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64" r:id="rId2"/>
    <p:sldMasterId id="2147484066" r:id="rId3"/>
  </p:sldMasterIdLst>
  <p:notesMasterIdLst>
    <p:notesMasterId r:id="rId23"/>
  </p:notesMasterIdLst>
  <p:handoutMasterIdLst>
    <p:handoutMasterId r:id="rId24"/>
  </p:handoutMasterIdLst>
  <p:sldIdLst>
    <p:sldId id="592" r:id="rId4"/>
    <p:sldId id="514" r:id="rId5"/>
    <p:sldId id="580" r:id="rId6"/>
    <p:sldId id="553" r:id="rId7"/>
    <p:sldId id="582" r:id="rId8"/>
    <p:sldId id="581" r:id="rId9"/>
    <p:sldId id="587" r:id="rId10"/>
    <p:sldId id="586" r:id="rId11"/>
    <p:sldId id="585" r:id="rId12"/>
    <p:sldId id="583" r:id="rId13"/>
    <p:sldId id="589" r:id="rId14"/>
    <p:sldId id="520" r:id="rId15"/>
    <p:sldId id="543" r:id="rId16"/>
    <p:sldId id="558" r:id="rId17"/>
    <p:sldId id="564" r:id="rId18"/>
    <p:sldId id="588" r:id="rId19"/>
    <p:sldId id="590" r:id="rId20"/>
    <p:sldId id="591" r:id="rId21"/>
    <p:sldId id="29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D2F"/>
    <a:srgbClr val="2D8331"/>
    <a:srgbClr val="339538"/>
    <a:srgbClr val="003300"/>
    <a:srgbClr val="66FF33"/>
    <a:srgbClr val="CCFF66"/>
    <a:srgbClr val="0066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7208" autoAdjust="0"/>
  </p:normalViewPr>
  <p:slideViewPr>
    <p:cSldViewPr>
      <p:cViewPr>
        <p:scale>
          <a:sx n="80" d="100"/>
          <a:sy n="80" d="100"/>
        </p:scale>
        <p:origin x="-888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969AA-564D-473E-8258-DD0A8C03FE04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/>
      <dgm:spPr/>
    </dgm:pt>
    <dgm:pt modelId="{5E4E45E6-6E07-4D81-B4E8-39B1CFDAED05}">
      <dgm:prSet/>
      <dgm:spPr/>
      <dgm:t>
        <a:bodyPr/>
        <a:lstStyle/>
        <a:p>
          <a:endParaRPr lang="ru-RU"/>
        </a:p>
      </dgm:t>
    </dgm:pt>
    <dgm:pt modelId="{00C1C737-3292-46DB-8930-D09E5BF69989}" type="parTrans" cxnId="{B09264EF-5AEB-4088-9641-2F934316E822}">
      <dgm:prSet/>
      <dgm:spPr/>
    </dgm:pt>
    <dgm:pt modelId="{9E91A6C4-3633-4A7C-9A6D-713C9925E9A9}" type="sibTrans" cxnId="{B09264EF-5AEB-4088-9641-2F934316E822}">
      <dgm:prSet/>
      <dgm:spPr/>
    </dgm:pt>
    <dgm:pt modelId="{F76DA464-AC48-432B-9646-33A51812308C}">
      <dgm:prSet/>
      <dgm:spPr/>
      <dgm:t>
        <a:bodyPr/>
        <a:lstStyle/>
        <a:p>
          <a:endParaRPr lang="ru-RU"/>
        </a:p>
      </dgm:t>
    </dgm:pt>
    <dgm:pt modelId="{DF70EF6C-AD63-421E-B3CA-5C03A4CEFF4F}" type="parTrans" cxnId="{4B546B06-1895-4BBA-A39F-0BD040A09CAE}">
      <dgm:prSet/>
      <dgm:spPr/>
    </dgm:pt>
    <dgm:pt modelId="{CFBB9BBE-A648-4FA3-9134-F2FE2912737F}" type="sibTrans" cxnId="{4B546B06-1895-4BBA-A39F-0BD040A09CAE}">
      <dgm:prSet/>
      <dgm:spPr/>
    </dgm:pt>
    <dgm:pt modelId="{627CF1DE-6A92-4C9F-A55A-FEBB24577E97}">
      <dgm:prSet/>
      <dgm:spPr/>
      <dgm:t>
        <a:bodyPr/>
        <a:lstStyle/>
        <a:p>
          <a:endParaRPr lang="ru-RU"/>
        </a:p>
      </dgm:t>
    </dgm:pt>
    <dgm:pt modelId="{43D92FAE-2FAC-460E-BB28-700A62F483CD}" type="parTrans" cxnId="{A9151E7D-E355-4205-AD9C-159961BB5E30}">
      <dgm:prSet/>
      <dgm:spPr/>
    </dgm:pt>
    <dgm:pt modelId="{0E9A4981-759E-4D6B-89B7-794012CD9AC1}" type="sibTrans" cxnId="{A9151E7D-E355-4205-AD9C-159961BB5E30}">
      <dgm:prSet/>
      <dgm:spPr/>
    </dgm:pt>
    <dgm:pt modelId="{BAD1AB5B-A3BC-478F-86C2-E9DD5CC1DC3D}">
      <dgm:prSet/>
      <dgm:spPr/>
      <dgm:t>
        <a:bodyPr/>
        <a:lstStyle/>
        <a:p>
          <a:endParaRPr lang="ru-RU"/>
        </a:p>
      </dgm:t>
    </dgm:pt>
    <dgm:pt modelId="{831EF634-681F-496D-B6A3-398193921D06}" type="parTrans" cxnId="{62EAD181-6CE6-4DC9-AF24-3FE3FD36B1E8}">
      <dgm:prSet/>
      <dgm:spPr/>
    </dgm:pt>
    <dgm:pt modelId="{9A10D62E-690A-4E3D-BCD2-93F42EEC1779}" type="sibTrans" cxnId="{62EAD181-6CE6-4DC9-AF24-3FE3FD36B1E8}">
      <dgm:prSet/>
      <dgm:spPr/>
    </dgm:pt>
    <dgm:pt modelId="{8A86FDB7-A957-4447-9D78-285AD7CDB7C9}">
      <dgm:prSet/>
      <dgm:spPr/>
      <dgm:t>
        <a:bodyPr/>
        <a:lstStyle/>
        <a:p>
          <a:endParaRPr lang="ru-RU"/>
        </a:p>
      </dgm:t>
    </dgm:pt>
    <dgm:pt modelId="{01CBC22A-FA73-412A-B9BD-D0A1AB90F25A}" type="parTrans" cxnId="{37A94024-A154-4D5A-824C-963B7BFFB27E}">
      <dgm:prSet/>
      <dgm:spPr/>
    </dgm:pt>
    <dgm:pt modelId="{5831619D-FA6A-45D0-8584-4EBB3FE164D9}" type="sibTrans" cxnId="{37A94024-A154-4D5A-824C-963B7BFFB27E}">
      <dgm:prSet/>
      <dgm:spPr/>
    </dgm:pt>
    <dgm:pt modelId="{B98731D6-2981-465E-85B0-A44CD9524F06}">
      <dgm:prSet/>
      <dgm:spPr/>
      <dgm:t>
        <a:bodyPr/>
        <a:lstStyle/>
        <a:p>
          <a:endParaRPr lang="ru-RU"/>
        </a:p>
      </dgm:t>
    </dgm:pt>
    <dgm:pt modelId="{1D7C35A7-633E-4EFD-848E-D291798EBA85}" type="parTrans" cxnId="{A7D6C411-E6D4-4F5F-90E8-FBF0A7D4BADF}">
      <dgm:prSet/>
      <dgm:spPr/>
    </dgm:pt>
    <dgm:pt modelId="{3E4FE3F2-45BF-4F8B-8200-724FBF7679CE}" type="sibTrans" cxnId="{A7D6C411-E6D4-4F5F-90E8-FBF0A7D4BADF}">
      <dgm:prSet/>
      <dgm:spPr/>
    </dgm:pt>
    <dgm:pt modelId="{77CC3F6D-20BD-4CFF-AEF5-A9527CD74D50}">
      <dgm:prSet/>
      <dgm:spPr/>
      <dgm:t>
        <a:bodyPr/>
        <a:lstStyle/>
        <a:p>
          <a:endParaRPr lang="ru-RU"/>
        </a:p>
      </dgm:t>
    </dgm:pt>
    <dgm:pt modelId="{9E8AE728-6FCD-48BF-88DF-C0199C2F7184}" type="parTrans" cxnId="{D1DBEFED-377E-46F2-8C82-01FD45AA9E95}">
      <dgm:prSet/>
      <dgm:spPr/>
    </dgm:pt>
    <dgm:pt modelId="{216FE452-B029-42C2-A585-81DC85402571}" type="sibTrans" cxnId="{D1DBEFED-377E-46F2-8C82-01FD45AA9E95}">
      <dgm:prSet/>
      <dgm:spPr/>
    </dgm:pt>
    <dgm:pt modelId="{87EF31ED-0B9A-4185-9214-7CD4F9DFCDDA}">
      <dgm:prSet/>
      <dgm:spPr/>
      <dgm:t>
        <a:bodyPr/>
        <a:lstStyle/>
        <a:p>
          <a:endParaRPr lang="ru-RU"/>
        </a:p>
      </dgm:t>
    </dgm:pt>
    <dgm:pt modelId="{F6445E92-1D05-4B29-80B7-7B61B4AB02E1}" type="parTrans" cxnId="{A1CA5684-EB19-49E3-A36E-527FDFC03534}">
      <dgm:prSet/>
      <dgm:spPr/>
    </dgm:pt>
    <dgm:pt modelId="{09044197-069F-43E9-BFAA-593CC52BBE5E}" type="sibTrans" cxnId="{A1CA5684-EB19-49E3-A36E-527FDFC03534}">
      <dgm:prSet/>
      <dgm:spPr/>
    </dgm:pt>
    <dgm:pt modelId="{E75AB724-13BA-406C-859D-94AD58A4E432}">
      <dgm:prSet/>
      <dgm:spPr/>
      <dgm:t>
        <a:bodyPr/>
        <a:lstStyle/>
        <a:p>
          <a:endParaRPr lang="ru-RU"/>
        </a:p>
      </dgm:t>
    </dgm:pt>
    <dgm:pt modelId="{04780C60-D086-4739-8D36-ABB80CD54EBF}" type="parTrans" cxnId="{5FB4D320-15C1-49BB-8263-4E5C2B3FA6D9}">
      <dgm:prSet/>
      <dgm:spPr/>
    </dgm:pt>
    <dgm:pt modelId="{B63ED302-BCE9-4C26-BAC6-C1C5CCB35334}" type="sibTrans" cxnId="{5FB4D320-15C1-49BB-8263-4E5C2B3FA6D9}">
      <dgm:prSet/>
      <dgm:spPr/>
    </dgm:pt>
    <dgm:pt modelId="{771E8F2F-8643-4558-A6D1-E4E93C317DA8}">
      <dgm:prSet/>
      <dgm:spPr/>
      <dgm:t>
        <a:bodyPr/>
        <a:lstStyle/>
        <a:p>
          <a:endParaRPr lang="ru-RU"/>
        </a:p>
      </dgm:t>
    </dgm:pt>
    <dgm:pt modelId="{BC3D7AF9-02A7-433A-B416-0EA6B63F619B}" type="parTrans" cxnId="{CBC55205-8404-40BD-8899-4FC180A515DA}">
      <dgm:prSet/>
      <dgm:spPr/>
    </dgm:pt>
    <dgm:pt modelId="{9E07ABDF-8C7B-41BB-8041-698F3F104054}" type="sibTrans" cxnId="{CBC55205-8404-40BD-8899-4FC180A515DA}">
      <dgm:prSet/>
      <dgm:spPr/>
    </dgm:pt>
    <dgm:pt modelId="{52775E41-56E2-4344-9165-7A393094DCD3}" type="pres">
      <dgm:prSet presAssocID="{3B0969AA-564D-473E-8258-DD0A8C03FE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5E6A6F-A72F-481E-BAB1-9B4C45B5F574}" type="pres">
      <dgm:prSet presAssocID="{5E4E45E6-6E07-4D81-B4E8-39B1CFDAED05}" presName="hierRoot1" presStyleCnt="0">
        <dgm:presLayoutVars>
          <dgm:hierBranch val="hang"/>
        </dgm:presLayoutVars>
      </dgm:prSet>
      <dgm:spPr/>
    </dgm:pt>
    <dgm:pt modelId="{57503B79-0317-447B-B252-98452FC24FAF}" type="pres">
      <dgm:prSet presAssocID="{5E4E45E6-6E07-4D81-B4E8-39B1CFDAED05}" presName="rootComposite1" presStyleCnt="0"/>
      <dgm:spPr/>
    </dgm:pt>
    <dgm:pt modelId="{D7CA83AD-0996-47B6-B1E3-490CEADFBCEA}" type="pres">
      <dgm:prSet presAssocID="{5E4E45E6-6E07-4D81-B4E8-39B1CFDAED0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D554BE-9646-4D01-AAEC-4CF3D66D377E}" type="pres">
      <dgm:prSet presAssocID="{5E4E45E6-6E07-4D81-B4E8-39B1CFDAED0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CA9684D-127D-410B-B6D4-2641B5D3B33D}" type="pres">
      <dgm:prSet presAssocID="{5E4E45E6-6E07-4D81-B4E8-39B1CFDAED05}" presName="hierChild2" presStyleCnt="0"/>
      <dgm:spPr/>
    </dgm:pt>
    <dgm:pt modelId="{1D2C7461-D855-4AD1-A03F-CF8B8DFFD475}" type="pres">
      <dgm:prSet presAssocID="{DF70EF6C-AD63-421E-B3CA-5C03A4CEFF4F}" presName="Name48" presStyleLbl="parChTrans1D2" presStyleIdx="0" presStyleCnt="9"/>
      <dgm:spPr/>
    </dgm:pt>
    <dgm:pt modelId="{707E48E5-342A-4843-A3ED-2C87AF53A1B3}" type="pres">
      <dgm:prSet presAssocID="{F76DA464-AC48-432B-9646-33A51812308C}" presName="hierRoot2" presStyleCnt="0">
        <dgm:presLayoutVars>
          <dgm:hierBranch/>
        </dgm:presLayoutVars>
      </dgm:prSet>
      <dgm:spPr/>
    </dgm:pt>
    <dgm:pt modelId="{D359FA76-8B3A-4ECB-B9CC-354A7E7F10AA}" type="pres">
      <dgm:prSet presAssocID="{F76DA464-AC48-432B-9646-33A51812308C}" presName="rootComposite" presStyleCnt="0"/>
      <dgm:spPr/>
    </dgm:pt>
    <dgm:pt modelId="{F26F7C2B-8CC4-41E5-978F-3E69204D40EE}" type="pres">
      <dgm:prSet presAssocID="{F76DA464-AC48-432B-9646-33A51812308C}" presName="rootText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B0D1CA-4AD3-4B15-9384-569ED9B2EF34}" type="pres">
      <dgm:prSet presAssocID="{F76DA464-AC48-432B-9646-33A51812308C}" presName="rootConnector" presStyleLbl="node2" presStyleIdx="0" presStyleCnt="9"/>
      <dgm:spPr/>
      <dgm:t>
        <a:bodyPr/>
        <a:lstStyle/>
        <a:p>
          <a:endParaRPr lang="ru-RU"/>
        </a:p>
      </dgm:t>
    </dgm:pt>
    <dgm:pt modelId="{85400735-D448-42CF-8CA3-7140CA4B3548}" type="pres">
      <dgm:prSet presAssocID="{F76DA464-AC48-432B-9646-33A51812308C}" presName="hierChild4" presStyleCnt="0"/>
      <dgm:spPr/>
    </dgm:pt>
    <dgm:pt modelId="{632D3235-91A5-478C-9B8B-F81529CBD0E0}" type="pres">
      <dgm:prSet presAssocID="{F76DA464-AC48-432B-9646-33A51812308C}" presName="hierChild5" presStyleCnt="0"/>
      <dgm:spPr/>
    </dgm:pt>
    <dgm:pt modelId="{1E627C37-D656-4C0D-9B32-04754E8A5DCD}" type="pres">
      <dgm:prSet presAssocID="{43D92FAE-2FAC-460E-BB28-700A62F483CD}" presName="Name48" presStyleLbl="parChTrans1D2" presStyleIdx="1" presStyleCnt="9"/>
      <dgm:spPr/>
    </dgm:pt>
    <dgm:pt modelId="{E3F40BD2-8C13-42D5-A111-B4A5797199E5}" type="pres">
      <dgm:prSet presAssocID="{627CF1DE-6A92-4C9F-A55A-FEBB24577E97}" presName="hierRoot2" presStyleCnt="0">
        <dgm:presLayoutVars>
          <dgm:hierBranch/>
        </dgm:presLayoutVars>
      </dgm:prSet>
      <dgm:spPr/>
    </dgm:pt>
    <dgm:pt modelId="{A10F5677-A996-4178-A877-1B1A660FBDC2}" type="pres">
      <dgm:prSet presAssocID="{627CF1DE-6A92-4C9F-A55A-FEBB24577E97}" presName="rootComposite" presStyleCnt="0"/>
      <dgm:spPr/>
    </dgm:pt>
    <dgm:pt modelId="{B8B9AD43-A3D6-48FF-BB51-135EDF1D2E94}" type="pres">
      <dgm:prSet presAssocID="{627CF1DE-6A92-4C9F-A55A-FEBB24577E97}" presName="rootText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8871A1-CA8F-49CF-8BAD-3AC58B502E12}" type="pres">
      <dgm:prSet presAssocID="{627CF1DE-6A92-4C9F-A55A-FEBB24577E97}" presName="rootConnector" presStyleLbl="node2" presStyleIdx="1" presStyleCnt="9"/>
      <dgm:spPr/>
      <dgm:t>
        <a:bodyPr/>
        <a:lstStyle/>
        <a:p>
          <a:endParaRPr lang="ru-RU"/>
        </a:p>
      </dgm:t>
    </dgm:pt>
    <dgm:pt modelId="{AD8466B1-019E-4D21-93FC-65419A722738}" type="pres">
      <dgm:prSet presAssocID="{627CF1DE-6A92-4C9F-A55A-FEBB24577E97}" presName="hierChild4" presStyleCnt="0"/>
      <dgm:spPr/>
    </dgm:pt>
    <dgm:pt modelId="{5E797D37-34FF-4C28-9410-36233BA5924E}" type="pres">
      <dgm:prSet presAssocID="{627CF1DE-6A92-4C9F-A55A-FEBB24577E97}" presName="hierChild5" presStyleCnt="0"/>
      <dgm:spPr/>
    </dgm:pt>
    <dgm:pt modelId="{314FA1E9-7D5B-45B8-840C-3DE73E7725B5}" type="pres">
      <dgm:prSet presAssocID="{831EF634-681F-496D-B6A3-398193921D06}" presName="Name48" presStyleLbl="parChTrans1D2" presStyleIdx="2" presStyleCnt="9"/>
      <dgm:spPr/>
    </dgm:pt>
    <dgm:pt modelId="{93E7D3E9-9F29-4A3C-8445-AF1BE4F4387F}" type="pres">
      <dgm:prSet presAssocID="{BAD1AB5B-A3BC-478F-86C2-E9DD5CC1DC3D}" presName="hierRoot2" presStyleCnt="0">
        <dgm:presLayoutVars>
          <dgm:hierBranch/>
        </dgm:presLayoutVars>
      </dgm:prSet>
      <dgm:spPr/>
    </dgm:pt>
    <dgm:pt modelId="{BC6A644F-29D9-4207-AD22-4721A08817A8}" type="pres">
      <dgm:prSet presAssocID="{BAD1AB5B-A3BC-478F-86C2-E9DD5CC1DC3D}" presName="rootComposite" presStyleCnt="0"/>
      <dgm:spPr/>
    </dgm:pt>
    <dgm:pt modelId="{581CEC46-B72B-4FFC-ADD0-1DD0A7A1FA5F}" type="pres">
      <dgm:prSet presAssocID="{BAD1AB5B-A3BC-478F-86C2-E9DD5CC1DC3D}" presName="rootText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8DD604-E0D5-48B2-B6BA-EEDD3400A6DA}" type="pres">
      <dgm:prSet presAssocID="{BAD1AB5B-A3BC-478F-86C2-E9DD5CC1DC3D}" presName="rootConnector" presStyleLbl="node2" presStyleIdx="2" presStyleCnt="9"/>
      <dgm:spPr/>
      <dgm:t>
        <a:bodyPr/>
        <a:lstStyle/>
        <a:p>
          <a:endParaRPr lang="ru-RU"/>
        </a:p>
      </dgm:t>
    </dgm:pt>
    <dgm:pt modelId="{896314FF-DBAA-4ABD-88BE-2EF4BA1E1619}" type="pres">
      <dgm:prSet presAssocID="{BAD1AB5B-A3BC-478F-86C2-E9DD5CC1DC3D}" presName="hierChild4" presStyleCnt="0"/>
      <dgm:spPr/>
    </dgm:pt>
    <dgm:pt modelId="{C9B14CAD-AB51-427E-9AFA-8C40F6793269}" type="pres">
      <dgm:prSet presAssocID="{BAD1AB5B-A3BC-478F-86C2-E9DD5CC1DC3D}" presName="hierChild5" presStyleCnt="0"/>
      <dgm:spPr/>
    </dgm:pt>
    <dgm:pt modelId="{E7618CCA-6839-4BCE-A87B-C666A33DB4A8}" type="pres">
      <dgm:prSet presAssocID="{01CBC22A-FA73-412A-B9BD-D0A1AB90F25A}" presName="Name48" presStyleLbl="parChTrans1D2" presStyleIdx="3" presStyleCnt="9"/>
      <dgm:spPr/>
    </dgm:pt>
    <dgm:pt modelId="{54FB9E1F-5510-4165-8239-87B4534E8BCA}" type="pres">
      <dgm:prSet presAssocID="{8A86FDB7-A957-4447-9D78-285AD7CDB7C9}" presName="hierRoot2" presStyleCnt="0">
        <dgm:presLayoutVars>
          <dgm:hierBranch/>
        </dgm:presLayoutVars>
      </dgm:prSet>
      <dgm:spPr/>
    </dgm:pt>
    <dgm:pt modelId="{25DD5894-C949-4C7E-A0D6-D2BE211005D1}" type="pres">
      <dgm:prSet presAssocID="{8A86FDB7-A957-4447-9D78-285AD7CDB7C9}" presName="rootComposite" presStyleCnt="0"/>
      <dgm:spPr/>
    </dgm:pt>
    <dgm:pt modelId="{746629FB-E09C-4FC5-9FF9-76A64CF73FCF}" type="pres">
      <dgm:prSet presAssocID="{8A86FDB7-A957-4447-9D78-285AD7CDB7C9}" presName="rootText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5F59A1-2FAC-42A2-BFE1-985F961C8305}" type="pres">
      <dgm:prSet presAssocID="{8A86FDB7-A957-4447-9D78-285AD7CDB7C9}" presName="rootConnector" presStyleLbl="node2" presStyleIdx="3" presStyleCnt="9"/>
      <dgm:spPr/>
      <dgm:t>
        <a:bodyPr/>
        <a:lstStyle/>
        <a:p>
          <a:endParaRPr lang="ru-RU"/>
        </a:p>
      </dgm:t>
    </dgm:pt>
    <dgm:pt modelId="{D42E96FB-16C3-400F-92E4-4B263FAD7589}" type="pres">
      <dgm:prSet presAssocID="{8A86FDB7-A957-4447-9D78-285AD7CDB7C9}" presName="hierChild4" presStyleCnt="0"/>
      <dgm:spPr/>
    </dgm:pt>
    <dgm:pt modelId="{E9A1784B-399C-4A88-9912-D2E21C31C97D}" type="pres">
      <dgm:prSet presAssocID="{8A86FDB7-A957-4447-9D78-285AD7CDB7C9}" presName="hierChild5" presStyleCnt="0"/>
      <dgm:spPr/>
    </dgm:pt>
    <dgm:pt modelId="{07584E68-D326-4584-8591-15D4B7642E13}" type="pres">
      <dgm:prSet presAssocID="{1D7C35A7-633E-4EFD-848E-D291798EBA85}" presName="Name48" presStyleLbl="parChTrans1D2" presStyleIdx="4" presStyleCnt="9"/>
      <dgm:spPr/>
    </dgm:pt>
    <dgm:pt modelId="{3BF8F8CD-CCEB-429D-B1F1-76A14D2C2016}" type="pres">
      <dgm:prSet presAssocID="{B98731D6-2981-465E-85B0-A44CD9524F06}" presName="hierRoot2" presStyleCnt="0">
        <dgm:presLayoutVars>
          <dgm:hierBranch/>
        </dgm:presLayoutVars>
      </dgm:prSet>
      <dgm:spPr/>
    </dgm:pt>
    <dgm:pt modelId="{830E446A-46DC-4C8A-8AF9-8365FCE1E34B}" type="pres">
      <dgm:prSet presAssocID="{B98731D6-2981-465E-85B0-A44CD9524F06}" presName="rootComposite" presStyleCnt="0"/>
      <dgm:spPr/>
    </dgm:pt>
    <dgm:pt modelId="{56A71885-05BB-4EE1-9E18-0746E7F48CA6}" type="pres">
      <dgm:prSet presAssocID="{B98731D6-2981-465E-85B0-A44CD9524F06}" presName="rootText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D6FC1E-F36B-494F-9E5A-E2F82F8034B2}" type="pres">
      <dgm:prSet presAssocID="{B98731D6-2981-465E-85B0-A44CD9524F06}" presName="rootConnector" presStyleLbl="node2" presStyleIdx="4" presStyleCnt="9"/>
      <dgm:spPr/>
      <dgm:t>
        <a:bodyPr/>
        <a:lstStyle/>
        <a:p>
          <a:endParaRPr lang="ru-RU"/>
        </a:p>
      </dgm:t>
    </dgm:pt>
    <dgm:pt modelId="{C642D5DC-A306-4460-9EA5-B8D31CBB4653}" type="pres">
      <dgm:prSet presAssocID="{B98731D6-2981-465E-85B0-A44CD9524F06}" presName="hierChild4" presStyleCnt="0"/>
      <dgm:spPr/>
    </dgm:pt>
    <dgm:pt modelId="{8655E51A-9C96-4504-910C-277D31DBCBF4}" type="pres">
      <dgm:prSet presAssocID="{B98731D6-2981-465E-85B0-A44CD9524F06}" presName="hierChild5" presStyleCnt="0"/>
      <dgm:spPr/>
    </dgm:pt>
    <dgm:pt modelId="{93063110-79AB-4E77-B2F9-973ACBB446E7}" type="pres">
      <dgm:prSet presAssocID="{9E8AE728-6FCD-48BF-88DF-C0199C2F7184}" presName="Name48" presStyleLbl="parChTrans1D2" presStyleIdx="5" presStyleCnt="9"/>
      <dgm:spPr/>
    </dgm:pt>
    <dgm:pt modelId="{4664EB9D-7AFF-4C55-A461-839E4F97B24E}" type="pres">
      <dgm:prSet presAssocID="{77CC3F6D-20BD-4CFF-AEF5-A9527CD74D50}" presName="hierRoot2" presStyleCnt="0">
        <dgm:presLayoutVars>
          <dgm:hierBranch/>
        </dgm:presLayoutVars>
      </dgm:prSet>
      <dgm:spPr/>
    </dgm:pt>
    <dgm:pt modelId="{C9021AB0-79FF-4804-858A-D7D18C85418B}" type="pres">
      <dgm:prSet presAssocID="{77CC3F6D-20BD-4CFF-AEF5-A9527CD74D50}" presName="rootComposite" presStyleCnt="0"/>
      <dgm:spPr/>
    </dgm:pt>
    <dgm:pt modelId="{3D2BE430-4642-4AEA-853E-D7559104F512}" type="pres">
      <dgm:prSet presAssocID="{77CC3F6D-20BD-4CFF-AEF5-A9527CD74D50}" presName="rootText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9AEDDD-3BD0-436E-A731-04C69594A9B4}" type="pres">
      <dgm:prSet presAssocID="{77CC3F6D-20BD-4CFF-AEF5-A9527CD74D50}" presName="rootConnector" presStyleLbl="node2" presStyleIdx="5" presStyleCnt="9"/>
      <dgm:spPr/>
      <dgm:t>
        <a:bodyPr/>
        <a:lstStyle/>
        <a:p>
          <a:endParaRPr lang="ru-RU"/>
        </a:p>
      </dgm:t>
    </dgm:pt>
    <dgm:pt modelId="{D0C274B3-83E0-4B9F-8851-DE188301809A}" type="pres">
      <dgm:prSet presAssocID="{77CC3F6D-20BD-4CFF-AEF5-A9527CD74D50}" presName="hierChild4" presStyleCnt="0"/>
      <dgm:spPr/>
    </dgm:pt>
    <dgm:pt modelId="{0F7B5BD7-3565-4DC2-BB82-A82FC28414E8}" type="pres">
      <dgm:prSet presAssocID="{77CC3F6D-20BD-4CFF-AEF5-A9527CD74D50}" presName="hierChild5" presStyleCnt="0"/>
      <dgm:spPr/>
    </dgm:pt>
    <dgm:pt modelId="{A0FE1CBA-DA2E-49EE-9978-FE7DB5BEE4CB}" type="pres">
      <dgm:prSet presAssocID="{F6445E92-1D05-4B29-80B7-7B61B4AB02E1}" presName="Name48" presStyleLbl="parChTrans1D2" presStyleIdx="6" presStyleCnt="9"/>
      <dgm:spPr/>
    </dgm:pt>
    <dgm:pt modelId="{1105562F-A6C8-4158-908D-C2494B16B820}" type="pres">
      <dgm:prSet presAssocID="{87EF31ED-0B9A-4185-9214-7CD4F9DFCDDA}" presName="hierRoot2" presStyleCnt="0">
        <dgm:presLayoutVars>
          <dgm:hierBranch/>
        </dgm:presLayoutVars>
      </dgm:prSet>
      <dgm:spPr/>
    </dgm:pt>
    <dgm:pt modelId="{385BB831-1363-4BBA-8617-81EC636A73C1}" type="pres">
      <dgm:prSet presAssocID="{87EF31ED-0B9A-4185-9214-7CD4F9DFCDDA}" presName="rootComposite" presStyleCnt="0"/>
      <dgm:spPr/>
    </dgm:pt>
    <dgm:pt modelId="{50EA14EF-5742-49B1-8DBC-CEF0811172FC}" type="pres">
      <dgm:prSet presAssocID="{87EF31ED-0B9A-4185-9214-7CD4F9DFCDDA}" presName="rootText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5E6C78-AC9E-4F7B-AE0A-8B28772A546A}" type="pres">
      <dgm:prSet presAssocID="{87EF31ED-0B9A-4185-9214-7CD4F9DFCDDA}" presName="rootConnector" presStyleLbl="node2" presStyleIdx="6" presStyleCnt="9"/>
      <dgm:spPr/>
      <dgm:t>
        <a:bodyPr/>
        <a:lstStyle/>
        <a:p>
          <a:endParaRPr lang="ru-RU"/>
        </a:p>
      </dgm:t>
    </dgm:pt>
    <dgm:pt modelId="{965A5E4A-6F3B-49C6-88EF-93F4F3E857CA}" type="pres">
      <dgm:prSet presAssocID="{87EF31ED-0B9A-4185-9214-7CD4F9DFCDDA}" presName="hierChild4" presStyleCnt="0"/>
      <dgm:spPr/>
    </dgm:pt>
    <dgm:pt modelId="{B78B1F2B-9E14-4011-A154-5FD2EE88D5B5}" type="pres">
      <dgm:prSet presAssocID="{87EF31ED-0B9A-4185-9214-7CD4F9DFCDDA}" presName="hierChild5" presStyleCnt="0"/>
      <dgm:spPr/>
    </dgm:pt>
    <dgm:pt modelId="{6006DFDD-F5FF-4B8A-B92B-03F702F84823}" type="pres">
      <dgm:prSet presAssocID="{04780C60-D086-4739-8D36-ABB80CD54EBF}" presName="Name48" presStyleLbl="parChTrans1D2" presStyleIdx="7" presStyleCnt="9"/>
      <dgm:spPr/>
    </dgm:pt>
    <dgm:pt modelId="{78695C8E-A2C1-4BE8-9633-BAA8ACA0EDBF}" type="pres">
      <dgm:prSet presAssocID="{E75AB724-13BA-406C-859D-94AD58A4E432}" presName="hierRoot2" presStyleCnt="0">
        <dgm:presLayoutVars>
          <dgm:hierBranch/>
        </dgm:presLayoutVars>
      </dgm:prSet>
      <dgm:spPr/>
    </dgm:pt>
    <dgm:pt modelId="{BBB48D0A-9005-4EA0-88FE-FC512C2F2487}" type="pres">
      <dgm:prSet presAssocID="{E75AB724-13BA-406C-859D-94AD58A4E432}" presName="rootComposite" presStyleCnt="0"/>
      <dgm:spPr/>
    </dgm:pt>
    <dgm:pt modelId="{6A0297CE-56D6-46C5-9BB4-718C5EB79D9A}" type="pres">
      <dgm:prSet presAssocID="{E75AB724-13BA-406C-859D-94AD58A4E432}" presName="rootText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7017A2-1699-4418-8ED1-21CC01DE8981}" type="pres">
      <dgm:prSet presAssocID="{E75AB724-13BA-406C-859D-94AD58A4E432}" presName="rootConnector" presStyleLbl="node2" presStyleIdx="7" presStyleCnt="9"/>
      <dgm:spPr/>
      <dgm:t>
        <a:bodyPr/>
        <a:lstStyle/>
        <a:p>
          <a:endParaRPr lang="ru-RU"/>
        </a:p>
      </dgm:t>
    </dgm:pt>
    <dgm:pt modelId="{894B6097-5AE0-4C6B-9535-844ABDAB9B0F}" type="pres">
      <dgm:prSet presAssocID="{E75AB724-13BA-406C-859D-94AD58A4E432}" presName="hierChild4" presStyleCnt="0"/>
      <dgm:spPr/>
    </dgm:pt>
    <dgm:pt modelId="{AAFC30AE-C298-4191-BFBF-CEA69C3BAD40}" type="pres">
      <dgm:prSet presAssocID="{E75AB724-13BA-406C-859D-94AD58A4E432}" presName="hierChild5" presStyleCnt="0"/>
      <dgm:spPr/>
    </dgm:pt>
    <dgm:pt modelId="{8B4093F6-7BAC-4581-B20F-62D4D345B50F}" type="pres">
      <dgm:prSet presAssocID="{BC3D7AF9-02A7-433A-B416-0EA6B63F619B}" presName="Name48" presStyleLbl="parChTrans1D2" presStyleIdx="8" presStyleCnt="9"/>
      <dgm:spPr/>
    </dgm:pt>
    <dgm:pt modelId="{1783BECB-7009-40A9-9EB1-D8ACE71244DB}" type="pres">
      <dgm:prSet presAssocID="{771E8F2F-8643-4558-A6D1-E4E93C317DA8}" presName="hierRoot2" presStyleCnt="0">
        <dgm:presLayoutVars>
          <dgm:hierBranch/>
        </dgm:presLayoutVars>
      </dgm:prSet>
      <dgm:spPr/>
    </dgm:pt>
    <dgm:pt modelId="{36879251-1F28-4FF4-88A4-3B635F2A0772}" type="pres">
      <dgm:prSet presAssocID="{771E8F2F-8643-4558-A6D1-E4E93C317DA8}" presName="rootComposite" presStyleCnt="0"/>
      <dgm:spPr/>
    </dgm:pt>
    <dgm:pt modelId="{8F3D8601-D029-4433-9AB2-328C043A6D58}" type="pres">
      <dgm:prSet presAssocID="{771E8F2F-8643-4558-A6D1-E4E93C317DA8}" presName="rootText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C3FD2F-DF32-4FEC-B805-FA92B0E3A2E0}" type="pres">
      <dgm:prSet presAssocID="{771E8F2F-8643-4558-A6D1-E4E93C317DA8}" presName="rootConnector" presStyleLbl="node2" presStyleIdx="8" presStyleCnt="9"/>
      <dgm:spPr/>
      <dgm:t>
        <a:bodyPr/>
        <a:lstStyle/>
        <a:p>
          <a:endParaRPr lang="ru-RU"/>
        </a:p>
      </dgm:t>
    </dgm:pt>
    <dgm:pt modelId="{0C7891B2-AFA1-44F6-A404-1348422DD48C}" type="pres">
      <dgm:prSet presAssocID="{771E8F2F-8643-4558-A6D1-E4E93C317DA8}" presName="hierChild4" presStyleCnt="0"/>
      <dgm:spPr/>
    </dgm:pt>
    <dgm:pt modelId="{FC5F6ACD-F70A-4294-AB0B-602A4C6C9C41}" type="pres">
      <dgm:prSet presAssocID="{771E8F2F-8643-4558-A6D1-E4E93C317DA8}" presName="hierChild5" presStyleCnt="0"/>
      <dgm:spPr/>
    </dgm:pt>
    <dgm:pt modelId="{AE919614-6453-4DDA-B309-D96C9B1D1439}" type="pres">
      <dgm:prSet presAssocID="{5E4E45E6-6E07-4D81-B4E8-39B1CFDAED05}" presName="hierChild3" presStyleCnt="0"/>
      <dgm:spPr/>
    </dgm:pt>
  </dgm:ptLst>
  <dgm:cxnLst>
    <dgm:cxn modelId="{A9151E7D-E355-4205-AD9C-159961BB5E30}" srcId="{5E4E45E6-6E07-4D81-B4E8-39B1CFDAED05}" destId="{627CF1DE-6A92-4C9F-A55A-FEBB24577E97}" srcOrd="1" destOrd="0" parTransId="{43D92FAE-2FAC-460E-BB28-700A62F483CD}" sibTransId="{0E9A4981-759E-4D6B-89B7-794012CD9AC1}"/>
    <dgm:cxn modelId="{C1E1DA9C-3A6A-43C4-B8B2-2DC6210D63AD}" type="presOf" srcId="{627CF1DE-6A92-4C9F-A55A-FEBB24577E97}" destId="{028871A1-CA8F-49CF-8BAD-3AC58B502E12}" srcOrd="1" destOrd="0" presId="urn:microsoft.com/office/officeart/2005/8/layout/orgChart1"/>
    <dgm:cxn modelId="{EC73E7FD-389F-4F65-9AE8-AA62F1056EB3}" type="presOf" srcId="{43D92FAE-2FAC-460E-BB28-700A62F483CD}" destId="{1E627C37-D656-4C0D-9B32-04754E8A5DCD}" srcOrd="0" destOrd="0" presId="urn:microsoft.com/office/officeart/2005/8/layout/orgChart1"/>
    <dgm:cxn modelId="{D7701E6D-5D68-45BC-B42D-C2EDD184A13A}" type="presOf" srcId="{1D7C35A7-633E-4EFD-848E-D291798EBA85}" destId="{07584E68-D326-4584-8591-15D4B7642E13}" srcOrd="0" destOrd="0" presId="urn:microsoft.com/office/officeart/2005/8/layout/orgChart1"/>
    <dgm:cxn modelId="{C976CE73-7FF3-40B8-BB08-AC07ABDD926B}" type="presOf" srcId="{B98731D6-2981-465E-85B0-A44CD9524F06}" destId="{86D6FC1E-F36B-494F-9E5A-E2F82F8034B2}" srcOrd="1" destOrd="0" presId="urn:microsoft.com/office/officeart/2005/8/layout/orgChart1"/>
    <dgm:cxn modelId="{ABCC7B0F-3DF5-4A1F-9C68-F277AFE667BB}" type="presOf" srcId="{771E8F2F-8643-4558-A6D1-E4E93C317DA8}" destId="{5BC3FD2F-DF32-4FEC-B805-FA92B0E3A2E0}" srcOrd="1" destOrd="0" presId="urn:microsoft.com/office/officeart/2005/8/layout/orgChart1"/>
    <dgm:cxn modelId="{627BE467-644D-4B0C-BCF8-514218508D25}" type="presOf" srcId="{8A86FDB7-A957-4447-9D78-285AD7CDB7C9}" destId="{AD5F59A1-2FAC-42A2-BFE1-985F961C8305}" srcOrd="1" destOrd="0" presId="urn:microsoft.com/office/officeart/2005/8/layout/orgChart1"/>
    <dgm:cxn modelId="{27BD693C-4C4D-4E48-B271-1EF71F6A59C9}" type="presOf" srcId="{5E4E45E6-6E07-4D81-B4E8-39B1CFDAED05}" destId="{D7CA83AD-0996-47B6-B1E3-490CEADFBCEA}" srcOrd="0" destOrd="0" presId="urn:microsoft.com/office/officeart/2005/8/layout/orgChart1"/>
    <dgm:cxn modelId="{19A66A4A-3B39-485A-9282-2B49F0E9E1C4}" type="presOf" srcId="{77CC3F6D-20BD-4CFF-AEF5-A9527CD74D50}" destId="{3D2BE430-4642-4AEA-853E-D7559104F512}" srcOrd="0" destOrd="0" presId="urn:microsoft.com/office/officeart/2005/8/layout/orgChart1"/>
    <dgm:cxn modelId="{1D6068C1-3514-4FEE-8BC1-6FC1237F58A5}" type="presOf" srcId="{9E8AE728-6FCD-48BF-88DF-C0199C2F7184}" destId="{93063110-79AB-4E77-B2F9-973ACBB446E7}" srcOrd="0" destOrd="0" presId="urn:microsoft.com/office/officeart/2005/8/layout/orgChart1"/>
    <dgm:cxn modelId="{E8883F96-5B8D-4D54-83B8-10C26A3F3A37}" type="presOf" srcId="{01CBC22A-FA73-412A-B9BD-D0A1AB90F25A}" destId="{E7618CCA-6839-4BCE-A87B-C666A33DB4A8}" srcOrd="0" destOrd="0" presId="urn:microsoft.com/office/officeart/2005/8/layout/orgChart1"/>
    <dgm:cxn modelId="{A1CA5684-EB19-49E3-A36E-527FDFC03534}" srcId="{5E4E45E6-6E07-4D81-B4E8-39B1CFDAED05}" destId="{87EF31ED-0B9A-4185-9214-7CD4F9DFCDDA}" srcOrd="6" destOrd="0" parTransId="{F6445E92-1D05-4B29-80B7-7B61B4AB02E1}" sibTransId="{09044197-069F-43E9-BFAA-593CC52BBE5E}"/>
    <dgm:cxn modelId="{881C8CD6-3B6B-4939-809F-37591D352827}" type="presOf" srcId="{E75AB724-13BA-406C-859D-94AD58A4E432}" destId="{6A0297CE-56D6-46C5-9BB4-718C5EB79D9A}" srcOrd="0" destOrd="0" presId="urn:microsoft.com/office/officeart/2005/8/layout/orgChart1"/>
    <dgm:cxn modelId="{D1DBEFED-377E-46F2-8C82-01FD45AA9E95}" srcId="{5E4E45E6-6E07-4D81-B4E8-39B1CFDAED05}" destId="{77CC3F6D-20BD-4CFF-AEF5-A9527CD74D50}" srcOrd="5" destOrd="0" parTransId="{9E8AE728-6FCD-48BF-88DF-C0199C2F7184}" sibTransId="{216FE452-B029-42C2-A585-81DC85402571}"/>
    <dgm:cxn modelId="{B77B94D0-A7C3-4DA3-83C0-7EC53705DDE0}" type="presOf" srcId="{87EF31ED-0B9A-4185-9214-7CD4F9DFCDDA}" destId="{50EA14EF-5742-49B1-8DBC-CEF0811172FC}" srcOrd="0" destOrd="0" presId="urn:microsoft.com/office/officeart/2005/8/layout/orgChart1"/>
    <dgm:cxn modelId="{1EDB0079-4694-4814-8DB9-C1871304D258}" type="presOf" srcId="{B98731D6-2981-465E-85B0-A44CD9524F06}" destId="{56A71885-05BB-4EE1-9E18-0746E7F48CA6}" srcOrd="0" destOrd="0" presId="urn:microsoft.com/office/officeart/2005/8/layout/orgChart1"/>
    <dgm:cxn modelId="{A4BA8D7F-ABD7-438D-A583-01BCE838A6E3}" type="presOf" srcId="{F76DA464-AC48-432B-9646-33A51812308C}" destId="{15B0D1CA-4AD3-4B15-9384-569ED9B2EF34}" srcOrd="1" destOrd="0" presId="urn:microsoft.com/office/officeart/2005/8/layout/orgChart1"/>
    <dgm:cxn modelId="{5FB4D320-15C1-49BB-8263-4E5C2B3FA6D9}" srcId="{5E4E45E6-6E07-4D81-B4E8-39B1CFDAED05}" destId="{E75AB724-13BA-406C-859D-94AD58A4E432}" srcOrd="7" destOrd="0" parTransId="{04780C60-D086-4739-8D36-ABB80CD54EBF}" sibTransId="{B63ED302-BCE9-4C26-BAC6-C1C5CCB35334}"/>
    <dgm:cxn modelId="{62FC490A-0E99-4253-A684-1C037E2DF7E6}" type="presOf" srcId="{F76DA464-AC48-432B-9646-33A51812308C}" destId="{F26F7C2B-8CC4-41E5-978F-3E69204D40EE}" srcOrd="0" destOrd="0" presId="urn:microsoft.com/office/officeart/2005/8/layout/orgChart1"/>
    <dgm:cxn modelId="{37A94024-A154-4D5A-824C-963B7BFFB27E}" srcId="{5E4E45E6-6E07-4D81-B4E8-39B1CFDAED05}" destId="{8A86FDB7-A957-4447-9D78-285AD7CDB7C9}" srcOrd="3" destOrd="0" parTransId="{01CBC22A-FA73-412A-B9BD-D0A1AB90F25A}" sibTransId="{5831619D-FA6A-45D0-8584-4EBB3FE164D9}"/>
    <dgm:cxn modelId="{03C5E70A-35EA-4808-AFCF-568164487DC9}" type="presOf" srcId="{627CF1DE-6A92-4C9F-A55A-FEBB24577E97}" destId="{B8B9AD43-A3D6-48FF-BB51-135EDF1D2E94}" srcOrd="0" destOrd="0" presId="urn:microsoft.com/office/officeart/2005/8/layout/orgChart1"/>
    <dgm:cxn modelId="{D4EC3987-B3AA-4223-BDC0-FF92DE3917CD}" type="presOf" srcId="{77CC3F6D-20BD-4CFF-AEF5-A9527CD74D50}" destId="{529AEDDD-3BD0-436E-A731-04C69594A9B4}" srcOrd="1" destOrd="0" presId="urn:microsoft.com/office/officeart/2005/8/layout/orgChart1"/>
    <dgm:cxn modelId="{A7D6C411-E6D4-4F5F-90E8-FBF0A7D4BADF}" srcId="{5E4E45E6-6E07-4D81-B4E8-39B1CFDAED05}" destId="{B98731D6-2981-465E-85B0-A44CD9524F06}" srcOrd="4" destOrd="0" parTransId="{1D7C35A7-633E-4EFD-848E-D291798EBA85}" sibTransId="{3E4FE3F2-45BF-4F8B-8200-724FBF7679CE}"/>
    <dgm:cxn modelId="{E182E434-C762-47D8-9E9E-C912F3B96771}" type="presOf" srcId="{831EF634-681F-496D-B6A3-398193921D06}" destId="{314FA1E9-7D5B-45B8-840C-3DE73E7725B5}" srcOrd="0" destOrd="0" presId="urn:microsoft.com/office/officeart/2005/8/layout/orgChart1"/>
    <dgm:cxn modelId="{8ED99C6A-D482-4CA2-AE54-5BF59950909C}" type="presOf" srcId="{5E4E45E6-6E07-4D81-B4E8-39B1CFDAED05}" destId="{41D554BE-9646-4D01-AAEC-4CF3D66D377E}" srcOrd="1" destOrd="0" presId="urn:microsoft.com/office/officeart/2005/8/layout/orgChart1"/>
    <dgm:cxn modelId="{538F9FFC-E29A-4B07-88EE-CCAE30E1DBF4}" type="presOf" srcId="{771E8F2F-8643-4558-A6D1-E4E93C317DA8}" destId="{8F3D8601-D029-4433-9AB2-328C043A6D58}" srcOrd="0" destOrd="0" presId="urn:microsoft.com/office/officeart/2005/8/layout/orgChart1"/>
    <dgm:cxn modelId="{62EAD181-6CE6-4DC9-AF24-3FE3FD36B1E8}" srcId="{5E4E45E6-6E07-4D81-B4E8-39B1CFDAED05}" destId="{BAD1AB5B-A3BC-478F-86C2-E9DD5CC1DC3D}" srcOrd="2" destOrd="0" parTransId="{831EF634-681F-496D-B6A3-398193921D06}" sibTransId="{9A10D62E-690A-4E3D-BCD2-93F42EEC1779}"/>
    <dgm:cxn modelId="{57ED4418-65E6-4ECD-AD74-739B502510C1}" type="presOf" srcId="{BC3D7AF9-02A7-433A-B416-0EA6B63F619B}" destId="{8B4093F6-7BAC-4581-B20F-62D4D345B50F}" srcOrd="0" destOrd="0" presId="urn:microsoft.com/office/officeart/2005/8/layout/orgChart1"/>
    <dgm:cxn modelId="{84092483-1CF0-449E-B208-9742836B9B7C}" type="presOf" srcId="{BAD1AB5B-A3BC-478F-86C2-E9DD5CC1DC3D}" destId="{378DD604-E0D5-48B2-B6BA-EEDD3400A6DA}" srcOrd="1" destOrd="0" presId="urn:microsoft.com/office/officeart/2005/8/layout/orgChart1"/>
    <dgm:cxn modelId="{E882CBAF-6C4C-4020-82F4-F3D92A05386A}" type="presOf" srcId="{DF70EF6C-AD63-421E-B3CA-5C03A4CEFF4F}" destId="{1D2C7461-D855-4AD1-A03F-CF8B8DFFD475}" srcOrd="0" destOrd="0" presId="urn:microsoft.com/office/officeart/2005/8/layout/orgChart1"/>
    <dgm:cxn modelId="{1147DF11-BF3A-4371-97AE-0018F31BA74B}" type="presOf" srcId="{8A86FDB7-A957-4447-9D78-285AD7CDB7C9}" destId="{746629FB-E09C-4FC5-9FF9-76A64CF73FCF}" srcOrd="0" destOrd="0" presId="urn:microsoft.com/office/officeart/2005/8/layout/orgChart1"/>
    <dgm:cxn modelId="{B09264EF-5AEB-4088-9641-2F934316E822}" srcId="{3B0969AA-564D-473E-8258-DD0A8C03FE04}" destId="{5E4E45E6-6E07-4D81-B4E8-39B1CFDAED05}" srcOrd="0" destOrd="0" parTransId="{00C1C737-3292-46DB-8930-D09E5BF69989}" sibTransId="{9E91A6C4-3633-4A7C-9A6D-713C9925E9A9}"/>
    <dgm:cxn modelId="{8692665B-5E54-47A0-BBAC-D3A3E3EDE1CC}" type="presOf" srcId="{04780C60-D086-4739-8D36-ABB80CD54EBF}" destId="{6006DFDD-F5FF-4B8A-B92B-03F702F84823}" srcOrd="0" destOrd="0" presId="urn:microsoft.com/office/officeart/2005/8/layout/orgChart1"/>
    <dgm:cxn modelId="{489F327D-CD8E-4EB8-A151-19B990A181E9}" type="presOf" srcId="{E75AB724-13BA-406C-859D-94AD58A4E432}" destId="{267017A2-1699-4418-8ED1-21CC01DE8981}" srcOrd="1" destOrd="0" presId="urn:microsoft.com/office/officeart/2005/8/layout/orgChart1"/>
    <dgm:cxn modelId="{93ECBF46-C4C2-4AF8-804E-D48ECDFDAC6E}" type="presOf" srcId="{BAD1AB5B-A3BC-478F-86C2-E9DD5CC1DC3D}" destId="{581CEC46-B72B-4FFC-ADD0-1DD0A7A1FA5F}" srcOrd="0" destOrd="0" presId="urn:microsoft.com/office/officeart/2005/8/layout/orgChart1"/>
    <dgm:cxn modelId="{4B546B06-1895-4BBA-A39F-0BD040A09CAE}" srcId="{5E4E45E6-6E07-4D81-B4E8-39B1CFDAED05}" destId="{F76DA464-AC48-432B-9646-33A51812308C}" srcOrd="0" destOrd="0" parTransId="{DF70EF6C-AD63-421E-B3CA-5C03A4CEFF4F}" sibTransId="{CFBB9BBE-A648-4FA3-9134-F2FE2912737F}"/>
    <dgm:cxn modelId="{D174A3D0-268A-4309-B22A-90E316B07BBC}" type="presOf" srcId="{3B0969AA-564D-473E-8258-DD0A8C03FE04}" destId="{52775E41-56E2-4344-9165-7A393094DCD3}" srcOrd="0" destOrd="0" presId="urn:microsoft.com/office/officeart/2005/8/layout/orgChart1"/>
    <dgm:cxn modelId="{CDF22F91-ACB7-4A26-AA9C-72074D010172}" type="presOf" srcId="{F6445E92-1D05-4B29-80B7-7B61B4AB02E1}" destId="{A0FE1CBA-DA2E-49EE-9978-FE7DB5BEE4CB}" srcOrd="0" destOrd="0" presId="urn:microsoft.com/office/officeart/2005/8/layout/orgChart1"/>
    <dgm:cxn modelId="{CBC55205-8404-40BD-8899-4FC180A515DA}" srcId="{5E4E45E6-6E07-4D81-B4E8-39B1CFDAED05}" destId="{771E8F2F-8643-4558-A6D1-E4E93C317DA8}" srcOrd="8" destOrd="0" parTransId="{BC3D7AF9-02A7-433A-B416-0EA6B63F619B}" sibTransId="{9E07ABDF-8C7B-41BB-8041-698F3F104054}"/>
    <dgm:cxn modelId="{40C99310-8577-4021-A8F9-2B9AE9D13267}" type="presOf" srcId="{87EF31ED-0B9A-4185-9214-7CD4F9DFCDDA}" destId="{775E6C78-AC9E-4F7B-AE0A-8B28772A546A}" srcOrd="1" destOrd="0" presId="urn:microsoft.com/office/officeart/2005/8/layout/orgChart1"/>
    <dgm:cxn modelId="{A7291C87-E877-4829-A7A0-D64D87703A78}" type="presParOf" srcId="{52775E41-56E2-4344-9165-7A393094DCD3}" destId="{7E5E6A6F-A72F-481E-BAB1-9B4C45B5F574}" srcOrd="0" destOrd="0" presId="urn:microsoft.com/office/officeart/2005/8/layout/orgChart1"/>
    <dgm:cxn modelId="{3DA2272C-2ED7-49C7-99AA-60255D49A19C}" type="presParOf" srcId="{7E5E6A6F-A72F-481E-BAB1-9B4C45B5F574}" destId="{57503B79-0317-447B-B252-98452FC24FAF}" srcOrd="0" destOrd="0" presId="urn:microsoft.com/office/officeart/2005/8/layout/orgChart1"/>
    <dgm:cxn modelId="{6F662B0F-DEA1-4E1B-ACE4-05134F8C9454}" type="presParOf" srcId="{57503B79-0317-447B-B252-98452FC24FAF}" destId="{D7CA83AD-0996-47B6-B1E3-490CEADFBCEA}" srcOrd="0" destOrd="0" presId="urn:microsoft.com/office/officeart/2005/8/layout/orgChart1"/>
    <dgm:cxn modelId="{59ABF20C-4DA1-4223-A103-83C59E0E62DF}" type="presParOf" srcId="{57503B79-0317-447B-B252-98452FC24FAF}" destId="{41D554BE-9646-4D01-AAEC-4CF3D66D377E}" srcOrd="1" destOrd="0" presId="urn:microsoft.com/office/officeart/2005/8/layout/orgChart1"/>
    <dgm:cxn modelId="{5C404C4C-6129-4ADF-8AB4-0072830EF364}" type="presParOf" srcId="{7E5E6A6F-A72F-481E-BAB1-9B4C45B5F574}" destId="{5CA9684D-127D-410B-B6D4-2641B5D3B33D}" srcOrd="1" destOrd="0" presId="urn:microsoft.com/office/officeart/2005/8/layout/orgChart1"/>
    <dgm:cxn modelId="{54FA809F-9B71-4E70-A7DF-18F6C42E1D6F}" type="presParOf" srcId="{5CA9684D-127D-410B-B6D4-2641B5D3B33D}" destId="{1D2C7461-D855-4AD1-A03F-CF8B8DFFD475}" srcOrd="0" destOrd="0" presId="urn:microsoft.com/office/officeart/2005/8/layout/orgChart1"/>
    <dgm:cxn modelId="{42C52A13-48AD-4D7E-AF94-81E6299E7BA1}" type="presParOf" srcId="{5CA9684D-127D-410B-B6D4-2641B5D3B33D}" destId="{707E48E5-342A-4843-A3ED-2C87AF53A1B3}" srcOrd="1" destOrd="0" presId="urn:microsoft.com/office/officeart/2005/8/layout/orgChart1"/>
    <dgm:cxn modelId="{F9738563-A1C6-4A62-B78D-B3B8BAFF9DB3}" type="presParOf" srcId="{707E48E5-342A-4843-A3ED-2C87AF53A1B3}" destId="{D359FA76-8B3A-4ECB-B9CC-354A7E7F10AA}" srcOrd="0" destOrd="0" presId="urn:microsoft.com/office/officeart/2005/8/layout/orgChart1"/>
    <dgm:cxn modelId="{3136AD9E-1922-4EEA-A952-80D4FCB86373}" type="presParOf" srcId="{D359FA76-8B3A-4ECB-B9CC-354A7E7F10AA}" destId="{F26F7C2B-8CC4-41E5-978F-3E69204D40EE}" srcOrd="0" destOrd="0" presId="urn:microsoft.com/office/officeart/2005/8/layout/orgChart1"/>
    <dgm:cxn modelId="{F6277946-EF37-4AFC-8113-71A4435E0CE3}" type="presParOf" srcId="{D359FA76-8B3A-4ECB-B9CC-354A7E7F10AA}" destId="{15B0D1CA-4AD3-4B15-9384-569ED9B2EF34}" srcOrd="1" destOrd="0" presId="urn:microsoft.com/office/officeart/2005/8/layout/orgChart1"/>
    <dgm:cxn modelId="{C234D45C-9630-4D96-B130-823BB6B59B5C}" type="presParOf" srcId="{707E48E5-342A-4843-A3ED-2C87AF53A1B3}" destId="{85400735-D448-42CF-8CA3-7140CA4B3548}" srcOrd="1" destOrd="0" presId="urn:microsoft.com/office/officeart/2005/8/layout/orgChart1"/>
    <dgm:cxn modelId="{AFED66E9-ED78-443C-9677-D429ECBC876B}" type="presParOf" srcId="{707E48E5-342A-4843-A3ED-2C87AF53A1B3}" destId="{632D3235-91A5-478C-9B8B-F81529CBD0E0}" srcOrd="2" destOrd="0" presId="urn:microsoft.com/office/officeart/2005/8/layout/orgChart1"/>
    <dgm:cxn modelId="{2B2A2D7B-5AFE-495E-BCC7-5CBE7829DF6C}" type="presParOf" srcId="{5CA9684D-127D-410B-B6D4-2641B5D3B33D}" destId="{1E627C37-D656-4C0D-9B32-04754E8A5DCD}" srcOrd="2" destOrd="0" presId="urn:microsoft.com/office/officeart/2005/8/layout/orgChart1"/>
    <dgm:cxn modelId="{BBFEA51E-07DF-4258-85A2-D6533B4FADF5}" type="presParOf" srcId="{5CA9684D-127D-410B-B6D4-2641B5D3B33D}" destId="{E3F40BD2-8C13-42D5-A111-B4A5797199E5}" srcOrd="3" destOrd="0" presId="urn:microsoft.com/office/officeart/2005/8/layout/orgChart1"/>
    <dgm:cxn modelId="{9933C99F-0206-4BB4-83FA-7A0C4F21C8C3}" type="presParOf" srcId="{E3F40BD2-8C13-42D5-A111-B4A5797199E5}" destId="{A10F5677-A996-4178-A877-1B1A660FBDC2}" srcOrd="0" destOrd="0" presId="urn:microsoft.com/office/officeart/2005/8/layout/orgChart1"/>
    <dgm:cxn modelId="{7232419E-A331-4D76-81A6-E56B60D362FC}" type="presParOf" srcId="{A10F5677-A996-4178-A877-1B1A660FBDC2}" destId="{B8B9AD43-A3D6-48FF-BB51-135EDF1D2E94}" srcOrd="0" destOrd="0" presId="urn:microsoft.com/office/officeart/2005/8/layout/orgChart1"/>
    <dgm:cxn modelId="{7849D184-9583-43DD-872A-E2ED91ABAA39}" type="presParOf" srcId="{A10F5677-A996-4178-A877-1B1A660FBDC2}" destId="{028871A1-CA8F-49CF-8BAD-3AC58B502E12}" srcOrd="1" destOrd="0" presId="urn:microsoft.com/office/officeart/2005/8/layout/orgChart1"/>
    <dgm:cxn modelId="{9E5E255A-0376-4C4C-8F64-6DE0BA387943}" type="presParOf" srcId="{E3F40BD2-8C13-42D5-A111-B4A5797199E5}" destId="{AD8466B1-019E-4D21-93FC-65419A722738}" srcOrd="1" destOrd="0" presId="urn:microsoft.com/office/officeart/2005/8/layout/orgChart1"/>
    <dgm:cxn modelId="{E57BAE6E-58DF-412E-AADF-958CCD7FD794}" type="presParOf" srcId="{E3F40BD2-8C13-42D5-A111-B4A5797199E5}" destId="{5E797D37-34FF-4C28-9410-36233BA5924E}" srcOrd="2" destOrd="0" presId="urn:microsoft.com/office/officeart/2005/8/layout/orgChart1"/>
    <dgm:cxn modelId="{7733C5A0-0329-4BDB-A63F-5AE2C626A0E6}" type="presParOf" srcId="{5CA9684D-127D-410B-B6D4-2641B5D3B33D}" destId="{314FA1E9-7D5B-45B8-840C-3DE73E7725B5}" srcOrd="4" destOrd="0" presId="urn:microsoft.com/office/officeart/2005/8/layout/orgChart1"/>
    <dgm:cxn modelId="{6803B9B9-C918-46BD-A6A8-931D76383718}" type="presParOf" srcId="{5CA9684D-127D-410B-B6D4-2641B5D3B33D}" destId="{93E7D3E9-9F29-4A3C-8445-AF1BE4F4387F}" srcOrd="5" destOrd="0" presId="urn:microsoft.com/office/officeart/2005/8/layout/orgChart1"/>
    <dgm:cxn modelId="{CE090F0F-EB49-429C-8E6F-4E4ECE56E912}" type="presParOf" srcId="{93E7D3E9-9F29-4A3C-8445-AF1BE4F4387F}" destId="{BC6A644F-29D9-4207-AD22-4721A08817A8}" srcOrd="0" destOrd="0" presId="urn:microsoft.com/office/officeart/2005/8/layout/orgChart1"/>
    <dgm:cxn modelId="{8BCC4BF2-3B01-4144-B847-D977D06C7746}" type="presParOf" srcId="{BC6A644F-29D9-4207-AD22-4721A08817A8}" destId="{581CEC46-B72B-4FFC-ADD0-1DD0A7A1FA5F}" srcOrd="0" destOrd="0" presId="urn:microsoft.com/office/officeart/2005/8/layout/orgChart1"/>
    <dgm:cxn modelId="{DA8BACA1-3472-4E99-9F6D-2C69AE4F541E}" type="presParOf" srcId="{BC6A644F-29D9-4207-AD22-4721A08817A8}" destId="{378DD604-E0D5-48B2-B6BA-EEDD3400A6DA}" srcOrd="1" destOrd="0" presId="urn:microsoft.com/office/officeart/2005/8/layout/orgChart1"/>
    <dgm:cxn modelId="{3BE41B01-6798-44D0-97C0-7DD6AEEBEF91}" type="presParOf" srcId="{93E7D3E9-9F29-4A3C-8445-AF1BE4F4387F}" destId="{896314FF-DBAA-4ABD-88BE-2EF4BA1E1619}" srcOrd="1" destOrd="0" presId="urn:microsoft.com/office/officeart/2005/8/layout/orgChart1"/>
    <dgm:cxn modelId="{58EAF31A-3C77-4D41-8BC2-31BA168005FB}" type="presParOf" srcId="{93E7D3E9-9F29-4A3C-8445-AF1BE4F4387F}" destId="{C9B14CAD-AB51-427E-9AFA-8C40F6793269}" srcOrd="2" destOrd="0" presId="urn:microsoft.com/office/officeart/2005/8/layout/orgChart1"/>
    <dgm:cxn modelId="{F89600F0-8F96-4E0B-87F4-114509F0FBC8}" type="presParOf" srcId="{5CA9684D-127D-410B-B6D4-2641B5D3B33D}" destId="{E7618CCA-6839-4BCE-A87B-C666A33DB4A8}" srcOrd="6" destOrd="0" presId="urn:microsoft.com/office/officeart/2005/8/layout/orgChart1"/>
    <dgm:cxn modelId="{D25A58DB-6634-4C63-B719-AFAB4548A011}" type="presParOf" srcId="{5CA9684D-127D-410B-B6D4-2641B5D3B33D}" destId="{54FB9E1F-5510-4165-8239-87B4534E8BCA}" srcOrd="7" destOrd="0" presId="urn:microsoft.com/office/officeart/2005/8/layout/orgChart1"/>
    <dgm:cxn modelId="{3FA17296-D9A1-48D3-A34A-0492BE25393F}" type="presParOf" srcId="{54FB9E1F-5510-4165-8239-87B4534E8BCA}" destId="{25DD5894-C949-4C7E-A0D6-D2BE211005D1}" srcOrd="0" destOrd="0" presId="urn:microsoft.com/office/officeart/2005/8/layout/orgChart1"/>
    <dgm:cxn modelId="{4C2CB905-F51B-49B4-954F-3FD488AF4996}" type="presParOf" srcId="{25DD5894-C949-4C7E-A0D6-D2BE211005D1}" destId="{746629FB-E09C-4FC5-9FF9-76A64CF73FCF}" srcOrd="0" destOrd="0" presId="urn:microsoft.com/office/officeart/2005/8/layout/orgChart1"/>
    <dgm:cxn modelId="{83109A81-BFC7-49B5-BFFE-1CBCA4A873E7}" type="presParOf" srcId="{25DD5894-C949-4C7E-A0D6-D2BE211005D1}" destId="{AD5F59A1-2FAC-42A2-BFE1-985F961C8305}" srcOrd="1" destOrd="0" presId="urn:microsoft.com/office/officeart/2005/8/layout/orgChart1"/>
    <dgm:cxn modelId="{ECF22823-3415-49A8-95EA-E9A7B56C2479}" type="presParOf" srcId="{54FB9E1F-5510-4165-8239-87B4534E8BCA}" destId="{D42E96FB-16C3-400F-92E4-4B263FAD7589}" srcOrd="1" destOrd="0" presId="urn:microsoft.com/office/officeart/2005/8/layout/orgChart1"/>
    <dgm:cxn modelId="{E5B86B2A-159A-45D1-B8A0-AF0CDAB611BA}" type="presParOf" srcId="{54FB9E1F-5510-4165-8239-87B4534E8BCA}" destId="{E9A1784B-399C-4A88-9912-D2E21C31C97D}" srcOrd="2" destOrd="0" presId="urn:microsoft.com/office/officeart/2005/8/layout/orgChart1"/>
    <dgm:cxn modelId="{2F6CACF0-D660-4A1A-AC4A-DF8384F05540}" type="presParOf" srcId="{5CA9684D-127D-410B-B6D4-2641B5D3B33D}" destId="{07584E68-D326-4584-8591-15D4B7642E13}" srcOrd="8" destOrd="0" presId="urn:microsoft.com/office/officeart/2005/8/layout/orgChart1"/>
    <dgm:cxn modelId="{C6FD0A77-643C-4F26-AF2F-7EE5CA6A54F7}" type="presParOf" srcId="{5CA9684D-127D-410B-B6D4-2641B5D3B33D}" destId="{3BF8F8CD-CCEB-429D-B1F1-76A14D2C2016}" srcOrd="9" destOrd="0" presId="urn:microsoft.com/office/officeart/2005/8/layout/orgChart1"/>
    <dgm:cxn modelId="{87B4139F-4CAF-4C39-8158-F53668D229A5}" type="presParOf" srcId="{3BF8F8CD-CCEB-429D-B1F1-76A14D2C2016}" destId="{830E446A-46DC-4C8A-8AF9-8365FCE1E34B}" srcOrd="0" destOrd="0" presId="urn:microsoft.com/office/officeart/2005/8/layout/orgChart1"/>
    <dgm:cxn modelId="{CE473AE4-9EEE-4E8F-92E7-FFF4E926B9B3}" type="presParOf" srcId="{830E446A-46DC-4C8A-8AF9-8365FCE1E34B}" destId="{56A71885-05BB-4EE1-9E18-0746E7F48CA6}" srcOrd="0" destOrd="0" presId="urn:microsoft.com/office/officeart/2005/8/layout/orgChart1"/>
    <dgm:cxn modelId="{B952CE4C-1431-4009-8BC5-9403226B11E9}" type="presParOf" srcId="{830E446A-46DC-4C8A-8AF9-8365FCE1E34B}" destId="{86D6FC1E-F36B-494F-9E5A-E2F82F8034B2}" srcOrd="1" destOrd="0" presId="urn:microsoft.com/office/officeart/2005/8/layout/orgChart1"/>
    <dgm:cxn modelId="{8C314BA7-7257-4A69-8BB4-4153B35EBF0E}" type="presParOf" srcId="{3BF8F8CD-CCEB-429D-B1F1-76A14D2C2016}" destId="{C642D5DC-A306-4460-9EA5-B8D31CBB4653}" srcOrd="1" destOrd="0" presId="urn:microsoft.com/office/officeart/2005/8/layout/orgChart1"/>
    <dgm:cxn modelId="{A5903DE5-23C4-44FE-86FA-CB7167FFE6BA}" type="presParOf" srcId="{3BF8F8CD-CCEB-429D-B1F1-76A14D2C2016}" destId="{8655E51A-9C96-4504-910C-277D31DBCBF4}" srcOrd="2" destOrd="0" presId="urn:microsoft.com/office/officeart/2005/8/layout/orgChart1"/>
    <dgm:cxn modelId="{E9F96F6A-3480-4B46-9380-0A44C2ADCA85}" type="presParOf" srcId="{5CA9684D-127D-410B-B6D4-2641B5D3B33D}" destId="{93063110-79AB-4E77-B2F9-973ACBB446E7}" srcOrd="10" destOrd="0" presId="urn:microsoft.com/office/officeart/2005/8/layout/orgChart1"/>
    <dgm:cxn modelId="{C5705A42-E7EF-40DB-8260-EFCE89E2ECEF}" type="presParOf" srcId="{5CA9684D-127D-410B-B6D4-2641B5D3B33D}" destId="{4664EB9D-7AFF-4C55-A461-839E4F97B24E}" srcOrd="11" destOrd="0" presId="urn:microsoft.com/office/officeart/2005/8/layout/orgChart1"/>
    <dgm:cxn modelId="{E4D9C903-3C4A-4743-BF6A-01F288EA4348}" type="presParOf" srcId="{4664EB9D-7AFF-4C55-A461-839E4F97B24E}" destId="{C9021AB0-79FF-4804-858A-D7D18C85418B}" srcOrd="0" destOrd="0" presId="urn:microsoft.com/office/officeart/2005/8/layout/orgChart1"/>
    <dgm:cxn modelId="{B72502C9-A3CD-4C71-A99A-1E381CA07546}" type="presParOf" srcId="{C9021AB0-79FF-4804-858A-D7D18C85418B}" destId="{3D2BE430-4642-4AEA-853E-D7559104F512}" srcOrd="0" destOrd="0" presId="urn:microsoft.com/office/officeart/2005/8/layout/orgChart1"/>
    <dgm:cxn modelId="{141F329F-622E-4849-9F19-301567E3F89D}" type="presParOf" srcId="{C9021AB0-79FF-4804-858A-D7D18C85418B}" destId="{529AEDDD-3BD0-436E-A731-04C69594A9B4}" srcOrd="1" destOrd="0" presId="urn:microsoft.com/office/officeart/2005/8/layout/orgChart1"/>
    <dgm:cxn modelId="{1124DBEA-A7F2-496C-A105-296ED70B1097}" type="presParOf" srcId="{4664EB9D-7AFF-4C55-A461-839E4F97B24E}" destId="{D0C274B3-83E0-4B9F-8851-DE188301809A}" srcOrd="1" destOrd="0" presId="urn:microsoft.com/office/officeart/2005/8/layout/orgChart1"/>
    <dgm:cxn modelId="{CA0716B5-04AB-4176-8384-C404656DF662}" type="presParOf" srcId="{4664EB9D-7AFF-4C55-A461-839E4F97B24E}" destId="{0F7B5BD7-3565-4DC2-BB82-A82FC28414E8}" srcOrd="2" destOrd="0" presId="urn:microsoft.com/office/officeart/2005/8/layout/orgChart1"/>
    <dgm:cxn modelId="{58E8DD54-7DFE-4A3C-B656-C0C700F4D9D9}" type="presParOf" srcId="{5CA9684D-127D-410B-B6D4-2641B5D3B33D}" destId="{A0FE1CBA-DA2E-49EE-9978-FE7DB5BEE4CB}" srcOrd="12" destOrd="0" presId="urn:microsoft.com/office/officeart/2005/8/layout/orgChart1"/>
    <dgm:cxn modelId="{6A497D9D-A8F2-41D6-A5EB-5DF5C4C6AE44}" type="presParOf" srcId="{5CA9684D-127D-410B-B6D4-2641B5D3B33D}" destId="{1105562F-A6C8-4158-908D-C2494B16B820}" srcOrd="13" destOrd="0" presId="urn:microsoft.com/office/officeart/2005/8/layout/orgChart1"/>
    <dgm:cxn modelId="{186A24C0-DA8A-4BCB-ACC0-1397C3810AB8}" type="presParOf" srcId="{1105562F-A6C8-4158-908D-C2494B16B820}" destId="{385BB831-1363-4BBA-8617-81EC636A73C1}" srcOrd="0" destOrd="0" presId="urn:microsoft.com/office/officeart/2005/8/layout/orgChart1"/>
    <dgm:cxn modelId="{A7D18FA2-2DAE-4EF2-85E7-EAB59A59B82B}" type="presParOf" srcId="{385BB831-1363-4BBA-8617-81EC636A73C1}" destId="{50EA14EF-5742-49B1-8DBC-CEF0811172FC}" srcOrd="0" destOrd="0" presId="urn:microsoft.com/office/officeart/2005/8/layout/orgChart1"/>
    <dgm:cxn modelId="{4D8E08AF-CB29-4A54-8AFD-5217454FD400}" type="presParOf" srcId="{385BB831-1363-4BBA-8617-81EC636A73C1}" destId="{775E6C78-AC9E-4F7B-AE0A-8B28772A546A}" srcOrd="1" destOrd="0" presId="urn:microsoft.com/office/officeart/2005/8/layout/orgChart1"/>
    <dgm:cxn modelId="{0E0873BA-FCB3-4298-91CD-494AE29094F4}" type="presParOf" srcId="{1105562F-A6C8-4158-908D-C2494B16B820}" destId="{965A5E4A-6F3B-49C6-88EF-93F4F3E857CA}" srcOrd="1" destOrd="0" presId="urn:microsoft.com/office/officeart/2005/8/layout/orgChart1"/>
    <dgm:cxn modelId="{9A99837C-8FCF-4B75-86AE-097922F55A02}" type="presParOf" srcId="{1105562F-A6C8-4158-908D-C2494B16B820}" destId="{B78B1F2B-9E14-4011-A154-5FD2EE88D5B5}" srcOrd="2" destOrd="0" presId="urn:microsoft.com/office/officeart/2005/8/layout/orgChart1"/>
    <dgm:cxn modelId="{7B624F9F-73D9-4552-B2F3-CBF889ABCCC2}" type="presParOf" srcId="{5CA9684D-127D-410B-B6D4-2641B5D3B33D}" destId="{6006DFDD-F5FF-4B8A-B92B-03F702F84823}" srcOrd="14" destOrd="0" presId="urn:microsoft.com/office/officeart/2005/8/layout/orgChart1"/>
    <dgm:cxn modelId="{DC687B89-A933-44D5-A236-468F791657CA}" type="presParOf" srcId="{5CA9684D-127D-410B-B6D4-2641B5D3B33D}" destId="{78695C8E-A2C1-4BE8-9633-BAA8ACA0EDBF}" srcOrd="15" destOrd="0" presId="urn:microsoft.com/office/officeart/2005/8/layout/orgChart1"/>
    <dgm:cxn modelId="{E29591E9-3201-445F-8D0B-AC69759C594A}" type="presParOf" srcId="{78695C8E-A2C1-4BE8-9633-BAA8ACA0EDBF}" destId="{BBB48D0A-9005-4EA0-88FE-FC512C2F2487}" srcOrd="0" destOrd="0" presId="urn:microsoft.com/office/officeart/2005/8/layout/orgChart1"/>
    <dgm:cxn modelId="{269EC81D-51F5-41DB-A469-079F051FAC1B}" type="presParOf" srcId="{BBB48D0A-9005-4EA0-88FE-FC512C2F2487}" destId="{6A0297CE-56D6-46C5-9BB4-718C5EB79D9A}" srcOrd="0" destOrd="0" presId="urn:microsoft.com/office/officeart/2005/8/layout/orgChart1"/>
    <dgm:cxn modelId="{B0632D33-881C-4069-BE5B-C2D05CED6A6C}" type="presParOf" srcId="{BBB48D0A-9005-4EA0-88FE-FC512C2F2487}" destId="{267017A2-1699-4418-8ED1-21CC01DE8981}" srcOrd="1" destOrd="0" presId="urn:microsoft.com/office/officeart/2005/8/layout/orgChart1"/>
    <dgm:cxn modelId="{DDF2775A-6265-4949-937F-1068AFE8BE99}" type="presParOf" srcId="{78695C8E-A2C1-4BE8-9633-BAA8ACA0EDBF}" destId="{894B6097-5AE0-4C6B-9535-844ABDAB9B0F}" srcOrd="1" destOrd="0" presId="urn:microsoft.com/office/officeart/2005/8/layout/orgChart1"/>
    <dgm:cxn modelId="{5818A295-F07E-4148-84D3-A51254469C64}" type="presParOf" srcId="{78695C8E-A2C1-4BE8-9633-BAA8ACA0EDBF}" destId="{AAFC30AE-C298-4191-BFBF-CEA69C3BAD40}" srcOrd="2" destOrd="0" presId="urn:microsoft.com/office/officeart/2005/8/layout/orgChart1"/>
    <dgm:cxn modelId="{8929B1C7-8629-4A70-9FC8-84E469325AF4}" type="presParOf" srcId="{5CA9684D-127D-410B-B6D4-2641B5D3B33D}" destId="{8B4093F6-7BAC-4581-B20F-62D4D345B50F}" srcOrd="16" destOrd="0" presId="urn:microsoft.com/office/officeart/2005/8/layout/orgChart1"/>
    <dgm:cxn modelId="{7C005A4A-E50E-437D-AC43-A21B22EC1E9B}" type="presParOf" srcId="{5CA9684D-127D-410B-B6D4-2641B5D3B33D}" destId="{1783BECB-7009-40A9-9EB1-D8ACE71244DB}" srcOrd="17" destOrd="0" presId="urn:microsoft.com/office/officeart/2005/8/layout/orgChart1"/>
    <dgm:cxn modelId="{76B832E2-B165-47C5-AA7B-B5E61A670F47}" type="presParOf" srcId="{1783BECB-7009-40A9-9EB1-D8ACE71244DB}" destId="{36879251-1F28-4FF4-88A4-3B635F2A0772}" srcOrd="0" destOrd="0" presId="urn:microsoft.com/office/officeart/2005/8/layout/orgChart1"/>
    <dgm:cxn modelId="{09C36DDC-464D-4233-A9AC-745FEF7F5F56}" type="presParOf" srcId="{36879251-1F28-4FF4-88A4-3B635F2A0772}" destId="{8F3D8601-D029-4433-9AB2-328C043A6D58}" srcOrd="0" destOrd="0" presId="urn:microsoft.com/office/officeart/2005/8/layout/orgChart1"/>
    <dgm:cxn modelId="{C82EE8EC-A866-43C0-8CEA-220BF342346D}" type="presParOf" srcId="{36879251-1F28-4FF4-88A4-3B635F2A0772}" destId="{5BC3FD2F-DF32-4FEC-B805-FA92B0E3A2E0}" srcOrd="1" destOrd="0" presId="urn:microsoft.com/office/officeart/2005/8/layout/orgChart1"/>
    <dgm:cxn modelId="{BBA78454-1332-4FFE-956E-05B0B19B3AFD}" type="presParOf" srcId="{1783BECB-7009-40A9-9EB1-D8ACE71244DB}" destId="{0C7891B2-AFA1-44F6-A404-1348422DD48C}" srcOrd="1" destOrd="0" presId="urn:microsoft.com/office/officeart/2005/8/layout/orgChart1"/>
    <dgm:cxn modelId="{293E60C0-1A73-452F-8940-9ACDEC883CBF}" type="presParOf" srcId="{1783BECB-7009-40A9-9EB1-D8ACE71244DB}" destId="{FC5F6ACD-F70A-4294-AB0B-602A4C6C9C41}" srcOrd="2" destOrd="0" presId="urn:microsoft.com/office/officeart/2005/8/layout/orgChart1"/>
    <dgm:cxn modelId="{8F3881D0-D3F2-44BF-B996-39B3A2B425DF}" type="presParOf" srcId="{7E5E6A6F-A72F-481E-BAB1-9B4C45B5F574}" destId="{AE919614-6453-4DDA-B309-D96C9B1D14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A486A6-BB8C-4C8A-B080-6A7C7B63B217}" type="doc">
      <dgm:prSet loTypeId="urn:microsoft.com/office/officeart/2005/8/layout/list1" loCatId="list" qsTypeId="urn:microsoft.com/office/officeart/2005/8/quickstyle/simple5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0C45DE63-0703-4C48-BAAE-20FE7167BFC8}">
      <dgm:prSet phldrT="[Текст]" custT="1"/>
      <dgm:spPr/>
      <dgm:t>
        <a:bodyPr/>
        <a:lstStyle/>
        <a:p>
          <a:r>
            <a:rPr lang="ru-RU" sz="1400" b="1" dirty="0" smtClean="0"/>
            <a:t>Развитие инновационной инфраструктуры, в т.ч. модернизация корпуса ФИБХ РАН,  создание ЦКП в Пущино, реконструкция опытного производства ИБП РАН, создание центра скрининговых и доклинических испытаний ИПХФ РАН, создание ЦТТ в Черноголовке – 1,44 млрд. руб.</a:t>
          </a:r>
          <a:endParaRPr lang="ru-RU" sz="1400" b="1" dirty="0"/>
        </a:p>
      </dgm:t>
    </dgm:pt>
    <dgm:pt modelId="{01829A7E-ED74-4015-B4D3-4E8AE2FC8888}" type="parTrans" cxnId="{1E536A4E-EEA6-4015-95EB-F486D4653C44}">
      <dgm:prSet/>
      <dgm:spPr/>
      <dgm:t>
        <a:bodyPr/>
        <a:lstStyle/>
        <a:p>
          <a:endParaRPr lang="ru-RU"/>
        </a:p>
      </dgm:t>
    </dgm:pt>
    <dgm:pt modelId="{292E0B53-5572-4FE0-87B2-3B1C2AC30203}" type="sibTrans" cxnId="{1E536A4E-EEA6-4015-95EB-F486D4653C44}">
      <dgm:prSet/>
      <dgm:spPr/>
      <dgm:t>
        <a:bodyPr/>
        <a:lstStyle/>
        <a:p>
          <a:endParaRPr lang="ru-RU"/>
        </a:p>
      </dgm:t>
    </dgm:pt>
    <dgm:pt modelId="{02FCA2D7-AC03-4664-B97B-8839F114F232}">
      <dgm:prSet phldrT="[Текст]" custT="1"/>
      <dgm:spPr/>
      <dgm:t>
        <a:bodyPr/>
        <a:lstStyle/>
        <a:p>
          <a:r>
            <a:rPr lang="ru-RU" sz="1400" b="1" dirty="0" smtClean="0"/>
            <a:t>Строительство новых муниципальных электрических сетей для транспорта электроэнергии к объектам кластера (г. Пущино). – 0,4 млрд. руб.</a:t>
          </a:r>
          <a:endParaRPr lang="ru-RU" sz="1400" b="1" dirty="0"/>
        </a:p>
      </dgm:t>
    </dgm:pt>
    <dgm:pt modelId="{8C8B9A0D-4910-4FC8-A8E0-0F9496589A24}" type="parTrans" cxnId="{6DC88A5F-2F2C-470A-B8DE-176017F0B0CB}">
      <dgm:prSet/>
      <dgm:spPr/>
      <dgm:t>
        <a:bodyPr/>
        <a:lstStyle/>
        <a:p>
          <a:endParaRPr lang="ru-RU"/>
        </a:p>
      </dgm:t>
    </dgm:pt>
    <dgm:pt modelId="{4E027A70-7477-4188-AFAD-EC1811E0DBC8}" type="sibTrans" cxnId="{6DC88A5F-2F2C-470A-B8DE-176017F0B0CB}">
      <dgm:prSet/>
      <dgm:spPr/>
      <dgm:t>
        <a:bodyPr/>
        <a:lstStyle/>
        <a:p>
          <a:endParaRPr lang="ru-RU"/>
        </a:p>
      </dgm:t>
    </dgm:pt>
    <dgm:pt modelId="{24148CB2-3D20-4EF8-A71F-76878AAD7E8B}">
      <dgm:prSet phldrT="[Текст]"/>
      <dgm:spPr/>
      <dgm:t>
        <a:bodyPr/>
        <a:lstStyle/>
        <a:p>
          <a:r>
            <a:rPr lang="ru-RU" b="1" dirty="0" smtClean="0"/>
            <a:t>Работы и проекты в сфере исследования и разработок – 1,55 млрд. руб.</a:t>
          </a:r>
          <a:endParaRPr lang="ru-RU" b="1" dirty="0"/>
        </a:p>
      </dgm:t>
    </dgm:pt>
    <dgm:pt modelId="{6E530B5A-7320-40ED-B458-F6B60E3436EC}" type="parTrans" cxnId="{8618A9B3-FB52-4993-8CAC-925BF1DB93C9}">
      <dgm:prSet/>
      <dgm:spPr/>
      <dgm:t>
        <a:bodyPr/>
        <a:lstStyle/>
        <a:p>
          <a:endParaRPr lang="ru-RU"/>
        </a:p>
      </dgm:t>
    </dgm:pt>
    <dgm:pt modelId="{3C4D5155-661A-4A13-8FD1-06823A48BA60}" type="sibTrans" cxnId="{8618A9B3-FB52-4993-8CAC-925BF1DB93C9}">
      <dgm:prSet/>
      <dgm:spPr/>
      <dgm:t>
        <a:bodyPr/>
        <a:lstStyle/>
        <a:p>
          <a:endParaRPr lang="ru-RU"/>
        </a:p>
      </dgm:t>
    </dgm:pt>
    <dgm:pt modelId="{8CA6EF09-6D5C-4BFC-A437-9840AF1B6682}" type="pres">
      <dgm:prSet presAssocID="{83A486A6-BB8C-4C8A-B080-6A7C7B63B2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A60FCF-BB42-4129-8118-B547D3AD7700}" type="pres">
      <dgm:prSet presAssocID="{0C45DE63-0703-4C48-BAAE-20FE7167BFC8}" presName="parentLin" presStyleCnt="0"/>
      <dgm:spPr/>
    </dgm:pt>
    <dgm:pt modelId="{D1CC6A0C-9496-4843-A54B-1E9A7A92FE53}" type="pres">
      <dgm:prSet presAssocID="{0C45DE63-0703-4C48-BAAE-20FE7167BF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2947452-F5F4-40E2-9730-F0CC84D1C456}" type="pres">
      <dgm:prSet presAssocID="{0C45DE63-0703-4C48-BAAE-20FE7167BFC8}" presName="parentText" presStyleLbl="node1" presStyleIdx="0" presStyleCnt="3" custScaleX="142595" custScaleY="277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29B50-57F1-4CA0-81C7-CFFF2B03D53C}" type="pres">
      <dgm:prSet presAssocID="{0C45DE63-0703-4C48-BAAE-20FE7167BFC8}" presName="negativeSpace" presStyleCnt="0"/>
      <dgm:spPr/>
    </dgm:pt>
    <dgm:pt modelId="{C335FD48-F8FB-4B08-9B65-809694BD9DC6}" type="pres">
      <dgm:prSet presAssocID="{0C45DE63-0703-4C48-BAAE-20FE7167BFC8}" presName="childText" presStyleLbl="conFgAcc1" presStyleIdx="0" presStyleCnt="3">
        <dgm:presLayoutVars>
          <dgm:bulletEnabled val="1"/>
        </dgm:presLayoutVars>
      </dgm:prSet>
      <dgm:spPr/>
    </dgm:pt>
    <dgm:pt modelId="{BEA2D3D8-D5C4-4722-94CD-D628C2FEFA0B}" type="pres">
      <dgm:prSet presAssocID="{292E0B53-5572-4FE0-87B2-3B1C2AC30203}" presName="spaceBetweenRectangles" presStyleCnt="0"/>
      <dgm:spPr/>
    </dgm:pt>
    <dgm:pt modelId="{D03459AF-2A1C-495C-AA76-E2F62C2ECF4C}" type="pres">
      <dgm:prSet presAssocID="{02FCA2D7-AC03-4664-B97B-8839F114F232}" presName="parentLin" presStyleCnt="0"/>
      <dgm:spPr/>
    </dgm:pt>
    <dgm:pt modelId="{F9E20D3D-F664-4049-8FC1-34E597664B40}" type="pres">
      <dgm:prSet presAssocID="{02FCA2D7-AC03-4664-B97B-8839F114F23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849CF75-1DD4-4700-AFE4-7FBEBCCE49EB}" type="pres">
      <dgm:prSet presAssocID="{02FCA2D7-AC03-4664-B97B-8839F114F232}" presName="parentText" presStyleLbl="node1" presStyleIdx="1" presStyleCnt="3" custScaleX="142595" custScaleY="277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8DBA0-CE32-4B21-B8FE-C62ACC68E12B}" type="pres">
      <dgm:prSet presAssocID="{02FCA2D7-AC03-4664-B97B-8839F114F232}" presName="negativeSpace" presStyleCnt="0"/>
      <dgm:spPr/>
    </dgm:pt>
    <dgm:pt modelId="{09F3DF2F-CB2F-4248-9F00-5BA9D1F05905}" type="pres">
      <dgm:prSet presAssocID="{02FCA2D7-AC03-4664-B97B-8839F114F232}" presName="childText" presStyleLbl="conFgAcc1" presStyleIdx="1" presStyleCnt="3">
        <dgm:presLayoutVars>
          <dgm:bulletEnabled val="1"/>
        </dgm:presLayoutVars>
      </dgm:prSet>
      <dgm:spPr/>
    </dgm:pt>
    <dgm:pt modelId="{59668321-A3D6-41B9-B7E1-B85D07964316}" type="pres">
      <dgm:prSet presAssocID="{4E027A70-7477-4188-AFAD-EC1811E0DBC8}" presName="spaceBetweenRectangles" presStyleCnt="0"/>
      <dgm:spPr/>
    </dgm:pt>
    <dgm:pt modelId="{43961B1C-78B9-4EF5-8ADD-FD93F4700114}" type="pres">
      <dgm:prSet presAssocID="{24148CB2-3D20-4EF8-A71F-76878AAD7E8B}" presName="parentLin" presStyleCnt="0"/>
      <dgm:spPr/>
    </dgm:pt>
    <dgm:pt modelId="{BCE3FD90-FA6F-4ED2-9314-FD1017EBEC10}" type="pres">
      <dgm:prSet presAssocID="{24148CB2-3D20-4EF8-A71F-76878AAD7E8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2E582FA-7326-43B1-96DA-D02D7A27A5B0}" type="pres">
      <dgm:prSet presAssocID="{24148CB2-3D20-4EF8-A71F-76878AAD7E8B}" presName="parentText" presStyleLbl="node1" presStyleIdx="2" presStyleCnt="3" custScaleX="142595" custScaleY="277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2165E-7755-4EF0-8E3A-69ECF551EBB7}" type="pres">
      <dgm:prSet presAssocID="{24148CB2-3D20-4EF8-A71F-76878AAD7E8B}" presName="negativeSpace" presStyleCnt="0"/>
      <dgm:spPr/>
    </dgm:pt>
    <dgm:pt modelId="{8F1BE6D9-B477-4903-A27C-4770DEC806A0}" type="pres">
      <dgm:prSet presAssocID="{24148CB2-3D20-4EF8-A71F-76878AAD7E8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536A4E-EEA6-4015-95EB-F486D4653C44}" srcId="{83A486A6-BB8C-4C8A-B080-6A7C7B63B217}" destId="{0C45DE63-0703-4C48-BAAE-20FE7167BFC8}" srcOrd="0" destOrd="0" parTransId="{01829A7E-ED74-4015-B4D3-4E8AE2FC8888}" sibTransId="{292E0B53-5572-4FE0-87B2-3B1C2AC30203}"/>
    <dgm:cxn modelId="{46B5D609-8531-494B-9128-4ED0140A43E5}" type="presOf" srcId="{0C45DE63-0703-4C48-BAAE-20FE7167BFC8}" destId="{D1CC6A0C-9496-4843-A54B-1E9A7A92FE53}" srcOrd="0" destOrd="0" presId="urn:microsoft.com/office/officeart/2005/8/layout/list1"/>
    <dgm:cxn modelId="{6DC88A5F-2F2C-470A-B8DE-176017F0B0CB}" srcId="{83A486A6-BB8C-4C8A-B080-6A7C7B63B217}" destId="{02FCA2D7-AC03-4664-B97B-8839F114F232}" srcOrd="1" destOrd="0" parTransId="{8C8B9A0D-4910-4FC8-A8E0-0F9496589A24}" sibTransId="{4E027A70-7477-4188-AFAD-EC1811E0DBC8}"/>
    <dgm:cxn modelId="{6D3D8A15-4B62-494A-BD21-418FCB9F7AA4}" type="presOf" srcId="{24148CB2-3D20-4EF8-A71F-76878AAD7E8B}" destId="{82E582FA-7326-43B1-96DA-D02D7A27A5B0}" srcOrd="1" destOrd="0" presId="urn:microsoft.com/office/officeart/2005/8/layout/list1"/>
    <dgm:cxn modelId="{8618A9B3-FB52-4993-8CAC-925BF1DB93C9}" srcId="{83A486A6-BB8C-4C8A-B080-6A7C7B63B217}" destId="{24148CB2-3D20-4EF8-A71F-76878AAD7E8B}" srcOrd="2" destOrd="0" parTransId="{6E530B5A-7320-40ED-B458-F6B60E3436EC}" sibTransId="{3C4D5155-661A-4A13-8FD1-06823A48BA60}"/>
    <dgm:cxn modelId="{19FBF8EC-2356-4A6D-9B00-118FCCA2781A}" type="presOf" srcId="{24148CB2-3D20-4EF8-A71F-76878AAD7E8B}" destId="{BCE3FD90-FA6F-4ED2-9314-FD1017EBEC10}" srcOrd="0" destOrd="0" presId="urn:microsoft.com/office/officeart/2005/8/layout/list1"/>
    <dgm:cxn modelId="{010F594A-C720-4562-A214-A978502CC462}" type="presOf" srcId="{83A486A6-BB8C-4C8A-B080-6A7C7B63B217}" destId="{8CA6EF09-6D5C-4BFC-A437-9840AF1B6682}" srcOrd="0" destOrd="0" presId="urn:microsoft.com/office/officeart/2005/8/layout/list1"/>
    <dgm:cxn modelId="{050617BB-7379-4050-8CD0-E726A7FD9361}" type="presOf" srcId="{02FCA2D7-AC03-4664-B97B-8839F114F232}" destId="{5849CF75-1DD4-4700-AFE4-7FBEBCCE49EB}" srcOrd="1" destOrd="0" presId="urn:microsoft.com/office/officeart/2005/8/layout/list1"/>
    <dgm:cxn modelId="{EF21BC04-8684-4B63-A0FF-18D4F778AAD8}" type="presOf" srcId="{0C45DE63-0703-4C48-BAAE-20FE7167BFC8}" destId="{22947452-F5F4-40E2-9730-F0CC84D1C456}" srcOrd="1" destOrd="0" presId="urn:microsoft.com/office/officeart/2005/8/layout/list1"/>
    <dgm:cxn modelId="{A1BB920E-6697-4DFA-9385-80B2792A5F9C}" type="presOf" srcId="{02FCA2D7-AC03-4664-B97B-8839F114F232}" destId="{F9E20D3D-F664-4049-8FC1-34E597664B40}" srcOrd="0" destOrd="0" presId="urn:microsoft.com/office/officeart/2005/8/layout/list1"/>
    <dgm:cxn modelId="{D1D4A6D3-75AB-44F2-BBBD-705D3EFFC4ED}" type="presParOf" srcId="{8CA6EF09-6D5C-4BFC-A437-9840AF1B6682}" destId="{DEA60FCF-BB42-4129-8118-B547D3AD7700}" srcOrd="0" destOrd="0" presId="urn:microsoft.com/office/officeart/2005/8/layout/list1"/>
    <dgm:cxn modelId="{6B47216F-C653-4D54-AB24-1281AEC65D16}" type="presParOf" srcId="{DEA60FCF-BB42-4129-8118-B547D3AD7700}" destId="{D1CC6A0C-9496-4843-A54B-1E9A7A92FE53}" srcOrd="0" destOrd="0" presId="urn:microsoft.com/office/officeart/2005/8/layout/list1"/>
    <dgm:cxn modelId="{FB30F9B5-B01D-4FD7-8AFE-DC25DC62ED3F}" type="presParOf" srcId="{DEA60FCF-BB42-4129-8118-B547D3AD7700}" destId="{22947452-F5F4-40E2-9730-F0CC84D1C456}" srcOrd="1" destOrd="0" presId="urn:microsoft.com/office/officeart/2005/8/layout/list1"/>
    <dgm:cxn modelId="{4D8B3218-0C5B-4E74-91FA-60658713874D}" type="presParOf" srcId="{8CA6EF09-6D5C-4BFC-A437-9840AF1B6682}" destId="{F5529B50-57F1-4CA0-81C7-CFFF2B03D53C}" srcOrd="1" destOrd="0" presId="urn:microsoft.com/office/officeart/2005/8/layout/list1"/>
    <dgm:cxn modelId="{A4A1630E-412F-4B3C-9363-076EBAEECA82}" type="presParOf" srcId="{8CA6EF09-6D5C-4BFC-A437-9840AF1B6682}" destId="{C335FD48-F8FB-4B08-9B65-809694BD9DC6}" srcOrd="2" destOrd="0" presId="urn:microsoft.com/office/officeart/2005/8/layout/list1"/>
    <dgm:cxn modelId="{6E4DCB4D-551E-4E77-ACDE-1F701433EC5F}" type="presParOf" srcId="{8CA6EF09-6D5C-4BFC-A437-9840AF1B6682}" destId="{BEA2D3D8-D5C4-4722-94CD-D628C2FEFA0B}" srcOrd="3" destOrd="0" presId="urn:microsoft.com/office/officeart/2005/8/layout/list1"/>
    <dgm:cxn modelId="{68F3E606-83DA-4401-8428-CCE6D6479629}" type="presParOf" srcId="{8CA6EF09-6D5C-4BFC-A437-9840AF1B6682}" destId="{D03459AF-2A1C-495C-AA76-E2F62C2ECF4C}" srcOrd="4" destOrd="0" presId="urn:microsoft.com/office/officeart/2005/8/layout/list1"/>
    <dgm:cxn modelId="{7CD507E4-EE0E-448F-9DA8-7C2DCB14F8D4}" type="presParOf" srcId="{D03459AF-2A1C-495C-AA76-E2F62C2ECF4C}" destId="{F9E20D3D-F664-4049-8FC1-34E597664B40}" srcOrd="0" destOrd="0" presId="urn:microsoft.com/office/officeart/2005/8/layout/list1"/>
    <dgm:cxn modelId="{2427AC06-3808-4F0F-A9BA-70A96D290276}" type="presParOf" srcId="{D03459AF-2A1C-495C-AA76-E2F62C2ECF4C}" destId="{5849CF75-1DD4-4700-AFE4-7FBEBCCE49EB}" srcOrd="1" destOrd="0" presId="urn:microsoft.com/office/officeart/2005/8/layout/list1"/>
    <dgm:cxn modelId="{FE3058C5-E9D9-4DEE-983E-D8D609DB9ECC}" type="presParOf" srcId="{8CA6EF09-6D5C-4BFC-A437-9840AF1B6682}" destId="{75B8DBA0-CE32-4B21-B8FE-C62ACC68E12B}" srcOrd="5" destOrd="0" presId="urn:microsoft.com/office/officeart/2005/8/layout/list1"/>
    <dgm:cxn modelId="{8AF41B89-DE7C-4807-9D7B-7CD0AD083FA1}" type="presParOf" srcId="{8CA6EF09-6D5C-4BFC-A437-9840AF1B6682}" destId="{09F3DF2F-CB2F-4248-9F00-5BA9D1F05905}" srcOrd="6" destOrd="0" presId="urn:microsoft.com/office/officeart/2005/8/layout/list1"/>
    <dgm:cxn modelId="{FAB58D75-B2BF-4BF6-A267-455FA70C816D}" type="presParOf" srcId="{8CA6EF09-6D5C-4BFC-A437-9840AF1B6682}" destId="{59668321-A3D6-41B9-B7E1-B85D07964316}" srcOrd="7" destOrd="0" presId="urn:microsoft.com/office/officeart/2005/8/layout/list1"/>
    <dgm:cxn modelId="{9308DC85-68EB-47A0-ACF2-105FCEE19620}" type="presParOf" srcId="{8CA6EF09-6D5C-4BFC-A437-9840AF1B6682}" destId="{43961B1C-78B9-4EF5-8ADD-FD93F4700114}" srcOrd="8" destOrd="0" presId="urn:microsoft.com/office/officeart/2005/8/layout/list1"/>
    <dgm:cxn modelId="{8147D8FC-CB63-49AF-A62D-E9AE4381C496}" type="presParOf" srcId="{43961B1C-78B9-4EF5-8ADD-FD93F4700114}" destId="{BCE3FD90-FA6F-4ED2-9314-FD1017EBEC10}" srcOrd="0" destOrd="0" presId="urn:microsoft.com/office/officeart/2005/8/layout/list1"/>
    <dgm:cxn modelId="{1704D25C-44C3-445E-9374-A6BC34CD22E9}" type="presParOf" srcId="{43961B1C-78B9-4EF5-8ADD-FD93F4700114}" destId="{82E582FA-7326-43B1-96DA-D02D7A27A5B0}" srcOrd="1" destOrd="0" presId="urn:microsoft.com/office/officeart/2005/8/layout/list1"/>
    <dgm:cxn modelId="{38BE9F02-4B7F-4E39-966E-26CA2DC5A990}" type="presParOf" srcId="{8CA6EF09-6D5C-4BFC-A437-9840AF1B6682}" destId="{5ED2165E-7755-4EF0-8E3A-69ECF551EBB7}" srcOrd="9" destOrd="0" presId="urn:microsoft.com/office/officeart/2005/8/layout/list1"/>
    <dgm:cxn modelId="{F134AD8C-9431-4D73-AFB9-CE053EFE9816}" type="presParOf" srcId="{8CA6EF09-6D5C-4BFC-A437-9840AF1B6682}" destId="{8F1BE6D9-B477-4903-A27C-4770DEC806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00E8A-FA3E-492E-AD4D-8A1FF073E468}" type="doc">
      <dgm:prSet loTypeId="urn:microsoft.com/office/officeart/2005/8/layout/vList4#1" loCatId="list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7FB3EC4-034C-48D9-9626-CD125BE6408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400" b="1" dirty="0" smtClean="0">
              <a:latin typeface="+mj-lt"/>
            </a:rPr>
            <a:t>Предприятие входит в ТОП-10 крупнейших отечественных фармацевтических предприятий с долей рынка по итогам 2010 года 2 %</a:t>
          </a:r>
        </a:p>
        <a:p>
          <a:r>
            <a:rPr lang="ru-RU" sz="1400" b="1" dirty="0" smtClean="0">
              <a:latin typeface="+mj-lt"/>
            </a:rPr>
            <a:t>Продуктовый портфель содержит более 100 препаратов различных фармакотерапевтических групп</a:t>
          </a:r>
        </a:p>
        <a:p>
          <a:r>
            <a:rPr lang="ru-RU" sz="1400" b="1" dirty="0" smtClean="0">
              <a:latin typeface="+mj-lt"/>
            </a:rPr>
            <a:t>Численность сотрудников составляет более 1200 человек</a:t>
          </a:r>
        </a:p>
        <a:p>
          <a:r>
            <a:rPr lang="ru-RU" sz="1400" b="1" dirty="0" smtClean="0">
              <a:latin typeface="+mj-lt"/>
            </a:rPr>
            <a:t>По итогам 2010 года объем продаж составил 2312 млн. руб.</a:t>
          </a:r>
          <a:endParaRPr lang="ru-RU" sz="1400" b="1" dirty="0">
            <a:latin typeface="+mj-lt"/>
          </a:endParaRPr>
        </a:p>
      </dgm:t>
    </dgm:pt>
    <dgm:pt modelId="{8F8D698B-FC3B-4E86-85D3-E6B1FBF25B2B}" type="parTrans" cxnId="{7B5E0922-EA10-49C9-B4A5-030D3B69984B}">
      <dgm:prSet/>
      <dgm:spPr/>
      <dgm:t>
        <a:bodyPr/>
        <a:lstStyle/>
        <a:p>
          <a:endParaRPr lang="ru-RU"/>
        </a:p>
      </dgm:t>
    </dgm:pt>
    <dgm:pt modelId="{249AC916-9253-4B0E-945D-2CB427D83EC8}" type="sibTrans" cxnId="{7B5E0922-EA10-49C9-B4A5-030D3B69984B}">
      <dgm:prSet/>
      <dgm:spPr/>
      <dgm:t>
        <a:bodyPr/>
        <a:lstStyle/>
        <a:p>
          <a:endParaRPr lang="ru-RU"/>
        </a:p>
      </dgm:t>
    </dgm:pt>
    <dgm:pt modelId="{B3061290-6077-480B-B1B6-5B8E1C2AE959}">
      <dgm:prSet phldrT="[Текст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endParaRPr lang="ru-RU" sz="2200"/>
        </a:p>
      </dgm:t>
    </dgm:pt>
    <dgm:pt modelId="{F09BDE5A-8A3B-4C06-8A8B-64699E3CD5D4}" type="parTrans" cxnId="{3F70209A-C5D7-4ACF-9BFB-34813A24719B}">
      <dgm:prSet/>
      <dgm:spPr/>
      <dgm:t>
        <a:bodyPr/>
        <a:lstStyle/>
        <a:p>
          <a:endParaRPr lang="ru-RU"/>
        </a:p>
      </dgm:t>
    </dgm:pt>
    <dgm:pt modelId="{239A5E47-BB59-489C-9BE3-670F5D340FA5}" type="sibTrans" cxnId="{3F70209A-C5D7-4ACF-9BFB-34813A24719B}">
      <dgm:prSet/>
      <dgm:spPr/>
      <dgm:t>
        <a:bodyPr/>
        <a:lstStyle/>
        <a:p>
          <a:endParaRPr lang="ru-RU"/>
        </a:p>
      </dgm:t>
    </dgm:pt>
    <dgm:pt modelId="{04AC7673-9494-42B9-A29B-0D0BF113E92F}">
      <dgm:prSet phldrT="[Текст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endParaRPr lang="ru-RU" sz="2200"/>
        </a:p>
      </dgm:t>
    </dgm:pt>
    <dgm:pt modelId="{D58C54F5-0CAF-4C5D-8C89-540EAA6C2306}" type="parTrans" cxnId="{F436E4EA-5A36-4396-9C2A-235EE0614E71}">
      <dgm:prSet/>
      <dgm:spPr/>
      <dgm:t>
        <a:bodyPr/>
        <a:lstStyle/>
        <a:p>
          <a:endParaRPr lang="ru-RU"/>
        </a:p>
      </dgm:t>
    </dgm:pt>
    <dgm:pt modelId="{AD02C174-68B1-4DC3-AA24-2C97A71A5E14}" type="sibTrans" cxnId="{F436E4EA-5A36-4396-9C2A-235EE0614E71}">
      <dgm:prSet/>
      <dgm:spPr/>
      <dgm:t>
        <a:bodyPr/>
        <a:lstStyle/>
        <a:p>
          <a:endParaRPr lang="ru-RU"/>
        </a:p>
      </dgm:t>
    </dgm:pt>
    <dgm:pt modelId="{43FD53E2-3E0C-4F41-B951-8D4BB735A15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400" b="1" dirty="0" smtClean="0">
              <a:latin typeface="+mj-lt"/>
            </a:rPr>
            <a:t>Компания обеспечивает около 4% российского производства лекарственных средств</a:t>
          </a:r>
        </a:p>
        <a:p>
          <a:r>
            <a:rPr lang="ru-RU" sz="1400" b="1" dirty="0" smtClean="0">
              <a:latin typeface="+mj-lt"/>
            </a:rPr>
            <a:t>Предприятие выпускает 125 наименований препаратов в большинстве социально значимых фармакотерапевтических групп</a:t>
          </a:r>
        </a:p>
        <a:p>
          <a:r>
            <a:rPr lang="ru-RU" sz="1400" b="1" dirty="0" smtClean="0">
              <a:latin typeface="+mj-lt"/>
            </a:rPr>
            <a:t>В стадии разработки и регистрации находятся более 150 новых препаратов</a:t>
          </a:r>
          <a:r>
            <a:rPr lang="ru-RU" sz="2300" dirty="0" smtClean="0"/>
            <a:t> </a:t>
          </a:r>
          <a:endParaRPr lang="ru-RU" sz="1400" b="1" dirty="0">
            <a:latin typeface="+mj-lt"/>
          </a:endParaRPr>
        </a:p>
      </dgm:t>
    </dgm:pt>
    <dgm:pt modelId="{85595229-6CCD-46A6-9894-29B38FB5DA6B}" type="parTrans" cxnId="{B8C897E9-B978-4341-A8B0-B22E9026FB45}">
      <dgm:prSet/>
      <dgm:spPr/>
      <dgm:t>
        <a:bodyPr/>
        <a:lstStyle/>
        <a:p>
          <a:endParaRPr lang="ru-RU"/>
        </a:p>
      </dgm:t>
    </dgm:pt>
    <dgm:pt modelId="{326FA64D-495F-4734-BDAD-AB98B65FC39C}" type="sibTrans" cxnId="{B8C897E9-B978-4341-A8B0-B22E9026FB45}">
      <dgm:prSet/>
      <dgm:spPr/>
      <dgm:t>
        <a:bodyPr/>
        <a:lstStyle/>
        <a:p>
          <a:endParaRPr lang="ru-RU"/>
        </a:p>
      </dgm:t>
    </dgm:pt>
    <dgm:pt modelId="{72E4DE24-C10E-4499-9039-4B958F2A61E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400" b="1" dirty="0" smtClean="0">
              <a:latin typeface="+mj-lt"/>
            </a:rPr>
            <a:t>Завод производит широкий спектр оборудования для науки, промышленности, телекоммуникаций, транспорта и энергетики</a:t>
          </a:r>
        </a:p>
        <a:p>
          <a:r>
            <a:rPr lang="ru-RU" sz="1400" b="1" dirty="0" smtClean="0">
              <a:latin typeface="+mj-lt"/>
            </a:rPr>
            <a:t>Численность работников в 2011 году – 941 чел.</a:t>
          </a:r>
        </a:p>
        <a:p>
          <a:r>
            <a:rPr lang="ru-RU" sz="1400" b="1" dirty="0" smtClean="0">
              <a:latin typeface="+mj-lt"/>
            </a:rPr>
            <a:t>За 2009-2011 гг. объем производства составил 2754,0 млн. руб.</a:t>
          </a:r>
          <a:endParaRPr lang="ru-RU" sz="1400" b="1" dirty="0">
            <a:latin typeface="+mj-lt"/>
          </a:endParaRPr>
        </a:p>
      </dgm:t>
    </dgm:pt>
    <dgm:pt modelId="{B7363EEF-5BEA-4AE6-BD38-3B8D244C2369}" type="parTrans" cxnId="{5538BB77-BCCB-4232-BDC0-3B5837F89481}">
      <dgm:prSet/>
      <dgm:spPr/>
      <dgm:t>
        <a:bodyPr/>
        <a:lstStyle/>
        <a:p>
          <a:endParaRPr lang="ru-RU"/>
        </a:p>
      </dgm:t>
    </dgm:pt>
    <dgm:pt modelId="{F3028DFB-94AF-450D-A14F-50EF49E91BAB}" type="sibTrans" cxnId="{5538BB77-BCCB-4232-BDC0-3B5837F89481}">
      <dgm:prSet/>
      <dgm:spPr/>
      <dgm:t>
        <a:bodyPr/>
        <a:lstStyle/>
        <a:p>
          <a:endParaRPr lang="ru-RU"/>
        </a:p>
      </dgm:t>
    </dgm:pt>
    <dgm:pt modelId="{E8619F99-2F70-4A5E-A4AC-92012570D476}" type="pres">
      <dgm:prSet presAssocID="{2A200E8A-FA3E-492E-AD4D-8A1FF073E4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FC1D59-C662-4327-A160-4AA098FBCE3E}" type="pres">
      <dgm:prSet presAssocID="{47FB3EC4-034C-48D9-9626-CD125BE6408D}" presName="comp" presStyleCnt="0"/>
      <dgm:spPr/>
    </dgm:pt>
    <dgm:pt modelId="{D4AD64E0-7628-4FCE-8325-F2DA7773EDEC}" type="pres">
      <dgm:prSet presAssocID="{47FB3EC4-034C-48D9-9626-CD125BE6408D}" presName="box" presStyleLbl="node1" presStyleIdx="0" presStyleCnt="3"/>
      <dgm:spPr/>
      <dgm:t>
        <a:bodyPr/>
        <a:lstStyle/>
        <a:p>
          <a:endParaRPr lang="ru-RU"/>
        </a:p>
      </dgm:t>
    </dgm:pt>
    <dgm:pt modelId="{8B1F1E76-5054-45A5-B4CB-0A64AA844C22}" type="pres">
      <dgm:prSet presAssocID="{47FB3EC4-034C-48D9-9626-CD125BE6408D}" presName="img" presStyleLbl="fgImgPlace1" presStyleIdx="0" presStyleCnt="3" custLinFactNeighborX="-4485" custLinFactNeighborY="1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96F01E-3EAD-430A-8C34-EF631C3B69B7}" type="pres">
      <dgm:prSet presAssocID="{47FB3EC4-034C-48D9-9626-CD125BE6408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7CCC1-6E58-4CAC-9F13-B29E002F6B6A}" type="pres">
      <dgm:prSet presAssocID="{249AC916-9253-4B0E-945D-2CB427D83EC8}" presName="spacer" presStyleCnt="0"/>
      <dgm:spPr/>
    </dgm:pt>
    <dgm:pt modelId="{E5407E5E-3DDF-4276-AC42-BAD263B077A1}" type="pres">
      <dgm:prSet presAssocID="{43FD53E2-3E0C-4F41-B951-8D4BB735A15B}" presName="comp" presStyleCnt="0"/>
      <dgm:spPr/>
    </dgm:pt>
    <dgm:pt modelId="{5E356462-B06A-4C2C-ABE5-9A0B94BEFFFD}" type="pres">
      <dgm:prSet presAssocID="{43FD53E2-3E0C-4F41-B951-8D4BB735A15B}" presName="box" presStyleLbl="node1" presStyleIdx="1" presStyleCnt="3"/>
      <dgm:spPr/>
      <dgm:t>
        <a:bodyPr/>
        <a:lstStyle/>
        <a:p>
          <a:endParaRPr lang="ru-RU"/>
        </a:p>
      </dgm:t>
    </dgm:pt>
    <dgm:pt modelId="{A3F18191-68F0-46C7-BA9F-E1C130A4E57F}" type="pres">
      <dgm:prSet presAssocID="{43FD53E2-3E0C-4F41-B951-8D4BB735A15B}" presName="img" presStyleLbl="fgImgPlace1" presStyleIdx="1" presStyleCnt="3" custLinFactNeighborX="-4485" custLinFactNeighborY="23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702F42B-2DA9-45B4-ABB0-B3F27B749CB2}" type="pres">
      <dgm:prSet presAssocID="{43FD53E2-3E0C-4F41-B951-8D4BB735A15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173D6-B2F2-4898-94F9-8EC9F4BAC33B}" type="pres">
      <dgm:prSet presAssocID="{326FA64D-495F-4734-BDAD-AB98B65FC39C}" presName="spacer" presStyleCnt="0"/>
      <dgm:spPr/>
    </dgm:pt>
    <dgm:pt modelId="{E9E63340-ECD5-41B6-B203-3DC29EF18F5A}" type="pres">
      <dgm:prSet presAssocID="{72E4DE24-C10E-4499-9039-4B958F2A61E2}" presName="comp" presStyleCnt="0"/>
      <dgm:spPr/>
    </dgm:pt>
    <dgm:pt modelId="{B711D86C-D5EF-437F-B7CD-069BA5C89EA2}" type="pres">
      <dgm:prSet presAssocID="{72E4DE24-C10E-4499-9039-4B958F2A61E2}" presName="box" presStyleLbl="node1" presStyleIdx="2" presStyleCnt="3"/>
      <dgm:spPr/>
      <dgm:t>
        <a:bodyPr/>
        <a:lstStyle/>
        <a:p>
          <a:endParaRPr lang="ru-RU"/>
        </a:p>
      </dgm:t>
    </dgm:pt>
    <dgm:pt modelId="{4FADC1FA-E4AC-4DB3-8828-4CDAEC9BC36B}" type="pres">
      <dgm:prSet presAssocID="{72E4DE24-C10E-4499-9039-4B958F2A61E2}" presName="img" presStyleLbl="fgImgPlace1" presStyleIdx="2" presStyleCnt="3" custLinFactNeighborX="-4485" custLinFactNeighborY="-17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CF35C8F-F899-4138-A318-6AA83EB41547}" type="pres">
      <dgm:prSet presAssocID="{72E4DE24-C10E-4499-9039-4B958F2A61E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9F1713-7FB8-4F5D-8E79-78F6847EA897}" type="presOf" srcId="{72E4DE24-C10E-4499-9039-4B958F2A61E2}" destId="{6CF35C8F-F899-4138-A318-6AA83EB41547}" srcOrd="1" destOrd="0" presId="urn:microsoft.com/office/officeart/2005/8/layout/vList4#1"/>
    <dgm:cxn modelId="{7B5E0922-EA10-49C9-B4A5-030D3B69984B}" srcId="{2A200E8A-FA3E-492E-AD4D-8A1FF073E468}" destId="{47FB3EC4-034C-48D9-9626-CD125BE6408D}" srcOrd="0" destOrd="0" parTransId="{8F8D698B-FC3B-4E86-85D3-E6B1FBF25B2B}" sibTransId="{249AC916-9253-4B0E-945D-2CB427D83EC8}"/>
    <dgm:cxn modelId="{37910BC3-19A9-4BED-9CCE-3CD6F5B9F170}" type="presOf" srcId="{72E4DE24-C10E-4499-9039-4B958F2A61E2}" destId="{B711D86C-D5EF-437F-B7CD-069BA5C89EA2}" srcOrd="0" destOrd="0" presId="urn:microsoft.com/office/officeart/2005/8/layout/vList4#1"/>
    <dgm:cxn modelId="{354B440F-7480-4B9F-834B-3698C351BDCE}" type="presOf" srcId="{43FD53E2-3E0C-4F41-B951-8D4BB735A15B}" destId="{D702F42B-2DA9-45B4-ABB0-B3F27B749CB2}" srcOrd="1" destOrd="0" presId="urn:microsoft.com/office/officeart/2005/8/layout/vList4#1"/>
    <dgm:cxn modelId="{32D591F1-00B6-4C29-A43A-FE278695547B}" type="presOf" srcId="{04AC7673-9494-42B9-A29B-0D0BF113E92F}" destId="{D4AD64E0-7628-4FCE-8325-F2DA7773EDEC}" srcOrd="0" destOrd="2" presId="urn:microsoft.com/office/officeart/2005/8/layout/vList4#1"/>
    <dgm:cxn modelId="{1F33B375-DFEF-45D2-841E-D16EA5C19FAC}" type="presOf" srcId="{2A200E8A-FA3E-492E-AD4D-8A1FF073E468}" destId="{E8619F99-2F70-4A5E-A4AC-92012570D476}" srcOrd="0" destOrd="0" presId="urn:microsoft.com/office/officeart/2005/8/layout/vList4#1"/>
    <dgm:cxn modelId="{639F063B-9B2C-456C-BAA7-F9136B040D61}" type="presOf" srcId="{43FD53E2-3E0C-4F41-B951-8D4BB735A15B}" destId="{5E356462-B06A-4C2C-ABE5-9A0B94BEFFFD}" srcOrd="0" destOrd="0" presId="urn:microsoft.com/office/officeart/2005/8/layout/vList4#1"/>
    <dgm:cxn modelId="{5538BB77-BCCB-4232-BDC0-3B5837F89481}" srcId="{2A200E8A-FA3E-492E-AD4D-8A1FF073E468}" destId="{72E4DE24-C10E-4499-9039-4B958F2A61E2}" srcOrd="2" destOrd="0" parTransId="{B7363EEF-5BEA-4AE6-BD38-3B8D244C2369}" sibTransId="{F3028DFB-94AF-450D-A14F-50EF49E91BAB}"/>
    <dgm:cxn modelId="{F436E4EA-5A36-4396-9C2A-235EE0614E71}" srcId="{47FB3EC4-034C-48D9-9626-CD125BE6408D}" destId="{04AC7673-9494-42B9-A29B-0D0BF113E92F}" srcOrd="1" destOrd="0" parTransId="{D58C54F5-0CAF-4C5D-8C89-540EAA6C2306}" sibTransId="{AD02C174-68B1-4DC3-AA24-2C97A71A5E14}"/>
    <dgm:cxn modelId="{76BEEEA6-2D12-4B67-B6F9-E64B22A321D9}" type="presOf" srcId="{04AC7673-9494-42B9-A29B-0D0BF113E92F}" destId="{7696F01E-3EAD-430A-8C34-EF631C3B69B7}" srcOrd="1" destOrd="2" presId="urn:microsoft.com/office/officeart/2005/8/layout/vList4#1"/>
    <dgm:cxn modelId="{27B04924-CAD0-4255-8254-E49B8DCC568D}" type="presOf" srcId="{B3061290-6077-480B-B1B6-5B8E1C2AE959}" destId="{D4AD64E0-7628-4FCE-8325-F2DA7773EDEC}" srcOrd="0" destOrd="1" presId="urn:microsoft.com/office/officeart/2005/8/layout/vList4#1"/>
    <dgm:cxn modelId="{AD4BF7B9-8310-4383-8891-A19380420F44}" type="presOf" srcId="{B3061290-6077-480B-B1B6-5B8E1C2AE959}" destId="{7696F01E-3EAD-430A-8C34-EF631C3B69B7}" srcOrd="1" destOrd="1" presId="urn:microsoft.com/office/officeart/2005/8/layout/vList4#1"/>
    <dgm:cxn modelId="{96CBA0B5-3DA6-408F-AFE8-0BBA321885FE}" type="presOf" srcId="{47FB3EC4-034C-48D9-9626-CD125BE6408D}" destId="{D4AD64E0-7628-4FCE-8325-F2DA7773EDEC}" srcOrd="0" destOrd="0" presId="urn:microsoft.com/office/officeart/2005/8/layout/vList4#1"/>
    <dgm:cxn modelId="{1914B0A0-7AA8-4E85-A477-1A267DFC4E01}" type="presOf" srcId="{47FB3EC4-034C-48D9-9626-CD125BE6408D}" destId="{7696F01E-3EAD-430A-8C34-EF631C3B69B7}" srcOrd="1" destOrd="0" presId="urn:microsoft.com/office/officeart/2005/8/layout/vList4#1"/>
    <dgm:cxn modelId="{B8C897E9-B978-4341-A8B0-B22E9026FB45}" srcId="{2A200E8A-FA3E-492E-AD4D-8A1FF073E468}" destId="{43FD53E2-3E0C-4F41-B951-8D4BB735A15B}" srcOrd="1" destOrd="0" parTransId="{85595229-6CCD-46A6-9894-29B38FB5DA6B}" sibTransId="{326FA64D-495F-4734-BDAD-AB98B65FC39C}"/>
    <dgm:cxn modelId="{3F70209A-C5D7-4ACF-9BFB-34813A24719B}" srcId="{47FB3EC4-034C-48D9-9626-CD125BE6408D}" destId="{B3061290-6077-480B-B1B6-5B8E1C2AE959}" srcOrd="0" destOrd="0" parTransId="{F09BDE5A-8A3B-4C06-8A8B-64699E3CD5D4}" sibTransId="{239A5E47-BB59-489C-9BE3-670F5D340FA5}"/>
    <dgm:cxn modelId="{81586D06-46B3-49AE-8EE0-4A4F4E31E5AA}" type="presParOf" srcId="{E8619F99-2F70-4A5E-A4AC-92012570D476}" destId="{F4FC1D59-C662-4327-A160-4AA098FBCE3E}" srcOrd="0" destOrd="0" presId="urn:microsoft.com/office/officeart/2005/8/layout/vList4#1"/>
    <dgm:cxn modelId="{67CAC413-39E7-4928-B454-51473852FAD7}" type="presParOf" srcId="{F4FC1D59-C662-4327-A160-4AA098FBCE3E}" destId="{D4AD64E0-7628-4FCE-8325-F2DA7773EDEC}" srcOrd="0" destOrd="0" presId="urn:microsoft.com/office/officeart/2005/8/layout/vList4#1"/>
    <dgm:cxn modelId="{D1391AD3-9F16-4E27-879B-037E51948E08}" type="presParOf" srcId="{F4FC1D59-C662-4327-A160-4AA098FBCE3E}" destId="{8B1F1E76-5054-45A5-B4CB-0A64AA844C22}" srcOrd="1" destOrd="0" presId="urn:microsoft.com/office/officeart/2005/8/layout/vList4#1"/>
    <dgm:cxn modelId="{CD91A8E4-2516-432B-B8B7-D9143C6E75DF}" type="presParOf" srcId="{F4FC1D59-C662-4327-A160-4AA098FBCE3E}" destId="{7696F01E-3EAD-430A-8C34-EF631C3B69B7}" srcOrd="2" destOrd="0" presId="urn:microsoft.com/office/officeart/2005/8/layout/vList4#1"/>
    <dgm:cxn modelId="{BCD2DEC8-E9D5-40F5-9D1A-9AD61F7C615B}" type="presParOf" srcId="{E8619F99-2F70-4A5E-A4AC-92012570D476}" destId="{4817CCC1-6E58-4CAC-9F13-B29E002F6B6A}" srcOrd="1" destOrd="0" presId="urn:microsoft.com/office/officeart/2005/8/layout/vList4#1"/>
    <dgm:cxn modelId="{9E98ADC6-7FAE-4031-904D-BA00DD190EE7}" type="presParOf" srcId="{E8619F99-2F70-4A5E-A4AC-92012570D476}" destId="{E5407E5E-3DDF-4276-AC42-BAD263B077A1}" srcOrd="2" destOrd="0" presId="urn:microsoft.com/office/officeart/2005/8/layout/vList4#1"/>
    <dgm:cxn modelId="{38E23BE8-EAAB-4FE1-8B94-2C7A0F0358BB}" type="presParOf" srcId="{E5407E5E-3DDF-4276-AC42-BAD263B077A1}" destId="{5E356462-B06A-4C2C-ABE5-9A0B94BEFFFD}" srcOrd="0" destOrd="0" presId="urn:microsoft.com/office/officeart/2005/8/layout/vList4#1"/>
    <dgm:cxn modelId="{95D5F85F-94AB-491C-A839-680BC42152CF}" type="presParOf" srcId="{E5407E5E-3DDF-4276-AC42-BAD263B077A1}" destId="{A3F18191-68F0-46C7-BA9F-E1C130A4E57F}" srcOrd="1" destOrd="0" presId="urn:microsoft.com/office/officeart/2005/8/layout/vList4#1"/>
    <dgm:cxn modelId="{BA656DAC-2ED0-4782-AB73-FDA9959303FD}" type="presParOf" srcId="{E5407E5E-3DDF-4276-AC42-BAD263B077A1}" destId="{D702F42B-2DA9-45B4-ABB0-B3F27B749CB2}" srcOrd="2" destOrd="0" presId="urn:microsoft.com/office/officeart/2005/8/layout/vList4#1"/>
    <dgm:cxn modelId="{10E4A457-E8DA-4E84-950D-4092184AFCAE}" type="presParOf" srcId="{E8619F99-2F70-4A5E-A4AC-92012570D476}" destId="{5BC173D6-B2F2-4898-94F9-8EC9F4BAC33B}" srcOrd="3" destOrd="0" presId="urn:microsoft.com/office/officeart/2005/8/layout/vList4#1"/>
    <dgm:cxn modelId="{A2B9D2F4-72CD-4985-BF93-61A1A951C5DC}" type="presParOf" srcId="{E8619F99-2F70-4A5E-A4AC-92012570D476}" destId="{E9E63340-ECD5-41B6-B203-3DC29EF18F5A}" srcOrd="4" destOrd="0" presId="urn:microsoft.com/office/officeart/2005/8/layout/vList4#1"/>
    <dgm:cxn modelId="{C7974377-8BCC-490B-9E61-88628C1F16A2}" type="presParOf" srcId="{E9E63340-ECD5-41B6-B203-3DC29EF18F5A}" destId="{B711D86C-D5EF-437F-B7CD-069BA5C89EA2}" srcOrd="0" destOrd="0" presId="urn:microsoft.com/office/officeart/2005/8/layout/vList4#1"/>
    <dgm:cxn modelId="{598CBB7C-2D87-4223-866B-603FB3E232FB}" type="presParOf" srcId="{E9E63340-ECD5-41B6-B203-3DC29EF18F5A}" destId="{4FADC1FA-E4AC-4DB3-8828-4CDAEC9BC36B}" srcOrd="1" destOrd="0" presId="urn:microsoft.com/office/officeart/2005/8/layout/vList4#1"/>
    <dgm:cxn modelId="{481DECE0-83DF-418F-A774-3B13D5A69638}" type="presParOf" srcId="{E9E63340-ECD5-41B6-B203-3DC29EF18F5A}" destId="{6CF35C8F-F899-4138-A318-6AA83EB4154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49CB1D-D8C8-4713-A829-CA5CEB2ABB1B}" type="doc">
      <dgm:prSet loTypeId="urn:microsoft.com/office/officeart/2005/8/layout/default#1" loCatId="list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E04999EE-2FC1-4BEF-B2ED-4908CC5FF9B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Якорные предприятия</a:t>
          </a:r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:</a:t>
          </a:r>
        </a:p>
        <a:p>
          <a:endParaRPr lang="ru-RU" sz="16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r>
            <a:rPr lang="ru-RU" sz="1400" b="1" dirty="0" smtClean="0">
              <a:solidFill>
                <a:schemeClr val="tx1"/>
              </a:solidFill>
              <a:effectLst/>
              <a:latin typeface="+mj-lt"/>
            </a:rPr>
            <a:t>ОАО «Московское производственное химико-фармацевтическое объединение им.Н.А.Семашко»</a:t>
          </a:r>
          <a:endParaRPr lang="en-US" sz="1400" b="1" dirty="0" smtClean="0">
            <a:solidFill>
              <a:schemeClr val="tx1"/>
            </a:solidFill>
            <a:effectLst/>
            <a:latin typeface="+mj-lt"/>
          </a:endParaRPr>
        </a:p>
        <a:p>
          <a:endParaRPr lang="ru-RU" sz="1400" b="1" dirty="0" smtClean="0">
            <a:solidFill>
              <a:schemeClr val="tx1"/>
            </a:solidFill>
            <a:effectLst/>
            <a:latin typeface="+mj-lt"/>
          </a:endParaRPr>
        </a:p>
        <a:p>
          <a:r>
            <a:rPr lang="ru-RU" sz="1400" b="1" dirty="0" smtClean="0">
              <a:solidFill>
                <a:schemeClr val="tx1"/>
              </a:solidFill>
              <a:effectLst/>
              <a:latin typeface="+mj-lt"/>
            </a:rPr>
            <a:t>ОАО «Валента Фармацевтика» </a:t>
          </a:r>
          <a:endParaRPr lang="en-US" sz="1400" b="1" dirty="0" smtClean="0">
            <a:solidFill>
              <a:schemeClr val="tx1"/>
            </a:solidFill>
            <a:effectLst/>
            <a:latin typeface="+mj-lt"/>
          </a:endParaRPr>
        </a:p>
        <a:p>
          <a:endParaRPr lang="ru-RU" sz="1400" b="1" dirty="0" smtClean="0">
            <a:solidFill>
              <a:schemeClr val="tx1"/>
            </a:solidFill>
            <a:effectLst/>
            <a:latin typeface="+mj-lt"/>
          </a:endParaRPr>
        </a:p>
        <a:p>
          <a:r>
            <a:rPr lang="ru-RU" sz="1400" b="1" dirty="0" smtClean="0">
              <a:solidFill>
                <a:schemeClr val="tx1"/>
              </a:solidFill>
              <a:effectLst/>
              <a:latin typeface="+mj-lt"/>
            </a:rPr>
            <a:t>ФГУП «Экспериментальный завод научного приборостроения»</a:t>
          </a:r>
          <a:endParaRPr lang="ru-RU" sz="1400" b="1" dirty="0">
            <a:solidFill>
              <a:schemeClr val="tx1"/>
            </a:solidFill>
            <a:effectLst/>
            <a:latin typeface="+mj-lt"/>
          </a:endParaRPr>
        </a:p>
      </dgm:t>
    </dgm:pt>
    <dgm:pt modelId="{8A2F750A-2275-4139-8982-8D37018F66D0}" type="parTrans" cxnId="{900B2D7D-7F79-49F3-A585-E4EACCFA74EC}">
      <dgm:prSet/>
      <dgm:spPr/>
      <dgm:t>
        <a:bodyPr/>
        <a:lstStyle/>
        <a:p>
          <a:endParaRPr lang="ru-RU"/>
        </a:p>
      </dgm:t>
    </dgm:pt>
    <dgm:pt modelId="{049CC115-15F6-4200-B3BB-11CFAB006DF1}" type="sibTrans" cxnId="{900B2D7D-7F79-49F3-A585-E4EACCFA74EC}">
      <dgm:prSet/>
      <dgm:spPr/>
      <dgm:t>
        <a:bodyPr/>
        <a:lstStyle/>
        <a:p>
          <a:endParaRPr lang="ru-RU"/>
        </a:p>
      </dgm:t>
    </dgm:pt>
    <dgm:pt modelId="{6E65CBD4-DB6A-41E6-AF2C-D5A17A5538A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Малые и средние инновационные предприятия</a:t>
          </a:r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:</a:t>
          </a:r>
          <a:endParaRPr lang="ru-RU" sz="16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r>
            <a:rPr lang="ru-RU" sz="1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rPr>
            <a:t>ООО « НПЦ « ИБХ-РАН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rPr>
            <a:t>»</a:t>
          </a:r>
          <a:endParaRPr lang="en-US" sz="1600" dirty="0" smtClean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r>
            <a:rPr lang="ru-RU" sz="1400" b="1" dirty="0" smtClean="0">
              <a:solidFill>
                <a:schemeClr val="tx1"/>
              </a:solidFill>
              <a:effectLst/>
              <a:cs typeface="Aharoni" pitchFamily="2" charset="-79"/>
            </a:rPr>
            <a:t>ЗАО «Ай-Би-Скрин»</a:t>
          </a:r>
        </a:p>
        <a:p>
          <a:r>
            <a:rPr lang="ru-RU" sz="1400" b="1" dirty="0" smtClean="0">
              <a:solidFill>
                <a:schemeClr val="tx1"/>
              </a:solidFill>
              <a:effectLst/>
              <a:cs typeface="Aharoni" pitchFamily="2" charset="-79"/>
            </a:rPr>
            <a:t>ЗАО «ММТех»</a:t>
          </a:r>
        </a:p>
        <a:p>
          <a:r>
            <a:rPr lang="ru-RU" sz="1400" b="1" dirty="0" smtClean="0">
              <a:solidFill>
                <a:schemeClr val="tx1"/>
              </a:solidFill>
              <a:effectLst/>
              <a:cs typeface="Aharoni" pitchFamily="2" charset="-79"/>
            </a:rPr>
            <a:t>ЗАО «Диакон»</a:t>
          </a:r>
        </a:p>
        <a:p>
          <a:r>
            <a:rPr lang="ru-RU" sz="1400" b="1" dirty="0" smtClean="0">
              <a:solidFill>
                <a:schemeClr val="tx1"/>
              </a:solidFill>
              <a:effectLst/>
              <a:cs typeface="Aharoni" pitchFamily="2" charset="-79"/>
            </a:rPr>
            <a:t>ООО НПФ «Альбит»</a:t>
          </a:r>
        </a:p>
        <a:p>
          <a:r>
            <a:rPr lang="ru-RU" sz="1400" b="1" dirty="0" smtClean="0">
              <a:solidFill>
                <a:schemeClr val="tx1"/>
              </a:solidFill>
              <a:effectLst/>
              <a:cs typeface="Aharoni" pitchFamily="2" charset="-79"/>
            </a:rPr>
            <a:t>АНО «Тест-Пущино»</a:t>
          </a:r>
        </a:p>
        <a:p>
          <a:r>
            <a:rPr lang="ru-RU" sz="1400" b="1" dirty="0" smtClean="0">
              <a:solidFill>
                <a:schemeClr val="tx1"/>
              </a:solidFill>
              <a:effectLst/>
              <a:cs typeface="Aharoni" pitchFamily="2" charset="-79"/>
            </a:rPr>
            <a:t>ООО «Компания «Стек»</a:t>
          </a:r>
          <a:endParaRPr lang="en-US" sz="1400" b="1" dirty="0" smtClean="0">
            <a:solidFill>
              <a:schemeClr val="tx1"/>
            </a:solidFill>
            <a:effectLst/>
            <a:latin typeface="Aharoni" pitchFamily="2" charset="-79"/>
            <a:cs typeface="Aharoni" pitchFamily="2" charset="-79"/>
          </a:endParaRPr>
        </a:p>
        <a:p>
          <a:r>
            <a:rPr lang="ru-RU" sz="1400" b="1" dirty="0" smtClean="0">
              <a:solidFill>
                <a:schemeClr val="tx1"/>
              </a:solidFill>
              <a:effectLst/>
              <a:cs typeface="Aharoni" pitchFamily="2" charset="-79"/>
            </a:rPr>
            <a:t>ООО «ВЕДА»</a:t>
          </a:r>
          <a:endParaRPr lang="en-US" sz="1400" b="1" dirty="0" smtClean="0">
            <a:solidFill>
              <a:schemeClr val="tx1"/>
            </a:solidFill>
            <a:effectLst/>
            <a:latin typeface="Aharoni" pitchFamily="2" charset="-79"/>
            <a:cs typeface="Aharoni" pitchFamily="2" charset="-79"/>
          </a:endParaRPr>
        </a:p>
        <a:p>
          <a:r>
            <a:rPr lang="ru-RU" sz="1400" b="1" dirty="0" smtClean="0">
              <a:solidFill>
                <a:schemeClr val="tx1"/>
              </a:solidFill>
              <a:effectLst/>
              <a:cs typeface="Aharoni" pitchFamily="2" charset="-79"/>
            </a:rPr>
            <a:t>ООО НПЦ «Грин Фит»</a:t>
          </a:r>
          <a:endParaRPr lang="en-US" sz="1400" b="1" dirty="0" smtClean="0">
            <a:solidFill>
              <a:schemeClr val="tx1"/>
            </a:solidFill>
            <a:effectLst/>
            <a:latin typeface="Aharoni" pitchFamily="2" charset="-79"/>
            <a:cs typeface="Aharoni" pitchFamily="2" charset="-79"/>
          </a:endParaRPr>
        </a:p>
        <a:p>
          <a:r>
            <a:rPr lang="ru-RU" sz="1400" b="1" dirty="0" smtClean="0">
              <a:solidFill>
                <a:schemeClr val="tx1"/>
              </a:solidFill>
              <a:effectLst/>
              <a:cs typeface="Aharoni" pitchFamily="2" charset="-79"/>
            </a:rPr>
            <a:t> НПО «Деост»</a:t>
          </a:r>
        </a:p>
        <a:p>
          <a:r>
            <a:rPr lang="ru-RU" sz="1400" b="1" dirty="0" smtClean="0">
              <a:solidFill>
                <a:schemeClr val="tx1"/>
              </a:solidFill>
              <a:effectLst/>
              <a:cs typeface="Aharoni" pitchFamily="2" charset="-79"/>
            </a:rPr>
            <a:t>и др.</a:t>
          </a:r>
          <a:endParaRPr lang="ru-RU" sz="1400" b="1" dirty="0">
            <a:solidFill>
              <a:schemeClr val="tx1"/>
            </a:solidFill>
            <a:effectLst/>
            <a:latin typeface="+mj-lt"/>
            <a:cs typeface="Aharoni" pitchFamily="2" charset="-79"/>
          </a:endParaRPr>
        </a:p>
      </dgm:t>
    </dgm:pt>
    <dgm:pt modelId="{18DAC4EF-F52F-450F-8CC8-F500FC018C44}" type="parTrans" cxnId="{5265913D-4BC9-40FC-9DCD-19499D452ED7}">
      <dgm:prSet/>
      <dgm:spPr/>
      <dgm:t>
        <a:bodyPr/>
        <a:lstStyle/>
        <a:p>
          <a:endParaRPr lang="ru-RU"/>
        </a:p>
      </dgm:t>
    </dgm:pt>
    <dgm:pt modelId="{107054E6-F236-4572-B48E-42B6E7BF9F15}" type="sibTrans" cxnId="{5265913D-4BC9-40FC-9DCD-19499D452ED7}">
      <dgm:prSet/>
      <dgm:spPr/>
      <dgm:t>
        <a:bodyPr/>
        <a:lstStyle/>
        <a:p>
          <a:endParaRPr lang="ru-RU"/>
        </a:p>
      </dgm:t>
    </dgm:pt>
    <dgm:pt modelId="{EAB6D42C-BB0B-4F15-8D42-FBD95B1FB33E}" type="pres">
      <dgm:prSet presAssocID="{1E49CB1D-D8C8-4713-A829-CA5CEB2AB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5100A-8868-4FAC-8E43-6F2922610722}" type="pres">
      <dgm:prSet presAssocID="{E04999EE-2FC1-4BEF-B2ED-4908CC5FF9BB}" presName="node" presStyleLbl="node1" presStyleIdx="0" presStyleCnt="2" custScaleX="33277" custScaleY="112622" custLinFactNeighborX="10720" custLinFactNeighborY="3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8272D-E557-46F8-9F65-3811E7F8FE7F}" type="pres">
      <dgm:prSet presAssocID="{049CC115-15F6-4200-B3BB-11CFAB006DF1}" presName="sibTrans" presStyleCnt="0"/>
      <dgm:spPr/>
    </dgm:pt>
    <dgm:pt modelId="{608C81C5-7D1E-43F8-8DBE-302CAFA11557}" type="pres">
      <dgm:prSet presAssocID="{6E65CBD4-DB6A-41E6-AF2C-D5A17A5538A8}" presName="node" presStyleLbl="node1" presStyleIdx="1" presStyleCnt="2" custScaleX="33277" custScaleY="112622" custLinFactNeighborX="2880" custLinFactNeighborY="3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1FA0B9-96A2-4138-A4F1-325833F5334F}" type="presOf" srcId="{1E49CB1D-D8C8-4713-A829-CA5CEB2ABB1B}" destId="{EAB6D42C-BB0B-4F15-8D42-FBD95B1FB33E}" srcOrd="0" destOrd="0" presId="urn:microsoft.com/office/officeart/2005/8/layout/default#1"/>
    <dgm:cxn modelId="{5265913D-4BC9-40FC-9DCD-19499D452ED7}" srcId="{1E49CB1D-D8C8-4713-A829-CA5CEB2ABB1B}" destId="{6E65CBD4-DB6A-41E6-AF2C-D5A17A5538A8}" srcOrd="1" destOrd="0" parTransId="{18DAC4EF-F52F-450F-8CC8-F500FC018C44}" sibTransId="{107054E6-F236-4572-B48E-42B6E7BF9F15}"/>
    <dgm:cxn modelId="{900B2D7D-7F79-49F3-A585-E4EACCFA74EC}" srcId="{1E49CB1D-D8C8-4713-A829-CA5CEB2ABB1B}" destId="{E04999EE-2FC1-4BEF-B2ED-4908CC5FF9BB}" srcOrd="0" destOrd="0" parTransId="{8A2F750A-2275-4139-8982-8D37018F66D0}" sibTransId="{049CC115-15F6-4200-B3BB-11CFAB006DF1}"/>
    <dgm:cxn modelId="{F6D6C6F5-CEED-443C-9A96-CE20A582BC73}" type="presOf" srcId="{E04999EE-2FC1-4BEF-B2ED-4908CC5FF9BB}" destId="{5D65100A-8868-4FAC-8E43-6F2922610722}" srcOrd="0" destOrd="0" presId="urn:microsoft.com/office/officeart/2005/8/layout/default#1"/>
    <dgm:cxn modelId="{09603BD5-58AA-4119-A973-903EE9D44F81}" type="presOf" srcId="{6E65CBD4-DB6A-41E6-AF2C-D5A17A5538A8}" destId="{608C81C5-7D1E-43F8-8DBE-302CAFA11557}" srcOrd="0" destOrd="0" presId="urn:microsoft.com/office/officeart/2005/8/layout/default#1"/>
    <dgm:cxn modelId="{DBFFA2E7-28F8-4CBC-8C72-C3E348AF0B9E}" type="presParOf" srcId="{EAB6D42C-BB0B-4F15-8D42-FBD95B1FB33E}" destId="{5D65100A-8868-4FAC-8E43-6F2922610722}" srcOrd="0" destOrd="0" presId="urn:microsoft.com/office/officeart/2005/8/layout/default#1"/>
    <dgm:cxn modelId="{ED61E394-056C-4C35-848B-37FA93A7E881}" type="presParOf" srcId="{EAB6D42C-BB0B-4F15-8D42-FBD95B1FB33E}" destId="{EDA8272D-E557-46F8-9F65-3811E7F8FE7F}" srcOrd="1" destOrd="0" presId="urn:microsoft.com/office/officeart/2005/8/layout/default#1"/>
    <dgm:cxn modelId="{A7BFD955-271A-4495-B8BB-00C04632782B}" type="presParOf" srcId="{EAB6D42C-BB0B-4F15-8D42-FBD95B1FB33E}" destId="{608C81C5-7D1E-43F8-8DBE-302CAFA11557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B9C015-4876-4E10-9724-18C68C9296A7}" type="doc">
      <dgm:prSet loTypeId="urn:microsoft.com/office/officeart/2005/8/layout/list1" loCatId="list" qsTypeId="urn:microsoft.com/office/officeart/2005/8/quickstyle/simple5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199ABB44-1D69-449E-B3D0-770432BA69AB}">
      <dgm:prSet phldrT="[Текст]" custT="1"/>
      <dgm:spPr/>
      <dgm:t>
        <a:bodyPr/>
        <a:lstStyle/>
        <a:p>
          <a:r>
            <a:rPr lang="ru-RU" sz="1400" b="1" dirty="0" smtClean="0"/>
            <a:t>Предприятия</a:t>
          </a:r>
          <a:endParaRPr lang="ru-RU" sz="1400" b="1" dirty="0"/>
        </a:p>
      </dgm:t>
    </dgm:pt>
    <dgm:pt modelId="{266FCF05-6E96-4A5D-A9A0-C3F64FE204AB}" type="parTrans" cxnId="{06B86529-169F-4895-BBE0-442E6056A478}">
      <dgm:prSet/>
      <dgm:spPr/>
      <dgm:t>
        <a:bodyPr/>
        <a:lstStyle/>
        <a:p>
          <a:endParaRPr lang="ru-RU"/>
        </a:p>
      </dgm:t>
    </dgm:pt>
    <dgm:pt modelId="{69D862C4-2D2F-4D2C-801F-2D92081FD8AC}" type="sibTrans" cxnId="{06B86529-169F-4895-BBE0-442E6056A478}">
      <dgm:prSet/>
      <dgm:spPr/>
      <dgm:t>
        <a:bodyPr/>
        <a:lstStyle/>
        <a:p>
          <a:endParaRPr lang="ru-RU"/>
        </a:p>
      </dgm:t>
    </dgm:pt>
    <dgm:pt modelId="{CD078473-C31C-4E8B-BDEE-FC8F4B5D2438}">
      <dgm:prSet phldrT="[Текст]" custT="1"/>
      <dgm:spPr/>
      <dgm:t>
        <a:bodyPr/>
        <a:lstStyle/>
        <a:p>
          <a:r>
            <a:rPr lang="ru-RU" sz="1400" b="1" dirty="0" smtClean="0"/>
            <a:t>Научные организации</a:t>
          </a:r>
          <a:endParaRPr lang="ru-RU" sz="1400" b="1" dirty="0"/>
        </a:p>
      </dgm:t>
    </dgm:pt>
    <dgm:pt modelId="{7842C64A-19F2-4F66-9181-15CFF159A7A0}" type="parTrans" cxnId="{FB367BF1-B52B-4389-B268-3AF986F4AEC0}">
      <dgm:prSet/>
      <dgm:spPr/>
      <dgm:t>
        <a:bodyPr/>
        <a:lstStyle/>
        <a:p>
          <a:endParaRPr lang="ru-RU"/>
        </a:p>
      </dgm:t>
    </dgm:pt>
    <dgm:pt modelId="{922A36E6-959F-4C9D-AE29-2069ABA51072}" type="sibTrans" cxnId="{FB367BF1-B52B-4389-B268-3AF986F4AEC0}">
      <dgm:prSet/>
      <dgm:spPr/>
      <dgm:t>
        <a:bodyPr/>
        <a:lstStyle/>
        <a:p>
          <a:endParaRPr lang="ru-RU"/>
        </a:p>
      </dgm:t>
    </dgm:pt>
    <dgm:pt modelId="{9268C200-55C2-498C-B0EA-C158BE7D9FDD}">
      <dgm:prSet phldrT="[Текст]" custT="1"/>
      <dgm:spPr/>
      <dgm:t>
        <a:bodyPr/>
        <a:lstStyle/>
        <a:p>
          <a:r>
            <a:rPr lang="ru-RU" sz="1400" b="1" dirty="0" smtClean="0"/>
            <a:t>Образовательные организации</a:t>
          </a:r>
          <a:endParaRPr lang="ru-RU" sz="1400" b="1" dirty="0"/>
        </a:p>
      </dgm:t>
    </dgm:pt>
    <dgm:pt modelId="{EE1A5E7D-0858-4006-BE69-6F0C3E614ABF}" type="parTrans" cxnId="{AF1D46C9-C128-4521-BF57-CBFB609AC4CC}">
      <dgm:prSet/>
      <dgm:spPr/>
      <dgm:t>
        <a:bodyPr/>
        <a:lstStyle/>
        <a:p>
          <a:endParaRPr lang="ru-RU"/>
        </a:p>
      </dgm:t>
    </dgm:pt>
    <dgm:pt modelId="{05B650DB-A35F-4FA0-842C-7935072A8B50}" type="sibTrans" cxnId="{AF1D46C9-C128-4521-BF57-CBFB609AC4CC}">
      <dgm:prSet/>
      <dgm:spPr/>
      <dgm:t>
        <a:bodyPr/>
        <a:lstStyle/>
        <a:p>
          <a:endParaRPr lang="ru-RU"/>
        </a:p>
      </dgm:t>
    </dgm:pt>
    <dgm:pt modelId="{E8746A3F-4C6A-4DC8-BE6D-23AEE1A9D8B7}">
      <dgm:prSet custT="1"/>
      <dgm:spPr/>
      <dgm:t>
        <a:bodyPr/>
        <a:lstStyle/>
        <a:p>
          <a:r>
            <a:rPr lang="ru-RU" sz="1400" b="1" dirty="0" smtClean="0"/>
            <a:t>Муниципальные власти</a:t>
          </a:r>
          <a:endParaRPr lang="ru-RU" sz="1400" b="1" dirty="0"/>
        </a:p>
      </dgm:t>
    </dgm:pt>
    <dgm:pt modelId="{9E04E234-08DD-41E1-A4F7-3BAA501EBDB5}" type="sibTrans" cxnId="{348E60DD-CFF1-42E7-89C1-7D2D8D233C9A}">
      <dgm:prSet/>
      <dgm:spPr/>
      <dgm:t>
        <a:bodyPr/>
        <a:lstStyle/>
        <a:p>
          <a:endParaRPr lang="ru-RU"/>
        </a:p>
      </dgm:t>
    </dgm:pt>
    <dgm:pt modelId="{C88E7E04-88F8-4F47-A3F6-BE6C875A35ED}" type="parTrans" cxnId="{348E60DD-CFF1-42E7-89C1-7D2D8D233C9A}">
      <dgm:prSet/>
      <dgm:spPr/>
      <dgm:t>
        <a:bodyPr/>
        <a:lstStyle/>
        <a:p>
          <a:endParaRPr lang="ru-RU"/>
        </a:p>
      </dgm:t>
    </dgm:pt>
    <dgm:pt modelId="{5F88F903-C9F8-4583-A635-174014F08A23}">
      <dgm:prSet custT="1"/>
      <dgm:spPr/>
      <dgm:t>
        <a:bodyPr/>
        <a:lstStyle/>
        <a:p>
          <a:r>
            <a:rPr lang="ru-RU" sz="1400" b="1" dirty="0" smtClean="0"/>
            <a:t>Инфраструктурные организации</a:t>
          </a:r>
          <a:endParaRPr lang="ru-RU" sz="1400" b="1" dirty="0"/>
        </a:p>
      </dgm:t>
    </dgm:pt>
    <dgm:pt modelId="{6B3D3719-827A-4F48-866F-21A147B7B2BA}" type="sibTrans" cxnId="{DC6D85B3-7F15-4DA1-93FD-3FBAC81ED03B}">
      <dgm:prSet/>
      <dgm:spPr/>
      <dgm:t>
        <a:bodyPr/>
        <a:lstStyle/>
        <a:p>
          <a:endParaRPr lang="ru-RU"/>
        </a:p>
      </dgm:t>
    </dgm:pt>
    <dgm:pt modelId="{CE2519F7-E801-49A0-97A3-DFF7C2B18827}" type="parTrans" cxnId="{DC6D85B3-7F15-4DA1-93FD-3FBAC81ED03B}">
      <dgm:prSet/>
      <dgm:spPr/>
      <dgm:t>
        <a:bodyPr/>
        <a:lstStyle/>
        <a:p>
          <a:endParaRPr lang="ru-RU"/>
        </a:p>
      </dgm:t>
    </dgm:pt>
    <dgm:pt modelId="{DB54CE7A-9220-47DF-9F50-C388EB8728A1}" type="pres">
      <dgm:prSet presAssocID="{6EB9C015-4876-4E10-9724-18C68C9296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F89546-D6FE-4CA7-BA3E-8E7AA6AED98C}" type="pres">
      <dgm:prSet presAssocID="{199ABB44-1D69-449E-B3D0-770432BA69AB}" presName="parentLin" presStyleCnt="0"/>
      <dgm:spPr/>
    </dgm:pt>
    <dgm:pt modelId="{21C57E3A-B9FD-47B2-8378-94962D9D5142}" type="pres">
      <dgm:prSet presAssocID="{199ABB44-1D69-449E-B3D0-770432BA69A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5DF9469-016E-4B29-8058-C920C8040274}" type="pres">
      <dgm:prSet presAssocID="{199ABB44-1D69-449E-B3D0-770432BA69AB}" presName="parentText" presStyleLbl="node1" presStyleIdx="0" presStyleCnt="5" custScaleX="127217" custScaleY="122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9F4F9-EE51-4CD0-A73A-3A962B3FAE03}" type="pres">
      <dgm:prSet presAssocID="{199ABB44-1D69-449E-B3D0-770432BA69AB}" presName="negativeSpace" presStyleCnt="0"/>
      <dgm:spPr/>
    </dgm:pt>
    <dgm:pt modelId="{3EA83A0C-C1BC-4AB6-989C-40852D663684}" type="pres">
      <dgm:prSet presAssocID="{199ABB44-1D69-449E-B3D0-770432BA69AB}" presName="childText" presStyleLbl="conFgAcc1" presStyleIdx="0" presStyleCnt="5">
        <dgm:presLayoutVars>
          <dgm:bulletEnabled val="1"/>
        </dgm:presLayoutVars>
      </dgm:prSet>
      <dgm:spPr/>
    </dgm:pt>
    <dgm:pt modelId="{EA1DB395-B556-4BB6-87DE-A11EC200F311}" type="pres">
      <dgm:prSet presAssocID="{69D862C4-2D2F-4D2C-801F-2D92081FD8AC}" presName="spaceBetweenRectangles" presStyleCnt="0"/>
      <dgm:spPr/>
    </dgm:pt>
    <dgm:pt modelId="{E21C926F-E23A-44C2-8152-BD338FD79830}" type="pres">
      <dgm:prSet presAssocID="{CD078473-C31C-4E8B-BDEE-FC8F4B5D2438}" presName="parentLin" presStyleCnt="0"/>
      <dgm:spPr/>
    </dgm:pt>
    <dgm:pt modelId="{5242DDC4-7E10-4184-B29B-6D5B7D9F3029}" type="pres">
      <dgm:prSet presAssocID="{CD078473-C31C-4E8B-BDEE-FC8F4B5D243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3A0B19C-F82F-4A52-88A0-C818788C921E}" type="pres">
      <dgm:prSet presAssocID="{CD078473-C31C-4E8B-BDEE-FC8F4B5D2438}" presName="parentText" presStyleLbl="node1" presStyleIdx="1" presStyleCnt="5" custScaleX="127217" custScaleY="122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EC6AE-03D5-46D2-86C8-DD810E57251D}" type="pres">
      <dgm:prSet presAssocID="{CD078473-C31C-4E8B-BDEE-FC8F4B5D2438}" presName="negativeSpace" presStyleCnt="0"/>
      <dgm:spPr/>
    </dgm:pt>
    <dgm:pt modelId="{9AE3B512-0F41-4CE5-B69B-3B9A31F595DC}" type="pres">
      <dgm:prSet presAssocID="{CD078473-C31C-4E8B-BDEE-FC8F4B5D2438}" presName="childText" presStyleLbl="conFgAcc1" presStyleIdx="1" presStyleCnt="5">
        <dgm:presLayoutVars>
          <dgm:bulletEnabled val="1"/>
        </dgm:presLayoutVars>
      </dgm:prSet>
      <dgm:spPr/>
    </dgm:pt>
    <dgm:pt modelId="{ECACEFF8-A2F7-45A9-885A-226E06C69EBD}" type="pres">
      <dgm:prSet presAssocID="{922A36E6-959F-4C9D-AE29-2069ABA51072}" presName="spaceBetweenRectangles" presStyleCnt="0"/>
      <dgm:spPr/>
    </dgm:pt>
    <dgm:pt modelId="{4FFEC8FB-A49C-423A-9350-22FE8B9C2234}" type="pres">
      <dgm:prSet presAssocID="{9268C200-55C2-498C-B0EA-C158BE7D9FDD}" presName="parentLin" presStyleCnt="0"/>
      <dgm:spPr/>
    </dgm:pt>
    <dgm:pt modelId="{08B9CBC0-44D7-4B6D-9C11-E1155D732323}" type="pres">
      <dgm:prSet presAssocID="{9268C200-55C2-498C-B0EA-C158BE7D9FD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6A9F661-D676-49F3-B715-7508E71AB148}" type="pres">
      <dgm:prSet presAssocID="{9268C200-55C2-498C-B0EA-C158BE7D9FDD}" presName="parentText" presStyleLbl="node1" presStyleIdx="2" presStyleCnt="5" custScaleX="127217" custScaleY="122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F870B-4E73-4384-8196-662443E58618}" type="pres">
      <dgm:prSet presAssocID="{9268C200-55C2-498C-B0EA-C158BE7D9FDD}" presName="negativeSpace" presStyleCnt="0"/>
      <dgm:spPr/>
    </dgm:pt>
    <dgm:pt modelId="{8F16312F-B4CA-4C94-B814-762B9D78A1C5}" type="pres">
      <dgm:prSet presAssocID="{9268C200-55C2-498C-B0EA-C158BE7D9FDD}" presName="childText" presStyleLbl="conFgAcc1" presStyleIdx="2" presStyleCnt="5">
        <dgm:presLayoutVars>
          <dgm:bulletEnabled val="1"/>
        </dgm:presLayoutVars>
      </dgm:prSet>
      <dgm:spPr/>
    </dgm:pt>
    <dgm:pt modelId="{57E56367-221E-43BA-8E20-EA60B60116EB}" type="pres">
      <dgm:prSet presAssocID="{05B650DB-A35F-4FA0-842C-7935072A8B50}" presName="spaceBetweenRectangles" presStyleCnt="0"/>
      <dgm:spPr/>
    </dgm:pt>
    <dgm:pt modelId="{49EE6BC6-A852-4D08-A4C2-91E1D2B4A516}" type="pres">
      <dgm:prSet presAssocID="{5F88F903-C9F8-4583-A635-174014F08A23}" presName="parentLin" presStyleCnt="0"/>
      <dgm:spPr/>
    </dgm:pt>
    <dgm:pt modelId="{16D93B57-A46D-4594-998B-98187ACB391C}" type="pres">
      <dgm:prSet presAssocID="{5F88F903-C9F8-4583-A635-174014F08A2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1737031-18AA-4E4F-8D8E-4E82994B2E7F}" type="pres">
      <dgm:prSet presAssocID="{5F88F903-C9F8-4583-A635-174014F08A23}" presName="parentText" presStyleLbl="node1" presStyleIdx="3" presStyleCnt="5" custScaleX="127217" custScaleY="122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7F77B-7595-46BE-860E-956006E7FFE7}" type="pres">
      <dgm:prSet presAssocID="{5F88F903-C9F8-4583-A635-174014F08A23}" presName="negativeSpace" presStyleCnt="0"/>
      <dgm:spPr/>
    </dgm:pt>
    <dgm:pt modelId="{2356CD9C-68C2-44AE-828F-7D6D5CBCB96C}" type="pres">
      <dgm:prSet presAssocID="{5F88F903-C9F8-4583-A635-174014F08A23}" presName="childText" presStyleLbl="conFgAcc1" presStyleIdx="3" presStyleCnt="5">
        <dgm:presLayoutVars>
          <dgm:bulletEnabled val="1"/>
        </dgm:presLayoutVars>
      </dgm:prSet>
      <dgm:spPr/>
    </dgm:pt>
    <dgm:pt modelId="{6DE092BB-7E8C-4862-8BBE-3F83F59D572A}" type="pres">
      <dgm:prSet presAssocID="{6B3D3719-827A-4F48-866F-21A147B7B2BA}" presName="spaceBetweenRectangles" presStyleCnt="0"/>
      <dgm:spPr/>
    </dgm:pt>
    <dgm:pt modelId="{32ED85DC-6339-493C-ABFC-C836EAF84AB5}" type="pres">
      <dgm:prSet presAssocID="{E8746A3F-4C6A-4DC8-BE6D-23AEE1A9D8B7}" presName="parentLin" presStyleCnt="0"/>
      <dgm:spPr/>
    </dgm:pt>
    <dgm:pt modelId="{97DFB63A-28A0-480E-9B9B-2D28D70B1447}" type="pres">
      <dgm:prSet presAssocID="{E8746A3F-4C6A-4DC8-BE6D-23AEE1A9D8B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A60F1B2-0786-4E37-B854-BD3E0C76A40B}" type="pres">
      <dgm:prSet presAssocID="{E8746A3F-4C6A-4DC8-BE6D-23AEE1A9D8B7}" presName="parentText" presStyleLbl="node1" presStyleIdx="4" presStyleCnt="5" custScaleX="127217" custScaleY="122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48E17-6B4C-4C0E-8ADD-3AFA912DF858}" type="pres">
      <dgm:prSet presAssocID="{E8746A3F-4C6A-4DC8-BE6D-23AEE1A9D8B7}" presName="negativeSpace" presStyleCnt="0"/>
      <dgm:spPr/>
    </dgm:pt>
    <dgm:pt modelId="{A1FCD340-0DFA-4294-A018-0B62E414B9F8}" type="pres">
      <dgm:prSet presAssocID="{E8746A3F-4C6A-4DC8-BE6D-23AEE1A9D8B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8807E7E-705C-4807-8816-D18B68E11F3C}" type="presOf" srcId="{199ABB44-1D69-449E-B3D0-770432BA69AB}" destId="{21C57E3A-B9FD-47B2-8378-94962D9D5142}" srcOrd="0" destOrd="0" presId="urn:microsoft.com/office/officeart/2005/8/layout/list1"/>
    <dgm:cxn modelId="{D3834C07-2275-4AA3-9410-DAE3C43099A0}" type="presOf" srcId="{5F88F903-C9F8-4583-A635-174014F08A23}" destId="{16D93B57-A46D-4594-998B-98187ACB391C}" srcOrd="0" destOrd="0" presId="urn:microsoft.com/office/officeart/2005/8/layout/list1"/>
    <dgm:cxn modelId="{F0A13622-A390-4ED4-A570-D9DA3138730D}" type="presOf" srcId="{9268C200-55C2-498C-B0EA-C158BE7D9FDD}" destId="{E6A9F661-D676-49F3-B715-7508E71AB148}" srcOrd="1" destOrd="0" presId="urn:microsoft.com/office/officeart/2005/8/layout/list1"/>
    <dgm:cxn modelId="{FB367BF1-B52B-4389-B268-3AF986F4AEC0}" srcId="{6EB9C015-4876-4E10-9724-18C68C9296A7}" destId="{CD078473-C31C-4E8B-BDEE-FC8F4B5D2438}" srcOrd="1" destOrd="0" parTransId="{7842C64A-19F2-4F66-9181-15CFF159A7A0}" sibTransId="{922A36E6-959F-4C9D-AE29-2069ABA51072}"/>
    <dgm:cxn modelId="{B1EB0341-10AE-407A-B9F4-6E96FFFE38A0}" type="presOf" srcId="{6EB9C015-4876-4E10-9724-18C68C9296A7}" destId="{DB54CE7A-9220-47DF-9F50-C388EB8728A1}" srcOrd="0" destOrd="0" presId="urn:microsoft.com/office/officeart/2005/8/layout/list1"/>
    <dgm:cxn modelId="{9F2C0716-8D29-4F6B-9BA7-2C50179BE5ED}" type="presOf" srcId="{CD078473-C31C-4E8B-BDEE-FC8F4B5D2438}" destId="{43A0B19C-F82F-4A52-88A0-C818788C921E}" srcOrd="1" destOrd="0" presId="urn:microsoft.com/office/officeart/2005/8/layout/list1"/>
    <dgm:cxn modelId="{FE3EBC1A-5611-4645-8F27-389B453DCA6A}" type="presOf" srcId="{E8746A3F-4C6A-4DC8-BE6D-23AEE1A9D8B7}" destId="{8A60F1B2-0786-4E37-B854-BD3E0C76A40B}" srcOrd="1" destOrd="0" presId="urn:microsoft.com/office/officeart/2005/8/layout/list1"/>
    <dgm:cxn modelId="{68226EED-1815-4AD5-A7B6-308B8D8BD4FE}" type="presOf" srcId="{CD078473-C31C-4E8B-BDEE-FC8F4B5D2438}" destId="{5242DDC4-7E10-4184-B29B-6D5B7D9F3029}" srcOrd="0" destOrd="0" presId="urn:microsoft.com/office/officeart/2005/8/layout/list1"/>
    <dgm:cxn modelId="{DC6D85B3-7F15-4DA1-93FD-3FBAC81ED03B}" srcId="{6EB9C015-4876-4E10-9724-18C68C9296A7}" destId="{5F88F903-C9F8-4583-A635-174014F08A23}" srcOrd="3" destOrd="0" parTransId="{CE2519F7-E801-49A0-97A3-DFF7C2B18827}" sibTransId="{6B3D3719-827A-4F48-866F-21A147B7B2BA}"/>
    <dgm:cxn modelId="{AF1D46C9-C128-4521-BF57-CBFB609AC4CC}" srcId="{6EB9C015-4876-4E10-9724-18C68C9296A7}" destId="{9268C200-55C2-498C-B0EA-C158BE7D9FDD}" srcOrd="2" destOrd="0" parTransId="{EE1A5E7D-0858-4006-BE69-6F0C3E614ABF}" sibTransId="{05B650DB-A35F-4FA0-842C-7935072A8B50}"/>
    <dgm:cxn modelId="{06B86529-169F-4895-BBE0-442E6056A478}" srcId="{6EB9C015-4876-4E10-9724-18C68C9296A7}" destId="{199ABB44-1D69-449E-B3D0-770432BA69AB}" srcOrd="0" destOrd="0" parTransId="{266FCF05-6E96-4A5D-A9A0-C3F64FE204AB}" sibTransId="{69D862C4-2D2F-4D2C-801F-2D92081FD8AC}"/>
    <dgm:cxn modelId="{9077BC54-B2BF-487E-A9A2-EC7591CC43BA}" type="presOf" srcId="{9268C200-55C2-498C-B0EA-C158BE7D9FDD}" destId="{08B9CBC0-44D7-4B6D-9C11-E1155D732323}" srcOrd="0" destOrd="0" presId="urn:microsoft.com/office/officeart/2005/8/layout/list1"/>
    <dgm:cxn modelId="{348E60DD-CFF1-42E7-89C1-7D2D8D233C9A}" srcId="{6EB9C015-4876-4E10-9724-18C68C9296A7}" destId="{E8746A3F-4C6A-4DC8-BE6D-23AEE1A9D8B7}" srcOrd="4" destOrd="0" parTransId="{C88E7E04-88F8-4F47-A3F6-BE6C875A35ED}" sibTransId="{9E04E234-08DD-41E1-A4F7-3BAA501EBDB5}"/>
    <dgm:cxn modelId="{A9490A6D-04C4-424F-88F6-1E5A5784AA45}" type="presOf" srcId="{5F88F903-C9F8-4583-A635-174014F08A23}" destId="{71737031-18AA-4E4F-8D8E-4E82994B2E7F}" srcOrd="1" destOrd="0" presId="urn:microsoft.com/office/officeart/2005/8/layout/list1"/>
    <dgm:cxn modelId="{9817278E-209C-49A5-85A5-ACC5D4D5E779}" type="presOf" srcId="{199ABB44-1D69-449E-B3D0-770432BA69AB}" destId="{A5DF9469-016E-4B29-8058-C920C8040274}" srcOrd="1" destOrd="0" presId="urn:microsoft.com/office/officeart/2005/8/layout/list1"/>
    <dgm:cxn modelId="{AE4DEFC3-3206-47C3-819F-F1EA3E1CF0A5}" type="presOf" srcId="{E8746A3F-4C6A-4DC8-BE6D-23AEE1A9D8B7}" destId="{97DFB63A-28A0-480E-9B9B-2D28D70B1447}" srcOrd="0" destOrd="0" presId="urn:microsoft.com/office/officeart/2005/8/layout/list1"/>
    <dgm:cxn modelId="{5BBB280D-17FC-4F93-851B-9B96FA169684}" type="presParOf" srcId="{DB54CE7A-9220-47DF-9F50-C388EB8728A1}" destId="{50F89546-D6FE-4CA7-BA3E-8E7AA6AED98C}" srcOrd="0" destOrd="0" presId="urn:microsoft.com/office/officeart/2005/8/layout/list1"/>
    <dgm:cxn modelId="{1AF6640E-864A-49B5-A0DC-457913AE398B}" type="presParOf" srcId="{50F89546-D6FE-4CA7-BA3E-8E7AA6AED98C}" destId="{21C57E3A-B9FD-47B2-8378-94962D9D5142}" srcOrd="0" destOrd="0" presId="urn:microsoft.com/office/officeart/2005/8/layout/list1"/>
    <dgm:cxn modelId="{78792340-D3DF-4109-B656-A2FA1DF1D133}" type="presParOf" srcId="{50F89546-D6FE-4CA7-BA3E-8E7AA6AED98C}" destId="{A5DF9469-016E-4B29-8058-C920C8040274}" srcOrd="1" destOrd="0" presId="urn:microsoft.com/office/officeart/2005/8/layout/list1"/>
    <dgm:cxn modelId="{D048E689-826C-4B75-BA4F-B2D0F0D454E5}" type="presParOf" srcId="{DB54CE7A-9220-47DF-9F50-C388EB8728A1}" destId="{86D9F4F9-EE51-4CD0-A73A-3A962B3FAE03}" srcOrd="1" destOrd="0" presId="urn:microsoft.com/office/officeart/2005/8/layout/list1"/>
    <dgm:cxn modelId="{0C29C12B-7388-4BED-BD7B-B367F4180C83}" type="presParOf" srcId="{DB54CE7A-9220-47DF-9F50-C388EB8728A1}" destId="{3EA83A0C-C1BC-4AB6-989C-40852D663684}" srcOrd="2" destOrd="0" presId="urn:microsoft.com/office/officeart/2005/8/layout/list1"/>
    <dgm:cxn modelId="{FB3BF5D0-0CBC-4CC0-A0A3-04B313977800}" type="presParOf" srcId="{DB54CE7A-9220-47DF-9F50-C388EB8728A1}" destId="{EA1DB395-B556-4BB6-87DE-A11EC200F311}" srcOrd="3" destOrd="0" presId="urn:microsoft.com/office/officeart/2005/8/layout/list1"/>
    <dgm:cxn modelId="{07A86B21-613E-4FDA-A77B-32A4A7BFF4A8}" type="presParOf" srcId="{DB54CE7A-9220-47DF-9F50-C388EB8728A1}" destId="{E21C926F-E23A-44C2-8152-BD338FD79830}" srcOrd="4" destOrd="0" presId="urn:microsoft.com/office/officeart/2005/8/layout/list1"/>
    <dgm:cxn modelId="{11086711-1B46-41E9-BB15-5856005A3DCA}" type="presParOf" srcId="{E21C926F-E23A-44C2-8152-BD338FD79830}" destId="{5242DDC4-7E10-4184-B29B-6D5B7D9F3029}" srcOrd="0" destOrd="0" presId="urn:microsoft.com/office/officeart/2005/8/layout/list1"/>
    <dgm:cxn modelId="{995996ED-E1FC-468E-A06D-73A70BB7BE4B}" type="presParOf" srcId="{E21C926F-E23A-44C2-8152-BD338FD79830}" destId="{43A0B19C-F82F-4A52-88A0-C818788C921E}" srcOrd="1" destOrd="0" presId="urn:microsoft.com/office/officeart/2005/8/layout/list1"/>
    <dgm:cxn modelId="{F4D40589-4A38-4CD7-BB05-737D500F1CF3}" type="presParOf" srcId="{DB54CE7A-9220-47DF-9F50-C388EB8728A1}" destId="{509EC6AE-03D5-46D2-86C8-DD810E57251D}" srcOrd="5" destOrd="0" presId="urn:microsoft.com/office/officeart/2005/8/layout/list1"/>
    <dgm:cxn modelId="{FE9CB4ED-E4B3-40DA-B8A7-F8EA33167072}" type="presParOf" srcId="{DB54CE7A-9220-47DF-9F50-C388EB8728A1}" destId="{9AE3B512-0F41-4CE5-B69B-3B9A31F595DC}" srcOrd="6" destOrd="0" presId="urn:microsoft.com/office/officeart/2005/8/layout/list1"/>
    <dgm:cxn modelId="{0934ED7D-B171-49A7-8673-649439334E73}" type="presParOf" srcId="{DB54CE7A-9220-47DF-9F50-C388EB8728A1}" destId="{ECACEFF8-A2F7-45A9-885A-226E06C69EBD}" srcOrd="7" destOrd="0" presId="urn:microsoft.com/office/officeart/2005/8/layout/list1"/>
    <dgm:cxn modelId="{8C141FD0-13BE-4BA4-BFA6-27A6B4D85C28}" type="presParOf" srcId="{DB54CE7A-9220-47DF-9F50-C388EB8728A1}" destId="{4FFEC8FB-A49C-423A-9350-22FE8B9C2234}" srcOrd="8" destOrd="0" presId="urn:microsoft.com/office/officeart/2005/8/layout/list1"/>
    <dgm:cxn modelId="{08631DF2-E568-45A3-AAD3-B186D74BDEDC}" type="presParOf" srcId="{4FFEC8FB-A49C-423A-9350-22FE8B9C2234}" destId="{08B9CBC0-44D7-4B6D-9C11-E1155D732323}" srcOrd="0" destOrd="0" presId="urn:microsoft.com/office/officeart/2005/8/layout/list1"/>
    <dgm:cxn modelId="{64E0F258-2FCA-4D11-A782-12EDE4C3C4CB}" type="presParOf" srcId="{4FFEC8FB-A49C-423A-9350-22FE8B9C2234}" destId="{E6A9F661-D676-49F3-B715-7508E71AB148}" srcOrd="1" destOrd="0" presId="urn:microsoft.com/office/officeart/2005/8/layout/list1"/>
    <dgm:cxn modelId="{1D49575D-D81C-4F8A-A169-C9CB51AC9930}" type="presParOf" srcId="{DB54CE7A-9220-47DF-9F50-C388EB8728A1}" destId="{61EF870B-4E73-4384-8196-662443E58618}" srcOrd="9" destOrd="0" presId="urn:microsoft.com/office/officeart/2005/8/layout/list1"/>
    <dgm:cxn modelId="{81095B12-4A3A-43ED-AC85-935131562A0E}" type="presParOf" srcId="{DB54CE7A-9220-47DF-9F50-C388EB8728A1}" destId="{8F16312F-B4CA-4C94-B814-762B9D78A1C5}" srcOrd="10" destOrd="0" presId="urn:microsoft.com/office/officeart/2005/8/layout/list1"/>
    <dgm:cxn modelId="{08E821B3-D347-4E92-B603-1AF2A64935A9}" type="presParOf" srcId="{DB54CE7A-9220-47DF-9F50-C388EB8728A1}" destId="{57E56367-221E-43BA-8E20-EA60B60116EB}" srcOrd="11" destOrd="0" presId="urn:microsoft.com/office/officeart/2005/8/layout/list1"/>
    <dgm:cxn modelId="{0D352721-8648-4AD5-AA22-49BB77505AED}" type="presParOf" srcId="{DB54CE7A-9220-47DF-9F50-C388EB8728A1}" destId="{49EE6BC6-A852-4D08-A4C2-91E1D2B4A516}" srcOrd="12" destOrd="0" presId="urn:microsoft.com/office/officeart/2005/8/layout/list1"/>
    <dgm:cxn modelId="{2D45DCEB-0E3D-4A36-8D3D-CD764A572A6B}" type="presParOf" srcId="{49EE6BC6-A852-4D08-A4C2-91E1D2B4A516}" destId="{16D93B57-A46D-4594-998B-98187ACB391C}" srcOrd="0" destOrd="0" presId="urn:microsoft.com/office/officeart/2005/8/layout/list1"/>
    <dgm:cxn modelId="{9CDC6271-8E3F-4412-B85A-F32FC34A8319}" type="presParOf" srcId="{49EE6BC6-A852-4D08-A4C2-91E1D2B4A516}" destId="{71737031-18AA-4E4F-8D8E-4E82994B2E7F}" srcOrd="1" destOrd="0" presId="urn:microsoft.com/office/officeart/2005/8/layout/list1"/>
    <dgm:cxn modelId="{1DD8BF7E-A912-46CB-856B-20FAE54046BA}" type="presParOf" srcId="{DB54CE7A-9220-47DF-9F50-C388EB8728A1}" destId="{C0B7F77B-7595-46BE-860E-956006E7FFE7}" srcOrd="13" destOrd="0" presId="urn:microsoft.com/office/officeart/2005/8/layout/list1"/>
    <dgm:cxn modelId="{66C9400C-3058-4331-8494-5D42F48350C5}" type="presParOf" srcId="{DB54CE7A-9220-47DF-9F50-C388EB8728A1}" destId="{2356CD9C-68C2-44AE-828F-7D6D5CBCB96C}" srcOrd="14" destOrd="0" presId="urn:microsoft.com/office/officeart/2005/8/layout/list1"/>
    <dgm:cxn modelId="{B123C9B0-7989-4ED8-A6D8-6E63694FADA1}" type="presParOf" srcId="{DB54CE7A-9220-47DF-9F50-C388EB8728A1}" destId="{6DE092BB-7E8C-4862-8BBE-3F83F59D572A}" srcOrd="15" destOrd="0" presId="urn:microsoft.com/office/officeart/2005/8/layout/list1"/>
    <dgm:cxn modelId="{1370B973-26DE-4F5F-9913-7D1CA463DDDB}" type="presParOf" srcId="{DB54CE7A-9220-47DF-9F50-C388EB8728A1}" destId="{32ED85DC-6339-493C-ABFC-C836EAF84AB5}" srcOrd="16" destOrd="0" presId="urn:microsoft.com/office/officeart/2005/8/layout/list1"/>
    <dgm:cxn modelId="{2DAF1C57-BF14-4AA6-85B2-AA5EC3C35EA9}" type="presParOf" srcId="{32ED85DC-6339-493C-ABFC-C836EAF84AB5}" destId="{97DFB63A-28A0-480E-9B9B-2D28D70B1447}" srcOrd="0" destOrd="0" presId="urn:microsoft.com/office/officeart/2005/8/layout/list1"/>
    <dgm:cxn modelId="{18D5C428-994B-4566-847E-DC223317AF57}" type="presParOf" srcId="{32ED85DC-6339-493C-ABFC-C836EAF84AB5}" destId="{8A60F1B2-0786-4E37-B854-BD3E0C76A40B}" srcOrd="1" destOrd="0" presId="urn:microsoft.com/office/officeart/2005/8/layout/list1"/>
    <dgm:cxn modelId="{5F03D672-93B3-484F-AF01-120DCC216648}" type="presParOf" srcId="{DB54CE7A-9220-47DF-9F50-C388EB8728A1}" destId="{5DE48E17-6B4C-4C0E-8ADD-3AFA912DF858}" srcOrd="17" destOrd="0" presId="urn:microsoft.com/office/officeart/2005/8/layout/list1"/>
    <dgm:cxn modelId="{62B7BF1C-AEEF-4483-9A7C-D893BA7C3C42}" type="presParOf" srcId="{DB54CE7A-9220-47DF-9F50-C388EB8728A1}" destId="{A1FCD340-0DFA-4294-A018-0B62E414B9F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488BBB-87F8-4557-BE75-26AEEA99A63A}" type="doc">
      <dgm:prSet loTypeId="urn:microsoft.com/office/officeart/2005/8/layout/hList1" loCatId="list" qsTypeId="urn:microsoft.com/office/officeart/2005/8/quickstyle/3d1" qsCatId="3D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4641CD15-BF02-454D-9EFD-F3233DCE8619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</a:rPr>
            <a:t>Биотехнология для медицины, фармакология</a:t>
          </a:r>
          <a:endParaRPr lang="ru-RU" sz="1400" b="1" dirty="0">
            <a:latin typeface="Calibri" pitchFamily="34" charset="0"/>
          </a:endParaRPr>
        </a:p>
      </dgm:t>
    </dgm:pt>
    <dgm:pt modelId="{CD95B2B2-FE2A-41D8-86BC-61C214C7A7C9}" type="parTrans" cxnId="{99DA2B0F-979C-4EF6-BB66-60CCB74C4932}">
      <dgm:prSet/>
      <dgm:spPr/>
      <dgm:t>
        <a:bodyPr/>
        <a:lstStyle/>
        <a:p>
          <a:endParaRPr lang="ru-RU"/>
        </a:p>
      </dgm:t>
    </dgm:pt>
    <dgm:pt modelId="{9BF52E95-1EF3-4DB9-AC32-56669A94DD75}" type="sibTrans" cxnId="{99DA2B0F-979C-4EF6-BB66-60CCB74C4932}">
      <dgm:prSet/>
      <dgm:spPr/>
      <dgm:t>
        <a:bodyPr/>
        <a:lstStyle/>
        <a:p>
          <a:endParaRPr lang="ru-RU"/>
        </a:p>
      </dgm:t>
    </dgm:pt>
    <dgm:pt modelId="{973D9CF4-CB38-496A-9C27-B5C9CD4B244D}">
      <dgm:prSet phldrT="[Текст]"/>
      <dgm:spPr/>
      <dgm:t>
        <a:bodyPr/>
        <a:lstStyle/>
        <a:p>
          <a:r>
            <a:rPr lang="ru-RU" b="1" smtClean="0">
              <a:latin typeface="Calibri" pitchFamily="34" charset="0"/>
            </a:rPr>
            <a:t>Тест-системы</a:t>
          </a:r>
          <a:endParaRPr lang="ru-RU" b="1" dirty="0">
            <a:latin typeface="Calibri" pitchFamily="34" charset="0"/>
          </a:endParaRPr>
        </a:p>
      </dgm:t>
    </dgm:pt>
    <dgm:pt modelId="{13BE076F-7716-48C3-B663-3E2FBDD35F4D}" type="parTrans" cxnId="{92D2DC88-6B0B-4DD3-94BC-FB50F335741A}">
      <dgm:prSet/>
      <dgm:spPr/>
      <dgm:t>
        <a:bodyPr/>
        <a:lstStyle/>
        <a:p>
          <a:endParaRPr lang="ru-RU"/>
        </a:p>
      </dgm:t>
    </dgm:pt>
    <dgm:pt modelId="{D2A98BC8-12BE-41D7-8F0B-01723A2E499A}" type="sibTrans" cxnId="{92D2DC88-6B0B-4DD3-94BC-FB50F335741A}">
      <dgm:prSet/>
      <dgm:spPr/>
      <dgm:t>
        <a:bodyPr/>
        <a:lstStyle/>
        <a:p>
          <a:endParaRPr lang="ru-RU"/>
        </a:p>
      </dgm:t>
    </dgm:pt>
    <dgm:pt modelId="{84A9991E-483D-42D4-98C4-85455A91B746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</a:rPr>
            <a:t>Сельское хозяйство, пищевая биотехнология</a:t>
          </a:r>
          <a:endParaRPr lang="ru-RU" sz="1400" b="1" dirty="0">
            <a:latin typeface="Calibri" pitchFamily="34" charset="0"/>
          </a:endParaRPr>
        </a:p>
      </dgm:t>
    </dgm:pt>
    <dgm:pt modelId="{845D3AA8-65A6-440B-A87D-AFCC40DAD173}" type="parTrans" cxnId="{14CD1299-E5CB-49E2-9AF6-A09EF8487C28}">
      <dgm:prSet/>
      <dgm:spPr/>
      <dgm:t>
        <a:bodyPr/>
        <a:lstStyle/>
        <a:p>
          <a:endParaRPr lang="ru-RU"/>
        </a:p>
      </dgm:t>
    </dgm:pt>
    <dgm:pt modelId="{98F7A476-D135-406A-B8E6-7E843EAF642A}" type="sibTrans" cxnId="{14CD1299-E5CB-49E2-9AF6-A09EF8487C28}">
      <dgm:prSet/>
      <dgm:spPr/>
      <dgm:t>
        <a:bodyPr/>
        <a:lstStyle/>
        <a:p>
          <a:endParaRPr lang="ru-RU"/>
        </a:p>
      </dgm:t>
    </dgm:pt>
    <dgm:pt modelId="{8E8F2964-D6F0-4197-879F-569579636C67}">
      <dgm:prSet phldrT="[Текст]"/>
      <dgm:spPr/>
      <dgm:t>
        <a:bodyPr/>
        <a:lstStyle/>
        <a:p>
          <a:r>
            <a:rPr lang="ru-RU" b="1" smtClean="0">
              <a:latin typeface="Calibri" pitchFamily="34" charset="0"/>
            </a:rPr>
            <a:t>Диагностика заболеваний животных и растений</a:t>
          </a:r>
          <a:endParaRPr lang="ru-RU" b="1" dirty="0">
            <a:latin typeface="Calibri" pitchFamily="34" charset="0"/>
          </a:endParaRPr>
        </a:p>
      </dgm:t>
    </dgm:pt>
    <dgm:pt modelId="{EC9788E0-22F9-4709-93C2-756E2B3C28A3}" type="parTrans" cxnId="{88059FF5-BF85-45BE-B7CD-AF520149BBCF}">
      <dgm:prSet/>
      <dgm:spPr/>
      <dgm:t>
        <a:bodyPr/>
        <a:lstStyle/>
        <a:p>
          <a:endParaRPr lang="ru-RU"/>
        </a:p>
      </dgm:t>
    </dgm:pt>
    <dgm:pt modelId="{B854273E-1FF1-465B-833C-9A2AF83E97F7}" type="sibTrans" cxnId="{88059FF5-BF85-45BE-B7CD-AF520149BBCF}">
      <dgm:prSet/>
      <dgm:spPr/>
      <dgm:t>
        <a:bodyPr/>
        <a:lstStyle/>
        <a:p>
          <a:endParaRPr lang="ru-RU"/>
        </a:p>
      </dgm:t>
    </dgm:pt>
    <dgm:pt modelId="{9B461595-6C65-43B5-82FE-2783A1067F15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</a:rPr>
            <a:t>Защита окружающей среды</a:t>
          </a:r>
          <a:endParaRPr lang="ru-RU" sz="1400" b="1" dirty="0">
            <a:latin typeface="Calibri" pitchFamily="34" charset="0"/>
          </a:endParaRPr>
        </a:p>
      </dgm:t>
    </dgm:pt>
    <dgm:pt modelId="{AB44FFE5-3E87-4E16-9304-7995DF18DF17}" type="parTrans" cxnId="{9C572CDC-DB0F-4F99-BEAE-70AB5F0594B8}">
      <dgm:prSet/>
      <dgm:spPr/>
      <dgm:t>
        <a:bodyPr/>
        <a:lstStyle/>
        <a:p>
          <a:endParaRPr lang="ru-RU"/>
        </a:p>
      </dgm:t>
    </dgm:pt>
    <dgm:pt modelId="{B49A2544-4036-4C6E-B075-974967B2AD86}" type="sibTrans" cxnId="{9C572CDC-DB0F-4F99-BEAE-70AB5F0594B8}">
      <dgm:prSet/>
      <dgm:spPr/>
      <dgm:t>
        <a:bodyPr/>
        <a:lstStyle/>
        <a:p>
          <a:endParaRPr lang="ru-RU"/>
        </a:p>
      </dgm:t>
    </dgm:pt>
    <dgm:pt modelId="{CAB76006-E03F-4659-8CCD-C46023E391F0}">
      <dgm:prSet phldrT="[Текст]"/>
      <dgm:spPr/>
      <dgm:t>
        <a:bodyPr/>
        <a:lstStyle/>
        <a:p>
          <a:r>
            <a:rPr lang="ru-RU" b="1" smtClean="0">
              <a:latin typeface="Calibri" pitchFamily="34" charset="0"/>
            </a:rPr>
            <a:t>Разработка биопрепаратов очистки почв и воды от токсичных соединений и нефтепродуктов</a:t>
          </a:r>
          <a:endParaRPr lang="ru-RU" b="1" dirty="0">
            <a:latin typeface="Calibri" pitchFamily="34" charset="0"/>
          </a:endParaRPr>
        </a:p>
      </dgm:t>
    </dgm:pt>
    <dgm:pt modelId="{3C386B84-E563-461C-8EA6-1EA88A0C1B6F}" type="parTrans" cxnId="{B8C1816E-A391-4F44-8534-1B03505671A2}">
      <dgm:prSet/>
      <dgm:spPr/>
      <dgm:t>
        <a:bodyPr/>
        <a:lstStyle/>
        <a:p>
          <a:endParaRPr lang="ru-RU"/>
        </a:p>
      </dgm:t>
    </dgm:pt>
    <dgm:pt modelId="{EA71698C-77AA-4E78-A8EE-0228A929BA89}" type="sibTrans" cxnId="{B8C1816E-A391-4F44-8534-1B03505671A2}">
      <dgm:prSet/>
      <dgm:spPr/>
      <dgm:t>
        <a:bodyPr/>
        <a:lstStyle/>
        <a:p>
          <a:endParaRPr lang="ru-RU"/>
        </a:p>
      </dgm:t>
    </dgm:pt>
    <dgm:pt modelId="{808BDE5B-6540-4AFE-B397-8E21367E185A}">
      <dgm:prSet custT="1"/>
      <dgm:spPr/>
      <dgm:t>
        <a:bodyPr/>
        <a:lstStyle/>
        <a:p>
          <a:r>
            <a:rPr lang="ru-RU" sz="1400" b="1" dirty="0" smtClean="0">
              <a:latin typeface="+mj-lt"/>
            </a:rPr>
            <a:t>Промышленная биотехнология, химия</a:t>
          </a:r>
          <a:endParaRPr lang="ru-RU" sz="1400" b="1" dirty="0">
            <a:latin typeface="+mj-lt"/>
          </a:endParaRPr>
        </a:p>
      </dgm:t>
    </dgm:pt>
    <dgm:pt modelId="{62185780-C55B-4C55-9EA3-FC97AC71DE23}" type="parTrans" cxnId="{1A918EA1-A298-45F7-BDB8-657B5671CA68}">
      <dgm:prSet/>
      <dgm:spPr/>
      <dgm:t>
        <a:bodyPr/>
        <a:lstStyle/>
        <a:p>
          <a:endParaRPr lang="ru-RU"/>
        </a:p>
      </dgm:t>
    </dgm:pt>
    <dgm:pt modelId="{F56DC191-D215-45C8-AEE1-196377B02EB2}" type="sibTrans" cxnId="{1A918EA1-A298-45F7-BDB8-657B5671CA68}">
      <dgm:prSet/>
      <dgm:spPr/>
      <dgm:t>
        <a:bodyPr/>
        <a:lstStyle/>
        <a:p>
          <a:endParaRPr lang="ru-RU"/>
        </a:p>
      </dgm:t>
    </dgm:pt>
    <dgm:pt modelId="{ED65BA65-5426-41C0-8B05-CA94D838C598}">
      <dgm:prSet/>
      <dgm:spPr/>
      <dgm:t>
        <a:bodyPr/>
        <a:lstStyle/>
        <a:p>
          <a:r>
            <a:rPr lang="ru-RU" b="1" smtClean="0">
              <a:latin typeface="Calibri" pitchFamily="34" charset="0"/>
            </a:rPr>
            <a:t>Производство пищевых и кормовых добавок для сельскохозяйственных животных</a:t>
          </a:r>
          <a:endParaRPr lang="ru-RU" b="1" dirty="0" smtClean="0">
            <a:latin typeface="Calibri" pitchFamily="34" charset="0"/>
          </a:endParaRPr>
        </a:p>
      </dgm:t>
    </dgm:pt>
    <dgm:pt modelId="{A9E753C2-9160-42B2-BF69-B76380680214}" type="parTrans" cxnId="{56EABA9D-08FC-449E-8BF6-DD3E88770587}">
      <dgm:prSet/>
      <dgm:spPr/>
      <dgm:t>
        <a:bodyPr/>
        <a:lstStyle/>
        <a:p>
          <a:endParaRPr lang="ru-RU"/>
        </a:p>
      </dgm:t>
    </dgm:pt>
    <dgm:pt modelId="{0C0FCFB0-F2AE-42B6-B92E-4AF69B55F0A0}" type="sibTrans" cxnId="{56EABA9D-08FC-449E-8BF6-DD3E88770587}">
      <dgm:prSet/>
      <dgm:spPr/>
      <dgm:t>
        <a:bodyPr/>
        <a:lstStyle/>
        <a:p>
          <a:endParaRPr lang="ru-RU"/>
        </a:p>
      </dgm:t>
    </dgm:pt>
    <dgm:pt modelId="{C783664A-27AF-4153-A1C4-BA1EAB70D20E}">
      <dgm:prSet/>
      <dgm:spPr/>
      <dgm:t>
        <a:bodyPr/>
        <a:lstStyle/>
        <a:p>
          <a:r>
            <a:rPr lang="ru-RU" b="1" smtClean="0">
              <a:latin typeface="Calibri" pitchFamily="34" charset="0"/>
            </a:rPr>
            <a:t>Средства защиты растений </a:t>
          </a:r>
          <a:endParaRPr lang="ru-RU" b="1" dirty="0" smtClean="0">
            <a:latin typeface="Calibri" pitchFamily="34" charset="0"/>
          </a:endParaRPr>
        </a:p>
      </dgm:t>
    </dgm:pt>
    <dgm:pt modelId="{98EE7CCA-D507-47CA-BCDC-DB1E2D257EC1}" type="parTrans" cxnId="{C72CAC1C-6DE0-4AF9-B359-18FF0DD5BEA9}">
      <dgm:prSet/>
      <dgm:spPr/>
      <dgm:t>
        <a:bodyPr/>
        <a:lstStyle/>
        <a:p>
          <a:endParaRPr lang="ru-RU"/>
        </a:p>
      </dgm:t>
    </dgm:pt>
    <dgm:pt modelId="{F44411B4-C47F-4839-9427-4459230D9F59}" type="sibTrans" cxnId="{C72CAC1C-6DE0-4AF9-B359-18FF0DD5BEA9}">
      <dgm:prSet/>
      <dgm:spPr/>
      <dgm:t>
        <a:bodyPr/>
        <a:lstStyle/>
        <a:p>
          <a:endParaRPr lang="ru-RU"/>
        </a:p>
      </dgm:t>
    </dgm:pt>
    <dgm:pt modelId="{8A6436F7-60CC-4092-9CD1-37337CC7A1DD}">
      <dgm:prSet/>
      <dgm:spPr/>
      <dgm:t>
        <a:bodyPr/>
        <a:lstStyle/>
        <a:p>
          <a:r>
            <a:rPr lang="ru-RU" b="1" smtClean="0">
              <a:latin typeface="Calibri" pitchFamily="34" charset="0"/>
            </a:rPr>
            <a:t>Создание трансгенных растений</a:t>
          </a:r>
          <a:endParaRPr lang="ru-RU" b="1" dirty="0" smtClean="0">
            <a:latin typeface="Calibri" pitchFamily="34" charset="0"/>
          </a:endParaRPr>
        </a:p>
      </dgm:t>
    </dgm:pt>
    <dgm:pt modelId="{F566C6C6-07D1-430E-9D23-5AB73F546452}" type="parTrans" cxnId="{7B230690-9EF4-42F0-B5BC-A9969F7C4495}">
      <dgm:prSet/>
      <dgm:spPr/>
      <dgm:t>
        <a:bodyPr/>
        <a:lstStyle/>
        <a:p>
          <a:endParaRPr lang="ru-RU"/>
        </a:p>
      </dgm:t>
    </dgm:pt>
    <dgm:pt modelId="{1C8E5FDA-8CBD-4EB2-9CE3-D1EF67D3791E}" type="sibTrans" cxnId="{7B230690-9EF4-42F0-B5BC-A9969F7C4495}">
      <dgm:prSet/>
      <dgm:spPr/>
      <dgm:t>
        <a:bodyPr/>
        <a:lstStyle/>
        <a:p>
          <a:endParaRPr lang="ru-RU"/>
        </a:p>
      </dgm:t>
    </dgm:pt>
    <dgm:pt modelId="{49DB6C93-A46A-4408-989F-4C434A0E828F}">
      <dgm:prSet/>
      <dgm:spPr/>
      <dgm:t>
        <a:bodyPr/>
        <a:lstStyle/>
        <a:p>
          <a:r>
            <a:rPr lang="ru-RU" b="1" smtClean="0">
              <a:latin typeface="Calibri" pitchFamily="34" charset="0"/>
            </a:rPr>
            <a:t>Микроклонирование</a:t>
          </a:r>
          <a:endParaRPr lang="ru-RU" b="1" dirty="0" smtClean="0">
            <a:latin typeface="Calibri" pitchFamily="34" charset="0"/>
          </a:endParaRPr>
        </a:p>
      </dgm:t>
    </dgm:pt>
    <dgm:pt modelId="{500AC097-109A-4DD9-9493-723F8D7E4313}" type="parTrans" cxnId="{806EBCD7-C470-4FB7-8608-FAE388ED199D}">
      <dgm:prSet/>
      <dgm:spPr/>
      <dgm:t>
        <a:bodyPr/>
        <a:lstStyle/>
        <a:p>
          <a:endParaRPr lang="ru-RU"/>
        </a:p>
      </dgm:t>
    </dgm:pt>
    <dgm:pt modelId="{727BB4F3-521D-43F7-BF10-427B00CEB2E4}" type="sibTrans" cxnId="{806EBCD7-C470-4FB7-8608-FAE388ED199D}">
      <dgm:prSet/>
      <dgm:spPr/>
      <dgm:t>
        <a:bodyPr/>
        <a:lstStyle/>
        <a:p>
          <a:endParaRPr lang="ru-RU"/>
        </a:p>
      </dgm:t>
    </dgm:pt>
    <dgm:pt modelId="{8821C813-1BB6-41A9-ADDD-2CA51F340D09}">
      <dgm:prSet/>
      <dgm:spPr/>
      <dgm:t>
        <a:bodyPr/>
        <a:lstStyle/>
        <a:p>
          <a:r>
            <a:rPr lang="ru-RU" b="1" smtClean="0">
              <a:latin typeface="Calibri" pitchFamily="34" charset="0"/>
            </a:rPr>
            <a:t>Разработка технологий устойчивых агроэкосистем и ландшафтов</a:t>
          </a:r>
          <a:endParaRPr lang="ru-RU" b="1" dirty="0">
            <a:latin typeface="Calibri" pitchFamily="34" charset="0"/>
          </a:endParaRPr>
        </a:p>
      </dgm:t>
    </dgm:pt>
    <dgm:pt modelId="{99F056DD-78CD-49CF-A5E3-57DB7952F81B}" type="parTrans" cxnId="{042D9BC6-0A18-49BA-A001-D99A22584230}">
      <dgm:prSet/>
      <dgm:spPr/>
      <dgm:t>
        <a:bodyPr/>
        <a:lstStyle/>
        <a:p>
          <a:endParaRPr lang="ru-RU"/>
        </a:p>
      </dgm:t>
    </dgm:pt>
    <dgm:pt modelId="{64228FFE-DF37-4C95-9419-685414F9955D}" type="sibTrans" cxnId="{042D9BC6-0A18-49BA-A001-D99A22584230}">
      <dgm:prSet/>
      <dgm:spPr/>
      <dgm:t>
        <a:bodyPr/>
        <a:lstStyle/>
        <a:p>
          <a:endParaRPr lang="ru-RU"/>
        </a:p>
      </dgm:t>
    </dgm:pt>
    <dgm:pt modelId="{04F5F21F-1972-47BB-A110-790651E82CA4}">
      <dgm:prSet/>
      <dgm:spPr/>
      <dgm:t>
        <a:bodyPr/>
        <a:lstStyle/>
        <a:p>
          <a:r>
            <a:rPr lang="ru-RU" b="1" smtClean="0">
              <a:latin typeface="Calibri" pitchFamily="34" charset="0"/>
            </a:rPr>
            <a:t>Технологии восстановления окружающей среды (ремедиация и рекультивация)</a:t>
          </a:r>
          <a:endParaRPr lang="ru-RU" b="1" dirty="0" smtClean="0">
            <a:latin typeface="Calibri" pitchFamily="34" charset="0"/>
          </a:endParaRPr>
        </a:p>
      </dgm:t>
    </dgm:pt>
    <dgm:pt modelId="{8D56027D-3260-44CE-8FCD-4DA19F638379}" type="parTrans" cxnId="{7CB0F8AB-243B-4EE3-A1EE-EE55C900493C}">
      <dgm:prSet/>
      <dgm:spPr/>
      <dgm:t>
        <a:bodyPr/>
        <a:lstStyle/>
        <a:p>
          <a:endParaRPr lang="ru-RU"/>
        </a:p>
      </dgm:t>
    </dgm:pt>
    <dgm:pt modelId="{29FF7E7E-DEC8-4C3F-A996-2F42F79082C4}" type="sibTrans" cxnId="{7CB0F8AB-243B-4EE3-A1EE-EE55C900493C}">
      <dgm:prSet/>
      <dgm:spPr/>
      <dgm:t>
        <a:bodyPr/>
        <a:lstStyle/>
        <a:p>
          <a:endParaRPr lang="ru-RU"/>
        </a:p>
      </dgm:t>
    </dgm:pt>
    <dgm:pt modelId="{6839D083-E9DF-424D-94E3-B7BCCD6411A5}">
      <dgm:prSet/>
      <dgm:spPr/>
      <dgm:t>
        <a:bodyPr/>
        <a:lstStyle/>
        <a:p>
          <a:r>
            <a:rPr lang="ru-RU" b="1" smtClean="0">
              <a:latin typeface="Calibri" pitchFamily="34" charset="0"/>
            </a:rPr>
            <a:t>Способы борьбы с биоповреждениями инженерных систем и сооружений</a:t>
          </a:r>
          <a:endParaRPr lang="ru-RU" b="1" dirty="0" smtClean="0">
            <a:latin typeface="Calibri" pitchFamily="34" charset="0"/>
          </a:endParaRPr>
        </a:p>
      </dgm:t>
    </dgm:pt>
    <dgm:pt modelId="{11320393-03FE-4065-AD0F-E13F0B218C63}" type="parTrans" cxnId="{001A9688-8A69-4740-BB93-D16F935C5D12}">
      <dgm:prSet/>
      <dgm:spPr/>
      <dgm:t>
        <a:bodyPr/>
        <a:lstStyle/>
        <a:p>
          <a:endParaRPr lang="ru-RU"/>
        </a:p>
      </dgm:t>
    </dgm:pt>
    <dgm:pt modelId="{0F3BDF6E-863A-45E0-968D-18DE64680F48}" type="sibTrans" cxnId="{001A9688-8A69-4740-BB93-D16F935C5D12}">
      <dgm:prSet/>
      <dgm:spPr/>
      <dgm:t>
        <a:bodyPr/>
        <a:lstStyle/>
        <a:p>
          <a:endParaRPr lang="ru-RU"/>
        </a:p>
      </dgm:t>
    </dgm:pt>
    <dgm:pt modelId="{0BF7D6F8-DED4-47AA-964E-2D06E171DEA5}">
      <dgm:prSet/>
      <dgm:spPr/>
      <dgm:t>
        <a:bodyPr/>
        <a:lstStyle/>
        <a:p>
          <a:r>
            <a:rPr lang="ru-RU" b="1" smtClean="0">
              <a:latin typeface="Calibri" pitchFamily="34" charset="0"/>
            </a:rPr>
            <a:t>Экспресс-диагностика уровня загрязнения окружающей среды</a:t>
          </a:r>
          <a:endParaRPr lang="ru-RU" b="1" dirty="0">
            <a:latin typeface="Calibri" pitchFamily="34" charset="0"/>
          </a:endParaRPr>
        </a:p>
      </dgm:t>
    </dgm:pt>
    <dgm:pt modelId="{9F719986-BDB3-44C4-B1A7-5FF935FF6673}" type="parTrans" cxnId="{951774EA-0501-4693-8A22-D8900AE82B1A}">
      <dgm:prSet/>
      <dgm:spPr/>
      <dgm:t>
        <a:bodyPr/>
        <a:lstStyle/>
        <a:p>
          <a:endParaRPr lang="ru-RU"/>
        </a:p>
      </dgm:t>
    </dgm:pt>
    <dgm:pt modelId="{5647EBA2-B04B-4B1C-980A-FB1ABF2CDDED}" type="sibTrans" cxnId="{951774EA-0501-4693-8A22-D8900AE82B1A}">
      <dgm:prSet/>
      <dgm:spPr/>
      <dgm:t>
        <a:bodyPr/>
        <a:lstStyle/>
        <a:p>
          <a:endParaRPr lang="ru-RU"/>
        </a:p>
      </dgm:t>
    </dgm:pt>
    <dgm:pt modelId="{F5DD8A1C-D81E-44A9-A740-340872B7C08B}">
      <dgm:prSet/>
      <dgm:spPr/>
      <dgm:t>
        <a:bodyPr/>
        <a:lstStyle/>
        <a:p>
          <a:r>
            <a:rPr lang="ru-RU" b="1" smtClean="0">
              <a:latin typeface="Calibri" pitchFamily="34" charset="0"/>
            </a:rPr>
            <a:t>Приборы для медицины и медицинской диагностики</a:t>
          </a:r>
          <a:endParaRPr lang="ru-RU" b="1" dirty="0">
            <a:latin typeface="Calibri" pitchFamily="34" charset="0"/>
          </a:endParaRPr>
        </a:p>
      </dgm:t>
    </dgm:pt>
    <dgm:pt modelId="{848F8B59-7594-4C7E-A73D-85551898626F}" type="parTrans" cxnId="{D9DC452E-2431-4911-981B-778623D6DBCF}">
      <dgm:prSet/>
      <dgm:spPr/>
      <dgm:t>
        <a:bodyPr/>
        <a:lstStyle/>
        <a:p>
          <a:endParaRPr lang="ru-RU"/>
        </a:p>
      </dgm:t>
    </dgm:pt>
    <dgm:pt modelId="{8A4D8D45-6335-4F59-9BEF-ADFB6D995E81}" type="sibTrans" cxnId="{D9DC452E-2431-4911-981B-778623D6DBCF}">
      <dgm:prSet/>
      <dgm:spPr/>
      <dgm:t>
        <a:bodyPr/>
        <a:lstStyle/>
        <a:p>
          <a:endParaRPr lang="ru-RU"/>
        </a:p>
      </dgm:t>
    </dgm:pt>
    <dgm:pt modelId="{4BF21B53-DFD6-44A5-856F-F9E4A08AFA95}">
      <dgm:prSet/>
      <dgm:spPr/>
      <dgm:t>
        <a:bodyPr/>
        <a:lstStyle/>
        <a:p>
          <a:r>
            <a:rPr lang="ru-RU" b="1" smtClean="0">
              <a:latin typeface="Calibri" pitchFamily="34" charset="0"/>
            </a:rPr>
            <a:t>Приборы и оборудование для научных исследований</a:t>
          </a:r>
          <a:endParaRPr lang="ru-RU" b="1" dirty="0" smtClean="0">
            <a:latin typeface="Calibri" pitchFamily="34" charset="0"/>
          </a:endParaRPr>
        </a:p>
      </dgm:t>
    </dgm:pt>
    <dgm:pt modelId="{5C736251-0C1B-442F-AAEC-3786FAF0200D}" type="parTrans" cxnId="{00EC803F-893E-4DC7-A10D-E47B978BFF43}">
      <dgm:prSet/>
      <dgm:spPr/>
      <dgm:t>
        <a:bodyPr/>
        <a:lstStyle/>
        <a:p>
          <a:endParaRPr lang="ru-RU"/>
        </a:p>
      </dgm:t>
    </dgm:pt>
    <dgm:pt modelId="{359C8902-768B-4CAB-9FBC-35AF1ACE6C5C}" type="sibTrans" cxnId="{00EC803F-893E-4DC7-A10D-E47B978BFF43}">
      <dgm:prSet/>
      <dgm:spPr/>
      <dgm:t>
        <a:bodyPr/>
        <a:lstStyle/>
        <a:p>
          <a:endParaRPr lang="ru-RU"/>
        </a:p>
      </dgm:t>
    </dgm:pt>
    <dgm:pt modelId="{3F2D8284-654A-47EB-9D8F-012BEBBCA342}">
      <dgm:prSet/>
      <dgm:spPr/>
      <dgm:t>
        <a:bodyPr/>
        <a:lstStyle/>
        <a:p>
          <a:r>
            <a:rPr lang="ru-RU" b="1" smtClean="0">
              <a:latin typeface="Calibri" pitchFamily="34" charset="0"/>
            </a:rPr>
            <a:t>Биотехнологическое оборудование</a:t>
          </a:r>
          <a:endParaRPr lang="ru-RU" b="1" dirty="0" smtClean="0">
            <a:latin typeface="Calibri" pitchFamily="34" charset="0"/>
          </a:endParaRPr>
        </a:p>
      </dgm:t>
    </dgm:pt>
    <dgm:pt modelId="{4CC04DE4-349E-400B-8AC9-D9166926DCC7}" type="parTrans" cxnId="{B38DEDCD-401A-4F61-81DE-924A0DF5AB2F}">
      <dgm:prSet/>
      <dgm:spPr/>
      <dgm:t>
        <a:bodyPr/>
        <a:lstStyle/>
        <a:p>
          <a:endParaRPr lang="ru-RU"/>
        </a:p>
      </dgm:t>
    </dgm:pt>
    <dgm:pt modelId="{A6DE0DF2-ED40-47D1-AE7F-C34EE3BD3ED9}" type="sibTrans" cxnId="{B38DEDCD-401A-4F61-81DE-924A0DF5AB2F}">
      <dgm:prSet/>
      <dgm:spPr/>
      <dgm:t>
        <a:bodyPr/>
        <a:lstStyle/>
        <a:p>
          <a:endParaRPr lang="ru-RU"/>
        </a:p>
      </dgm:t>
    </dgm:pt>
    <dgm:pt modelId="{299F8C4C-B94E-4892-A986-6D3FA9EC81C3}">
      <dgm:prSet/>
      <dgm:spPr/>
      <dgm:t>
        <a:bodyPr/>
        <a:lstStyle/>
        <a:p>
          <a:r>
            <a:rPr lang="ru-RU" b="1" smtClean="0">
              <a:latin typeface="Calibri" pitchFamily="34" charset="0"/>
            </a:rPr>
            <a:t>Приборы для экологического мониторинга</a:t>
          </a:r>
          <a:endParaRPr lang="ru-RU" b="1" dirty="0" smtClean="0">
            <a:latin typeface="Calibri" pitchFamily="34" charset="0"/>
          </a:endParaRPr>
        </a:p>
      </dgm:t>
    </dgm:pt>
    <dgm:pt modelId="{6FA316AE-E75F-4D83-ABAB-6D4A6BD5EA22}" type="parTrans" cxnId="{28BBB082-4503-47E1-957A-056FF64A12CA}">
      <dgm:prSet/>
      <dgm:spPr/>
      <dgm:t>
        <a:bodyPr/>
        <a:lstStyle/>
        <a:p>
          <a:endParaRPr lang="ru-RU"/>
        </a:p>
      </dgm:t>
    </dgm:pt>
    <dgm:pt modelId="{89F12234-4317-4A23-A1A7-0BAA412F4205}" type="sibTrans" cxnId="{28BBB082-4503-47E1-957A-056FF64A12CA}">
      <dgm:prSet/>
      <dgm:spPr/>
      <dgm:t>
        <a:bodyPr/>
        <a:lstStyle/>
        <a:p>
          <a:endParaRPr lang="ru-RU"/>
        </a:p>
      </dgm:t>
    </dgm:pt>
    <dgm:pt modelId="{6DC6DD49-47FB-4B54-85C5-8093BC276C65}">
      <dgm:prSet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Производство субстанций (янтарная кислота высокой чистоты, лимонная кислота)</a:t>
          </a:r>
          <a:endParaRPr lang="ru-RU" b="1" dirty="0">
            <a:latin typeface="Calibri" pitchFamily="34" charset="0"/>
          </a:endParaRPr>
        </a:p>
      </dgm:t>
    </dgm:pt>
    <dgm:pt modelId="{C3E452DC-74AB-4D5F-8A70-AD412746130C}" type="parTrans" cxnId="{A693A0CC-2F51-4BB2-B585-BA556E3BD9D2}">
      <dgm:prSet/>
      <dgm:spPr/>
      <dgm:t>
        <a:bodyPr/>
        <a:lstStyle/>
        <a:p>
          <a:endParaRPr lang="ru-RU"/>
        </a:p>
      </dgm:t>
    </dgm:pt>
    <dgm:pt modelId="{23A2CC8A-66A2-4C6C-BBC8-AD8D29C07213}" type="sibTrans" cxnId="{A693A0CC-2F51-4BB2-B585-BA556E3BD9D2}">
      <dgm:prSet/>
      <dgm:spPr/>
      <dgm:t>
        <a:bodyPr/>
        <a:lstStyle/>
        <a:p>
          <a:endParaRPr lang="ru-RU"/>
        </a:p>
      </dgm:t>
    </dgm:pt>
    <dgm:pt modelId="{04D2D6B7-557F-4E7B-AFA3-56EDDF69B696}">
      <dgm:prSet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Иммуносенсоры</a:t>
          </a:r>
          <a:endParaRPr lang="en-US" b="1" dirty="0" smtClean="0">
            <a:latin typeface="Calibri" pitchFamily="34" charset="0"/>
          </a:endParaRPr>
        </a:p>
      </dgm:t>
    </dgm:pt>
    <dgm:pt modelId="{2CE346BD-B361-45A2-A2C2-67D69A4D452F}" type="parTrans" cxnId="{545790B6-7A28-44B1-8185-15B8CA8B916A}">
      <dgm:prSet/>
      <dgm:spPr/>
      <dgm:t>
        <a:bodyPr/>
        <a:lstStyle/>
        <a:p>
          <a:endParaRPr lang="ru-RU"/>
        </a:p>
      </dgm:t>
    </dgm:pt>
    <dgm:pt modelId="{202EB392-8DE4-4455-B71B-37CB3E400649}" type="sibTrans" cxnId="{545790B6-7A28-44B1-8185-15B8CA8B916A}">
      <dgm:prSet/>
      <dgm:spPr/>
      <dgm:t>
        <a:bodyPr/>
        <a:lstStyle/>
        <a:p>
          <a:endParaRPr lang="ru-RU"/>
        </a:p>
      </dgm:t>
    </dgm:pt>
    <dgm:pt modelId="{362B1DEC-169C-48FD-828F-EEC7B054AE26}">
      <dgm:prSet/>
      <dgm:spPr/>
      <dgm:t>
        <a:bodyPr/>
        <a:lstStyle/>
        <a:p>
          <a:r>
            <a:rPr lang="ru-RU" b="1" smtClean="0">
              <a:latin typeface="Calibri" pitchFamily="34" charset="0"/>
            </a:rPr>
            <a:t>Медицинские диагностические приборы</a:t>
          </a:r>
          <a:endParaRPr lang="ru-RU" b="1" dirty="0" smtClean="0">
            <a:latin typeface="Calibri" pitchFamily="34" charset="0"/>
          </a:endParaRPr>
        </a:p>
      </dgm:t>
    </dgm:pt>
    <dgm:pt modelId="{147330E7-86C3-46B2-A4C7-C8D966F59A57}" type="parTrans" cxnId="{74E19FBB-CD48-4DFD-B366-27C53D6617A2}">
      <dgm:prSet/>
      <dgm:spPr/>
      <dgm:t>
        <a:bodyPr/>
        <a:lstStyle/>
        <a:p>
          <a:endParaRPr lang="ru-RU"/>
        </a:p>
      </dgm:t>
    </dgm:pt>
    <dgm:pt modelId="{85ACCEC5-0E34-4633-A4AD-293FE3CDFC9A}" type="sibTrans" cxnId="{74E19FBB-CD48-4DFD-B366-27C53D6617A2}">
      <dgm:prSet/>
      <dgm:spPr/>
      <dgm:t>
        <a:bodyPr/>
        <a:lstStyle/>
        <a:p>
          <a:endParaRPr lang="ru-RU"/>
        </a:p>
      </dgm:t>
    </dgm:pt>
    <dgm:pt modelId="{5C6B4F3A-5B69-4DCC-89E4-3554B362F055}">
      <dgm:prSet/>
      <dgm:spPr/>
      <dgm:t>
        <a:bodyPr/>
        <a:lstStyle/>
        <a:p>
          <a:r>
            <a:rPr lang="ru-RU" b="1" smtClean="0">
              <a:latin typeface="Calibri" pitchFamily="34" charset="0"/>
            </a:rPr>
            <a:t>Разработка нового поколения противовирусных и антибактериальных препаратов </a:t>
          </a:r>
          <a:endParaRPr lang="ru-RU" b="1" dirty="0" smtClean="0">
            <a:latin typeface="Calibri" pitchFamily="34" charset="0"/>
          </a:endParaRPr>
        </a:p>
      </dgm:t>
    </dgm:pt>
    <dgm:pt modelId="{1705DDA2-23CA-4902-A3D6-2C149DE731E6}" type="parTrans" cxnId="{394E9478-A976-4AA2-9BBB-EA21C52B4187}">
      <dgm:prSet/>
      <dgm:spPr/>
      <dgm:t>
        <a:bodyPr/>
        <a:lstStyle/>
        <a:p>
          <a:endParaRPr lang="ru-RU"/>
        </a:p>
      </dgm:t>
    </dgm:pt>
    <dgm:pt modelId="{7B72E38F-6A14-49D5-97CD-F2C8D1A0CADB}" type="sibTrans" cxnId="{394E9478-A976-4AA2-9BBB-EA21C52B4187}">
      <dgm:prSet/>
      <dgm:spPr/>
      <dgm:t>
        <a:bodyPr/>
        <a:lstStyle/>
        <a:p>
          <a:endParaRPr lang="ru-RU"/>
        </a:p>
      </dgm:t>
    </dgm:pt>
    <dgm:pt modelId="{AE77DC71-231F-47BB-8405-1FB2C7EA4476}">
      <dgm:prSet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Производство БАДов, кровезаменителей, раневых и противоожоговых покрытий</a:t>
          </a:r>
          <a:endParaRPr lang="ru-RU" b="1" dirty="0">
            <a:latin typeface="Calibri" pitchFamily="34" charset="0"/>
          </a:endParaRPr>
        </a:p>
      </dgm:t>
    </dgm:pt>
    <dgm:pt modelId="{D961C055-BCFC-4F2D-AE7F-485BF63C5BA9}" type="parTrans" cxnId="{F96B7237-DFCC-4B11-8552-F2140BC02F90}">
      <dgm:prSet/>
      <dgm:spPr/>
      <dgm:t>
        <a:bodyPr/>
        <a:lstStyle/>
        <a:p>
          <a:endParaRPr lang="ru-RU"/>
        </a:p>
      </dgm:t>
    </dgm:pt>
    <dgm:pt modelId="{FFD52378-FA98-4B27-910C-20847DC9C9BF}" type="sibTrans" cxnId="{F96B7237-DFCC-4B11-8552-F2140BC02F90}">
      <dgm:prSet/>
      <dgm:spPr/>
      <dgm:t>
        <a:bodyPr/>
        <a:lstStyle/>
        <a:p>
          <a:endParaRPr lang="ru-RU"/>
        </a:p>
      </dgm:t>
    </dgm:pt>
    <dgm:pt modelId="{0D8A75F7-8847-4245-A12B-1BAFC09E8D41}">
      <dgm:prSet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Проведение доклинических испытаний и скрининг лекарственных препаратов</a:t>
          </a:r>
          <a:endParaRPr lang="ru-RU" b="1" dirty="0">
            <a:latin typeface="Calibri" pitchFamily="34" charset="0"/>
          </a:endParaRPr>
        </a:p>
      </dgm:t>
    </dgm:pt>
    <dgm:pt modelId="{A8FC70FA-14F8-42FC-AABE-DCA8BD3F0B5F}" type="parTrans" cxnId="{A2731A8E-7817-44AC-B8C2-5019393535DC}">
      <dgm:prSet/>
      <dgm:spPr/>
    </dgm:pt>
    <dgm:pt modelId="{3DE05F03-D4DF-434B-AE4E-8550AC671A14}" type="sibTrans" cxnId="{A2731A8E-7817-44AC-B8C2-5019393535DC}">
      <dgm:prSet/>
      <dgm:spPr/>
    </dgm:pt>
    <dgm:pt modelId="{3BE26F9C-FB23-4FB4-98A1-09AD7804CB06}" type="pres">
      <dgm:prSet presAssocID="{5B488BBB-87F8-4557-BE75-26AEEA99A6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C8685B-DB76-4823-A1E5-8C33CF16A2FE}" type="pres">
      <dgm:prSet presAssocID="{4641CD15-BF02-454D-9EFD-F3233DCE8619}" presName="composite" presStyleCnt="0"/>
      <dgm:spPr/>
    </dgm:pt>
    <dgm:pt modelId="{9BB25C09-C8EA-45C4-B282-76A38F81D696}" type="pres">
      <dgm:prSet presAssocID="{4641CD15-BF02-454D-9EFD-F3233DCE861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0B857-F3C8-45FD-B7AF-2821B3624ABE}" type="pres">
      <dgm:prSet presAssocID="{4641CD15-BF02-454D-9EFD-F3233DCE861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362A6-F38F-466D-8085-B233AE1B6D9B}" type="pres">
      <dgm:prSet presAssocID="{9BF52E95-1EF3-4DB9-AC32-56669A94DD75}" presName="space" presStyleCnt="0"/>
      <dgm:spPr/>
    </dgm:pt>
    <dgm:pt modelId="{71EFF917-6A8F-4EF3-A42F-879C1C92E521}" type="pres">
      <dgm:prSet presAssocID="{84A9991E-483D-42D4-98C4-85455A91B746}" presName="composite" presStyleCnt="0"/>
      <dgm:spPr/>
    </dgm:pt>
    <dgm:pt modelId="{36AB87AF-B042-427B-BF5A-4F455FB160B1}" type="pres">
      <dgm:prSet presAssocID="{84A9991E-483D-42D4-98C4-85455A91B74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FD058-46A3-4881-AA46-E006C995CDFB}" type="pres">
      <dgm:prSet presAssocID="{84A9991E-483D-42D4-98C4-85455A91B74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AB4E0-328E-412C-B31E-7F3AA33CBD14}" type="pres">
      <dgm:prSet presAssocID="{98F7A476-D135-406A-B8E6-7E843EAF642A}" presName="space" presStyleCnt="0"/>
      <dgm:spPr/>
    </dgm:pt>
    <dgm:pt modelId="{39DFC460-85A9-4FDF-ABA7-E236F03D4832}" type="pres">
      <dgm:prSet presAssocID="{9B461595-6C65-43B5-82FE-2783A1067F15}" presName="composite" presStyleCnt="0"/>
      <dgm:spPr/>
    </dgm:pt>
    <dgm:pt modelId="{D4D00A40-1236-4401-8817-289437CA2368}" type="pres">
      <dgm:prSet presAssocID="{9B461595-6C65-43B5-82FE-2783A1067F1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9DBD9-9561-4776-B66B-2091E06BE30B}" type="pres">
      <dgm:prSet presAssocID="{9B461595-6C65-43B5-82FE-2783A1067F1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23318-A7FF-409E-B7C2-909F3014CDD4}" type="pres">
      <dgm:prSet presAssocID="{B49A2544-4036-4C6E-B075-974967B2AD86}" presName="space" presStyleCnt="0"/>
      <dgm:spPr/>
    </dgm:pt>
    <dgm:pt modelId="{3A4ADD63-A089-4F0C-9B5B-74A8D20AC492}" type="pres">
      <dgm:prSet presAssocID="{808BDE5B-6540-4AFE-B397-8E21367E185A}" presName="composite" presStyleCnt="0"/>
      <dgm:spPr/>
    </dgm:pt>
    <dgm:pt modelId="{D967F25B-6C5E-4BE0-A879-756B329F5660}" type="pres">
      <dgm:prSet presAssocID="{808BDE5B-6540-4AFE-B397-8E21367E185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361BC-457D-4492-8A22-CCEAFA31756F}" type="pres">
      <dgm:prSet presAssocID="{808BDE5B-6540-4AFE-B397-8E21367E185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ABA9D-08FC-449E-8BF6-DD3E88770587}" srcId="{84A9991E-483D-42D4-98C4-85455A91B746}" destId="{ED65BA65-5426-41C0-8B05-CA94D838C598}" srcOrd="1" destOrd="0" parTransId="{A9E753C2-9160-42B2-BF69-B76380680214}" sibTransId="{0C0FCFB0-F2AE-42B6-B92E-4AF69B55F0A0}"/>
    <dgm:cxn modelId="{D9DC452E-2431-4911-981B-778623D6DBCF}" srcId="{808BDE5B-6540-4AFE-B397-8E21367E185A}" destId="{F5DD8A1C-D81E-44A9-A740-340872B7C08B}" srcOrd="0" destOrd="0" parTransId="{848F8B59-7594-4C7E-A73D-85551898626F}" sibTransId="{8A4D8D45-6335-4F59-9BEF-ADFB6D995E81}"/>
    <dgm:cxn modelId="{28BBB082-4503-47E1-957A-056FF64A12CA}" srcId="{808BDE5B-6540-4AFE-B397-8E21367E185A}" destId="{299F8C4C-B94E-4892-A986-6D3FA9EC81C3}" srcOrd="3" destOrd="0" parTransId="{6FA316AE-E75F-4D83-ABAB-6D4A6BD5EA22}" sibTransId="{89F12234-4317-4A23-A1A7-0BAA412F4205}"/>
    <dgm:cxn modelId="{E31F17ED-CBC1-4665-9BE9-9C5550360F31}" type="presOf" srcId="{973D9CF4-CB38-496A-9C27-B5C9CD4B244D}" destId="{6FC0B857-F3C8-45FD-B7AF-2821B3624ABE}" srcOrd="0" destOrd="0" presId="urn:microsoft.com/office/officeart/2005/8/layout/hList1"/>
    <dgm:cxn modelId="{14CD1299-E5CB-49E2-9AF6-A09EF8487C28}" srcId="{5B488BBB-87F8-4557-BE75-26AEEA99A63A}" destId="{84A9991E-483D-42D4-98C4-85455A91B746}" srcOrd="1" destOrd="0" parTransId="{845D3AA8-65A6-440B-A87D-AFCC40DAD173}" sibTransId="{98F7A476-D135-406A-B8E6-7E843EAF642A}"/>
    <dgm:cxn modelId="{88059FF5-BF85-45BE-B7CD-AF520149BBCF}" srcId="{84A9991E-483D-42D4-98C4-85455A91B746}" destId="{8E8F2964-D6F0-4197-879F-569579636C67}" srcOrd="0" destOrd="0" parTransId="{EC9788E0-22F9-4709-93C2-756E2B3C28A3}" sibTransId="{B854273E-1FF1-465B-833C-9A2AF83E97F7}"/>
    <dgm:cxn modelId="{956DDA32-1360-4F91-AF17-1726A4C57A11}" type="presOf" srcId="{ED65BA65-5426-41C0-8B05-CA94D838C598}" destId="{699FD058-46A3-4881-AA46-E006C995CDFB}" srcOrd="0" destOrd="1" presId="urn:microsoft.com/office/officeart/2005/8/layout/hList1"/>
    <dgm:cxn modelId="{545790B6-7A28-44B1-8185-15B8CA8B916A}" srcId="{4641CD15-BF02-454D-9EFD-F3233DCE8619}" destId="{04D2D6B7-557F-4E7B-AFA3-56EDDF69B696}" srcOrd="1" destOrd="0" parTransId="{2CE346BD-B361-45A2-A2C2-67D69A4D452F}" sibTransId="{202EB392-8DE4-4455-B71B-37CB3E400649}"/>
    <dgm:cxn modelId="{806EBCD7-C470-4FB7-8608-FAE388ED199D}" srcId="{84A9991E-483D-42D4-98C4-85455A91B746}" destId="{49DB6C93-A46A-4408-989F-4C434A0E828F}" srcOrd="4" destOrd="0" parTransId="{500AC097-109A-4DD9-9493-723F8D7E4313}" sibTransId="{727BB4F3-521D-43F7-BF10-427B00CEB2E4}"/>
    <dgm:cxn modelId="{2CD986CB-1E68-4E42-A651-9EB9CABDBEF1}" type="presOf" srcId="{CAB76006-E03F-4659-8CCD-C46023E391F0}" destId="{FDB9DBD9-9561-4776-B66B-2091E06BE30B}" srcOrd="0" destOrd="0" presId="urn:microsoft.com/office/officeart/2005/8/layout/hList1"/>
    <dgm:cxn modelId="{B8C1816E-A391-4F44-8534-1B03505671A2}" srcId="{9B461595-6C65-43B5-82FE-2783A1067F15}" destId="{CAB76006-E03F-4659-8CCD-C46023E391F0}" srcOrd="0" destOrd="0" parTransId="{3C386B84-E563-461C-8EA6-1EA88A0C1B6F}" sibTransId="{EA71698C-77AA-4E78-A8EE-0228A929BA89}"/>
    <dgm:cxn modelId="{56979677-60C0-47A5-AD4B-38C6EDFF72FA}" type="presOf" srcId="{3F2D8284-654A-47EB-9D8F-012BEBBCA342}" destId="{F4E361BC-457D-4492-8A22-CCEAFA31756F}" srcOrd="0" destOrd="2" presId="urn:microsoft.com/office/officeart/2005/8/layout/hList1"/>
    <dgm:cxn modelId="{394E9478-A976-4AA2-9BBB-EA21C52B4187}" srcId="{4641CD15-BF02-454D-9EFD-F3233DCE8619}" destId="{5C6B4F3A-5B69-4DCC-89E4-3554B362F055}" srcOrd="3" destOrd="0" parTransId="{1705DDA2-23CA-4902-A3D6-2C149DE731E6}" sibTransId="{7B72E38F-6A14-49D5-97CD-F2C8D1A0CADB}"/>
    <dgm:cxn modelId="{ED0289B3-C79C-4D2B-9172-4CE1A07E142B}" type="presOf" srcId="{F5DD8A1C-D81E-44A9-A740-340872B7C08B}" destId="{F4E361BC-457D-4492-8A22-CCEAFA31756F}" srcOrd="0" destOrd="0" presId="urn:microsoft.com/office/officeart/2005/8/layout/hList1"/>
    <dgm:cxn modelId="{74E19FBB-CD48-4DFD-B366-27C53D6617A2}" srcId="{4641CD15-BF02-454D-9EFD-F3233DCE8619}" destId="{362B1DEC-169C-48FD-828F-EEC7B054AE26}" srcOrd="2" destOrd="0" parTransId="{147330E7-86C3-46B2-A4C7-C8D966F59A57}" sibTransId="{85ACCEC5-0E34-4633-A4AD-293FE3CDFC9A}"/>
    <dgm:cxn modelId="{5E021CA8-6708-48A1-8923-3D3FA2D2EB5C}" type="presOf" srcId="{49DB6C93-A46A-4408-989F-4C434A0E828F}" destId="{699FD058-46A3-4881-AA46-E006C995CDFB}" srcOrd="0" destOrd="4" presId="urn:microsoft.com/office/officeart/2005/8/layout/hList1"/>
    <dgm:cxn modelId="{951774EA-0501-4693-8A22-D8900AE82B1A}" srcId="{9B461595-6C65-43B5-82FE-2783A1067F15}" destId="{0BF7D6F8-DED4-47AA-964E-2D06E171DEA5}" srcOrd="3" destOrd="0" parTransId="{9F719986-BDB3-44C4-B1A7-5FF935FF6673}" sibTransId="{5647EBA2-B04B-4B1C-980A-FB1ABF2CDDED}"/>
    <dgm:cxn modelId="{9F85B360-6A01-4B7A-BD7F-15966009D1FF}" type="presOf" srcId="{AE77DC71-231F-47BB-8405-1FB2C7EA4476}" destId="{6FC0B857-F3C8-45FD-B7AF-2821B3624ABE}" srcOrd="0" destOrd="4" presId="urn:microsoft.com/office/officeart/2005/8/layout/hList1"/>
    <dgm:cxn modelId="{37A71999-C3F4-426C-B575-4E4D1863B6ED}" type="presOf" srcId="{808BDE5B-6540-4AFE-B397-8E21367E185A}" destId="{D967F25B-6C5E-4BE0-A879-756B329F5660}" srcOrd="0" destOrd="0" presId="urn:microsoft.com/office/officeart/2005/8/layout/hList1"/>
    <dgm:cxn modelId="{643736B7-1AD1-4ED7-B29D-97F96FFA6D38}" type="presOf" srcId="{5C6B4F3A-5B69-4DCC-89E4-3554B362F055}" destId="{6FC0B857-F3C8-45FD-B7AF-2821B3624ABE}" srcOrd="0" destOrd="3" presId="urn:microsoft.com/office/officeart/2005/8/layout/hList1"/>
    <dgm:cxn modelId="{92D2DC88-6B0B-4DD3-94BC-FB50F335741A}" srcId="{4641CD15-BF02-454D-9EFD-F3233DCE8619}" destId="{973D9CF4-CB38-496A-9C27-B5C9CD4B244D}" srcOrd="0" destOrd="0" parTransId="{13BE076F-7716-48C3-B663-3E2FBDD35F4D}" sibTransId="{D2A98BC8-12BE-41D7-8F0B-01723A2E499A}"/>
    <dgm:cxn modelId="{7CB0F8AB-243B-4EE3-A1EE-EE55C900493C}" srcId="{9B461595-6C65-43B5-82FE-2783A1067F15}" destId="{04F5F21F-1972-47BB-A110-790651E82CA4}" srcOrd="1" destOrd="0" parTransId="{8D56027D-3260-44CE-8FCD-4DA19F638379}" sibTransId="{29FF7E7E-DEC8-4C3F-A996-2F42F79082C4}"/>
    <dgm:cxn modelId="{00EC803F-893E-4DC7-A10D-E47B978BFF43}" srcId="{808BDE5B-6540-4AFE-B397-8E21367E185A}" destId="{4BF21B53-DFD6-44A5-856F-F9E4A08AFA95}" srcOrd="1" destOrd="0" parTransId="{5C736251-0C1B-442F-AAEC-3786FAF0200D}" sibTransId="{359C8902-768B-4CAB-9FBC-35AF1ACE6C5C}"/>
    <dgm:cxn modelId="{11B590BF-B453-4EB3-A5BA-A16A7230268C}" type="presOf" srcId="{8821C813-1BB6-41A9-ADDD-2CA51F340D09}" destId="{699FD058-46A3-4881-AA46-E006C995CDFB}" srcOrd="0" destOrd="5" presId="urn:microsoft.com/office/officeart/2005/8/layout/hList1"/>
    <dgm:cxn modelId="{99DA2B0F-979C-4EF6-BB66-60CCB74C4932}" srcId="{5B488BBB-87F8-4557-BE75-26AEEA99A63A}" destId="{4641CD15-BF02-454D-9EFD-F3233DCE8619}" srcOrd="0" destOrd="0" parTransId="{CD95B2B2-FE2A-41D8-86BC-61C214C7A7C9}" sibTransId="{9BF52E95-1EF3-4DB9-AC32-56669A94DD75}"/>
    <dgm:cxn modelId="{7C5A2B16-6440-4540-90F0-8DD9FFA8C76A}" type="presOf" srcId="{6DC6DD49-47FB-4B54-85C5-8093BC276C65}" destId="{F4E361BC-457D-4492-8A22-CCEAFA31756F}" srcOrd="0" destOrd="4" presId="urn:microsoft.com/office/officeart/2005/8/layout/hList1"/>
    <dgm:cxn modelId="{CD767175-1FFD-4485-89E5-4AA87B8A4BD6}" type="presOf" srcId="{0D8A75F7-8847-4245-A12B-1BAFC09E8D41}" destId="{6FC0B857-F3C8-45FD-B7AF-2821B3624ABE}" srcOrd="0" destOrd="5" presId="urn:microsoft.com/office/officeart/2005/8/layout/hList1"/>
    <dgm:cxn modelId="{CD9F277C-AB6C-4A20-8712-4AB14F03D38A}" type="presOf" srcId="{6839D083-E9DF-424D-94E3-B7BCCD6411A5}" destId="{FDB9DBD9-9561-4776-B66B-2091E06BE30B}" srcOrd="0" destOrd="2" presId="urn:microsoft.com/office/officeart/2005/8/layout/hList1"/>
    <dgm:cxn modelId="{C479E7AD-ED3B-4513-A439-ABD68C8C0788}" type="presOf" srcId="{0BF7D6F8-DED4-47AA-964E-2D06E171DEA5}" destId="{FDB9DBD9-9561-4776-B66B-2091E06BE30B}" srcOrd="0" destOrd="3" presId="urn:microsoft.com/office/officeart/2005/8/layout/hList1"/>
    <dgm:cxn modelId="{A693A0CC-2F51-4BB2-B585-BA556E3BD9D2}" srcId="{808BDE5B-6540-4AFE-B397-8E21367E185A}" destId="{6DC6DD49-47FB-4B54-85C5-8093BC276C65}" srcOrd="4" destOrd="0" parTransId="{C3E452DC-74AB-4D5F-8A70-AD412746130C}" sibTransId="{23A2CC8A-66A2-4C6C-BBC8-AD8D29C07213}"/>
    <dgm:cxn modelId="{B38DEDCD-401A-4F61-81DE-924A0DF5AB2F}" srcId="{808BDE5B-6540-4AFE-B397-8E21367E185A}" destId="{3F2D8284-654A-47EB-9D8F-012BEBBCA342}" srcOrd="2" destOrd="0" parTransId="{4CC04DE4-349E-400B-8AC9-D9166926DCC7}" sibTransId="{A6DE0DF2-ED40-47D1-AE7F-C34EE3BD3ED9}"/>
    <dgm:cxn modelId="{7B230690-9EF4-42F0-B5BC-A9969F7C4495}" srcId="{84A9991E-483D-42D4-98C4-85455A91B746}" destId="{8A6436F7-60CC-4092-9CD1-37337CC7A1DD}" srcOrd="3" destOrd="0" parTransId="{F566C6C6-07D1-430E-9D23-5AB73F546452}" sibTransId="{1C8E5FDA-8CBD-4EB2-9CE3-D1EF67D3791E}"/>
    <dgm:cxn modelId="{1A918EA1-A298-45F7-BDB8-657B5671CA68}" srcId="{5B488BBB-87F8-4557-BE75-26AEEA99A63A}" destId="{808BDE5B-6540-4AFE-B397-8E21367E185A}" srcOrd="3" destOrd="0" parTransId="{62185780-C55B-4C55-9EA3-FC97AC71DE23}" sibTransId="{F56DC191-D215-45C8-AEE1-196377B02EB2}"/>
    <dgm:cxn modelId="{C9EDF006-FD26-4700-A8AB-6E5FFD8A74F9}" type="presOf" srcId="{8A6436F7-60CC-4092-9CD1-37337CC7A1DD}" destId="{699FD058-46A3-4881-AA46-E006C995CDFB}" srcOrd="0" destOrd="3" presId="urn:microsoft.com/office/officeart/2005/8/layout/hList1"/>
    <dgm:cxn modelId="{CC287FAA-6536-4D86-840C-373780540771}" type="presOf" srcId="{C783664A-27AF-4153-A1C4-BA1EAB70D20E}" destId="{699FD058-46A3-4881-AA46-E006C995CDFB}" srcOrd="0" destOrd="2" presId="urn:microsoft.com/office/officeart/2005/8/layout/hList1"/>
    <dgm:cxn modelId="{A40C0C8B-1ABC-4896-9A3D-FD2241858882}" type="presOf" srcId="{4BF21B53-DFD6-44A5-856F-F9E4A08AFA95}" destId="{F4E361BC-457D-4492-8A22-CCEAFA31756F}" srcOrd="0" destOrd="1" presId="urn:microsoft.com/office/officeart/2005/8/layout/hList1"/>
    <dgm:cxn modelId="{AB75CC27-CF59-422E-9799-9BA99C8DBC42}" type="presOf" srcId="{84A9991E-483D-42D4-98C4-85455A91B746}" destId="{36AB87AF-B042-427B-BF5A-4F455FB160B1}" srcOrd="0" destOrd="0" presId="urn:microsoft.com/office/officeart/2005/8/layout/hList1"/>
    <dgm:cxn modelId="{F96B7237-DFCC-4B11-8552-F2140BC02F90}" srcId="{4641CD15-BF02-454D-9EFD-F3233DCE8619}" destId="{AE77DC71-231F-47BB-8405-1FB2C7EA4476}" srcOrd="4" destOrd="0" parTransId="{D961C055-BCFC-4F2D-AE7F-485BF63C5BA9}" sibTransId="{FFD52378-FA98-4B27-910C-20847DC9C9BF}"/>
    <dgm:cxn modelId="{BECC0232-9721-41A6-BD39-D47220C23A87}" type="presOf" srcId="{299F8C4C-B94E-4892-A986-6D3FA9EC81C3}" destId="{F4E361BC-457D-4492-8A22-CCEAFA31756F}" srcOrd="0" destOrd="3" presId="urn:microsoft.com/office/officeart/2005/8/layout/hList1"/>
    <dgm:cxn modelId="{23F04867-8A92-4544-AA43-FA2910E3111F}" type="presOf" srcId="{9B461595-6C65-43B5-82FE-2783A1067F15}" destId="{D4D00A40-1236-4401-8817-289437CA2368}" srcOrd="0" destOrd="0" presId="urn:microsoft.com/office/officeart/2005/8/layout/hList1"/>
    <dgm:cxn modelId="{C6BDEAEE-EE17-446C-9AB3-C5AB602F6296}" type="presOf" srcId="{04D2D6B7-557F-4E7B-AFA3-56EDDF69B696}" destId="{6FC0B857-F3C8-45FD-B7AF-2821B3624ABE}" srcOrd="0" destOrd="1" presId="urn:microsoft.com/office/officeart/2005/8/layout/hList1"/>
    <dgm:cxn modelId="{7B42DE07-FA0E-4279-9614-6017267484C6}" type="presOf" srcId="{362B1DEC-169C-48FD-828F-EEC7B054AE26}" destId="{6FC0B857-F3C8-45FD-B7AF-2821B3624ABE}" srcOrd="0" destOrd="2" presId="urn:microsoft.com/office/officeart/2005/8/layout/hList1"/>
    <dgm:cxn modelId="{042D9BC6-0A18-49BA-A001-D99A22584230}" srcId="{84A9991E-483D-42D4-98C4-85455A91B746}" destId="{8821C813-1BB6-41A9-ADDD-2CA51F340D09}" srcOrd="5" destOrd="0" parTransId="{99F056DD-78CD-49CF-A5E3-57DB7952F81B}" sibTransId="{64228FFE-DF37-4C95-9419-685414F9955D}"/>
    <dgm:cxn modelId="{9C572CDC-DB0F-4F99-BEAE-70AB5F0594B8}" srcId="{5B488BBB-87F8-4557-BE75-26AEEA99A63A}" destId="{9B461595-6C65-43B5-82FE-2783A1067F15}" srcOrd="2" destOrd="0" parTransId="{AB44FFE5-3E87-4E16-9304-7995DF18DF17}" sibTransId="{B49A2544-4036-4C6E-B075-974967B2AD86}"/>
    <dgm:cxn modelId="{001A9688-8A69-4740-BB93-D16F935C5D12}" srcId="{9B461595-6C65-43B5-82FE-2783A1067F15}" destId="{6839D083-E9DF-424D-94E3-B7BCCD6411A5}" srcOrd="2" destOrd="0" parTransId="{11320393-03FE-4065-AD0F-E13F0B218C63}" sibTransId="{0F3BDF6E-863A-45E0-968D-18DE64680F48}"/>
    <dgm:cxn modelId="{563FBF17-13FB-4533-B110-F1E74F734F1D}" type="presOf" srcId="{4641CD15-BF02-454D-9EFD-F3233DCE8619}" destId="{9BB25C09-C8EA-45C4-B282-76A38F81D696}" srcOrd="0" destOrd="0" presId="urn:microsoft.com/office/officeart/2005/8/layout/hList1"/>
    <dgm:cxn modelId="{61BFB30F-9B9A-42A3-BA44-C06864C6793B}" type="presOf" srcId="{8E8F2964-D6F0-4197-879F-569579636C67}" destId="{699FD058-46A3-4881-AA46-E006C995CDFB}" srcOrd="0" destOrd="0" presId="urn:microsoft.com/office/officeart/2005/8/layout/hList1"/>
    <dgm:cxn modelId="{A2731A8E-7817-44AC-B8C2-5019393535DC}" srcId="{4641CD15-BF02-454D-9EFD-F3233DCE8619}" destId="{0D8A75F7-8847-4245-A12B-1BAFC09E8D41}" srcOrd="5" destOrd="0" parTransId="{A8FC70FA-14F8-42FC-AABE-DCA8BD3F0B5F}" sibTransId="{3DE05F03-D4DF-434B-AE4E-8550AC671A14}"/>
    <dgm:cxn modelId="{AE0E5B08-130C-4E21-80E5-88FEADDF9BE9}" type="presOf" srcId="{5B488BBB-87F8-4557-BE75-26AEEA99A63A}" destId="{3BE26F9C-FB23-4FB4-98A1-09AD7804CB06}" srcOrd="0" destOrd="0" presId="urn:microsoft.com/office/officeart/2005/8/layout/hList1"/>
    <dgm:cxn modelId="{1E562D28-F388-435F-BF82-1F604F6B691C}" type="presOf" srcId="{04F5F21F-1972-47BB-A110-790651E82CA4}" destId="{FDB9DBD9-9561-4776-B66B-2091E06BE30B}" srcOrd="0" destOrd="1" presId="urn:microsoft.com/office/officeart/2005/8/layout/hList1"/>
    <dgm:cxn modelId="{C72CAC1C-6DE0-4AF9-B359-18FF0DD5BEA9}" srcId="{84A9991E-483D-42D4-98C4-85455A91B746}" destId="{C783664A-27AF-4153-A1C4-BA1EAB70D20E}" srcOrd="2" destOrd="0" parTransId="{98EE7CCA-D507-47CA-BCDC-DB1E2D257EC1}" sibTransId="{F44411B4-C47F-4839-9427-4459230D9F59}"/>
    <dgm:cxn modelId="{93391A71-07DE-4175-AC46-E721F4E0AAA6}" type="presParOf" srcId="{3BE26F9C-FB23-4FB4-98A1-09AD7804CB06}" destId="{4FC8685B-DB76-4823-A1E5-8C33CF16A2FE}" srcOrd="0" destOrd="0" presId="urn:microsoft.com/office/officeart/2005/8/layout/hList1"/>
    <dgm:cxn modelId="{1DF979FA-0E39-470C-97C8-44B0F9F02566}" type="presParOf" srcId="{4FC8685B-DB76-4823-A1E5-8C33CF16A2FE}" destId="{9BB25C09-C8EA-45C4-B282-76A38F81D696}" srcOrd="0" destOrd="0" presId="urn:microsoft.com/office/officeart/2005/8/layout/hList1"/>
    <dgm:cxn modelId="{8C5A4B6D-0546-41B6-A603-BA72C8868508}" type="presParOf" srcId="{4FC8685B-DB76-4823-A1E5-8C33CF16A2FE}" destId="{6FC0B857-F3C8-45FD-B7AF-2821B3624ABE}" srcOrd="1" destOrd="0" presId="urn:microsoft.com/office/officeart/2005/8/layout/hList1"/>
    <dgm:cxn modelId="{73BB3724-D2E0-4700-8B5F-3ED6949E72A6}" type="presParOf" srcId="{3BE26F9C-FB23-4FB4-98A1-09AD7804CB06}" destId="{BBB362A6-F38F-466D-8085-B233AE1B6D9B}" srcOrd="1" destOrd="0" presId="urn:microsoft.com/office/officeart/2005/8/layout/hList1"/>
    <dgm:cxn modelId="{CE16C87A-8539-47EA-BAD4-66EE68D8E4B3}" type="presParOf" srcId="{3BE26F9C-FB23-4FB4-98A1-09AD7804CB06}" destId="{71EFF917-6A8F-4EF3-A42F-879C1C92E521}" srcOrd="2" destOrd="0" presId="urn:microsoft.com/office/officeart/2005/8/layout/hList1"/>
    <dgm:cxn modelId="{81AB29E5-D97A-4170-BE70-0230463A4BF6}" type="presParOf" srcId="{71EFF917-6A8F-4EF3-A42F-879C1C92E521}" destId="{36AB87AF-B042-427B-BF5A-4F455FB160B1}" srcOrd="0" destOrd="0" presId="urn:microsoft.com/office/officeart/2005/8/layout/hList1"/>
    <dgm:cxn modelId="{CD2BC717-FFD6-4CD3-A248-55864EB7A21A}" type="presParOf" srcId="{71EFF917-6A8F-4EF3-A42F-879C1C92E521}" destId="{699FD058-46A3-4881-AA46-E006C995CDFB}" srcOrd="1" destOrd="0" presId="urn:microsoft.com/office/officeart/2005/8/layout/hList1"/>
    <dgm:cxn modelId="{B4A8DAB3-B003-47F3-A12F-6EB9B28131F2}" type="presParOf" srcId="{3BE26F9C-FB23-4FB4-98A1-09AD7804CB06}" destId="{F47AB4E0-328E-412C-B31E-7F3AA33CBD14}" srcOrd="3" destOrd="0" presId="urn:microsoft.com/office/officeart/2005/8/layout/hList1"/>
    <dgm:cxn modelId="{EEA6B192-06AE-4720-842A-8F3CB6F9AAA5}" type="presParOf" srcId="{3BE26F9C-FB23-4FB4-98A1-09AD7804CB06}" destId="{39DFC460-85A9-4FDF-ABA7-E236F03D4832}" srcOrd="4" destOrd="0" presId="urn:microsoft.com/office/officeart/2005/8/layout/hList1"/>
    <dgm:cxn modelId="{85493A3D-C3CE-413D-80C3-E33550448AE5}" type="presParOf" srcId="{39DFC460-85A9-4FDF-ABA7-E236F03D4832}" destId="{D4D00A40-1236-4401-8817-289437CA2368}" srcOrd="0" destOrd="0" presId="urn:microsoft.com/office/officeart/2005/8/layout/hList1"/>
    <dgm:cxn modelId="{4E1A63BE-2D08-4B47-8423-A9F21DB77FAA}" type="presParOf" srcId="{39DFC460-85A9-4FDF-ABA7-E236F03D4832}" destId="{FDB9DBD9-9561-4776-B66B-2091E06BE30B}" srcOrd="1" destOrd="0" presId="urn:microsoft.com/office/officeart/2005/8/layout/hList1"/>
    <dgm:cxn modelId="{CA4AC13D-09F1-4EB0-AD62-018388263FE7}" type="presParOf" srcId="{3BE26F9C-FB23-4FB4-98A1-09AD7804CB06}" destId="{1ED23318-A7FF-409E-B7C2-909F3014CDD4}" srcOrd="5" destOrd="0" presId="urn:microsoft.com/office/officeart/2005/8/layout/hList1"/>
    <dgm:cxn modelId="{E78F96F6-D54D-4FD5-9018-7878C17AF674}" type="presParOf" srcId="{3BE26F9C-FB23-4FB4-98A1-09AD7804CB06}" destId="{3A4ADD63-A089-4F0C-9B5B-74A8D20AC492}" srcOrd="6" destOrd="0" presId="urn:microsoft.com/office/officeart/2005/8/layout/hList1"/>
    <dgm:cxn modelId="{20B297A9-074F-4FBD-B1F3-56B30F51BE7A}" type="presParOf" srcId="{3A4ADD63-A089-4F0C-9B5B-74A8D20AC492}" destId="{D967F25B-6C5E-4BE0-A879-756B329F5660}" srcOrd="0" destOrd="0" presId="urn:microsoft.com/office/officeart/2005/8/layout/hList1"/>
    <dgm:cxn modelId="{E084F43F-2E54-4B73-9ADF-0DA90A14E719}" type="presParOf" srcId="{3A4ADD63-A089-4F0C-9B5B-74A8D20AC492}" destId="{F4E361BC-457D-4492-8A22-CCEAFA3175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EA296B-CEFC-4BBF-8053-7574E30C8499}" type="doc">
      <dgm:prSet loTypeId="urn:microsoft.com/office/officeart/2005/8/layout/vList4#2" loCatId="list" qsTypeId="urn:microsoft.com/office/officeart/2005/8/quickstyle/simple1#3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7DE064EC-1D5E-4546-81B6-2E9AFF2C5A2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j-lt"/>
            </a:rPr>
            <a:t>Основные фармакотерапевтические группы</a:t>
          </a:r>
        </a:p>
        <a:p>
          <a:r>
            <a:rPr lang="ru-RU" sz="1600" b="1" dirty="0" smtClean="0">
              <a:solidFill>
                <a:schemeClr val="tx1"/>
              </a:solidFill>
              <a:latin typeface="+mj-lt"/>
            </a:rPr>
            <a:t>Оригинальные препараты</a:t>
          </a:r>
        </a:p>
        <a:p>
          <a:r>
            <a:rPr lang="ru-RU" sz="1600" b="1" dirty="0" smtClean="0">
              <a:solidFill>
                <a:schemeClr val="tx1"/>
              </a:solidFill>
              <a:latin typeface="+mj-lt"/>
            </a:rPr>
            <a:t>Генно-инженерные препараты </a:t>
          </a:r>
        </a:p>
        <a:p>
          <a:r>
            <a:rPr lang="ru-RU" sz="1600" b="1" dirty="0" smtClean="0">
              <a:solidFill>
                <a:schemeClr val="tx1"/>
              </a:solidFill>
              <a:latin typeface="+mj-lt"/>
            </a:rPr>
            <a:t>Противотуберкулезные препараты</a:t>
          </a:r>
          <a:endParaRPr lang="ru-RU" sz="1600" b="1" dirty="0">
            <a:solidFill>
              <a:schemeClr val="tx1"/>
            </a:solidFill>
            <a:latin typeface="+mj-lt"/>
          </a:endParaRPr>
        </a:p>
      </dgm:t>
    </dgm:pt>
    <dgm:pt modelId="{9559DD6C-B8B5-481B-9AB0-295B63CA06F6}" type="parTrans" cxnId="{FE875791-4B05-4E69-839F-DB6EFF766A32}">
      <dgm:prSet/>
      <dgm:spPr/>
      <dgm:t>
        <a:bodyPr/>
        <a:lstStyle/>
        <a:p>
          <a:endParaRPr lang="ru-RU"/>
        </a:p>
      </dgm:t>
    </dgm:pt>
    <dgm:pt modelId="{3AC88C77-E46F-425E-BD57-D50C16601607}" type="sibTrans" cxnId="{FE875791-4B05-4E69-839F-DB6EFF766A32}">
      <dgm:prSet/>
      <dgm:spPr/>
      <dgm:t>
        <a:bodyPr/>
        <a:lstStyle/>
        <a:p>
          <a:endParaRPr lang="ru-RU"/>
        </a:p>
      </dgm:t>
    </dgm:pt>
    <dgm:pt modelId="{8967F0F3-E0B8-459F-B173-99539290DA1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j-lt"/>
            </a:rPr>
            <a:t>Производство высококачественных биохимических экспресс-диагностических тестов с использованием принципа «сухой химии»</a:t>
          </a:r>
          <a:endParaRPr lang="ru-RU" sz="1600" b="1" dirty="0">
            <a:solidFill>
              <a:schemeClr val="tx1"/>
            </a:solidFill>
            <a:latin typeface="+mj-lt"/>
          </a:endParaRPr>
        </a:p>
      </dgm:t>
    </dgm:pt>
    <dgm:pt modelId="{EB9765DF-2E1C-45F9-A3EF-3CCCDD0639CC}" type="parTrans" cxnId="{113A691D-200F-4CE9-A45D-E57D144937E5}">
      <dgm:prSet/>
      <dgm:spPr/>
      <dgm:t>
        <a:bodyPr/>
        <a:lstStyle/>
        <a:p>
          <a:endParaRPr lang="ru-RU"/>
        </a:p>
      </dgm:t>
    </dgm:pt>
    <dgm:pt modelId="{88A4ED6C-9FA8-44B1-B633-F4BF1225E194}" type="sibTrans" cxnId="{113A691D-200F-4CE9-A45D-E57D144937E5}">
      <dgm:prSet/>
      <dgm:spPr/>
      <dgm:t>
        <a:bodyPr/>
        <a:lstStyle/>
        <a:p>
          <a:endParaRPr lang="ru-RU"/>
        </a:p>
      </dgm:t>
    </dgm:pt>
    <dgm:pt modelId="{5E6BB57B-D4AE-4161-9F50-6D1A55170D8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j-lt"/>
            </a:rPr>
            <a:t>Лекарственные субстанции</a:t>
          </a:r>
        </a:p>
        <a:p>
          <a:r>
            <a:rPr lang="ru-RU" sz="1600" b="1" dirty="0" smtClean="0">
              <a:solidFill>
                <a:schemeClr val="tx1"/>
              </a:solidFill>
              <a:latin typeface="+mj-lt"/>
            </a:rPr>
            <a:t>Индивидуальные химические соединения для тестирования, применяемые в фармацевтических, агрохимических, биотехнологических производствах</a:t>
          </a:r>
          <a:endParaRPr lang="ru-RU" sz="1600" b="1" dirty="0">
            <a:solidFill>
              <a:schemeClr val="tx1"/>
            </a:solidFill>
            <a:latin typeface="+mj-lt"/>
          </a:endParaRPr>
        </a:p>
      </dgm:t>
    </dgm:pt>
    <dgm:pt modelId="{6D91B4CC-3DBA-45EA-9602-F7C2C20DBFBD}" type="parTrans" cxnId="{D358C122-2CB9-4A56-B459-A8BE95EE5D42}">
      <dgm:prSet/>
      <dgm:spPr/>
      <dgm:t>
        <a:bodyPr/>
        <a:lstStyle/>
        <a:p>
          <a:endParaRPr lang="ru-RU"/>
        </a:p>
      </dgm:t>
    </dgm:pt>
    <dgm:pt modelId="{45DC6D55-51F1-4B60-BBEF-7AAB1263FA1E}" type="sibTrans" cxnId="{D358C122-2CB9-4A56-B459-A8BE95EE5D42}">
      <dgm:prSet/>
      <dgm:spPr/>
      <dgm:t>
        <a:bodyPr/>
        <a:lstStyle/>
        <a:p>
          <a:endParaRPr lang="ru-RU"/>
        </a:p>
      </dgm:t>
    </dgm:pt>
    <dgm:pt modelId="{5FEB3C58-726A-4111-9002-E2FAEF09CE24}" type="pres">
      <dgm:prSet presAssocID="{ECEA296B-CEFC-4BBF-8053-7574E30C849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3E030F-00DE-43F2-93B1-B9A8E3B9F682}" type="pres">
      <dgm:prSet presAssocID="{7DE064EC-1D5E-4546-81B6-2E9AFF2C5A25}" presName="comp" presStyleCnt="0"/>
      <dgm:spPr/>
    </dgm:pt>
    <dgm:pt modelId="{943E1661-15ED-4078-9797-D3536F4A3C5C}" type="pres">
      <dgm:prSet presAssocID="{7DE064EC-1D5E-4546-81B6-2E9AFF2C5A25}" presName="box" presStyleLbl="node1" presStyleIdx="0" presStyleCnt="3"/>
      <dgm:spPr/>
      <dgm:t>
        <a:bodyPr/>
        <a:lstStyle/>
        <a:p>
          <a:endParaRPr lang="ru-RU"/>
        </a:p>
      </dgm:t>
    </dgm:pt>
    <dgm:pt modelId="{16035E24-01DE-4D5D-A41F-ED16845D721A}" type="pres">
      <dgm:prSet presAssocID="{7DE064EC-1D5E-4546-81B6-2E9AFF2C5A2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87CAB9-EA37-42F4-BC61-238307C1CF8B}" type="pres">
      <dgm:prSet presAssocID="{7DE064EC-1D5E-4546-81B6-2E9AFF2C5A2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4EFE7-CC62-4512-A0EB-C27364CF3875}" type="pres">
      <dgm:prSet presAssocID="{3AC88C77-E46F-425E-BD57-D50C16601607}" presName="spacer" presStyleCnt="0"/>
      <dgm:spPr/>
    </dgm:pt>
    <dgm:pt modelId="{69BCC8FF-9E6E-4467-A023-7D18279AE5B6}" type="pres">
      <dgm:prSet presAssocID="{8967F0F3-E0B8-459F-B173-99539290DA1A}" presName="comp" presStyleCnt="0"/>
      <dgm:spPr/>
    </dgm:pt>
    <dgm:pt modelId="{AF74940D-8DDF-4A79-8B5F-D40C5EEF128E}" type="pres">
      <dgm:prSet presAssocID="{8967F0F3-E0B8-459F-B173-99539290DA1A}" presName="box" presStyleLbl="node1" presStyleIdx="1" presStyleCnt="3"/>
      <dgm:spPr/>
      <dgm:t>
        <a:bodyPr/>
        <a:lstStyle/>
        <a:p>
          <a:endParaRPr lang="ru-RU"/>
        </a:p>
      </dgm:t>
    </dgm:pt>
    <dgm:pt modelId="{E60DF4B3-9373-4381-8A99-ACE68D86A889}" type="pres">
      <dgm:prSet presAssocID="{8967F0F3-E0B8-459F-B173-99539290DA1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7279E9-2E7C-487B-B336-3D4863E0066E}" type="pres">
      <dgm:prSet presAssocID="{8967F0F3-E0B8-459F-B173-99539290DA1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E0177-803D-452D-B488-CF581C86F6F7}" type="pres">
      <dgm:prSet presAssocID="{88A4ED6C-9FA8-44B1-B633-F4BF1225E194}" presName="spacer" presStyleCnt="0"/>
      <dgm:spPr/>
    </dgm:pt>
    <dgm:pt modelId="{64DF30C7-29B2-48D4-9D50-705A8E5618EA}" type="pres">
      <dgm:prSet presAssocID="{5E6BB57B-D4AE-4161-9F50-6D1A55170D89}" presName="comp" presStyleCnt="0"/>
      <dgm:spPr/>
    </dgm:pt>
    <dgm:pt modelId="{8F76061B-29C5-4F55-8878-9BC9CCF0FDCC}" type="pres">
      <dgm:prSet presAssocID="{5E6BB57B-D4AE-4161-9F50-6D1A55170D89}" presName="box" presStyleLbl="node1" presStyleIdx="2" presStyleCnt="3"/>
      <dgm:spPr/>
      <dgm:t>
        <a:bodyPr/>
        <a:lstStyle/>
        <a:p>
          <a:endParaRPr lang="ru-RU"/>
        </a:p>
      </dgm:t>
    </dgm:pt>
    <dgm:pt modelId="{B8ACE379-888D-40CA-B8C3-8C6C5C288A70}" type="pres">
      <dgm:prSet presAssocID="{5E6BB57B-D4AE-4161-9F50-6D1A55170D8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7461B36-BB2D-4560-A748-6ADAE81D72A9}" type="pres">
      <dgm:prSet presAssocID="{5E6BB57B-D4AE-4161-9F50-6D1A55170D8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3A691D-200F-4CE9-A45D-E57D144937E5}" srcId="{ECEA296B-CEFC-4BBF-8053-7574E30C8499}" destId="{8967F0F3-E0B8-459F-B173-99539290DA1A}" srcOrd="1" destOrd="0" parTransId="{EB9765DF-2E1C-45F9-A3EF-3CCCDD0639CC}" sibTransId="{88A4ED6C-9FA8-44B1-B633-F4BF1225E194}"/>
    <dgm:cxn modelId="{2B9E4C28-E691-402F-910D-B247C388FFD4}" type="presOf" srcId="{8967F0F3-E0B8-459F-B173-99539290DA1A}" destId="{117279E9-2E7C-487B-B336-3D4863E0066E}" srcOrd="1" destOrd="0" presId="urn:microsoft.com/office/officeart/2005/8/layout/vList4#2"/>
    <dgm:cxn modelId="{8EDF1801-E614-47E8-8070-9D804845E4CD}" type="presOf" srcId="{ECEA296B-CEFC-4BBF-8053-7574E30C8499}" destId="{5FEB3C58-726A-4111-9002-E2FAEF09CE24}" srcOrd="0" destOrd="0" presId="urn:microsoft.com/office/officeart/2005/8/layout/vList4#2"/>
    <dgm:cxn modelId="{919B7331-E04A-4EBE-8B97-233019895627}" type="presOf" srcId="{8967F0F3-E0B8-459F-B173-99539290DA1A}" destId="{AF74940D-8DDF-4A79-8B5F-D40C5EEF128E}" srcOrd="0" destOrd="0" presId="urn:microsoft.com/office/officeart/2005/8/layout/vList4#2"/>
    <dgm:cxn modelId="{48BACCD5-CD28-4610-B409-730947C795A4}" type="presOf" srcId="{5E6BB57B-D4AE-4161-9F50-6D1A55170D89}" destId="{D7461B36-BB2D-4560-A748-6ADAE81D72A9}" srcOrd="1" destOrd="0" presId="urn:microsoft.com/office/officeart/2005/8/layout/vList4#2"/>
    <dgm:cxn modelId="{0B4F62F8-1988-41F4-8D39-99962DF98C1E}" type="presOf" srcId="{7DE064EC-1D5E-4546-81B6-2E9AFF2C5A25}" destId="{E087CAB9-EA37-42F4-BC61-238307C1CF8B}" srcOrd="1" destOrd="0" presId="urn:microsoft.com/office/officeart/2005/8/layout/vList4#2"/>
    <dgm:cxn modelId="{A46AB066-1527-4919-8F21-3BB98DFDC708}" type="presOf" srcId="{5E6BB57B-D4AE-4161-9F50-6D1A55170D89}" destId="{8F76061B-29C5-4F55-8878-9BC9CCF0FDCC}" srcOrd="0" destOrd="0" presId="urn:microsoft.com/office/officeart/2005/8/layout/vList4#2"/>
    <dgm:cxn modelId="{FE875791-4B05-4E69-839F-DB6EFF766A32}" srcId="{ECEA296B-CEFC-4BBF-8053-7574E30C8499}" destId="{7DE064EC-1D5E-4546-81B6-2E9AFF2C5A25}" srcOrd="0" destOrd="0" parTransId="{9559DD6C-B8B5-481B-9AB0-295B63CA06F6}" sibTransId="{3AC88C77-E46F-425E-BD57-D50C16601607}"/>
    <dgm:cxn modelId="{D358C122-2CB9-4A56-B459-A8BE95EE5D42}" srcId="{ECEA296B-CEFC-4BBF-8053-7574E30C8499}" destId="{5E6BB57B-D4AE-4161-9F50-6D1A55170D89}" srcOrd="2" destOrd="0" parTransId="{6D91B4CC-3DBA-45EA-9602-F7C2C20DBFBD}" sibTransId="{45DC6D55-51F1-4B60-BBEF-7AAB1263FA1E}"/>
    <dgm:cxn modelId="{EB85AF63-5461-4A9D-B94F-B41737C00D8D}" type="presOf" srcId="{7DE064EC-1D5E-4546-81B6-2E9AFF2C5A25}" destId="{943E1661-15ED-4078-9797-D3536F4A3C5C}" srcOrd="0" destOrd="0" presId="urn:microsoft.com/office/officeart/2005/8/layout/vList4#2"/>
    <dgm:cxn modelId="{D8DD9141-0E7B-44E4-AA17-6BFEEE0948F5}" type="presParOf" srcId="{5FEB3C58-726A-4111-9002-E2FAEF09CE24}" destId="{D93E030F-00DE-43F2-93B1-B9A8E3B9F682}" srcOrd="0" destOrd="0" presId="urn:microsoft.com/office/officeart/2005/8/layout/vList4#2"/>
    <dgm:cxn modelId="{D0B432E5-8731-46FF-8388-1CD535212D26}" type="presParOf" srcId="{D93E030F-00DE-43F2-93B1-B9A8E3B9F682}" destId="{943E1661-15ED-4078-9797-D3536F4A3C5C}" srcOrd="0" destOrd="0" presId="urn:microsoft.com/office/officeart/2005/8/layout/vList4#2"/>
    <dgm:cxn modelId="{33934663-6329-4C05-B484-29D48A5B9250}" type="presParOf" srcId="{D93E030F-00DE-43F2-93B1-B9A8E3B9F682}" destId="{16035E24-01DE-4D5D-A41F-ED16845D721A}" srcOrd="1" destOrd="0" presId="urn:microsoft.com/office/officeart/2005/8/layout/vList4#2"/>
    <dgm:cxn modelId="{27D50691-BB7A-475F-9F4E-0725523CA925}" type="presParOf" srcId="{D93E030F-00DE-43F2-93B1-B9A8E3B9F682}" destId="{E087CAB9-EA37-42F4-BC61-238307C1CF8B}" srcOrd="2" destOrd="0" presId="urn:microsoft.com/office/officeart/2005/8/layout/vList4#2"/>
    <dgm:cxn modelId="{3CF30856-20A2-433B-A63C-AE9BA3467D67}" type="presParOf" srcId="{5FEB3C58-726A-4111-9002-E2FAEF09CE24}" destId="{C9A4EFE7-CC62-4512-A0EB-C27364CF3875}" srcOrd="1" destOrd="0" presId="urn:microsoft.com/office/officeart/2005/8/layout/vList4#2"/>
    <dgm:cxn modelId="{1F32F6CC-FA85-4D15-94D4-F28F5D33DEAB}" type="presParOf" srcId="{5FEB3C58-726A-4111-9002-E2FAEF09CE24}" destId="{69BCC8FF-9E6E-4467-A023-7D18279AE5B6}" srcOrd="2" destOrd="0" presId="urn:microsoft.com/office/officeart/2005/8/layout/vList4#2"/>
    <dgm:cxn modelId="{3CCE5F35-D1FB-4B1E-A971-87D50CCAF0B1}" type="presParOf" srcId="{69BCC8FF-9E6E-4467-A023-7D18279AE5B6}" destId="{AF74940D-8DDF-4A79-8B5F-D40C5EEF128E}" srcOrd="0" destOrd="0" presId="urn:microsoft.com/office/officeart/2005/8/layout/vList4#2"/>
    <dgm:cxn modelId="{3BA2B35E-34F1-4958-9B87-839EF17FB548}" type="presParOf" srcId="{69BCC8FF-9E6E-4467-A023-7D18279AE5B6}" destId="{E60DF4B3-9373-4381-8A99-ACE68D86A889}" srcOrd="1" destOrd="0" presId="urn:microsoft.com/office/officeart/2005/8/layout/vList4#2"/>
    <dgm:cxn modelId="{BB5B7521-FEE9-4458-B624-FD52A1F2EB2A}" type="presParOf" srcId="{69BCC8FF-9E6E-4467-A023-7D18279AE5B6}" destId="{117279E9-2E7C-487B-B336-3D4863E0066E}" srcOrd="2" destOrd="0" presId="urn:microsoft.com/office/officeart/2005/8/layout/vList4#2"/>
    <dgm:cxn modelId="{7DE7C791-5127-4E5F-BA40-8C595CE25455}" type="presParOf" srcId="{5FEB3C58-726A-4111-9002-E2FAEF09CE24}" destId="{D77E0177-803D-452D-B488-CF581C86F6F7}" srcOrd="3" destOrd="0" presId="urn:microsoft.com/office/officeart/2005/8/layout/vList4#2"/>
    <dgm:cxn modelId="{262F9BF8-9CDD-4E27-8594-121EA2AE7F1C}" type="presParOf" srcId="{5FEB3C58-726A-4111-9002-E2FAEF09CE24}" destId="{64DF30C7-29B2-48D4-9D50-705A8E5618EA}" srcOrd="4" destOrd="0" presId="urn:microsoft.com/office/officeart/2005/8/layout/vList4#2"/>
    <dgm:cxn modelId="{D98A7434-EC4C-48FB-AEEE-EB777E73FCD3}" type="presParOf" srcId="{64DF30C7-29B2-48D4-9D50-705A8E5618EA}" destId="{8F76061B-29C5-4F55-8878-9BC9CCF0FDCC}" srcOrd="0" destOrd="0" presId="urn:microsoft.com/office/officeart/2005/8/layout/vList4#2"/>
    <dgm:cxn modelId="{7274FF34-727B-41CA-95B4-F4257595CAAE}" type="presParOf" srcId="{64DF30C7-29B2-48D4-9D50-705A8E5618EA}" destId="{B8ACE379-888D-40CA-B8C3-8C6C5C288A70}" srcOrd="1" destOrd="0" presId="urn:microsoft.com/office/officeart/2005/8/layout/vList4#2"/>
    <dgm:cxn modelId="{7BCDD785-84F8-4F47-98BA-713861CA5D53}" type="presParOf" srcId="{64DF30C7-29B2-48D4-9D50-705A8E5618EA}" destId="{D7461B36-BB2D-4560-A748-6ADAE81D72A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EA296B-CEFC-4BBF-8053-7574E30C8499}" type="doc">
      <dgm:prSet loTypeId="urn:microsoft.com/office/officeart/2005/8/layout/vList4#3" loCatId="list" qsTypeId="urn:microsoft.com/office/officeart/2005/8/quickstyle/simple1#4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7DE064EC-1D5E-4546-81B6-2E9AFF2C5A2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latin typeface="+mj-lt"/>
            </a:rPr>
            <a:t>Тесты на безопасность пищи, корма и воды</a:t>
          </a:r>
        </a:p>
        <a:p>
          <a:r>
            <a:rPr lang="ru-RU" sz="1600" b="1" dirty="0" smtClean="0">
              <a:solidFill>
                <a:schemeClr val="tx1"/>
              </a:solidFill>
              <a:latin typeface="+mj-lt"/>
            </a:rPr>
            <a:t>Разработки и производство биочипов и нанофильтров</a:t>
          </a:r>
          <a:endParaRPr lang="ru-RU" sz="1600" b="1" dirty="0">
            <a:solidFill>
              <a:schemeClr val="tx1"/>
            </a:solidFill>
            <a:latin typeface="+mj-lt"/>
          </a:endParaRPr>
        </a:p>
      </dgm:t>
    </dgm:pt>
    <dgm:pt modelId="{9559DD6C-B8B5-481B-9AB0-295B63CA06F6}" type="parTrans" cxnId="{FE875791-4B05-4E69-839F-DB6EFF766A32}">
      <dgm:prSet/>
      <dgm:spPr/>
      <dgm:t>
        <a:bodyPr/>
        <a:lstStyle/>
        <a:p>
          <a:endParaRPr lang="ru-RU"/>
        </a:p>
      </dgm:t>
    </dgm:pt>
    <dgm:pt modelId="{3AC88C77-E46F-425E-BD57-D50C16601607}" type="sibTrans" cxnId="{FE875791-4B05-4E69-839F-DB6EFF766A32}">
      <dgm:prSet/>
      <dgm:spPr/>
      <dgm:t>
        <a:bodyPr/>
        <a:lstStyle/>
        <a:p>
          <a:endParaRPr lang="ru-RU"/>
        </a:p>
      </dgm:t>
    </dgm:pt>
    <dgm:pt modelId="{8967F0F3-E0B8-459F-B173-99539290DA1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latin typeface="+mj-lt"/>
            </a:rPr>
            <a:t>Высокопродуктивные лесные культуры, полученные методом клонального микроразмножения </a:t>
          </a:r>
        </a:p>
        <a:p>
          <a:r>
            <a:rPr lang="ru-RU" sz="1600" b="1" dirty="0" smtClean="0">
              <a:solidFill>
                <a:schemeClr val="tx1"/>
              </a:solidFill>
              <a:latin typeface="+mj-lt"/>
            </a:rPr>
            <a:t>Производство средств защиты растений</a:t>
          </a:r>
        </a:p>
        <a:p>
          <a:r>
            <a:rPr lang="ru-RU" sz="1600" b="1" dirty="0" smtClean="0">
              <a:latin typeface="+mj-lt"/>
            </a:rPr>
            <a:t>Технология глубокой промышленной  переработки древесного сырья</a:t>
          </a:r>
          <a:endParaRPr lang="ru-RU" sz="1600" b="1" dirty="0">
            <a:solidFill>
              <a:schemeClr val="tx1"/>
            </a:solidFill>
            <a:latin typeface="+mj-lt"/>
          </a:endParaRPr>
        </a:p>
      </dgm:t>
    </dgm:pt>
    <dgm:pt modelId="{EB9765DF-2E1C-45F9-A3EF-3CCCDD0639CC}" type="parTrans" cxnId="{113A691D-200F-4CE9-A45D-E57D144937E5}">
      <dgm:prSet/>
      <dgm:spPr/>
      <dgm:t>
        <a:bodyPr/>
        <a:lstStyle/>
        <a:p>
          <a:endParaRPr lang="ru-RU"/>
        </a:p>
      </dgm:t>
    </dgm:pt>
    <dgm:pt modelId="{88A4ED6C-9FA8-44B1-B633-F4BF1225E194}" type="sibTrans" cxnId="{113A691D-200F-4CE9-A45D-E57D144937E5}">
      <dgm:prSet/>
      <dgm:spPr/>
      <dgm:t>
        <a:bodyPr/>
        <a:lstStyle/>
        <a:p>
          <a:endParaRPr lang="ru-RU"/>
        </a:p>
      </dgm:t>
    </dgm:pt>
    <dgm:pt modelId="{5E6BB57B-D4AE-4161-9F50-6D1A55170D8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latin typeface="+mj-lt"/>
            </a:rPr>
            <a:t>Продукты  и оригинальные технологии для очистки от нефтяных загрязнений, биотехнологической  переработки токсичных осадков сточных вод</a:t>
          </a:r>
        </a:p>
        <a:p>
          <a:r>
            <a:rPr lang="ru-RU" sz="1600" b="1" dirty="0" smtClean="0">
              <a:latin typeface="+mj-lt"/>
            </a:rPr>
            <a:t>Новые технологии биоремедиации</a:t>
          </a:r>
          <a:endParaRPr lang="ru-RU" sz="1600" b="1" dirty="0">
            <a:solidFill>
              <a:schemeClr val="tx1"/>
            </a:solidFill>
            <a:latin typeface="+mj-lt"/>
          </a:endParaRPr>
        </a:p>
      </dgm:t>
    </dgm:pt>
    <dgm:pt modelId="{6D91B4CC-3DBA-45EA-9602-F7C2C20DBFBD}" type="parTrans" cxnId="{D358C122-2CB9-4A56-B459-A8BE95EE5D42}">
      <dgm:prSet/>
      <dgm:spPr/>
      <dgm:t>
        <a:bodyPr/>
        <a:lstStyle/>
        <a:p>
          <a:endParaRPr lang="ru-RU"/>
        </a:p>
      </dgm:t>
    </dgm:pt>
    <dgm:pt modelId="{45DC6D55-51F1-4B60-BBEF-7AAB1263FA1E}" type="sibTrans" cxnId="{D358C122-2CB9-4A56-B459-A8BE95EE5D42}">
      <dgm:prSet/>
      <dgm:spPr/>
      <dgm:t>
        <a:bodyPr/>
        <a:lstStyle/>
        <a:p>
          <a:endParaRPr lang="ru-RU"/>
        </a:p>
      </dgm:t>
    </dgm:pt>
    <dgm:pt modelId="{5FEB3C58-726A-4111-9002-E2FAEF09CE24}" type="pres">
      <dgm:prSet presAssocID="{ECEA296B-CEFC-4BBF-8053-7574E30C849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3E030F-00DE-43F2-93B1-B9A8E3B9F682}" type="pres">
      <dgm:prSet presAssocID="{7DE064EC-1D5E-4546-81B6-2E9AFF2C5A25}" presName="comp" presStyleCnt="0"/>
      <dgm:spPr/>
    </dgm:pt>
    <dgm:pt modelId="{943E1661-15ED-4078-9797-D3536F4A3C5C}" type="pres">
      <dgm:prSet presAssocID="{7DE064EC-1D5E-4546-81B6-2E9AFF2C5A25}" presName="box" presStyleLbl="node1" presStyleIdx="0" presStyleCnt="3"/>
      <dgm:spPr/>
      <dgm:t>
        <a:bodyPr/>
        <a:lstStyle/>
        <a:p>
          <a:endParaRPr lang="ru-RU"/>
        </a:p>
      </dgm:t>
    </dgm:pt>
    <dgm:pt modelId="{16035E24-01DE-4D5D-A41F-ED16845D721A}" type="pres">
      <dgm:prSet presAssocID="{7DE064EC-1D5E-4546-81B6-2E9AFF2C5A2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87CAB9-EA37-42F4-BC61-238307C1CF8B}" type="pres">
      <dgm:prSet presAssocID="{7DE064EC-1D5E-4546-81B6-2E9AFF2C5A2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4EFE7-CC62-4512-A0EB-C27364CF3875}" type="pres">
      <dgm:prSet presAssocID="{3AC88C77-E46F-425E-BD57-D50C16601607}" presName="spacer" presStyleCnt="0"/>
      <dgm:spPr/>
    </dgm:pt>
    <dgm:pt modelId="{69BCC8FF-9E6E-4467-A023-7D18279AE5B6}" type="pres">
      <dgm:prSet presAssocID="{8967F0F3-E0B8-459F-B173-99539290DA1A}" presName="comp" presStyleCnt="0"/>
      <dgm:spPr/>
    </dgm:pt>
    <dgm:pt modelId="{AF74940D-8DDF-4A79-8B5F-D40C5EEF128E}" type="pres">
      <dgm:prSet presAssocID="{8967F0F3-E0B8-459F-B173-99539290DA1A}" presName="box" presStyleLbl="node1" presStyleIdx="1" presStyleCnt="3"/>
      <dgm:spPr/>
      <dgm:t>
        <a:bodyPr/>
        <a:lstStyle/>
        <a:p>
          <a:endParaRPr lang="ru-RU"/>
        </a:p>
      </dgm:t>
    </dgm:pt>
    <dgm:pt modelId="{E60DF4B3-9373-4381-8A99-ACE68D86A889}" type="pres">
      <dgm:prSet presAssocID="{8967F0F3-E0B8-459F-B173-99539290DA1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7279E9-2E7C-487B-B336-3D4863E0066E}" type="pres">
      <dgm:prSet presAssocID="{8967F0F3-E0B8-459F-B173-99539290DA1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E0177-803D-452D-B488-CF581C86F6F7}" type="pres">
      <dgm:prSet presAssocID="{88A4ED6C-9FA8-44B1-B633-F4BF1225E194}" presName="spacer" presStyleCnt="0"/>
      <dgm:spPr/>
    </dgm:pt>
    <dgm:pt modelId="{64DF30C7-29B2-48D4-9D50-705A8E5618EA}" type="pres">
      <dgm:prSet presAssocID="{5E6BB57B-D4AE-4161-9F50-6D1A55170D89}" presName="comp" presStyleCnt="0"/>
      <dgm:spPr/>
    </dgm:pt>
    <dgm:pt modelId="{8F76061B-29C5-4F55-8878-9BC9CCF0FDCC}" type="pres">
      <dgm:prSet presAssocID="{5E6BB57B-D4AE-4161-9F50-6D1A55170D89}" presName="box" presStyleLbl="node1" presStyleIdx="2" presStyleCnt="3"/>
      <dgm:spPr/>
      <dgm:t>
        <a:bodyPr/>
        <a:lstStyle/>
        <a:p>
          <a:endParaRPr lang="ru-RU"/>
        </a:p>
      </dgm:t>
    </dgm:pt>
    <dgm:pt modelId="{B8ACE379-888D-40CA-B8C3-8C6C5C288A70}" type="pres">
      <dgm:prSet presAssocID="{5E6BB57B-D4AE-4161-9F50-6D1A55170D8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7461B36-BB2D-4560-A748-6ADAE81D72A9}" type="pres">
      <dgm:prSet presAssocID="{5E6BB57B-D4AE-4161-9F50-6D1A55170D8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F4ED6C-CDEF-49AC-B577-B5573E064008}" type="presOf" srcId="{7DE064EC-1D5E-4546-81B6-2E9AFF2C5A25}" destId="{943E1661-15ED-4078-9797-D3536F4A3C5C}" srcOrd="0" destOrd="0" presId="urn:microsoft.com/office/officeart/2005/8/layout/vList4#3"/>
    <dgm:cxn modelId="{113A691D-200F-4CE9-A45D-E57D144937E5}" srcId="{ECEA296B-CEFC-4BBF-8053-7574E30C8499}" destId="{8967F0F3-E0B8-459F-B173-99539290DA1A}" srcOrd="1" destOrd="0" parTransId="{EB9765DF-2E1C-45F9-A3EF-3CCCDD0639CC}" sibTransId="{88A4ED6C-9FA8-44B1-B633-F4BF1225E194}"/>
    <dgm:cxn modelId="{EA12ECD6-30B7-4910-93C2-0548C8229B4E}" type="presOf" srcId="{5E6BB57B-D4AE-4161-9F50-6D1A55170D89}" destId="{D7461B36-BB2D-4560-A748-6ADAE81D72A9}" srcOrd="1" destOrd="0" presId="urn:microsoft.com/office/officeart/2005/8/layout/vList4#3"/>
    <dgm:cxn modelId="{7F92E11E-FF39-453C-A2B3-35DDD8EBBDAE}" type="presOf" srcId="{5E6BB57B-D4AE-4161-9F50-6D1A55170D89}" destId="{8F76061B-29C5-4F55-8878-9BC9CCF0FDCC}" srcOrd="0" destOrd="0" presId="urn:microsoft.com/office/officeart/2005/8/layout/vList4#3"/>
    <dgm:cxn modelId="{A7BE7A40-5474-4089-A364-1E4BB52DCBBD}" type="presOf" srcId="{ECEA296B-CEFC-4BBF-8053-7574E30C8499}" destId="{5FEB3C58-726A-4111-9002-E2FAEF09CE24}" srcOrd="0" destOrd="0" presId="urn:microsoft.com/office/officeart/2005/8/layout/vList4#3"/>
    <dgm:cxn modelId="{302467FD-7BEC-464D-83CF-A70FE013ADE9}" type="presOf" srcId="{8967F0F3-E0B8-459F-B173-99539290DA1A}" destId="{AF74940D-8DDF-4A79-8B5F-D40C5EEF128E}" srcOrd="0" destOrd="0" presId="urn:microsoft.com/office/officeart/2005/8/layout/vList4#3"/>
    <dgm:cxn modelId="{FE875791-4B05-4E69-839F-DB6EFF766A32}" srcId="{ECEA296B-CEFC-4BBF-8053-7574E30C8499}" destId="{7DE064EC-1D5E-4546-81B6-2E9AFF2C5A25}" srcOrd="0" destOrd="0" parTransId="{9559DD6C-B8B5-481B-9AB0-295B63CA06F6}" sibTransId="{3AC88C77-E46F-425E-BD57-D50C16601607}"/>
    <dgm:cxn modelId="{D358C122-2CB9-4A56-B459-A8BE95EE5D42}" srcId="{ECEA296B-CEFC-4BBF-8053-7574E30C8499}" destId="{5E6BB57B-D4AE-4161-9F50-6D1A55170D89}" srcOrd="2" destOrd="0" parTransId="{6D91B4CC-3DBA-45EA-9602-F7C2C20DBFBD}" sibTransId="{45DC6D55-51F1-4B60-BBEF-7AAB1263FA1E}"/>
    <dgm:cxn modelId="{9EF5563A-1283-415D-9276-E6EF62FDFEBC}" type="presOf" srcId="{8967F0F3-E0B8-459F-B173-99539290DA1A}" destId="{117279E9-2E7C-487B-B336-3D4863E0066E}" srcOrd="1" destOrd="0" presId="urn:microsoft.com/office/officeart/2005/8/layout/vList4#3"/>
    <dgm:cxn modelId="{2EF6B9B5-F5F7-49FC-8490-149140B4B176}" type="presOf" srcId="{7DE064EC-1D5E-4546-81B6-2E9AFF2C5A25}" destId="{E087CAB9-EA37-42F4-BC61-238307C1CF8B}" srcOrd="1" destOrd="0" presId="urn:microsoft.com/office/officeart/2005/8/layout/vList4#3"/>
    <dgm:cxn modelId="{43FA52E1-7030-4014-972D-32AEA59AFBC3}" type="presParOf" srcId="{5FEB3C58-726A-4111-9002-E2FAEF09CE24}" destId="{D93E030F-00DE-43F2-93B1-B9A8E3B9F682}" srcOrd="0" destOrd="0" presId="urn:microsoft.com/office/officeart/2005/8/layout/vList4#3"/>
    <dgm:cxn modelId="{E23415B5-1BCC-493E-A21F-98E789ACAA3A}" type="presParOf" srcId="{D93E030F-00DE-43F2-93B1-B9A8E3B9F682}" destId="{943E1661-15ED-4078-9797-D3536F4A3C5C}" srcOrd="0" destOrd="0" presId="urn:microsoft.com/office/officeart/2005/8/layout/vList4#3"/>
    <dgm:cxn modelId="{DC35BC24-1A3B-4CFC-B933-835696DB7E1C}" type="presParOf" srcId="{D93E030F-00DE-43F2-93B1-B9A8E3B9F682}" destId="{16035E24-01DE-4D5D-A41F-ED16845D721A}" srcOrd="1" destOrd="0" presId="urn:microsoft.com/office/officeart/2005/8/layout/vList4#3"/>
    <dgm:cxn modelId="{E80C3873-23C5-4C0F-8E3B-F9658E21C3E6}" type="presParOf" srcId="{D93E030F-00DE-43F2-93B1-B9A8E3B9F682}" destId="{E087CAB9-EA37-42F4-BC61-238307C1CF8B}" srcOrd="2" destOrd="0" presId="urn:microsoft.com/office/officeart/2005/8/layout/vList4#3"/>
    <dgm:cxn modelId="{D3579DF9-2AFD-472F-95A0-020133F9C72F}" type="presParOf" srcId="{5FEB3C58-726A-4111-9002-E2FAEF09CE24}" destId="{C9A4EFE7-CC62-4512-A0EB-C27364CF3875}" srcOrd="1" destOrd="0" presId="urn:microsoft.com/office/officeart/2005/8/layout/vList4#3"/>
    <dgm:cxn modelId="{0578E47F-6025-4209-90DC-ABAB1F78C4B4}" type="presParOf" srcId="{5FEB3C58-726A-4111-9002-E2FAEF09CE24}" destId="{69BCC8FF-9E6E-4467-A023-7D18279AE5B6}" srcOrd="2" destOrd="0" presId="urn:microsoft.com/office/officeart/2005/8/layout/vList4#3"/>
    <dgm:cxn modelId="{612B8A9F-D8CD-4CFD-8075-6481165E22F4}" type="presParOf" srcId="{69BCC8FF-9E6E-4467-A023-7D18279AE5B6}" destId="{AF74940D-8DDF-4A79-8B5F-D40C5EEF128E}" srcOrd="0" destOrd="0" presId="urn:microsoft.com/office/officeart/2005/8/layout/vList4#3"/>
    <dgm:cxn modelId="{E1808525-02BF-49CF-AA51-2347ACBB886F}" type="presParOf" srcId="{69BCC8FF-9E6E-4467-A023-7D18279AE5B6}" destId="{E60DF4B3-9373-4381-8A99-ACE68D86A889}" srcOrd="1" destOrd="0" presId="urn:microsoft.com/office/officeart/2005/8/layout/vList4#3"/>
    <dgm:cxn modelId="{12530C7A-14D2-4D9E-ACE2-0BC4145D8BF9}" type="presParOf" srcId="{69BCC8FF-9E6E-4467-A023-7D18279AE5B6}" destId="{117279E9-2E7C-487B-B336-3D4863E0066E}" srcOrd="2" destOrd="0" presId="urn:microsoft.com/office/officeart/2005/8/layout/vList4#3"/>
    <dgm:cxn modelId="{05E06D64-7ABF-4B28-90E4-605978104EE4}" type="presParOf" srcId="{5FEB3C58-726A-4111-9002-E2FAEF09CE24}" destId="{D77E0177-803D-452D-B488-CF581C86F6F7}" srcOrd="3" destOrd="0" presId="urn:microsoft.com/office/officeart/2005/8/layout/vList4#3"/>
    <dgm:cxn modelId="{F09078F0-7032-4803-854E-2399BE6228EE}" type="presParOf" srcId="{5FEB3C58-726A-4111-9002-E2FAEF09CE24}" destId="{64DF30C7-29B2-48D4-9D50-705A8E5618EA}" srcOrd="4" destOrd="0" presId="urn:microsoft.com/office/officeart/2005/8/layout/vList4#3"/>
    <dgm:cxn modelId="{5FE185AD-61EE-44FC-8C29-E2D5E6A98060}" type="presParOf" srcId="{64DF30C7-29B2-48D4-9D50-705A8E5618EA}" destId="{8F76061B-29C5-4F55-8878-9BC9CCF0FDCC}" srcOrd="0" destOrd="0" presId="urn:microsoft.com/office/officeart/2005/8/layout/vList4#3"/>
    <dgm:cxn modelId="{A0EF202D-9E51-4F91-A8E5-C2D82BDD7148}" type="presParOf" srcId="{64DF30C7-29B2-48D4-9D50-705A8E5618EA}" destId="{B8ACE379-888D-40CA-B8C3-8C6C5C288A70}" srcOrd="1" destOrd="0" presId="urn:microsoft.com/office/officeart/2005/8/layout/vList4#3"/>
    <dgm:cxn modelId="{0C051474-7420-4506-AE98-EDBACD237C8C}" type="presParOf" srcId="{64DF30C7-29B2-48D4-9D50-705A8E5618EA}" destId="{D7461B36-BB2D-4560-A748-6ADAE81D72A9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2F4584-2EB4-4D53-AD2F-FEE8BFB94FA2}" type="doc">
      <dgm:prSet loTypeId="urn:microsoft.com/office/officeart/2005/8/layout/cycle6" loCatId="relationship" qsTypeId="urn:microsoft.com/office/officeart/2005/8/quickstyle/simple5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67CFE412-F6FA-4A70-B459-D0BEE1AF9CFE}">
      <dgm:prSet phldrT="[Текст]"/>
      <dgm:spPr/>
      <dgm:t>
        <a:bodyPr/>
        <a:lstStyle/>
        <a:p>
          <a:r>
            <a:rPr lang="ru-RU" b="1" dirty="0" smtClean="0">
              <a:latin typeface="+mj-lt"/>
              <a:ea typeface="+mj-ea"/>
              <a:cs typeface="+mj-cs"/>
            </a:rPr>
            <a:t>Глубокая переработка углеводородных ресурсов</a:t>
          </a:r>
          <a:endParaRPr lang="ru-RU" b="1" dirty="0"/>
        </a:p>
      </dgm:t>
    </dgm:pt>
    <dgm:pt modelId="{0BA14B32-C818-41C4-8FAF-A1E3FCB79C85}" type="parTrans" cxnId="{0BB7AC38-398D-46A7-9620-F24BED22605B}">
      <dgm:prSet/>
      <dgm:spPr/>
      <dgm:t>
        <a:bodyPr/>
        <a:lstStyle/>
        <a:p>
          <a:endParaRPr lang="ru-RU"/>
        </a:p>
      </dgm:t>
    </dgm:pt>
    <dgm:pt modelId="{34ECBC2E-558E-4868-A7D7-2E86D5593936}" type="sibTrans" cxnId="{0BB7AC38-398D-46A7-9620-F24BED22605B}">
      <dgm:prSet/>
      <dgm:spPr/>
      <dgm:t>
        <a:bodyPr/>
        <a:lstStyle/>
        <a:p>
          <a:endParaRPr lang="ru-RU"/>
        </a:p>
      </dgm:t>
    </dgm:pt>
    <dgm:pt modelId="{D171A8CA-88C5-4595-89FD-665F6B09C682}">
      <dgm:prSet phldrT="[Текст]"/>
      <dgm:spPr/>
      <dgm:t>
        <a:bodyPr/>
        <a:lstStyle/>
        <a:p>
          <a:r>
            <a:rPr lang="ru-RU" b="1" dirty="0" smtClean="0">
              <a:latin typeface="+mj-lt"/>
              <a:ea typeface="+mj-ea"/>
              <a:cs typeface="+mj-cs"/>
            </a:rPr>
            <a:t>Биоиндустрия и биоресурсы (БиоТех2030)</a:t>
          </a:r>
          <a:endParaRPr lang="ru-RU" b="1" dirty="0"/>
        </a:p>
      </dgm:t>
    </dgm:pt>
    <dgm:pt modelId="{6F891F7F-9B4C-4091-A275-3AA40ED19134}" type="parTrans" cxnId="{9F973B73-ABDF-4F0C-ABA2-FA01BCEE1FE7}">
      <dgm:prSet/>
      <dgm:spPr/>
      <dgm:t>
        <a:bodyPr/>
        <a:lstStyle/>
        <a:p>
          <a:endParaRPr lang="ru-RU"/>
        </a:p>
      </dgm:t>
    </dgm:pt>
    <dgm:pt modelId="{54C03BA8-F553-48DC-BF47-8EC5A9752A4A}" type="sibTrans" cxnId="{9F973B73-ABDF-4F0C-ABA2-FA01BCEE1FE7}">
      <dgm:prSet/>
      <dgm:spPr/>
      <dgm:t>
        <a:bodyPr/>
        <a:lstStyle/>
        <a:p>
          <a:endParaRPr lang="ru-RU"/>
        </a:p>
      </dgm:t>
    </dgm:pt>
    <dgm:pt modelId="{9ED7CFD7-4FF0-4208-B46A-C87048FBB74B}">
      <dgm:prSet phldrT="[Текст]"/>
      <dgm:spPr/>
      <dgm:t>
        <a:bodyPr/>
        <a:lstStyle/>
        <a:p>
          <a:r>
            <a:rPr lang="ru-RU" b="1" dirty="0" smtClean="0">
              <a:latin typeface="+mj-lt"/>
              <a:ea typeface="+mj-ea"/>
              <a:cs typeface="+mj-cs"/>
            </a:rPr>
            <a:t>Национальная суперкомпьютерная технологическая платформа</a:t>
          </a:r>
          <a:endParaRPr lang="ru-RU" b="1" dirty="0"/>
        </a:p>
      </dgm:t>
    </dgm:pt>
    <dgm:pt modelId="{52F7BF23-7A64-4F3B-818A-1AEB6FE51B29}" type="parTrans" cxnId="{0EA6C59F-A6E2-4461-8621-C89FD212331B}">
      <dgm:prSet/>
      <dgm:spPr/>
      <dgm:t>
        <a:bodyPr/>
        <a:lstStyle/>
        <a:p>
          <a:endParaRPr lang="ru-RU"/>
        </a:p>
      </dgm:t>
    </dgm:pt>
    <dgm:pt modelId="{809EC613-D205-470A-8401-61A8EDDFC318}" type="sibTrans" cxnId="{0EA6C59F-A6E2-4461-8621-C89FD212331B}">
      <dgm:prSet/>
      <dgm:spPr/>
      <dgm:t>
        <a:bodyPr/>
        <a:lstStyle/>
        <a:p>
          <a:endParaRPr lang="ru-RU"/>
        </a:p>
      </dgm:t>
    </dgm:pt>
    <dgm:pt modelId="{45A9D21E-C804-465B-B72E-53581D47E951}">
      <dgm:prSet phldrT="[Текст]"/>
      <dgm:spPr/>
      <dgm:t>
        <a:bodyPr/>
        <a:lstStyle/>
        <a:p>
          <a:r>
            <a:rPr lang="ru-RU" b="1" dirty="0" smtClean="0">
              <a:latin typeface="+mj-lt"/>
              <a:ea typeface="+mj-ea"/>
              <a:cs typeface="+mj-cs"/>
            </a:rPr>
            <a:t>Развитие российских светодиодных технологий</a:t>
          </a:r>
          <a:endParaRPr lang="ru-RU" b="1" dirty="0"/>
        </a:p>
      </dgm:t>
    </dgm:pt>
    <dgm:pt modelId="{70BA045E-58EA-40D8-8B07-705CD5613D78}" type="parTrans" cxnId="{4296AE63-AFC6-40E1-A0A2-753D4FAFD4D2}">
      <dgm:prSet/>
      <dgm:spPr/>
      <dgm:t>
        <a:bodyPr/>
        <a:lstStyle/>
        <a:p>
          <a:endParaRPr lang="ru-RU"/>
        </a:p>
      </dgm:t>
    </dgm:pt>
    <dgm:pt modelId="{5C278F40-7151-46FC-9B8D-FC99D68EAE98}" type="sibTrans" cxnId="{4296AE63-AFC6-40E1-A0A2-753D4FAFD4D2}">
      <dgm:prSet/>
      <dgm:spPr/>
      <dgm:t>
        <a:bodyPr/>
        <a:lstStyle/>
        <a:p>
          <a:endParaRPr lang="ru-RU"/>
        </a:p>
      </dgm:t>
    </dgm:pt>
    <dgm:pt modelId="{1B40CAC0-A5A2-41E1-ACBF-917DCFA8A91D}">
      <dgm:prSet phldrT="[Текст]"/>
      <dgm:spPr/>
      <dgm:t>
        <a:bodyPr/>
        <a:lstStyle/>
        <a:p>
          <a:r>
            <a:rPr lang="ru-RU" b="1" dirty="0" smtClean="0">
              <a:latin typeface="+mj-lt"/>
              <a:ea typeface="+mj-ea"/>
              <a:cs typeface="+mj-cs"/>
            </a:rPr>
            <a:t>Новые полимерные композиционные материалы и технологии</a:t>
          </a:r>
          <a:endParaRPr lang="ru-RU" b="1" dirty="0"/>
        </a:p>
      </dgm:t>
    </dgm:pt>
    <dgm:pt modelId="{C7608948-7E3E-4275-8D96-64A3CE19032D}" type="parTrans" cxnId="{E94986BB-D66E-4962-AD20-F45C76B81479}">
      <dgm:prSet/>
      <dgm:spPr/>
      <dgm:t>
        <a:bodyPr/>
        <a:lstStyle/>
        <a:p>
          <a:endParaRPr lang="ru-RU"/>
        </a:p>
      </dgm:t>
    </dgm:pt>
    <dgm:pt modelId="{CF4FF80B-E650-4433-B472-4DE8CF02339F}" type="sibTrans" cxnId="{E94986BB-D66E-4962-AD20-F45C76B81479}">
      <dgm:prSet/>
      <dgm:spPr/>
      <dgm:t>
        <a:bodyPr/>
        <a:lstStyle/>
        <a:p>
          <a:endParaRPr lang="ru-RU"/>
        </a:p>
      </dgm:t>
    </dgm:pt>
    <dgm:pt modelId="{0A4DF1E9-C0EB-4C4B-ABD2-7DF01E49C827}">
      <dgm:prSet/>
      <dgm:spPr/>
      <dgm:t>
        <a:bodyPr/>
        <a:lstStyle/>
        <a:p>
          <a:r>
            <a:rPr lang="ru-RU" b="1" dirty="0" smtClean="0">
              <a:latin typeface="+mj-lt"/>
              <a:ea typeface="+mj-ea"/>
              <a:cs typeface="+mj-cs"/>
            </a:rPr>
            <a:t>Медицина будущего</a:t>
          </a:r>
          <a:endParaRPr lang="ru-RU" b="1" dirty="0"/>
        </a:p>
      </dgm:t>
    </dgm:pt>
    <dgm:pt modelId="{11E90FB2-344E-4743-9F69-D535E24BD68C}" type="parTrans" cxnId="{95753844-EE09-4157-A3AB-DBD75C51E5A4}">
      <dgm:prSet/>
      <dgm:spPr/>
      <dgm:t>
        <a:bodyPr/>
        <a:lstStyle/>
        <a:p>
          <a:endParaRPr lang="ru-RU"/>
        </a:p>
      </dgm:t>
    </dgm:pt>
    <dgm:pt modelId="{FCBDB44C-ED7D-4C98-AD99-85697FA53128}" type="sibTrans" cxnId="{95753844-EE09-4157-A3AB-DBD75C51E5A4}">
      <dgm:prSet/>
      <dgm:spPr/>
      <dgm:t>
        <a:bodyPr/>
        <a:lstStyle/>
        <a:p>
          <a:endParaRPr lang="ru-RU"/>
        </a:p>
      </dgm:t>
    </dgm:pt>
    <dgm:pt modelId="{BC314EBB-EB3B-4D04-B628-8BBB89434C51}" type="pres">
      <dgm:prSet presAssocID="{B12F4584-2EB4-4D53-AD2F-FEE8BFB94FA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8E94D-6DB4-4999-AB2A-E67DFD5DD3C3}" type="pres">
      <dgm:prSet presAssocID="{67CFE412-F6FA-4A70-B459-D0BEE1AF9CFE}" presName="node" presStyleLbl="node1" presStyleIdx="0" presStyleCnt="6" custScaleX="129708" custScaleY="13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6F4F7-C067-4451-AAF2-F9908ACE68D8}" type="pres">
      <dgm:prSet presAssocID="{67CFE412-F6FA-4A70-B459-D0BEE1AF9CFE}" presName="spNode" presStyleCnt="0"/>
      <dgm:spPr/>
    </dgm:pt>
    <dgm:pt modelId="{45891A7C-8CAA-43A0-82BC-76D826C48942}" type="pres">
      <dgm:prSet presAssocID="{34ECBC2E-558E-4868-A7D7-2E86D559393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A24A6518-D5DE-4C2B-9C7D-6CC74F7BC7DD}" type="pres">
      <dgm:prSet presAssocID="{0A4DF1E9-C0EB-4C4B-ABD2-7DF01E49C827}" presName="node" presStyleLbl="node1" presStyleIdx="1" presStyleCnt="6" custScaleX="129708" custScaleY="13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82F5B-3847-42F2-8D1C-F0221B18EF80}" type="pres">
      <dgm:prSet presAssocID="{0A4DF1E9-C0EB-4C4B-ABD2-7DF01E49C827}" presName="spNode" presStyleCnt="0"/>
      <dgm:spPr/>
    </dgm:pt>
    <dgm:pt modelId="{07209105-B7E9-4CF7-8B36-30A5F2DB4DAC}" type="pres">
      <dgm:prSet presAssocID="{FCBDB44C-ED7D-4C98-AD99-85697FA53128}" presName="sibTrans" presStyleLbl="sibTrans1D1" presStyleIdx="1" presStyleCnt="6"/>
      <dgm:spPr/>
      <dgm:t>
        <a:bodyPr/>
        <a:lstStyle/>
        <a:p>
          <a:endParaRPr lang="ru-RU"/>
        </a:p>
      </dgm:t>
    </dgm:pt>
    <dgm:pt modelId="{BD5BC103-BD7F-4382-BD63-ED8AFFC8A8D6}" type="pres">
      <dgm:prSet presAssocID="{D171A8CA-88C5-4595-89FD-665F6B09C682}" presName="node" presStyleLbl="node1" presStyleIdx="2" presStyleCnt="6" custScaleX="129708" custScaleY="13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BDE8E-E106-4F15-84FA-06548D274D83}" type="pres">
      <dgm:prSet presAssocID="{D171A8CA-88C5-4595-89FD-665F6B09C682}" presName="spNode" presStyleCnt="0"/>
      <dgm:spPr/>
    </dgm:pt>
    <dgm:pt modelId="{E0671BEE-50D0-4396-922A-D73210C21094}" type="pres">
      <dgm:prSet presAssocID="{54C03BA8-F553-48DC-BF47-8EC5A9752A4A}" presName="sibTrans" presStyleLbl="sibTrans1D1" presStyleIdx="2" presStyleCnt="6"/>
      <dgm:spPr/>
      <dgm:t>
        <a:bodyPr/>
        <a:lstStyle/>
        <a:p>
          <a:endParaRPr lang="ru-RU"/>
        </a:p>
      </dgm:t>
    </dgm:pt>
    <dgm:pt modelId="{B7882B77-7065-4458-ADB4-05BB27431043}" type="pres">
      <dgm:prSet presAssocID="{9ED7CFD7-4FF0-4208-B46A-C87048FBB74B}" presName="node" presStyleLbl="node1" presStyleIdx="3" presStyleCnt="6" custScaleX="129708" custScaleY="13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52E93-77BD-4D34-8AEA-7D8F331AED5F}" type="pres">
      <dgm:prSet presAssocID="{9ED7CFD7-4FF0-4208-B46A-C87048FBB74B}" presName="spNode" presStyleCnt="0"/>
      <dgm:spPr/>
    </dgm:pt>
    <dgm:pt modelId="{B5739C62-BDE0-4A9A-9867-8F2BD1D37EEA}" type="pres">
      <dgm:prSet presAssocID="{809EC613-D205-470A-8401-61A8EDDFC318}" presName="sibTrans" presStyleLbl="sibTrans1D1" presStyleIdx="3" presStyleCnt="6"/>
      <dgm:spPr/>
      <dgm:t>
        <a:bodyPr/>
        <a:lstStyle/>
        <a:p>
          <a:endParaRPr lang="ru-RU"/>
        </a:p>
      </dgm:t>
    </dgm:pt>
    <dgm:pt modelId="{C22BCA50-09C8-410C-82AE-BC2448E37B3A}" type="pres">
      <dgm:prSet presAssocID="{45A9D21E-C804-465B-B72E-53581D47E951}" presName="node" presStyleLbl="node1" presStyleIdx="4" presStyleCnt="6" custScaleX="129708" custScaleY="13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BE264-617A-4234-9B5F-36C92996912B}" type="pres">
      <dgm:prSet presAssocID="{45A9D21E-C804-465B-B72E-53581D47E951}" presName="spNode" presStyleCnt="0"/>
      <dgm:spPr/>
    </dgm:pt>
    <dgm:pt modelId="{8ABA428D-3B66-4A34-BA85-56EE3FDB3751}" type="pres">
      <dgm:prSet presAssocID="{5C278F40-7151-46FC-9B8D-FC99D68EAE98}" presName="sibTrans" presStyleLbl="sibTrans1D1" presStyleIdx="4" presStyleCnt="6"/>
      <dgm:spPr/>
      <dgm:t>
        <a:bodyPr/>
        <a:lstStyle/>
        <a:p>
          <a:endParaRPr lang="ru-RU"/>
        </a:p>
      </dgm:t>
    </dgm:pt>
    <dgm:pt modelId="{3D6E39BF-2CFE-4D4B-BE6F-DD13247DCD49}" type="pres">
      <dgm:prSet presAssocID="{1B40CAC0-A5A2-41E1-ACBF-917DCFA8A91D}" presName="node" presStyleLbl="node1" presStyleIdx="5" presStyleCnt="6" custScaleX="129708" custScaleY="13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BF184-8361-429D-BD1E-D53680916676}" type="pres">
      <dgm:prSet presAssocID="{1B40CAC0-A5A2-41E1-ACBF-917DCFA8A91D}" presName="spNode" presStyleCnt="0"/>
      <dgm:spPr/>
    </dgm:pt>
    <dgm:pt modelId="{992DAD55-4A80-403B-808A-5C7F09F1E22A}" type="pres">
      <dgm:prSet presAssocID="{CF4FF80B-E650-4433-B472-4DE8CF02339F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0EA6C59F-A6E2-4461-8621-C89FD212331B}" srcId="{B12F4584-2EB4-4D53-AD2F-FEE8BFB94FA2}" destId="{9ED7CFD7-4FF0-4208-B46A-C87048FBB74B}" srcOrd="3" destOrd="0" parTransId="{52F7BF23-7A64-4F3B-818A-1AEB6FE51B29}" sibTransId="{809EC613-D205-470A-8401-61A8EDDFC318}"/>
    <dgm:cxn modelId="{4296AE63-AFC6-40E1-A0A2-753D4FAFD4D2}" srcId="{B12F4584-2EB4-4D53-AD2F-FEE8BFB94FA2}" destId="{45A9D21E-C804-465B-B72E-53581D47E951}" srcOrd="4" destOrd="0" parTransId="{70BA045E-58EA-40D8-8B07-705CD5613D78}" sibTransId="{5C278F40-7151-46FC-9B8D-FC99D68EAE98}"/>
    <dgm:cxn modelId="{27902CF9-8F57-461B-A748-BBF74268F0BE}" type="presOf" srcId="{45A9D21E-C804-465B-B72E-53581D47E951}" destId="{C22BCA50-09C8-410C-82AE-BC2448E37B3A}" srcOrd="0" destOrd="0" presId="urn:microsoft.com/office/officeart/2005/8/layout/cycle6"/>
    <dgm:cxn modelId="{E94986BB-D66E-4962-AD20-F45C76B81479}" srcId="{B12F4584-2EB4-4D53-AD2F-FEE8BFB94FA2}" destId="{1B40CAC0-A5A2-41E1-ACBF-917DCFA8A91D}" srcOrd="5" destOrd="0" parTransId="{C7608948-7E3E-4275-8D96-64A3CE19032D}" sibTransId="{CF4FF80B-E650-4433-B472-4DE8CF02339F}"/>
    <dgm:cxn modelId="{04EDC4EC-2E0C-4547-8C99-A804C3E3CC5D}" type="presOf" srcId="{809EC613-D205-470A-8401-61A8EDDFC318}" destId="{B5739C62-BDE0-4A9A-9867-8F2BD1D37EEA}" srcOrd="0" destOrd="0" presId="urn:microsoft.com/office/officeart/2005/8/layout/cycle6"/>
    <dgm:cxn modelId="{59AA861B-3939-4615-93CD-5605A3F3EE89}" type="presOf" srcId="{D171A8CA-88C5-4595-89FD-665F6B09C682}" destId="{BD5BC103-BD7F-4382-BD63-ED8AFFC8A8D6}" srcOrd="0" destOrd="0" presId="urn:microsoft.com/office/officeart/2005/8/layout/cycle6"/>
    <dgm:cxn modelId="{BF17D491-9FDB-45C6-93F1-017D538E2EAE}" type="presOf" srcId="{FCBDB44C-ED7D-4C98-AD99-85697FA53128}" destId="{07209105-B7E9-4CF7-8B36-30A5F2DB4DAC}" srcOrd="0" destOrd="0" presId="urn:microsoft.com/office/officeart/2005/8/layout/cycle6"/>
    <dgm:cxn modelId="{CCE5EA21-ECDC-4610-81A4-72E7A384125E}" type="presOf" srcId="{5C278F40-7151-46FC-9B8D-FC99D68EAE98}" destId="{8ABA428D-3B66-4A34-BA85-56EE3FDB3751}" srcOrd="0" destOrd="0" presId="urn:microsoft.com/office/officeart/2005/8/layout/cycle6"/>
    <dgm:cxn modelId="{61E8F3EA-B297-4B42-BE9C-6F07503A16FB}" type="presOf" srcId="{9ED7CFD7-4FF0-4208-B46A-C87048FBB74B}" destId="{B7882B77-7065-4458-ADB4-05BB27431043}" srcOrd="0" destOrd="0" presId="urn:microsoft.com/office/officeart/2005/8/layout/cycle6"/>
    <dgm:cxn modelId="{95753844-EE09-4157-A3AB-DBD75C51E5A4}" srcId="{B12F4584-2EB4-4D53-AD2F-FEE8BFB94FA2}" destId="{0A4DF1E9-C0EB-4C4B-ABD2-7DF01E49C827}" srcOrd="1" destOrd="0" parTransId="{11E90FB2-344E-4743-9F69-D535E24BD68C}" sibTransId="{FCBDB44C-ED7D-4C98-AD99-85697FA53128}"/>
    <dgm:cxn modelId="{BEF2D1FB-BAD1-4E70-A046-04840D1767DD}" type="presOf" srcId="{CF4FF80B-E650-4433-B472-4DE8CF02339F}" destId="{992DAD55-4A80-403B-808A-5C7F09F1E22A}" srcOrd="0" destOrd="0" presId="urn:microsoft.com/office/officeart/2005/8/layout/cycle6"/>
    <dgm:cxn modelId="{349F56E8-7E07-4B3C-9A37-A62B327A4468}" type="presOf" srcId="{67CFE412-F6FA-4A70-B459-D0BEE1AF9CFE}" destId="{5E18E94D-6DB4-4999-AB2A-E67DFD5DD3C3}" srcOrd="0" destOrd="0" presId="urn:microsoft.com/office/officeart/2005/8/layout/cycle6"/>
    <dgm:cxn modelId="{66DF5ECF-3E67-4DC4-AE7E-F51BBA45D661}" type="presOf" srcId="{34ECBC2E-558E-4868-A7D7-2E86D5593936}" destId="{45891A7C-8CAA-43A0-82BC-76D826C48942}" srcOrd="0" destOrd="0" presId="urn:microsoft.com/office/officeart/2005/8/layout/cycle6"/>
    <dgm:cxn modelId="{C0B71DF5-2287-4A7D-84EF-37CB841CEBD7}" type="presOf" srcId="{54C03BA8-F553-48DC-BF47-8EC5A9752A4A}" destId="{E0671BEE-50D0-4396-922A-D73210C21094}" srcOrd="0" destOrd="0" presId="urn:microsoft.com/office/officeart/2005/8/layout/cycle6"/>
    <dgm:cxn modelId="{9F973B73-ABDF-4F0C-ABA2-FA01BCEE1FE7}" srcId="{B12F4584-2EB4-4D53-AD2F-FEE8BFB94FA2}" destId="{D171A8CA-88C5-4595-89FD-665F6B09C682}" srcOrd="2" destOrd="0" parTransId="{6F891F7F-9B4C-4091-A275-3AA40ED19134}" sibTransId="{54C03BA8-F553-48DC-BF47-8EC5A9752A4A}"/>
    <dgm:cxn modelId="{37F64E94-1814-479C-B1FB-F3AEE9ADDFBB}" type="presOf" srcId="{0A4DF1E9-C0EB-4C4B-ABD2-7DF01E49C827}" destId="{A24A6518-D5DE-4C2B-9C7D-6CC74F7BC7DD}" srcOrd="0" destOrd="0" presId="urn:microsoft.com/office/officeart/2005/8/layout/cycle6"/>
    <dgm:cxn modelId="{0BB7AC38-398D-46A7-9620-F24BED22605B}" srcId="{B12F4584-2EB4-4D53-AD2F-FEE8BFB94FA2}" destId="{67CFE412-F6FA-4A70-B459-D0BEE1AF9CFE}" srcOrd="0" destOrd="0" parTransId="{0BA14B32-C818-41C4-8FAF-A1E3FCB79C85}" sibTransId="{34ECBC2E-558E-4868-A7D7-2E86D5593936}"/>
    <dgm:cxn modelId="{279BE886-69FE-4D0A-94AF-9CA44D2B7865}" type="presOf" srcId="{B12F4584-2EB4-4D53-AD2F-FEE8BFB94FA2}" destId="{BC314EBB-EB3B-4D04-B628-8BBB89434C51}" srcOrd="0" destOrd="0" presId="urn:microsoft.com/office/officeart/2005/8/layout/cycle6"/>
    <dgm:cxn modelId="{DECA73F3-9FC6-440B-A590-35583D7B88A7}" type="presOf" srcId="{1B40CAC0-A5A2-41E1-ACBF-917DCFA8A91D}" destId="{3D6E39BF-2CFE-4D4B-BE6F-DD13247DCD49}" srcOrd="0" destOrd="0" presId="urn:microsoft.com/office/officeart/2005/8/layout/cycle6"/>
    <dgm:cxn modelId="{2F200925-2D41-4934-975E-BCA78AED9F0D}" type="presParOf" srcId="{BC314EBB-EB3B-4D04-B628-8BBB89434C51}" destId="{5E18E94D-6DB4-4999-AB2A-E67DFD5DD3C3}" srcOrd="0" destOrd="0" presId="urn:microsoft.com/office/officeart/2005/8/layout/cycle6"/>
    <dgm:cxn modelId="{A013AE7D-65D6-4C45-A5DE-745B1340276D}" type="presParOf" srcId="{BC314EBB-EB3B-4D04-B628-8BBB89434C51}" destId="{3F46F4F7-C067-4451-AAF2-F9908ACE68D8}" srcOrd="1" destOrd="0" presId="urn:microsoft.com/office/officeart/2005/8/layout/cycle6"/>
    <dgm:cxn modelId="{D9BE3F1E-FE1E-4254-AD30-EB831DE82C7D}" type="presParOf" srcId="{BC314EBB-EB3B-4D04-B628-8BBB89434C51}" destId="{45891A7C-8CAA-43A0-82BC-76D826C48942}" srcOrd="2" destOrd="0" presId="urn:microsoft.com/office/officeart/2005/8/layout/cycle6"/>
    <dgm:cxn modelId="{8BA9D6F8-E398-45FE-8CB9-66C19DD37885}" type="presParOf" srcId="{BC314EBB-EB3B-4D04-B628-8BBB89434C51}" destId="{A24A6518-D5DE-4C2B-9C7D-6CC74F7BC7DD}" srcOrd="3" destOrd="0" presId="urn:microsoft.com/office/officeart/2005/8/layout/cycle6"/>
    <dgm:cxn modelId="{7D8ECEF8-913D-4B74-9D9E-56F6569EC33A}" type="presParOf" srcId="{BC314EBB-EB3B-4D04-B628-8BBB89434C51}" destId="{91A82F5B-3847-42F2-8D1C-F0221B18EF80}" srcOrd="4" destOrd="0" presId="urn:microsoft.com/office/officeart/2005/8/layout/cycle6"/>
    <dgm:cxn modelId="{F7951C2E-868F-4A0D-8C7C-0AE9960761E8}" type="presParOf" srcId="{BC314EBB-EB3B-4D04-B628-8BBB89434C51}" destId="{07209105-B7E9-4CF7-8B36-30A5F2DB4DAC}" srcOrd="5" destOrd="0" presId="urn:microsoft.com/office/officeart/2005/8/layout/cycle6"/>
    <dgm:cxn modelId="{BBD101B7-61F4-4D5F-8589-EB08325ED02A}" type="presParOf" srcId="{BC314EBB-EB3B-4D04-B628-8BBB89434C51}" destId="{BD5BC103-BD7F-4382-BD63-ED8AFFC8A8D6}" srcOrd="6" destOrd="0" presId="urn:microsoft.com/office/officeart/2005/8/layout/cycle6"/>
    <dgm:cxn modelId="{A2F1AD18-5ACB-4A3A-B642-1871A6EDB37F}" type="presParOf" srcId="{BC314EBB-EB3B-4D04-B628-8BBB89434C51}" destId="{8BFBDE8E-E106-4F15-84FA-06548D274D83}" srcOrd="7" destOrd="0" presId="urn:microsoft.com/office/officeart/2005/8/layout/cycle6"/>
    <dgm:cxn modelId="{C5EA9140-7798-4514-8664-AEE64A923795}" type="presParOf" srcId="{BC314EBB-EB3B-4D04-B628-8BBB89434C51}" destId="{E0671BEE-50D0-4396-922A-D73210C21094}" srcOrd="8" destOrd="0" presId="urn:microsoft.com/office/officeart/2005/8/layout/cycle6"/>
    <dgm:cxn modelId="{C2CA8810-F191-432D-8D42-1521EDA80D62}" type="presParOf" srcId="{BC314EBB-EB3B-4D04-B628-8BBB89434C51}" destId="{B7882B77-7065-4458-ADB4-05BB27431043}" srcOrd="9" destOrd="0" presId="urn:microsoft.com/office/officeart/2005/8/layout/cycle6"/>
    <dgm:cxn modelId="{F9DAC42A-9D86-463B-9D0B-A6E915EB6F5C}" type="presParOf" srcId="{BC314EBB-EB3B-4D04-B628-8BBB89434C51}" destId="{45C52E93-77BD-4D34-8AEA-7D8F331AED5F}" srcOrd="10" destOrd="0" presId="urn:microsoft.com/office/officeart/2005/8/layout/cycle6"/>
    <dgm:cxn modelId="{5B979554-E96F-43F8-9002-AEA8BEB86756}" type="presParOf" srcId="{BC314EBB-EB3B-4D04-B628-8BBB89434C51}" destId="{B5739C62-BDE0-4A9A-9867-8F2BD1D37EEA}" srcOrd="11" destOrd="0" presId="urn:microsoft.com/office/officeart/2005/8/layout/cycle6"/>
    <dgm:cxn modelId="{9F9918F2-DF93-4BFF-BEBC-424C15FB8B30}" type="presParOf" srcId="{BC314EBB-EB3B-4D04-B628-8BBB89434C51}" destId="{C22BCA50-09C8-410C-82AE-BC2448E37B3A}" srcOrd="12" destOrd="0" presId="urn:microsoft.com/office/officeart/2005/8/layout/cycle6"/>
    <dgm:cxn modelId="{98CDD291-0308-408F-8A57-87061B84632D}" type="presParOf" srcId="{BC314EBB-EB3B-4D04-B628-8BBB89434C51}" destId="{950BE264-617A-4234-9B5F-36C92996912B}" srcOrd="13" destOrd="0" presId="urn:microsoft.com/office/officeart/2005/8/layout/cycle6"/>
    <dgm:cxn modelId="{63967CBC-2605-442B-8BB4-0C13DF09E315}" type="presParOf" srcId="{BC314EBB-EB3B-4D04-B628-8BBB89434C51}" destId="{8ABA428D-3B66-4A34-BA85-56EE3FDB3751}" srcOrd="14" destOrd="0" presId="urn:microsoft.com/office/officeart/2005/8/layout/cycle6"/>
    <dgm:cxn modelId="{CD7291F0-F61B-43E5-9519-4AB50F98D37D}" type="presParOf" srcId="{BC314EBB-EB3B-4D04-B628-8BBB89434C51}" destId="{3D6E39BF-2CFE-4D4B-BE6F-DD13247DCD49}" srcOrd="15" destOrd="0" presId="urn:microsoft.com/office/officeart/2005/8/layout/cycle6"/>
    <dgm:cxn modelId="{DE869AA6-B049-4F67-AA48-7C4D3C1BB311}" type="presParOf" srcId="{BC314EBB-EB3B-4D04-B628-8BBB89434C51}" destId="{ACABF184-8361-429D-BD1E-D53680916676}" srcOrd="16" destOrd="0" presId="urn:microsoft.com/office/officeart/2005/8/layout/cycle6"/>
    <dgm:cxn modelId="{C0F20702-43D9-4714-A594-E12F5BFE090F}" type="presParOf" srcId="{BC314EBB-EB3B-4D04-B628-8BBB89434C51}" destId="{992DAD55-4A80-403B-808A-5C7F09F1E22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589351-80AB-4A3E-BD8F-97335FDBCEE3}" type="doc">
      <dgm:prSet loTypeId="urn:microsoft.com/office/officeart/2005/8/layout/vList4#4" loCatId="list" qsTypeId="urn:microsoft.com/office/officeart/2005/8/quickstyle/simple5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93438CAE-AFCC-473E-A403-FCE6B719E2C2}">
      <dgm:prSet phldrT="[Текст]"/>
      <dgm:spPr/>
      <dgm:t>
        <a:bodyPr/>
        <a:lstStyle/>
        <a:p>
          <a:pPr rtl="0"/>
          <a:r>
            <a:rPr lang="ru-RU" b="1" smtClean="0">
              <a:latin typeface="+mj-lt"/>
            </a:rPr>
            <a:t>Московский государственный университет</a:t>
          </a:r>
          <a:endParaRPr lang="ru-RU" dirty="0">
            <a:latin typeface="+mj-lt"/>
          </a:endParaRPr>
        </a:p>
      </dgm:t>
    </dgm:pt>
    <dgm:pt modelId="{EA305EB9-8453-4B16-8BB9-E3717DA47AD6}" type="parTrans" cxnId="{54BC06DB-B041-405C-A92D-48A7F7A39CC8}">
      <dgm:prSet/>
      <dgm:spPr/>
      <dgm:t>
        <a:bodyPr/>
        <a:lstStyle/>
        <a:p>
          <a:endParaRPr lang="ru-RU"/>
        </a:p>
      </dgm:t>
    </dgm:pt>
    <dgm:pt modelId="{D52E6984-8417-41BA-A6AE-876DF759EC84}" type="sibTrans" cxnId="{54BC06DB-B041-405C-A92D-48A7F7A39CC8}">
      <dgm:prSet/>
      <dgm:spPr/>
      <dgm:t>
        <a:bodyPr/>
        <a:lstStyle/>
        <a:p>
          <a:endParaRPr lang="ru-RU"/>
        </a:p>
      </dgm:t>
    </dgm:pt>
    <dgm:pt modelId="{3FE9B433-C756-4EE2-8ADC-FA292304C17A}">
      <dgm:prSet phldrT="[Текст]"/>
      <dgm:spPr/>
      <dgm:t>
        <a:bodyPr/>
        <a:lstStyle/>
        <a:p>
          <a:r>
            <a:rPr lang="ru-RU" b="1" smtClean="0">
              <a:latin typeface="+mj-lt"/>
            </a:rPr>
            <a:t>Московский физико-технический институт </a:t>
          </a:r>
          <a:endParaRPr lang="ru-RU" dirty="0">
            <a:latin typeface="+mj-lt"/>
          </a:endParaRPr>
        </a:p>
      </dgm:t>
    </dgm:pt>
    <dgm:pt modelId="{39AF66E1-1D68-456B-89FB-344A2EAE4082}" type="parTrans" cxnId="{BCF56A92-9B30-4402-831D-7F9BA67EA29E}">
      <dgm:prSet/>
      <dgm:spPr/>
      <dgm:t>
        <a:bodyPr/>
        <a:lstStyle/>
        <a:p>
          <a:endParaRPr lang="ru-RU"/>
        </a:p>
      </dgm:t>
    </dgm:pt>
    <dgm:pt modelId="{AD109664-C12B-459B-8971-003AF1DC7837}" type="sibTrans" cxnId="{BCF56A92-9B30-4402-831D-7F9BA67EA29E}">
      <dgm:prSet/>
      <dgm:spPr/>
      <dgm:t>
        <a:bodyPr/>
        <a:lstStyle/>
        <a:p>
          <a:endParaRPr lang="ru-RU"/>
        </a:p>
      </dgm:t>
    </dgm:pt>
    <dgm:pt modelId="{9A89CB6B-4244-48A0-B56C-A77866A3E432}">
      <dgm:prSet phldrT="[Текст]"/>
      <dgm:spPr/>
      <dgm:t>
        <a:bodyPr/>
        <a:lstStyle/>
        <a:p>
          <a:r>
            <a:rPr lang="ru-RU" b="1" smtClean="0">
              <a:latin typeface="+mj-lt"/>
            </a:rPr>
            <a:t>Пущинский государственный естественно-научный институт </a:t>
          </a:r>
          <a:endParaRPr lang="ru-RU" dirty="0">
            <a:latin typeface="+mj-lt"/>
          </a:endParaRPr>
        </a:p>
      </dgm:t>
    </dgm:pt>
    <dgm:pt modelId="{075AEBF2-DF4C-4C85-A0E1-B5A29121D4E7}" type="parTrans" cxnId="{61971BF3-B25B-458E-9F34-5199B45398B1}">
      <dgm:prSet/>
      <dgm:spPr/>
      <dgm:t>
        <a:bodyPr/>
        <a:lstStyle/>
        <a:p>
          <a:endParaRPr lang="ru-RU"/>
        </a:p>
      </dgm:t>
    </dgm:pt>
    <dgm:pt modelId="{44F24611-2E62-475D-966B-2274BC35A6FD}" type="sibTrans" cxnId="{61971BF3-B25B-458E-9F34-5199B45398B1}">
      <dgm:prSet/>
      <dgm:spPr/>
      <dgm:t>
        <a:bodyPr/>
        <a:lstStyle/>
        <a:p>
          <a:endParaRPr lang="ru-RU"/>
        </a:p>
      </dgm:t>
    </dgm:pt>
    <dgm:pt modelId="{CF5F4DA5-94C3-4BE0-9080-931C8E65FA49}" type="pres">
      <dgm:prSet presAssocID="{7C589351-80AB-4A3E-BD8F-97335FDBCEE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7A6D5C-5EEC-4301-B205-A2F868F5E361}" type="pres">
      <dgm:prSet presAssocID="{93438CAE-AFCC-473E-A403-FCE6B719E2C2}" presName="comp" presStyleCnt="0"/>
      <dgm:spPr/>
    </dgm:pt>
    <dgm:pt modelId="{6EC6B885-320F-4850-80D2-6050377D806F}" type="pres">
      <dgm:prSet presAssocID="{93438CAE-AFCC-473E-A403-FCE6B719E2C2}" presName="box" presStyleLbl="node1" presStyleIdx="0" presStyleCnt="3"/>
      <dgm:spPr/>
      <dgm:t>
        <a:bodyPr/>
        <a:lstStyle/>
        <a:p>
          <a:endParaRPr lang="ru-RU"/>
        </a:p>
      </dgm:t>
    </dgm:pt>
    <dgm:pt modelId="{2FF0BDCD-2D10-43BF-9FEC-828FAE51F665}" type="pres">
      <dgm:prSet presAssocID="{93438CAE-AFCC-473E-A403-FCE6B719E2C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96E021-7335-4002-AD06-41F8F505EF7A}" type="pres">
      <dgm:prSet presAssocID="{93438CAE-AFCC-473E-A403-FCE6B719E2C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C8B9E-4C30-4914-BD35-8A5D86355B11}" type="pres">
      <dgm:prSet presAssocID="{D52E6984-8417-41BA-A6AE-876DF759EC84}" presName="spacer" presStyleCnt="0"/>
      <dgm:spPr/>
    </dgm:pt>
    <dgm:pt modelId="{4AB2C1D8-CA6B-4846-9674-86F1815F73A7}" type="pres">
      <dgm:prSet presAssocID="{3FE9B433-C756-4EE2-8ADC-FA292304C17A}" presName="comp" presStyleCnt="0"/>
      <dgm:spPr/>
    </dgm:pt>
    <dgm:pt modelId="{69FB3930-1F69-4505-8BB5-BACF3DCF2EA7}" type="pres">
      <dgm:prSet presAssocID="{3FE9B433-C756-4EE2-8ADC-FA292304C17A}" presName="box" presStyleLbl="node1" presStyleIdx="1" presStyleCnt="3"/>
      <dgm:spPr/>
      <dgm:t>
        <a:bodyPr/>
        <a:lstStyle/>
        <a:p>
          <a:endParaRPr lang="ru-RU"/>
        </a:p>
      </dgm:t>
    </dgm:pt>
    <dgm:pt modelId="{C515982C-2E4D-44C9-AFE5-CF318B43DCCF}" type="pres">
      <dgm:prSet presAssocID="{3FE9B433-C756-4EE2-8ADC-FA292304C17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965E85A-994A-49C6-B74A-8977BACB198F}" type="pres">
      <dgm:prSet presAssocID="{3FE9B433-C756-4EE2-8ADC-FA292304C17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FD443-D770-4A5E-9551-08649E7EDEC1}" type="pres">
      <dgm:prSet presAssocID="{AD109664-C12B-459B-8971-003AF1DC7837}" presName="spacer" presStyleCnt="0"/>
      <dgm:spPr/>
    </dgm:pt>
    <dgm:pt modelId="{7782E364-333F-4632-896E-460A6C5DCB55}" type="pres">
      <dgm:prSet presAssocID="{9A89CB6B-4244-48A0-B56C-A77866A3E432}" presName="comp" presStyleCnt="0"/>
      <dgm:spPr/>
    </dgm:pt>
    <dgm:pt modelId="{2B79BC13-AB09-4495-B988-1AE4B4AF4B18}" type="pres">
      <dgm:prSet presAssocID="{9A89CB6B-4244-48A0-B56C-A77866A3E432}" presName="box" presStyleLbl="node1" presStyleIdx="2" presStyleCnt="3"/>
      <dgm:spPr/>
      <dgm:t>
        <a:bodyPr/>
        <a:lstStyle/>
        <a:p>
          <a:endParaRPr lang="ru-RU"/>
        </a:p>
      </dgm:t>
    </dgm:pt>
    <dgm:pt modelId="{9229AAA4-1614-4563-8F5C-2DEE7251F939}" type="pres">
      <dgm:prSet presAssocID="{9A89CB6B-4244-48A0-B56C-A77866A3E432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03514A3-D55C-4DBF-B778-223B83AD6B7C}" type="pres">
      <dgm:prSet presAssocID="{9A89CB6B-4244-48A0-B56C-A77866A3E43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651627-DA26-42F3-9815-A52FC5F2F8E3}" type="presOf" srcId="{93438CAE-AFCC-473E-A403-FCE6B719E2C2}" destId="{FA96E021-7335-4002-AD06-41F8F505EF7A}" srcOrd="1" destOrd="0" presId="urn:microsoft.com/office/officeart/2005/8/layout/vList4#4"/>
    <dgm:cxn modelId="{BCF56A92-9B30-4402-831D-7F9BA67EA29E}" srcId="{7C589351-80AB-4A3E-BD8F-97335FDBCEE3}" destId="{3FE9B433-C756-4EE2-8ADC-FA292304C17A}" srcOrd="1" destOrd="0" parTransId="{39AF66E1-1D68-456B-89FB-344A2EAE4082}" sibTransId="{AD109664-C12B-459B-8971-003AF1DC7837}"/>
    <dgm:cxn modelId="{61971BF3-B25B-458E-9F34-5199B45398B1}" srcId="{7C589351-80AB-4A3E-BD8F-97335FDBCEE3}" destId="{9A89CB6B-4244-48A0-B56C-A77866A3E432}" srcOrd="2" destOrd="0" parTransId="{075AEBF2-DF4C-4C85-A0E1-B5A29121D4E7}" sibTransId="{44F24611-2E62-475D-966B-2274BC35A6FD}"/>
    <dgm:cxn modelId="{ACC74B3D-4B42-4F9C-AADD-D42CE334FEBE}" type="presOf" srcId="{7C589351-80AB-4A3E-BD8F-97335FDBCEE3}" destId="{CF5F4DA5-94C3-4BE0-9080-931C8E65FA49}" srcOrd="0" destOrd="0" presId="urn:microsoft.com/office/officeart/2005/8/layout/vList4#4"/>
    <dgm:cxn modelId="{F9FB3959-ABED-4F75-B6F2-5DEF9341F7C0}" type="presOf" srcId="{9A89CB6B-4244-48A0-B56C-A77866A3E432}" destId="{2B79BC13-AB09-4495-B988-1AE4B4AF4B18}" srcOrd="0" destOrd="0" presId="urn:microsoft.com/office/officeart/2005/8/layout/vList4#4"/>
    <dgm:cxn modelId="{4F9509FB-B6D7-44CB-9638-55C9549571B4}" type="presOf" srcId="{9A89CB6B-4244-48A0-B56C-A77866A3E432}" destId="{203514A3-D55C-4DBF-B778-223B83AD6B7C}" srcOrd="1" destOrd="0" presId="urn:microsoft.com/office/officeart/2005/8/layout/vList4#4"/>
    <dgm:cxn modelId="{54BC06DB-B041-405C-A92D-48A7F7A39CC8}" srcId="{7C589351-80AB-4A3E-BD8F-97335FDBCEE3}" destId="{93438CAE-AFCC-473E-A403-FCE6B719E2C2}" srcOrd="0" destOrd="0" parTransId="{EA305EB9-8453-4B16-8BB9-E3717DA47AD6}" sibTransId="{D52E6984-8417-41BA-A6AE-876DF759EC84}"/>
    <dgm:cxn modelId="{0458C7F3-048B-47A3-8DFA-11DCA0CC6EE1}" type="presOf" srcId="{93438CAE-AFCC-473E-A403-FCE6B719E2C2}" destId="{6EC6B885-320F-4850-80D2-6050377D806F}" srcOrd="0" destOrd="0" presId="urn:microsoft.com/office/officeart/2005/8/layout/vList4#4"/>
    <dgm:cxn modelId="{19A9C3A7-7CC7-4D85-837B-BDC8D8E814E8}" type="presOf" srcId="{3FE9B433-C756-4EE2-8ADC-FA292304C17A}" destId="{69FB3930-1F69-4505-8BB5-BACF3DCF2EA7}" srcOrd="0" destOrd="0" presId="urn:microsoft.com/office/officeart/2005/8/layout/vList4#4"/>
    <dgm:cxn modelId="{CC15BAC5-BC42-4275-976B-65B1AB126E7C}" type="presOf" srcId="{3FE9B433-C756-4EE2-8ADC-FA292304C17A}" destId="{0965E85A-994A-49C6-B74A-8977BACB198F}" srcOrd="1" destOrd="0" presId="urn:microsoft.com/office/officeart/2005/8/layout/vList4#4"/>
    <dgm:cxn modelId="{A56A4A01-9E3E-435F-B82A-65AC0E8A33A5}" type="presParOf" srcId="{CF5F4DA5-94C3-4BE0-9080-931C8E65FA49}" destId="{1D7A6D5C-5EEC-4301-B205-A2F868F5E361}" srcOrd="0" destOrd="0" presId="urn:microsoft.com/office/officeart/2005/8/layout/vList4#4"/>
    <dgm:cxn modelId="{A340087A-4AA5-4EFE-9F9F-F77B3D9C55E9}" type="presParOf" srcId="{1D7A6D5C-5EEC-4301-B205-A2F868F5E361}" destId="{6EC6B885-320F-4850-80D2-6050377D806F}" srcOrd="0" destOrd="0" presId="urn:microsoft.com/office/officeart/2005/8/layout/vList4#4"/>
    <dgm:cxn modelId="{AD48337A-A3B4-44A7-8115-CE6E46E32FFF}" type="presParOf" srcId="{1D7A6D5C-5EEC-4301-B205-A2F868F5E361}" destId="{2FF0BDCD-2D10-43BF-9FEC-828FAE51F665}" srcOrd="1" destOrd="0" presId="urn:microsoft.com/office/officeart/2005/8/layout/vList4#4"/>
    <dgm:cxn modelId="{CCE90268-BA62-4808-9735-C58FF35ACEC7}" type="presParOf" srcId="{1D7A6D5C-5EEC-4301-B205-A2F868F5E361}" destId="{FA96E021-7335-4002-AD06-41F8F505EF7A}" srcOrd="2" destOrd="0" presId="urn:microsoft.com/office/officeart/2005/8/layout/vList4#4"/>
    <dgm:cxn modelId="{B7B66A69-F7CE-4316-954E-491E30F2D181}" type="presParOf" srcId="{CF5F4DA5-94C3-4BE0-9080-931C8E65FA49}" destId="{10FC8B9E-4C30-4914-BD35-8A5D86355B11}" srcOrd="1" destOrd="0" presId="urn:microsoft.com/office/officeart/2005/8/layout/vList4#4"/>
    <dgm:cxn modelId="{B5099BF3-F277-4F78-BB12-77383E087741}" type="presParOf" srcId="{CF5F4DA5-94C3-4BE0-9080-931C8E65FA49}" destId="{4AB2C1D8-CA6B-4846-9674-86F1815F73A7}" srcOrd="2" destOrd="0" presId="urn:microsoft.com/office/officeart/2005/8/layout/vList4#4"/>
    <dgm:cxn modelId="{2D9BC5EE-8744-4A44-A705-F3A69FB96D52}" type="presParOf" srcId="{4AB2C1D8-CA6B-4846-9674-86F1815F73A7}" destId="{69FB3930-1F69-4505-8BB5-BACF3DCF2EA7}" srcOrd="0" destOrd="0" presId="urn:microsoft.com/office/officeart/2005/8/layout/vList4#4"/>
    <dgm:cxn modelId="{F66A613A-65DE-4ED5-B0F0-505942239CD8}" type="presParOf" srcId="{4AB2C1D8-CA6B-4846-9674-86F1815F73A7}" destId="{C515982C-2E4D-44C9-AFE5-CF318B43DCCF}" srcOrd="1" destOrd="0" presId="urn:microsoft.com/office/officeart/2005/8/layout/vList4#4"/>
    <dgm:cxn modelId="{BCBCDB45-1464-4FA9-AE9E-D905058EB459}" type="presParOf" srcId="{4AB2C1D8-CA6B-4846-9674-86F1815F73A7}" destId="{0965E85A-994A-49C6-B74A-8977BACB198F}" srcOrd="2" destOrd="0" presId="urn:microsoft.com/office/officeart/2005/8/layout/vList4#4"/>
    <dgm:cxn modelId="{7CCC48B9-53F9-4595-A446-6D0B92D561BE}" type="presParOf" srcId="{CF5F4DA5-94C3-4BE0-9080-931C8E65FA49}" destId="{93BFD443-D770-4A5E-9551-08649E7EDEC1}" srcOrd="3" destOrd="0" presId="urn:microsoft.com/office/officeart/2005/8/layout/vList4#4"/>
    <dgm:cxn modelId="{1445AB44-5B1F-44B0-B5D8-7970D87B774D}" type="presParOf" srcId="{CF5F4DA5-94C3-4BE0-9080-931C8E65FA49}" destId="{7782E364-333F-4632-896E-460A6C5DCB55}" srcOrd="4" destOrd="0" presId="urn:microsoft.com/office/officeart/2005/8/layout/vList4#4"/>
    <dgm:cxn modelId="{FA7D4D65-4806-4659-BB26-FB0701651999}" type="presParOf" srcId="{7782E364-333F-4632-896E-460A6C5DCB55}" destId="{2B79BC13-AB09-4495-B988-1AE4B4AF4B18}" srcOrd="0" destOrd="0" presId="urn:microsoft.com/office/officeart/2005/8/layout/vList4#4"/>
    <dgm:cxn modelId="{96988836-6668-43D0-B476-04F6CF15325C}" type="presParOf" srcId="{7782E364-333F-4632-896E-460A6C5DCB55}" destId="{9229AAA4-1614-4563-8F5C-2DEE7251F939}" srcOrd="1" destOrd="0" presId="urn:microsoft.com/office/officeart/2005/8/layout/vList4#4"/>
    <dgm:cxn modelId="{A11931DD-8B7F-46A5-9133-27B13AC2D9CF}" type="presParOf" srcId="{7782E364-333F-4632-896E-460A6C5DCB55}" destId="{203514A3-D55C-4DBF-B778-223B83AD6B7C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5FD48-F8FB-4B08-9B65-809694BD9DC6}">
      <dsp:nvSpPr>
        <dsp:cNvPr id="0" name=""/>
        <dsp:cNvSpPr/>
      </dsp:nvSpPr>
      <dsp:spPr>
        <a:xfrm>
          <a:off x="0" y="1115533"/>
          <a:ext cx="763284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947452-F5F4-40E2-9730-F0CC84D1C456}">
      <dsp:nvSpPr>
        <dsp:cNvPr id="0" name=""/>
        <dsp:cNvSpPr/>
      </dsp:nvSpPr>
      <dsp:spPr>
        <a:xfrm>
          <a:off x="363752" y="106095"/>
          <a:ext cx="7261708" cy="1230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Развитие инновационной инфраструктуры, в т.ч. модернизация корпуса ФИБХ РАН,  создание ЦКП в Пущино, реконструкция опытного производства ИБП РАН, создание центра скрининговых и доклинических испытаний ИПХФ РАН, создание ЦТТ в Черноголовке – 1,44 млрд. руб.</a:t>
          </a:r>
          <a:endParaRPr lang="ru-RU" sz="1400" b="1" kern="1200" dirty="0"/>
        </a:p>
      </dsp:txBody>
      <dsp:txXfrm>
        <a:off x="423837" y="166180"/>
        <a:ext cx="7141538" cy="1110667"/>
      </dsp:txXfrm>
    </dsp:sp>
    <dsp:sp modelId="{09F3DF2F-CB2F-4248-9F00-5BA9D1F05905}">
      <dsp:nvSpPr>
        <dsp:cNvPr id="0" name=""/>
        <dsp:cNvSpPr/>
      </dsp:nvSpPr>
      <dsp:spPr>
        <a:xfrm>
          <a:off x="0" y="2583970"/>
          <a:ext cx="763284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9CF75-1DD4-4700-AFE4-7FBEBCCE49EB}">
      <dsp:nvSpPr>
        <dsp:cNvPr id="0" name=""/>
        <dsp:cNvSpPr/>
      </dsp:nvSpPr>
      <dsp:spPr>
        <a:xfrm>
          <a:off x="363752" y="1574533"/>
          <a:ext cx="7261708" cy="1230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Строительство новых муниципальных электрических сетей для транспорта электроэнергии к объектам кластера (г. Пущино). – 0,4 млрд. руб.</a:t>
          </a:r>
          <a:endParaRPr lang="ru-RU" sz="1400" b="1" kern="1200" dirty="0"/>
        </a:p>
      </dsp:txBody>
      <dsp:txXfrm>
        <a:off x="423837" y="1634618"/>
        <a:ext cx="7141538" cy="1110667"/>
      </dsp:txXfrm>
    </dsp:sp>
    <dsp:sp modelId="{8F1BE6D9-B477-4903-A27C-4770DEC806A0}">
      <dsp:nvSpPr>
        <dsp:cNvPr id="0" name=""/>
        <dsp:cNvSpPr/>
      </dsp:nvSpPr>
      <dsp:spPr>
        <a:xfrm>
          <a:off x="0" y="4052408"/>
          <a:ext cx="763284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E582FA-7326-43B1-96DA-D02D7A27A5B0}">
      <dsp:nvSpPr>
        <dsp:cNvPr id="0" name=""/>
        <dsp:cNvSpPr/>
      </dsp:nvSpPr>
      <dsp:spPr>
        <a:xfrm>
          <a:off x="363752" y="3042970"/>
          <a:ext cx="7261708" cy="1230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Работы и проекты в сфере исследования и разработок – 1,55 млрд. руб.</a:t>
          </a:r>
          <a:endParaRPr lang="ru-RU" sz="1500" b="1" kern="1200" dirty="0"/>
        </a:p>
      </dsp:txBody>
      <dsp:txXfrm>
        <a:off x="423837" y="3103055"/>
        <a:ext cx="7141538" cy="1110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D64E0-7628-4FCE-8325-F2DA7773EDEC}">
      <dsp:nvSpPr>
        <dsp:cNvPr id="0" name=""/>
        <dsp:cNvSpPr/>
      </dsp:nvSpPr>
      <dsp:spPr>
        <a:xfrm>
          <a:off x="0" y="0"/>
          <a:ext cx="7920880" cy="14626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Предприятие входит в ТОП-10 крупнейших отечественных фармацевтических предприятий с долей рынка по итогам 2010 года 2 %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Продуктовый портфель содержит более 100 препаратов различных фармакотерапевтических групп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Численность сотрудников составляет более 1200 человек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По итогам 2010 года объем продаж составил 2312 млн. руб.</a:t>
          </a:r>
          <a:endParaRPr lang="ru-RU" sz="1400" b="1" kern="1200" dirty="0">
            <a:latin typeface="+mj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/>
        </a:p>
      </dsp:txBody>
      <dsp:txXfrm>
        <a:off x="1730442" y="0"/>
        <a:ext cx="6190437" cy="1462662"/>
      </dsp:txXfrm>
    </dsp:sp>
    <dsp:sp modelId="{8B1F1E76-5054-45A5-B4CB-0A64AA844C22}">
      <dsp:nvSpPr>
        <dsp:cNvPr id="0" name=""/>
        <dsp:cNvSpPr/>
      </dsp:nvSpPr>
      <dsp:spPr>
        <a:xfrm>
          <a:off x="75215" y="148583"/>
          <a:ext cx="1584176" cy="11701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356462-B06A-4C2C-ABE5-9A0B94BEFFFD}">
      <dsp:nvSpPr>
        <dsp:cNvPr id="0" name=""/>
        <dsp:cNvSpPr/>
      </dsp:nvSpPr>
      <dsp:spPr>
        <a:xfrm>
          <a:off x="0" y="1608928"/>
          <a:ext cx="7920880" cy="14626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Компания обеспечивает около 4% российского производства лекарственных средств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Предприятие выпускает 125 наименований препаратов в большинстве социально значимых фармакотерапевтических групп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В стадии разработки и регистрации находятся более 150 новых препаратов</a:t>
          </a:r>
          <a:r>
            <a:rPr lang="ru-RU" sz="2300" kern="1200" dirty="0" smtClean="0"/>
            <a:t> </a:t>
          </a:r>
          <a:endParaRPr lang="ru-RU" sz="1400" b="1" kern="1200" dirty="0">
            <a:latin typeface="+mj-lt"/>
          </a:endParaRPr>
        </a:p>
      </dsp:txBody>
      <dsp:txXfrm>
        <a:off x="1730442" y="1608928"/>
        <a:ext cx="6190437" cy="1462662"/>
      </dsp:txXfrm>
    </dsp:sp>
    <dsp:sp modelId="{A3F18191-68F0-46C7-BA9F-E1C130A4E57F}">
      <dsp:nvSpPr>
        <dsp:cNvPr id="0" name=""/>
        <dsp:cNvSpPr/>
      </dsp:nvSpPr>
      <dsp:spPr>
        <a:xfrm>
          <a:off x="75215" y="1783055"/>
          <a:ext cx="1584176" cy="11701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711D86C-D5EF-437F-B7CD-069BA5C89EA2}">
      <dsp:nvSpPr>
        <dsp:cNvPr id="0" name=""/>
        <dsp:cNvSpPr/>
      </dsp:nvSpPr>
      <dsp:spPr>
        <a:xfrm>
          <a:off x="0" y="3217857"/>
          <a:ext cx="7920880" cy="14626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Завод производит широкий спектр оборудования для науки, промышленности, телекоммуникаций, транспорта и энергетики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Численность работников в 2011 году – 941 чел.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За 2009-2011 гг. объем производства составил 2754,0 млн. руб.</a:t>
          </a:r>
          <a:endParaRPr lang="ru-RU" sz="1400" b="1" kern="1200" dirty="0">
            <a:latin typeface="+mj-lt"/>
          </a:endParaRPr>
        </a:p>
      </dsp:txBody>
      <dsp:txXfrm>
        <a:off x="1730442" y="3217857"/>
        <a:ext cx="6190437" cy="1462662"/>
      </dsp:txXfrm>
    </dsp:sp>
    <dsp:sp modelId="{4FADC1FA-E4AC-4DB3-8828-4CDAEC9BC36B}">
      <dsp:nvSpPr>
        <dsp:cNvPr id="0" name=""/>
        <dsp:cNvSpPr/>
      </dsp:nvSpPr>
      <dsp:spPr>
        <a:xfrm>
          <a:off x="75215" y="3343225"/>
          <a:ext cx="1584176" cy="11701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5100A-8868-4FAC-8E43-6F2922610722}">
      <dsp:nvSpPr>
        <dsp:cNvPr id="0" name=""/>
        <dsp:cNvSpPr/>
      </dsp:nvSpPr>
      <dsp:spPr>
        <a:xfrm>
          <a:off x="1368125" y="201217"/>
          <a:ext cx="2028565" cy="4119262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Якорные предприятия</a:t>
          </a: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+mj-lt"/>
            </a:rPr>
            <a:t>ОАО «Московское производственное химико-фармацевтическое объединение им.Н.А.Семашко»</a:t>
          </a:r>
          <a:endParaRPr lang="en-US" sz="1400" b="1" kern="1200" dirty="0" smtClean="0">
            <a:solidFill>
              <a:schemeClr val="tx1"/>
            </a:solidFill>
            <a:effectLst/>
            <a:latin typeface="+mj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effectLst/>
            <a:latin typeface="+mj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+mj-lt"/>
            </a:rPr>
            <a:t>ОАО «Валента Фармацевтика» </a:t>
          </a:r>
          <a:endParaRPr lang="en-US" sz="1400" b="1" kern="1200" dirty="0" smtClean="0">
            <a:solidFill>
              <a:schemeClr val="tx1"/>
            </a:solidFill>
            <a:effectLst/>
            <a:latin typeface="+mj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effectLst/>
            <a:latin typeface="+mj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+mj-lt"/>
            </a:rPr>
            <a:t>ФГУП «Экспериментальный завод научного приборостроения»</a:t>
          </a:r>
          <a:endParaRPr lang="ru-RU" sz="14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1368125" y="201217"/>
        <a:ext cx="2028565" cy="4119262"/>
      </dsp:txXfrm>
    </dsp:sp>
    <dsp:sp modelId="{608C81C5-7D1E-43F8-8DBE-302CAFA11557}">
      <dsp:nvSpPr>
        <dsp:cNvPr id="0" name=""/>
        <dsp:cNvSpPr/>
      </dsp:nvSpPr>
      <dsp:spPr>
        <a:xfrm>
          <a:off x="3528364" y="201217"/>
          <a:ext cx="2028565" cy="411926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Малые и средние инновационные предприятия</a:t>
          </a: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:</a:t>
          </a:r>
          <a:endParaRPr lang="ru-RU" sz="16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rPr>
            <a:t>ООО « НПЦ « ИБХ-РАН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rPr>
            <a:t>»</a:t>
          </a:r>
          <a:endParaRPr lang="en-US" sz="1600" kern="1200" dirty="0" smtClean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cs typeface="Aharoni" pitchFamily="2" charset="-79"/>
            </a:rPr>
            <a:t>ЗАО «Ай-Би-Скрин»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cs typeface="Aharoni" pitchFamily="2" charset="-79"/>
            </a:rPr>
            <a:t>ЗАО «ММТех»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cs typeface="Aharoni" pitchFamily="2" charset="-79"/>
            </a:rPr>
            <a:t>ЗАО «Диакон»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cs typeface="Aharoni" pitchFamily="2" charset="-79"/>
            </a:rPr>
            <a:t>ООО НПФ «Альбит»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cs typeface="Aharoni" pitchFamily="2" charset="-79"/>
            </a:rPr>
            <a:t>АНО «Тест-Пущино»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cs typeface="Aharoni" pitchFamily="2" charset="-79"/>
            </a:rPr>
            <a:t>ООО «Компания «Стек»</a:t>
          </a:r>
          <a:endParaRPr lang="en-US" sz="1400" b="1" kern="1200" dirty="0" smtClean="0">
            <a:solidFill>
              <a:schemeClr val="tx1"/>
            </a:solidFill>
            <a:effectLst/>
            <a:latin typeface="Aharoni" pitchFamily="2" charset="-79"/>
            <a:cs typeface="Aharoni" pitchFamily="2" charset="-79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cs typeface="Aharoni" pitchFamily="2" charset="-79"/>
            </a:rPr>
            <a:t>ООО «ВЕДА»</a:t>
          </a:r>
          <a:endParaRPr lang="en-US" sz="1400" b="1" kern="1200" dirty="0" smtClean="0">
            <a:solidFill>
              <a:schemeClr val="tx1"/>
            </a:solidFill>
            <a:effectLst/>
            <a:latin typeface="Aharoni" pitchFamily="2" charset="-79"/>
            <a:cs typeface="Aharoni" pitchFamily="2" charset="-79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cs typeface="Aharoni" pitchFamily="2" charset="-79"/>
            </a:rPr>
            <a:t>ООО НПЦ «Грин Фит»</a:t>
          </a:r>
          <a:endParaRPr lang="en-US" sz="1400" b="1" kern="1200" dirty="0" smtClean="0">
            <a:solidFill>
              <a:schemeClr val="tx1"/>
            </a:solidFill>
            <a:effectLst/>
            <a:latin typeface="Aharoni" pitchFamily="2" charset="-79"/>
            <a:cs typeface="Aharoni" pitchFamily="2" charset="-79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cs typeface="Aharoni" pitchFamily="2" charset="-79"/>
            </a:rPr>
            <a:t> НПО «Деост»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cs typeface="Aharoni" pitchFamily="2" charset="-79"/>
            </a:rPr>
            <a:t>и др.</a:t>
          </a:r>
          <a:endParaRPr lang="ru-RU" sz="1400" b="1" kern="1200" dirty="0">
            <a:solidFill>
              <a:schemeClr val="tx1"/>
            </a:solidFill>
            <a:effectLst/>
            <a:latin typeface="+mj-lt"/>
            <a:cs typeface="Aharoni" pitchFamily="2" charset="-79"/>
          </a:endParaRPr>
        </a:p>
      </dsp:txBody>
      <dsp:txXfrm>
        <a:off x="3528364" y="201217"/>
        <a:ext cx="2028565" cy="41192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83A0C-C1BC-4AB6-989C-40852D663684}">
      <dsp:nvSpPr>
        <dsp:cNvPr id="0" name=""/>
        <dsp:cNvSpPr/>
      </dsp:nvSpPr>
      <dsp:spPr>
        <a:xfrm>
          <a:off x="0" y="392523"/>
          <a:ext cx="233975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DF9469-016E-4B29-8058-C920C8040274}">
      <dsp:nvSpPr>
        <dsp:cNvPr id="0" name=""/>
        <dsp:cNvSpPr/>
      </dsp:nvSpPr>
      <dsp:spPr>
        <a:xfrm>
          <a:off x="116987" y="94866"/>
          <a:ext cx="2083593" cy="504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906" tIns="0" rIns="619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Предприятия</a:t>
          </a:r>
          <a:endParaRPr lang="ru-RU" sz="1400" b="1" kern="1200" dirty="0"/>
        </a:p>
      </dsp:txBody>
      <dsp:txXfrm>
        <a:off x="141605" y="119484"/>
        <a:ext cx="2034357" cy="455060"/>
      </dsp:txXfrm>
    </dsp:sp>
    <dsp:sp modelId="{9AE3B512-0F41-4CE5-B69B-3B9A31F595DC}">
      <dsp:nvSpPr>
        <dsp:cNvPr id="0" name=""/>
        <dsp:cNvSpPr/>
      </dsp:nvSpPr>
      <dsp:spPr>
        <a:xfrm>
          <a:off x="0" y="1118579"/>
          <a:ext cx="233975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A0B19C-F82F-4A52-88A0-C818788C921E}">
      <dsp:nvSpPr>
        <dsp:cNvPr id="0" name=""/>
        <dsp:cNvSpPr/>
      </dsp:nvSpPr>
      <dsp:spPr>
        <a:xfrm>
          <a:off x="116987" y="820923"/>
          <a:ext cx="2083593" cy="504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906" tIns="0" rIns="619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Научные организации</a:t>
          </a:r>
          <a:endParaRPr lang="ru-RU" sz="1400" b="1" kern="1200" dirty="0"/>
        </a:p>
      </dsp:txBody>
      <dsp:txXfrm>
        <a:off x="141605" y="845541"/>
        <a:ext cx="2034357" cy="455060"/>
      </dsp:txXfrm>
    </dsp:sp>
    <dsp:sp modelId="{8F16312F-B4CA-4C94-B814-762B9D78A1C5}">
      <dsp:nvSpPr>
        <dsp:cNvPr id="0" name=""/>
        <dsp:cNvSpPr/>
      </dsp:nvSpPr>
      <dsp:spPr>
        <a:xfrm>
          <a:off x="0" y="1844636"/>
          <a:ext cx="233975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A9F661-D676-49F3-B715-7508E71AB148}">
      <dsp:nvSpPr>
        <dsp:cNvPr id="0" name=""/>
        <dsp:cNvSpPr/>
      </dsp:nvSpPr>
      <dsp:spPr>
        <a:xfrm>
          <a:off x="116987" y="1546979"/>
          <a:ext cx="2083593" cy="504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906" tIns="0" rIns="619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Образовательные организации</a:t>
          </a:r>
          <a:endParaRPr lang="ru-RU" sz="1400" b="1" kern="1200" dirty="0"/>
        </a:p>
      </dsp:txBody>
      <dsp:txXfrm>
        <a:off x="141605" y="1571597"/>
        <a:ext cx="2034357" cy="455060"/>
      </dsp:txXfrm>
    </dsp:sp>
    <dsp:sp modelId="{2356CD9C-68C2-44AE-828F-7D6D5CBCB96C}">
      <dsp:nvSpPr>
        <dsp:cNvPr id="0" name=""/>
        <dsp:cNvSpPr/>
      </dsp:nvSpPr>
      <dsp:spPr>
        <a:xfrm>
          <a:off x="0" y="2570692"/>
          <a:ext cx="233975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737031-18AA-4E4F-8D8E-4E82994B2E7F}">
      <dsp:nvSpPr>
        <dsp:cNvPr id="0" name=""/>
        <dsp:cNvSpPr/>
      </dsp:nvSpPr>
      <dsp:spPr>
        <a:xfrm>
          <a:off x="116987" y="2273036"/>
          <a:ext cx="2083593" cy="504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906" tIns="0" rIns="619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Инфраструктурные организации</a:t>
          </a:r>
          <a:endParaRPr lang="ru-RU" sz="1400" b="1" kern="1200" dirty="0"/>
        </a:p>
      </dsp:txBody>
      <dsp:txXfrm>
        <a:off x="141605" y="2297654"/>
        <a:ext cx="2034357" cy="455060"/>
      </dsp:txXfrm>
    </dsp:sp>
    <dsp:sp modelId="{A1FCD340-0DFA-4294-A018-0B62E414B9F8}">
      <dsp:nvSpPr>
        <dsp:cNvPr id="0" name=""/>
        <dsp:cNvSpPr/>
      </dsp:nvSpPr>
      <dsp:spPr>
        <a:xfrm>
          <a:off x="0" y="3296749"/>
          <a:ext cx="233975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60F1B2-0786-4E37-B854-BD3E0C76A40B}">
      <dsp:nvSpPr>
        <dsp:cNvPr id="0" name=""/>
        <dsp:cNvSpPr/>
      </dsp:nvSpPr>
      <dsp:spPr>
        <a:xfrm>
          <a:off x="116987" y="2999092"/>
          <a:ext cx="2083593" cy="504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906" tIns="0" rIns="619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Муниципальные власти</a:t>
          </a:r>
          <a:endParaRPr lang="ru-RU" sz="1400" b="1" kern="1200" dirty="0"/>
        </a:p>
      </dsp:txBody>
      <dsp:txXfrm>
        <a:off x="141605" y="3023710"/>
        <a:ext cx="2034357" cy="455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25C09-C8EA-45C4-B282-76A38F81D696}">
      <dsp:nvSpPr>
        <dsp:cNvPr id="0" name=""/>
        <dsp:cNvSpPr/>
      </dsp:nvSpPr>
      <dsp:spPr>
        <a:xfrm>
          <a:off x="3140" y="359577"/>
          <a:ext cx="1888381" cy="7041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Биотехнология для медицины, фармакология</a:t>
          </a:r>
          <a:endParaRPr lang="ru-RU" sz="1400" b="1" kern="1200" dirty="0">
            <a:latin typeface="Calibri" pitchFamily="34" charset="0"/>
          </a:endParaRPr>
        </a:p>
      </dsp:txBody>
      <dsp:txXfrm>
        <a:off x="3140" y="359577"/>
        <a:ext cx="1888381" cy="704133"/>
      </dsp:txXfrm>
    </dsp:sp>
    <dsp:sp modelId="{6FC0B857-F3C8-45FD-B7AF-2821B3624ABE}">
      <dsp:nvSpPr>
        <dsp:cNvPr id="0" name=""/>
        <dsp:cNvSpPr/>
      </dsp:nvSpPr>
      <dsp:spPr>
        <a:xfrm>
          <a:off x="3140" y="1063710"/>
          <a:ext cx="1888381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Тест-системы</a:t>
          </a:r>
          <a:endParaRPr lang="ru-RU" sz="1200" b="1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Calibri" pitchFamily="34" charset="0"/>
            </a:rPr>
            <a:t>Иммуносенсоры</a:t>
          </a:r>
          <a:endParaRPr lang="en-US" sz="1200" b="1" kern="1200" dirty="0" smtClean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Медицинские диагностические приборы</a:t>
          </a:r>
          <a:endParaRPr lang="ru-RU" sz="1200" b="1" kern="1200" dirty="0" smtClean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Разработка нового поколения противовирусных и антибактериальных препаратов </a:t>
          </a:r>
          <a:endParaRPr lang="ru-RU" sz="1200" b="1" kern="1200" dirty="0" smtClean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Calibri" pitchFamily="34" charset="0"/>
            </a:rPr>
            <a:t>Производство БАДов, кровезаменителей, раневых и противоожоговых покрытий</a:t>
          </a:r>
          <a:endParaRPr lang="ru-RU" sz="1200" b="1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Calibri" pitchFamily="34" charset="0"/>
            </a:rPr>
            <a:t>Проведение доклинических испытаний и скрининг лекарственных препаратов</a:t>
          </a:r>
          <a:endParaRPr lang="ru-RU" sz="1200" b="1" kern="1200" dirty="0">
            <a:latin typeface="Calibri" pitchFamily="34" charset="0"/>
          </a:endParaRPr>
        </a:p>
      </dsp:txBody>
      <dsp:txXfrm>
        <a:off x="3140" y="1063710"/>
        <a:ext cx="1888381" cy="3689280"/>
      </dsp:txXfrm>
    </dsp:sp>
    <dsp:sp modelId="{36AB87AF-B042-427B-BF5A-4F455FB160B1}">
      <dsp:nvSpPr>
        <dsp:cNvPr id="0" name=""/>
        <dsp:cNvSpPr/>
      </dsp:nvSpPr>
      <dsp:spPr>
        <a:xfrm>
          <a:off x="2155895" y="359577"/>
          <a:ext cx="1888381" cy="7041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Сельское хозяйство, пищевая биотехнология</a:t>
          </a:r>
          <a:endParaRPr lang="ru-RU" sz="1400" b="1" kern="1200" dirty="0">
            <a:latin typeface="Calibri" pitchFamily="34" charset="0"/>
          </a:endParaRPr>
        </a:p>
      </dsp:txBody>
      <dsp:txXfrm>
        <a:off x="2155895" y="359577"/>
        <a:ext cx="1888381" cy="704133"/>
      </dsp:txXfrm>
    </dsp:sp>
    <dsp:sp modelId="{699FD058-46A3-4881-AA46-E006C995CDFB}">
      <dsp:nvSpPr>
        <dsp:cNvPr id="0" name=""/>
        <dsp:cNvSpPr/>
      </dsp:nvSpPr>
      <dsp:spPr>
        <a:xfrm>
          <a:off x="2155895" y="1063710"/>
          <a:ext cx="1888381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Диагностика заболеваний животных и растений</a:t>
          </a:r>
          <a:endParaRPr lang="ru-RU" sz="1200" b="1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Производство пищевых и кормовых добавок для сельскохозяйственных животных</a:t>
          </a:r>
          <a:endParaRPr lang="ru-RU" sz="1200" b="1" kern="1200" dirty="0" smtClean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Средства защиты растений </a:t>
          </a:r>
          <a:endParaRPr lang="ru-RU" sz="1200" b="1" kern="1200" dirty="0" smtClean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Создание трансгенных растений</a:t>
          </a:r>
          <a:endParaRPr lang="ru-RU" sz="1200" b="1" kern="1200" dirty="0" smtClean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Микроклонирование</a:t>
          </a:r>
          <a:endParaRPr lang="ru-RU" sz="1200" b="1" kern="1200" dirty="0" smtClean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Разработка технологий устойчивых агроэкосистем и ландшафтов</a:t>
          </a:r>
          <a:endParaRPr lang="ru-RU" sz="1200" b="1" kern="1200" dirty="0">
            <a:latin typeface="Calibri" pitchFamily="34" charset="0"/>
          </a:endParaRPr>
        </a:p>
      </dsp:txBody>
      <dsp:txXfrm>
        <a:off x="2155895" y="1063710"/>
        <a:ext cx="1888381" cy="3689280"/>
      </dsp:txXfrm>
    </dsp:sp>
    <dsp:sp modelId="{D4D00A40-1236-4401-8817-289437CA2368}">
      <dsp:nvSpPr>
        <dsp:cNvPr id="0" name=""/>
        <dsp:cNvSpPr/>
      </dsp:nvSpPr>
      <dsp:spPr>
        <a:xfrm>
          <a:off x="4308650" y="359577"/>
          <a:ext cx="1888381" cy="7041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Защита окружающей среды</a:t>
          </a:r>
          <a:endParaRPr lang="ru-RU" sz="1400" b="1" kern="1200" dirty="0">
            <a:latin typeface="Calibri" pitchFamily="34" charset="0"/>
          </a:endParaRPr>
        </a:p>
      </dsp:txBody>
      <dsp:txXfrm>
        <a:off x="4308650" y="359577"/>
        <a:ext cx="1888381" cy="704133"/>
      </dsp:txXfrm>
    </dsp:sp>
    <dsp:sp modelId="{FDB9DBD9-9561-4776-B66B-2091E06BE30B}">
      <dsp:nvSpPr>
        <dsp:cNvPr id="0" name=""/>
        <dsp:cNvSpPr/>
      </dsp:nvSpPr>
      <dsp:spPr>
        <a:xfrm>
          <a:off x="4308650" y="1063710"/>
          <a:ext cx="1888381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Разработка биопрепаратов очистки почв и воды от токсичных соединений и нефтепродуктов</a:t>
          </a:r>
          <a:endParaRPr lang="ru-RU" sz="1200" b="1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Технологии восстановления окружающей среды (ремедиация и рекультивация)</a:t>
          </a:r>
          <a:endParaRPr lang="ru-RU" sz="1200" b="1" kern="1200" dirty="0" smtClean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Способы борьбы с биоповреждениями инженерных систем и сооружений</a:t>
          </a:r>
          <a:endParaRPr lang="ru-RU" sz="1200" b="1" kern="1200" dirty="0" smtClean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Экспресс-диагностика уровня загрязнения окружающей среды</a:t>
          </a:r>
          <a:endParaRPr lang="ru-RU" sz="1200" b="1" kern="1200" dirty="0">
            <a:latin typeface="Calibri" pitchFamily="34" charset="0"/>
          </a:endParaRPr>
        </a:p>
      </dsp:txBody>
      <dsp:txXfrm>
        <a:off x="4308650" y="1063710"/>
        <a:ext cx="1888381" cy="3689280"/>
      </dsp:txXfrm>
    </dsp:sp>
    <dsp:sp modelId="{D967F25B-6C5E-4BE0-A879-756B329F5660}">
      <dsp:nvSpPr>
        <dsp:cNvPr id="0" name=""/>
        <dsp:cNvSpPr/>
      </dsp:nvSpPr>
      <dsp:spPr>
        <a:xfrm>
          <a:off x="6461405" y="359577"/>
          <a:ext cx="1888381" cy="7041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Промышленная биотехнология, химия</a:t>
          </a:r>
          <a:endParaRPr lang="ru-RU" sz="1400" b="1" kern="1200" dirty="0">
            <a:latin typeface="+mj-lt"/>
          </a:endParaRPr>
        </a:p>
      </dsp:txBody>
      <dsp:txXfrm>
        <a:off x="6461405" y="359577"/>
        <a:ext cx="1888381" cy="704133"/>
      </dsp:txXfrm>
    </dsp:sp>
    <dsp:sp modelId="{F4E361BC-457D-4492-8A22-CCEAFA31756F}">
      <dsp:nvSpPr>
        <dsp:cNvPr id="0" name=""/>
        <dsp:cNvSpPr/>
      </dsp:nvSpPr>
      <dsp:spPr>
        <a:xfrm>
          <a:off x="6461405" y="1063710"/>
          <a:ext cx="1888381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Приборы для медицины и медицинской диагностики</a:t>
          </a:r>
          <a:endParaRPr lang="ru-RU" sz="1200" b="1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Приборы и оборудование для научных исследований</a:t>
          </a:r>
          <a:endParaRPr lang="ru-RU" sz="1200" b="1" kern="1200" dirty="0" smtClean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Биотехнологическое оборудование</a:t>
          </a:r>
          <a:endParaRPr lang="ru-RU" sz="1200" b="1" kern="1200" dirty="0" smtClean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Calibri" pitchFamily="34" charset="0"/>
            </a:rPr>
            <a:t>Приборы для экологического мониторинга</a:t>
          </a:r>
          <a:endParaRPr lang="ru-RU" sz="1200" b="1" kern="1200" dirty="0" smtClean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Calibri" pitchFamily="34" charset="0"/>
            </a:rPr>
            <a:t>Производство субстанций (янтарная кислота высокой чистоты, лимонная кислота)</a:t>
          </a:r>
          <a:endParaRPr lang="ru-RU" sz="1200" b="1" kern="1200" dirty="0">
            <a:latin typeface="Calibri" pitchFamily="34" charset="0"/>
          </a:endParaRPr>
        </a:p>
      </dsp:txBody>
      <dsp:txXfrm>
        <a:off x="6461405" y="1063710"/>
        <a:ext cx="1888381" cy="3689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E1661-15ED-4078-9797-D3536F4A3C5C}">
      <dsp:nvSpPr>
        <dsp:cNvPr id="0" name=""/>
        <dsp:cNvSpPr/>
      </dsp:nvSpPr>
      <dsp:spPr>
        <a:xfrm>
          <a:off x="0" y="0"/>
          <a:ext cx="8280920" cy="14176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</a:rPr>
            <a:t>Основные фармакотерапевтические группы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</a:rPr>
            <a:t>Оригинальные препараты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</a:rPr>
            <a:t>Генно-инженерные препараты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</a:rPr>
            <a:t>Противотуберкулезные препараты</a:t>
          </a:r>
          <a:endParaRPr lang="ru-RU" sz="1600" b="1" kern="1200" dirty="0">
            <a:solidFill>
              <a:schemeClr val="tx1"/>
            </a:solidFill>
            <a:latin typeface="+mj-lt"/>
          </a:endParaRPr>
        </a:p>
      </dsp:txBody>
      <dsp:txXfrm>
        <a:off x="1797949" y="0"/>
        <a:ext cx="6482970" cy="1417657"/>
      </dsp:txXfrm>
    </dsp:sp>
    <dsp:sp modelId="{16035E24-01DE-4D5D-A41F-ED16845D721A}">
      <dsp:nvSpPr>
        <dsp:cNvPr id="0" name=""/>
        <dsp:cNvSpPr/>
      </dsp:nvSpPr>
      <dsp:spPr>
        <a:xfrm>
          <a:off x="141765" y="141765"/>
          <a:ext cx="1656184" cy="11341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4940D-8DDF-4A79-8B5F-D40C5EEF128E}">
      <dsp:nvSpPr>
        <dsp:cNvPr id="0" name=""/>
        <dsp:cNvSpPr/>
      </dsp:nvSpPr>
      <dsp:spPr>
        <a:xfrm>
          <a:off x="0" y="1559423"/>
          <a:ext cx="8280920" cy="14176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</a:rPr>
            <a:t>Производство высококачественных биохимических экспресс-диагностических тестов с использованием принципа «сухой химии»</a:t>
          </a:r>
          <a:endParaRPr lang="ru-RU" sz="1600" b="1" kern="1200" dirty="0">
            <a:solidFill>
              <a:schemeClr val="tx1"/>
            </a:solidFill>
            <a:latin typeface="+mj-lt"/>
          </a:endParaRPr>
        </a:p>
      </dsp:txBody>
      <dsp:txXfrm>
        <a:off x="1797949" y="1559423"/>
        <a:ext cx="6482970" cy="1417657"/>
      </dsp:txXfrm>
    </dsp:sp>
    <dsp:sp modelId="{E60DF4B3-9373-4381-8A99-ACE68D86A889}">
      <dsp:nvSpPr>
        <dsp:cNvPr id="0" name=""/>
        <dsp:cNvSpPr/>
      </dsp:nvSpPr>
      <dsp:spPr>
        <a:xfrm>
          <a:off x="141765" y="1701189"/>
          <a:ext cx="1656184" cy="11341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6061B-29C5-4F55-8878-9BC9CCF0FDCC}">
      <dsp:nvSpPr>
        <dsp:cNvPr id="0" name=""/>
        <dsp:cNvSpPr/>
      </dsp:nvSpPr>
      <dsp:spPr>
        <a:xfrm>
          <a:off x="0" y="3118846"/>
          <a:ext cx="8280920" cy="14176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</a:rPr>
            <a:t>Лекарственные субстанции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</a:rPr>
            <a:t>Индивидуальные химические соединения для тестирования, применяемые в фармацевтических, агрохимических, биотехнологических производствах</a:t>
          </a:r>
          <a:endParaRPr lang="ru-RU" sz="1600" b="1" kern="1200" dirty="0">
            <a:solidFill>
              <a:schemeClr val="tx1"/>
            </a:solidFill>
            <a:latin typeface="+mj-lt"/>
          </a:endParaRPr>
        </a:p>
      </dsp:txBody>
      <dsp:txXfrm>
        <a:off x="1797949" y="3118846"/>
        <a:ext cx="6482970" cy="1417657"/>
      </dsp:txXfrm>
    </dsp:sp>
    <dsp:sp modelId="{B8ACE379-888D-40CA-B8C3-8C6C5C288A70}">
      <dsp:nvSpPr>
        <dsp:cNvPr id="0" name=""/>
        <dsp:cNvSpPr/>
      </dsp:nvSpPr>
      <dsp:spPr>
        <a:xfrm>
          <a:off x="141765" y="3260612"/>
          <a:ext cx="1656184" cy="11341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E1661-15ED-4078-9797-D3536F4A3C5C}">
      <dsp:nvSpPr>
        <dsp:cNvPr id="0" name=""/>
        <dsp:cNvSpPr/>
      </dsp:nvSpPr>
      <dsp:spPr>
        <a:xfrm>
          <a:off x="0" y="0"/>
          <a:ext cx="8280920" cy="14176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Тесты на безопасность пищи, корма и воды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</a:rPr>
            <a:t>Разработки и производство биочипов и нанофильтров</a:t>
          </a:r>
          <a:endParaRPr lang="ru-RU" sz="1600" b="1" kern="1200" dirty="0">
            <a:solidFill>
              <a:schemeClr val="tx1"/>
            </a:solidFill>
            <a:latin typeface="+mj-lt"/>
          </a:endParaRPr>
        </a:p>
      </dsp:txBody>
      <dsp:txXfrm>
        <a:off x="1797949" y="0"/>
        <a:ext cx="6482970" cy="1417657"/>
      </dsp:txXfrm>
    </dsp:sp>
    <dsp:sp modelId="{16035E24-01DE-4D5D-A41F-ED16845D721A}">
      <dsp:nvSpPr>
        <dsp:cNvPr id="0" name=""/>
        <dsp:cNvSpPr/>
      </dsp:nvSpPr>
      <dsp:spPr>
        <a:xfrm>
          <a:off x="141765" y="141765"/>
          <a:ext cx="1656184" cy="11341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4940D-8DDF-4A79-8B5F-D40C5EEF128E}">
      <dsp:nvSpPr>
        <dsp:cNvPr id="0" name=""/>
        <dsp:cNvSpPr/>
      </dsp:nvSpPr>
      <dsp:spPr>
        <a:xfrm>
          <a:off x="0" y="1559423"/>
          <a:ext cx="8280920" cy="14176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Высокопродуктивные лесные культуры, полученные методом клонального микроразмножения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</a:rPr>
            <a:t>Производство средств защиты растений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Технология глубокой промышленной  переработки древесного сырья</a:t>
          </a:r>
          <a:endParaRPr lang="ru-RU" sz="1600" b="1" kern="1200" dirty="0">
            <a:solidFill>
              <a:schemeClr val="tx1"/>
            </a:solidFill>
            <a:latin typeface="+mj-lt"/>
          </a:endParaRPr>
        </a:p>
      </dsp:txBody>
      <dsp:txXfrm>
        <a:off x="1797949" y="1559423"/>
        <a:ext cx="6482970" cy="1417657"/>
      </dsp:txXfrm>
    </dsp:sp>
    <dsp:sp modelId="{E60DF4B3-9373-4381-8A99-ACE68D86A889}">
      <dsp:nvSpPr>
        <dsp:cNvPr id="0" name=""/>
        <dsp:cNvSpPr/>
      </dsp:nvSpPr>
      <dsp:spPr>
        <a:xfrm>
          <a:off x="141765" y="1701189"/>
          <a:ext cx="1656184" cy="11341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6061B-29C5-4F55-8878-9BC9CCF0FDCC}">
      <dsp:nvSpPr>
        <dsp:cNvPr id="0" name=""/>
        <dsp:cNvSpPr/>
      </dsp:nvSpPr>
      <dsp:spPr>
        <a:xfrm>
          <a:off x="0" y="3118846"/>
          <a:ext cx="8280920" cy="14176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Продукты  и оригинальные технологии для очистки от нефтяных загрязнений, биотехнологической  переработки токсичных осадков сточных вод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Новые технологии биоремедиации</a:t>
          </a:r>
          <a:endParaRPr lang="ru-RU" sz="1600" b="1" kern="1200" dirty="0">
            <a:solidFill>
              <a:schemeClr val="tx1"/>
            </a:solidFill>
            <a:latin typeface="+mj-lt"/>
          </a:endParaRPr>
        </a:p>
      </dsp:txBody>
      <dsp:txXfrm>
        <a:off x="1797949" y="3118846"/>
        <a:ext cx="6482970" cy="1417657"/>
      </dsp:txXfrm>
    </dsp:sp>
    <dsp:sp modelId="{B8ACE379-888D-40CA-B8C3-8C6C5C288A70}">
      <dsp:nvSpPr>
        <dsp:cNvPr id="0" name=""/>
        <dsp:cNvSpPr/>
      </dsp:nvSpPr>
      <dsp:spPr>
        <a:xfrm>
          <a:off x="141765" y="3260612"/>
          <a:ext cx="1656184" cy="11341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8E94D-6DB4-4999-AB2A-E67DFD5DD3C3}">
      <dsp:nvSpPr>
        <dsp:cNvPr id="0" name=""/>
        <dsp:cNvSpPr/>
      </dsp:nvSpPr>
      <dsp:spPr>
        <a:xfrm>
          <a:off x="2088607" y="-134561"/>
          <a:ext cx="1583424" cy="10660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j-lt"/>
              <a:ea typeface="+mj-ea"/>
              <a:cs typeface="+mj-cs"/>
            </a:rPr>
            <a:t>Глубокая переработка углеводородных ресурсов</a:t>
          </a:r>
          <a:endParaRPr lang="ru-RU" sz="1200" b="1" kern="1200" dirty="0"/>
        </a:p>
      </dsp:txBody>
      <dsp:txXfrm>
        <a:off x="2140648" y="-82520"/>
        <a:ext cx="1479342" cy="961977"/>
      </dsp:txXfrm>
    </dsp:sp>
    <dsp:sp modelId="{45891A7C-8CAA-43A0-82BC-76D826C48942}">
      <dsp:nvSpPr>
        <dsp:cNvPr id="0" name=""/>
        <dsp:cNvSpPr/>
      </dsp:nvSpPr>
      <dsp:spPr>
        <a:xfrm>
          <a:off x="1010536" y="398468"/>
          <a:ext cx="3739567" cy="3739567"/>
        </a:xfrm>
        <a:custGeom>
          <a:avLst/>
          <a:gdLst/>
          <a:ahLst/>
          <a:cxnLst/>
          <a:rect l="0" t="0" r="0" b="0"/>
          <a:pathLst>
            <a:path>
              <a:moveTo>
                <a:pt x="2665393" y="177715"/>
              </a:moveTo>
              <a:arcTo wR="1869783" hR="1869783" stAng="17710974" swAng="7774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A6518-D5DE-4C2B-9C7D-6CC74F7BC7DD}">
      <dsp:nvSpPr>
        <dsp:cNvPr id="0" name=""/>
        <dsp:cNvSpPr/>
      </dsp:nvSpPr>
      <dsp:spPr>
        <a:xfrm>
          <a:off x="3707888" y="800330"/>
          <a:ext cx="1583424" cy="10660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j-lt"/>
              <a:ea typeface="+mj-ea"/>
              <a:cs typeface="+mj-cs"/>
            </a:rPr>
            <a:t>Медицина будущего</a:t>
          </a:r>
          <a:endParaRPr lang="ru-RU" sz="1200" b="1" kern="1200" dirty="0"/>
        </a:p>
      </dsp:txBody>
      <dsp:txXfrm>
        <a:off x="3759929" y="852371"/>
        <a:ext cx="1479342" cy="961977"/>
      </dsp:txXfrm>
    </dsp:sp>
    <dsp:sp modelId="{07209105-B7E9-4CF7-8B36-30A5F2DB4DAC}">
      <dsp:nvSpPr>
        <dsp:cNvPr id="0" name=""/>
        <dsp:cNvSpPr/>
      </dsp:nvSpPr>
      <dsp:spPr>
        <a:xfrm>
          <a:off x="1010536" y="398468"/>
          <a:ext cx="3739567" cy="3739567"/>
        </a:xfrm>
        <a:custGeom>
          <a:avLst/>
          <a:gdLst/>
          <a:ahLst/>
          <a:cxnLst/>
          <a:rect l="0" t="0" r="0" b="0"/>
          <a:pathLst>
            <a:path>
              <a:moveTo>
                <a:pt x="3697582" y="1475774"/>
              </a:moveTo>
              <a:arcTo wR="1869783" hR="1869783" stAng="20870112" swAng="14597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BC103-BD7F-4382-BD63-ED8AFFC8A8D6}">
      <dsp:nvSpPr>
        <dsp:cNvPr id="0" name=""/>
        <dsp:cNvSpPr/>
      </dsp:nvSpPr>
      <dsp:spPr>
        <a:xfrm>
          <a:off x="3707888" y="2670114"/>
          <a:ext cx="1583424" cy="10660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j-lt"/>
              <a:ea typeface="+mj-ea"/>
              <a:cs typeface="+mj-cs"/>
            </a:rPr>
            <a:t>Биоиндустрия и биоресурсы (БиоТех2030)</a:t>
          </a:r>
          <a:endParaRPr lang="ru-RU" sz="1200" b="1" kern="1200" dirty="0"/>
        </a:p>
      </dsp:txBody>
      <dsp:txXfrm>
        <a:off x="3759929" y="2722155"/>
        <a:ext cx="1479342" cy="961977"/>
      </dsp:txXfrm>
    </dsp:sp>
    <dsp:sp modelId="{E0671BEE-50D0-4396-922A-D73210C21094}">
      <dsp:nvSpPr>
        <dsp:cNvPr id="0" name=""/>
        <dsp:cNvSpPr/>
      </dsp:nvSpPr>
      <dsp:spPr>
        <a:xfrm>
          <a:off x="1010536" y="398468"/>
          <a:ext cx="3739567" cy="3739567"/>
        </a:xfrm>
        <a:custGeom>
          <a:avLst/>
          <a:gdLst/>
          <a:ahLst/>
          <a:cxnLst/>
          <a:rect l="0" t="0" r="0" b="0"/>
          <a:pathLst>
            <a:path>
              <a:moveTo>
                <a:pt x="3024544" y="3340368"/>
              </a:moveTo>
              <a:arcTo wR="1869783" hR="1869783" stAng="3111576" swAng="7774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82B77-7065-4458-ADB4-05BB27431043}">
      <dsp:nvSpPr>
        <dsp:cNvPr id="0" name=""/>
        <dsp:cNvSpPr/>
      </dsp:nvSpPr>
      <dsp:spPr>
        <a:xfrm>
          <a:off x="2088607" y="3605005"/>
          <a:ext cx="1583424" cy="10660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j-lt"/>
              <a:ea typeface="+mj-ea"/>
              <a:cs typeface="+mj-cs"/>
            </a:rPr>
            <a:t>Национальная суперкомпьютерная технологическая платформа</a:t>
          </a:r>
          <a:endParaRPr lang="ru-RU" sz="1200" b="1" kern="1200" dirty="0"/>
        </a:p>
      </dsp:txBody>
      <dsp:txXfrm>
        <a:off x="2140648" y="3657046"/>
        <a:ext cx="1479342" cy="961977"/>
      </dsp:txXfrm>
    </dsp:sp>
    <dsp:sp modelId="{B5739C62-BDE0-4A9A-9867-8F2BD1D37EEA}">
      <dsp:nvSpPr>
        <dsp:cNvPr id="0" name=""/>
        <dsp:cNvSpPr/>
      </dsp:nvSpPr>
      <dsp:spPr>
        <a:xfrm>
          <a:off x="1010536" y="398468"/>
          <a:ext cx="3739567" cy="3739567"/>
        </a:xfrm>
        <a:custGeom>
          <a:avLst/>
          <a:gdLst/>
          <a:ahLst/>
          <a:cxnLst/>
          <a:rect l="0" t="0" r="0" b="0"/>
          <a:pathLst>
            <a:path>
              <a:moveTo>
                <a:pt x="1074173" y="3561852"/>
              </a:moveTo>
              <a:arcTo wR="1869783" hR="1869783" stAng="6910974" swAng="7774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BCA50-09C8-410C-82AE-BC2448E37B3A}">
      <dsp:nvSpPr>
        <dsp:cNvPr id="0" name=""/>
        <dsp:cNvSpPr/>
      </dsp:nvSpPr>
      <dsp:spPr>
        <a:xfrm>
          <a:off x="469327" y="2670114"/>
          <a:ext cx="1583424" cy="10660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j-lt"/>
              <a:ea typeface="+mj-ea"/>
              <a:cs typeface="+mj-cs"/>
            </a:rPr>
            <a:t>Развитие российских светодиодных технологий</a:t>
          </a:r>
          <a:endParaRPr lang="ru-RU" sz="1200" b="1" kern="1200" dirty="0"/>
        </a:p>
      </dsp:txBody>
      <dsp:txXfrm>
        <a:off x="521368" y="2722155"/>
        <a:ext cx="1479342" cy="961977"/>
      </dsp:txXfrm>
    </dsp:sp>
    <dsp:sp modelId="{8ABA428D-3B66-4A34-BA85-56EE3FDB3751}">
      <dsp:nvSpPr>
        <dsp:cNvPr id="0" name=""/>
        <dsp:cNvSpPr/>
      </dsp:nvSpPr>
      <dsp:spPr>
        <a:xfrm>
          <a:off x="1010536" y="398468"/>
          <a:ext cx="3739567" cy="3739567"/>
        </a:xfrm>
        <a:custGeom>
          <a:avLst/>
          <a:gdLst/>
          <a:ahLst/>
          <a:cxnLst/>
          <a:rect l="0" t="0" r="0" b="0"/>
          <a:pathLst>
            <a:path>
              <a:moveTo>
                <a:pt x="41985" y="2263792"/>
              </a:moveTo>
              <a:arcTo wR="1869783" hR="1869783" stAng="10070112" swAng="14597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E39BF-2CFE-4D4B-BE6F-DD13247DCD49}">
      <dsp:nvSpPr>
        <dsp:cNvPr id="0" name=""/>
        <dsp:cNvSpPr/>
      </dsp:nvSpPr>
      <dsp:spPr>
        <a:xfrm>
          <a:off x="469327" y="800330"/>
          <a:ext cx="1583424" cy="10660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j-lt"/>
              <a:ea typeface="+mj-ea"/>
              <a:cs typeface="+mj-cs"/>
            </a:rPr>
            <a:t>Новые полимерные композиционные материалы и технологии</a:t>
          </a:r>
          <a:endParaRPr lang="ru-RU" sz="1200" b="1" kern="1200" dirty="0"/>
        </a:p>
      </dsp:txBody>
      <dsp:txXfrm>
        <a:off x="521368" y="852371"/>
        <a:ext cx="1479342" cy="961977"/>
      </dsp:txXfrm>
    </dsp:sp>
    <dsp:sp modelId="{992DAD55-4A80-403B-808A-5C7F09F1E22A}">
      <dsp:nvSpPr>
        <dsp:cNvPr id="0" name=""/>
        <dsp:cNvSpPr/>
      </dsp:nvSpPr>
      <dsp:spPr>
        <a:xfrm>
          <a:off x="1010536" y="398468"/>
          <a:ext cx="3739567" cy="3739567"/>
        </a:xfrm>
        <a:custGeom>
          <a:avLst/>
          <a:gdLst/>
          <a:ahLst/>
          <a:cxnLst/>
          <a:rect l="0" t="0" r="0" b="0"/>
          <a:pathLst>
            <a:path>
              <a:moveTo>
                <a:pt x="715022" y="399199"/>
              </a:moveTo>
              <a:arcTo wR="1869783" hR="1869783" stAng="13911576" swAng="7774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6B885-320F-4850-80D2-6050377D806F}">
      <dsp:nvSpPr>
        <dsp:cNvPr id="0" name=""/>
        <dsp:cNvSpPr/>
      </dsp:nvSpPr>
      <dsp:spPr>
        <a:xfrm>
          <a:off x="0" y="0"/>
          <a:ext cx="4752528" cy="130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latin typeface="+mj-lt"/>
            </a:rPr>
            <a:t>Московский государственный университет</a:t>
          </a:r>
          <a:endParaRPr lang="ru-RU" sz="2100" kern="1200" dirty="0">
            <a:latin typeface="+mj-lt"/>
          </a:endParaRPr>
        </a:p>
      </dsp:txBody>
      <dsp:txXfrm>
        <a:off x="1081020" y="0"/>
        <a:ext cx="3671507" cy="1305144"/>
      </dsp:txXfrm>
    </dsp:sp>
    <dsp:sp modelId="{2FF0BDCD-2D10-43BF-9FEC-828FAE51F665}">
      <dsp:nvSpPr>
        <dsp:cNvPr id="0" name=""/>
        <dsp:cNvSpPr/>
      </dsp:nvSpPr>
      <dsp:spPr>
        <a:xfrm>
          <a:off x="130514" y="130514"/>
          <a:ext cx="950505" cy="10441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FB3930-1F69-4505-8BB5-BACF3DCF2EA7}">
      <dsp:nvSpPr>
        <dsp:cNvPr id="0" name=""/>
        <dsp:cNvSpPr/>
      </dsp:nvSpPr>
      <dsp:spPr>
        <a:xfrm>
          <a:off x="0" y="1435659"/>
          <a:ext cx="4752528" cy="130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latin typeface="+mj-lt"/>
            </a:rPr>
            <a:t>Московский физико-технический институт </a:t>
          </a:r>
          <a:endParaRPr lang="ru-RU" sz="2100" kern="1200" dirty="0">
            <a:latin typeface="+mj-lt"/>
          </a:endParaRPr>
        </a:p>
      </dsp:txBody>
      <dsp:txXfrm>
        <a:off x="1081020" y="1435659"/>
        <a:ext cx="3671507" cy="1305144"/>
      </dsp:txXfrm>
    </dsp:sp>
    <dsp:sp modelId="{C515982C-2E4D-44C9-AFE5-CF318B43DCCF}">
      <dsp:nvSpPr>
        <dsp:cNvPr id="0" name=""/>
        <dsp:cNvSpPr/>
      </dsp:nvSpPr>
      <dsp:spPr>
        <a:xfrm>
          <a:off x="130514" y="1566173"/>
          <a:ext cx="950505" cy="10441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79BC13-AB09-4495-B988-1AE4B4AF4B18}">
      <dsp:nvSpPr>
        <dsp:cNvPr id="0" name=""/>
        <dsp:cNvSpPr/>
      </dsp:nvSpPr>
      <dsp:spPr>
        <a:xfrm>
          <a:off x="0" y="2871318"/>
          <a:ext cx="4752528" cy="130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latin typeface="+mj-lt"/>
            </a:rPr>
            <a:t>Пущинский государственный естественно-научный институт </a:t>
          </a:r>
          <a:endParaRPr lang="ru-RU" sz="2100" kern="1200" dirty="0">
            <a:latin typeface="+mj-lt"/>
          </a:endParaRPr>
        </a:p>
      </dsp:txBody>
      <dsp:txXfrm>
        <a:off x="1081020" y="2871318"/>
        <a:ext cx="3671507" cy="1305144"/>
      </dsp:txXfrm>
    </dsp:sp>
    <dsp:sp modelId="{9229AAA4-1614-4563-8F5C-2DEE7251F939}">
      <dsp:nvSpPr>
        <dsp:cNvPr id="0" name=""/>
        <dsp:cNvSpPr/>
      </dsp:nvSpPr>
      <dsp:spPr>
        <a:xfrm>
          <a:off x="130514" y="3001833"/>
          <a:ext cx="950505" cy="10441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FB09F2-E04C-44F1-BEB6-79F34258718C}" type="datetimeFigureOut">
              <a:rPr lang="ru-RU"/>
              <a:pPr>
                <a:defRPr/>
              </a:pPr>
              <a:t>27.06.2012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92F90DC-B1D1-4491-9606-D5A4D2B0A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97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31F564-377B-465A-94A2-86E8A21E251E}" type="datetimeFigureOut">
              <a:rPr lang="ru-RU"/>
              <a:pPr>
                <a:defRPr/>
              </a:pPr>
              <a:t>27.06.2012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4D74FE-AA94-4F5C-8ABE-B6C9A1826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77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084385-9EB1-428C-9758-1C3243D5BE80}" type="slidenum">
              <a:rPr lang="ru-RU" sz="1200"/>
              <a:pPr algn="r"/>
              <a:t>1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EB0D1F-A602-43ED-979C-E48B3D15323F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944C0B-F626-406F-AB6D-560F9B16E02E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100E6F-E7E9-4D1D-A331-1BC36244C879}" type="slidenum">
              <a:rPr lang="ru-RU" sz="1200"/>
              <a:pPr algn="r"/>
              <a:t>13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05CE0F-BCC5-41B7-8048-A1AF2BD54C83}" type="slidenum">
              <a:rPr lang="ru-RU" sz="1200"/>
              <a:pPr algn="r"/>
              <a:t>14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F1DE-8A8C-4AFB-A81B-9A94FC78F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7544-8ECC-4FC0-90D5-4467463C6B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5" y="1357298"/>
            <a:ext cx="2066925" cy="49673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48375" cy="49673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A3618-FC47-402E-BD87-5F6DA38148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058A-B7DA-4253-A4E9-060B0001D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700213"/>
            <a:ext cx="8185150" cy="43926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3B5F1-ABFF-46C5-9692-6224FCD0C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E1737-E697-4CAD-819F-4633522E1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7BFB-3666-4B5E-B466-CAC82BA82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EA71-0F07-4799-8E92-0CE65CB12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3F781-0B84-4085-A36A-B8FB87BEE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15C99-C378-4CFE-A409-142F31B81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D57-D8DA-4903-94A9-E5F080670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/>
        </p:nvSpPr>
        <p:spPr bwMode="ltGray">
          <a:xfrm>
            <a:off x="0" y="285750"/>
            <a:ext cx="9144000" cy="2214563"/>
          </a:xfrm>
          <a:prstGeom prst="rect">
            <a:avLst/>
          </a:prstGeom>
          <a:solidFill>
            <a:srgbClr val="067A5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Oval 38"/>
          <p:cNvSpPr>
            <a:spLocks noChangeArrowheads="1"/>
          </p:cNvSpPr>
          <p:nvPr/>
        </p:nvSpPr>
        <p:spPr bwMode="gray">
          <a:xfrm flipV="1">
            <a:off x="558800" y="1722438"/>
            <a:ext cx="4727575" cy="4610100"/>
          </a:xfrm>
          <a:prstGeom prst="ellipse">
            <a:avLst/>
          </a:prstGeom>
          <a:gradFill rotWithShape="1">
            <a:gsLst>
              <a:gs pos="0">
                <a:srgbClr val="FFFF99">
                  <a:alpha val="48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106"/>
          <p:cNvSpPr>
            <a:spLocks noChangeArrowheads="1"/>
          </p:cNvSpPr>
          <p:nvPr/>
        </p:nvSpPr>
        <p:spPr bwMode="gray">
          <a:xfrm>
            <a:off x="0" y="5786438"/>
            <a:ext cx="9144000" cy="647700"/>
          </a:xfrm>
          <a:prstGeom prst="rect">
            <a:avLst/>
          </a:prstGeom>
          <a:solidFill>
            <a:srgbClr val="067A5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www.pushchino.ru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7910513" y="5665788"/>
            <a:ext cx="928687" cy="92868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Oval 40" descr="a"/>
          <p:cNvSpPr>
            <a:spLocks noChangeArrowheads="1"/>
          </p:cNvSpPr>
          <p:nvPr/>
        </p:nvSpPr>
        <p:spPr bwMode="gray">
          <a:xfrm flipV="1">
            <a:off x="788988" y="2357438"/>
            <a:ext cx="2940050" cy="2938462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Oval 41" descr="b"/>
          <p:cNvSpPr>
            <a:spLocks noChangeArrowheads="1"/>
          </p:cNvSpPr>
          <p:nvPr/>
        </p:nvSpPr>
        <p:spPr bwMode="gray">
          <a:xfrm flipV="1">
            <a:off x="219075" y="3856038"/>
            <a:ext cx="1209675" cy="1209675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Oval 43"/>
          <p:cNvSpPr>
            <a:spLocks noChangeArrowheads="1"/>
          </p:cNvSpPr>
          <p:nvPr/>
        </p:nvSpPr>
        <p:spPr bwMode="gray">
          <a:xfrm flipV="1">
            <a:off x="3382963" y="3509963"/>
            <a:ext cx="979487" cy="979487"/>
          </a:xfrm>
          <a:prstGeom prst="ellipse">
            <a:avLst/>
          </a:prstGeom>
          <a:solidFill>
            <a:srgbClr val="CCFFCC">
              <a:alpha val="48000"/>
            </a:srgbClr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Oval 44" descr="c"/>
          <p:cNvSpPr>
            <a:spLocks noChangeArrowheads="1"/>
          </p:cNvSpPr>
          <p:nvPr/>
        </p:nvSpPr>
        <p:spPr bwMode="gray">
          <a:xfrm flipV="1">
            <a:off x="174625" y="2368550"/>
            <a:ext cx="1266825" cy="1266825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2" name="Picture 16" descr="Герб объемный с тенью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2113" y="5734050"/>
            <a:ext cx="698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41" descr="b"/>
          <p:cNvSpPr>
            <a:spLocks noChangeArrowheads="1"/>
          </p:cNvSpPr>
          <p:nvPr/>
        </p:nvSpPr>
        <p:spPr bwMode="gray">
          <a:xfrm flipV="1">
            <a:off x="900113" y="5157788"/>
            <a:ext cx="993775" cy="993775"/>
          </a:xfrm>
          <a:prstGeom prst="ellipse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496" y="2571744"/>
            <a:ext cx="5000660" cy="307183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858312" cy="2071702"/>
          </a:xfrm>
        </p:spPr>
        <p:txBody>
          <a:bodyPr anchor="t"/>
          <a:lstStyle>
            <a:lvl1pPr algn="l">
              <a:defRPr sz="4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омер слайда 4"/>
          <p:cNvSpPr>
            <a:spLocks noGrp="1"/>
          </p:cNvSpPr>
          <p:nvPr userDrawn="1">
            <p:ph type="sldNum" sz="quarter" idx="10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7E984-9FCD-4F97-9673-A3827D2DE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Дата 5"/>
          <p:cNvSpPr>
            <a:spLocks noGrp="1"/>
          </p:cNvSpPr>
          <p:nvPr userDrawn="1">
            <p:ph type="dt" sz="half" idx="11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6DCDD-AE44-44A9-9402-9ADDD1143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8E69-EA85-4E3B-9019-320EDC67C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3087-CBF2-4AEE-ADE0-2E7BA08F0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3555-8639-4EB5-BCED-540DADC13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1693-0CDB-4BD0-BC7C-40882855E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5EB78-176B-4752-AD21-EBC401952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B4E1-353A-4C17-A4A5-C8F547118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4353-3085-4634-8858-8E87863C1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43213" y="1412875"/>
            <a:ext cx="28638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9463" y="1412875"/>
            <a:ext cx="2865437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64119-C5C6-45F2-9BE5-D54F2EC00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0DF6-FABA-4F07-B741-A0ACF3A9F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A7D6-3CE0-47F2-AD83-01229EB6B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89EF-6692-4D7D-90BB-927356474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EB01-6BAF-4DE1-B95F-B44B86DC3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A9DA0-E3E2-4762-83FE-D21A51E7F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FF1B6-7FA7-42B1-AEC6-D0DD477CA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E41F-E21D-4ADB-A3A6-3F26EEDDE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7075" y="476250"/>
            <a:ext cx="1671638" cy="561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7400" y="476250"/>
            <a:ext cx="4867275" cy="561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187F0-0EAB-4405-8229-D6D99D129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9F5A1-B8A7-4E7F-ABA4-21B5EB82EE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88AA5-4F64-4C09-A275-6FC1FBC5BE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900DA-B56B-4746-B829-BF5F9F250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4C1F6-FEBD-4919-A849-BB5FB01D79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3008313" cy="11430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571612"/>
            <a:ext cx="5114932" cy="4554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14620"/>
            <a:ext cx="3008313" cy="34115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CFF8-503D-4FCF-A896-87B3FD0237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14480" y="1285859"/>
            <a:ext cx="5564208" cy="34417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56E98-AB13-4D6D-9742-435EDD103E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18" Type="http://schemas.openxmlformats.org/officeDocument/2006/relationships/diagramColors" Target="../diagrams/colors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5.xml"/><Relationship Id="rId16" Type="http://schemas.openxmlformats.org/officeDocument/2006/relationships/diagramLayout" Target="../diagrams/layout1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diagramData" Target="../diagrams/data1.xml"/><Relationship Id="rId10" Type="http://schemas.openxmlformats.org/officeDocument/2006/relationships/slideLayout" Target="../slideLayouts/slideLayout23.xml"/><Relationship Id="rId19" Type="http://schemas.microsoft.com/office/2007/relationships/diagramDrawing" Target="../diagrams/drawing1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rgbClr val="CCFFCC">
                  <a:alpha val="44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808038"/>
          </a:xfrm>
          <a:prstGeom prst="rect">
            <a:avLst/>
          </a:prstGeom>
          <a:solidFill>
            <a:srgbClr val="067A5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153988"/>
            <a:ext cx="955675" cy="958850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414338"/>
            <a:ext cx="1320800" cy="1285875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211638" y="63817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pPr>
              <a:defRPr/>
            </a:pPr>
            <a:fld id="{5F816E66-B07A-454B-A8AE-91F5A75F8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95288" y="63817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 bwMode="auto">
          <a:xfrm>
            <a:off x="7910513" y="500063"/>
            <a:ext cx="928687" cy="92868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156325" y="6237288"/>
            <a:ext cx="256540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035" name="Picture 14" descr="Герб объемный с тенью копия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42275" y="620713"/>
            <a:ext cx="641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43"/>
          <p:cNvSpPr>
            <a:spLocks noChangeArrowheads="1"/>
          </p:cNvSpPr>
          <p:nvPr/>
        </p:nvSpPr>
        <p:spPr bwMode="gray">
          <a:xfrm>
            <a:off x="2700338" y="4221163"/>
            <a:ext cx="2303462" cy="2303462"/>
          </a:xfrm>
          <a:prstGeom prst="ellipse">
            <a:avLst/>
          </a:prstGeom>
          <a:gradFill rotWithShape="1">
            <a:gsLst>
              <a:gs pos="0">
                <a:srgbClr val="FFFF99">
                  <a:alpha val="32001"/>
                </a:srgbClr>
              </a:gs>
              <a:gs pos="100000">
                <a:srgbClr val="FFFFFF">
                  <a:alpha val="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700213"/>
            <a:ext cx="81851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rgbClr val="CCFFCC">
                  <a:alpha val="44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1" name="Oval 43"/>
          <p:cNvSpPr>
            <a:spLocks noChangeArrowheads="1"/>
          </p:cNvSpPr>
          <p:nvPr/>
        </p:nvSpPr>
        <p:spPr bwMode="gray">
          <a:xfrm>
            <a:off x="2700338" y="4221163"/>
            <a:ext cx="2303462" cy="2303462"/>
          </a:xfrm>
          <a:prstGeom prst="ellipse">
            <a:avLst/>
          </a:prstGeom>
          <a:gradFill rotWithShape="1">
            <a:gsLst>
              <a:gs pos="0">
                <a:srgbClr val="FFFF99">
                  <a:alpha val="32001"/>
                </a:srgbClr>
              </a:gs>
              <a:gs pos="100000">
                <a:srgbClr val="FFFFFF">
                  <a:alpha val="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8" name="Rectangle 106"/>
          <p:cNvSpPr>
            <a:spLocks noChangeArrowheads="1"/>
          </p:cNvSpPr>
          <p:nvPr/>
        </p:nvSpPr>
        <p:spPr bwMode="gray">
          <a:xfrm>
            <a:off x="0" y="260350"/>
            <a:ext cx="9144000" cy="865188"/>
          </a:xfrm>
          <a:prstGeom prst="rect">
            <a:avLst/>
          </a:prstGeom>
          <a:solidFill>
            <a:srgbClr val="067A5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8" y="6237288"/>
            <a:ext cx="26638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 bwMode="auto">
          <a:xfrm>
            <a:off x="7812088" y="188913"/>
            <a:ext cx="1081087" cy="108108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3938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A884435-67E2-45E0-8290-3ED7D9A8F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5369" name="Picture 29" descr="Герб объемный с тенью копия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12113" y="333375"/>
            <a:ext cx="698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 userDrawn="1"/>
        </p:nvGraphicFramePr>
        <p:xfrm>
          <a:off x="395288" y="1341438"/>
          <a:ext cx="8342312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53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54721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153988"/>
            <a:ext cx="955675" cy="958850"/>
          </a:xfrm>
          <a:prstGeom prst="ellipse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414338"/>
            <a:ext cx="1320800" cy="1285875"/>
          </a:xfrm>
          <a:prstGeom prst="ellipse">
            <a:avLst/>
          </a:prstGeom>
          <a:blipFill dpi="0" rotWithShape="1">
            <a:blip r:embed="rId21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rgbClr val="CCFFCC">
                  <a:alpha val="5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9" name="Oval 41" descr="b"/>
          <p:cNvSpPr>
            <a:spLocks noChangeArrowheads="1"/>
          </p:cNvSpPr>
          <p:nvPr/>
        </p:nvSpPr>
        <p:spPr bwMode="gray">
          <a:xfrm>
            <a:off x="576263" y="836613"/>
            <a:ext cx="1293812" cy="1293812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rgbClr val="067A5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8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671888" cy="3671888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" name="Oval 41" descr="b"/>
          <p:cNvSpPr>
            <a:spLocks noChangeArrowheads="1"/>
          </p:cNvSpPr>
          <p:nvPr/>
        </p:nvSpPr>
        <p:spPr bwMode="gray">
          <a:xfrm>
            <a:off x="755650" y="4005263"/>
            <a:ext cx="1800225" cy="18002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" name="Oval 42" descr="d"/>
          <p:cNvSpPr>
            <a:spLocks noChangeArrowheads="1"/>
          </p:cNvSpPr>
          <p:nvPr/>
        </p:nvSpPr>
        <p:spPr bwMode="gray">
          <a:xfrm>
            <a:off x="1679575" y="63500"/>
            <a:ext cx="935038" cy="936625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2" name="Oval 44" descr="c"/>
          <p:cNvSpPr>
            <a:spLocks noChangeArrowheads="1"/>
          </p:cNvSpPr>
          <p:nvPr/>
        </p:nvSpPr>
        <p:spPr bwMode="gray">
          <a:xfrm>
            <a:off x="250825" y="2349500"/>
            <a:ext cx="1441450" cy="1441450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3" name="Блок-схема: задержка 22"/>
          <p:cNvSpPr/>
          <p:nvPr/>
        </p:nvSpPr>
        <p:spPr bwMode="auto">
          <a:xfrm flipH="1">
            <a:off x="7334250" y="4357688"/>
            <a:ext cx="1809750" cy="1879600"/>
          </a:xfrm>
          <a:prstGeom prst="flowChartDelay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388" y="6381750"/>
            <a:ext cx="1768475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tx2"/>
                </a:solidFill>
              </a:rPr>
              <a:t>www.pushchino.ru</a:t>
            </a:r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2765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843213" y="1412875"/>
            <a:ext cx="58816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66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476250"/>
            <a:ext cx="66913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714750" y="6400800"/>
            <a:ext cx="22098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4008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fld id="{0F30EC64-9104-45DD-B0C2-BC0751F71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7663" name="Picture 15" descr="Герб объемный с тенью копия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667625" y="4724400"/>
            <a:ext cx="1016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png"/><Relationship Id="rId4" Type="http://schemas.openxmlformats.org/officeDocument/2006/relationships/oleObject" Target="../embeddings/_____Microsoft_Excel_97-20031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31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5" Type="http://schemas.openxmlformats.org/officeDocument/2006/relationships/image" Target="../media/image33.jpeg"/><Relationship Id="rId10" Type="http://schemas.microsoft.com/office/2007/relationships/diagramDrawing" Target="../diagrams/drawing8.xml"/><Relationship Id="rId4" Type="http://schemas.openxmlformats.org/officeDocument/2006/relationships/image" Target="../media/image32.png"/><Relationship Id="rId9" Type="http://schemas.openxmlformats.org/officeDocument/2006/relationships/diagramColors" Target="../diagrams/colors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png"/><Relationship Id="rId4" Type="http://schemas.openxmlformats.org/officeDocument/2006/relationships/oleObject" Target="../embeddings/_____Microsoft_Excel_97-2003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265635" y="2222798"/>
            <a:ext cx="5500687" cy="2644775"/>
          </a:xfrm>
        </p:spPr>
        <p:txBody>
          <a:bodyPr anchor="t"/>
          <a:lstStyle/>
          <a:p>
            <a:pPr algn="r" eaLnBrk="1" hangingPunct="1">
              <a:lnSpc>
                <a:spcPct val="120000"/>
              </a:lnSpc>
              <a:defRPr/>
            </a:pPr>
            <a:r>
              <a:rPr lang="ru-RU" sz="2800" dirty="0" err="1" smtClean="0">
                <a:solidFill>
                  <a:srgbClr val="0033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Биотехнологический</a:t>
            </a:r>
            <a:r>
              <a:rPr lang="ru-RU" sz="2800" dirty="0" smtClean="0">
                <a:solidFill>
                  <a:srgbClr val="0033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инновационный территориальный кластер </a:t>
            </a:r>
            <a:r>
              <a:rPr lang="ru-RU" sz="3200" dirty="0" smtClean="0">
                <a:solidFill>
                  <a:srgbClr val="0033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Пущино</a:t>
            </a:r>
            <a:r>
              <a:rPr lang="en-US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solidFill>
                  <a:srgbClr val="00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01 июня 2012</a:t>
            </a:r>
            <a:r>
              <a:rPr lang="ru-RU" sz="1800" dirty="0" smtClean="0">
                <a:solidFill>
                  <a:srgbClr val="003300"/>
                </a:solidFill>
              </a:rPr>
              <a:t/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6163816" cy="4873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dirty="0" smtClean="0"/>
              <a:t>Текущее и перспективное </a:t>
            </a:r>
            <a:br>
              <a:rPr lang="ru-RU" sz="2800" dirty="0" smtClean="0"/>
            </a:br>
            <a:r>
              <a:rPr lang="ru-RU" sz="2800" dirty="0" smtClean="0"/>
              <a:t>состояние кластера</a:t>
            </a:r>
            <a:endParaRPr lang="en-US" sz="2800" dirty="0">
              <a:ln w="11430"/>
            </a:endParaRPr>
          </a:p>
        </p:txBody>
      </p:sp>
      <p:sp>
        <p:nvSpPr>
          <p:cNvPr id="54278" name="Прямоугольник 21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10</a:t>
            </a:r>
          </a:p>
        </p:txBody>
      </p:sp>
      <p:graphicFrame>
        <p:nvGraphicFramePr>
          <p:cNvPr id="54275" name="Объект 4"/>
          <p:cNvGraphicFramePr>
            <a:graphicFrameLocks/>
          </p:cNvGraphicFramePr>
          <p:nvPr/>
        </p:nvGraphicFramePr>
        <p:xfrm>
          <a:off x="179388" y="1676400"/>
          <a:ext cx="4105275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r:id="rId4" imgW="4109060" imgH="3267739" progId="Excel.Chart.8">
                  <p:embed/>
                </p:oleObj>
              </mc:Choice>
              <mc:Fallback>
                <p:oleObj r:id="rId4" imgW="4109060" imgH="3267739" progId="Excel.Char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676400"/>
                        <a:ext cx="4105275" cy="326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Объект 5"/>
          <p:cNvGraphicFramePr>
            <a:graphicFrameLocks/>
          </p:cNvGraphicFramePr>
          <p:nvPr/>
        </p:nvGraphicFramePr>
        <p:xfrm>
          <a:off x="4500563" y="1557338"/>
          <a:ext cx="4008437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r:id="rId7" imgW="4011516" imgH="3529890" progId="Excel.Chart.8">
                  <p:embed/>
                </p:oleObj>
              </mc:Choice>
              <mc:Fallback>
                <p:oleObj r:id="rId7" imgW="4011516" imgH="3529890" progId="Excel.Chart.8">
                  <p:embed/>
                  <p:pic>
                    <p:nvPicPr>
                      <p:cNvPr id="0" name="Объект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557338"/>
                        <a:ext cx="4008437" cy="352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17488" y="5300663"/>
            <a:ext cx="8747125" cy="132343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1"/>
                </a:solidFill>
              </a:rPr>
              <a:t>Участники кластера производят треть всей продукции биотехнологий в России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1"/>
                </a:solidFill>
              </a:rPr>
              <a:t>К 2016 году при планируется увеличить совокупную выручку участников кластера в 4,5 раза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4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11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403350" y="476250"/>
            <a:ext cx="6769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проекты по развитию</a:t>
            </a:r>
          </a:p>
          <a:p>
            <a:pPr algn="ctr" eaLnBrk="0" hangingPunct="0">
              <a:defRPr/>
            </a:pPr>
            <a:r>
              <a:rPr lang="ru-RU" sz="24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производства инновационной продукции </a:t>
            </a:r>
          </a:p>
        </p:txBody>
      </p:sp>
      <p:sp>
        <p:nvSpPr>
          <p:cNvPr id="55299" name="AutoShape 15"/>
          <p:cNvSpPr>
            <a:spLocks noChangeAspect="1" noChangeArrowheads="1"/>
          </p:cNvSpPr>
          <p:nvPr/>
        </p:nvSpPr>
        <p:spPr bwMode="auto">
          <a:xfrm>
            <a:off x="539750" y="1196975"/>
            <a:ext cx="802005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741488"/>
          <a:ext cx="9144000" cy="508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4158"/>
                <a:gridCol w="2259842"/>
              </a:tblGrid>
              <a:tr h="5745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Название проекта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Объем инвестиций,</a:t>
                      </a:r>
                    </a:p>
                    <a:p>
                      <a:pPr algn="ctr"/>
                      <a:r>
                        <a:rPr lang="ru-RU" sz="1600" dirty="0" smtClean="0"/>
                        <a:t>млн руб.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50688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С</a:t>
                      </a:r>
                      <a:r>
                        <a:rPr lang="en-US" sz="1400" dirty="0" smtClean="0"/>
                        <a:t>троительство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завода по биопереработке 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отходов, коммунальных и промышленных сооружений в секторе воды и сточных вод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10 000 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</a:tr>
              <a:tr h="50688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Создание промышленного предприятия по производству генно-инженерных лекарственных средств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6 400 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</a:tr>
              <a:tr h="50688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Р</a:t>
                      </a:r>
                      <a:r>
                        <a:rPr lang="en-US" sz="1400" dirty="0" smtClean="0"/>
                        <a:t>еконструкци</a:t>
                      </a:r>
                      <a:r>
                        <a:rPr lang="ru-RU" sz="1400" dirty="0" smtClean="0"/>
                        <a:t>я</a:t>
                      </a:r>
                      <a:r>
                        <a:rPr lang="en-US" sz="1400" dirty="0" smtClean="0"/>
                        <a:t>, строительств</a:t>
                      </a:r>
                      <a:r>
                        <a:rPr lang="ru-RU" sz="1400" dirty="0" smtClean="0"/>
                        <a:t>о</a:t>
                      </a:r>
                      <a:r>
                        <a:rPr lang="en-US" sz="1400" dirty="0" smtClean="0"/>
                        <a:t> и модернизаци</a:t>
                      </a:r>
                      <a:r>
                        <a:rPr lang="ru-RU" sz="1400" dirty="0" smtClean="0"/>
                        <a:t>я</a:t>
                      </a:r>
                      <a:r>
                        <a:rPr lang="en-US" sz="1400" dirty="0" smtClean="0"/>
                        <a:t> производственных мощностей в соответствии 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со  стандартом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 GMP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1473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</a:tr>
              <a:tr h="50688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Трансфер технологии литья из пластика и создание чистого производства расходных изделий молекулярно-биологического назначения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120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</a:tr>
              <a:tr h="33416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Завод по производству фармацевтических препаратов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1550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</a:tr>
              <a:tr h="33416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Завод по производству инфузионных растворов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1326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</a:tr>
              <a:tr h="71560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Создание инновационных лекарственных средств для кардиологии и онкологии на основе металлокомплексных и органических доноров оксида азота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75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</a:tr>
              <a:tr h="5068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Создание промышленного предприятия по производству генно-инженерных лек. средств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800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</a:tr>
              <a:tr h="50688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Создание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научно-производственного комплекса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по глубокой переработке природного органического сырья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473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9" descr="http://www.youngscience.ru/dyn_images/expose/big57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162300"/>
            <a:ext cx="255587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1" descr="\\NEO\Public\Хохлов\Бизнес-Инкубатор\incuba\incubato5r.jpg"/>
          <p:cNvPicPr>
            <a:picLocks noChangeAspect="1" noChangeArrowheads="1"/>
          </p:cNvPicPr>
          <p:nvPr/>
        </p:nvPicPr>
        <p:blipFill>
          <a:blip r:embed="rId3"/>
          <a:srcRect l="13632" t="21318" b="11253"/>
          <a:stretch>
            <a:fillRect/>
          </a:stretch>
        </p:blipFill>
        <p:spPr bwMode="auto">
          <a:xfrm>
            <a:off x="0" y="3398838"/>
            <a:ext cx="29257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Прямоугольник 25"/>
          <p:cNvSpPr>
            <a:spLocks noChangeArrowheads="1"/>
          </p:cNvSpPr>
          <p:nvPr/>
        </p:nvSpPr>
        <p:spPr bwMode="auto">
          <a:xfrm>
            <a:off x="1692275" y="1612900"/>
            <a:ext cx="7451725" cy="1997075"/>
          </a:xfrm>
          <a:prstGeom prst="rect">
            <a:avLst/>
          </a:prstGeom>
          <a:solidFill>
            <a:srgbClr val="339538">
              <a:alpha val="1607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2846388"/>
            <a:ext cx="4587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979712" y="571500"/>
            <a:ext cx="6048671" cy="7016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2800" dirty="0">
                <a:ln w="11430"/>
              </a:rPr>
              <a:t>Инновационная инфраструктура: </a:t>
            </a:r>
            <a:r>
              <a:rPr lang="ru-RU" sz="2800" dirty="0" smtClean="0">
                <a:ln w="11430"/>
              </a:rPr>
              <a:t/>
            </a:r>
            <a:br>
              <a:rPr lang="ru-RU" sz="2800" dirty="0" smtClean="0">
                <a:ln w="11430"/>
              </a:rPr>
            </a:br>
            <a:r>
              <a:rPr lang="ru-RU" sz="2800" dirty="0" smtClean="0">
                <a:ln w="11430"/>
              </a:rPr>
              <a:t>поддержка </a:t>
            </a:r>
            <a:r>
              <a:rPr lang="ru-RU" sz="2800" dirty="0">
                <a:ln w="11430"/>
              </a:rPr>
              <a:t>развития бизнеса</a:t>
            </a:r>
          </a:p>
        </p:txBody>
      </p:sp>
      <p:sp>
        <p:nvSpPr>
          <p:cNvPr id="56326" name="Прямоугольник 26"/>
          <p:cNvSpPr>
            <a:spLocks noChangeArrowheads="1"/>
          </p:cNvSpPr>
          <p:nvPr/>
        </p:nvSpPr>
        <p:spPr bwMode="auto">
          <a:xfrm>
            <a:off x="1689100" y="4508500"/>
            <a:ext cx="7454900" cy="2022475"/>
          </a:xfrm>
          <a:prstGeom prst="rect">
            <a:avLst/>
          </a:prstGeom>
          <a:solidFill>
            <a:srgbClr val="339538">
              <a:alpha val="1607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27" name="Прямоугольник 20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7394" y="1587021"/>
            <a:ext cx="2313654" cy="1992102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285750" marR="0" indent="-285750" defTabSz="914400" eaLnBrk="1" latinLnBrk="0" hangingPunct="1">
              <a:lnSpc>
                <a:spcPct val="100000"/>
              </a:lnSpc>
              <a:buClrTx/>
              <a:buSzTx/>
              <a:buFont typeface="Courier New" pitchFamily="49" charset="0"/>
              <a:buChar char="o"/>
              <a:tabLst/>
              <a:defRPr kumimoji="0" sz="140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marL="0" indent="0" algn="ctr">
              <a:buFont typeface="Courier New" pitchFamily="49" charset="0"/>
              <a:buNone/>
              <a:defRPr/>
            </a:pPr>
            <a:endParaRPr lang="ru-RU" sz="16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Font typeface="Courier New" pitchFamily="49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Готовые 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к размещению резидентов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промышленные и бизнес- 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площадки с инженерной инфраструктурой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633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5780088"/>
            <a:ext cx="458787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 bwMode="auto">
          <a:xfrm>
            <a:off x="611188" y="1593850"/>
            <a:ext cx="2160587" cy="2016125"/>
          </a:xfrm>
          <a:prstGeom prst="ellipse">
            <a:avLst/>
          </a:prstGeom>
          <a:solidFill>
            <a:srgbClr val="2B7D2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Технопарк</a:t>
            </a:r>
          </a:p>
        </p:txBody>
      </p:sp>
      <p:sp>
        <p:nvSpPr>
          <p:cNvPr id="23" name="Овал 22"/>
          <p:cNvSpPr/>
          <p:nvPr/>
        </p:nvSpPr>
        <p:spPr bwMode="auto">
          <a:xfrm>
            <a:off x="611188" y="4508500"/>
            <a:ext cx="2160587" cy="2016125"/>
          </a:xfrm>
          <a:prstGeom prst="ellipse">
            <a:avLst/>
          </a:prstGeom>
          <a:solidFill>
            <a:srgbClr val="2B7D2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700" dirty="0">
                <a:solidFill>
                  <a:schemeClr val="bg1"/>
                </a:solidFill>
              </a:rPr>
              <a:t>Бизнес-инкубаторы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3850" y="1612900"/>
            <a:ext cx="40862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sz="1600" dirty="0">
                <a:latin typeface="+mj-lt"/>
              </a:rPr>
              <a:t>255 гектаров городской земли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sz="1600" dirty="0">
                <a:latin typeface="+mj-lt"/>
              </a:rPr>
              <a:t>Управляющая компания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sz="1600" dirty="0">
                <a:latin typeface="+mj-lt"/>
              </a:rPr>
              <a:t>Современный дата-центр «</a:t>
            </a:r>
            <a:r>
              <a:rPr lang="ru-RU" sz="1600" dirty="0" err="1">
                <a:latin typeface="+mj-lt"/>
              </a:rPr>
              <a:t>Стэк</a:t>
            </a:r>
            <a:r>
              <a:rPr lang="ru-RU" sz="1600" dirty="0">
                <a:latin typeface="+mj-lt"/>
              </a:rPr>
              <a:t>»</a:t>
            </a:r>
            <a:endParaRPr lang="ru-RU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71775" y="3716338"/>
            <a:ext cx="36607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ru-RU" sz="1600" dirty="0">
                <a:latin typeface="+mj-lt"/>
              </a:rPr>
              <a:t>Система видеоконференцсвязи на базе ГРИД-технологий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ru-RU" sz="1600" dirty="0">
                <a:latin typeface="+mj-lt"/>
              </a:rPr>
              <a:t>Инфраструктура для обучения и проведения семинаров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ru-RU" sz="1600" dirty="0">
                <a:latin typeface="+mj-lt"/>
              </a:rPr>
              <a:t>Выставочный залы, конференц-холл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50124" y="4521181"/>
            <a:ext cx="2342356" cy="1992102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285750" marR="0" indent="-285750" defTabSz="914400" eaLnBrk="1" latinLnBrk="0" hangingPunct="1">
              <a:lnSpc>
                <a:spcPct val="100000"/>
              </a:lnSpc>
              <a:buClrTx/>
              <a:buSzTx/>
              <a:buFont typeface="Courier New" pitchFamily="49" charset="0"/>
              <a:buChar char="o"/>
              <a:tabLst/>
              <a:defRPr kumimoji="0" sz="140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marL="0" indent="0" algn="ctr">
              <a:buFont typeface="Courier New" pitchFamily="49" charset="0"/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Font typeface="Courier New" pitchFamily="49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Бизнес-инкубатор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</a:rPr>
              <a:t>с ЦКП НЦЧ РАН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создан в 2008г., проект бизнес-инкубатора Пущино  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</a:rPr>
              <a:t>будет реализован в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2012 г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771775" y="5229225"/>
          <a:ext cx="3782714" cy="5181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28505"/>
                <a:gridCol w="1177675"/>
                <a:gridCol w="1176534"/>
              </a:tblGrid>
              <a:tr h="168841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rgbClr val="2B7D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Пущино</a:t>
                      </a:r>
                      <a:endParaRPr lang="ru-RU" sz="1100" dirty="0"/>
                    </a:p>
                  </a:txBody>
                  <a:tcPr>
                    <a:solidFill>
                      <a:srgbClr val="2B7D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Черноголовка</a:t>
                      </a:r>
                      <a:endParaRPr lang="ru-RU" sz="1100" dirty="0"/>
                    </a:p>
                  </a:txBody>
                  <a:tcPr>
                    <a:solidFill>
                      <a:srgbClr val="2B7D2F"/>
                    </a:solidFill>
                  </a:tcPr>
                </a:tc>
              </a:tr>
              <a:tr h="16884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Площадь, </a:t>
                      </a:r>
                      <a:r>
                        <a:rPr lang="ru-RU" sz="1100" dirty="0" err="1" smtClean="0"/>
                        <a:t>кв.м</a:t>
                      </a:r>
                      <a:r>
                        <a:rPr lang="ru-RU" sz="1100" dirty="0" smtClean="0"/>
                        <a:t>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2600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051050" y="333375"/>
            <a:ext cx="5786438" cy="1223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n w="11430"/>
              </a:rPr>
              <a:t>Использование механизмов ЧГП для развития </a:t>
            </a:r>
            <a:r>
              <a:rPr lang="ru-RU" sz="2800" dirty="0">
                <a:ln w="11430"/>
              </a:rPr>
              <a:t>кластера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01713" y="5419725"/>
            <a:ext cx="2349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kern="0" dirty="0">
                <a:solidFill>
                  <a:schemeClr val="accent2"/>
                </a:solidFill>
              </a:rPr>
              <a:t> </a:t>
            </a:r>
            <a:endParaRPr lang="ru-RU" sz="1400" dirty="0"/>
          </a:p>
        </p:txBody>
      </p:sp>
      <p:pic>
        <p:nvPicPr>
          <p:cNvPr id="57347" name="Picture 2" descr="http://fasie.ru/getfile/601b3217-ecdb-42da-9a6c-e5fe7fbb021c/logotype.as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5732463"/>
            <a:ext cx="37544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Рисунок 15" descr="logo РВК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076700"/>
            <a:ext cx="15716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Рисунок 16" descr="sk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565400"/>
            <a:ext cx="10287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Прямоугольник 12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13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700808"/>
          <a:ext cx="576064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051050" y="333375"/>
            <a:ext cx="5786438" cy="1223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dirty="0">
                <a:ln w="11430"/>
              </a:rPr>
              <a:t>Образовательный потенциал кластера 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572500" y="6215063"/>
            <a:ext cx="642938" cy="500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75" y="5000625"/>
            <a:ext cx="2349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kern="0" dirty="0">
                <a:solidFill>
                  <a:schemeClr val="accent2"/>
                </a:solidFill>
              </a:rPr>
              <a:t> </a:t>
            </a:r>
            <a:endParaRPr lang="ru-RU" sz="1400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932040" y="1988840"/>
            <a:ext cx="4032448" cy="417646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Цели мероприятий по развитию образовательного потенциала: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marL="171450" indent="-171450" eaLnBrk="0" hangingPunct="0">
              <a:buFont typeface="Courier New" pitchFamily="49" charset="0"/>
              <a:buChar char="o"/>
              <a:defRPr/>
            </a:pPr>
            <a:r>
              <a:rPr lang="ru-RU" sz="16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Развитие и усовершенствование системы непрерывного образования</a:t>
            </a:r>
          </a:p>
          <a:p>
            <a:pPr marL="171450" indent="-171450" eaLnBrk="0" hangingPunct="0">
              <a:buFont typeface="Courier New" pitchFamily="49" charset="0"/>
              <a:buChar char="o"/>
              <a:defRPr/>
            </a:pPr>
            <a:r>
              <a:rPr lang="ru-RU" sz="16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Удовлетворение потребностей предприятий кластера в квалифицированных управленческих кадрах</a:t>
            </a:r>
          </a:p>
          <a:p>
            <a:pPr marL="171450" indent="-171450" eaLnBrk="0" hangingPunct="0">
              <a:buFont typeface="Courier New" pitchFamily="49" charset="0"/>
              <a:buChar char="o"/>
              <a:defRPr/>
            </a:pPr>
            <a:r>
              <a:rPr lang="ru-RU" sz="16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Создание единого координационного центра образовательных учреждений кластера</a:t>
            </a:r>
          </a:p>
          <a:p>
            <a:pPr marL="171450" indent="-171450" eaLnBrk="0" hangingPunct="0">
              <a:buFont typeface="Courier New" pitchFamily="49" charset="0"/>
              <a:buChar char="o"/>
              <a:defRPr/>
            </a:pPr>
            <a:r>
              <a:rPr lang="ru-RU" sz="16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Международная интеграция образовательных учреждений кластера</a:t>
            </a:r>
          </a:p>
        </p:txBody>
      </p:sp>
      <p:sp>
        <p:nvSpPr>
          <p:cNvPr id="59399" name="Прямоугольник 11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14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107504" y="1988840"/>
          <a:ext cx="47525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65881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kern="1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</a:t>
            </a:r>
            <a:r>
              <a:rPr lang="ru-RU" sz="2800" kern="1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-анализ кластера</a:t>
            </a:r>
            <a:endParaRPr lang="en-US" sz="2800" kern="1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2" name="Прямоугольник 2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15</a:t>
            </a:r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 bwMode="auto">
          <a:xfrm>
            <a:off x="179388" y="4221163"/>
            <a:ext cx="4321175" cy="2447925"/>
          </a:xfrm>
          <a:prstGeom prst="snipRoundRect">
            <a:avLst>
              <a:gd name="adj1" fmla="val 187"/>
              <a:gd name="adj2" fmla="val 24677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cap="all" dirty="0">
                <a:solidFill>
                  <a:schemeClr val="tx1"/>
                </a:solidFill>
                <a:latin typeface="+mj-lt"/>
              </a:rPr>
              <a:t>Возможности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  <a:p>
            <a:pPr marL="179388" indent="-179388">
              <a:buFont typeface="Courier New" pitchFamily="49" charset="0"/>
              <a:buChar char="o"/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растущие целевые рынки</a:t>
            </a:r>
          </a:p>
          <a:p>
            <a:pPr marL="179388" indent="-179388">
              <a:buFont typeface="Courier New" pitchFamily="49" charset="0"/>
              <a:buChar char="o"/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высокая степень готовности предприятий кластера к ускорению развития</a:t>
            </a:r>
          </a:p>
          <a:p>
            <a:pPr marL="179388" indent="-179388">
              <a:buFont typeface="Courier New" pitchFamily="49" charset="0"/>
              <a:buChar char="o"/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государственная политика в области развития биотехнологий</a:t>
            </a:r>
          </a:p>
          <a:p>
            <a:pPr marL="179388" indent="-179388">
              <a:buFont typeface="Courier New" pitchFamily="49" charset="0"/>
              <a:buChar char="o"/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вхождение России в ВТО</a:t>
            </a:r>
          </a:p>
          <a:p>
            <a:pPr marL="179388" indent="-179388">
              <a:buFont typeface="Courier New" pitchFamily="49" charset="0"/>
              <a:buChar char="o"/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высокий потенциал повышения эффективности за счет внутрикластерной интеграции 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 bwMode="auto">
          <a:xfrm rot="10800000">
            <a:off x="4572000" y="1844675"/>
            <a:ext cx="4321175" cy="2232025"/>
          </a:xfrm>
          <a:prstGeom prst="snip1Rect">
            <a:avLst>
              <a:gd name="adj" fmla="val 27411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anchor="b"/>
          <a:lstStyle/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 bwMode="auto">
          <a:xfrm rot="5400000">
            <a:off x="1223628" y="800708"/>
            <a:ext cx="2232248" cy="4320480"/>
          </a:xfrm>
          <a:prstGeom prst="snipRoundRect">
            <a:avLst>
              <a:gd name="adj1" fmla="val 0"/>
              <a:gd name="adj2" fmla="val 27411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/>
          <a:lstStyle/>
          <a:p>
            <a:pPr marL="285750" indent="-285750" algn="ctr"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СИЛЬНЫЕ СТОРОНЫ</a:t>
            </a:r>
          </a:p>
          <a:p>
            <a:pPr marL="269875" indent="-179388">
              <a:buFont typeface="Courier New" pitchFamily="49" charset="0"/>
              <a:buChar char="o"/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наличие развитой научно-исследовательской и транспортно-логистической инфраструктуры</a:t>
            </a:r>
          </a:p>
          <a:p>
            <a:pPr marL="269875" indent="-179388">
              <a:buFont typeface="Courier New" pitchFamily="49" charset="0"/>
              <a:buChar char="o"/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высокий научный авторитет не только в России, но и в мире</a:t>
            </a:r>
          </a:p>
          <a:p>
            <a:pPr marL="269875" indent="-179388">
              <a:buFont typeface="Courier New" pitchFamily="49" charset="0"/>
              <a:buChar char="o"/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разнообразие и взаимодополняемость производств участников</a:t>
            </a:r>
          </a:p>
          <a:p>
            <a:pPr marL="269875" indent="-179388">
              <a:buFont typeface="Courier New" pitchFamily="49" charset="0"/>
              <a:buChar char="o"/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высокий уровень координации участников кластера</a:t>
            </a:r>
          </a:p>
          <a:p>
            <a:pPr marL="269875" indent="-179388"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 rot="16200000">
            <a:off x="5508625" y="3284538"/>
            <a:ext cx="2447925" cy="4321175"/>
          </a:xfrm>
          <a:prstGeom prst="snip1Rect">
            <a:avLst>
              <a:gd name="adj" fmla="val 24627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825" y="1844675"/>
            <a:ext cx="3816350" cy="238526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400" dirty="0">
                <a:latin typeface="+mj-lt"/>
              </a:rPr>
              <a:t>СЛАБЫЕ СТОРОНЫ</a:t>
            </a:r>
          </a:p>
          <a:p>
            <a:pPr marL="179388" indent="-179388">
              <a:buFont typeface="Courier New" pitchFamily="49" charset="0"/>
              <a:buChar char="o"/>
              <a:defRPr/>
            </a:pPr>
            <a:r>
              <a:rPr lang="ru-RU" sz="1400" dirty="0">
                <a:latin typeface="+mj-lt"/>
              </a:rPr>
              <a:t>недостаточно развитая система трансфера технологий</a:t>
            </a:r>
          </a:p>
          <a:p>
            <a:pPr marL="179388" indent="-179388">
              <a:buFont typeface="Courier New" pitchFamily="49" charset="0"/>
              <a:buChar char="o"/>
              <a:defRPr/>
            </a:pPr>
            <a:r>
              <a:rPr lang="ru-RU" sz="1400" dirty="0">
                <a:latin typeface="+mj-lt"/>
              </a:rPr>
              <a:t>дефицит квалифицированных специалистов </a:t>
            </a:r>
          </a:p>
          <a:p>
            <a:pPr marL="179388" indent="-179388">
              <a:buFont typeface="Courier New" pitchFamily="49" charset="0"/>
              <a:buChar char="o"/>
              <a:defRPr/>
            </a:pPr>
            <a:r>
              <a:rPr lang="ru-RU" sz="1400" dirty="0">
                <a:latin typeface="+mj-lt"/>
              </a:rPr>
              <a:t>проблемы снабжения расходными материалами</a:t>
            </a:r>
          </a:p>
          <a:p>
            <a:pPr marL="179388" indent="-179388">
              <a:buFont typeface="Courier New" pitchFamily="49" charset="0"/>
              <a:buChar char="o"/>
              <a:defRPr/>
            </a:pPr>
            <a:r>
              <a:rPr lang="ru-RU" sz="1400" dirty="0">
                <a:latin typeface="+mj-lt"/>
              </a:rPr>
              <a:t>жилищные и социальные проблемы молодых ученых</a:t>
            </a:r>
          </a:p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825" y="4221163"/>
            <a:ext cx="3887788" cy="210826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400" dirty="0">
                <a:latin typeface="+mj-lt"/>
              </a:rPr>
              <a:t>УГРОЗЫ</a:t>
            </a:r>
          </a:p>
          <a:p>
            <a:pPr marL="179388" indent="-179388">
              <a:buFont typeface="Courier New" pitchFamily="49" charset="0"/>
              <a:buChar char="o"/>
              <a:defRPr/>
            </a:pPr>
            <a:r>
              <a:rPr lang="ru-RU" sz="1400" dirty="0">
                <a:latin typeface="+mj-lt"/>
              </a:rPr>
              <a:t>возможность ухудшения внутренней и внешней конъюнктуры</a:t>
            </a:r>
          </a:p>
          <a:p>
            <a:pPr marL="179388" indent="-179388">
              <a:buFont typeface="Courier New" pitchFamily="49" charset="0"/>
              <a:buChar char="o"/>
              <a:defRPr/>
            </a:pPr>
            <a:r>
              <a:rPr lang="ru-RU" sz="1400" dirty="0">
                <a:latin typeface="+mj-lt"/>
              </a:rPr>
              <a:t>экспансия иностранных производителей</a:t>
            </a:r>
          </a:p>
          <a:p>
            <a:pPr marL="179388" indent="-179388">
              <a:buFont typeface="Courier New" pitchFamily="49" charset="0"/>
              <a:buChar char="o"/>
              <a:defRPr/>
            </a:pPr>
            <a:r>
              <a:rPr lang="ru-RU" sz="1400" dirty="0">
                <a:latin typeface="+mj-lt"/>
              </a:rPr>
              <a:t>цепочки создания инновационной продукции разомкнуты</a:t>
            </a:r>
          </a:p>
          <a:p>
            <a:pPr marL="179388" indent="-179388">
              <a:buFont typeface="Courier New" pitchFamily="49" charset="0"/>
              <a:buChar char="o"/>
              <a:defRPr/>
            </a:pPr>
            <a:r>
              <a:rPr lang="ru-RU" sz="1400" dirty="0">
                <a:latin typeface="+mj-lt"/>
              </a:rPr>
              <a:t>отсутствие системы прогнозирования государственных потребностей и системы долгосрочного заказа</a:t>
            </a:r>
            <a:endParaRPr lang="ru-RU" sz="14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27"/>
          <p:cNvSpPr>
            <a:spLocks noChangeArrowheads="1"/>
          </p:cNvSpPr>
          <p:nvPr/>
        </p:nvSpPr>
        <p:spPr bwMode="auto">
          <a:xfrm>
            <a:off x="4440238" y="5683250"/>
            <a:ext cx="4703762" cy="908050"/>
          </a:xfrm>
          <a:prstGeom prst="rect">
            <a:avLst/>
          </a:prstGeom>
          <a:solidFill>
            <a:srgbClr val="339538">
              <a:alpha val="1607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66" name="Прямоугольник 26"/>
          <p:cNvSpPr>
            <a:spLocks noChangeArrowheads="1"/>
          </p:cNvSpPr>
          <p:nvPr/>
        </p:nvSpPr>
        <p:spPr bwMode="auto">
          <a:xfrm>
            <a:off x="4467225" y="4686300"/>
            <a:ext cx="4703763" cy="909638"/>
          </a:xfrm>
          <a:prstGeom prst="rect">
            <a:avLst/>
          </a:prstGeom>
          <a:solidFill>
            <a:srgbClr val="339538">
              <a:alpha val="1607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67" name="Прямоугольник 23"/>
          <p:cNvSpPr>
            <a:spLocks noChangeArrowheads="1"/>
          </p:cNvSpPr>
          <p:nvPr/>
        </p:nvSpPr>
        <p:spPr bwMode="auto">
          <a:xfrm>
            <a:off x="4440238" y="1611313"/>
            <a:ext cx="4703762" cy="908050"/>
          </a:xfrm>
          <a:prstGeom prst="rect">
            <a:avLst/>
          </a:prstGeom>
          <a:solidFill>
            <a:srgbClr val="339538">
              <a:alpha val="1607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68" name="Прямоугольник 24"/>
          <p:cNvSpPr>
            <a:spLocks noChangeArrowheads="1"/>
          </p:cNvSpPr>
          <p:nvPr/>
        </p:nvSpPr>
        <p:spPr bwMode="auto">
          <a:xfrm>
            <a:off x="4440238" y="2619375"/>
            <a:ext cx="4703762" cy="908050"/>
          </a:xfrm>
          <a:prstGeom prst="rect">
            <a:avLst/>
          </a:prstGeom>
          <a:solidFill>
            <a:srgbClr val="339538">
              <a:alpha val="1607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69" name="Прямоугольник 25"/>
          <p:cNvSpPr>
            <a:spLocks noChangeArrowheads="1"/>
          </p:cNvSpPr>
          <p:nvPr/>
        </p:nvSpPr>
        <p:spPr bwMode="auto">
          <a:xfrm>
            <a:off x="4440238" y="3627438"/>
            <a:ext cx="4703762" cy="908050"/>
          </a:xfrm>
          <a:prstGeom prst="rect">
            <a:avLst/>
          </a:prstGeom>
          <a:solidFill>
            <a:srgbClr val="339538">
              <a:alpha val="1607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549275"/>
            <a:ext cx="6019800" cy="792163"/>
          </a:xfrm>
        </p:spPr>
        <p:txBody>
          <a:bodyPr/>
          <a:lstStyle/>
          <a:p>
            <a:pPr>
              <a:defRPr/>
            </a:pPr>
            <a:r>
              <a:rPr lang="ru-RU" sz="2800" kern="1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проекты по развитию </a:t>
            </a:r>
            <a:r>
              <a:rPr lang="ru-RU" sz="2800" kern="1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kern="1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kern="1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инфраструктуры </a:t>
            </a:r>
            <a:r>
              <a:rPr lang="ru-RU" sz="2800" kern="1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кластера </a:t>
            </a:r>
            <a:endParaRPr lang="en-US" sz="2800" kern="1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179388" y="1557338"/>
            <a:ext cx="4752975" cy="1008062"/>
          </a:xfrm>
          <a:prstGeom prst="rightArrow">
            <a:avLst>
              <a:gd name="adj1" fmla="val 50000"/>
              <a:gd name="adj2" fmla="val 49244"/>
            </a:avLst>
          </a:prstGeom>
          <a:solidFill>
            <a:srgbClr val="339538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72" name="TextBox 3"/>
          <p:cNvSpPr txBox="1">
            <a:spLocks noChangeArrowheads="1"/>
          </p:cNvSpPr>
          <p:nvPr/>
        </p:nvSpPr>
        <p:spPr bwMode="auto">
          <a:xfrm>
            <a:off x="323850" y="1814513"/>
            <a:ext cx="2411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bg1"/>
                </a:solidFill>
              </a:rPr>
              <a:t>РАЗВИТИЕ ИНОВАЦИОННОЙ ИНФРАСТРУКТУРЫ</a:t>
            </a: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179388" y="2565400"/>
            <a:ext cx="4752975" cy="1008063"/>
          </a:xfrm>
          <a:prstGeom prst="rightArrow">
            <a:avLst>
              <a:gd name="adj1" fmla="val 50000"/>
              <a:gd name="adj2" fmla="val 51008"/>
            </a:avLst>
          </a:prstGeom>
          <a:solidFill>
            <a:srgbClr val="339538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74" name="TextBox 5"/>
          <p:cNvSpPr txBox="1">
            <a:spLocks noChangeArrowheads="1"/>
          </p:cNvSpPr>
          <p:nvPr/>
        </p:nvSpPr>
        <p:spPr bwMode="auto">
          <a:xfrm>
            <a:off x="323850" y="2852738"/>
            <a:ext cx="287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bg1"/>
                </a:solidFill>
              </a:rPr>
              <a:t>РАЗВИТИЕ  ОБРАЗОВАТЕЛЬНОЙ ИНФРАСТРУКТУРЫ</a:t>
            </a: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179388" y="3573463"/>
            <a:ext cx="4752975" cy="1008062"/>
          </a:xfrm>
          <a:prstGeom prst="rightArrow">
            <a:avLst/>
          </a:prstGeom>
          <a:solidFill>
            <a:srgbClr val="339538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179388" y="4581525"/>
            <a:ext cx="4752975" cy="1008063"/>
          </a:xfrm>
          <a:prstGeom prst="rightArrow">
            <a:avLst/>
          </a:prstGeom>
          <a:solidFill>
            <a:srgbClr val="339538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77" name="TextBox 9"/>
          <p:cNvSpPr txBox="1">
            <a:spLocks noChangeArrowheads="1"/>
          </p:cNvSpPr>
          <p:nvPr/>
        </p:nvSpPr>
        <p:spPr bwMode="auto">
          <a:xfrm>
            <a:off x="323850" y="3860800"/>
            <a:ext cx="2232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bg1"/>
                </a:solidFill>
              </a:rPr>
              <a:t>РАЗВИТИЕ ИНЖЕНЕРНОЙ ИНФРАСТРУКТУРЫ</a:t>
            </a:r>
          </a:p>
        </p:txBody>
      </p:sp>
      <p:sp>
        <p:nvSpPr>
          <p:cNvPr id="62478" name="TextBox 10"/>
          <p:cNvSpPr txBox="1">
            <a:spLocks noChangeArrowheads="1"/>
          </p:cNvSpPr>
          <p:nvPr/>
        </p:nvSpPr>
        <p:spPr bwMode="auto">
          <a:xfrm>
            <a:off x="323850" y="4868863"/>
            <a:ext cx="2376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bg1"/>
                </a:solidFill>
              </a:rPr>
              <a:t>РАЗВИТИЕ ЖИЛИЩНОЙ  ИНФРАСТРУКТУРЫ</a:t>
            </a:r>
          </a:p>
        </p:txBody>
      </p:sp>
      <p:sp>
        <p:nvSpPr>
          <p:cNvPr id="62479" name="TextBox 15"/>
          <p:cNvSpPr txBox="1">
            <a:spLocks noChangeArrowheads="1"/>
          </p:cNvSpPr>
          <p:nvPr/>
        </p:nvSpPr>
        <p:spPr bwMode="auto">
          <a:xfrm>
            <a:off x="2924175" y="1916113"/>
            <a:ext cx="15160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solidFill>
                  <a:schemeClr val="bg1"/>
                </a:solidFill>
              </a:rPr>
              <a:t>1460 млн. рублей</a:t>
            </a:r>
          </a:p>
        </p:txBody>
      </p:sp>
      <p:sp>
        <p:nvSpPr>
          <p:cNvPr id="62480" name="TextBox 16"/>
          <p:cNvSpPr txBox="1">
            <a:spLocks noChangeArrowheads="1"/>
          </p:cNvSpPr>
          <p:nvPr/>
        </p:nvSpPr>
        <p:spPr bwMode="auto">
          <a:xfrm>
            <a:off x="2955925" y="2922588"/>
            <a:ext cx="15113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solidFill>
                  <a:schemeClr val="bg1"/>
                </a:solidFill>
              </a:rPr>
              <a:t>793 млн. рублей</a:t>
            </a:r>
          </a:p>
        </p:txBody>
      </p:sp>
      <p:sp>
        <p:nvSpPr>
          <p:cNvPr id="62481" name="TextBox 17"/>
          <p:cNvSpPr txBox="1">
            <a:spLocks noChangeArrowheads="1"/>
          </p:cNvSpPr>
          <p:nvPr/>
        </p:nvSpPr>
        <p:spPr bwMode="auto">
          <a:xfrm>
            <a:off x="2919413" y="3925888"/>
            <a:ext cx="1584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solidFill>
                  <a:schemeClr val="bg1"/>
                </a:solidFill>
              </a:rPr>
              <a:t>419 млн. рублей</a:t>
            </a:r>
          </a:p>
        </p:txBody>
      </p:sp>
      <p:sp>
        <p:nvSpPr>
          <p:cNvPr id="62482" name="TextBox 18"/>
          <p:cNvSpPr txBox="1">
            <a:spLocks noChangeArrowheads="1"/>
          </p:cNvSpPr>
          <p:nvPr/>
        </p:nvSpPr>
        <p:spPr bwMode="auto">
          <a:xfrm>
            <a:off x="2919413" y="4960938"/>
            <a:ext cx="1584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solidFill>
                  <a:schemeClr val="bg1"/>
                </a:solidFill>
              </a:rPr>
              <a:t>3371 млн. рублей</a:t>
            </a: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179388" y="5589588"/>
            <a:ext cx="4752975" cy="1008062"/>
          </a:xfrm>
          <a:prstGeom prst="rightArrow">
            <a:avLst/>
          </a:prstGeom>
          <a:solidFill>
            <a:srgbClr val="339538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84" name="TextBox 21"/>
          <p:cNvSpPr txBox="1">
            <a:spLocks noChangeArrowheads="1"/>
          </p:cNvSpPr>
          <p:nvPr/>
        </p:nvSpPr>
        <p:spPr bwMode="auto">
          <a:xfrm>
            <a:off x="2919413" y="5969000"/>
            <a:ext cx="1520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solidFill>
                  <a:schemeClr val="bg1"/>
                </a:solidFill>
              </a:rPr>
              <a:t>3848 млн. рублей</a:t>
            </a:r>
          </a:p>
        </p:txBody>
      </p:sp>
      <p:pic>
        <p:nvPicPr>
          <p:cNvPr id="624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628775"/>
            <a:ext cx="20161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636838"/>
            <a:ext cx="201612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644900"/>
            <a:ext cx="20161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4694238"/>
            <a:ext cx="2016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5661025"/>
            <a:ext cx="20716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90" name="Прямоугольник 28"/>
          <p:cNvSpPr>
            <a:spLocks noChangeArrowheads="1"/>
          </p:cNvSpPr>
          <p:nvPr/>
        </p:nvSpPr>
        <p:spPr bwMode="auto">
          <a:xfrm>
            <a:off x="1476375" y="1412875"/>
            <a:ext cx="274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ВСЕГО ЗА 2012-2016гг.</a:t>
            </a:r>
          </a:p>
        </p:txBody>
      </p:sp>
      <p:sp>
        <p:nvSpPr>
          <p:cNvPr id="62491" name="TextBox 29"/>
          <p:cNvSpPr txBox="1">
            <a:spLocks noChangeArrowheads="1"/>
          </p:cNvSpPr>
          <p:nvPr/>
        </p:nvSpPr>
        <p:spPr bwMode="auto">
          <a:xfrm>
            <a:off x="323850" y="5876925"/>
            <a:ext cx="2519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bg1"/>
                </a:solidFill>
              </a:rPr>
              <a:t>РАЗВИТИЕ ЭНЕРГЕТИЧЕСКОЙ ИНФРАСТРУКТУРЫ</a:t>
            </a:r>
          </a:p>
        </p:txBody>
      </p:sp>
      <p:sp>
        <p:nvSpPr>
          <p:cNvPr id="62492" name="Прямоугольник 2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979613" y="476250"/>
            <a:ext cx="6097587" cy="65881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 финансирования </a:t>
            </a:r>
          </a:p>
          <a:p>
            <a:pPr algn="ctr" eaLnBrk="0" hangingPunct="0">
              <a:defRPr/>
            </a:pPr>
            <a:r>
              <a:rPr lang="ru-RU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программы развития кластера</a:t>
            </a:r>
            <a:endParaRPr lang="en-US" sz="280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3493" name="Прямоугольник 2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17</a:t>
            </a:r>
          </a:p>
        </p:txBody>
      </p:sp>
      <p:graphicFrame>
        <p:nvGraphicFramePr>
          <p:cNvPr id="63491" name="Диаграмма 6"/>
          <p:cNvGraphicFramePr>
            <a:graphicFrameLocks/>
          </p:cNvGraphicFramePr>
          <p:nvPr/>
        </p:nvGraphicFramePr>
        <p:xfrm>
          <a:off x="1619250" y="1484313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r:id="rId4" imgW="6096528" imgH="4060288" progId="Excel.Chart.8">
                  <p:embed/>
                </p:oleObj>
              </mc:Choice>
              <mc:Fallback>
                <p:oleObj r:id="rId4" imgW="6096528" imgH="4060288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484313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кругленный прямоугольник 9"/>
          <p:cNvSpPr/>
          <p:nvPr/>
        </p:nvSpPr>
        <p:spPr bwMode="auto">
          <a:xfrm>
            <a:off x="539552" y="5013176"/>
            <a:ext cx="8136904" cy="151216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latin typeface="+mj-lt"/>
              </a:rPr>
              <a:t>Большая часть средства на реализацию программы развития кластера (расходы на развитие инфраструктуры и НИОКР) будет профинансирована за счет внебюджетных источников (9,3 млрд. руб.), за счет бюджетных средств будет профинансировано менее 40% стоимости программы (5,75 млрд. руб.)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979613" y="476250"/>
            <a:ext cx="6097587" cy="65881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4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направления расходования средств федерального бюджета</a:t>
            </a:r>
            <a:endParaRPr lang="en-US" sz="240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18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611560" y="1772816"/>
          <a:ext cx="763284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4139952" y="2204864"/>
            <a:ext cx="5286375" cy="208823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rgbClr val="0033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835696" y="571500"/>
            <a:ext cx="5976664" cy="78581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600" dirty="0" smtClean="0">
                <a:ln w="11430"/>
              </a:rPr>
              <a:t>Биотехнологии - приоритет инновационного развития страны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4375" y="5000625"/>
            <a:ext cx="2349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kern="0" dirty="0">
                <a:solidFill>
                  <a:schemeClr val="accent2"/>
                </a:solidFill>
              </a:rPr>
              <a:t> </a:t>
            </a:r>
            <a:endParaRPr lang="ru-RU" sz="1400" dirty="0"/>
          </a:p>
        </p:txBody>
      </p:sp>
      <p:sp>
        <p:nvSpPr>
          <p:cNvPr id="44036" name="Прямоугольник 12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11" name="Содержимое 46"/>
          <p:cNvSpPr txBox="1">
            <a:spLocks/>
          </p:cNvSpPr>
          <p:nvPr/>
        </p:nvSpPr>
        <p:spPr bwMode="auto">
          <a:xfrm>
            <a:off x="539750" y="1844675"/>
            <a:ext cx="55451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just">
              <a:lnSpc>
                <a:spcPct val="90000"/>
              </a:lnSpc>
              <a:spcAft>
                <a:spcPts val="1200"/>
              </a:spcAft>
              <a:buClr>
                <a:srgbClr val="2B7D2F"/>
              </a:buClr>
              <a:buFont typeface="Courier New" pitchFamily="49" charset="0"/>
              <a:buChar char="o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Правительство Российской Федерации утвердило комплексную программу развития биотехнологий в России до 2020 года, ее реализация потребует около 1 триллиона рублей</a:t>
            </a:r>
          </a:p>
          <a:p>
            <a:pPr marL="361950" indent="-361950" algn="just">
              <a:lnSpc>
                <a:spcPct val="90000"/>
              </a:lnSpc>
              <a:spcAft>
                <a:spcPts val="1200"/>
              </a:spcAft>
              <a:buClr>
                <a:srgbClr val="2B7D2F"/>
              </a:buClr>
              <a:buFont typeface="Courier New" pitchFamily="49" charset="0"/>
              <a:buChar char="o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Доля биотехнологической продукции к 2020 году должна составить около 1% ВВП страны</a:t>
            </a:r>
          </a:p>
          <a:p>
            <a:pPr marL="361950" indent="-361950" algn="just">
              <a:lnSpc>
                <a:spcPct val="90000"/>
              </a:lnSpc>
              <a:spcAft>
                <a:spcPts val="1200"/>
              </a:spcAft>
              <a:buClr>
                <a:srgbClr val="2B7D2F"/>
              </a:buClr>
              <a:buFont typeface="Courier New" pitchFamily="49" charset="0"/>
              <a:buChar char="o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Одна из основных целей программы - выход России на мировые лидирующие позиции в области биотехнологий, создание глобально конкурентоспособного сектора биоэкономики, который будет основой модернизации экономики России</a:t>
            </a:r>
          </a:p>
          <a:p>
            <a:pPr marL="361950" indent="-361950" algn="just">
              <a:lnSpc>
                <a:spcPct val="90000"/>
              </a:lnSpc>
              <a:spcAft>
                <a:spcPts val="1200"/>
              </a:spcAft>
              <a:buClr>
                <a:srgbClr val="2B7D2F"/>
              </a:buClr>
              <a:buFont typeface="Courier New" pitchFamily="49" charset="0"/>
              <a:buChar char="o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Одним из инструментов реализации программы может стать формирование биотехнологических кластеров</a:t>
            </a:r>
          </a:p>
        </p:txBody>
      </p:sp>
      <p:pic>
        <p:nvPicPr>
          <p:cNvPr id="44038" name="Picture 1"/>
          <p:cNvPicPr>
            <a:picLocks noChangeAspect="1" noChangeArrowheads="1"/>
          </p:cNvPicPr>
          <p:nvPr/>
        </p:nvPicPr>
        <p:blipFill>
          <a:blip r:embed="rId4">
            <a:lum bright="-18000" contrast="26000"/>
          </a:blip>
          <a:srcRect/>
          <a:stretch>
            <a:fillRect/>
          </a:stretch>
        </p:blipFill>
        <p:spPr bwMode="auto">
          <a:xfrm>
            <a:off x="6300788" y="1989138"/>
            <a:ext cx="2595562" cy="3663950"/>
          </a:xfrm>
          <a:prstGeom prst="rect">
            <a:avLst/>
          </a:prstGeom>
          <a:noFill/>
          <a:ln w="34925">
            <a:solidFill>
              <a:srgbClr val="2B7D2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2000250" y="571500"/>
            <a:ext cx="5643563" cy="78581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1430"/>
              </a:rPr>
              <a:t>Локализация кластера</a:t>
            </a:r>
            <a:endParaRPr lang="ru-RU" sz="2400" dirty="0" smtClean="0">
              <a:ln w="1143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75" y="5000625"/>
            <a:ext cx="2349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kern="0" dirty="0">
                <a:solidFill>
                  <a:schemeClr val="accent2"/>
                </a:solidFill>
              </a:rPr>
              <a:t> </a:t>
            </a:r>
            <a:endParaRPr lang="ru-RU" sz="1400" dirty="0"/>
          </a:p>
        </p:txBody>
      </p:sp>
      <p:sp>
        <p:nvSpPr>
          <p:cNvPr id="46084" name="Прямоугольник 12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46085" name="Содержимое 46"/>
          <p:cNvSpPr txBox="1">
            <a:spLocks/>
          </p:cNvSpPr>
          <p:nvPr/>
        </p:nvSpPr>
        <p:spPr bwMode="auto">
          <a:xfrm>
            <a:off x="3856038" y="1484313"/>
            <a:ext cx="51800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01800" indent="-427038" algn="just">
              <a:lnSpc>
                <a:spcPct val="90000"/>
              </a:lnSpc>
              <a:spcAft>
                <a:spcPts val="1200"/>
              </a:spcAft>
              <a:buClr>
                <a:srgbClr val="2B7D2F"/>
              </a:buClr>
              <a:buFont typeface="Courier New" pitchFamily="49" charset="0"/>
              <a:buChar char="o"/>
            </a:pPr>
            <a:r>
              <a:rPr lang="ru-RU" sz="1600">
                <a:solidFill>
                  <a:srgbClr val="003300"/>
                </a:solidFill>
                <a:latin typeface="Calibri" pitchFamily="34" charset="0"/>
              </a:rPr>
              <a:t>В </a:t>
            </a:r>
            <a:r>
              <a:rPr lang="en-US" sz="1600">
                <a:solidFill>
                  <a:srgbClr val="003300"/>
                </a:solidFill>
                <a:latin typeface="Calibri" pitchFamily="34" charset="0"/>
              </a:rPr>
              <a:t>1956 </a:t>
            </a:r>
            <a:r>
              <a:rPr lang="ru-RU" sz="1600">
                <a:solidFill>
                  <a:srgbClr val="003300"/>
                </a:solidFill>
                <a:latin typeface="Calibri" pitchFamily="34" charset="0"/>
              </a:rPr>
              <a:t>году был</a:t>
            </a:r>
            <a:r>
              <a:rPr lang="ru-RU" sz="1600">
                <a:solidFill>
                  <a:srgbClr val="003300"/>
                </a:solidFill>
              </a:rPr>
              <a:t>и</a:t>
            </a:r>
            <a:r>
              <a:rPr lang="ru-RU" sz="1600">
                <a:solidFill>
                  <a:srgbClr val="003300"/>
                </a:solidFill>
                <a:latin typeface="Calibri" pitchFamily="34" charset="0"/>
              </a:rPr>
              <a:t> организован</a:t>
            </a:r>
            <a:r>
              <a:rPr lang="ru-RU" sz="1600">
                <a:solidFill>
                  <a:srgbClr val="003300"/>
                </a:solidFill>
              </a:rPr>
              <a:t>ы</a:t>
            </a:r>
            <a:r>
              <a:rPr lang="ru-RU" sz="1600">
                <a:solidFill>
                  <a:srgbClr val="003300"/>
                </a:solidFill>
                <a:latin typeface="Calibri" pitchFamily="34" charset="0"/>
              </a:rPr>
              <a:t> Черноголовский</a:t>
            </a:r>
            <a:r>
              <a:rPr lang="ru-RU" sz="1600">
                <a:solidFill>
                  <a:srgbClr val="003300"/>
                </a:solidFill>
              </a:rPr>
              <a:t> и </a:t>
            </a:r>
            <a:r>
              <a:rPr lang="ru-RU" sz="1600">
                <a:solidFill>
                  <a:srgbClr val="003300"/>
                </a:solidFill>
                <a:latin typeface="Calibri" pitchFamily="34" charset="0"/>
              </a:rPr>
              <a:t>Пущинский Научный центр АН СССР</a:t>
            </a:r>
          </a:p>
          <a:p>
            <a:pPr marL="1701800" indent="-427038" algn="just">
              <a:lnSpc>
                <a:spcPct val="90000"/>
              </a:lnSpc>
              <a:spcAft>
                <a:spcPts val="1200"/>
              </a:spcAft>
              <a:buClr>
                <a:srgbClr val="2B7D2F"/>
              </a:buClr>
              <a:buFont typeface="Courier New" pitchFamily="49" charset="0"/>
              <a:buChar char="o"/>
            </a:pPr>
            <a:r>
              <a:rPr lang="ru-RU" sz="1600">
                <a:solidFill>
                  <a:srgbClr val="003300"/>
                </a:solidFill>
                <a:latin typeface="Calibri" pitchFamily="34" charset="0"/>
              </a:rPr>
              <a:t>Статус наукоградов присвоен в 2005 (г. Пущино) и 2008 (г. Черноголовка) годах</a:t>
            </a:r>
          </a:p>
          <a:p>
            <a:pPr marL="1701800" indent="-427038" algn="just">
              <a:lnSpc>
                <a:spcPct val="90000"/>
              </a:lnSpc>
              <a:spcAft>
                <a:spcPts val="1200"/>
              </a:spcAft>
              <a:buClr>
                <a:srgbClr val="2B7D2F"/>
              </a:buClr>
            </a:pPr>
            <a:endParaRPr lang="ru-RU" sz="1600">
              <a:solidFill>
                <a:srgbClr val="003300"/>
              </a:solidFill>
              <a:latin typeface="Calibri" pitchFamily="34" charset="0"/>
            </a:endParaRPr>
          </a:p>
          <a:p>
            <a:pPr marL="1701800" indent="-427038" algn="just">
              <a:lnSpc>
                <a:spcPct val="90000"/>
              </a:lnSpc>
              <a:spcAft>
                <a:spcPts val="1200"/>
              </a:spcAft>
              <a:buClr>
                <a:srgbClr val="2B7D2F"/>
              </a:buClr>
              <a:buFont typeface="Courier New" pitchFamily="49" charset="0"/>
              <a:buChar char="o"/>
            </a:pPr>
            <a:r>
              <a:rPr lang="ru-RU" sz="1600">
                <a:solidFill>
                  <a:srgbClr val="003300"/>
                </a:solidFill>
                <a:latin typeface="Calibri" pitchFamily="34" charset="0"/>
              </a:rPr>
              <a:t>В настоящее время в Пущино 9 биологических институтов, что составляет 30% потенциала России в области физико-химической биологии</a:t>
            </a:r>
          </a:p>
          <a:p>
            <a:pPr marL="1701800" indent="-427038" algn="just">
              <a:lnSpc>
                <a:spcPct val="90000"/>
              </a:lnSpc>
              <a:spcAft>
                <a:spcPts val="1200"/>
              </a:spcAft>
              <a:buClr>
                <a:srgbClr val="2B7D2F"/>
              </a:buClr>
              <a:buFont typeface="Courier New" pitchFamily="49" charset="0"/>
              <a:buChar char="o"/>
            </a:pPr>
            <a:r>
              <a:rPr lang="ru-RU" sz="1600">
                <a:solidFill>
                  <a:srgbClr val="003300"/>
                </a:solidFill>
                <a:latin typeface="Calibri" pitchFamily="34" charset="0"/>
              </a:rPr>
              <a:t>В Черноголовский НЦ входят 8 институтов РАН, включая институты, специализирующиеся на разработке физиологически активных веществ</a:t>
            </a:r>
          </a:p>
          <a:p>
            <a:pPr marL="1701800" indent="-427038" algn="just">
              <a:lnSpc>
                <a:spcPct val="90000"/>
              </a:lnSpc>
              <a:spcAft>
                <a:spcPts val="1200"/>
              </a:spcAft>
              <a:buClr>
                <a:srgbClr val="2B7D2F"/>
              </a:buClr>
              <a:buFont typeface="Courier New" pitchFamily="49" charset="0"/>
              <a:buChar char="o"/>
            </a:pPr>
            <a:r>
              <a:rPr lang="ru-RU" sz="1600">
                <a:solidFill>
                  <a:srgbClr val="003300"/>
                </a:solidFill>
                <a:latin typeface="Calibri" pitchFamily="34" charset="0"/>
              </a:rPr>
              <a:t>Численность работающих в НПК и НЦЧ достигает 35-37% всего работающего населения городов Пущино и Черноголовка</a:t>
            </a:r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2595563"/>
            <a:ext cx="3603625" cy="3713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5588" y="1700213"/>
            <a:ext cx="3478212" cy="18240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7" name="Содержимое 46"/>
          <p:cNvSpPr txBox="1">
            <a:spLocks/>
          </p:cNvSpPr>
          <p:nvPr/>
        </p:nvSpPr>
        <p:spPr bwMode="gray">
          <a:xfrm>
            <a:off x="754063" y="2643188"/>
            <a:ext cx="814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>
              <a:spcBef>
                <a:spcPts val="0"/>
              </a:spcBef>
              <a:buClr>
                <a:schemeClr val="tx2"/>
              </a:buClr>
              <a:defRPr/>
            </a:pPr>
            <a:endParaRPr lang="ru-RU" sz="2400" b="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09600">
              <a:spcBef>
                <a:spcPts val="0"/>
              </a:spcBef>
              <a:buClr>
                <a:schemeClr val="tx2"/>
              </a:buClr>
              <a:defRPr/>
            </a:pPr>
            <a:endParaRPr lang="ru-RU" sz="2400" b="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46"/>
          <p:cNvSpPr txBox="1">
            <a:spLocks/>
          </p:cNvSpPr>
          <p:nvPr/>
        </p:nvSpPr>
        <p:spPr bwMode="gray">
          <a:xfrm>
            <a:off x="2000232" y="571480"/>
            <a:ext cx="600079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ru-RU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ru-RU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755063" y="6286500"/>
            <a:ext cx="642937" cy="500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8" name="Заголовок 45"/>
          <p:cNvSpPr txBox="1">
            <a:spLocks/>
          </p:cNvSpPr>
          <p:nvPr/>
        </p:nvSpPr>
        <p:spPr>
          <a:xfrm>
            <a:off x="1785918" y="764704"/>
            <a:ext cx="6357982" cy="43701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600" kern="0" dirty="0">
                <a:ln w="11430"/>
                <a:solidFill>
                  <a:schemeClr val="bg1"/>
                </a:solidFill>
                <a:latin typeface="+mj-lt"/>
                <a:ea typeface="+mj-ea"/>
                <a:cs typeface="+mj-cs"/>
              </a:rPr>
              <a:t>Якорные участники кластера</a:t>
            </a:r>
          </a:p>
        </p:txBody>
      </p:sp>
      <p:sp>
        <p:nvSpPr>
          <p:cNvPr id="48134" name="Прямоугольник 14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4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755576" y="1916832"/>
          <a:ext cx="792088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7" name="Содержимое 46"/>
          <p:cNvSpPr txBox="1">
            <a:spLocks/>
          </p:cNvSpPr>
          <p:nvPr/>
        </p:nvSpPr>
        <p:spPr bwMode="gray">
          <a:xfrm>
            <a:off x="754063" y="2643188"/>
            <a:ext cx="814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>
              <a:spcBef>
                <a:spcPts val="0"/>
              </a:spcBef>
              <a:buClr>
                <a:schemeClr val="tx2"/>
              </a:buClr>
              <a:defRPr/>
            </a:pPr>
            <a:endParaRPr lang="ru-RU" sz="2400" b="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09600">
              <a:spcBef>
                <a:spcPts val="0"/>
              </a:spcBef>
              <a:buClr>
                <a:schemeClr val="tx2"/>
              </a:buClr>
              <a:defRPr/>
            </a:pPr>
            <a:endParaRPr lang="ru-RU" sz="2400" b="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46"/>
          <p:cNvSpPr txBox="1">
            <a:spLocks/>
          </p:cNvSpPr>
          <p:nvPr/>
        </p:nvSpPr>
        <p:spPr bwMode="gray">
          <a:xfrm>
            <a:off x="2000232" y="571480"/>
            <a:ext cx="600079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ru-RU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ru-RU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755063" y="6286500"/>
            <a:ext cx="642937" cy="500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8" name="Заголовок 45"/>
          <p:cNvSpPr txBox="1">
            <a:spLocks/>
          </p:cNvSpPr>
          <p:nvPr/>
        </p:nvSpPr>
        <p:spPr>
          <a:xfrm>
            <a:off x="1785918" y="764704"/>
            <a:ext cx="6357982" cy="43701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600" kern="0" dirty="0">
                <a:ln w="11430"/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Участники кластера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39688" y="1412875"/>
            <a:ext cx="2803525" cy="5373688"/>
          </a:xfrm>
          <a:custGeom>
            <a:avLst/>
            <a:gdLst>
              <a:gd name="connsiteX0" fmla="*/ 0 w 2971779"/>
              <a:gd name="connsiteY0" fmla="*/ 297178 h 5486071"/>
              <a:gd name="connsiteX1" fmla="*/ 87042 w 2971779"/>
              <a:gd name="connsiteY1" fmla="*/ 87041 h 5486071"/>
              <a:gd name="connsiteX2" fmla="*/ 297179 w 2971779"/>
              <a:gd name="connsiteY2" fmla="*/ 0 h 5486071"/>
              <a:gd name="connsiteX3" fmla="*/ 2674601 w 2971779"/>
              <a:gd name="connsiteY3" fmla="*/ 0 h 5486071"/>
              <a:gd name="connsiteX4" fmla="*/ 2884738 w 2971779"/>
              <a:gd name="connsiteY4" fmla="*/ 87042 h 5486071"/>
              <a:gd name="connsiteX5" fmla="*/ 2971779 w 2971779"/>
              <a:gd name="connsiteY5" fmla="*/ 297179 h 5486071"/>
              <a:gd name="connsiteX6" fmla="*/ 2971779 w 2971779"/>
              <a:gd name="connsiteY6" fmla="*/ 5188893 h 5486071"/>
              <a:gd name="connsiteX7" fmla="*/ 2884738 w 2971779"/>
              <a:gd name="connsiteY7" fmla="*/ 5399030 h 5486071"/>
              <a:gd name="connsiteX8" fmla="*/ 2674601 w 2971779"/>
              <a:gd name="connsiteY8" fmla="*/ 5486071 h 5486071"/>
              <a:gd name="connsiteX9" fmla="*/ 297178 w 2971779"/>
              <a:gd name="connsiteY9" fmla="*/ 5486071 h 5486071"/>
              <a:gd name="connsiteX10" fmla="*/ 87041 w 2971779"/>
              <a:gd name="connsiteY10" fmla="*/ 5399029 h 5486071"/>
              <a:gd name="connsiteX11" fmla="*/ 0 w 2971779"/>
              <a:gd name="connsiteY11" fmla="*/ 5188892 h 5486071"/>
              <a:gd name="connsiteX12" fmla="*/ 0 w 2971779"/>
              <a:gd name="connsiteY12" fmla="*/ 297178 h 54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1779" h="5486071">
                <a:moveTo>
                  <a:pt x="0" y="297178"/>
                </a:moveTo>
                <a:cubicBezTo>
                  <a:pt x="0" y="218361"/>
                  <a:pt x="31310" y="142773"/>
                  <a:pt x="87042" y="87041"/>
                </a:cubicBezTo>
                <a:cubicBezTo>
                  <a:pt x="142774" y="31309"/>
                  <a:pt x="218362" y="0"/>
                  <a:pt x="297179" y="0"/>
                </a:cubicBezTo>
                <a:lnTo>
                  <a:pt x="2674601" y="0"/>
                </a:lnTo>
                <a:cubicBezTo>
                  <a:pt x="2753418" y="0"/>
                  <a:pt x="2829006" y="31310"/>
                  <a:pt x="2884738" y="87042"/>
                </a:cubicBezTo>
                <a:cubicBezTo>
                  <a:pt x="2940470" y="142774"/>
                  <a:pt x="2971779" y="218362"/>
                  <a:pt x="2971779" y="297179"/>
                </a:cubicBezTo>
                <a:lnTo>
                  <a:pt x="2971779" y="5188893"/>
                </a:lnTo>
                <a:cubicBezTo>
                  <a:pt x="2971779" y="5267710"/>
                  <a:pt x="2940469" y="5343298"/>
                  <a:pt x="2884738" y="5399030"/>
                </a:cubicBezTo>
                <a:cubicBezTo>
                  <a:pt x="2829006" y="5454762"/>
                  <a:pt x="2753418" y="5486071"/>
                  <a:pt x="2674601" y="5486071"/>
                </a:cubicBezTo>
                <a:lnTo>
                  <a:pt x="297178" y="5486071"/>
                </a:lnTo>
                <a:cubicBezTo>
                  <a:pt x="218361" y="5486071"/>
                  <a:pt x="142773" y="5454761"/>
                  <a:pt x="87041" y="5399029"/>
                </a:cubicBezTo>
                <a:cubicBezTo>
                  <a:pt x="31309" y="5343297"/>
                  <a:pt x="0" y="5267709"/>
                  <a:pt x="0" y="5188892"/>
                </a:cubicBezTo>
                <a:lnTo>
                  <a:pt x="0" y="297178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520" tIns="117520" rIns="117520" bIns="117520" anchor="ctr"/>
          <a:lstStyle/>
          <a:p>
            <a:pPr algn="ctr" defTabSz="711200">
              <a:lnSpc>
                <a:spcPct val="90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</a:pPr>
            <a:endParaRPr lang="ru-RU" sz="1400" dirty="0">
              <a:solidFill>
                <a:schemeClr val="tx1"/>
              </a:solidFill>
              <a:latin typeface="Calibri" pitchFamily="34" charset="0"/>
            </a:endParaRPr>
          </a:p>
          <a:p>
            <a:pPr algn="ctr" defTabSz="711200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</a:rPr>
              <a:t>Научные организации </a:t>
            </a:r>
          </a:p>
          <a:p>
            <a:pPr algn="ctr" defTabSz="711200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</a:rPr>
              <a:t>ПНЦ РАН и НЦЧ РАН</a:t>
            </a:r>
          </a:p>
          <a:p>
            <a:pPr defTabSz="71120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Институт Белка</a:t>
            </a:r>
            <a:endParaRPr lang="en-US" sz="1100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defTabSz="71120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Институт биофизики клетки</a:t>
            </a:r>
          </a:p>
          <a:p>
            <a:pPr defTabSz="71120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Институт биохимии и физиологии микроорганизмов </a:t>
            </a:r>
            <a:r>
              <a:rPr lang="ru-RU" sz="1100" b="0" dirty="0" err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им.Г.К.Скрябина</a:t>
            </a:r>
            <a:endParaRPr lang="ru-RU" sz="1100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defTabSz="71120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Институт математических проблем биологии</a:t>
            </a:r>
          </a:p>
          <a:p>
            <a:pPr defTabSz="71120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Институт проблем химической физики</a:t>
            </a:r>
            <a:r>
              <a:rPr lang="ru-RU" sz="11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  <a:endParaRPr lang="ru-RU" sz="1100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defTabSz="71120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Институт физиологически активных веществ</a:t>
            </a:r>
          </a:p>
          <a:p>
            <a:pPr defTabSz="71120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Институт фундаментальных проблем биологии</a:t>
            </a:r>
          </a:p>
          <a:p>
            <a:pPr defTabSz="71120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Институт физико-химических и биологических проблем почвоведения</a:t>
            </a:r>
          </a:p>
          <a:p>
            <a:pPr defTabSz="71120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Институт теоретической и экспериментальной биофизики </a:t>
            </a:r>
          </a:p>
          <a:p>
            <a:pPr defTabSz="71120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Филиал института биоорганической химии </a:t>
            </a:r>
            <a:r>
              <a:rPr lang="ru-RU" sz="1100" b="0" dirty="0" err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им.академиков</a:t>
            </a: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1100" b="0" dirty="0" err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М.М.Шемякина</a:t>
            </a: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и </a:t>
            </a:r>
            <a:r>
              <a:rPr lang="ru-RU" sz="1100" b="0" dirty="0" err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Ю.А.Овчинникова</a:t>
            </a:r>
            <a:endParaRPr lang="ru-RU" sz="1100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defTabSz="71120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Институт биологического приборостроения c опытным производством</a:t>
            </a:r>
          </a:p>
          <a:p>
            <a:pPr defTabSz="71120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Пущинская радиоастрономическая обсерватория</a:t>
            </a:r>
          </a:p>
          <a:p>
            <a:pPr defTabSz="71120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Межинститутский отдел вычислительных и информационных ресурсов</a:t>
            </a:r>
          </a:p>
          <a:p>
            <a:pPr defTabSz="71120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Объединенный Региональный Центр коллективного пользования ПНЦ</a:t>
            </a:r>
            <a:r>
              <a:rPr lang="en-US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11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РАН</a:t>
            </a:r>
            <a:endParaRPr lang="ru-RU" sz="11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defTabSz="71120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1050" b="0" dirty="0">
                <a:solidFill>
                  <a:srgbClr val="000000"/>
                </a:solidFill>
                <a:latin typeface="Arial" charset="0"/>
              </a:rPr>
              <a:t>Некоммерческое партнерство «</a:t>
            </a:r>
            <a:r>
              <a:rPr lang="ru-RU" sz="1050" b="0" dirty="0" err="1">
                <a:solidFill>
                  <a:srgbClr val="000000"/>
                </a:solidFill>
                <a:latin typeface="Arial" charset="0"/>
              </a:rPr>
              <a:t>Орхимед</a:t>
            </a:r>
            <a:r>
              <a:rPr lang="ru-RU" sz="1050" b="0" dirty="0">
                <a:solidFill>
                  <a:srgbClr val="000000"/>
                </a:solidFill>
                <a:latin typeface="Arial" charset="0"/>
              </a:rPr>
              <a:t>»</a:t>
            </a:r>
            <a:endParaRPr lang="en-US" sz="1050" b="0" dirty="0">
              <a:solidFill>
                <a:srgbClr val="000000"/>
              </a:solidFill>
              <a:latin typeface="Arial" charset="0"/>
            </a:endParaRPr>
          </a:p>
          <a:p>
            <a:pPr defTabSz="711200">
              <a:lnSpc>
                <a:spcPct val="90000"/>
              </a:lnSpc>
              <a:buFont typeface="Courier New" pitchFamily="49" charset="0"/>
              <a:buChar char="o"/>
            </a:pPr>
            <a:endParaRPr lang="ru-RU" sz="12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defTabSz="711200">
              <a:lnSpc>
                <a:spcPct val="90000"/>
              </a:lnSpc>
              <a:spcAft>
                <a:spcPct val="35000"/>
              </a:spcAft>
            </a:pPr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20" name="Стрелка влево 19"/>
          <p:cNvSpPr/>
          <p:nvPr/>
        </p:nvSpPr>
        <p:spPr>
          <a:xfrm rot="10923871">
            <a:off x="7854950" y="5746750"/>
            <a:ext cx="538163" cy="690563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Полилиния 20"/>
          <p:cNvSpPr/>
          <p:nvPr/>
        </p:nvSpPr>
        <p:spPr>
          <a:xfrm>
            <a:off x="7348538" y="1412875"/>
            <a:ext cx="1690687" cy="2663825"/>
          </a:xfrm>
          <a:custGeom>
            <a:avLst/>
            <a:gdLst>
              <a:gd name="connsiteX0" fmla="*/ 0 w 2299391"/>
              <a:gd name="connsiteY0" fmla="*/ 183951 h 1839512"/>
              <a:gd name="connsiteX1" fmla="*/ 53878 w 2299391"/>
              <a:gd name="connsiteY1" fmla="*/ 53878 h 1839512"/>
              <a:gd name="connsiteX2" fmla="*/ 183951 w 2299391"/>
              <a:gd name="connsiteY2" fmla="*/ 0 h 1839512"/>
              <a:gd name="connsiteX3" fmla="*/ 2115440 w 2299391"/>
              <a:gd name="connsiteY3" fmla="*/ 0 h 1839512"/>
              <a:gd name="connsiteX4" fmla="*/ 2245513 w 2299391"/>
              <a:gd name="connsiteY4" fmla="*/ 53878 h 1839512"/>
              <a:gd name="connsiteX5" fmla="*/ 2299391 w 2299391"/>
              <a:gd name="connsiteY5" fmla="*/ 183951 h 1839512"/>
              <a:gd name="connsiteX6" fmla="*/ 2299391 w 2299391"/>
              <a:gd name="connsiteY6" fmla="*/ 1655561 h 1839512"/>
              <a:gd name="connsiteX7" fmla="*/ 2245513 w 2299391"/>
              <a:gd name="connsiteY7" fmla="*/ 1785634 h 1839512"/>
              <a:gd name="connsiteX8" fmla="*/ 2115440 w 2299391"/>
              <a:gd name="connsiteY8" fmla="*/ 1839512 h 1839512"/>
              <a:gd name="connsiteX9" fmla="*/ 183951 w 2299391"/>
              <a:gd name="connsiteY9" fmla="*/ 1839512 h 1839512"/>
              <a:gd name="connsiteX10" fmla="*/ 53878 w 2299391"/>
              <a:gd name="connsiteY10" fmla="*/ 1785634 h 1839512"/>
              <a:gd name="connsiteX11" fmla="*/ 0 w 2299391"/>
              <a:gd name="connsiteY11" fmla="*/ 1655561 h 1839512"/>
              <a:gd name="connsiteX12" fmla="*/ 0 w 2299391"/>
              <a:gd name="connsiteY12" fmla="*/ 183951 h 183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9391" h="1839512">
                <a:moveTo>
                  <a:pt x="0" y="183951"/>
                </a:moveTo>
                <a:cubicBezTo>
                  <a:pt x="0" y="135164"/>
                  <a:pt x="19381" y="88375"/>
                  <a:pt x="53878" y="53878"/>
                </a:cubicBezTo>
                <a:cubicBezTo>
                  <a:pt x="88376" y="19381"/>
                  <a:pt x="135164" y="0"/>
                  <a:pt x="183951" y="0"/>
                </a:cubicBezTo>
                <a:lnTo>
                  <a:pt x="2115440" y="0"/>
                </a:lnTo>
                <a:cubicBezTo>
                  <a:pt x="2164227" y="0"/>
                  <a:pt x="2211016" y="19381"/>
                  <a:pt x="2245513" y="53878"/>
                </a:cubicBezTo>
                <a:cubicBezTo>
                  <a:pt x="2280010" y="88376"/>
                  <a:pt x="2299391" y="135164"/>
                  <a:pt x="2299391" y="183951"/>
                </a:cubicBezTo>
                <a:lnTo>
                  <a:pt x="2299391" y="1655561"/>
                </a:lnTo>
                <a:cubicBezTo>
                  <a:pt x="2299391" y="1704348"/>
                  <a:pt x="2280010" y="1751137"/>
                  <a:pt x="2245513" y="1785634"/>
                </a:cubicBezTo>
                <a:cubicBezTo>
                  <a:pt x="2211015" y="1820132"/>
                  <a:pt x="2164227" y="1839512"/>
                  <a:pt x="2115440" y="1839512"/>
                </a:cubicBezTo>
                <a:lnTo>
                  <a:pt x="183951" y="1839512"/>
                </a:lnTo>
                <a:cubicBezTo>
                  <a:pt x="135164" y="1839512"/>
                  <a:pt x="88375" y="1820131"/>
                  <a:pt x="53878" y="1785634"/>
                </a:cubicBezTo>
                <a:cubicBezTo>
                  <a:pt x="19381" y="1751136"/>
                  <a:pt x="0" y="1704348"/>
                  <a:pt x="0" y="1655561"/>
                </a:cubicBezTo>
                <a:lnTo>
                  <a:pt x="0" y="183951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4357" tIns="84357" rIns="84357" bIns="84357" spcCol="1270" anchor="ctr"/>
          <a:lstStyle/>
          <a:p>
            <a:pPr algn="ctr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Ключевые образовательные учреждения</a:t>
            </a:r>
          </a:p>
          <a:p>
            <a:pPr algn="ctr" defTabSz="711200">
              <a:lnSpc>
                <a:spcPct val="90000"/>
              </a:lnSpc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 defTabSz="711200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2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050" b="0" dirty="0">
                <a:solidFill>
                  <a:schemeClr val="tx1"/>
                </a:solidFill>
                <a:latin typeface="+mj-lt"/>
                <a:cs typeface="Arial" charset="0"/>
              </a:rPr>
              <a:t>Пущинский государственный естественно-научный институт (ПущГЕНИ) </a:t>
            </a:r>
          </a:p>
          <a:p>
            <a:pPr marL="171450" indent="-171450" defTabSz="711200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050" b="0" dirty="0">
                <a:solidFill>
                  <a:schemeClr val="tx1"/>
                </a:solidFill>
                <a:latin typeface="+mj-lt"/>
                <a:cs typeface="Arial" charset="0"/>
              </a:rPr>
              <a:t> Филиалы МГУ в Пущино и Черноголовке</a:t>
            </a:r>
          </a:p>
          <a:p>
            <a:pPr marL="171450" indent="-171450" defTabSz="711200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050" b="0" dirty="0">
                <a:solidFill>
                  <a:schemeClr val="tx1"/>
                </a:solidFill>
                <a:latin typeface="+mj-lt"/>
                <a:cs typeface="Arial" charset="0"/>
              </a:rPr>
              <a:t>Базовые кафедры МФТИ, Самарского ГТУ, Томского ГУ, Воронежского ГУ в  Черноголовка</a:t>
            </a:r>
            <a:endParaRPr lang="ru-RU" sz="105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2967038" y="1412875"/>
            <a:ext cx="4264025" cy="431800"/>
          </a:xfrm>
          <a:custGeom>
            <a:avLst/>
            <a:gdLst>
              <a:gd name="connsiteX0" fmla="*/ 0 w 2114635"/>
              <a:gd name="connsiteY0" fmla="*/ 80624 h 806240"/>
              <a:gd name="connsiteX1" fmla="*/ 23614 w 2114635"/>
              <a:gd name="connsiteY1" fmla="*/ 23614 h 806240"/>
              <a:gd name="connsiteX2" fmla="*/ 80624 w 2114635"/>
              <a:gd name="connsiteY2" fmla="*/ 0 h 806240"/>
              <a:gd name="connsiteX3" fmla="*/ 2034011 w 2114635"/>
              <a:gd name="connsiteY3" fmla="*/ 0 h 806240"/>
              <a:gd name="connsiteX4" fmla="*/ 2091021 w 2114635"/>
              <a:gd name="connsiteY4" fmla="*/ 23614 h 806240"/>
              <a:gd name="connsiteX5" fmla="*/ 2114635 w 2114635"/>
              <a:gd name="connsiteY5" fmla="*/ 80624 h 806240"/>
              <a:gd name="connsiteX6" fmla="*/ 2114635 w 2114635"/>
              <a:gd name="connsiteY6" fmla="*/ 725616 h 806240"/>
              <a:gd name="connsiteX7" fmla="*/ 2091021 w 2114635"/>
              <a:gd name="connsiteY7" fmla="*/ 782626 h 806240"/>
              <a:gd name="connsiteX8" fmla="*/ 2034011 w 2114635"/>
              <a:gd name="connsiteY8" fmla="*/ 806240 h 806240"/>
              <a:gd name="connsiteX9" fmla="*/ 80624 w 2114635"/>
              <a:gd name="connsiteY9" fmla="*/ 806240 h 806240"/>
              <a:gd name="connsiteX10" fmla="*/ 23614 w 2114635"/>
              <a:gd name="connsiteY10" fmla="*/ 782626 h 806240"/>
              <a:gd name="connsiteX11" fmla="*/ 0 w 2114635"/>
              <a:gd name="connsiteY11" fmla="*/ 725616 h 806240"/>
              <a:gd name="connsiteX12" fmla="*/ 0 w 2114635"/>
              <a:gd name="connsiteY12" fmla="*/ 80624 h 8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4635" h="806240">
                <a:moveTo>
                  <a:pt x="0" y="80624"/>
                </a:moveTo>
                <a:cubicBezTo>
                  <a:pt x="0" y="59241"/>
                  <a:pt x="8494" y="38734"/>
                  <a:pt x="23614" y="23614"/>
                </a:cubicBezTo>
                <a:cubicBezTo>
                  <a:pt x="38734" y="8494"/>
                  <a:pt x="59241" y="0"/>
                  <a:pt x="80624" y="0"/>
                </a:cubicBezTo>
                <a:lnTo>
                  <a:pt x="2034011" y="0"/>
                </a:lnTo>
                <a:cubicBezTo>
                  <a:pt x="2055394" y="0"/>
                  <a:pt x="2075901" y="8494"/>
                  <a:pt x="2091021" y="23614"/>
                </a:cubicBezTo>
                <a:cubicBezTo>
                  <a:pt x="2106141" y="38734"/>
                  <a:pt x="2114635" y="59241"/>
                  <a:pt x="2114635" y="80624"/>
                </a:cubicBezTo>
                <a:lnTo>
                  <a:pt x="2114635" y="725616"/>
                </a:lnTo>
                <a:cubicBezTo>
                  <a:pt x="2114635" y="746999"/>
                  <a:pt x="2106141" y="767506"/>
                  <a:pt x="2091021" y="782626"/>
                </a:cubicBezTo>
                <a:cubicBezTo>
                  <a:pt x="2075901" y="797746"/>
                  <a:pt x="2055394" y="806240"/>
                  <a:pt x="2034011" y="806240"/>
                </a:cubicBezTo>
                <a:lnTo>
                  <a:pt x="80624" y="806240"/>
                </a:lnTo>
                <a:cubicBezTo>
                  <a:pt x="59241" y="806240"/>
                  <a:pt x="38734" y="797746"/>
                  <a:pt x="23614" y="782626"/>
                </a:cubicBezTo>
                <a:cubicBezTo>
                  <a:pt x="8494" y="767506"/>
                  <a:pt x="0" y="746999"/>
                  <a:pt x="0" y="725616"/>
                </a:cubicBezTo>
                <a:lnTo>
                  <a:pt x="0" y="80624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4357" tIns="84357" rIns="84357" bIns="84357" spcCol="1270" anchor="ctr"/>
          <a:lstStyle/>
          <a:p>
            <a:pPr algn="ctr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Муниципальные власти</a:t>
            </a:r>
          </a:p>
        </p:txBody>
      </p:sp>
      <p:sp>
        <p:nvSpPr>
          <p:cNvPr id="49162" name="Прямоугольник 14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5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7348538" y="4221163"/>
            <a:ext cx="1687512" cy="2565400"/>
          </a:xfrm>
          <a:custGeom>
            <a:avLst/>
            <a:gdLst>
              <a:gd name="connsiteX0" fmla="*/ 0 w 2299391"/>
              <a:gd name="connsiteY0" fmla="*/ 183951 h 1839512"/>
              <a:gd name="connsiteX1" fmla="*/ 53878 w 2299391"/>
              <a:gd name="connsiteY1" fmla="*/ 53878 h 1839512"/>
              <a:gd name="connsiteX2" fmla="*/ 183951 w 2299391"/>
              <a:gd name="connsiteY2" fmla="*/ 0 h 1839512"/>
              <a:gd name="connsiteX3" fmla="*/ 2115440 w 2299391"/>
              <a:gd name="connsiteY3" fmla="*/ 0 h 1839512"/>
              <a:gd name="connsiteX4" fmla="*/ 2245513 w 2299391"/>
              <a:gd name="connsiteY4" fmla="*/ 53878 h 1839512"/>
              <a:gd name="connsiteX5" fmla="*/ 2299391 w 2299391"/>
              <a:gd name="connsiteY5" fmla="*/ 183951 h 1839512"/>
              <a:gd name="connsiteX6" fmla="*/ 2299391 w 2299391"/>
              <a:gd name="connsiteY6" fmla="*/ 1655561 h 1839512"/>
              <a:gd name="connsiteX7" fmla="*/ 2245513 w 2299391"/>
              <a:gd name="connsiteY7" fmla="*/ 1785634 h 1839512"/>
              <a:gd name="connsiteX8" fmla="*/ 2115440 w 2299391"/>
              <a:gd name="connsiteY8" fmla="*/ 1839512 h 1839512"/>
              <a:gd name="connsiteX9" fmla="*/ 183951 w 2299391"/>
              <a:gd name="connsiteY9" fmla="*/ 1839512 h 1839512"/>
              <a:gd name="connsiteX10" fmla="*/ 53878 w 2299391"/>
              <a:gd name="connsiteY10" fmla="*/ 1785634 h 1839512"/>
              <a:gd name="connsiteX11" fmla="*/ 0 w 2299391"/>
              <a:gd name="connsiteY11" fmla="*/ 1655561 h 1839512"/>
              <a:gd name="connsiteX12" fmla="*/ 0 w 2299391"/>
              <a:gd name="connsiteY12" fmla="*/ 183951 h 183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9391" h="1839512">
                <a:moveTo>
                  <a:pt x="0" y="183951"/>
                </a:moveTo>
                <a:cubicBezTo>
                  <a:pt x="0" y="135164"/>
                  <a:pt x="19381" y="88375"/>
                  <a:pt x="53878" y="53878"/>
                </a:cubicBezTo>
                <a:cubicBezTo>
                  <a:pt x="88376" y="19381"/>
                  <a:pt x="135164" y="0"/>
                  <a:pt x="183951" y="0"/>
                </a:cubicBezTo>
                <a:lnTo>
                  <a:pt x="2115440" y="0"/>
                </a:lnTo>
                <a:cubicBezTo>
                  <a:pt x="2164227" y="0"/>
                  <a:pt x="2211016" y="19381"/>
                  <a:pt x="2245513" y="53878"/>
                </a:cubicBezTo>
                <a:cubicBezTo>
                  <a:pt x="2280010" y="88376"/>
                  <a:pt x="2299391" y="135164"/>
                  <a:pt x="2299391" y="183951"/>
                </a:cubicBezTo>
                <a:lnTo>
                  <a:pt x="2299391" y="1655561"/>
                </a:lnTo>
                <a:cubicBezTo>
                  <a:pt x="2299391" y="1704348"/>
                  <a:pt x="2280010" y="1751137"/>
                  <a:pt x="2245513" y="1785634"/>
                </a:cubicBezTo>
                <a:cubicBezTo>
                  <a:pt x="2211015" y="1820132"/>
                  <a:pt x="2164227" y="1839512"/>
                  <a:pt x="2115440" y="1839512"/>
                </a:cubicBezTo>
                <a:lnTo>
                  <a:pt x="183951" y="1839512"/>
                </a:lnTo>
                <a:cubicBezTo>
                  <a:pt x="135164" y="1839512"/>
                  <a:pt x="88375" y="1820131"/>
                  <a:pt x="53878" y="1785634"/>
                </a:cubicBezTo>
                <a:cubicBezTo>
                  <a:pt x="19381" y="1751136"/>
                  <a:pt x="0" y="1704348"/>
                  <a:pt x="0" y="1655561"/>
                </a:cubicBezTo>
                <a:lnTo>
                  <a:pt x="0" y="183951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4357" tIns="84357" rIns="84357" bIns="84357" spcCol="1270" anchor="ctr"/>
          <a:lstStyle/>
          <a:p>
            <a:pPr algn="ctr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Инфраструктура</a:t>
            </a:r>
          </a:p>
          <a:p>
            <a:pPr algn="ctr" defTabSz="711200">
              <a:lnSpc>
                <a:spcPct val="90000"/>
              </a:lnSpc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 defTabSz="711200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200" b="0" dirty="0">
                <a:solidFill>
                  <a:schemeClr val="tx1"/>
                </a:solidFill>
                <a:latin typeface="+mj-lt"/>
                <a:cs typeface="Arial" charset="0"/>
              </a:rPr>
              <a:t>Технопарк Пущино</a:t>
            </a:r>
          </a:p>
          <a:p>
            <a:pPr marL="171450" indent="-171450" defTabSz="711200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200" b="0" dirty="0">
                <a:solidFill>
                  <a:schemeClr val="tx1"/>
                </a:solidFill>
                <a:latin typeface="+mj-lt"/>
                <a:cs typeface="Arial" charset="0"/>
              </a:rPr>
              <a:t>Бизнес-инкубаторы НЦЧ РАН и Пущино</a:t>
            </a:r>
          </a:p>
          <a:p>
            <a:pPr marL="171450" indent="-171450" defTabSz="711200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200" b="0" dirty="0">
                <a:solidFill>
                  <a:schemeClr val="tx1"/>
                </a:solidFill>
                <a:latin typeface="+mj-lt"/>
                <a:cs typeface="Arial" charset="0"/>
              </a:rPr>
              <a:t>Центры коллективного пользования  НЦЧ и ПНЦ РАН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2967038" y="6364288"/>
            <a:ext cx="4237037" cy="4048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4357" tIns="84357" rIns="84357" bIns="84357" anchor="ctr"/>
          <a:lstStyle/>
          <a:p>
            <a:pPr algn="ctr" defTabSz="711200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Arial" charset="0"/>
              </a:rPr>
              <a:t>НП « Биотехнологический кластер Пущино»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43002088"/>
              </p:ext>
            </p:extLst>
          </p:nvPr>
        </p:nvGraphicFramePr>
        <p:xfrm>
          <a:off x="1619672" y="1844824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6163816" cy="4873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dirty="0">
                <a:ln w="11430"/>
              </a:rPr>
              <a:t>Организационное </a:t>
            </a:r>
            <a:r>
              <a:rPr lang="ru-RU" sz="2800" dirty="0" smtClean="0">
                <a:ln w="11430"/>
              </a:rPr>
              <a:t>развитие</a:t>
            </a:r>
            <a:endParaRPr lang="en-US" sz="2800" dirty="0">
              <a:ln w="1143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771800" y="1772816"/>
            <a:ext cx="2448272" cy="2435020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700" dirty="0">
                <a:latin typeface="Calibri" pitchFamily="34" charset="0"/>
              </a:rPr>
              <a:t>Некоммерческое партнерство </a:t>
            </a:r>
          </a:p>
          <a:p>
            <a:pPr algn="ctr">
              <a:defRPr/>
            </a:pPr>
            <a:r>
              <a:rPr lang="ru-RU" sz="1700" dirty="0">
                <a:latin typeface="Calibri" pitchFamily="34" charset="0"/>
              </a:rPr>
              <a:t>«Содействие развитию Биотехнологического кластера Пущино»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2771800" y="4817346"/>
            <a:ext cx="2304256" cy="1094954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 sz="1200" dirty="0">
              <a:latin typeface="+mj-lt"/>
            </a:endParaRPr>
          </a:p>
          <a:p>
            <a:pPr algn="ctr">
              <a:defRPr/>
            </a:pPr>
            <a:r>
              <a:rPr lang="ru-RU" sz="1700" dirty="0">
                <a:latin typeface="+mj-lt"/>
              </a:rPr>
              <a:t>Наблюдательный совет </a:t>
            </a:r>
            <a:endParaRPr lang="en-US" sz="1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710201" y="1590488"/>
            <a:ext cx="3240360" cy="2172527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sz="1400" dirty="0">
                <a:latin typeface="+mj-lt"/>
              </a:rPr>
              <a:t>Координация участников кластера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sz="1400" dirty="0">
                <a:latin typeface="+mj-lt"/>
              </a:rPr>
              <a:t>Согласование целей, задач, стратегий участников кластера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sz="1400" dirty="0">
                <a:latin typeface="+mj-lt"/>
              </a:rPr>
              <a:t>Взаимодействие с органами государственной власти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sz="1400" dirty="0">
                <a:latin typeface="+mj-lt"/>
              </a:rPr>
              <a:t>Содействие развитию инфраструктуры кластера</a:t>
            </a:r>
            <a:endParaRPr lang="en-US" sz="1400" dirty="0"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5705943" y="3905372"/>
            <a:ext cx="3240360" cy="2619972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sz="1400" dirty="0">
                <a:latin typeface="+mj-lt"/>
              </a:rPr>
              <a:t>Консультационное и организационное сопровождение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sz="1400" dirty="0">
                <a:latin typeface="+mj-lt"/>
              </a:rPr>
              <a:t>Разработка совместных (кластерных) проектов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sz="1400" dirty="0">
                <a:latin typeface="+mj-lt"/>
              </a:rPr>
              <a:t>Организация конференций, семинаров и т.п. в сфере интересов участников кластера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ru-RU" sz="1400" dirty="0">
                <a:latin typeface="+mj-lt"/>
              </a:rPr>
              <a:t>Мониторинг реализации совместных проектов </a:t>
            </a:r>
            <a:endParaRPr lang="en-US" sz="1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313" y="1773238"/>
            <a:ext cx="14398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j-lt"/>
              </a:rPr>
              <a:t>Участники</a:t>
            </a:r>
            <a:endParaRPr lang="en-US" sz="2000" dirty="0">
              <a:latin typeface="+mj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700338" y="1666875"/>
            <a:ext cx="2447925" cy="4371975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192" name="Прямоугольник 21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6</a:t>
            </a: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3279608" y="4333248"/>
            <a:ext cx="1368152" cy="255384"/>
          </a:xfrm>
          <a:prstGeom prst="downArrow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Стрелка вправо 22"/>
          <p:cNvSpPr/>
          <p:nvPr/>
        </p:nvSpPr>
        <p:spPr bwMode="auto">
          <a:xfrm>
            <a:off x="2411760" y="1988840"/>
            <a:ext cx="217824" cy="1296144"/>
          </a:xfrm>
          <a:prstGeom prst="rightArrow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5619750" y="1473200"/>
            <a:ext cx="3432175" cy="5195888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25" name="Схема 24"/>
          <p:cNvGraphicFramePr/>
          <p:nvPr/>
        </p:nvGraphicFramePr>
        <p:xfrm>
          <a:off x="0" y="2132856"/>
          <a:ext cx="233975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Стрелка вправо 29"/>
          <p:cNvSpPr/>
          <p:nvPr/>
        </p:nvSpPr>
        <p:spPr bwMode="auto">
          <a:xfrm>
            <a:off x="2411760" y="4653136"/>
            <a:ext cx="217824" cy="1296144"/>
          </a:xfrm>
          <a:prstGeom prst="rightArrow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" name="Стрелка вправо 30"/>
          <p:cNvSpPr/>
          <p:nvPr/>
        </p:nvSpPr>
        <p:spPr bwMode="auto">
          <a:xfrm>
            <a:off x="5292080" y="1988840"/>
            <a:ext cx="217824" cy="1296144"/>
          </a:xfrm>
          <a:prstGeom prst="rightArrow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" name="Стрелка вправо 31"/>
          <p:cNvSpPr/>
          <p:nvPr/>
        </p:nvSpPr>
        <p:spPr bwMode="auto">
          <a:xfrm>
            <a:off x="5292080" y="4653136"/>
            <a:ext cx="217824" cy="1296144"/>
          </a:xfrm>
          <a:prstGeom prst="rightArrow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4" name="Содержимое 46"/>
          <p:cNvSpPr txBox="1">
            <a:spLocks/>
          </p:cNvSpPr>
          <p:nvPr/>
        </p:nvSpPr>
        <p:spPr bwMode="gray">
          <a:xfrm>
            <a:off x="1979712" y="548680"/>
            <a:ext cx="60486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20638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направления специализации кластера</a:t>
            </a:r>
          </a:p>
        </p:txBody>
      </p:sp>
      <p:sp>
        <p:nvSpPr>
          <p:cNvPr id="51203" name="Прямоугольник 9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7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613775" y="6337300"/>
            <a:ext cx="642938" cy="500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539552" y="1556792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15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8</a:t>
            </a:r>
          </a:p>
        </p:txBody>
      </p:sp>
      <p:sp>
        <p:nvSpPr>
          <p:cNvPr id="37" name="Прямоугольник 16"/>
          <p:cNvSpPr>
            <a:spLocks noChangeArrowheads="1"/>
          </p:cNvSpPr>
          <p:nvPr/>
        </p:nvSpPr>
        <p:spPr bwMode="auto">
          <a:xfrm>
            <a:off x="2070100" y="712788"/>
            <a:ext cx="5761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Продукция кластера</a:t>
            </a:r>
          </a:p>
        </p:txBody>
      </p:sp>
      <p:graphicFrame>
        <p:nvGraphicFramePr>
          <p:cNvPr id="17" name="Схема 16"/>
          <p:cNvGraphicFramePr/>
          <p:nvPr/>
        </p:nvGraphicFramePr>
        <p:xfrm>
          <a:off x="611560" y="1988840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рямоугольник 12"/>
          <p:cNvSpPr>
            <a:spLocks noChangeArrowheads="1"/>
          </p:cNvSpPr>
          <p:nvPr/>
        </p:nvSpPr>
        <p:spPr bwMode="auto">
          <a:xfrm>
            <a:off x="8572500" y="0"/>
            <a:ext cx="571500" cy="382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9</a:t>
            </a:r>
          </a:p>
        </p:txBody>
      </p:sp>
      <p:sp>
        <p:nvSpPr>
          <p:cNvPr id="28" name="Прямоугольник 16"/>
          <p:cNvSpPr>
            <a:spLocks noChangeArrowheads="1"/>
          </p:cNvSpPr>
          <p:nvPr/>
        </p:nvSpPr>
        <p:spPr bwMode="auto">
          <a:xfrm>
            <a:off x="2070100" y="712788"/>
            <a:ext cx="5761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Продукция кластера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611560" y="1988840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коград Бийск 3">
  <a:themeElements>
    <a:clrScheme name="Тема Offic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Наукоград Бийск 3">
  <a:themeElements>
    <a:clrScheme name="1_Наукоград Бийск 3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1_Наукоград Бийск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Наукоград Бийск 3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Наукоград Бийск 3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Наукоград Бийск 3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8840</TotalTime>
  <Words>1386</Words>
  <Application>Microsoft Office PowerPoint</Application>
  <PresentationFormat>Экран (4:3)</PresentationFormat>
  <Paragraphs>268</Paragraphs>
  <Slides>19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Наукоград Бийск 3</vt:lpstr>
      <vt:lpstr>Оформление по умолчанию</vt:lpstr>
      <vt:lpstr>1_Наукоград Бийск 3</vt:lpstr>
      <vt:lpstr>Диаграмма Microsoft Excel</vt:lpstr>
      <vt:lpstr>Биотехнологический инновационный территориальный кластер Пущино   01 июня 2012   </vt:lpstr>
      <vt:lpstr> Биотехнологии - приоритет инновационного развития страны </vt:lpstr>
      <vt:lpstr> Локализация кластера</vt:lpstr>
      <vt:lpstr>Презентация PowerPoint</vt:lpstr>
      <vt:lpstr>Презентация PowerPoint</vt:lpstr>
      <vt:lpstr>Организационное развитие</vt:lpstr>
      <vt:lpstr>Презентация PowerPoint</vt:lpstr>
      <vt:lpstr>Презентация PowerPoint</vt:lpstr>
      <vt:lpstr>Презентация PowerPoint</vt:lpstr>
      <vt:lpstr>Текущее и перспективное  состояние кластера</vt:lpstr>
      <vt:lpstr>Презентация PowerPoint</vt:lpstr>
      <vt:lpstr>Инновационная инфраструктура:  поддержка развития бизнеса</vt:lpstr>
      <vt:lpstr>Использование механизмов ЧГП для развития кластера</vt:lpstr>
      <vt:lpstr>Образовательный потенциал кластера </vt:lpstr>
      <vt:lpstr>SWOT-анализ кластера</vt:lpstr>
      <vt:lpstr>Основные проекты по развитию  инфраструктуры кластера </vt:lpstr>
      <vt:lpstr>Презентация PowerPoint</vt:lpstr>
      <vt:lpstr>Презентация PowerPoint</vt:lpstr>
      <vt:lpstr>Спасибо за внимание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реализации Программы развития г. Бийска как наукограда РФ на период 2005-2010г.г.</dc:title>
  <dc:creator>user</dc:creator>
  <cp:lastModifiedBy>ЛЕНА</cp:lastModifiedBy>
  <cp:revision>926</cp:revision>
  <dcterms:created xsi:type="dcterms:W3CDTF">2010-03-30T07:01:09Z</dcterms:created>
  <dcterms:modified xsi:type="dcterms:W3CDTF">2012-06-27T13:41:11Z</dcterms:modified>
</cp:coreProperties>
</file>