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40"/>
  </p:notesMasterIdLst>
  <p:sldIdLst>
    <p:sldId id="256" r:id="rId2"/>
    <p:sldId id="329" r:id="rId3"/>
    <p:sldId id="330" r:id="rId4"/>
    <p:sldId id="332" r:id="rId5"/>
    <p:sldId id="331" r:id="rId6"/>
    <p:sldId id="333" r:id="rId7"/>
    <p:sldId id="334" r:id="rId8"/>
    <p:sldId id="279" r:id="rId9"/>
    <p:sldId id="326" r:id="rId10"/>
    <p:sldId id="312" r:id="rId11"/>
    <p:sldId id="335" r:id="rId12"/>
    <p:sldId id="336" r:id="rId13"/>
    <p:sldId id="337" r:id="rId14"/>
    <p:sldId id="338" r:id="rId15"/>
    <p:sldId id="339" r:id="rId16"/>
    <p:sldId id="340" r:id="rId17"/>
    <p:sldId id="268" r:id="rId18"/>
    <p:sldId id="269" r:id="rId19"/>
    <p:sldId id="341" r:id="rId20"/>
    <p:sldId id="342" r:id="rId21"/>
    <p:sldId id="274" r:id="rId22"/>
    <p:sldId id="275" r:id="rId23"/>
    <p:sldId id="291" r:id="rId24"/>
    <p:sldId id="292" r:id="rId25"/>
    <p:sldId id="293" r:id="rId26"/>
    <p:sldId id="343" r:id="rId27"/>
    <p:sldId id="324" r:id="rId28"/>
    <p:sldId id="296" r:id="rId29"/>
    <p:sldId id="301" r:id="rId30"/>
    <p:sldId id="325" r:id="rId31"/>
    <p:sldId id="344" r:id="rId32"/>
    <p:sldId id="349" r:id="rId33"/>
    <p:sldId id="345" r:id="rId34"/>
    <p:sldId id="320" r:id="rId35"/>
    <p:sldId id="346" r:id="rId36"/>
    <p:sldId id="348" r:id="rId37"/>
    <p:sldId id="347" r:id="rId38"/>
    <p:sldId id="328" r:id="rId39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43;&#1059;&#1042;&#1064;&#1069;\&#1050;&#1091;&#1088;&#1089;&#1086;&#1074;&#1072;&#1103;\8%20&#1086;&#1090;&#1095;&#1077;&#1090;\&#1044;&#1083;&#1103;%20&#1080;&#1085;&#1076;&#1077;&#1082;&#1089;&#1072;%20S&amp;P50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43;&#1059;&#1042;&#1064;&#1069;\&#1050;&#1091;&#1088;&#1089;&#1086;&#1074;&#1072;&#1103;\14%20&#1086;&#1090;&#1095;&#1077;&#1090;\&#1044;&#1083;&#1103;%20&#1080;&#1085;&#1076;&#1077;&#1082;&#1089;&#1072;%20S&amp;P50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Лист2!$B$1</c:f>
              <c:strCache>
                <c:ptCount val="1"/>
                <c:pt idx="0">
                  <c:v>Индекс SnP500</c:v>
                </c:pt>
              </c:strCache>
            </c:strRef>
          </c:tx>
          <c:spPr>
            <a:ln w="15875" cmpd="sng">
              <a:prstDash val="solid"/>
            </a:ln>
          </c:spPr>
          <c:marker>
            <c:symbol val="none"/>
          </c:marker>
          <c:cat>
            <c:numRef>
              <c:f>Лист2!$A$2:$A$3837</c:f>
              <c:numCache>
                <c:formatCode>dd/mm/yyyy</c:formatCode>
                <c:ptCount val="3836"/>
                <c:pt idx="0">
                  <c:v>36374</c:v>
                </c:pt>
                <c:pt idx="1">
                  <c:v>36375</c:v>
                </c:pt>
                <c:pt idx="2">
                  <c:v>36376</c:v>
                </c:pt>
                <c:pt idx="3">
                  <c:v>36377</c:v>
                </c:pt>
                <c:pt idx="4">
                  <c:v>36378</c:v>
                </c:pt>
                <c:pt idx="5">
                  <c:v>36381</c:v>
                </c:pt>
                <c:pt idx="6">
                  <c:v>36382</c:v>
                </c:pt>
                <c:pt idx="7">
                  <c:v>36383</c:v>
                </c:pt>
                <c:pt idx="8">
                  <c:v>36384</c:v>
                </c:pt>
                <c:pt idx="9">
                  <c:v>36385</c:v>
                </c:pt>
                <c:pt idx="10">
                  <c:v>36388</c:v>
                </c:pt>
                <c:pt idx="11">
                  <c:v>36389</c:v>
                </c:pt>
                <c:pt idx="12">
                  <c:v>36390</c:v>
                </c:pt>
                <c:pt idx="13">
                  <c:v>36391</c:v>
                </c:pt>
                <c:pt idx="14">
                  <c:v>36392</c:v>
                </c:pt>
                <c:pt idx="15">
                  <c:v>36395</c:v>
                </c:pt>
                <c:pt idx="16">
                  <c:v>36396</c:v>
                </c:pt>
                <c:pt idx="17">
                  <c:v>36397</c:v>
                </c:pt>
                <c:pt idx="18">
                  <c:v>36398</c:v>
                </c:pt>
                <c:pt idx="19">
                  <c:v>36399</c:v>
                </c:pt>
                <c:pt idx="20">
                  <c:v>36402</c:v>
                </c:pt>
                <c:pt idx="21">
                  <c:v>36403</c:v>
                </c:pt>
                <c:pt idx="22">
                  <c:v>36404</c:v>
                </c:pt>
                <c:pt idx="23">
                  <c:v>36405</c:v>
                </c:pt>
                <c:pt idx="24">
                  <c:v>36406</c:v>
                </c:pt>
                <c:pt idx="25">
                  <c:v>36410</c:v>
                </c:pt>
                <c:pt idx="26">
                  <c:v>36411</c:v>
                </c:pt>
                <c:pt idx="27">
                  <c:v>36412</c:v>
                </c:pt>
                <c:pt idx="28">
                  <c:v>36413</c:v>
                </c:pt>
                <c:pt idx="29">
                  <c:v>36416</c:v>
                </c:pt>
                <c:pt idx="30">
                  <c:v>36417</c:v>
                </c:pt>
                <c:pt idx="31">
                  <c:v>36418</c:v>
                </c:pt>
                <c:pt idx="32">
                  <c:v>36419</c:v>
                </c:pt>
                <c:pt idx="33">
                  <c:v>36420</c:v>
                </c:pt>
                <c:pt idx="34">
                  <c:v>36423</c:v>
                </c:pt>
                <c:pt idx="35">
                  <c:v>36424</c:v>
                </c:pt>
                <c:pt idx="36">
                  <c:v>36425</c:v>
                </c:pt>
                <c:pt idx="37">
                  <c:v>36426</c:v>
                </c:pt>
                <c:pt idx="38">
                  <c:v>36427</c:v>
                </c:pt>
                <c:pt idx="39">
                  <c:v>36430</c:v>
                </c:pt>
                <c:pt idx="40">
                  <c:v>36431</c:v>
                </c:pt>
                <c:pt idx="41">
                  <c:v>36432</c:v>
                </c:pt>
                <c:pt idx="42">
                  <c:v>36433</c:v>
                </c:pt>
                <c:pt idx="43">
                  <c:v>36434</c:v>
                </c:pt>
                <c:pt idx="44">
                  <c:v>36437</c:v>
                </c:pt>
                <c:pt idx="45">
                  <c:v>36438</c:v>
                </c:pt>
                <c:pt idx="46">
                  <c:v>36439</c:v>
                </c:pt>
                <c:pt idx="47">
                  <c:v>36440</c:v>
                </c:pt>
                <c:pt idx="48">
                  <c:v>36441</c:v>
                </c:pt>
                <c:pt idx="49">
                  <c:v>36444</c:v>
                </c:pt>
                <c:pt idx="50">
                  <c:v>36445</c:v>
                </c:pt>
                <c:pt idx="51">
                  <c:v>36446</c:v>
                </c:pt>
                <c:pt idx="52">
                  <c:v>36447</c:v>
                </c:pt>
                <c:pt idx="53">
                  <c:v>36448</c:v>
                </c:pt>
                <c:pt idx="54">
                  <c:v>36451</c:v>
                </c:pt>
                <c:pt idx="55">
                  <c:v>36452</c:v>
                </c:pt>
                <c:pt idx="56">
                  <c:v>36453</c:v>
                </c:pt>
                <c:pt idx="57">
                  <c:v>36454</c:v>
                </c:pt>
                <c:pt idx="58">
                  <c:v>36455</c:v>
                </c:pt>
                <c:pt idx="59">
                  <c:v>36458</c:v>
                </c:pt>
                <c:pt idx="60">
                  <c:v>36459</c:v>
                </c:pt>
                <c:pt idx="61">
                  <c:v>36460</c:v>
                </c:pt>
                <c:pt idx="62">
                  <c:v>36461</c:v>
                </c:pt>
                <c:pt idx="63">
                  <c:v>36462</c:v>
                </c:pt>
                <c:pt idx="64">
                  <c:v>36465</c:v>
                </c:pt>
                <c:pt idx="65">
                  <c:v>36466</c:v>
                </c:pt>
                <c:pt idx="66">
                  <c:v>36467</c:v>
                </c:pt>
                <c:pt idx="67">
                  <c:v>36468</c:v>
                </c:pt>
                <c:pt idx="68">
                  <c:v>36469</c:v>
                </c:pt>
                <c:pt idx="69">
                  <c:v>36472</c:v>
                </c:pt>
                <c:pt idx="70">
                  <c:v>36473</c:v>
                </c:pt>
                <c:pt idx="71">
                  <c:v>36474</c:v>
                </c:pt>
                <c:pt idx="72">
                  <c:v>36475</c:v>
                </c:pt>
                <c:pt idx="73">
                  <c:v>36476</c:v>
                </c:pt>
                <c:pt idx="74">
                  <c:v>36479</c:v>
                </c:pt>
                <c:pt idx="75">
                  <c:v>36480</c:v>
                </c:pt>
                <c:pt idx="76">
                  <c:v>36481</c:v>
                </c:pt>
                <c:pt idx="77">
                  <c:v>36482</c:v>
                </c:pt>
                <c:pt idx="78">
                  <c:v>36483</c:v>
                </c:pt>
                <c:pt idx="79">
                  <c:v>36486</c:v>
                </c:pt>
                <c:pt idx="80">
                  <c:v>36487</c:v>
                </c:pt>
                <c:pt idx="81">
                  <c:v>36488</c:v>
                </c:pt>
                <c:pt idx="82">
                  <c:v>36490</c:v>
                </c:pt>
                <c:pt idx="83">
                  <c:v>36493</c:v>
                </c:pt>
                <c:pt idx="84">
                  <c:v>36494</c:v>
                </c:pt>
                <c:pt idx="85">
                  <c:v>36495</c:v>
                </c:pt>
                <c:pt idx="86">
                  <c:v>36496</c:v>
                </c:pt>
                <c:pt idx="87">
                  <c:v>36497</c:v>
                </c:pt>
                <c:pt idx="88">
                  <c:v>36500</c:v>
                </c:pt>
                <c:pt idx="89">
                  <c:v>36501</c:v>
                </c:pt>
                <c:pt idx="90">
                  <c:v>36502</c:v>
                </c:pt>
                <c:pt idx="91">
                  <c:v>36503</c:v>
                </c:pt>
                <c:pt idx="92">
                  <c:v>36504</c:v>
                </c:pt>
                <c:pt idx="93">
                  <c:v>36507</c:v>
                </c:pt>
                <c:pt idx="94">
                  <c:v>36508</c:v>
                </c:pt>
                <c:pt idx="95">
                  <c:v>36509</c:v>
                </c:pt>
                <c:pt idx="96">
                  <c:v>36510</c:v>
                </c:pt>
                <c:pt idx="97">
                  <c:v>36511</c:v>
                </c:pt>
                <c:pt idx="98">
                  <c:v>36514</c:v>
                </c:pt>
                <c:pt idx="99">
                  <c:v>36515</c:v>
                </c:pt>
                <c:pt idx="100">
                  <c:v>36516</c:v>
                </c:pt>
                <c:pt idx="101">
                  <c:v>36517</c:v>
                </c:pt>
                <c:pt idx="102">
                  <c:v>36521</c:v>
                </c:pt>
                <c:pt idx="103">
                  <c:v>36522</c:v>
                </c:pt>
                <c:pt idx="104">
                  <c:v>36523</c:v>
                </c:pt>
                <c:pt idx="105">
                  <c:v>36524</c:v>
                </c:pt>
                <c:pt idx="106">
                  <c:v>36525</c:v>
                </c:pt>
                <c:pt idx="107">
                  <c:v>36528</c:v>
                </c:pt>
                <c:pt idx="108">
                  <c:v>36529</c:v>
                </c:pt>
                <c:pt idx="109">
                  <c:v>36530</c:v>
                </c:pt>
                <c:pt idx="110">
                  <c:v>36531</c:v>
                </c:pt>
                <c:pt idx="111">
                  <c:v>36532</c:v>
                </c:pt>
                <c:pt idx="112">
                  <c:v>36535</c:v>
                </c:pt>
                <c:pt idx="113">
                  <c:v>36536</c:v>
                </c:pt>
                <c:pt idx="114">
                  <c:v>36537</c:v>
                </c:pt>
                <c:pt idx="115">
                  <c:v>36538</c:v>
                </c:pt>
                <c:pt idx="116">
                  <c:v>36539</c:v>
                </c:pt>
                <c:pt idx="117">
                  <c:v>36543</c:v>
                </c:pt>
                <c:pt idx="118">
                  <c:v>36544</c:v>
                </c:pt>
                <c:pt idx="119">
                  <c:v>36545</c:v>
                </c:pt>
                <c:pt idx="120">
                  <c:v>36546</c:v>
                </c:pt>
                <c:pt idx="121">
                  <c:v>36549</c:v>
                </c:pt>
                <c:pt idx="122">
                  <c:v>36550</c:v>
                </c:pt>
                <c:pt idx="123">
                  <c:v>36551</c:v>
                </c:pt>
                <c:pt idx="124">
                  <c:v>36552</c:v>
                </c:pt>
                <c:pt idx="125">
                  <c:v>36553</c:v>
                </c:pt>
                <c:pt idx="126">
                  <c:v>36556</c:v>
                </c:pt>
                <c:pt idx="127">
                  <c:v>36557</c:v>
                </c:pt>
                <c:pt idx="128">
                  <c:v>36558</c:v>
                </c:pt>
                <c:pt idx="129">
                  <c:v>36559</c:v>
                </c:pt>
                <c:pt idx="130">
                  <c:v>36560</c:v>
                </c:pt>
                <c:pt idx="131">
                  <c:v>36563</c:v>
                </c:pt>
                <c:pt idx="132">
                  <c:v>36564</c:v>
                </c:pt>
                <c:pt idx="133">
                  <c:v>36565</c:v>
                </c:pt>
                <c:pt idx="134">
                  <c:v>36566</c:v>
                </c:pt>
                <c:pt idx="135">
                  <c:v>36567</c:v>
                </c:pt>
                <c:pt idx="136">
                  <c:v>36570</c:v>
                </c:pt>
                <c:pt idx="137">
                  <c:v>36571</c:v>
                </c:pt>
                <c:pt idx="138">
                  <c:v>36572</c:v>
                </c:pt>
                <c:pt idx="139">
                  <c:v>36573</c:v>
                </c:pt>
                <c:pt idx="140">
                  <c:v>36574</c:v>
                </c:pt>
                <c:pt idx="141">
                  <c:v>36578</c:v>
                </c:pt>
                <c:pt idx="142">
                  <c:v>36579</c:v>
                </c:pt>
                <c:pt idx="143">
                  <c:v>36580</c:v>
                </c:pt>
                <c:pt idx="144">
                  <c:v>36581</c:v>
                </c:pt>
                <c:pt idx="145">
                  <c:v>36584</c:v>
                </c:pt>
                <c:pt idx="146">
                  <c:v>36585</c:v>
                </c:pt>
                <c:pt idx="147">
                  <c:v>36586</c:v>
                </c:pt>
                <c:pt idx="148">
                  <c:v>36587</c:v>
                </c:pt>
                <c:pt idx="149">
                  <c:v>36588</c:v>
                </c:pt>
                <c:pt idx="150">
                  <c:v>36591</c:v>
                </c:pt>
                <c:pt idx="151">
                  <c:v>36592</c:v>
                </c:pt>
                <c:pt idx="152">
                  <c:v>36593</c:v>
                </c:pt>
                <c:pt idx="153">
                  <c:v>36594</c:v>
                </c:pt>
                <c:pt idx="154">
                  <c:v>36595</c:v>
                </c:pt>
                <c:pt idx="155">
                  <c:v>36598</c:v>
                </c:pt>
                <c:pt idx="156">
                  <c:v>36599</c:v>
                </c:pt>
                <c:pt idx="157">
                  <c:v>36600</c:v>
                </c:pt>
                <c:pt idx="158">
                  <c:v>36601</c:v>
                </c:pt>
                <c:pt idx="159">
                  <c:v>36602</c:v>
                </c:pt>
                <c:pt idx="160">
                  <c:v>36605</c:v>
                </c:pt>
                <c:pt idx="161">
                  <c:v>36606</c:v>
                </c:pt>
                <c:pt idx="162">
                  <c:v>36607</c:v>
                </c:pt>
                <c:pt idx="163">
                  <c:v>36608</c:v>
                </c:pt>
                <c:pt idx="164">
                  <c:v>36609</c:v>
                </c:pt>
                <c:pt idx="165">
                  <c:v>36612</c:v>
                </c:pt>
                <c:pt idx="166">
                  <c:v>36613</c:v>
                </c:pt>
                <c:pt idx="167">
                  <c:v>36614</c:v>
                </c:pt>
                <c:pt idx="168">
                  <c:v>36615</c:v>
                </c:pt>
                <c:pt idx="169">
                  <c:v>36616</c:v>
                </c:pt>
                <c:pt idx="170">
                  <c:v>36619</c:v>
                </c:pt>
                <c:pt idx="171">
                  <c:v>36620</c:v>
                </c:pt>
                <c:pt idx="172">
                  <c:v>36621</c:v>
                </c:pt>
                <c:pt idx="173">
                  <c:v>36622</c:v>
                </c:pt>
                <c:pt idx="174">
                  <c:v>36623</c:v>
                </c:pt>
                <c:pt idx="175">
                  <c:v>36626</c:v>
                </c:pt>
                <c:pt idx="176">
                  <c:v>36627</c:v>
                </c:pt>
                <c:pt idx="177">
                  <c:v>36628</c:v>
                </c:pt>
                <c:pt idx="178">
                  <c:v>36629</c:v>
                </c:pt>
                <c:pt idx="179">
                  <c:v>36630</c:v>
                </c:pt>
                <c:pt idx="180">
                  <c:v>36633</c:v>
                </c:pt>
                <c:pt idx="181">
                  <c:v>36634</c:v>
                </c:pt>
                <c:pt idx="182">
                  <c:v>36635</c:v>
                </c:pt>
                <c:pt idx="183">
                  <c:v>36636</c:v>
                </c:pt>
                <c:pt idx="184">
                  <c:v>36640</c:v>
                </c:pt>
                <c:pt idx="185">
                  <c:v>36641</c:v>
                </c:pt>
                <c:pt idx="186">
                  <c:v>36642</c:v>
                </c:pt>
                <c:pt idx="187">
                  <c:v>36643</c:v>
                </c:pt>
                <c:pt idx="188">
                  <c:v>36644</c:v>
                </c:pt>
                <c:pt idx="189">
                  <c:v>36647</c:v>
                </c:pt>
                <c:pt idx="190">
                  <c:v>36648</c:v>
                </c:pt>
                <c:pt idx="191">
                  <c:v>36649</c:v>
                </c:pt>
                <c:pt idx="192">
                  <c:v>36650</c:v>
                </c:pt>
                <c:pt idx="193">
                  <c:v>36651</c:v>
                </c:pt>
                <c:pt idx="194">
                  <c:v>36654</c:v>
                </c:pt>
                <c:pt idx="195">
                  <c:v>36655</c:v>
                </c:pt>
                <c:pt idx="196">
                  <c:v>36656</c:v>
                </c:pt>
                <c:pt idx="197">
                  <c:v>36657</c:v>
                </c:pt>
                <c:pt idx="198">
                  <c:v>36658</c:v>
                </c:pt>
                <c:pt idx="199">
                  <c:v>36661</c:v>
                </c:pt>
                <c:pt idx="200">
                  <c:v>36662</c:v>
                </c:pt>
                <c:pt idx="201">
                  <c:v>36663</c:v>
                </c:pt>
                <c:pt idx="202">
                  <c:v>36664</c:v>
                </c:pt>
                <c:pt idx="203">
                  <c:v>36665</c:v>
                </c:pt>
                <c:pt idx="204">
                  <c:v>36668</c:v>
                </c:pt>
                <c:pt idx="205">
                  <c:v>36669</c:v>
                </c:pt>
                <c:pt idx="206">
                  <c:v>36670</c:v>
                </c:pt>
                <c:pt idx="207">
                  <c:v>36671</c:v>
                </c:pt>
                <c:pt idx="208">
                  <c:v>36672</c:v>
                </c:pt>
                <c:pt idx="209">
                  <c:v>36676</c:v>
                </c:pt>
                <c:pt idx="210">
                  <c:v>36677</c:v>
                </c:pt>
                <c:pt idx="211">
                  <c:v>36678</c:v>
                </c:pt>
                <c:pt idx="212">
                  <c:v>36679</c:v>
                </c:pt>
                <c:pt idx="213">
                  <c:v>36682</c:v>
                </c:pt>
                <c:pt idx="214">
                  <c:v>36683</c:v>
                </c:pt>
                <c:pt idx="215">
                  <c:v>36684</c:v>
                </c:pt>
                <c:pt idx="216">
                  <c:v>36685</c:v>
                </c:pt>
                <c:pt idx="217">
                  <c:v>36686</c:v>
                </c:pt>
                <c:pt idx="218">
                  <c:v>36689</c:v>
                </c:pt>
                <c:pt idx="219">
                  <c:v>36690</c:v>
                </c:pt>
                <c:pt idx="220">
                  <c:v>36691</c:v>
                </c:pt>
                <c:pt idx="221">
                  <c:v>36692</c:v>
                </c:pt>
                <c:pt idx="222">
                  <c:v>36693</c:v>
                </c:pt>
                <c:pt idx="223">
                  <c:v>36696</c:v>
                </c:pt>
                <c:pt idx="224">
                  <c:v>36697</c:v>
                </c:pt>
                <c:pt idx="225">
                  <c:v>36698</c:v>
                </c:pt>
                <c:pt idx="226">
                  <c:v>36699</c:v>
                </c:pt>
                <c:pt idx="227">
                  <c:v>36700</c:v>
                </c:pt>
                <c:pt idx="228">
                  <c:v>36703</c:v>
                </c:pt>
                <c:pt idx="229">
                  <c:v>36704</c:v>
                </c:pt>
                <c:pt idx="230">
                  <c:v>36705</c:v>
                </c:pt>
                <c:pt idx="231">
                  <c:v>36706</c:v>
                </c:pt>
                <c:pt idx="232">
                  <c:v>36707</c:v>
                </c:pt>
                <c:pt idx="233">
                  <c:v>36710</c:v>
                </c:pt>
                <c:pt idx="234">
                  <c:v>36712</c:v>
                </c:pt>
                <c:pt idx="235">
                  <c:v>36713</c:v>
                </c:pt>
                <c:pt idx="236">
                  <c:v>36714</c:v>
                </c:pt>
                <c:pt idx="237">
                  <c:v>36717</c:v>
                </c:pt>
                <c:pt idx="238">
                  <c:v>36718</c:v>
                </c:pt>
                <c:pt idx="239">
                  <c:v>36719</c:v>
                </c:pt>
                <c:pt idx="240">
                  <c:v>36720</c:v>
                </c:pt>
                <c:pt idx="241">
                  <c:v>36721</c:v>
                </c:pt>
                <c:pt idx="242">
                  <c:v>36724</c:v>
                </c:pt>
                <c:pt idx="243">
                  <c:v>36725</c:v>
                </c:pt>
                <c:pt idx="244">
                  <c:v>36726</c:v>
                </c:pt>
                <c:pt idx="245">
                  <c:v>36727</c:v>
                </c:pt>
                <c:pt idx="246">
                  <c:v>36728</c:v>
                </c:pt>
                <c:pt idx="247">
                  <c:v>36731</c:v>
                </c:pt>
                <c:pt idx="248">
                  <c:v>36732</c:v>
                </c:pt>
                <c:pt idx="249">
                  <c:v>36733</c:v>
                </c:pt>
                <c:pt idx="250">
                  <c:v>36734</c:v>
                </c:pt>
                <c:pt idx="251">
                  <c:v>36735</c:v>
                </c:pt>
                <c:pt idx="252">
                  <c:v>36738</c:v>
                </c:pt>
                <c:pt idx="253">
                  <c:v>36739</c:v>
                </c:pt>
                <c:pt idx="254">
                  <c:v>36740</c:v>
                </c:pt>
                <c:pt idx="255">
                  <c:v>36741</c:v>
                </c:pt>
                <c:pt idx="256">
                  <c:v>36742</c:v>
                </c:pt>
                <c:pt idx="257">
                  <c:v>36745</c:v>
                </c:pt>
                <c:pt idx="258">
                  <c:v>36746</c:v>
                </c:pt>
                <c:pt idx="259">
                  <c:v>36747</c:v>
                </c:pt>
                <c:pt idx="260">
                  <c:v>36748</c:v>
                </c:pt>
                <c:pt idx="261">
                  <c:v>36749</c:v>
                </c:pt>
                <c:pt idx="262">
                  <c:v>36752</c:v>
                </c:pt>
                <c:pt idx="263">
                  <c:v>36753</c:v>
                </c:pt>
                <c:pt idx="264">
                  <c:v>36754</c:v>
                </c:pt>
                <c:pt idx="265">
                  <c:v>36755</c:v>
                </c:pt>
                <c:pt idx="266">
                  <c:v>36756</c:v>
                </c:pt>
                <c:pt idx="267">
                  <c:v>36759</c:v>
                </c:pt>
                <c:pt idx="268">
                  <c:v>36760</c:v>
                </c:pt>
                <c:pt idx="269">
                  <c:v>36761</c:v>
                </c:pt>
                <c:pt idx="270">
                  <c:v>36762</c:v>
                </c:pt>
                <c:pt idx="271">
                  <c:v>36763</c:v>
                </c:pt>
                <c:pt idx="272">
                  <c:v>36766</c:v>
                </c:pt>
                <c:pt idx="273">
                  <c:v>36767</c:v>
                </c:pt>
                <c:pt idx="274">
                  <c:v>36768</c:v>
                </c:pt>
                <c:pt idx="275">
                  <c:v>36769</c:v>
                </c:pt>
                <c:pt idx="276">
                  <c:v>36770</c:v>
                </c:pt>
                <c:pt idx="277">
                  <c:v>36774</c:v>
                </c:pt>
                <c:pt idx="278">
                  <c:v>36775</c:v>
                </c:pt>
                <c:pt idx="279">
                  <c:v>36776</c:v>
                </c:pt>
                <c:pt idx="280">
                  <c:v>36777</c:v>
                </c:pt>
                <c:pt idx="281">
                  <c:v>36780</c:v>
                </c:pt>
                <c:pt idx="282">
                  <c:v>36781</c:v>
                </c:pt>
                <c:pt idx="283">
                  <c:v>36782</c:v>
                </c:pt>
                <c:pt idx="284">
                  <c:v>36783</c:v>
                </c:pt>
                <c:pt idx="285">
                  <c:v>36784</c:v>
                </c:pt>
                <c:pt idx="286">
                  <c:v>36787</c:v>
                </c:pt>
                <c:pt idx="287">
                  <c:v>36788</c:v>
                </c:pt>
                <c:pt idx="288">
                  <c:v>36789</c:v>
                </c:pt>
                <c:pt idx="289">
                  <c:v>36790</c:v>
                </c:pt>
                <c:pt idx="290">
                  <c:v>36791</c:v>
                </c:pt>
                <c:pt idx="291">
                  <c:v>36794</c:v>
                </c:pt>
                <c:pt idx="292">
                  <c:v>36795</c:v>
                </c:pt>
                <c:pt idx="293">
                  <c:v>36796</c:v>
                </c:pt>
                <c:pt idx="294">
                  <c:v>36797</c:v>
                </c:pt>
                <c:pt idx="295">
                  <c:v>36798</c:v>
                </c:pt>
                <c:pt idx="296">
                  <c:v>36801</c:v>
                </c:pt>
                <c:pt idx="297">
                  <c:v>36802</c:v>
                </c:pt>
                <c:pt idx="298">
                  <c:v>36803</c:v>
                </c:pt>
                <c:pt idx="299">
                  <c:v>36804</c:v>
                </c:pt>
                <c:pt idx="300">
                  <c:v>36805</c:v>
                </c:pt>
                <c:pt idx="301">
                  <c:v>36808</c:v>
                </c:pt>
                <c:pt idx="302">
                  <c:v>36809</c:v>
                </c:pt>
                <c:pt idx="303">
                  <c:v>36810</c:v>
                </c:pt>
                <c:pt idx="304">
                  <c:v>36811</c:v>
                </c:pt>
                <c:pt idx="305">
                  <c:v>36812</c:v>
                </c:pt>
                <c:pt idx="306">
                  <c:v>36815</c:v>
                </c:pt>
                <c:pt idx="307">
                  <c:v>36816</c:v>
                </c:pt>
                <c:pt idx="308">
                  <c:v>36817</c:v>
                </c:pt>
                <c:pt idx="309">
                  <c:v>36818</c:v>
                </c:pt>
                <c:pt idx="310">
                  <c:v>36819</c:v>
                </c:pt>
                <c:pt idx="311">
                  <c:v>36822</c:v>
                </c:pt>
                <c:pt idx="312">
                  <c:v>36823</c:v>
                </c:pt>
                <c:pt idx="313">
                  <c:v>36824</c:v>
                </c:pt>
                <c:pt idx="314">
                  <c:v>36825</c:v>
                </c:pt>
                <c:pt idx="315">
                  <c:v>36826</c:v>
                </c:pt>
                <c:pt idx="316">
                  <c:v>36829</c:v>
                </c:pt>
                <c:pt idx="317">
                  <c:v>36830</c:v>
                </c:pt>
                <c:pt idx="318">
                  <c:v>36831</c:v>
                </c:pt>
                <c:pt idx="319">
                  <c:v>36832</c:v>
                </c:pt>
                <c:pt idx="320">
                  <c:v>36833</c:v>
                </c:pt>
                <c:pt idx="321">
                  <c:v>36836</c:v>
                </c:pt>
                <c:pt idx="322">
                  <c:v>36837</c:v>
                </c:pt>
                <c:pt idx="323">
                  <c:v>36838</c:v>
                </c:pt>
                <c:pt idx="324">
                  <c:v>36839</c:v>
                </c:pt>
                <c:pt idx="325">
                  <c:v>36840</c:v>
                </c:pt>
                <c:pt idx="326">
                  <c:v>36843</c:v>
                </c:pt>
                <c:pt idx="327">
                  <c:v>36844</c:v>
                </c:pt>
                <c:pt idx="328">
                  <c:v>36845</c:v>
                </c:pt>
                <c:pt idx="329">
                  <c:v>36846</c:v>
                </c:pt>
                <c:pt idx="330">
                  <c:v>36847</c:v>
                </c:pt>
                <c:pt idx="331">
                  <c:v>36850</c:v>
                </c:pt>
                <c:pt idx="332">
                  <c:v>36851</c:v>
                </c:pt>
                <c:pt idx="333">
                  <c:v>36852</c:v>
                </c:pt>
                <c:pt idx="334">
                  <c:v>36854</c:v>
                </c:pt>
                <c:pt idx="335">
                  <c:v>36857</c:v>
                </c:pt>
                <c:pt idx="336">
                  <c:v>36858</c:v>
                </c:pt>
                <c:pt idx="337">
                  <c:v>36859</c:v>
                </c:pt>
                <c:pt idx="338">
                  <c:v>36860</c:v>
                </c:pt>
                <c:pt idx="339">
                  <c:v>36861</c:v>
                </c:pt>
                <c:pt idx="340">
                  <c:v>36864</c:v>
                </c:pt>
                <c:pt idx="341">
                  <c:v>36865</c:v>
                </c:pt>
                <c:pt idx="342">
                  <c:v>36866</c:v>
                </c:pt>
                <c:pt idx="343">
                  <c:v>36867</c:v>
                </c:pt>
                <c:pt idx="344">
                  <c:v>36868</c:v>
                </c:pt>
                <c:pt idx="345">
                  <c:v>36871</c:v>
                </c:pt>
                <c:pt idx="346">
                  <c:v>36872</c:v>
                </c:pt>
                <c:pt idx="347">
                  <c:v>36873</c:v>
                </c:pt>
                <c:pt idx="348">
                  <c:v>36874</c:v>
                </c:pt>
                <c:pt idx="349">
                  <c:v>36875</c:v>
                </c:pt>
                <c:pt idx="350">
                  <c:v>36878</c:v>
                </c:pt>
                <c:pt idx="351">
                  <c:v>36879</c:v>
                </c:pt>
                <c:pt idx="352">
                  <c:v>36880</c:v>
                </c:pt>
                <c:pt idx="353">
                  <c:v>36881</c:v>
                </c:pt>
                <c:pt idx="354">
                  <c:v>36882</c:v>
                </c:pt>
                <c:pt idx="355">
                  <c:v>36886</c:v>
                </c:pt>
                <c:pt idx="356">
                  <c:v>36887</c:v>
                </c:pt>
                <c:pt idx="357">
                  <c:v>36888</c:v>
                </c:pt>
                <c:pt idx="358">
                  <c:v>36889</c:v>
                </c:pt>
                <c:pt idx="359">
                  <c:v>36892</c:v>
                </c:pt>
                <c:pt idx="360">
                  <c:v>36893</c:v>
                </c:pt>
                <c:pt idx="361">
                  <c:v>36894</c:v>
                </c:pt>
                <c:pt idx="362">
                  <c:v>36895</c:v>
                </c:pt>
                <c:pt idx="363">
                  <c:v>36896</c:v>
                </c:pt>
                <c:pt idx="364">
                  <c:v>36899</c:v>
                </c:pt>
                <c:pt idx="365">
                  <c:v>36900</c:v>
                </c:pt>
                <c:pt idx="366">
                  <c:v>36901</c:v>
                </c:pt>
                <c:pt idx="367">
                  <c:v>36902</c:v>
                </c:pt>
                <c:pt idx="368">
                  <c:v>36903</c:v>
                </c:pt>
                <c:pt idx="369">
                  <c:v>36907</c:v>
                </c:pt>
                <c:pt idx="370">
                  <c:v>36908</c:v>
                </c:pt>
                <c:pt idx="371">
                  <c:v>36909</c:v>
                </c:pt>
                <c:pt idx="372">
                  <c:v>36910</c:v>
                </c:pt>
                <c:pt idx="373">
                  <c:v>36913</c:v>
                </c:pt>
                <c:pt idx="374">
                  <c:v>36914</c:v>
                </c:pt>
                <c:pt idx="375">
                  <c:v>36915</c:v>
                </c:pt>
                <c:pt idx="376">
                  <c:v>36916</c:v>
                </c:pt>
                <c:pt idx="377">
                  <c:v>36917</c:v>
                </c:pt>
                <c:pt idx="378">
                  <c:v>36920</c:v>
                </c:pt>
                <c:pt idx="379">
                  <c:v>36921</c:v>
                </c:pt>
                <c:pt idx="380">
                  <c:v>36922</c:v>
                </c:pt>
                <c:pt idx="381">
                  <c:v>36923</c:v>
                </c:pt>
                <c:pt idx="382">
                  <c:v>36924</c:v>
                </c:pt>
                <c:pt idx="383">
                  <c:v>36927</c:v>
                </c:pt>
                <c:pt idx="384">
                  <c:v>36928</c:v>
                </c:pt>
                <c:pt idx="385">
                  <c:v>36929</c:v>
                </c:pt>
                <c:pt idx="386">
                  <c:v>36930</c:v>
                </c:pt>
                <c:pt idx="387">
                  <c:v>36931</c:v>
                </c:pt>
                <c:pt idx="388">
                  <c:v>36934</c:v>
                </c:pt>
                <c:pt idx="389">
                  <c:v>36935</c:v>
                </c:pt>
                <c:pt idx="390">
                  <c:v>36936</c:v>
                </c:pt>
                <c:pt idx="391">
                  <c:v>36937</c:v>
                </c:pt>
                <c:pt idx="392">
                  <c:v>36938</c:v>
                </c:pt>
                <c:pt idx="393">
                  <c:v>36942</c:v>
                </c:pt>
                <c:pt idx="394">
                  <c:v>36943</c:v>
                </c:pt>
                <c:pt idx="395">
                  <c:v>36944</c:v>
                </c:pt>
                <c:pt idx="396">
                  <c:v>36945</c:v>
                </c:pt>
                <c:pt idx="397">
                  <c:v>36948</c:v>
                </c:pt>
                <c:pt idx="398">
                  <c:v>36949</c:v>
                </c:pt>
                <c:pt idx="399">
                  <c:v>36950</c:v>
                </c:pt>
                <c:pt idx="400">
                  <c:v>36951</c:v>
                </c:pt>
                <c:pt idx="401">
                  <c:v>36952</c:v>
                </c:pt>
                <c:pt idx="402">
                  <c:v>36955</c:v>
                </c:pt>
                <c:pt idx="403">
                  <c:v>36956</c:v>
                </c:pt>
                <c:pt idx="404">
                  <c:v>36957</c:v>
                </c:pt>
                <c:pt idx="405">
                  <c:v>36958</c:v>
                </c:pt>
                <c:pt idx="406">
                  <c:v>36959</c:v>
                </c:pt>
                <c:pt idx="407">
                  <c:v>36962</c:v>
                </c:pt>
                <c:pt idx="408">
                  <c:v>36963</c:v>
                </c:pt>
                <c:pt idx="409">
                  <c:v>36964</c:v>
                </c:pt>
                <c:pt idx="410">
                  <c:v>36965</c:v>
                </c:pt>
                <c:pt idx="411">
                  <c:v>36966</c:v>
                </c:pt>
                <c:pt idx="412">
                  <c:v>36969</c:v>
                </c:pt>
                <c:pt idx="413">
                  <c:v>36970</c:v>
                </c:pt>
                <c:pt idx="414">
                  <c:v>36971</c:v>
                </c:pt>
                <c:pt idx="415">
                  <c:v>36972</c:v>
                </c:pt>
                <c:pt idx="416">
                  <c:v>36973</c:v>
                </c:pt>
                <c:pt idx="417">
                  <c:v>36976</c:v>
                </c:pt>
                <c:pt idx="418">
                  <c:v>36977</c:v>
                </c:pt>
                <c:pt idx="419">
                  <c:v>36978</c:v>
                </c:pt>
                <c:pt idx="420">
                  <c:v>36979</c:v>
                </c:pt>
                <c:pt idx="421">
                  <c:v>36980</c:v>
                </c:pt>
                <c:pt idx="422">
                  <c:v>36983</c:v>
                </c:pt>
                <c:pt idx="423">
                  <c:v>36984</c:v>
                </c:pt>
                <c:pt idx="424">
                  <c:v>36985</c:v>
                </c:pt>
                <c:pt idx="425">
                  <c:v>36986</c:v>
                </c:pt>
                <c:pt idx="426">
                  <c:v>36987</c:v>
                </c:pt>
                <c:pt idx="427">
                  <c:v>36990</c:v>
                </c:pt>
                <c:pt idx="428">
                  <c:v>36991</c:v>
                </c:pt>
                <c:pt idx="429">
                  <c:v>36992</c:v>
                </c:pt>
                <c:pt idx="430">
                  <c:v>36993</c:v>
                </c:pt>
                <c:pt idx="431">
                  <c:v>36997</c:v>
                </c:pt>
                <c:pt idx="432">
                  <c:v>36998</c:v>
                </c:pt>
                <c:pt idx="433">
                  <c:v>36999</c:v>
                </c:pt>
                <c:pt idx="434">
                  <c:v>37000</c:v>
                </c:pt>
                <c:pt idx="435">
                  <c:v>37001</c:v>
                </c:pt>
                <c:pt idx="436">
                  <c:v>37004</c:v>
                </c:pt>
                <c:pt idx="437">
                  <c:v>37005</c:v>
                </c:pt>
                <c:pt idx="438">
                  <c:v>37006</c:v>
                </c:pt>
                <c:pt idx="439">
                  <c:v>37007</c:v>
                </c:pt>
                <c:pt idx="440">
                  <c:v>37008</c:v>
                </c:pt>
                <c:pt idx="441">
                  <c:v>37011</c:v>
                </c:pt>
                <c:pt idx="442">
                  <c:v>37012</c:v>
                </c:pt>
                <c:pt idx="443">
                  <c:v>37013</c:v>
                </c:pt>
                <c:pt idx="444">
                  <c:v>37014</c:v>
                </c:pt>
                <c:pt idx="445">
                  <c:v>37015</c:v>
                </c:pt>
                <c:pt idx="446">
                  <c:v>37018</c:v>
                </c:pt>
                <c:pt idx="447">
                  <c:v>37019</c:v>
                </c:pt>
                <c:pt idx="448">
                  <c:v>37020</c:v>
                </c:pt>
                <c:pt idx="449">
                  <c:v>37021</c:v>
                </c:pt>
                <c:pt idx="450">
                  <c:v>37022</c:v>
                </c:pt>
                <c:pt idx="451">
                  <c:v>37025</c:v>
                </c:pt>
                <c:pt idx="452">
                  <c:v>37026</c:v>
                </c:pt>
                <c:pt idx="453">
                  <c:v>37027</c:v>
                </c:pt>
                <c:pt idx="454">
                  <c:v>37028</c:v>
                </c:pt>
                <c:pt idx="455">
                  <c:v>37029</c:v>
                </c:pt>
                <c:pt idx="456">
                  <c:v>37032</c:v>
                </c:pt>
                <c:pt idx="457">
                  <c:v>37033</c:v>
                </c:pt>
                <c:pt idx="458">
                  <c:v>37034</c:v>
                </c:pt>
                <c:pt idx="459">
                  <c:v>37035</c:v>
                </c:pt>
                <c:pt idx="460">
                  <c:v>37036</c:v>
                </c:pt>
                <c:pt idx="461">
                  <c:v>37040</c:v>
                </c:pt>
                <c:pt idx="462">
                  <c:v>37041</c:v>
                </c:pt>
                <c:pt idx="463">
                  <c:v>37042</c:v>
                </c:pt>
                <c:pt idx="464">
                  <c:v>37043</c:v>
                </c:pt>
                <c:pt idx="465">
                  <c:v>37046</c:v>
                </c:pt>
                <c:pt idx="466">
                  <c:v>37047</c:v>
                </c:pt>
                <c:pt idx="467">
                  <c:v>37048</c:v>
                </c:pt>
                <c:pt idx="468">
                  <c:v>37049</c:v>
                </c:pt>
                <c:pt idx="469">
                  <c:v>37050</c:v>
                </c:pt>
                <c:pt idx="470">
                  <c:v>37053</c:v>
                </c:pt>
                <c:pt idx="471">
                  <c:v>37054</c:v>
                </c:pt>
                <c:pt idx="472">
                  <c:v>37055</c:v>
                </c:pt>
                <c:pt idx="473">
                  <c:v>37056</c:v>
                </c:pt>
                <c:pt idx="474">
                  <c:v>37057</c:v>
                </c:pt>
                <c:pt idx="475">
                  <c:v>37060</c:v>
                </c:pt>
                <c:pt idx="476">
                  <c:v>37061</c:v>
                </c:pt>
                <c:pt idx="477">
                  <c:v>37062</c:v>
                </c:pt>
                <c:pt idx="478">
                  <c:v>37063</c:v>
                </c:pt>
                <c:pt idx="479">
                  <c:v>37064</c:v>
                </c:pt>
                <c:pt idx="480">
                  <c:v>37067</c:v>
                </c:pt>
                <c:pt idx="481">
                  <c:v>37068</c:v>
                </c:pt>
                <c:pt idx="482">
                  <c:v>37069</c:v>
                </c:pt>
                <c:pt idx="483">
                  <c:v>37070</c:v>
                </c:pt>
                <c:pt idx="484">
                  <c:v>37071</c:v>
                </c:pt>
                <c:pt idx="485">
                  <c:v>37074</c:v>
                </c:pt>
                <c:pt idx="486">
                  <c:v>37075</c:v>
                </c:pt>
                <c:pt idx="487">
                  <c:v>37077</c:v>
                </c:pt>
                <c:pt idx="488">
                  <c:v>37078</c:v>
                </c:pt>
                <c:pt idx="489">
                  <c:v>37081</c:v>
                </c:pt>
                <c:pt idx="490">
                  <c:v>37082</c:v>
                </c:pt>
                <c:pt idx="491">
                  <c:v>37083</c:v>
                </c:pt>
                <c:pt idx="492">
                  <c:v>37084</c:v>
                </c:pt>
                <c:pt idx="493">
                  <c:v>37085</c:v>
                </c:pt>
                <c:pt idx="494">
                  <c:v>37088</c:v>
                </c:pt>
                <c:pt idx="495">
                  <c:v>37089</c:v>
                </c:pt>
                <c:pt idx="496">
                  <c:v>37090</c:v>
                </c:pt>
                <c:pt idx="497">
                  <c:v>37091</c:v>
                </c:pt>
                <c:pt idx="498">
                  <c:v>37092</c:v>
                </c:pt>
                <c:pt idx="499">
                  <c:v>37095</c:v>
                </c:pt>
                <c:pt idx="500">
                  <c:v>37096</c:v>
                </c:pt>
                <c:pt idx="501">
                  <c:v>37097</c:v>
                </c:pt>
                <c:pt idx="502">
                  <c:v>37098</c:v>
                </c:pt>
                <c:pt idx="503">
                  <c:v>37099</c:v>
                </c:pt>
                <c:pt idx="504">
                  <c:v>37102</c:v>
                </c:pt>
                <c:pt idx="505">
                  <c:v>37103</c:v>
                </c:pt>
                <c:pt idx="506">
                  <c:v>37104</c:v>
                </c:pt>
                <c:pt idx="507">
                  <c:v>37105</c:v>
                </c:pt>
                <c:pt idx="508">
                  <c:v>37106</c:v>
                </c:pt>
                <c:pt idx="509">
                  <c:v>37109</c:v>
                </c:pt>
                <c:pt idx="510">
                  <c:v>37110</c:v>
                </c:pt>
                <c:pt idx="511">
                  <c:v>37111</c:v>
                </c:pt>
                <c:pt idx="512">
                  <c:v>37112</c:v>
                </c:pt>
                <c:pt idx="513">
                  <c:v>37113</c:v>
                </c:pt>
                <c:pt idx="514">
                  <c:v>37116</c:v>
                </c:pt>
                <c:pt idx="515">
                  <c:v>37117</c:v>
                </c:pt>
                <c:pt idx="516">
                  <c:v>37118</c:v>
                </c:pt>
                <c:pt idx="517">
                  <c:v>37119</c:v>
                </c:pt>
                <c:pt idx="518">
                  <c:v>37120</c:v>
                </c:pt>
                <c:pt idx="519">
                  <c:v>37123</c:v>
                </c:pt>
                <c:pt idx="520">
                  <c:v>37124</c:v>
                </c:pt>
                <c:pt idx="521">
                  <c:v>37125</c:v>
                </c:pt>
                <c:pt idx="522">
                  <c:v>37126</c:v>
                </c:pt>
                <c:pt idx="523">
                  <c:v>37127</c:v>
                </c:pt>
                <c:pt idx="524">
                  <c:v>37130</c:v>
                </c:pt>
                <c:pt idx="525">
                  <c:v>37131</c:v>
                </c:pt>
                <c:pt idx="526">
                  <c:v>37132</c:v>
                </c:pt>
                <c:pt idx="527">
                  <c:v>37133</c:v>
                </c:pt>
                <c:pt idx="528">
                  <c:v>37134</c:v>
                </c:pt>
                <c:pt idx="529">
                  <c:v>37137</c:v>
                </c:pt>
                <c:pt idx="530">
                  <c:v>37138</c:v>
                </c:pt>
                <c:pt idx="531">
                  <c:v>37139</c:v>
                </c:pt>
                <c:pt idx="532">
                  <c:v>37140</c:v>
                </c:pt>
                <c:pt idx="533">
                  <c:v>37141</c:v>
                </c:pt>
                <c:pt idx="534">
                  <c:v>37144</c:v>
                </c:pt>
                <c:pt idx="535">
                  <c:v>37145</c:v>
                </c:pt>
                <c:pt idx="536">
                  <c:v>37146</c:v>
                </c:pt>
                <c:pt idx="537">
                  <c:v>37147</c:v>
                </c:pt>
                <c:pt idx="538">
                  <c:v>37148</c:v>
                </c:pt>
                <c:pt idx="539">
                  <c:v>37151</c:v>
                </c:pt>
                <c:pt idx="540">
                  <c:v>37152</c:v>
                </c:pt>
                <c:pt idx="541">
                  <c:v>37153</c:v>
                </c:pt>
                <c:pt idx="542">
                  <c:v>37154</c:v>
                </c:pt>
                <c:pt idx="543">
                  <c:v>37155</c:v>
                </c:pt>
                <c:pt idx="544">
                  <c:v>37158</c:v>
                </c:pt>
                <c:pt idx="545">
                  <c:v>37159</c:v>
                </c:pt>
                <c:pt idx="546">
                  <c:v>37160</c:v>
                </c:pt>
                <c:pt idx="547">
                  <c:v>37161</c:v>
                </c:pt>
                <c:pt idx="548">
                  <c:v>37162</c:v>
                </c:pt>
                <c:pt idx="549">
                  <c:v>37165</c:v>
                </c:pt>
                <c:pt idx="550">
                  <c:v>37166</c:v>
                </c:pt>
                <c:pt idx="551">
                  <c:v>37167</c:v>
                </c:pt>
                <c:pt idx="552">
                  <c:v>37168</c:v>
                </c:pt>
                <c:pt idx="553">
                  <c:v>37169</c:v>
                </c:pt>
                <c:pt idx="554">
                  <c:v>37172</c:v>
                </c:pt>
                <c:pt idx="555">
                  <c:v>37173</c:v>
                </c:pt>
                <c:pt idx="556">
                  <c:v>37174</c:v>
                </c:pt>
                <c:pt idx="557">
                  <c:v>37175</c:v>
                </c:pt>
                <c:pt idx="558">
                  <c:v>37176</c:v>
                </c:pt>
                <c:pt idx="559">
                  <c:v>37179</c:v>
                </c:pt>
                <c:pt idx="560">
                  <c:v>37180</c:v>
                </c:pt>
                <c:pt idx="561">
                  <c:v>37181</c:v>
                </c:pt>
                <c:pt idx="562">
                  <c:v>37182</c:v>
                </c:pt>
                <c:pt idx="563">
                  <c:v>37183</c:v>
                </c:pt>
                <c:pt idx="564">
                  <c:v>37186</c:v>
                </c:pt>
                <c:pt idx="565">
                  <c:v>37187</c:v>
                </c:pt>
                <c:pt idx="566">
                  <c:v>37188</c:v>
                </c:pt>
                <c:pt idx="567">
                  <c:v>37189</c:v>
                </c:pt>
                <c:pt idx="568">
                  <c:v>37190</c:v>
                </c:pt>
                <c:pt idx="569">
                  <c:v>37193</c:v>
                </c:pt>
                <c:pt idx="570">
                  <c:v>37194</c:v>
                </c:pt>
                <c:pt idx="571">
                  <c:v>37195</c:v>
                </c:pt>
                <c:pt idx="572">
                  <c:v>37196</c:v>
                </c:pt>
                <c:pt idx="573">
                  <c:v>37197</c:v>
                </c:pt>
                <c:pt idx="574">
                  <c:v>37200</c:v>
                </c:pt>
                <c:pt idx="575">
                  <c:v>37201</c:v>
                </c:pt>
                <c:pt idx="576">
                  <c:v>37202</c:v>
                </c:pt>
                <c:pt idx="577">
                  <c:v>37203</c:v>
                </c:pt>
                <c:pt idx="578">
                  <c:v>37204</c:v>
                </c:pt>
                <c:pt idx="579">
                  <c:v>37207</c:v>
                </c:pt>
                <c:pt idx="580">
                  <c:v>37208</c:v>
                </c:pt>
                <c:pt idx="581">
                  <c:v>37209</c:v>
                </c:pt>
                <c:pt idx="582">
                  <c:v>37210</c:v>
                </c:pt>
                <c:pt idx="583">
                  <c:v>37211</c:v>
                </c:pt>
                <c:pt idx="584">
                  <c:v>37214</c:v>
                </c:pt>
                <c:pt idx="585">
                  <c:v>37215</c:v>
                </c:pt>
                <c:pt idx="586">
                  <c:v>37216</c:v>
                </c:pt>
                <c:pt idx="587">
                  <c:v>37217</c:v>
                </c:pt>
                <c:pt idx="588">
                  <c:v>37218</c:v>
                </c:pt>
                <c:pt idx="589">
                  <c:v>37221</c:v>
                </c:pt>
                <c:pt idx="590">
                  <c:v>37222</c:v>
                </c:pt>
                <c:pt idx="591">
                  <c:v>37223</c:v>
                </c:pt>
                <c:pt idx="592">
                  <c:v>37224</c:v>
                </c:pt>
                <c:pt idx="593">
                  <c:v>37225</c:v>
                </c:pt>
                <c:pt idx="594">
                  <c:v>37228</c:v>
                </c:pt>
                <c:pt idx="595">
                  <c:v>37229</c:v>
                </c:pt>
                <c:pt idx="596">
                  <c:v>37230</c:v>
                </c:pt>
                <c:pt idx="597">
                  <c:v>37231</c:v>
                </c:pt>
                <c:pt idx="598">
                  <c:v>37232</c:v>
                </c:pt>
                <c:pt idx="599">
                  <c:v>37235</c:v>
                </c:pt>
                <c:pt idx="600">
                  <c:v>37236</c:v>
                </c:pt>
                <c:pt idx="601">
                  <c:v>37237</c:v>
                </c:pt>
                <c:pt idx="602">
                  <c:v>37238</c:v>
                </c:pt>
                <c:pt idx="603">
                  <c:v>37239</c:v>
                </c:pt>
                <c:pt idx="604">
                  <c:v>37242</c:v>
                </c:pt>
                <c:pt idx="605">
                  <c:v>37243</c:v>
                </c:pt>
                <c:pt idx="606">
                  <c:v>37244</c:v>
                </c:pt>
                <c:pt idx="607">
                  <c:v>37245</c:v>
                </c:pt>
                <c:pt idx="608">
                  <c:v>37246</c:v>
                </c:pt>
                <c:pt idx="609">
                  <c:v>37249</c:v>
                </c:pt>
                <c:pt idx="610">
                  <c:v>37250</c:v>
                </c:pt>
                <c:pt idx="611">
                  <c:v>37251</c:v>
                </c:pt>
                <c:pt idx="612">
                  <c:v>37252</c:v>
                </c:pt>
                <c:pt idx="613">
                  <c:v>37253</c:v>
                </c:pt>
                <c:pt idx="614">
                  <c:v>37256</c:v>
                </c:pt>
                <c:pt idx="615">
                  <c:v>37257</c:v>
                </c:pt>
                <c:pt idx="616">
                  <c:v>37258</c:v>
                </c:pt>
                <c:pt idx="617">
                  <c:v>37259</c:v>
                </c:pt>
                <c:pt idx="618">
                  <c:v>37260</c:v>
                </c:pt>
                <c:pt idx="619">
                  <c:v>37263</c:v>
                </c:pt>
                <c:pt idx="620">
                  <c:v>37264</c:v>
                </c:pt>
                <c:pt idx="621">
                  <c:v>37265</c:v>
                </c:pt>
                <c:pt idx="622">
                  <c:v>37266</c:v>
                </c:pt>
                <c:pt idx="623">
                  <c:v>37267</c:v>
                </c:pt>
                <c:pt idx="624">
                  <c:v>37270</c:v>
                </c:pt>
                <c:pt idx="625">
                  <c:v>37271</c:v>
                </c:pt>
                <c:pt idx="626">
                  <c:v>37272</c:v>
                </c:pt>
                <c:pt idx="627">
                  <c:v>37273</c:v>
                </c:pt>
                <c:pt idx="628">
                  <c:v>37274</c:v>
                </c:pt>
                <c:pt idx="629">
                  <c:v>37277</c:v>
                </c:pt>
                <c:pt idx="630">
                  <c:v>37278</c:v>
                </c:pt>
                <c:pt idx="631">
                  <c:v>37279</c:v>
                </c:pt>
                <c:pt idx="632">
                  <c:v>37280</c:v>
                </c:pt>
                <c:pt idx="633">
                  <c:v>37281</c:v>
                </c:pt>
                <c:pt idx="634">
                  <c:v>37284</c:v>
                </c:pt>
                <c:pt idx="635">
                  <c:v>37285</c:v>
                </c:pt>
                <c:pt idx="636">
                  <c:v>37286</c:v>
                </c:pt>
                <c:pt idx="637">
                  <c:v>37287</c:v>
                </c:pt>
                <c:pt idx="638">
                  <c:v>37288</c:v>
                </c:pt>
                <c:pt idx="639">
                  <c:v>37291</c:v>
                </c:pt>
                <c:pt idx="640">
                  <c:v>37292</c:v>
                </c:pt>
                <c:pt idx="641">
                  <c:v>37293</c:v>
                </c:pt>
                <c:pt idx="642">
                  <c:v>37294</c:v>
                </c:pt>
                <c:pt idx="643">
                  <c:v>37295</c:v>
                </c:pt>
                <c:pt idx="644">
                  <c:v>37298</c:v>
                </c:pt>
                <c:pt idx="645">
                  <c:v>37299</c:v>
                </c:pt>
                <c:pt idx="646">
                  <c:v>37300</c:v>
                </c:pt>
                <c:pt idx="647">
                  <c:v>37301</c:v>
                </c:pt>
                <c:pt idx="648">
                  <c:v>37302</c:v>
                </c:pt>
                <c:pt idx="649">
                  <c:v>37305</c:v>
                </c:pt>
                <c:pt idx="650">
                  <c:v>37306</c:v>
                </c:pt>
                <c:pt idx="651">
                  <c:v>37307</c:v>
                </c:pt>
                <c:pt idx="652">
                  <c:v>37308</c:v>
                </c:pt>
                <c:pt idx="653">
                  <c:v>37309</c:v>
                </c:pt>
                <c:pt idx="654">
                  <c:v>37312</c:v>
                </c:pt>
                <c:pt idx="655">
                  <c:v>37313</c:v>
                </c:pt>
                <c:pt idx="656">
                  <c:v>37314</c:v>
                </c:pt>
                <c:pt idx="657">
                  <c:v>37315</c:v>
                </c:pt>
                <c:pt idx="658">
                  <c:v>37316</c:v>
                </c:pt>
                <c:pt idx="659">
                  <c:v>37319</c:v>
                </c:pt>
                <c:pt idx="660">
                  <c:v>37320</c:v>
                </c:pt>
                <c:pt idx="661">
                  <c:v>37321</c:v>
                </c:pt>
                <c:pt idx="662">
                  <c:v>37322</c:v>
                </c:pt>
                <c:pt idx="663">
                  <c:v>37323</c:v>
                </c:pt>
                <c:pt idx="664">
                  <c:v>37326</c:v>
                </c:pt>
                <c:pt idx="665">
                  <c:v>37327</c:v>
                </c:pt>
                <c:pt idx="666">
                  <c:v>37328</c:v>
                </c:pt>
                <c:pt idx="667">
                  <c:v>37329</c:v>
                </c:pt>
                <c:pt idx="668">
                  <c:v>37330</c:v>
                </c:pt>
                <c:pt idx="669">
                  <c:v>37333</c:v>
                </c:pt>
                <c:pt idx="670">
                  <c:v>37334</c:v>
                </c:pt>
                <c:pt idx="671">
                  <c:v>37335</c:v>
                </c:pt>
                <c:pt idx="672">
                  <c:v>37336</c:v>
                </c:pt>
                <c:pt idx="673">
                  <c:v>37337</c:v>
                </c:pt>
                <c:pt idx="674">
                  <c:v>37340</c:v>
                </c:pt>
                <c:pt idx="675">
                  <c:v>37341</c:v>
                </c:pt>
                <c:pt idx="676">
                  <c:v>37342</c:v>
                </c:pt>
                <c:pt idx="677">
                  <c:v>37343</c:v>
                </c:pt>
                <c:pt idx="678">
                  <c:v>37344</c:v>
                </c:pt>
                <c:pt idx="679">
                  <c:v>37347</c:v>
                </c:pt>
                <c:pt idx="680">
                  <c:v>37348</c:v>
                </c:pt>
                <c:pt idx="681">
                  <c:v>37349</c:v>
                </c:pt>
                <c:pt idx="682">
                  <c:v>37350</c:v>
                </c:pt>
                <c:pt idx="683">
                  <c:v>37351</c:v>
                </c:pt>
                <c:pt idx="684">
                  <c:v>37354</c:v>
                </c:pt>
                <c:pt idx="685">
                  <c:v>37355</c:v>
                </c:pt>
                <c:pt idx="686">
                  <c:v>37356</c:v>
                </c:pt>
                <c:pt idx="687">
                  <c:v>37357</c:v>
                </c:pt>
                <c:pt idx="688">
                  <c:v>37358</c:v>
                </c:pt>
                <c:pt idx="689">
                  <c:v>37361</c:v>
                </c:pt>
                <c:pt idx="690">
                  <c:v>37362</c:v>
                </c:pt>
                <c:pt idx="691">
                  <c:v>37363</c:v>
                </c:pt>
                <c:pt idx="692">
                  <c:v>37364</c:v>
                </c:pt>
                <c:pt idx="693">
                  <c:v>37365</c:v>
                </c:pt>
                <c:pt idx="694">
                  <c:v>37368</c:v>
                </c:pt>
                <c:pt idx="695">
                  <c:v>37369</c:v>
                </c:pt>
                <c:pt idx="696">
                  <c:v>37370</c:v>
                </c:pt>
                <c:pt idx="697">
                  <c:v>37371</c:v>
                </c:pt>
                <c:pt idx="698">
                  <c:v>37372</c:v>
                </c:pt>
                <c:pt idx="699">
                  <c:v>37375</c:v>
                </c:pt>
                <c:pt idx="700">
                  <c:v>37376</c:v>
                </c:pt>
                <c:pt idx="701">
                  <c:v>37377</c:v>
                </c:pt>
                <c:pt idx="702">
                  <c:v>37378</c:v>
                </c:pt>
                <c:pt idx="703">
                  <c:v>37379</c:v>
                </c:pt>
                <c:pt idx="704">
                  <c:v>37382</c:v>
                </c:pt>
                <c:pt idx="705">
                  <c:v>37383</c:v>
                </c:pt>
                <c:pt idx="706">
                  <c:v>37384</c:v>
                </c:pt>
                <c:pt idx="707">
                  <c:v>37385</c:v>
                </c:pt>
                <c:pt idx="708">
                  <c:v>37386</c:v>
                </c:pt>
                <c:pt idx="709">
                  <c:v>37389</c:v>
                </c:pt>
                <c:pt idx="710">
                  <c:v>37390</c:v>
                </c:pt>
                <c:pt idx="711">
                  <c:v>37391</c:v>
                </c:pt>
                <c:pt idx="712">
                  <c:v>37392</c:v>
                </c:pt>
                <c:pt idx="713">
                  <c:v>37393</c:v>
                </c:pt>
                <c:pt idx="714">
                  <c:v>37396</c:v>
                </c:pt>
                <c:pt idx="715">
                  <c:v>37397</c:v>
                </c:pt>
                <c:pt idx="716">
                  <c:v>37398</c:v>
                </c:pt>
                <c:pt idx="717">
                  <c:v>37399</c:v>
                </c:pt>
                <c:pt idx="718">
                  <c:v>37400</c:v>
                </c:pt>
                <c:pt idx="719">
                  <c:v>37403</c:v>
                </c:pt>
                <c:pt idx="720">
                  <c:v>37404</c:v>
                </c:pt>
                <c:pt idx="721">
                  <c:v>37405</c:v>
                </c:pt>
                <c:pt idx="722">
                  <c:v>37406</c:v>
                </c:pt>
                <c:pt idx="723">
                  <c:v>37407</c:v>
                </c:pt>
                <c:pt idx="724">
                  <c:v>37410</c:v>
                </c:pt>
                <c:pt idx="725">
                  <c:v>37411</c:v>
                </c:pt>
                <c:pt idx="726">
                  <c:v>37412</c:v>
                </c:pt>
                <c:pt idx="727">
                  <c:v>37413</c:v>
                </c:pt>
                <c:pt idx="728">
                  <c:v>37414</c:v>
                </c:pt>
                <c:pt idx="729">
                  <c:v>37417</c:v>
                </c:pt>
                <c:pt idx="730">
                  <c:v>37418</c:v>
                </c:pt>
                <c:pt idx="731">
                  <c:v>37419</c:v>
                </c:pt>
                <c:pt idx="732">
                  <c:v>37420</c:v>
                </c:pt>
                <c:pt idx="733">
                  <c:v>37421</c:v>
                </c:pt>
                <c:pt idx="734">
                  <c:v>37424</c:v>
                </c:pt>
                <c:pt idx="735">
                  <c:v>37425</c:v>
                </c:pt>
                <c:pt idx="736">
                  <c:v>37426</c:v>
                </c:pt>
                <c:pt idx="737">
                  <c:v>37427</c:v>
                </c:pt>
                <c:pt idx="738">
                  <c:v>37428</c:v>
                </c:pt>
                <c:pt idx="739">
                  <c:v>37431</c:v>
                </c:pt>
                <c:pt idx="740">
                  <c:v>37432</c:v>
                </c:pt>
                <c:pt idx="741">
                  <c:v>37433</c:v>
                </c:pt>
                <c:pt idx="742">
                  <c:v>37434</c:v>
                </c:pt>
                <c:pt idx="743">
                  <c:v>37435</c:v>
                </c:pt>
                <c:pt idx="744">
                  <c:v>37438</c:v>
                </c:pt>
                <c:pt idx="745">
                  <c:v>37439</c:v>
                </c:pt>
                <c:pt idx="746">
                  <c:v>37440</c:v>
                </c:pt>
                <c:pt idx="747">
                  <c:v>37441</c:v>
                </c:pt>
                <c:pt idx="748">
                  <c:v>37442</c:v>
                </c:pt>
                <c:pt idx="749">
                  <c:v>37445</c:v>
                </c:pt>
                <c:pt idx="750">
                  <c:v>37446</c:v>
                </c:pt>
                <c:pt idx="751">
                  <c:v>37447</c:v>
                </c:pt>
                <c:pt idx="752">
                  <c:v>37448</c:v>
                </c:pt>
                <c:pt idx="753">
                  <c:v>37449</c:v>
                </c:pt>
                <c:pt idx="754">
                  <c:v>37452</c:v>
                </c:pt>
                <c:pt idx="755">
                  <c:v>37453</c:v>
                </c:pt>
                <c:pt idx="756">
                  <c:v>37454</c:v>
                </c:pt>
                <c:pt idx="757">
                  <c:v>37455</c:v>
                </c:pt>
                <c:pt idx="758">
                  <c:v>37456</c:v>
                </c:pt>
                <c:pt idx="759">
                  <c:v>37459</c:v>
                </c:pt>
                <c:pt idx="760">
                  <c:v>37460</c:v>
                </c:pt>
                <c:pt idx="761">
                  <c:v>37461</c:v>
                </c:pt>
                <c:pt idx="762">
                  <c:v>37462</c:v>
                </c:pt>
                <c:pt idx="763">
                  <c:v>37463</c:v>
                </c:pt>
                <c:pt idx="764">
                  <c:v>37466</c:v>
                </c:pt>
                <c:pt idx="765">
                  <c:v>37467</c:v>
                </c:pt>
                <c:pt idx="766">
                  <c:v>37468</c:v>
                </c:pt>
                <c:pt idx="767">
                  <c:v>37469</c:v>
                </c:pt>
                <c:pt idx="768">
                  <c:v>37470</c:v>
                </c:pt>
                <c:pt idx="769">
                  <c:v>37473</c:v>
                </c:pt>
                <c:pt idx="770">
                  <c:v>37474</c:v>
                </c:pt>
                <c:pt idx="771">
                  <c:v>37475</c:v>
                </c:pt>
                <c:pt idx="772">
                  <c:v>37476</c:v>
                </c:pt>
                <c:pt idx="773">
                  <c:v>37477</c:v>
                </c:pt>
                <c:pt idx="774">
                  <c:v>37480</c:v>
                </c:pt>
                <c:pt idx="775">
                  <c:v>37481</c:v>
                </c:pt>
                <c:pt idx="776">
                  <c:v>37482</c:v>
                </c:pt>
                <c:pt idx="777">
                  <c:v>37483</c:v>
                </c:pt>
                <c:pt idx="778">
                  <c:v>37484</c:v>
                </c:pt>
                <c:pt idx="779">
                  <c:v>37487</c:v>
                </c:pt>
                <c:pt idx="780">
                  <c:v>37488</c:v>
                </c:pt>
                <c:pt idx="781">
                  <c:v>37489</c:v>
                </c:pt>
                <c:pt idx="782">
                  <c:v>37490</c:v>
                </c:pt>
                <c:pt idx="783">
                  <c:v>37491</c:v>
                </c:pt>
                <c:pt idx="784">
                  <c:v>37494</c:v>
                </c:pt>
                <c:pt idx="785">
                  <c:v>37495</c:v>
                </c:pt>
                <c:pt idx="786">
                  <c:v>37496</c:v>
                </c:pt>
                <c:pt idx="787">
                  <c:v>37497</c:v>
                </c:pt>
                <c:pt idx="788">
                  <c:v>37498</c:v>
                </c:pt>
                <c:pt idx="789">
                  <c:v>37501</c:v>
                </c:pt>
                <c:pt idx="790">
                  <c:v>37502</c:v>
                </c:pt>
                <c:pt idx="791">
                  <c:v>37503</c:v>
                </c:pt>
                <c:pt idx="792">
                  <c:v>37504</c:v>
                </c:pt>
                <c:pt idx="793">
                  <c:v>37505</c:v>
                </c:pt>
                <c:pt idx="794">
                  <c:v>37508</c:v>
                </c:pt>
                <c:pt idx="795">
                  <c:v>37509</c:v>
                </c:pt>
                <c:pt idx="796">
                  <c:v>37510</c:v>
                </c:pt>
                <c:pt idx="797">
                  <c:v>37511</c:v>
                </c:pt>
                <c:pt idx="798">
                  <c:v>37512</c:v>
                </c:pt>
                <c:pt idx="799">
                  <c:v>37515</c:v>
                </c:pt>
                <c:pt idx="800">
                  <c:v>37516</c:v>
                </c:pt>
                <c:pt idx="801">
                  <c:v>37517</c:v>
                </c:pt>
                <c:pt idx="802">
                  <c:v>37518</c:v>
                </c:pt>
                <c:pt idx="803">
                  <c:v>37519</c:v>
                </c:pt>
                <c:pt idx="804">
                  <c:v>37522</c:v>
                </c:pt>
                <c:pt idx="805">
                  <c:v>37523</c:v>
                </c:pt>
                <c:pt idx="806">
                  <c:v>37524</c:v>
                </c:pt>
                <c:pt idx="807">
                  <c:v>37525</c:v>
                </c:pt>
                <c:pt idx="808">
                  <c:v>37526</c:v>
                </c:pt>
                <c:pt idx="809">
                  <c:v>37529</c:v>
                </c:pt>
                <c:pt idx="810">
                  <c:v>37530</c:v>
                </c:pt>
                <c:pt idx="811">
                  <c:v>37531</c:v>
                </c:pt>
                <c:pt idx="812">
                  <c:v>37532</c:v>
                </c:pt>
                <c:pt idx="813">
                  <c:v>37533</c:v>
                </c:pt>
                <c:pt idx="814">
                  <c:v>37536</c:v>
                </c:pt>
                <c:pt idx="815">
                  <c:v>37537</c:v>
                </c:pt>
                <c:pt idx="816">
                  <c:v>37538</c:v>
                </c:pt>
                <c:pt idx="817">
                  <c:v>37539</c:v>
                </c:pt>
                <c:pt idx="818">
                  <c:v>37540</c:v>
                </c:pt>
                <c:pt idx="819">
                  <c:v>37543</c:v>
                </c:pt>
                <c:pt idx="820">
                  <c:v>37544</c:v>
                </c:pt>
                <c:pt idx="821">
                  <c:v>37545</c:v>
                </c:pt>
                <c:pt idx="822">
                  <c:v>37546</c:v>
                </c:pt>
                <c:pt idx="823">
                  <c:v>37547</c:v>
                </c:pt>
                <c:pt idx="824">
                  <c:v>37550</c:v>
                </c:pt>
                <c:pt idx="825">
                  <c:v>37551</c:v>
                </c:pt>
                <c:pt idx="826">
                  <c:v>37552</c:v>
                </c:pt>
                <c:pt idx="827">
                  <c:v>37553</c:v>
                </c:pt>
                <c:pt idx="828">
                  <c:v>37554</c:v>
                </c:pt>
                <c:pt idx="829">
                  <c:v>37557</c:v>
                </c:pt>
                <c:pt idx="830">
                  <c:v>37558</c:v>
                </c:pt>
                <c:pt idx="831">
                  <c:v>37559</c:v>
                </c:pt>
                <c:pt idx="832">
                  <c:v>37560</c:v>
                </c:pt>
                <c:pt idx="833">
                  <c:v>37561</c:v>
                </c:pt>
                <c:pt idx="834">
                  <c:v>37564</c:v>
                </c:pt>
                <c:pt idx="835">
                  <c:v>37565</c:v>
                </c:pt>
                <c:pt idx="836">
                  <c:v>37566</c:v>
                </c:pt>
                <c:pt idx="837">
                  <c:v>37567</c:v>
                </c:pt>
                <c:pt idx="838">
                  <c:v>37568</c:v>
                </c:pt>
                <c:pt idx="839">
                  <c:v>37571</c:v>
                </c:pt>
                <c:pt idx="840">
                  <c:v>37572</c:v>
                </c:pt>
                <c:pt idx="841">
                  <c:v>37573</c:v>
                </c:pt>
                <c:pt idx="842">
                  <c:v>37574</c:v>
                </c:pt>
                <c:pt idx="843">
                  <c:v>37575</c:v>
                </c:pt>
                <c:pt idx="844">
                  <c:v>37578</c:v>
                </c:pt>
                <c:pt idx="845">
                  <c:v>37579</c:v>
                </c:pt>
                <c:pt idx="846">
                  <c:v>37580</c:v>
                </c:pt>
                <c:pt idx="847">
                  <c:v>37581</c:v>
                </c:pt>
                <c:pt idx="848">
                  <c:v>37582</c:v>
                </c:pt>
                <c:pt idx="849">
                  <c:v>37585</c:v>
                </c:pt>
                <c:pt idx="850">
                  <c:v>37586</c:v>
                </c:pt>
                <c:pt idx="851">
                  <c:v>37587</c:v>
                </c:pt>
                <c:pt idx="852">
                  <c:v>37588</c:v>
                </c:pt>
                <c:pt idx="853">
                  <c:v>37589</c:v>
                </c:pt>
                <c:pt idx="854">
                  <c:v>37592</c:v>
                </c:pt>
                <c:pt idx="855">
                  <c:v>37593</c:v>
                </c:pt>
                <c:pt idx="856">
                  <c:v>37594</c:v>
                </c:pt>
                <c:pt idx="857">
                  <c:v>37595</c:v>
                </c:pt>
                <c:pt idx="858">
                  <c:v>37596</c:v>
                </c:pt>
                <c:pt idx="859">
                  <c:v>37599</c:v>
                </c:pt>
                <c:pt idx="860">
                  <c:v>37600</c:v>
                </c:pt>
                <c:pt idx="861">
                  <c:v>37601</c:v>
                </c:pt>
                <c:pt idx="862">
                  <c:v>37602</c:v>
                </c:pt>
                <c:pt idx="863">
                  <c:v>37603</c:v>
                </c:pt>
                <c:pt idx="864">
                  <c:v>37606</c:v>
                </c:pt>
                <c:pt idx="865">
                  <c:v>37607</c:v>
                </c:pt>
                <c:pt idx="866">
                  <c:v>37608</c:v>
                </c:pt>
                <c:pt idx="867">
                  <c:v>37609</c:v>
                </c:pt>
                <c:pt idx="868">
                  <c:v>37610</c:v>
                </c:pt>
                <c:pt idx="869">
                  <c:v>37613</c:v>
                </c:pt>
                <c:pt idx="870">
                  <c:v>37614</c:v>
                </c:pt>
                <c:pt idx="871">
                  <c:v>37615</c:v>
                </c:pt>
                <c:pt idx="872">
                  <c:v>37616</c:v>
                </c:pt>
                <c:pt idx="873">
                  <c:v>37617</c:v>
                </c:pt>
                <c:pt idx="874">
                  <c:v>37620</c:v>
                </c:pt>
                <c:pt idx="875">
                  <c:v>37621</c:v>
                </c:pt>
                <c:pt idx="876">
                  <c:v>37622</c:v>
                </c:pt>
                <c:pt idx="877">
                  <c:v>37623</c:v>
                </c:pt>
                <c:pt idx="878">
                  <c:v>37624</c:v>
                </c:pt>
                <c:pt idx="879">
                  <c:v>37627</c:v>
                </c:pt>
                <c:pt idx="880">
                  <c:v>37628</c:v>
                </c:pt>
                <c:pt idx="881">
                  <c:v>37629</c:v>
                </c:pt>
                <c:pt idx="882">
                  <c:v>37630</c:v>
                </c:pt>
                <c:pt idx="883">
                  <c:v>37631</c:v>
                </c:pt>
                <c:pt idx="884">
                  <c:v>37634</c:v>
                </c:pt>
                <c:pt idx="885">
                  <c:v>37635</c:v>
                </c:pt>
                <c:pt idx="886">
                  <c:v>37636</c:v>
                </c:pt>
                <c:pt idx="887">
                  <c:v>37637</c:v>
                </c:pt>
                <c:pt idx="888">
                  <c:v>37638</c:v>
                </c:pt>
                <c:pt idx="889">
                  <c:v>37641</c:v>
                </c:pt>
                <c:pt idx="890">
                  <c:v>37642</c:v>
                </c:pt>
                <c:pt idx="891">
                  <c:v>37643</c:v>
                </c:pt>
                <c:pt idx="892">
                  <c:v>37644</c:v>
                </c:pt>
                <c:pt idx="893">
                  <c:v>37645</c:v>
                </c:pt>
                <c:pt idx="894">
                  <c:v>37648</c:v>
                </c:pt>
                <c:pt idx="895">
                  <c:v>37649</c:v>
                </c:pt>
                <c:pt idx="896">
                  <c:v>37650</c:v>
                </c:pt>
                <c:pt idx="897">
                  <c:v>37651</c:v>
                </c:pt>
                <c:pt idx="898">
                  <c:v>37652</c:v>
                </c:pt>
                <c:pt idx="899">
                  <c:v>37655</c:v>
                </c:pt>
                <c:pt idx="900">
                  <c:v>37656</c:v>
                </c:pt>
                <c:pt idx="901">
                  <c:v>37657</c:v>
                </c:pt>
                <c:pt idx="902">
                  <c:v>37658</c:v>
                </c:pt>
                <c:pt idx="903">
                  <c:v>37659</c:v>
                </c:pt>
                <c:pt idx="904">
                  <c:v>37662</c:v>
                </c:pt>
                <c:pt idx="905">
                  <c:v>37663</c:v>
                </c:pt>
                <c:pt idx="906">
                  <c:v>37664</c:v>
                </c:pt>
                <c:pt idx="907">
                  <c:v>37665</c:v>
                </c:pt>
                <c:pt idx="908">
                  <c:v>37666</c:v>
                </c:pt>
                <c:pt idx="909">
                  <c:v>37669</c:v>
                </c:pt>
                <c:pt idx="910">
                  <c:v>37670</c:v>
                </c:pt>
                <c:pt idx="911">
                  <c:v>37671</c:v>
                </c:pt>
                <c:pt idx="912">
                  <c:v>37672</c:v>
                </c:pt>
                <c:pt idx="913">
                  <c:v>37673</c:v>
                </c:pt>
                <c:pt idx="914">
                  <c:v>37676</c:v>
                </c:pt>
                <c:pt idx="915">
                  <c:v>37677</c:v>
                </c:pt>
                <c:pt idx="916">
                  <c:v>37678</c:v>
                </c:pt>
                <c:pt idx="917">
                  <c:v>37679</c:v>
                </c:pt>
                <c:pt idx="918">
                  <c:v>37680</c:v>
                </c:pt>
                <c:pt idx="919">
                  <c:v>37683</c:v>
                </c:pt>
                <c:pt idx="920">
                  <c:v>37684</c:v>
                </c:pt>
                <c:pt idx="921">
                  <c:v>37685</c:v>
                </c:pt>
                <c:pt idx="922">
                  <c:v>37686</c:v>
                </c:pt>
                <c:pt idx="923">
                  <c:v>37687</c:v>
                </c:pt>
                <c:pt idx="924">
                  <c:v>37690</c:v>
                </c:pt>
                <c:pt idx="925">
                  <c:v>37691</c:v>
                </c:pt>
                <c:pt idx="926">
                  <c:v>37692</c:v>
                </c:pt>
                <c:pt idx="927">
                  <c:v>37693</c:v>
                </c:pt>
                <c:pt idx="928">
                  <c:v>37694</c:v>
                </c:pt>
                <c:pt idx="929">
                  <c:v>37697</c:v>
                </c:pt>
                <c:pt idx="930">
                  <c:v>37698</c:v>
                </c:pt>
                <c:pt idx="931">
                  <c:v>37699</c:v>
                </c:pt>
                <c:pt idx="932">
                  <c:v>37700</c:v>
                </c:pt>
                <c:pt idx="933">
                  <c:v>37701</c:v>
                </c:pt>
                <c:pt idx="934">
                  <c:v>37704</c:v>
                </c:pt>
                <c:pt idx="935">
                  <c:v>37705</c:v>
                </c:pt>
                <c:pt idx="936">
                  <c:v>37706</c:v>
                </c:pt>
                <c:pt idx="937">
                  <c:v>37707</c:v>
                </c:pt>
                <c:pt idx="938">
                  <c:v>37708</c:v>
                </c:pt>
                <c:pt idx="939">
                  <c:v>37711</c:v>
                </c:pt>
                <c:pt idx="940">
                  <c:v>37712</c:v>
                </c:pt>
                <c:pt idx="941">
                  <c:v>37713</c:v>
                </c:pt>
                <c:pt idx="942">
                  <c:v>37714</c:v>
                </c:pt>
                <c:pt idx="943">
                  <c:v>37715</c:v>
                </c:pt>
                <c:pt idx="944">
                  <c:v>37718</c:v>
                </c:pt>
                <c:pt idx="945">
                  <c:v>37719</c:v>
                </c:pt>
                <c:pt idx="946">
                  <c:v>37720</c:v>
                </c:pt>
                <c:pt idx="947">
                  <c:v>37721</c:v>
                </c:pt>
                <c:pt idx="948">
                  <c:v>37722</c:v>
                </c:pt>
                <c:pt idx="949">
                  <c:v>37725</c:v>
                </c:pt>
                <c:pt idx="950">
                  <c:v>37726</c:v>
                </c:pt>
                <c:pt idx="951">
                  <c:v>37727</c:v>
                </c:pt>
                <c:pt idx="952">
                  <c:v>37728</c:v>
                </c:pt>
                <c:pt idx="953">
                  <c:v>37729</c:v>
                </c:pt>
                <c:pt idx="954">
                  <c:v>37732</c:v>
                </c:pt>
                <c:pt idx="955">
                  <c:v>37733</c:v>
                </c:pt>
                <c:pt idx="956">
                  <c:v>37734</c:v>
                </c:pt>
                <c:pt idx="957">
                  <c:v>37735</c:v>
                </c:pt>
                <c:pt idx="958">
                  <c:v>37736</c:v>
                </c:pt>
                <c:pt idx="959">
                  <c:v>37739</c:v>
                </c:pt>
                <c:pt idx="960">
                  <c:v>37740</c:v>
                </c:pt>
                <c:pt idx="961">
                  <c:v>37741</c:v>
                </c:pt>
                <c:pt idx="962">
                  <c:v>37742</c:v>
                </c:pt>
                <c:pt idx="963">
                  <c:v>37743</c:v>
                </c:pt>
                <c:pt idx="964">
                  <c:v>37746</c:v>
                </c:pt>
                <c:pt idx="965">
                  <c:v>37747</c:v>
                </c:pt>
                <c:pt idx="966">
                  <c:v>37748</c:v>
                </c:pt>
                <c:pt idx="967">
                  <c:v>37749</c:v>
                </c:pt>
                <c:pt idx="968">
                  <c:v>37750</c:v>
                </c:pt>
                <c:pt idx="969">
                  <c:v>37753</c:v>
                </c:pt>
                <c:pt idx="970">
                  <c:v>37754</c:v>
                </c:pt>
                <c:pt idx="971">
                  <c:v>37755</c:v>
                </c:pt>
                <c:pt idx="972">
                  <c:v>37756</c:v>
                </c:pt>
                <c:pt idx="973">
                  <c:v>37757</c:v>
                </c:pt>
                <c:pt idx="974">
                  <c:v>37760</c:v>
                </c:pt>
                <c:pt idx="975">
                  <c:v>37761</c:v>
                </c:pt>
                <c:pt idx="976">
                  <c:v>37762</c:v>
                </c:pt>
                <c:pt idx="977">
                  <c:v>37763</c:v>
                </c:pt>
                <c:pt idx="978">
                  <c:v>37764</c:v>
                </c:pt>
                <c:pt idx="979">
                  <c:v>37767</c:v>
                </c:pt>
                <c:pt idx="980">
                  <c:v>37768</c:v>
                </c:pt>
                <c:pt idx="981">
                  <c:v>37769</c:v>
                </c:pt>
                <c:pt idx="982">
                  <c:v>37770</c:v>
                </c:pt>
                <c:pt idx="983">
                  <c:v>37771</c:v>
                </c:pt>
                <c:pt idx="984">
                  <c:v>37774</c:v>
                </c:pt>
                <c:pt idx="985">
                  <c:v>37775</c:v>
                </c:pt>
                <c:pt idx="986">
                  <c:v>37776</c:v>
                </c:pt>
                <c:pt idx="987">
                  <c:v>37777</c:v>
                </c:pt>
                <c:pt idx="988">
                  <c:v>37778</c:v>
                </c:pt>
                <c:pt idx="989">
                  <c:v>37781</c:v>
                </c:pt>
                <c:pt idx="990">
                  <c:v>37782</c:v>
                </c:pt>
                <c:pt idx="991">
                  <c:v>37783</c:v>
                </c:pt>
                <c:pt idx="992">
                  <c:v>37784</c:v>
                </c:pt>
                <c:pt idx="993">
                  <c:v>37785</c:v>
                </c:pt>
                <c:pt idx="994">
                  <c:v>37788</c:v>
                </c:pt>
                <c:pt idx="995">
                  <c:v>37789</c:v>
                </c:pt>
                <c:pt idx="996">
                  <c:v>37790</c:v>
                </c:pt>
                <c:pt idx="997">
                  <c:v>37791</c:v>
                </c:pt>
                <c:pt idx="998">
                  <c:v>37792</c:v>
                </c:pt>
                <c:pt idx="999">
                  <c:v>37795</c:v>
                </c:pt>
                <c:pt idx="1000">
                  <c:v>37796</c:v>
                </c:pt>
                <c:pt idx="1001">
                  <c:v>37797</c:v>
                </c:pt>
                <c:pt idx="1002">
                  <c:v>37798</c:v>
                </c:pt>
                <c:pt idx="1003">
                  <c:v>37799</c:v>
                </c:pt>
                <c:pt idx="1004">
                  <c:v>37802</c:v>
                </c:pt>
                <c:pt idx="1005">
                  <c:v>37803</c:v>
                </c:pt>
                <c:pt idx="1006">
                  <c:v>37804</c:v>
                </c:pt>
                <c:pt idx="1007">
                  <c:v>37805</c:v>
                </c:pt>
                <c:pt idx="1008">
                  <c:v>37806</c:v>
                </c:pt>
                <c:pt idx="1009">
                  <c:v>37809</c:v>
                </c:pt>
                <c:pt idx="1010">
                  <c:v>37810</c:v>
                </c:pt>
                <c:pt idx="1011">
                  <c:v>37811</c:v>
                </c:pt>
                <c:pt idx="1012">
                  <c:v>37812</c:v>
                </c:pt>
                <c:pt idx="1013">
                  <c:v>37813</c:v>
                </c:pt>
                <c:pt idx="1014">
                  <c:v>37816</c:v>
                </c:pt>
                <c:pt idx="1015">
                  <c:v>37817</c:v>
                </c:pt>
                <c:pt idx="1016">
                  <c:v>37818</c:v>
                </c:pt>
                <c:pt idx="1017">
                  <c:v>37819</c:v>
                </c:pt>
                <c:pt idx="1018">
                  <c:v>37820</c:v>
                </c:pt>
                <c:pt idx="1019">
                  <c:v>37823</c:v>
                </c:pt>
                <c:pt idx="1020">
                  <c:v>37824</c:v>
                </c:pt>
                <c:pt idx="1021">
                  <c:v>37825</c:v>
                </c:pt>
                <c:pt idx="1022">
                  <c:v>37826</c:v>
                </c:pt>
                <c:pt idx="1023">
                  <c:v>37827</c:v>
                </c:pt>
                <c:pt idx="1024">
                  <c:v>37830</c:v>
                </c:pt>
                <c:pt idx="1025">
                  <c:v>37831</c:v>
                </c:pt>
                <c:pt idx="1026">
                  <c:v>37832</c:v>
                </c:pt>
                <c:pt idx="1027">
                  <c:v>37833</c:v>
                </c:pt>
                <c:pt idx="1028">
                  <c:v>37834</c:v>
                </c:pt>
                <c:pt idx="1029">
                  <c:v>37837</c:v>
                </c:pt>
                <c:pt idx="1030">
                  <c:v>37838</c:v>
                </c:pt>
                <c:pt idx="1031">
                  <c:v>37839</c:v>
                </c:pt>
                <c:pt idx="1032">
                  <c:v>37840</c:v>
                </c:pt>
                <c:pt idx="1033">
                  <c:v>37841</c:v>
                </c:pt>
                <c:pt idx="1034">
                  <c:v>37844</c:v>
                </c:pt>
                <c:pt idx="1035">
                  <c:v>37845</c:v>
                </c:pt>
                <c:pt idx="1036">
                  <c:v>37846</c:v>
                </c:pt>
                <c:pt idx="1037">
                  <c:v>37847</c:v>
                </c:pt>
                <c:pt idx="1038">
                  <c:v>37848</c:v>
                </c:pt>
                <c:pt idx="1039">
                  <c:v>37851</c:v>
                </c:pt>
                <c:pt idx="1040">
                  <c:v>37852</c:v>
                </c:pt>
                <c:pt idx="1041">
                  <c:v>37853</c:v>
                </c:pt>
                <c:pt idx="1042">
                  <c:v>37854</c:v>
                </c:pt>
                <c:pt idx="1043">
                  <c:v>37855</c:v>
                </c:pt>
                <c:pt idx="1044">
                  <c:v>37858</c:v>
                </c:pt>
                <c:pt idx="1045">
                  <c:v>37859</c:v>
                </c:pt>
                <c:pt idx="1046">
                  <c:v>37860</c:v>
                </c:pt>
                <c:pt idx="1047">
                  <c:v>37861</c:v>
                </c:pt>
                <c:pt idx="1048">
                  <c:v>37862</c:v>
                </c:pt>
                <c:pt idx="1049">
                  <c:v>37865</c:v>
                </c:pt>
                <c:pt idx="1050">
                  <c:v>37866</c:v>
                </c:pt>
                <c:pt idx="1051">
                  <c:v>37867</c:v>
                </c:pt>
                <c:pt idx="1052">
                  <c:v>37868</c:v>
                </c:pt>
                <c:pt idx="1053">
                  <c:v>37869</c:v>
                </c:pt>
                <c:pt idx="1054">
                  <c:v>37872</c:v>
                </c:pt>
                <c:pt idx="1055">
                  <c:v>37873</c:v>
                </c:pt>
                <c:pt idx="1056">
                  <c:v>37874</c:v>
                </c:pt>
                <c:pt idx="1057">
                  <c:v>37875</c:v>
                </c:pt>
                <c:pt idx="1058">
                  <c:v>37876</c:v>
                </c:pt>
                <c:pt idx="1059">
                  <c:v>37879</c:v>
                </c:pt>
                <c:pt idx="1060">
                  <c:v>37880</c:v>
                </c:pt>
                <c:pt idx="1061">
                  <c:v>37881</c:v>
                </c:pt>
                <c:pt idx="1062">
                  <c:v>37882</c:v>
                </c:pt>
                <c:pt idx="1063">
                  <c:v>37883</c:v>
                </c:pt>
                <c:pt idx="1064">
                  <c:v>37886</c:v>
                </c:pt>
                <c:pt idx="1065">
                  <c:v>37887</c:v>
                </c:pt>
                <c:pt idx="1066">
                  <c:v>37888</c:v>
                </c:pt>
                <c:pt idx="1067">
                  <c:v>37889</c:v>
                </c:pt>
                <c:pt idx="1068">
                  <c:v>37890</c:v>
                </c:pt>
                <c:pt idx="1069">
                  <c:v>37893</c:v>
                </c:pt>
                <c:pt idx="1070">
                  <c:v>37894</c:v>
                </c:pt>
                <c:pt idx="1071">
                  <c:v>37895</c:v>
                </c:pt>
                <c:pt idx="1072">
                  <c:v>37896</c:v>
                </c:pt>
                <c:pt idx="1073">
                  <c:v>37897</c:v>
                </c:pt>
                <c:pt idx="1074">
                  <c:v>37900</c:v>
                </c:pt>
                <c:pt idx="1075">
                  <c:v>37901</c:v>
                </c:pt>
                <c:pt idx="1076">
                  <c:v>37902</c:v>
                </c:pt>
                <c:pt idx="1077">
                  <c:v>37903</c:v>
                </c:pt>
                <c:pt idx="1078">
                  <c:v>37904</c:v>
                </c:pt>
                <c:pt idx="1079">
                  <c:v>37907</c:v>
                </c:pt>
                <c:pt idx="1080">
                  <c:v>37908</c:v>
                </c:pt>
                <c:pt idx="1081">
                  <c:v>37909</c:v>
                </c:pt>
                <c:pt idx="1082">
                  <c:v>37910</c:v>
                </c:pt>
                <c:pt idx="1083">
                  <c:v>37911</c:v>
                </c:pt>
                <c:pt idx="1084">
                  <c:v>37914</c:v>
                </c:pt>
                <c:pt idx="1085">
                  <c:v>37915</c:v>
                </c:pt>
                <c:pt idx="1086">
                  <c:v>37916</c:v>
                </c:pt>
                <c:pt idx="1087">
                  <c:v>37917</c:v>
                </c:pt>
                <c:pt idx="1088">
                  <c:v>37918</c:v>
                </c:pt>
                <c:pt idx="1089">
                  <c:v>37921</c:v>
                </c:pt>
                <c:pt idx="1090">
                  <c:v>37922</c:v>
                </c:pt>
                <c:pt idx="1091">
                  <c:v>37923</c:v>
                </c:pt>
                <c:pt idx="1092">
                  <c:v>37924</c:v>
                </c:pt>
                <c:pt idx="1093">
                  <c:v>37925</c:v>
                </c:pt>
                <c:pt idx="1094">
                  <c:v>37928</c:v>
                </c:pt>
                <c:pt idx="1095">
                  <c:v>37929</c:v>
                </c:pt>
                <c:pt idx="1096">
                  <c:v>37930</c:v>
                </c:pt>
                <c:pt idx="1097">
                  <c:v>37931</c:v>
                </c:pt>
                <c:pt idx="1098">
                  <c:v>37932</c:v>
                </c:pt>
                <c:pt idx="1099">
                  <c:v>37935</c:v>
                </c:pt>
                <c:pt idx="1100">
                  <c:v>37936</c:v>
                </c:pt>
                <c:pt idx="1101">
                  <c:v>37937</c:v>
                </c:pt>
                <c:pt idx="1102">
                  <c:v>37938</c:v>
                </c:pt>
                <c:pt idx="1103">
                  <c:v>37939</c:v>
                </c:pt>
                <c:pt idx="1104">
                  <c:v>37942</c:v>
                </c:pt>
                <c:pt idx="1105">
                  <c:v>37943</c:v>
                </c:pt>
                <c:pt idx="1106">
                  <c:v>37944</c:v>
                </c:pt>
                <c:pt idx="1107">
                  <c:v>37945</c:v>
                </c:pt>
                <c:pt idx="1108">
                  <c:v>37946</c:v>
                </c:pt>
                <c:pt idx="1109">
                  <c:v>37949</c:v>
                </c:pt>
                <c:pt idx="1110">
                  <c:v>37950</c:v>
                </c:pt>
                <c:pt idx="1111">
                  <c:v>37951</c:v>
                </c:pt>
                <c:pt idx="1112">
                  <c:v>37952</c:v>
                </c:pt>
                <c:pt idx="1113">
                  <c:v>37953</c:v>
                </c:pt>
                <c:pt idx="1114">
                  <c:v>37956</c:v>
                </c:pt>
                <c:pt idx="1115">
                  <c:v>37957</c:v>
                </c:pt>
                <c:pt idx="1116">
                  <c:v>37958</c:v>
                </c:pt>
                <c:pt idx="1117">
                  <c:v>37959</c:v>
                </c:pt>
                <c:pt idx="1118">
                  <c:v>37960</c:v>
                </c:pt>
                <c:pt idx="1119">
                  <c:v>37963</c:v>
                </c:pt>
                <c:pt idx="1120">
                  <c:v>37964</c:v>
                </c:pt>
                <c:pt idx="1121">
                  <c:v>37965</c:v>
                </c:pt>
                <c:pt idx="1122">
                  <c:v>37966</c:v>
                </c:pt>
                <c:pt idx="1123">
                  <c:v>37967</c:v>
                </c:pt>
                <c:pt idx="1124">
                  <c:v>37970</c:v>
                </c:pt>
                <c:pt idx="1125">
                  <c:v>37971</c:v>
                </c:pt>
                <c:pt idx="1126">
                  <c:v>37972</c:v>
                </c:pt>
                <c:pt idx="1127">
                  <c:v>37973</c:v>
                </c:pt>
                <c:pt idx="1128">
                  <c:v>37974</c:v>
                </c:pt>
                <c:pt idx="1129">
                  <c:v>37977</c:v>
                </c:pt>
                <c:pt idx="1130">
                  <c:v>37978</c:v>
                </c:pt>
                <c:pt idx="1131">
                  <c:v>37979</c:v>
                </c:pt>
                <c:pt idx="1132">
                  <c:v>37980</c:v>
                </c:pt>
                <c:pt idx="1133">
                  <c:v>37981</c:v>
                </c:pt>
                <c:pt idx="1134">
                  <c:v>37984</c:v>
                </c:pt>
                <c:pt idx="1135">
                  <c:v>37985</c:v>
                </c:pt>
                <c:pt idx="1136">
                  <c:v>37986</c:v>
                </c:pt>
                <c:pt idx="1137">
                  <c:v>37987</c:v>
                </c:pt>
                <c:pt idx="1138">
                  <c:v>37988</c:v>
                </c:pt>
                <c:pt idx="1139">
                  <c:v>37991</c:v>
                </c:pt>
                <c:pt idx="1140">
                  <c:v>37992</c:v>
                </c:pt>
                <c:pt idx="1141">
                  <c:v>37993</c:v>
                </c:pt>
                <c:pt idx="1142">
                  <c:v>37994</c:v>
                </c:pt>
                <c:pt idx="1143">
                  <c:v>37995</c:v>
                </c:pt>
                <c:pt idx="1144">
                  <c:v>37998</c:v>
                </c:pt>
                <c:pt idx="1145">
                  <c:v>37999</c:v>
                </c:pt>
                <c:pt idx="1146">
                  <c:v>38000</c:v>
                </c:pt>
                <c:pt idx="1147">
                  <c:v>38001</c:v>
                </c:pt>
                <c:pt idx="1148">
                  <c:v>38002</c:v>
                </c:pt>
                <c:pt idx="1149">
                  <c:v>38005</c:v>
                </c:pt>
                <c:pt idx="1150">
                  <c:v>38006</c:v>
                </c:pt>
                <c:pt idx="1151">
                  <c:v>38007</c:v>
                </c:pt>
                <c:pt idx="1152">
                  <c:v>38008</c:v>
                </c:pt>
                <c:pt idx="1153">
                  <c:v>38009</c:v>
                </c:pt>
                <c:pt idx="1154">
                  <c:v>38012</c:v>
                </c:pt>
                <c:pt idx="1155">
                  <c:v>38013</c:v>
                </c:pt>
                <c:pt idx="1156">
                  <c:v>38014</c:v>
                </c:pt>
                <c:pt idx="1157">
                  <c:v>38015</c:v>
                </c:pt>
                <c:pt idx="1158">
                  <c:v>38016</c:v>
                </c:pt>
                <c:pt idx="1159">
                  <c:v>38019</c:v>
                </c:pt>
                <c:pt idx="1160">
                  <c:v>38020</c:v>
                </c:pt>
                <c:pt idx="1161">
                  <c:v>38021</c:v>
                </c:pt>
                <c:pt idx="1162">
                  <c:v>38022</c:v>
                </c:pt>
                <c:pt idx="1163">
                  <c:v>38023</c:v>
                </c:pt>
                <c:pt idx="1164">
                  <c:v>38026</c:v>
                </c:pt>
                <c:pt idx="1165">
                  <c:v>38027</c:v>
                </c:pt>
                <c:pt idx="1166">
                  <c:v>38028</c:v>
                </c:pt>
                <c:pt idx="1167">
                  <c:v>38029</c:v>
                </c:pt>
                <c:pt idx="1168">
                  <c:v>38030</c:v>
                </c:pt>
                <c:pt idx="1169">
                  <c:v>38033</c:v>
                </c:pt>
                <c:pt idx="1170">
                  <c:v>38034</c:v>
                </c:pt>
                <c:pt idx="1171">
                  <c:v>38035</c:v>
                </c:pt>
                <c:pt idx="1172">
                  <c:v>38036</c:v>
                </c:pt>
                <c:pt idx="1173">
                  <c:v>38037</c:v>
                </c:pt>
                <c:pt idx="1174">
                  <c:v>38040</c:v>
                </c:pt>
                <c:pt idx="1175">
                  <c:v>38041</c:v>
                </c:pt>
                <c:pt idx="1176">
                  <c:v>38042</c:v>
                </c:pt>
                <c:pt idx="1177">
                  <c:v>38043</c:v>
                </c:pt>
                <c:pt idx="1178">
                  <c:v>38044</c:v>
                </c:pt>
                <c:pt idx="1179">
                  <c:v>38047</c:v>
                </c:pt>
                <c:pt idx="1180">
                  <c:v>38048</c:v>
                </c:pt>
                <c:pt idx="1181">
                  <c:v>38049</c:v>
                </c:pt>
                <c:pt idx="1182">
                  <c:v>38050</c:v>
                </c:pt>
                <c:pt idx="1183">
                  <c:v>38051</c:v>
                </c:pt>
                <c:pt idx="1184">
                  <c:v>38054</c:v>
                </c:pt>
                <c:pt idx="1185">
                  <c:v>38055</c:v>
                </c:pt>
                <c:pt idx="1186">
                  <c:v>38056</c:v>
                </c:pt>
                <c:pt idx="1187">
                  <c:v>38057</c:v>
                </c:pt>
                <c:pt idx="1188">
                  <c:v>38058</c:v>
                </c:pt>
                <c:pt idx="1189">
                  <c:v>38061</c:v>
                </c:pt>
                <c:pt idx="1190">
                  <c:v>38062</c:v>
                </c:pt>
                <c:pt idx="1191">
                  <c:v>38063</c:v>
                </c:pt>
                <c:pt idx="1192">
                  <c:v>38064</c:v>
                </c:pt>
                <c:pt idx="1193">
                  <c:v>38065</c:v>
                </c:pt>
                <c:pt idx="1194">
                  <c:v>38068</c:v>
                </c:pt>
                <c:pt idx="1195">
                  <c:v>38069</c:v>
                </c:pt>
                <c:pt idx="1196">
                  <c:v>38070</c:v>
                </c:pt>
                <c:pt idx="1197">
                  <c:v>38071</c:v>
                </c:pt>
                <c:pt idx="1198">
                  <c:v>38072</c:v>
                </c:pt>
                <c:pt idx="1199">
                  <c:v>38075</c:v>
                </c:pt>
                <c:pt idx="1200">
                  <c:v>38076</c:v>
                </c:pt>
                <c:pt idx="1201">
                  <c:v>38077</c:v>
                </c:pt>
                <c:pt idx="1202">
                  <c:v>38078</c:v>
                </c:pt>
                <c:pt idx="1203">
                  <c:v>38079</c:v>
                </c:pt>
                <c:pt idx="1204">
                  <c:v>38082</c:v>
                </c:pt>
                <c:pt idx="1205">
                  <c:v>38083</c:v>
                </c:pt>
                <c:pt idx="1206">
                  <c:v>38084</c:v>
                </c:pt>
                <c:pt idx="1207">
                  <c:v>38085</c:v>
                </c:pt>
                <c:pt idx="1208">
                  <c:v>38086</c:v>
                </c:pt>
                <c:pt idx="1209">
                  <c:v>38089</c:v>
                </c:pt>
                <c:pt idx="1210">
                  <c:v>38090</c:v>
                </c:pt>
                <c:pt idx="1211">
                  <c:v>38091</c:v>
                </c:pt>
                <c:pt idx="1212">
                  <c:v>38092</c:v>
                </c:pt>
                <c:pt idx="1213">
                  <c:v>38093</c:v>
                </c:pt>
                <c:pt idx="1214">
                  <c:v>38096</c:v>
                </c:pt>
                <c:pt idx="1215">
                  <c:v>38097</c:v>
                </c:pt>
                <c:pt idx="1216">
                  <c:v>38098</c:v>
                </c:pt>
                <c:pt idx="1217">
                  <c:v>38099</c:v>
                </c:pt>
                <c:pt idx="1218">
                  <c:v>38100</c:v>
                </c:pt>
                <c:pt idx="1219">
                  <c:v>38103</c:v>
                </c:pt>
                <c:pt idx="1220">
                  <c:v>38104</c:v>
                </c:pt>
                <c:pt idx="1221">
                  <c:v>38105</c:v>
                </c:pt>
                <c:pt idx="1222">
                  <c:v>38106</c:v>
                </c:pt>
                <c:pt idx="1223">
                  <c:v>38107</c:v>
                </c:pt>
                <c:pt idx="1224">
                  <c:v>38110</c:v>
                </c:pt>
                <c:pt idx="1225">
                  <c:v>38111</c:v>
                </c:pt>
                <c:pt idx="1226">
                  <c:v>38112</c:v>
                </c:pt>
                <c:pt idx="1227">
                  <c:v>38113</c:v>
                </c:pt>
                <c:pt idx="1228">
                  <c:v>38114</c:v>
                </c:pt>
                <c:pt idx="1229">
                  <c:v>38117</c:v>
                </c:pt>
                <c:pt idx="1230">
                  <c:v>38118</c:v>
                </c:pt>
                <c:pt idx="1231">
                  <c:v>38119</c:v>
                </c:pt>
                <c:pt idx="1232">
                  <c:v>38120</c:v>
                </c:pt>
                <c:pt idx="1233">
                  <c:v>38121</c:v>
                </c:pt>
                <c:pt idx="1234">
                  <c:v>38124</c:v>
                </c:pt>
                <c:pt idx="1235">
                  <c:v>38125</c:v>
                </c:pt>
                <c:pt idx="1236">
                  <c:v>38126</c:v>
                </c:pt>
                <c:pt idx="1237">
                  <c:v>38127</c:v>
                </c:pt>
                <c:pt idx="1238">
                  <c:v>38128</c:v>
                </c:pt>
                <c:pt idx="1239">
                  <c:v>38131</c:v>
                </c:pt>
                <c:pt idx="1240">
                  <c:v>38132</c:v>
                </c:pt>
                <c:pt idx="1241">
                  <c:v>38133</c:v>
                </c:pt>
                <c:pt idx="1242">
                  <c:v>38134</c:v>
                </c:pt>
                <c:pt idx="1243">
                  <c:v>38135</c:v>
                </c:pt>
                <c:pt idx="1244">
                  <c:v>38138</c:v>
                </c:pt>
                <c:pt idx="1245">
                  <c:v>38139</c:v>
                </c:pt>
                <c:pt idx="1246">
                  <c:v>38140</c:v>
                </c:pt>
                <c:pt idx="1247">
                  <c:v>38141</c:v>
                </c:pt>
                <c:pt idx="1248">
                  <c:v>38142</c:v>
                </c:pt>
                <c:pt idx="1249">
                  <c:v>38145</c:v>
                </c:pt>
                <c:pt idx="1250">
                  <c:v>38146</c:v>
                </c:pt>
                <c:pt idx="1251">
                  <c:v>38147</c:v>
                </c:pt>
                <c:pt idx="1252">
                  <c:v>38148</c:v>
                </c:pt>
                <c:pt idx="1253">
                  <c:v>38149</c:v>
                </c:pt>
                <c:pt idx="1254">
                  <c:v>38152</c:v>
                </c:pt>
                <c:pt idx="1255">
                  <c:v>38153</c:v>
                </c:pt>
                <c:pt idx="1256">
                  <c:v>38154</c:v>
                </c:pt>
                <c:pt idx="1257">
                  <c:v>38155</c:v>
                </c:pt>
                <c:pt idx="1258">
                  <c:v>38156</c:v>
                </c:pt>
                <c:pt idx="1259">
                  <c:v>38159</c:v>
                </c:pt>
                <c:pt idx="1260">
                  <c:v>38160</c:v>
                </c:pt>
                <c:pt idx="1261">
                  <c:v>38161</c:v>
                </c:pt>
                <c:pt idx="1262">
                  <c:v>38162</c:v>
                </c:pt>
                <c:pt idx="1263">
                  <c:v>38163</c:v>
                </c:pt>
                <c:pt idx="1264">
                  <c:v>38166</c:v>
                </c:pt>
                <c:pt idx="1265">
                  <c:v>38167</c:v>
                </c:pt>
                <c:pt idx="1266">
                  <c:v>38168</c:v>
                </c:pt>
                <c:pt idx="1267">
                  <c:v>38169</c:v>
                </c:pt>
                <c:pt idx="1268">
                  <c:v>38170</c:v>
                </c:pt>
                <c:pt idx="1269">
                  <c:v>38173</c:v>
                </c:pt>
                <c:pt idx="1270">
                  <c:v>38174</c:v>
                </c:pt>
                <c:pt idx="1271">
                  <c:v>38175</c:v>
                </c:pt>
                <c:pt idx="1272">
                  <c:v>38176</c:v>
                </c:pt>
                <c:pt idx="1273">
                  <c:v>38177</c:v>
                </c:pt>
                <c:pt idx="1274">
                  <c:v>38180</c:v>
                </c:pt>
                <c:pt idx="1275">
                  <c:v>38181</c:v>
                </c:pt>
                <c:pt idx="1276">
                  <c:v>38182</c:v>
                </c:pt>
                <c:pt idx="1277">
                  <c:v>38183</c:v>
                </c:pt>
                <c:pt idx="1278">
                  <c:v>38184</c:v>
                </c:pt>
                <c:pt idx="1279">
                  <c:v>38187</c:v>
                </c:pt>
                <c:pt idx="1280">
                  <c:v>38188</c:v>
                </c:pt>
                <c:pt idx="1281">
                  <c:v>38189</c:v>
                </c:pt>
                <c:pt idx="1282">
                  <c:v>38190</c:v>
                </c:pt>
                <c:pt idx="1283">
                  <c:v>38191</c:v>
                </c:pt>
                <c:pt idx="1284">
                  <c:v>38194</c:v>
                </c:pt>
                <c:pt idx="1285">
                  <c:v>38195</c:v>
                </c:pt>
                <c:pt idx="1286">
                  <c:v>38196</c:v>
                </c:pt>
                <c:pt idx="1287">
                  <c:v>38197</c:v>
                </c:pt>
                <c:pt idx="1288">
                  <c:v>38198</c:v>
                </c:pt>
                <c:pt idx="1289">
                  <c:v>38201</c:v>
                </c:pt>
                <c:pt idx="1290">
                  <c:v>38202</c:v>
                </c:pt>
                <c:pt idx="1291">
                  <c:v>38203</c:v>
                </c:pt>
                <c:pt idx="1292">
                  <c:v>38204</c:v>
                </c:pt>
                <c:pt idx="1293">
                  <c:v>38205</c:v>
                </c:pt>
                <c:pt idx="1294">
                  <c:v>38208</c:v>
                </c:pt>
                <c:pt idx="1295">
                  <c:v>38209</c:v>
                </c:pt>
                <c:pt idx="1296">
                  <c:v>38210</c:v>
                </c:pt>
                <c:pt idx="1297">
                  <c:v>38211</c:v>
                </c:pt>
                <c:pt idx="1298">
                  <c:v>38212</c:v>
                </c:pt>
                <c:pt idx="1299">
                  <c:v>38215</c:v>
                </c:pt>
                <c:pt idx="1300">
                  <c:v>38216</c:v>
                </c:pt>
                <c:pt idx="1301">
                  <c:v>38217</c:v>
                </c:pt>
                <c:pt idx="1302">
                  <c:v>38218</c:v>
                </c:pt>
                <c:pt idx="1303">
                  <c:v>38219</c:v>
                </c:pt>
                <c:pt idx="1304">
                  <c:v>38222</c:v>
                </c:pt>
                <c:pt idx="1305">
                  <c:v>38223</c:v>
                </c:pt>
                <c:pt idx="1306">
                  <c:v>38224</c:v>
                </c:pt>
                <c:pt idx="1307">
                  <c:v>38225</c:v>
                </c:pt>
                <c:pt idx="1308">
                  <c:v>38226</c:v>
                </c:pt>
                <c:pt idx="1309">
                  <c:v>38229</c:v>
                </c:pt>
                <c:pt idx="1310">
                  <c:v>38230</c:v>
                </c:pt>
                <c:pt idx="1311">
                  <c:v>38231</c:v>
                </c:pt>
                <c:pt idx="1312">
                  <c:v>38232</c:v>
                </c:pt>
                <c:pt idx="1313">
                  <c:v>38233</c:v>
                </c:pt>
                <c:pt idx="1314">
                  <c:v>38236</c:v>
                </c:pt>
                <c:pt idx="1315">
                  <c:v>38237</c:v>
                </c:pt>
                <c:pt idx="1316">
                  <c:v>38238</c:v>
                </c:pt>
                <c:pt idx="1317">
                  <c:v>38239</c:v>
                </c:pt>
                <c:pt idx="1318">
                  <c:v>38240</c:v>
                </c:pt>
                <c:pt idx="1319">
                  <c:v>38243</c:v>
                </c:pt>
                <c:pt idx="1320">
                  <c:v>38244</c:v>
                </c:pt>
                <c:pt idx="1321">
                  <c:v>38245</c:v>
                </c:pt>
                <c:pt idx="1322">
                  <c:v>38246</c:v>
                </c:pt>
                <c:pt idx="1323">
                  <c:v>38247</c:v>
                </c:pt>
                <c:pt idx="1324">
                  <c:v>38250</c:v>
                </c:pt>
                <c:pt idx="1325">
                  <c:v>38251</c:v>
                </c:pt>
                <c:pt idx="1326">
                  <c:v>38252</c:v>
                </c:pt>
                <c:pt idx="1327">
                  <c:v>38253</c:v>
                </c:pt>
                <c:pt idx="1328">
                  <c:v>38254</c:v>
                </c:pt>
                <c:pt idx="1329">
                  <c:v>38257</c:v>
                </c:pt>
                <c:pt idx="1330">
                  <c:v>38258</c:v>
                </c:pt>
                <c:pt idx="1331">
                  <c:v>38259</c:v>
                </c:pt>
                <c:pt idx="1332">
                  <c:v>38260</c:v>
                </c:pt>
                <c:pt idx="1333">
                  <c:v>38261</c:v>
                </c:pt>
                <c:pt idx="1334">
                  <c:v>38264</c:v>
                </c:pt>
                <c:pt idx="1335">
                  <c:v>38265</c:v>
                </c:pt>
                <c:pt idx="1336">
                  <c:v>38266</c:v>
                </c:pt>
                <c:pt idx="1337">
                  <c:v>38267</c:v>
                </c:pt>
                <c:pt idx="1338">
                  <c:v>38268</c:v>
                </c:pt>
                <c:pt idx="1339">
                  <c:v>38271</c:v>
                </c:pt>
                <c:pt idx="1340">
                  <c:v>38272</c:v>
                </c:pt>
                <c:pt idx="1341">
                  <c:v>38273</c:v>
                </c:pt>
                <c:pt idx="1342">
                  <c:v>38274</c:v>
                </c:pt>
                <c:pt idx="1343">
                  <c:v>38275</c:v>
                </c:pt>
                <c:pt idx="1344">
                  <c:v>38278</c:v>
                </c:pt>
                <c:pt idx="1345">
                  <c:v>38279</c:v>
                </c:pt>
                <c:pt idx="1346">
                  <c:v>38280</c:v>
                </c:pt>
                <c:pt idx="1347">
                  <c:v>38281</c:v>
                </c:pt>
                <c:pt idx="1348">
                  <c:v>38282</c:v>
                </c:pt>
                <c:pt idx="1349">
                  <c:v>38285</c:v>
                </c:pt>
                <c:pt idx="1350">
                  <c:v>38286</c:v>
                </c:pt>
                <c:pt idx="1351">
                  <c:v>38287</c:v>
                </c:pt>
                <c:pt idx="1352">
                  <c:v>38288</c:v>
                </c:pt>
                <c:pt idx="1353">
                  <c:v>38289</c:v>
                </c:pt>
                <c:pt idx="1354">
                  <c:v>38292</c:v>
                </c:pt>
                <c:pt idx="1355">
                  <c:v>38293</c:v>
                </c:pt>
                <c:pt idx="1356">
                  <c:v>38294</c:v>
                </c:pt>
                <c:pt idx="1357">
                  <c:v>38295</c:v>
                </c:pt>
                <c:pt idx="1358">
                  <c:v>38296</c:v>
                </c:pt>
                <c:pt idx="1359">
                  <c:v>38299</c:v>
                </c:pt>
                <c:pt idx="1360">
                  <c:v>38300</c:v>
                </c:pt>
                <c:pt idx="1361">
                  <c:v>38301</c:v>
                </c:pt>
                <c:pt idx="1362">
                  <c:v>38302</c:v>
                </c:pt>
                <c:pt idx="1363">
                  <c:v>38303</c:v>
                </c:pt>
                <c:pt idx="1364">
                  <c:v>38306</c:v>
                </c:pt>
                <c:pt idx="1365">
                  <c:v>38307</c:v>
                </c:pt>
                <c:pt idx="1366">
                  <c:v>38308</c:v>
                </c:pt>
                <c:pt idx="1367">
                  <c:v>38309</c:v>
                </c:pt>
                <c:pt idx="1368">
                  <c:v>38310</c:v>
                </c:pt>
                <c:pt idx="1369">
                  <c:v>38313</c:v>
                </c:pt>
                <c:pt idx="1370">
                  <c:v>38314</c:v>
                </c:pt>
                <c:pt idx="1371">
                  <c:v>38315</c:v>
                </c:pt>
                <c:pt idx="1372">
                  <c:v>38316</c:v>
                </c:pt>
                <c:pt idx="1373">
                  <c:v>38317</c:v>
                </c:pt>
                <c:pt idx="1374">
                  <c:v>38320</c:v>
                </c:pt>
                <c:pt idx="1375">
                  <c:v>38321</c:v>
                </c:pt>
                <c:pt idx="1376">
                  <c:v>38322</c:v>
                </c:pt>
                <c:pt idx="1377">
                  <c:v>38323</c:v>
                </c:pt>
                <c:pt idx="1378">
                  <c:v>38324</c:v>
                </c:pt>
                <c:pt idx="1379">
                  <c:v>38327</c:v>
                </c:pt>
                <c:pt idx="1380">
                  <c:v>38328</c:v>
                </c:pt>
                <c:pt idx="1381">
                  <c:v>38329</c:v>
                </c:pt>
                <c:pt idx="1382">
                  <c:v>38330</c:v>
                </c:pt>
                <c:pt idx="1383">
                  <c:v>38331</c:v>
                </c:pt>
                <c:pt idx="1384">
                  <c:v>38334</c:v>
                </c:pt>
                <c:pt idx="1385">
                  <c:v>38335</c:v>
                </c:pt>
                <c:pt idx="1386">
                  <c:v>38336</c:v>
                </c:pt>
                <c:pt idx="1387">
                  <c:v>38337</c:v>
                </c:pt>
                <c:pt idx="1388">
                  <c:v>38338</c:v>
                </c:pt>
                <c:pt idx="1389">
                  <c:v>38341</c:v>
                </c:pt>
                <c:pt idx="1390">
                  <c:v>38342</c:v>
                </c:pt>
                <c:pt idx="1391">
                  <c:v>38343</c:v>
                </c:pt>
                <c:pt idx="1392">
                  <c:v>38344</c:v>
                </c:pt>
                <c:pt idx="1393">
                  <c:v>38345</c:v>
                </c:pt>
                <c:pt idx="1394">
                  <c:v>38348</c:v>
                </c:pt>
                <c:pt idx="1395">
                  <c:v>38349</c:v>
                </c:pt>
                <c:pt idx="1396">
                  <c:v>38350</c:v>
                </c:pt>
                <c:pt idx="1397">
                  <c:v>38351</c:v>
                </c:pt>
                <c:pt idx="1398">
                  <c:v>38352</c:v>
                </c:pt>
                <c:pt idx="1399">
                  <c:v>38355</c:v>
                </c:pt>
                <c:pt idx="1400">
                  <c:v>38356</c:v>
                </c:pt>
                <c:pt idx="1401">
                  <c:v>38357</c:v>
                </c:pt>
                <c:pt idx="1402">
                  <c:v>38358</c:v>
                </c:pt>
                <c:pt idx="1403">
                  <c:v>38359</c:v>
                </c:pt>
                <c:pt idx="1404">
                  <c:v>38362</c:v>
                </c:pt>
                <c:pt idx="1405">
                  <c:v>38363</c:v>
                </c:pt>
                <c:pt idx="1406">
                  <c:v>38364</c:v>
                </c:pt>
                <c:pt idx="1407">
                  <c:v>38365</c:v>
                </c:pt>
                <c:pt idx="1408">
                  <c:v>38366</c:v>
                </c:pt>
                <c:pt idx="1409">
                  <c:v>38369</c:v>
                </c:pt>
                <c:pt idx="1410">
                  <c:v>38370</c:v>
                </c:pt>
                <c:pt idx="1411">
                  <c:v>38371</c:v>
                </c:pt>
                <c:pt idx="1412">
                  <c:v>38372</c:v>
                </c:pt>
                <c:pt idx="1413">
                  <c:v>38373</c:v>
                </c:pt>
                <c:pt idx="1414">
                  <c:v>38376</c:v>
                </c:pt>
                <c:pt idx="1415">
                  <c:v>38377</c:v>
                </c:pt>
                <c:pt idx="1416">
                  <c:v>38378</c:v>
                </c:pt>
                <c:pt idx="1417">
                  <c:v>38379</c:v>
                </c:pt>
                <c:pt idx="1418">
                  <c:v>38380</c:v>
                </c:pt>
                <c:pt idx="1419">
                  <c:v>38383</c:v>
                </c:pt>
                <c:pt idx="1420">
                  <c:v>38384</c:v>
                </c:pt>
                <c:pt idx="1421">
                  <c:v>38385</c:v>
                </c:pt>
                <c:pt idx="1422">
                  <c:v>38386</c:v>
                </c:pt>
                <c:pt idx="1423">
                  <c:v>38387</c:v>
                </c:pt>
                <c:pt idx="1424">
                  <c:v>38390</c:v>
                </c:pt>
                <c:pt idx="1425">
                  <c:v>38391</c:v>
                </c:pt>
                <c:pt idx="1426">
                  <c:v>38392</c:v>
                </c:pt>
                <c:pt idx="1427">
                  <c:v>38393</c:v>
                </c:pt>
                <c:pt idx="1428">
                  <c:v>38394</c:v>
                </c:pt>
                <c:pt idx="1429">
                  <c:v>38397</c:v>
                </c:pt>
                <c:pt idx="1430">
                  <c:v>38398</c:v>
                </c:pt>
                <c:pt idx="1431">
                  <c:v>38399</c:v>
                </c:pt>
                <c:pt idx="1432">
                  <c:v>38400</c:v>
                </c:pt>
                <c:pt idx="1433">
                  <c:v>38401</c:v>
                </c:pt>
                <c:pt idx="1434">
                  <c:v>38404</c:v>
                </c:pt>
                <c:pt idx="1435">
                  <c:v>38405</c:v>
                </c:pt>
                <c:pt idx="1436">
                  <c:v>38406</c:v>
                </c:pt>
                <c:pt idx="1437">
                  <c:v>38407</c:v>
                </c:pt>
                <c:pt idx="1438">
                  <c:v>38408</c:v>
                </c:pt>
                <c:pt idx="1439">
                  <c:v>38411</c:v>
                </c:pt>
                <c:pt idx="1440">
                  <c:v>38412</c:v>
                </c:pt>
                <c:pt idx="1441">
                  <c:v>38413</c:v>
                </c:pt>
                <c:pt idx="1442">
                  <c:v>38414</c:v>
                </c:pt>
                <c:pt idx="1443">
                  <c:v>38415</c:v>
                </c:pt>
                <c:pt idx="1444">
                  <c:v>38418</c:v>
                </c:pt>
                <c:pt idx="1445">
                  <c:v>38419</c:v>
                </c:pt>
                <c:pt idx="1446">
                  <c:v>38420</c:v>
                </c:pt>
                <c:pt idx="1447">
                  <c:v>38421</c:v>
                </c:pt>
                <c:pt idx="1448">
                  <c:v>38422</c:v>
                </c:pt>
                <c:pt idx="1449">
                  <c:v>38425</c:v>
                </c:pt>
                <c:pt idx="1450">
                  <c:v>38426</c:v>
                </c:pt>
                <c:pt idx="1451">
                  <c:v>38427</c:v>
                </c:pt>
                <c:pt idx="1452">
                  <c:v>38428</c:v>
                </c:pt>
                <c:pt idx="1453">
                  <c:v>38429</c:v>
                </c:pt>
                <c:pt idx="1454">
                  <c:v>38432</c:v>
                </c:pt>
                <c:pt idx="1455">
                  <c:v>38433</c:v>
                </c:pt>
                <c:pt idx="1456">
                  <c:v>38434</c:v>
                </c:pt>
                <c:pt idx="1457">
                  <c:v>38435</c:v>
                </c:pt>
                <c:pt idx="1458">
                  <c:v>38436</c:v>
                </c:pt>
                <c:pt idx="1459">
                  <c:v>38439</c:v>
                </c:pt>
                <c:pt idx="1460">
                  <c:v>38440</c:v>
                </c:pt>
                <c:pt idx="1461">
                  <c:v>38441</c:v>
                </c:pt>
                <c:pt idx="1462">
                  <c:v>38442</c:v>
                </c:pt>
                <c:pt idx="1463">
                  <c:v>38443</c:v>
                </c:pt>
                <c:pt idx="1464">
                  <c:v>38446</c:v>
                </c:pt>
                <c:pt idx="1465">
                  <c:v>38447</c:v>
                </c:pt>
                <c:pt idx="1466">
                  <c:v>38448</c:v>
                </c:pt>
                <c:pt idx="1467">
                  <c:v>38449</c:v>
                </c:pt>
                <c:pt idx="1468">
                  <c:v>38450</c:v>
                </c:pt>
                <c:pt idx="1469">
                  <c:v>38453</c:v>
                </c:pt>
                <c:pt idx="1470">
                  <c:v>38454</c:v>
                </c:pt>
                <c:pt idx="1471">
                  <c:v>38455</c:v>
                </c:pt>
                <c:pt idx="1472">
                  <c:v>38456</c:v>
                </c:pt>
                <c:pt idx="1473">
                  <c:v>38457</c:v>
                </c:pt>
                <c:pt idx="1474">
                  <c:v>38460</c:v>
                </c:pt>
                <c:pt idx="1475">
                  <c:v>38461</c:v>
                </c:pt>
                <c:pt idx="1476">
                  <c:v>38462</c:v>
                </c:pt>
                <c:pt idx="1477">
                  <c:v>38463</c:v>
                </c:pt>
                <c:pt idx="1478">
                  <c:v>38464</c:v>
                </c:pt>
                <c:pt idx="1479">
                  <c:v>38467</c:v>
                </c:pt>
                <c:pt idx="1480">
                  <c:v>38468</c:v>
                </c:pt>
                <c:pt idx="1481">
                  <c:v>38469</c:v>
                </c:pt>
                <c:pt idx="1482">
                  <c:v>38470</c:v>
                </c:pt>
                <c:pt idx="1483">
                  <c:v>38471</c:v>
                </c:pt>
                <c:pt idx="1484">
                  <c:v>38474</c:v>
                </c:pt>
                <c:pt idx="1485">
                  <c:v>38475</c:v>
                </c:pt>
                <c:pt idx="1486">
                  <c:v>38476</c:v>
                </c:pt>
                <c:pt idx="1487">
                  <c:v>38477</c:v>
                </c:pt>
                <c:pt idx="1488">
                  <c:v>38478</c:v>
                </c:pt>
                <c:pt idx="1489">
                  <c:v>38481</c:v>
                </c:pt>
                <c:pt idx="1490">
                  <c:v>38482</c:v>
                </c:pt>
                <c:pt idx="1491">
                  <c:v>38483</c:v>
                </c:pt>
                <c:pt idx="1492">
                  <c:v>38484</c:v>
                </c:pt>
                <c:pt idx="1493">
                  <c:v>38485</c:v>
                </c:pt>
                <c:pt idx="1494">
                  <c:v>38488</c:v>
                </c:pt>
                <c:pt idx="1495">
                  <c:v>38489</c:v>
                </c:pt>
                <c:pt idx="1496">
                  <c:v>38490</c:v>
                </c:pt>
                <c:pt idx="1497">
                  <c:v>38491</c:v>
                </c:pt>
                <c:pt idx="1498">
                  <c:v>38492</c:v>
                </c:pt>
                <c:pt idx="1499">
                  <c:v>38495</c:v>
                </c:pt>
                <c:pt idx="1500">
                  <c:v>38496</c:v>
                </c:pt>
                <c:pt idx="1501">
                  <c:v>38497</c:v>
                </c:pt>
                <c:pt idx="1502">
                  <c:v>38498</c:v>
                </c:pt>
                <c:pt idx="1503">
                  <c:v>38499</c:v>
                </c:pt>
                <c:pt idx="1504">
                  <c:v>38502</c:v>
                </c:pt>
                <c:pt idx="1505">
                  <c:v>38503</c:v>
                </c:pt>
                <c:pt idx="1506">
                  <c:v>38504</c:v>
                </c:pt>
                <c:pt idx="1507">
                  <c:v>38505</c:v>
                </c:pt>
                <c:pt idx="1508">
                  <c:v>38506</c:v>
                </c:pt>
                <c:pt idx="1509">
                  <c:v>38509</c:v>
                </c:pt>
                <c:pt idx="1510">
                  <c:v>38510</c:v>
                </c:pt>
                <c:pt idx="1511">
                  <c:v>38511</c:v>
                </c:pt>
                <c:pt idx="1512">
                  <c:v>38512</c:v>
                </c:pt>
                <c:pt idx="1513">
                  <c:v>38513</c:v>
                </c:pt>
                <c:pt idx="1514">
                  <c:v>38516</c:v>
                </c:pt>
                <c:pt idx="1515">
                  <c:v>38517</c:v>
                </c:pt>
                <c:pt idx="1516">
                  <c:v>38518</c:v>
                </c:pt>
                <c:pt idx="1517">
                  <c:v>38519</c:v>
                </c:pt>
                <c:pt idx="1518">
                  <c:v>38520</c:v>
                </c:pt>
                <c:pt idx="1519">
                  <c:v>38523</c:v>
                </c:pt>
                <c:pt idx="1520">
                  <c:v>38524</c:v>
                </c:pt>
                <c:pt idx="1521">
                  <c:v>38525</c:v>
                </c:pt>
                <c:pt idx="1522">
                  <c:v>38526</c:v>
                </c:pt>
                <c:pt idx="1523">
                  <c:v>38527</c:v>
                </c:pt>
                <c:pt idx="1524">
                  <c:v>38530</c:v>
                </c:pt>
                <c:pt idx="1525">
                  <c:v>38531</c:v>
                </c:pt>
                <c:pt idx="1526">
                  <c:v>38532</c:v>
                </c:pt>
                <c:pt idx="1527">
                  <c:v>38533</c:v>
                </c:pt>
                <c:pt idx="1528">
                  <c:v>38534</c:v>
                </c:pt>
                <c:pt idx="1529">
                  <c:v>38537</c:v>
                </c:pt>
                <c:pt idx="1530">
                  <c:v>38538</c:v>
                </c:pt>
                <c:pt idx="1531">
                  <c:v>38539</c:v>
                </c:pt>
                <c:pt idx="1532">
                  <c:v>38540</c:v>
                </c:pt>
                <c:pt idx="1533">
                  <c:v>38541</c:v>
                </c:pt>
                <c:pt idx="1534">
                  <c:v>38544</c:v>
                </c:pt>
                <c:pt idx="1535">
                  <c:v>38545</c:v>
                </c:pt>
                <c:pt idx="1536">
                  <c:v>38546</c:v>
                </c:pt>
                <c:pt idx="1537">
                  <c:v>38547</c:v>
                </c:pt>
                <c:pt idx="1538">
                  <c:v>38548</c:v>
                </c:pt>
                <c:pt idx="1539">
                  <c:v>38551</c:v>
                </c:pt>
                <c:pt idx="1540">
                  <c:v>38552</c:v>
                </c:pt>
                <c:pt idx="1541">
                  <c:v>38553</c:v>
                </c:pt>
                <c:pt idx="1542">
                  <c:v>38554</c:v>
                </c:pt>
                <c:pt idx="1543">
                  <c:v>38555</c:v>
                </c:pt>
                <c:pt idx="1544">
                  <c:v>38558</c:v>
                </c:pt>
                <c:pt idx="1545">
                  <c:v>38559</c:v>
                </c:pt>
                <c:pt idx="1546">
                  <c:v>38560</c:v>
                </c:pt>
                <c:pt idx="1547">
                  <c:v>38561</c:v>
                </c:pt>
                <c:pt idx="1548">
                  <c:v>38562</c:v>
                </c:pt>
                <c:pt idx="1549">
                  <c:v>38565</c:v>
                </c:pt>
                <c:pt idx="1550">
                  <c:v>38566</c:v>
                </c:pt>
                <c:pt idx="1551">
                  <c:v>38567</c:v>
                </c:pt>
                <c:pt idx="1552">
                  <c:v>38568</c:v>
                </c:pt>
                <c:pt idx="1553">
                  <c:v>38569</c:v>
                </c:pt>
                <c:pt idx="1554">
                  <c:v>38572</c:v>
                </c:pt>
                <c:pt idx="1555">
                  <c:v>38573</c:v>
                </c:pt>
                <c:pt idx="1556">
                  <c:v>38574</c:v>
                </c:pt>
                <c:pt idx="1557">
                  <c:v>38575</c:v>
                </c:pt>
                <c:pt idx="1558">
                  <c:v>38576</c:v>
                </c:pt>
                <c:pt idx="1559">
                  <c:v>38579</c:v>
                </c:pt>
                <c:pt idx="1560">
                  <c:v>38580</c:v>
                </c:pt>
                <c:pt idx="1561">
                  <c:v>38581</c:v>
                </c:pt>
                <c:pt idx="1562">
                  <c:v>38582</c:v>
                </c:pt>
                <c:pt idx="1563">
                  <c:v>38583</c:v>
                </c:pt>
                <c:pt idx="1564">
                  <c:v>38586</c:v>
                </c:pt>
                <c:pt idx="1565">
                  <c:v>38587</c:v>
                </c:pt>
                <c:pt idx="1566">
                  <c:v>38588</c:v>
                </c:pt>
                <c:pt idx="1567">
                  <c:v>38589</c:v>
                </c:pt>
                <c:pt idx="1568">
                  <c:v>38590</c:v>
                </c:pt>
                <c:pt idx="1569">
                  <c:v>38593</c:v>
                </c:pt>
                <c:pt idx="1570">
                  <c:v>38594</c:v>
                </c:pt>
                <c:pt idx="1571">
                  <c:v>38595</c:v>
                </c:pt>
                <c:pt idx="1572">
                  <c:v>38596</c:v>
                </c:pt>
                <c:pt idx="1573">
                  <c:v>38597</c:v>
                </c:pt>
                <c:pt idx="1574">
                  <c:v>38600</c:v>
                </c:pt>
                <c:pt idx="1575">
                  <c:v>38601</c:v>
                </c:pt>
                <c:pt idx="1576">
                  <c:v>38602</c:v>
                </c:pt>
                <c:pt idx="1577">
                  <c:v>38603</c:v>
                </c:pt>
                <c:pt idx="1578">
                  <c:v>38604</c:v>
                </c:pt>
                <c:pt idx="1579">
                  <c:v>38607</c:v>
                </c:pt>
                <c:pt idx="1580">
                  <c:v>38608</c:v>
                </c:pt>
                <c:pt idx="1581">
                  <c:v>38609</c:v>
                </c:pt>
                <c:pt idx="1582">
                  <c:v>38610</c:v>
                </c:pt>
                <c:pt idx="1583">
                  <c:v>38611</c:v>
                </c:pt>
                <c:pt idx="1584">
                  <c:v>38614</c:v>
                </c:pt>
                <c:pt idx="1585">
                  <c:v>38615</c:v>
                </c:pt>
                <c:pt idx="1586">
                  <c:v>38616</c:v>
                </c:pt>
                <c:pt idx="1587">
                  <c:v>38617</c:v>
                </c:pt>
                <c:pt idx="1588">
                  <c:v>38618</c:v>
                </c:pt>
                <c:pt idx="1589">
                  <c:v>38621</c:v>
                </c:pt>
                <c:pt idx="1590">
                  <c:v>38622</c:v>
                </c:pt>
                <c:pt idx="1591">
                  <c:v>38623</c:v>
                </c:pt>
                <c:pt idx="1592">
                  <c:v>38624</c:v>
                </c:pt>
                <c:pt idx="1593">
                  <c:v>38625</c:v>
                </c:pt>
                <c:pt idx="1594">
                  <c:v>38628</c:v>
                </c:pt>
                <c:pt idx="1595">
                  <c:v>38629</c:v>
                </c:pt>
                <c:pt idx="1596">
                  <c:v>38630</c:v>
                </c:pt>
                <c:pt idx="1597">
                  <c:v>38631</c:v>
                </c:pt>
                <c:pt idx="1598">
                  <c:v>38632</c:v>
                </c:pt>
                <c:pt idx="1599">
                  <c:v>38635</c:v>
                </c:pt>
                <c:pt idx="1600">
                  <c:v>38636</c:v>
                </c:pt>
                <c:pt idx="1601">
                  <c:v>38637</c:v>
                </c:pt>
                <c:pt idx="1602">
                  <c:v>38638</c:v>
                </c:pt>
                <c:pt idx="1603">
                  <c:v>38639</c:v>
                </c:pt>
                <c:pt idx="1604">
                  <c:v>38642</c:v>
                </c:pt>
                <c:pt idx="1605">
                  <c:v>38643</c:v>
                </c:pt>
                <c:pt idx="1606">
                  <c:v>38644</c:v>
                </c:pt>
                <c:pt idx="1607">
                  <c:v>38645</c:v>
                </c:pt>
                <c:pt idx="1608">
                  <c:v>38646</c:v>
                </c:pt>
                <c:pt idx="1609">
                  <c:v>38649</c:v>
                </c:pt>
                <c:pt idx="1610">
                  <c:v>38650</c:v>
                </c:pt>
                <c:pt idx="1611">
                  <c:v>38651</c:v>
                </c:pt>
                <c:pt idx="1612">
                  <c:v>38652</c:v>
                </c:pt>
                <c:pt idx="1613">
                  <c:v>38653</c:v>
                </c:pt>
                <c:pt idx="1614">
                  <c:v>38656</c:v>
                </c:pt>
                <c:pt idx="1615">
                  <c:v>38657</c:v>
                </c:pt>
                <c:pt idx="1616">
                  <c:v>38658</c:v>
                </c:pt>
                <c:pt idx="1617">
                  <c:v>38659</c:v>
                </c:pt>
                <c:pt idx="1618">
                  <c:v>38660</c:v>
                </c:pt>
                <c:pt idx="1619">
                  <c:v>38663</c:v>
                </c:pt>
                <c:pt idx="1620">
                  <c:v>38664</c:v>
                </c:pt>
                <c:pt idx="1621">
                  <c:v>38665</c:v>
                </c:pt>
                <c:pt idx="1622">
                  <c:v>38666</c:v>
                </c:pt>
                <c:pt idx="1623">
                  <c:v>38667</c:v>
                </c:pt>
                <c:pt idx="1624">
                  <c:v>38670</c:v>
                </c:pt>
                <c:pt idx="1625">
                  <c:v>38671</c:v>
                </c:pt>
                <c:pt idx="1626">
                  <c:v>38672</c:v>
                </c:pt>
                <c:pt idx="1627">
                  <c:v>38673</c:v>
                </c:pt>
                <c:pt idx="1628">
                  <c:v>38674</c:v>
                </c:pt>
                <c:pt idx="1629">
                  <c:v>38677</c:v>
                </c:pt>
                <c:pt idx="1630">
                  <c:v>38678</c:v>
                </c:pt>
                <c:pt idx="1631">
                  <c:v>38679</c:v>
                </c:pt>
                <c:pt idx="1632">
                  <c:v>38681</c:v>
                </c:pt>
                <c:pt idx="1633">
                  <c:v>38684</c:v>
                </c:pt>
                <c:pt idx="1634">
                  <c:v>38685</c:v>
                </c:pt>
                <c:pt idx="1635">
                  <c:v>38686</c:v>
                </c:pt>
                <c:pt idx="1636">
                  <c:v>38687</c:v>
                </c:pt>
                <c:pt idx="1637">
                  <c:v>38688</c:v>
                </c:pt>
                <c:pt idx="1638">
                  <c:v>38691</c:v>
                </c:pt>
                <c:pt idx="1639">
                  <c:v>38692</c:v>
                </c:pt>
                <c:pt idx="1640">
                  <c:v>38693</c:v>
                </c:pt>
                <c:pt idx="1641">
                  <c:v>38694</c:v>
                </c:pt>
                <c:pt idx="1642">
                  <c:v>38695</c:v>
                </c:pt>
                <c:pt idx="1643">
                  <c:v>38698</c:v>
                </c:pt>
                <c:pt idx="1644">
                  <c:v>38699</c:v>
                </c:pt>
                <c:pt idx="1645">
                  <c:v>38700</c:v>
                </c:pt>
                <c:pt idx="1646">
                  <c:v>38701</c:v>
                </c:pt>
                <c:pt idx="1647">
                  <c:v>38702</c:v>
                </c:pt>
                <c:pt idx="1648">
                  <c:v>38705</c:v>
                </c:pt>
                <c:pt idx="1649">
                  <c:v>38706</c:v>
                </c:pt>
                <c:pt idx="1650">
                  <c:v>38707</c:v>
                </c:pt>
                <c:pt idx="1651">
                  <c:v>38708</c:v>
                </c:pt>
                <c:pt idx="1652">
                  <c:v>38709</c:v>
                </c:pt>
                <c:pt idx="1653">
                  <c:v>38713</c:v>
                </c:pt>
                <c:pt idx="1654">
                  <c:v>38714</c:v>
                </c:pt>
                <c:pt idx="1655">
                  <c:v>38715</c:v>
                </c:pt>
                <c:pt idx="1656">
                  <c:v>38716</c:v>
                </c:pt>
                <c:pt idx="1657">
                  <c:v>38720</c:v>
                </c:pt>
                <c:pt idx="1658">
                  <c:v>38721</c:v>
                </c:pt>
                <c:pt idx="1659">
                  <c:v>38722</c:v>
                </c:pt>
                <c:pt idx="1660">
                  <c:v>38723</c:v>
                </c:pt>
                <c:pt idx="1661">
                  <c:v>38726</c:v>
                </c:pt>
                <c:pt idx="1662">
                  <c:v>38727</c:v>
                </c:pt>
                <c:pt idx="1663">
                  <c:v>38728</c:v>
                </c:pt>
                <c:pt idx="1664">
                  <c:v>38729</c:v>
                </c:pt>
                <c:pt idx="1665">
                  <c:v>38730</c:v>
                </c:pt>
                <c:pt idx="1666">
                  <c:v>38734</c:v>
                </c:pt>
                <c:pt idx="1667">
                  <c:v>38735</c:v>
                </c:pt>
                <c:pt idx="1668">
                  <c:v>38736</c:v>
                </c:pt>
                <c:pt idx="1669">
                  <c:v>38737</c:v>
                </c:pt>
                <c:pt idx="1670">
                  <c:v>38740</c:v>
                </c:pt>
                <c:pt idx="1671">
                  <c:v>38741</c:v>
                </c:pt>
                <c:pt idx="1672">
                  <c:v>38742</c:v>
                </c:pt>
                <c:pt idx="1673">
                  <c:v>38743</c:v>
                </c:pt>
                <c:pt idx="1674">
                  <c:v>38744</c:v>
                </c:pt>
                <c:pt idx="1675">
                  <c:v>38747</c:v>
                </c:pt>
                <c:pt idx="1676">
                  <c:v>38748</c:v>
                </c:pt>
                <c:pt idx="1677">
                  <c:v>38749</c:v>
                </c:pt>
                <c:pt idx="1678">
                  <c:v>38750</c:v>
                </c:pt>
                <c:pt idx="1679">
                  <c:v>38751</c:v>
                </c:pt>
                <c:pt idx="1680">
                  <c:v>38754</c:v>
                </c:pt>
                <c:pt idx="1681">
                  <c:v>38755</c:v>
                </c:pt>
                <c:pt idx="1682">
                  <c:v>38756</c:v>
                </c:pt>
                <c:pt idx="1683">
                  <c:v>38757</c:v>
                </c:pt>
                <c:pt idx="1684">
                  <c:v>38758</c:v>
                </c:pt>
                <c:pt idx="1685">
                  <c:v>38761</c:v>
                </c:pt>
                <c:pt idx="1686">
                  <c:v>38762</c:v>
                </c:pt>
                <c:pt idx="1687">
                  <c:v>38763</c:v>
                </c:pt>
                <c:pt idx="1688">
                  <c:v>38764</c:v>
                </c:pt>
                <c:pt idx="1689">
                  <c:v>38765</c:v>
                </c:pt>
                <c:pt idx="1690">
                  <c:v>38769</c:v>
                </c:pt>
                <c:pt idx="1691">
                  <c:v>38770</c:v>
                </c:pt>
                <c:pt idx="1692">
                  <c:v>38771</c:v>
                </c:pt>
                <c:pt idx="1693">
                  <c:v>38772</c:v>
                </c:pt>
                <c:pt idx="1694">
                  <c:v>38775</c:v>
                </c:pt>
                <c:pt idx="1695">
                  <c:v>38776</c:v>
                </c:pt>
                <c:pt idx="1696">
                  <c:v>38777</c:v>
                </c:pt>
                <c:pt idx="1697">
                  <c:v>38778</c:v>
                </c:pt>
                <c:pt idx="1698">
                  <c:v>38779</c:v>
                </c:pt>
                <c:pt idx="1699">
                  <c:v>38782</c:v>
                </c:pt>
                <c:pt idx="1700">
                  <c:v>38783</c:v>
                </c:pt>
                <c:pt idx="1701">
                  <c:v>38784</c:v>
                </c:pt>
                <c:pt idx="1702">
                  <c:v>38785</c:v>
                </c:pt>
                <c:pt idx="1703">
                  <c:v>38786</c:v>
                </c:pt>
                <c:pt idx="1704">
                  <c:v>38789</c:v>
                </c:pt>
                <c:pt idx="1705">
                  <c:v>38790</c:v>
                </c:pt>
                <c:pt idx="1706">
                  <c:v>38791</c:v>
                </c:pt>
                <c:pt idx="1707">
                  <c:v>38792</c:v>
                </c:pt>
                <c:pt idx="1708">
                  <c:v>38793</c:v>
                </c:pt>
                <c:pt idx="1709">
                  <c:v>38796</c:v>
                </c:pt>
                <c:pt idx="1710">
                  <c:v>38797</c:v>
                </c:pt>
                <c:pt idx="1711">
                  <c:v>38798</c:v>
                </c:pt>
                <c:pt idx="1712">
                  <c:v>38799</c:v>
                </c:pt>
                <c:pt idx="1713">
                  <c:v>38800</c:v>
                </c:pt>
                <c:pt idx="1714">
                  <c:v>38803</c:v>
                </c:pt>
                <c:pt idx="1715">
                  <c:v>38804</c:v>
                </c:pt>
                <c:pt idx="1716">
                  <c:v>38805</c:v>
                </c:pt>
                <c:pt idx="1717">
                  <c:v>38806</c:v>
                </c:pt>
                <c:pt idx="1718">
                  <c:v>38807</c:v>
                </c:pt>
                <c:pt idx="1719">
                  <c:v>38810</c:v>
                </c:pt>
                <c:pt idx="1720">
                  <c:v>38811</c:v>
                </c:pt>
                <c:pt idx="1721">
                  <c:v>38812</c:v>
                </c:pt>
                <c:pt idx="1722">
                  <c:v>38813</c:v>
                </c:pt>
                <c:pt idx="1723">
                  <c:v>38814</c:v>
                </c:pt>
                <c:pt idx="1724">
                  <c:v>38817</c:v>
                </c:pt>
                <c:pt idx="1725">
                  <c:v>38818</c:v>
                </c:pt>
                <c:pt idx="1726">
                  <c:v>38819</c:v>
                </c:pt>
                <c:pt idx="1727">
                  <c:v>38820</c:v>
                </c:pt>
                <c:pt idx="1728">
                  <c:v>38824</c:v>
                </c:pt>
                <c:pt idx="1729">
                  <c:v>38825</c:v>
                </c:pt>
                <c:pt idx="1730">
                  <c:v>38826</c:v>
                </c:pt>
                <c:pt idx="1731">
                  <c:v>38827</c:v>
                </c:pt>
                <c:pt idx="1732">
                  <c:v>38828</c:v>
                </c:pt>
                <c:pt idx="1733">
                  <c:v>38831</c:v>
                </c:pt>
                <c:pt idx="1734">
                  <c:v>38832</c:v>
                </c:pt>
                <c:pt idx="1735">
                  <c:v>38833</c:v>
                </c:pt>
                <c:pt idx="1736">
                  <c:v>38834</c:v>
                </c:pt>
                <c:pt idx="1737">
                  <c:v>38835</c:v>
                </c:pt>
                <c:pt idx="1738">
                  <c:v>38838</c:v>
                </c:pt>
                <c:pt idx="1739">
                  <c:v>38839</c:v>
                </c:pt>
                <c:pt idx="1740">
                  <c:v>38840</c:v>
                </c:pt>
                <c:pt idx="1741">
                  <c:v>38841</c:v>
                </c:pt>
                <c:pt idx="1742">
                  <c:v>38842</c:v>
                </c:pt>
                <c:pt idx="1743">
                  <c:v>38845</c:v>
                </c:pt>
                <c:pt idx="1744">
                  <c:v>38846</c:v>
                </c:pt>
                <c:pt idx="1745">
                  <c:v>38847</c:v>
                </c:pt>
                <c:pt idx="1746">
                  <c:v>38848</c:v>
                </c:pt>
                <c:pt idx="1747">
                  <c:v>38849</c:v>
                </c:pt>
                <c:pt idx="1748">
                  <c:v>38852</c:v>
                </c:pt>
                <c:pt idx="1749">
                  <c:v>38853</c:v>
                </c:pt>
                <c:pt idx="1750">
                  <c:v>38854</c:v>
                </c:pt>
                <c:pt idx="1751">
                  <c:v>38855</c:v>
                </c:pt>
                <c:pt idx="1752">
                  <c:v>38856</c:v>
                </c:pt>
                <c:pt idx="1753">
                  <c:v>38859</c:v>
                </c:pt>
                <c:pt idx="1754">
                  <c:v>38860</c:v>
                </c:pt>
                <c:pt idx="1755">
                  <c:v>38861</c:v>
                </c:pt>
                <c:pt idx="1756">
                  <c:v>38862</c:v>
                </c:pt>
                <c:pt idx="1757">
                  <c:v>38863</c:v>
                </c:pt>
                <c:pt idx="1758">
                  <c:v>38867</c:v>
                </c:pt>
                <c:pt idx="1759">
                  <c:v>38868</c:v>
                </c:pt>
                <c:pt idx="1760">
                  <c:v>38869</c:v>
                </c:pt>
                <c:pt idx="1761">
                  <c:v>38870</c:v>
                </c:pt>
                <c:pt idx="1762">
                  <c:v>38873</c:v>
                </c:pt>
                <c:pt idx="1763">
                  <c:v>38874</c:v>
                </c:pt>
                <c:pt idx="1764">
                  <c:v>38875</c:v>
                </c:pt>
                <c:pt idx="1765">
                  <c:v>38876</c:v>
                </c:pt>
                <c:pt idx="1766">
                  <c:v>38877</c:v>
                </c:pt>
                <c:pt idx="1767">
                  <c:v>38880</c:v>
                </c:pt>
                <c:pt idx="1768">
                  <c:v>38881</c:v>
                </c:pt>
                <c:pt idx="1769">
                  <c:v>38882</c:v>
                </c:pt>
                <c:pt idx="1770">
                  <c:v>38883</c:v>
                </c:pt>
                <c:pt idx="1771">
                  <c:v>38884</c:v>
                </c:pt>
                <c:pt idx="1772">
                  <c:v>38887</c:v>
                </c:pt>
                <c:pt idx="1773">
                  <c:v>38888</c:v>
                </c:pt>
                <c:pt idx="1774">
                  <c:v>38889</c:v>
                </c:pt>
                <c:pt idx="1775">
                  <c:v>38890</c:v>
                </c:pt>
                <c:pt idx="1776">
                  <c:v>38891</c:v>
                </c:pt>
                <c:pt idx="1777">
                  <c:v>38894</c:v>
                </c:pt>
                <c:pt idx="1778">
                  <c:v>38895</c:v>
                </c:pt>
                <c:pt idx="1779">
                  <c:v>38896</c:v>
                </c:pt>
                <c:pt idx="1780">
                  <c:v>38897</c:v>
                </c:pt>
                <c:pt idx="1781">
                  <c:v>38898</c:v>
                </c:pt>
                <c:pt idx="1782">
                  <c:v>38901</c:v>
                </c:pt>
                <c:pt idx="1783">
                  <c:v>38903</c:v>
                </c:pt>
                <c:pt idx="1784">
                  <c:v>38904</c:v>
                </c:pt>
                <c:pt idx="1785">
                  <c:v>38905</c:v>
                </c:pt>
                <c:pt idx="1786">
                  <c:v>38908</c:v>
                </c:pt>
                <c:pt idx="1787">
                  <c:v>38909</c:v>
                </c:pt>
                <c:pt idx="1788">
                  <c:v>38910</c:v>
                </c:pt>
                <c:pt idx="1789">
                  <c:v>38911</c:v>
                </c:pt>
                <c:pt idx="1790">
                  <c:v>38912</c:v>
                </c:pt>
                <c:pt idx="1791">
                  <c:v>38915</c:v>
                </c:pt>
                <c:pt idx="1792">
                  <c:v>38916</c:v>
                </c:pt>
                <c:pt idx="1793">
                  <c:v>38917</c:v>
                </c:pt>
                <c:pt idx="1794">
                  <c:v>38918</c:v>
                </c:pt>
                <c:pt idx="1795">
                  <c:v>38919</c:v>
                </c:pt>
                <c:pt idx="1796">
                  <c:v>38922</c:v>
                </c:pt>
                <c:pt idx="1797">
                  <c:v>38923</c:v>
                </c:pt>
                <c:pt idx="1798">
                  <c:v>38924</c:v>
                </c:pt>
                <c:pt idx="1799">
                  <c:v>38925</c:v>
                </c:pt>
                <c:pt idx="1800">
                  <c:v>38926</c:v>
                </c:pt>
                <c:pt idx="1801">
                  <c:v>38929</c:v>
                </c:pt>
                <c:pt idx="1802">
                  <c:v>38930</c:v>
                </c:pt>
                <c:pt idx="1803">
                  <c:v>38931</c:v>
                </c:pt>
                <c:pt idx="1804">
                  <c:v>38932</c:v>
                </c:pt>
                <c:pt idx="1805">
                  <c:v>38933</c:v>
                </c:pt>
                <c:pt idx="1806">
                  <c:v>38936</c:v>
                </c:pt>
                <c:pt idx="1807">
                  <c:v>38937</c:v>
                </c:pt>
                <c:pt idx="1808">
                  <c:v>38938</c:v>
                </c:pt>
                <c:pt idx="1809">
                  <c:v>38939</c:v>
                </c:pt>
                <c:pt idx="1810">
                  <c:v>38940</c:v>
                </c:pt>
                <c:pt idx="1811">
                  <c:v>38943</c:v>
                </c:pt>
                <c:pt idx="1812">
                  <c:v>38944</c:v>
                </c:pt>
                <c:pt idx="1813">
                  <c:v>38945</c:v>
                </c:pt>
                <c:pt idx="1814">
                  <c:v>38946</c:v>
                </c:pt>
                <c:pt idx="1815">
                  <c:v>38947</c:v>
                </c:pt>
                <c:pt idx="1816">
                  <c:v>38950</c:v>
                </c:pt>
                <c:pt idx="1817">
                  <c:v>38951</c:v>
                </c:pt>
                <c:pt idx="1818">
                  <c:v>38952</c:v>
                </c:pt>
                <c:pt idx="1819">
                  <c:v>38953</c:v>
                </c:pt>
                <c:pt idx="1820">
                  <c:v>38954</c:v>
                </c:pt>
                <c:pt idx="1821">
                  <c:v>38957</c:v>
                </c:pt>
                <c:pt idx="1822">
                  <c:v>38958</c:v>
                </c:pt>
                <c:pt idx="1823">
                  <c:v>38959</c:v>
                </c:pt>
                <c:pt idx="1824">
                  <c:v>38960</c:v>
                </c:pt>
                <c:pt idx="1825">
                  <c:v>38961</c:v>
                </c:pt>
                <c:pt idx="1826">
                  <c:v>38965</c:v>
                </c:pt>
                <c:pt idx="1827">
                  <c:v>38966</c:v>
                </c:pt>
                <c:pt idx="1828">
                  <c:v>38967</c:v>
                </c:pt>
                <c:pt idx="1829">
                  <c:v>38968</c:v>
                </c:pt>
                <c:pt idx="1830">
                  <c:v>38971</c:v>
                </c:pt>
                <c:pt idx="1831">
                  <c:v>38972</c:v>
                </c:pt>
                <c:pt idx="1832">
                  <c:v>38973</c:v>
                </c:pt>
                <c:pt idx="1833">
                  <c:v>38974</c:v>
                </c:pt>
                <c:pt idx="1834">
                  <c:v>38975</c:v>
                </c:pt>
                <c:pt idx="1835">
                  <c:v>38978</c:v>
                </c:pt>
                <c:pt idx="1836">
                  <c:v>38979</c:v>
                </c:pt>
                <c:pt idx="1837">
                  <c:v>38980</c:v>
                </c:pt>
                <c:pt idx="1838">
                  <c:v>38981</c:v>
                </c:pt>
                <c:pt idx="1839">
                  <c:v>38982</c:v>
                </c:pt>
                <c:pt idx="1840">
                  <c:v>38985</c:v>
                </c:pt>
                <c:pt idx="1841">
                  <c:v>38986</c:v>
                </c:pt>
                <c:pt idx="1842">
                  <c:v>38987</c:v>
                </c:pt>
                <c:pt idx="1843">
                  <c:v>38988</c:v>
                </c:pt>
                <c:pt idx="1844">
                  <c:v>38989</c:v>
                </c:pt>
                <c:pt idx="1845">
                  <c:v>38992</c:v>
                </c:pt>
                <c:pt idx="1846">
                  <c:v>38993</c:v>
                </c:pt>
                <c:pt idx="1847">
                  <c:v>38994</c:v>
                </c:pt>
                <c:pt idx="1848">
                  <c:v>38995</c:v>
                </c:pt>
                <c:pt idx="1849">
                  <c:v>38996</c:v>
                </c:pt>
                <c:pt idx="1850">
                  <c:v>38999</c:v>
                </c:pt>
                <c:pt idx="1851">
                  <c:v>39000</c:v>
                </c:pt>
                <c:pt idx="1852">
                  <c:v>39001</c:v>
                </c:pt>
                <c:pt idx="1853">
                  <c:v>39002</c:v>
                </c:pt>
                <c:pt idx="1854">
                  <c:v>39003</c:v>
                </c:pt>
                <c:pt idx="1855">
                  <c:v>39006</c:v>
                </c:pt>
                <c:pt idx="1856">
                  <c:v>39007</c:v>
                </c:pt>
                <c:pt idx="1857">
                  <c:v>39008</c:v>
                </c:pt>
                <c:pt idx="1858">
                  <c:v>39009</c:v>
                </c:pt>
                <c:pt idx="1859">
                  <c:v>39010</c:v>
                </c:pt>
                <c:pt idx="1860">
                  <c:v>39013</c:v>
                </c:pt>
                <c:pt idx="1861">
                  <c:v>39014</c:v>
                </c:pt>
                <c:pt idx="1862">
                  <c:v>39015</c:v>
                </c:pt>
                <c:pt idx="1863">
                  <c:v>39016</c:v>
                </c:pt>
                <c:pt idx="1864">
                  <c:v>39017</c:v>
                </c:pt>
                <c:pt idx="1865">
                  <c:v>39020</c:v>
                </c:pt>
                <c:pt idx="1866">
                  <c:v>39021</c:v>
                </c:pt>
                <c:pt idx="1867">
                  <c:v>39022</c:v>
                </c:pt>
                <c:pt idx="1868">
                  <c:v>39023</c:v>
                </c:pt>
                <c:pt idx="1869">
                  <c:v>39024</c:v>
                </c:pt>
                <c:pt idx="1870">
                  <c:v>39027</c:v>
                </c:pt>
                <c:pt idx="1871">
                  <c:v>39028</c:v>
                </c:pt>
                <c:pt idx="1872">
                  <c:v>39029</c:v>
                </c:pt>
                <c:pt idx="1873">
                  <c:v>39030</c:v>
                </c:pt>
                <c:pt idx="1874">
                  <c:v>39031</c:v>
                </c:pt>
                <c:pt idx="1875">
                  <c:v>39034</c:v>
                </c:pt>
                <c:pt idx="1876">
                  <c:v>39035</c:v>
                </c:pt>
                <c:pt idx="1877">
                  <c:v>39036</c:v>
                </c:pt>
                <c:pt idx="1878">
                  <c:v>39037</c:v>
                </c:pt>
                <c:pt idx="1879">
                  <c:v>39038</c:v>
                </c:pt>
                <c:pt idx="1880">
                  <c:v>39041</c:v>
                </c:pt>
                <c:pt idx="1881">
                  <c:v>39042</c:v>
                </c:pt>
                <c:pt idx="1882">
                  <c:v>39043</c:v>
                </c:pt>
                <c:pt idx="1883">
                  <c:v>39045</c:v>
                </c:pt>
                <c:pt idx="1884">
                  <c:v>39048</c:v>
                </c:pt>
                <c:pt idx="1885">
                  <c:v>39049</c:v>
                </c:pt>
                <c:pt idx="1886">
                  <c:v>39050</c:v>
                </c:pt>
                <c:pt idx="1887">
                  <c:v>39051</c:v>
                </c:pt>
                <c:pt idx="1888">
                  <c:v>39052</c:v>
                </c:pt>
                <c:pt idx="1889">
                  <c:v>39055</c:v>
                </c:pt>
                <c:pt idx="1890">
                  <c:v>39056</c:v>
                </c:pt>
                <c:pt idx="1891">
                  <c:v>39057</c:v>
                </c:pt>
                <c:pt idx="1892">
                  <c:v>39058</c:v>
                </c:pt>
                <c:pt idx="1893">
                  <c:v>39059</c:v>
                </c:pt>
                <c:pt idx="1894">
                  <c:v>39062</c:v>
                </c:pt>
                <c:pt idx="1895">
                  <c:v>39063</c:v>
                </c:pt>
                <c:pt idx="1896">
                  <c:v>39064</c:v>
                </c:pt>
                <c:pt idx="1897">
                  <c:v>39065</c:v>
                </c:pt>
                <c:pt idx="1898">
                  <c:v>39066</c:v>
                </c:pt>
                <c:pt idx="1899">
                  <c:v>39069</c:v>
                </c:pt>
                <c:pt idx="1900">
                  <c:v>39070</c:v>
                </c:pt>
                <c:pt idx="1901">
                  <c:v>39071</c:v>
                </c:pt>
                <c:pt idx="1902">
                  <c:v>39072</c:v>
                </c:pt>
                <c:pt idx="1903">
                  <c:v>39073</c:v>
                </c:pt>
                <c:pt idx="1904">
                  <c:v>39077</c:v>
                </c:pt>
                <c:pt idx="1905">
                  <c:v>39078</c:v>
                </c:pt>
                <c:pt idx="1906">
                  <c:v>39079</c:v>
                </c:pt>
                <c:pt idx="1907">
                  <c:v>39080</c:v>
                </c:pt>
                <c:pt idx="1908">
                  <c:v>39085</c:v>
                </c:pt>
                <c:pt idx="1909">
                  <c:v>39086</c:v>
                </c:pt>
                <c:pt idx="1910">
                  <c:v>39087</c:v>
                </c:pt>
                <c:pt idx="1911">
                  <c:v>39090</c:v>
                </c:pt>
                <c:pt idx="1912">
                  <c:v>39091</c:v>
                </c:pt>
                <c:pt idx="1913">
                  <c:v>39092</c:v>
                </c:pt>
                <c:pt idx="1914">
                  <c:v>39093</c:v>
                </c:pt>
                <c:pt idx="1915">
                  <c:v>39094</c:v>
                </c:pt>
                <c:pt idx="1916">
                  <c:v>39098</c:v>
                </c:pt>
                <c:pt idx="1917">
                  <c:v>39099</c:v>
                </c:pt>
                <c:pt idx="1918">
                  <c:v>39100</c:v>
                </c:pt>
                <c:pt idx="1919">
                  <c:v>39101</c:v>
                </c:pt>
                <c:pt idx="1920">
                  <c:v>39104</c:v>
                </c:pt>
                <c:pt idx="1921">
                  <c:v>39105</c:v>
                </c:pt>
                <c:pt idx="1922">
                  <c:v>39106</c:v>
                </c:pt>
                <c:pt idx="1923">
                  <c:v>39107</c:v>
                </c:pt>
                <c:pt idx="1924">
                  <c:v>39108</c:v>
                </c:pt>
                <c:pt idx="1925">
                  <c:v>39111</c:v>
                </c:pt>
                <c:pt idx="1926">
                  <c:v>39112</c:v>
                </c:pt>
                <c:pt idx="1927">
                  <c:v>39113</c:v>
                </c:pt>
                <c:pt idx="1928">
                  <c:v>39114</c:v>
                </c:pt>
                <c:pt idx="1929">
                  <c:v>39115</c:v>
                </c:pt>
                <c:pt idx="1930">
                  <c:v>39118</c:v>
                </c:pt>
                <c:pt idx="1931">
                  <c:v>39119</c:v>
                </c:pt>
                <c:pt idx="1932">
                  <c:v>39120</c:v>
                </c:pt>
                <c:pt idx="1933">
                  <c:v>39121</c:v>
                </c:pt>
                <c:pt idx="1934">
                  <c:v>39122</c:v>
                </c:pt>
                <c:pt idx="1935">
                  <c:v>39125</c:v>
                </c:pt>
                <c:pt idx="1936">
                  <c:v>39126</c:v>
                </c:pt>
                <c:pt idx="1937">
                  <c:v>39127</c:v>
                </c:pt>
                <c:pt idx="1938">
                  <c:v>39128</c:v>
                </c:pt>
                <c:pt idx="1939">
                  <c:v>39129</c:v>
                </c:pt>
                <c:pt idx="1940">
                  <c:v>39133</c:v>
                </c:pt>
                <c:pt idx="1941">
                  <c:v>39134</c:v>
                </c:pt>
                <c:pt idx="1942">
                  <c:v>39135</c:v>
                </c:pt>
                <c:pt idx="1943">
                  <c:v>39136</c:v>
                </c:pt>
                <c:pt idx="1944">
                  <c:v>39139</c:v>
                </c:pt>
                <c:pt idx="1945">
                  <c:v>39140</c:v>
                </c:pt>
                <c:pt idx="1946">
                  <c:v>39141</c:v>
                </c:pt>
                <c:pt idx="1947">
                  <c:v>39142</c:v>
                </c:pt>
                <c:pt idx="1948">
                  <c:v>39143</c:v>
                </c:pt>
                <c:pt idx="1949">
                  <c:v>39146</c:v>
                </c:pt>
                <c:pt idx="1950">
                  <c:v>39147</c:v>
                </c:pt>
                <c:pt idx="1951">
                  <c:v>39148</c:v>
                </c:pt>
                <c:pt idx="1952">
                  <c:v>39149</c:v>
                </c:pt>
                <c:pt idx="1953">
                  <c:v>39150</c:v>
                </c:pt>
                <c:pt idx="1954">
                  <c:v>39153</c:v>
                </c:pt>
                <c:pt idx="1955">
                  <c:v>39154</c:v>
                </c:pt>
                <c:pt idx="1956">
                  <c:v>39155</c:v>
                </c:pt>
                <c:pt idx="1957">
                  <c:v>39156</c:v>
                </c:pt>
                <c:pt idx="1958">
                  <c:v>39157</c:v>
                </c:pt>
                <c:pt idx="1959">
                  <c:v>39160</c:v>
                </c:pt>
                <c:pt idx="1960">
                  <c:v>39161</c:v>
                </c:pt>
                <c:pt idx="1961">
                  <c:v>39162</c:v>
                </c:pt>
                <c:pt idx="1962">
                  <c:v>39163</c:v>
                </c:pt>
                <c:pt idx="1963">
                  <c:v>39164</c:v>
                </c:pt>
                <c:pt idx="1964">
                  <c:v>39167</c:v>
                </c:pt>
                <c:pt idx="1965">
                  <c:v>39168</c:v>
                </c:pt>
                <c:pt idx="1966">
                  <c:v>39169</c:v>
                </c:pt>
                <c:pt idx="1967">
                  <c:v>39170</c:v>
                </c:pt>
                <c:pt idx="1968">
                  <c:v>39171</c:v>
                </c:pt>
                <c:pt idx="1969">
                  <c:v>39174</c:v>
                </c:pt>
                <c:pt idx="1970">
                  <c:v>39175</c:v>
                </c:pt>
                <c:pt idx="1971">
                  <c:v>39176</c:v>
                </c:pt>
                <c:pt idx="1972">
                  <c:v>39177</c:v>
                </c:pt>
                <c:pt idx="1973">
                  <c:v>39181</c:v>
                </c:pt>
                <c:pt idx="1974">
                  <c:v>39182</c:v>
                </c:pt>
                <c:pt idx="1975">
                  <c:v>39183</c:v>
                </c:pt>
                <c:pt idx="1976">
                  <c:v>39184</c:v>
                </c:pt>
                <c:pt idx="1977">
                  <c:v>39185</c:v>
                </c:pt>
                <c:pt idx="1978">
                  <c:v>39188</c:v>
                </c:pt>
                <c:pt idx="1979">
                  <c:v>39189</c:v>
                </c:pt>
                <c:pt idx="1980">
                  <c:v>39190</c:v>
                </c:pt>
                <c:pt idx="1981">
                  <c:v>39191</c:v>
                </c:pt>
                <c:pt idx="1982">
                  <c:v>39192</c:v>
                </c:pt>
                <c:pt idx="1983">
                  <c:v>39195</c:v>
                </c:pt>
                <c:pt idx="1984">
                  <c:v>39196</c:v>
                </c:pt>
                <c:pt idx="1985">
                  <c:v>39197</c:v>
                </c:pt>
                <c:pt idx="1986">
                  <c:v>39198</c:v>
                </c:pt>
                <c:pt idx="1987">
                  <c:v>39199</c:v>
                </c:pt>
                <c:pt idx="1988">
                  <c:v>39202</c:v>
                </c:pt>
                <c:pt idx="1989">
                  <c:v>39203</c:v>
                </c:pt>
                <c:pt idx="1990">
                  <c:v>39204</c:v>
                </c:pt>
                <c:pt idx="1991">
                  <c:v>39205</c:v>
                </c:pt>
                <c:pt idx="1992">
                  <c:v>39206</c:v>
                </c:pt>
                <c:pt idx="1993">
                  <c:v>39209</c:v>
                </c:pt>
                <c:pt idx="1994">
                  <c:v>39210</c:v>
                </c:pt>
                <c:pt idx="1995">
                  <c:v>39211</c:v>
                </c:pt>
                <c:pt idx="1996">
                  <c:v>39212</c:v>
                </c:pt>
                <c:pt idx="1997">
                  <c:v>39213</c:v>
                </c:pt>
                <c:pt idx="1998">
                  <c:v>39216</c:v>
                </c:pt>
                <c:pt idx="1999">
                  <c:v>39217</c:v>
                </c:pt>
                <c:pt idx="2000">
                  <c:v>39218</c:v>
                </c:pt>
                <c:pt idx="2001">
                  <c:v>39219</c:v>
                </c:pt>
                <c:pt idx="2002">
                  <c:v>39220</c:v>
                </c:pt>
                <c:pt idx="2003">
                  <c:v>39223</c:v>
                </c:pt>
                <c:pt idx="2004">
                  <c:v>39224</c:v>
                </c:pt>
                <c:pt idx="2005">
                  <c:v>39225</c:v>
                </c:pt>
                <c:pt idx="2006">
                  <c:v>39226</c:v>
                </c:pt>
                <c:pt idx="2007">
                  <c:v>39227</c:v>
                </c:pt>
                <c:pt idx="2008">
                  <c:v>39231</c:v>
                </c:pt>
                <c:pt idx="2009">
                  <c:v>39232</c:v>
                </c:pt>
                <c:pt idx="2010">
                  <c:v>39233</c:v>
                </c:pt>
                <c:pt idx="2011">
                  <c:v>39234</c:v>
                </c:pt>
                <c:pt idx="2012">
                  <c:v>39237</c:v>
                </c:pt>
                <c:pt idx="2013">
                  <c:v>39238</c:v>
                </c:pt>
                <c:pt idx="2014">
                  <c:v>39239</c:v>
                </c:pt>
                <c:pt idx="2015">
                  <c:v>39240</c:v>
                </c:pt>
                <c:pt idx="2016">
                  <c:v>39241</c:v>
                </c:pt>
                <c:pt idx="2017">
                  <c:v>39244</c:v>
                </c:pt>
                <c:pt idx="2018">
                  <c:v>39245</c:v>
                </c:pt>
                <c:pt idx="2019">
                  <c:v>39246</c:v>
                </c:pt>
                <c:pt idx="2020">
                  <c:v>39247</c:v>
                </c:pt>
                <c:pt idx="2021">
                  <c:v>39248</c:v>
                </c:pt>
                <c:pt idx="2022">
                  <c:v>39251</c:v>
                </c:pt>
                <c:pt idx="2023">
                  <c:v>39252</c:v>
                </c:pt>
                <c:pt idx="2024">
                  <c:v>39253</c:v>
                </c:pt>
                <c:pt idx="2025">
                  <c:v>39254</c:v>
                </c:pt>
                <c:pt idx="2026">
                  <c:v>39255</c:v>
                </c:pt>
                <c:pt idx="2027">
                  <c:v>39258</c:v>
                </c:pt>
                <c:pt idx="2028">
                  <c:v>39259</c:v>
                </c:pt>
                <c:pt idx="2029">
                  <c:v>39260</c:v>
                </c:pt>
                <c:pt idx="2030">
                  <c:v>39261</c:v>
                </c:pt>
                <c:pt idx="2031">
                  <c:v>39262</c:v>
                </c:pt>
                <c:pt idx="2032">
                  <c:v>39265</c:v>
                </c:pt>
                <c:pt idx="2033">
                  <c:v>39266</c:v>
                </c:pt>
                <c:pt idx="2034">
                  <c:v>39268</c:v>
                </c:pt>
                <c:pt idx="2035">
                  <c:v>39269</c:v>
                </c:pt>
                <c:pt idx="2036">
                  <c:v>39272</c:v>
                </c:pt>
                <c:pt idx="2037">
                  <c:v>39273</c:v>
                </c:pt>
                <c:pt idx="2038">
                  <c:v>39274</c:v>
                </c:pt>
                <c:pt idx="2039">
                  <c:v>39275</c:v>
                </c:pt>
                <c:pt idx="2040">
                  <c:v>39276</c:v>
                </c:pt>
                <c:pt idx="2041">
                  <c:v>39279</c:v>
                </c:pt>
                <c:pt idx="2042">
                  <c:v>39280</c:v>
                </c:pt>
                <c:pt idx="2043">
                  <c:v>39281</c:v>
                </c:pt>
                <c:pt idx="2044">
                  <c:v>39282</c:v>
                </c:pt>
                <c:pt idx="2045">
                  <c:v>39283</c:v>
                </c:pt>
                <c:pt idx="2046">
                  <c:v>39286</c:v>
                </c:pt>
                <c:pt idx="2047">
                  <c:v>39287</c:v>
                </c:pt>
                <c:pt idx="2048">
                  <c:v>39288</c:v>
                </c:pt>
                <c:pt idx="2049">
                  <c:v>39289</c:v>
                </c:pt>
                <c:pt idx="2050">
                  <c:v>39290</c:v>
                </c:pt>
                <c:pt idx="2051">
                  <c:v>39293</c:v>
                </c:pt>
                <c:pt idx="2052">
                  <c:v>39294</c:v>
                </c:pt>
                <c:pt idx="2053">
                  <c:v>39295</c:v>
                </c:pt>
                <c:pt idx="2054">
                  <c:v>39296</c:v>
                </c:pt>
                <c:pt idx="2055">
                  <c:v>39297</c:v>
                </c:pt>
                <c:pt idx="2056">
                  <c:v>39300</c:v>
                </c:pt>
                <c:pt idx="2057">
                  <c:v>39301</c:v>
                </c:pt>
                <c:pt idx="2058">
                  <c:v>39302</c:v>
                </c:pt>
                <c:pt idx="2059">
                  <c:v>39303</c:v>
                </c:pt>
                <c:pt idx="2060">
                  <c:v>39304</c:v>
                </c:pt>
                <c:pt idx="2061">
                  <c:v>39307</c:v>
                </c:pt>
                <c:pt idx="2062">
                  <c:v>39308</c:v>
                </c:pt>
                <c:pt idx="2063">
                  <c:v>39309</c:v>
                </c:pt>
                <c:pt idx="2064">
                  <c:v>39310</c:v>
                </c:pt>
                <c:pt idx="2065">
                  <c:v>39311</c:v>
                </c:pt>
                <c:pt idx="2066">
                  <c:v>39314</c:v>
                </c:pt>
                <c:pt idx="2067">
                  <c:v>39315</c:v>
                </c:pt>
                <c:pt idx="2068">
                  <c:v>39316</c:v>
                </c:pt>
                <c:pt idx="2069">
                  <c:v>39317</c:v>
                </c:pt>
                <c:pt idx="2070">
                  <c:v>39318</c:v>
                </c:pt>
                <c:pt idx="2071">
                  <c:v>39321</c:v>
                </c:pt>
                <c:pt idx="2072">
                  <c:v>39322</c:v>
                </c:pt>
                <c:pt idx="2073">
                  <c:v>39323</c:v>
                </c:pt>
                <c:pt idx="2074">
                  <c:v>39324</c:v>
                </c:pt>
                <c:pt idx="2075">
                  <c:v>39325</c:v>
                </c:pt>
                <c:pt idx="2076">
                  <c:v>39329</c:v>
                </c:pt>
                <c:pt idx="2077">
                  <c:v>39330</c:v>
                </c:pt>
                <c:pt idx="2078">
                  <c:v>39331</c:v>
                </c:pt>
                <c:pt idx="2079">
                  <c:v>39332</c:v>
                </c:pt>
                <c:pt idx="2080">
                  <c:v>39335</c:v>
                </c:pt>
                <c:pt idx="2081">
                  <c:v>39336</c:v>
                </c:pt>
                <c:pt idx="2082">
                  <c:v>39337</c:v>
                </c:pt>
                <c:pt idx="2083">
                  <c:v>39338</c:v>
                </c:pt>
                <c:pt idx="2084">
                  <c:v>39339</c:v>
                </c:pt>
                <c:pt idx="2085">
                  <c:v>39342</c:v>
                </c:pt>
                <c:pt idx="2086">
                  <c:v>39343</c:v>
                </c:pt>
                <c:pt idx="2087">
                  <c:v>39344</c:v>
                </c:pt>
                <c:pt idx="2088">
                  <c:v>39345</c:v>
                </c:pt>
                <c:pt idx="2089">
                  <c:v>39346</c:v>
                </c:pt>
                <c:pt idx="2090">
                  <c:v>39349</c:v>
                </c:pt>
                <c:pt idx="2091">
                  <c:v>39350</c:v>
                </c:pt>
                <c:pt idx="2092">
                  <c:v>39351</c:v>
                </c:pt>
                <c:pt idx="2093">
                  <c:v>39352</c:v>
                </c:pt>
                <c:pt idx="2094">
                  <c:v>39353</c:v>
                </c:pt>
                <c:pt idx="2095">
                  <c:v>39356</c:v>
                </c:pt>
                <c:pt idx="2096">
                  <c:v>39357</c:v>
                </c:pt>
                <c:pt idx="2097">
                  <c:v>39358</c:v>
                </c:pt>
                <c:pt idx="2098">
                  <c:v>39359</c:v>
                </c:pt>
                <c:pt idx="2099">
                  <c:v>39360</c:v>
                </c:pt>
                <c:pt idx="2100">
                  <c:v>39363</c:v>
                </c:pt>
                <c:pt idx="2101">
                  <c:v>39364</c:v>
                </c:pt>
                <c:pt idx="2102">
                  <c:v>39365</c:v>
                </c:pt>
                <c:pt idx="2103">
                  <c:v>39366</c:v>
                </c:pt>
                <c:pt idx="2104">
                  <c:v>39367</c:v>
                </c:pt>
                <c:pt idx="2105">
                  <c:v>39370</c:v>
                </c:pt>
                <c:pt idx="2106">
                  <c:v>39371</c:v>
                </c:pt>
                <c:pt idx="2107">
                  <c:v>39372</c:v>
                </c:pt>
                <c:pt idx="2108">
                  <c:v>39373</c:v>
                </c:pt>
                <c:pt idx="2109">
                  <c:v>39374</c:v>
                </c:pt>
                <c:pt idx="2110">
                  <c:v>39377</c:v>
                </c:pt>
                <c:pt idx="2111">
                  <c:v>39378</c:v>
                </c:pt>
                <c:pt idx="2112">
                  <c:v>39379</c:v>
                </c:pt>
                <c:pt idx="2113">
                  <c:v>39380</c:v>
                </c:pt>
                <c:pt idx="2114">
                  <c:v>39381</c:v>
                </c:pt>
                <c:pt idx="2115">
                  <c:v>39384</c:v>
                </c:pt>
                <c:pt idx="2116">
                  <c:v>39385</c:v>
                </c:pt>
                <c:pt idx="2117">
                  <c:v>39386</c:v>
                </c:pt>
                <c:pt idx="2118">
                  <c:v>39387</c:v>
                </c:pt>
                <c:pt idx="2119">
                  <c:v>39388</c:v>
                </c:pt>
                <c:pt idx="2120">
                  <c:v>39391</c:v>
                </c:pt>
                <c:pt idx="2121">
                  <c:v>39392</c:v>
                </c:pt>
                <c:pt idx="2122">
                  <c:v>39393</c:v>
                </c:pt>
                <c:pt idx="2123">
                  <c:v>39394</c:v>
                </c:pt>
                <c:pt idx="2124">
                  <c:v>39395</c:v>
                </c:pt>
                <c:pt idx="2125">
                  <c:v>39398</c:v>
                </c:pt>
                <c:pt idx="2126">
                  <c:v>39399</c:v>
                </c:pt>
                <c:pt idx="2127">
                  <c:v>39400</c:v>
                </c:pt>
                <c:pt idx="2128">
                  <c:v>39401</c:v>
                </c:pt>
                <c:pt idx="2129">
                  <c:v>39402</c:v>
                </c:pt>
                <c:pt idx="2130">
                  <c:v>39405</c:v>
                </c:pt>
                <c:pt idx="2131">
                  <c:v>39406</c:v>
                </c:pt>
                <c:pt idx="2132">
                  <c:v>39407</c:v>
                </c:pt>
                <c:pt idx="2133">
                  <c:v>39409</c:v>
                </c:pt>
                <c:pt idx="2134">
                  <c:v>39412</c:v>
                </c:pt>
                <c:pt idx="2135">
                  <c:v>39413</c:v>
                </c:pt>
                <c:pt idx="2136">
                  <c:v>39414</c:v>
                </c:pt>
                <c:pt idx="2137">
                  <c:v>39415</c:v>
                </c:pt>
                <c:pt idx="2138">
                  <c:v>39416</c:v>
                </c:pt>
                <c:pt idx="2139">
                  <c:v>39419</c:v>
                </c:pt>
                <c:pt idx="2140">
                  <c:v>39420</c:v>
                </c:pt>
                <c:pt idx="2141">
                  <c:v>39421</c:v>
                </c:pt>
                <c:pt idx="2142">
                  <c:v>39422</c:v>
                </c:pt>
                <c:pt idx="2143">
                  <c:v>39423</c:v>
                </c:pt>
                <c:pt idx="2144">
                  <c:v>39426</c:v>
                </c:pt>
                <c:pt idx="2145">
                  <c:v>39427</c:v>
                </c:pt>
                <c:pt idx="2146">
                  <c:v>39428</c:v>
                </c:pt>
                <c:pt idx="2147">
                  <c:v>39429</c:v>
                </c:pt>
                <c:pt idx="2148">
                  <c:v>39430</c:v>
                </c:pt>
                <c:pt idx="2149">
                  <c:v>39433</c:v>
                </c:pt>
                <c:pt idx="2150">
                  <c:v>39434</c:v>
                </c:pt>
                <c:pt idx="2151">
                  <c:v>39435</c:v>
                </c:pt>
                <c:pt idx="2152">
                  <c:v>39436</c:v>
                </c:pt>
                <c:pt idx="2153">
                  <c:v>39437</c:v>
                </c:pt>
                <c:pt idx="2154">
                  <c:v>39440</c:v>
                </c:pt>
                <c:pt idx="2155">
                  <c:v>39442</c:v>
                </c:pt>
                <c:pt idx="2156">
                  <c:v>39443</c:v>
                </c:pt>
                <c:pt idx="2157">
                  <c:v>39444</c:v>
                </c:pt>
                <c:pt idx="2158">
                  <c:v>39447</c:v>
                </c:pt>
                <c:pt idx="2159">
                  <c:v>39449</c:v>
                </c:pt>
                <c:pt idx="2160">
                  <c:v>39450</c:v>
                </c:pt>
                <c:pt idx="2161">
                  <c:v>39451</c:v>
                </c:pt>
                <c:pt idx="2162">
                  <c:v>39454</c:v>
                </c:pt>
                <c:pt idx="2163">
                  <c:v>39455</c:v>
                </c:pt>
                <c:pt idx="2164">
                  <c:v>39456</c:v>
                </c:pt>
                <c:pt idx="2165">
                  <c:v>39457</c:v>
                </c:pt>
                <c:pt idx="2166">
                  <c:v>39458</c:v>
                </c:pt>
                <c:pt idx="2167">
                  <c:v>39461</c:v>
                </c:pt>
                <c:pt idx="2168">
                  <c:v>39462</c:v>
                </c:pt>
                <c:pt idx="2169">
                  <c:v>39463</c:v>
                </c:pt>
                <c:pt idx="2170">
                  <c:v>39464</c:v>
                </c:pt>
                <c:pt idx="2171">
                  <c:v>39465</c:v>
                </c:pt>
                <c:pt idx="2172">
                  <c:v>39469</c:v>
                </c:pt>
                <c:pt idx="2173">
                  <c:v>39470</c:v>
                </c:pt>
                <c:pt idx="2174">
                  <c:v>39471</c:v>
                </c:pt>
                <c:pt idx="2175">
                  <c:v>39472</c:v>
                </c:pt>
                <c:pt idx="2176">
                  <c:v>39475</c:v>
                </c:pt>
                <c:pt idx="2177">
                  <c:v>39476</c:v>
                </c:pt>
                <c:pt idx="2178">
                  <c:v>39477</c:v>
                </c:pt>
                <c:pt idx="2179">
                  <c:v>39478</c:v>
                </c:pt>
                <c:pt idx="2180">
                  <c:v>39479</c:v>
                </c:pt>
                <c:pt idx="2181">
                  <c:v>39482</c:v>
                </c:pt>
                <c:pt idx="2182">
                  <c:v>39483</c:v>
                </c:pt>
                <c:pt idx="2183">
                  <c:v>39484</c:v>
                </c:pt>
                <c:pt idx="2184">
                  <c:v>39485</c:v>
                </c:pt>
                <c:pt idx="2185">
                  <c:v>39486</c:v>
                </c:pt>
                <c:pt idx="2186">
                  <c:v>39489</c:v>
                </c:pt>
                <c:pt idx="2187">
                  <c:v>39490</c:v>
                </c:pt>
                <c:pt idx="2188">
                  <c:v>39491</c:v>
                </c:pt>
                <c:pt idx="2189">
                  <c:v>39492</c:v>
                </c:pt>
                <c:pt idx="2190">
                  <c:v>39493</c:v>
                </c:pt>
                <c:pt idx="2191">
                  <c:v>39497</c:v>
                </c:pt>
                <c:pt idx="2192">
                  <c:v>39498</c:v>
                </c:pt>
                <c:pt idx="2193">
                  <c:v>39499</c:v>
                </c:pt>
                <c:pt idx="2194">
                  <c:v>39500</c:v>
                </c:pt>
                <c:pt idx="2195">
                  <c:v>39503</c:v>
                </c:pt>
                <c:pt idx="2196">
                  <c:v>39504</c:v>
                </c:pt>
                <c:pt idx="2197">
                  <c:v>39505</c:v>
                </c:pt>
                <c:pt idx="2198">
                  <c:v>39506</c:v>
                </c:pt>
                <c:pt idx="2199">
                  <c:v>39507</c:v>
                </c:pt>
                <c:pt idx="2200">
                  <c:v>39510</c:v>
                </c:pt>
                <c:pt idx="2201">
                  <c:v>39511</c:v>
                </c:pt>
                <c:pt idx="2202">
                  <c:v>39512</c:v>
                </c:pt>
                <c:pt idx="2203">
                  <c:v>39513</c:v>
                </c:pt>
                <c:pt idx="2204">
                  <c:v>39514</c:v>
                </c:pt>
                <c:pt idx="2205">
                  <c:v>39517</c:v>
                </c:pt>
                <c:pt idx="2206">
                  <c:v>39518</c:v>
                </c:pt>
                <c:pt idx="2207">
                  <c:v>39519</c:v>
                </c:pt>
                <c:pt idx="2208">
                  <c:v>39520</c:v>
                </c:pt>
                <c:pt idx="2209">
                  <c:v>39521</c:v>
                </c:pt>
                <c:pt idx="2210">
                  <c:v>39524</c:v>
                </c:pt>
                <c:pt idx="2211">
                  <c:v>39525</c:v>
                </c:pt>
                <c:pt idx="2212">
                  <c:v>39526</c:v>
                </c:pt>
                <c:pt idx="2213">
                  <c:v>39527</c:v>
                </c:pt>
                <c:pt idx="2214">
                  <c:v>39531</c:v>
                </c:pt>
                <c:pt idx="2215">
                  <c:v>39532</c:v>
                </c:pt>
                <c:pt idx="2216">
                  <c:v>39533</c:v>
                </c:pt>
                <c:pt idx="2217">
                  <c:v>39534</c:v>
                </c:pt>
                <c:pt idx="2218">
                  <c:v>39535</c:v>
                </c:pt>
                <c:pt idx="2219">
                  <c:v>39538</c:v>
                </c:pt>
                <c:pt idx="2220">
                  <c:v>39539</c:v>
                </c:pt>
                <c:pt idx="2221">
                  <c:v>39540</c:v>
                </c:pt>
                <c:pt idx="2222">
                  <c:v>39541</c:v>
                </c:pt>
                <c:pt idx="2223">
                  <c:v>39542</c:v>
                </c:pt>
                <c:pt idx="2224">
                  <c:v>39545</c:v>
                </c:pt>
                <c:pt idx="2225">
                  <c:v>39546</c:v>
                </c:pt>
                <c:pt idx="2226">
                  <c:v>39547</c:v>
                </c:pt>
                <c:pt idx="2227">
                  <c:v>39548</c:v>
                </c:pt>
                <c:pt idx="2228">
                  <c:v>39549</c:v>
                </c:pt>
                <c:pt idx="2229">
                  <c:v>39552</c:v>
                </c:pt>
                <c:pt idx="2230">
                  <c:v>39553</c:v>
                </c:pt>
                <c:pt idx="2231">
                  <c:v>39554</c:v>
                </c:pt>
                <c:pt idx="2232">
                  <c:v>39555</c:v>
                </c:pt>
                <c:pt idx="2233">
                  <c:v>39556</c:v>
                </c:pt>
                <c:pt idx="2234">
                  <c:v>39559</c:v>
                </c:pt>
                <c:pt idx="2235">
                  <c:v>39560</c:v>
                </c:pt>
                <c:pt idx="2236">
                  <c:v>39561</c:v>
                </c:pt>
                <c:pt idx="2237">
                  <c:v>39562</c:v>
                </c:pt>
                <c:pt idx="2238">
                  <c:v>39563</c:v>
                </c:pt>
                <c:pt idx="2239">
                  <c:v>39566</c:v>
                </c:pt>
                <c:pt idx="2240">
                  <c:v>39567</c:v>
                </c:pt>
                <c:pt idx="2241">
                  <c:v>39568</c:v>
                </c:pt>
                <c:pt idx="2242">
                  <c:v>39569</c:v>
                </c:pt>
                <c:pt idx="2243">
                  <c:v>39570</c:v>
                </c:pt>
                <c:pt idx="2244">
                  <c:v>39573</c:v>
                </c:pt>
                <c:pt idx="2245">
                  <c:v>39574</c:v>
                </c:pt>
                <c:pt idx="2246">
                  <c:v>39575</c:v>
                </c:pt>
                <c:pt idx="2247">
                  <c:v>39576</c:v>
                </c:pt>
                <c:pt idx="2248">
                  <c:v>39577</c:v>
                </c:pt>
                <c:pt idx="2249">
                  <c:v>39580</c:v>
                </c:pt>
                <c:pt idx="2250">
                  <c:v>39581</c:v>
                </c:pt>
                <c:pt idx="2251">
                  <c:v>39582</c:v>
                </c:pt>
                <c:pt idx="2252">
                  <c:v>39583</c:v>
                </c:pt>
                <c:pt idx="2253">
                  <c:v>39584</c:v>
                </c:pt>
                <c:pt idx="2254">
                  <c:v>39587</c:v>
                </c:pt>
                <c:pt idx="2255">
                  <c:v>39588</c:v>
                </c:pt>
                <c:pt idx="2256">
                  <c:v>39589</c:v>
                </c:pt>
                <c:pt idx="2257">
                  <c:v>39590</c:v>
                </c:pt>
                <c:pt idx="2258">
                  <c:v>39591</c:v>
                </c:pt>
                <c:pt idx="2259">
                  <c:v>39595</c:v>
                </c:pt>
                <c:pt idx="2260">
                  <c:v>39596</c:v>
                </c:pt>
                <c:pt idx="2261">
                  <c:v>39597</c:v>
                </c:pt>
                <c:pt idx="2262">
                  <c:v>39598</c:v>
                </c:pt>
                <c:pt idx="2263">
                  <c:v>39601</c:v>
                </c:pt>
                <c:pt idx="2264">
                  <c:v>39602</c:v>
                </c:pt>
                <c:pt idx="2265">
                  <c:v>39603</c:v>
                </c:pt>
                <c:pt idx="2266">
                  <c:v>39604</c:v>
                </c:pt>
                <c:pt idx="2267">
                  <c:v>39605</c:v>
                </c:pt>
                <c:pt idx="2268">
                  <c:v>39608</c:v>
                </c:pt>
                <c:pt idx="2269">
                  <c:v>39609</c:v>
                </c:pt>
                <c:pt idx="2270">
                  <c:v>39610</c:v>
                </c:pt>
                <c:pt idx="2271">
                  <c:v>39611</c:v>
                </c:pt>
                <c:pt idx="2272">
                  <c:v>39612</c:v>
                </c:pt>
                <c:pt idx="2273">
                  <c:v>39615</c:v>
                </c:pt>
                <c:pt idx="2274">
                  <c:v>39616</c:v>
                </c:pt>
                <c:pt idx="2275">
                  <c:v>39617</c:v>
                </c:pt>
                <c:pt idx="2276">
                  <c:v>39618</c:v>
                </c:pt>
                <c:pt idx="2277">
                  <c:v>39619</c:v>
                </c:pt>
                <c:pt idx="2278">
                  <c:v>39622</c:v>
                </c:pt>
                <c:pt idx="2279">
                  <c:v>39623</c:v>
                </c:pt>
                <c:pt idx="2280">
                  <c:v>39624</c:v>
                </c:pt>
                <c:pt idx="2281">
                  <c:v>39625</c:v>
                </c:pt>
                <c:pt idx="2282">
                  <c:v>39626</c:v>
                </c:pt>
                <c:pt idx="2283">
                  <c:v>39629</c:v>
                </c:pt>
                <c:pt idx="2284">
                  <c:v>39630</c:v>
                </c:pt>
                <c:pt idx="2285">
                  <c:v>39631</c:v>
                </c:pt>
                <c:pt idx="2286">
                  <c:v>39632</c:v>
                </c:pt>
                <c:pt idx="2287">
                  <c:v>39636</c:v>
                </c:pt>
                <c:pt idx="2288">
                  <c:v>39637</c:v>
                </c:pt>
                <c:pt idx="2289">
                  <c:v>39638</c:v>
                </c:pt>
                <c:pt idx="2290">
                  <c:v>39639</c:v>
                </c:pt>
                <c:pt idx="2291">
                  <c:v>39640</c:v>
                </c:pt>
                <c:pt idx="2292">
                  <c:v>39643</c:v>
                </c:pt>
                <c:pt idx="2293">
                  <c:v>39644</c:v>
                </c:pt>
                <c:pt idx="2294">
                  <c:v>39645</c:v>
                </c:pt>
                <c:pt idx="2295">
                  <c:v>39646</c:v>
                </c:pt>
                <c:pt idx="2296">
                  <c:v>39647</c:v>
                </c:pt>
                <c:pt idx="2297">
                  <c:v>39650</c:v>
                </c:pt>
                <c:pt idx="2298">
                  <c:v>39651</c:v>
                </c:pt>
                <c:pt idx="2299">
                  <c:v>39652</c:v>
                </c:pt>
                <c:pt idx="2300">
                  <c:v>39653</c:v>
                </c:pt>
                <c:pt idx="2301">
                  <c:v>39654</c:v>
                </c:pt>
                <c:pt idx="2302">
                  <c:v>39657</c:v>
                </c:pt>
                <c:pt idx="2303">
                  <c:v>39658</c:v>
                </c:pt>
                <c:pt idx="2304">
                  <c:v>39659</c:v>
                </c:pt>
                <c:pt idx="2305">
                  <c:v>39660</c:v>
                </c:pt>
                <c:pt idx="2306">
                  <c:v>39661</c:v>
                </c:pt>
                <c:pt idx="2307">
                  <c:v>39664</c:v>
                </c:pt>
                <c:pt idx="2308">
                  <c:v>39665</c:v>
                </c:pt>
                <c:pt idx="2309">
                  <c:v>39666</c:v>
                </c:pt>
                <c:pt idx="2310">
                  <c:v>39667</c:v>
                </c:pt>
                <c:pt idx="2311">
                  <c:v>39668</c:v>
                </c:pt>
                <c:pt idx="2312">
                  <c:v>39671</c:v>
                </c:pt>
                <c:pt idx="2313">
                  <c:v>39672</c:v>
                </c:pt>
                <c:pt idx="2314">
                  <c:v>39673</c:v>
                </c:pt>
                <c:pt idx="2315">
                  <c:v>39674</c:v>
                </c:pt>
                <c:pt idx="2316">
                  <c:v>39675</c:v>
                </c:pt>
                <c:pt idx="2317">
                  <c:v>39678</c:v>
                </c:pt>
                <c:pt idx="2318">
                  <c:v>39679</c:v>
                </c:pt>
                <c:pt idx="2319">
                  <c:v>39680</c:v>
                </c:pt>
                <c:pt idx="2320">
                  <c:v>39681</c:v>
                </c:pt>
                <c:pt idx="2321">
                  <c:v>39682</c:v>
                </c:pt>
                <c:pt idx="2322">
                  <c:v>39685</c:v>
                </c:pt>
                <c:pt idx="2323">
                  <c:v>39686</c:v>
                </c:pt>
                <c:pt idx="2324">
                  <c:v>39687</c:v>
                </c:pt>
                <c:pt idx="2325">
                  <c:v>39688</c:v>
                </c:pt>
                <c:pt idx="2326">
                  <c:v>39689</c:v>
                </c:pt>
                <c:pt idx="2327">
                  <c:v>39693</c:v>
                </c:pt>
                <c:pt idx="2328">
                  <c:v>39694</c:v>
                </c:pt>
                <c:pt idx="2329">
                  <c:v>39695</c:v>
                </c:pt>
                <c:pt idx="2330">
                  <c:v>39696</c:v>
                </c:pt>
                <c:pt idx="2331">
                  <c:v>39699</c:v>
                </c:pt>
                <c:pt idx="2332">
                  <c:v>39700</c:v>
                </c:pt>
                <c:pt idx="2333">
                  <c:v>39701</c:v>
                </c:pt>
                <c:pt idx="2334">
                  <c:v>39702</c:v>
                </c:pt>
                <c:pt idx="2335">
                  <c:v>39703</c:v>
                </c:pt>
                <c:pt idx="2336">
                  <c:v>39706</c:v>
                </c:pt>
                <c:pt idx="2337">
                  <c:v>39707</c:v>
                </c:pt>
                <c:pt idx="2338">
                  <c:v>39708</c:v>
                </c:pt>
                <c:pt idx="2339">
                  <c:v>39709</c:v>
                </c:pt>
                <c:pt idx="2340">
                  <c:v>39710</c:v>
                </c:pt>
                <c:pt idx="2341">
                  <c:v>39713</c:v>
                </c:pt>
                <c:pt idx="2342">
                  <c:v>39714</c:v>
                </c:pt>
                <c:pt idx="2343">
                  <c:v>39715</c:v>
                </c:pt>
                <c:pt idx="2344">
                  <c:v>39716</c:v>
                </c:pt>
                <c:pt idx="2345">
                  <c:v>39717</c:v>
                </c:pt>
                <c:pt idx="2346">
                  <c:v>39720</c:v>
                </c:pt>
                <c:pt idx="2347">
                  <c:v>39721</c:v>
                </c:pt>
                <c:pt idx="2348">
                  <c:v>39722</c:v>
                </c:pt>
                <c:pt idx="2349">
                  <c:v>39723</c:v>
                </c:pt>
                <c:pt idx="2350">
                  <c:v>39724</c:v>
                </c:pt>
                <c:pt idx="2351">
                  <c:v>39727</c:v>
                </c:pt>
                <c:pt idx="2352">
                  <c:v>39728</c:v>
                </c:pt>
                <c:pt idx="2353">
                  <c:v>39729</c:v>
                </c:pt>
                <c:pt idx="2354">
                  <c:v>39730</c:v>
                </c:pt>
                <c:pt idx="2355">
                  <c:v>39731</c:v>
                </c:pt>
                <c:pt idx="2356">
                  <c:v>39734</c:v>
                </c:pt>
                <c:pt idx="2357">
                  <c:v>39735</c:v>
                </c:pt>
                <c:pt idx="2358">
                  <c:v>39736</c:v>
                </c:pt>
                <c:pt idx="2359">
                  <c:v>39737</c:v>
                </c:pt>
                <c:pt idx="2360">
                  <c:v>39738</c:v>
                </c:pt>
                <c:pt idx="2361">
                  <c:v>39741</c:v>
                </c:pt>
                <c:pt idx="2362">
                  <c:v>39742</c:v>
                </c:pt>
                <c:pt idx="2363">
                  <c:v>39743</c:v>
                </c:pt>
                <c:pt idx="2364">
                  <c:v>39744</c:v>
                </c:pt>
                <c:pt idx="2365">
                  <c:v>39745</c:v>
                </c:pt>
                <c:pt idx="2366">
                  <c:v>39748</c:v>
                </c:pt>
                <c:pt idx="2367">
                  <c:v>39749</c:v>
                </c:pt>
                <c:pt idx="2368">
                  <c:v>39750</c:v>
                </c:pt>
                <c:pt idx="2369">
                  <c:v>39751</c:v>
                </c:pt>
                <c:pt idx="2370">
                  <c:v>39752</c:v>
                </c:pt>
                <c:pt idx="2371">
                  <c:v>39755</c:v>
                </c:pt>
                <c:pt idx="2372">
                  <c:v>39756</c:v>
                </c:pt>
                <c:pt idx="2373">
                  <c:v>39757</c:v>
                </c:pt>
                <c:pt idx="2374">
                  <c:v>39758</c:v>
                </c:pt>
                <c:pt idx="2375">
                  <c:v>39759</c:v>
                </c:pt>
                <c:pt idx="2376">
                  <c:v>39762</c:v>
                </c:pt>
                <c:pt idx="2377">
                  <c:v>39763</c:v>
                </c:pt>
                <c:pt idx="2378">
                  <c:v>39764</c:v>
                </c:pt>
                <c:pt idx="2379">
                  <c:v>39765</c:v>
                </c:pt>
                <c:pt idx="2380">
                  <c:v>39766</c:v>
                </c:pt>
                <c:pt idx="2381">
                  <c:v>39769</c:v>
                </c:pt>
                <c:pt idx="2382">
                  <c:v>39770</c:v>
                </c:pt>
                <c:pt idx="2383">
                  <c:v>39771</c:v>
                </c:pt>
                <c:pt idx="2384">
                  <c:v>39772</c:v>
                </c:pt>
                <c:pt idx="2385">
                  <c:v>39773</c:v>
                </c:pt>
                <c:pt idx="2386">
                  <c:v>39776</c:v>
                </c:pt>
                <c:pt idx="2387">
                  <c:v>39777</c:v>
                </c:pt>
                <c:pt idx="2388">
                  <c:v>39778</c:v>
                </c:pt>
                <c:pt idx="2389">
                  <c:v>39780</c:v>
                </c:pt>
                <c:pt idx="2390">
                  <c:v>39783</c:v>
                </c:pt>
                <c:pt idx="2391">
                  <c:v>39784</c:v>
                </c:pt>
                <c:pt idx="2392">
                  <c:v>39785</c:v>
                </c:pt>
                <c:pt idx="2393">
                  <c:v>39786</c:v>
                </c:pt>
                <c:pt idx="2394">
                  <c:v>39787</c:v>
                </c:pt>
                <c:pt idx="2395">
                  <c:v>39790</c:v>
                </c:pt>
                <c:pt idx="2396">
                  <c:v>39791</c:v>
                </c:pt>
                <c:pt idx="2397">
                  <c:v>39792</c:v>
                </c:pt>
                <c:pt idx="2398">
                  <c:v>39793</c:v>
                </c:pt>
                <c:pt idx="2399">
                  <c:v>39794</c:v>
                </c:pt>
                <c:pt idx="2400">
                  <c:v>39797</c:v>
                </c:pt>
                <c:pt idx="2401">
                  <c:v>39798</c:v>
                </c:pt>
                <c:pt idx="2402">
                  <c:v>39799</c:v>
                </c:pt>
                <c:pt idx="2403">
                  <c:v>39800</c:v>
                </c:pt>
                <c:pt idx="2404">
                  <c:v>39801</c:v>
                </c:pt>
                <c:pt idx="2405">
                  <c:v>39804</c:v>
                </c:pt>
                <c:pt idx="2406">
                  <c:v>39805</c:v>
                </c:pt>
                <c:pt idx="2407">
                  <c:v>39806</c:v>
                </c:pt>
                <c:pt idx="2408">
                  <c:v>39808</c:v>
                </c:pt>
                <c:pt idx="2409">
                  <c:v>39811</c:v>
                </c:pt>
                <c:pt idx="2410">
                  <c:v>39812</c:v>
                </c:pt>
                <c:pt idx="2411">
                  <c:v>39813</c:v>
                </c:pt>
                <c:pt idx="2412">
                  <c:v>39815</c:v>
                </c:pt>
                <c:pt idx="2413">
                  <c:v>39818</c:v>
                </c:pt>
                <c:pt idx="2414">
                  <c:v>39819</c:v>
                </c:pt>
                <c:pt idx="2415">
                  <c:v>39820</c:v>
                </c:pt>
                <c:pt idx="2416">
                  <c:v>39821</c:v>
                </c:pt>
                <c:pt idx="2417">
                  <c:v>39822</c:v>
                </c:pt>
                <c:pt idx="2418">
                  <c:v>39825</c:v>
                </c:pt>
                <c:pt idx="2419">
                  <c:v>39826</c:v>
                </c:pt>
                <c:pt idx="2420">
                  <c:v>39827</c:v>
                </c:pt>
                <c:pt idx="2421">
                  <c:v>39828</c:v>
                </c:pt>
                <c:pt idx="2422">
                  <c:v>39829</c:v>
                </c:pt>
                <c:pt idx="2423">
                  <c:v>39833</c:v>
                </c:pt>
                <c:pt idx="2424">
                  <c:v>39834</c:v>
                </c:pt>
                <c:pt idx="2425">
                  <c:v>39835</c:v>
                </c:pt>
                <c:pt idx="2426">
                  <c:v>39836</c:v>
                </c:pt>
                <c:pt idx="2427">
                  <c:v>39839</c:v>
                </c:pt>
                <c:pt idx="2428">
                  <c:v>39840</c:v>
                </c:pt>
                <c:pt idx="2429">
                  <c:v>39841</c:v>
                </c:pt>
                <c:pt idx="2430">
                  <c:v>39842</c:v>
                </c:pt>
                <c:pt idx="2431">
                  <c:v>39843</c:v>
                </c:pt>
                <c:pt idx="2432">
                  <c:v>39846</c:v>
                </c:pt>
                <c:pt idx="2433">
                  <c:v>39847</c:v>
                </c:pt>
                <c:pt idx="2434">
                  <c:v>39848</c:v>
                </c:pt>
                <c:pt idx="2435">
                  <c:v>39849</c:v>
                </c:pt>
                <c:pt idx="2436">
                  <c:v>39850</c:v>
                </c:pt>
                <c:pt idx="2437">
                  <c:v>39853</c:v>
                </c:pt>
                <c:pt idx="2438">
                  <c:v>39854</c:v>
                </c:pt>
                <c:pt idx="2439">
                  <c:v>39855</c:v>
                </c:pt>
                <c:pt idx="2440">
                  <c:v>39856</c:v>
                </c:pt>
                <c:pt idx="2441">
                  <c:v>39857</c:v>
                </c:pt>
                <c:pt idx="2442">
                  <c:v>39861</c:v>
                </c:pt>
                <c:pt idx="2443">
                  <c:v>39862</c:v>
                </c:pt>
                <c:pt idx="2444">
                  <c:v>39863</c:v>
                </c:pt>
                <c:pt idx="2445">
                  <c:v>39864</c:v>
                </c:pt>
                <c:pt idx="2446">
                  <c:v>39867</c:v>
                </c:pt>
                <c:pt idx="2447">
                  <c:v>39868</c:v>
                </c:pt>
                <c:pt idx="2448">
                  <c:v>39869</c:v>
                </c:pt>
                <c:pt idx="2449">
                  <c:v>39870</c:v>
                </c:pt>
                <c:pt idx="2450">
                  <c:v>39871</c:v>
                </c:pt>
                <c:pt idx="2451">
                  <c:v>39874</c:v>
                </c:pt>
                <c:pt idx="2452">
                  <c:v>39875</c:v>
                </c:pt>
                <c:pt idx="2453">
                  <c:v>39876</c:v>
                </c:pt>
                <c:pt idx="2454">
                  <c:v>39877</c:v>
                </c:pt>
                <c:pt idx="2455">
                  <c:v>39878</c:v>
                </c:pt>
                <c:pt idx="2456">
                  <c:v>39881</c:v>
                </c:pt>
                <c:pt idx="2457">
                  <c:v>39882</c:v>
                </c:pt>
                <c:pt idx="2458">
                  <c:v>39883</c:v>
                </c:pt>
                <c:pt idx="2459">
                  <c:v>39884</c:v>
                </c:pt>
                <c:pt idx="2460">
                  <c:v>39885</c:v>
                </c:pt>
                <c:pt idx="2461">
                  <c:v>39888</c:v>
                </c:pt>
                <c:pt idx="2462">
                  <c:v>39889</c:v>
                </c:pt>
                <c:pt idx="2463">
                  <c:v>39890</c:v>
                </c:pt>
                <c:pt idx="2464">
                  <c:v>39891</c:v>
                </c:pt>
                <c:pt idx="2465">
                  <c:v>39892</c:v>
                </c:pt>
                <c:pt idx="2466">
                  <c:v>39895</c:v>
                </c:pt>
                <c:pt idx="2467">
                  <c:v>39896</c:v>
                </c:pt>
                <c:pt idx="2468">
                  <c:v>39897</c:v>
                </c:pt>
                <c:pt idx="2469">
                  <c:v>39898</c:v>
                </c:pt>
                <c:pt idx="2470">
                  <c:v>39899</c:v>
                </c:pt>
                <c:pt idx="2471">
                  <c:v>39902</c:v>
                </c:pt>
                <c:pt idx="2472">
                  <c:v>39903</c:v>
                </c:pt>
                <c:pt idx="2473">
                  <c:v>39904</c:v>
                </c:pt>
                <c:pt idx="2474">
                  <c:v>39905</c:v>
                </c:pt>
                <c:pt idx="2475">
                  <c:v>39906</c:v>
                </c:pt>
                <c:pt idx="2476">
                  <c:v>39909</c:v>
                </c:pt>
                <c:pt idx="2477">
                  <c:v>39910</c:v>
                </c:pt>
                <c:pt idx="2478">
                  <c:v>39911</c:v>
                </c:pt>
                <c:pt idx="2479">
                  <c:v>39912</c:v>
                </c:pt>
                <c:pt idx="2480">
                  <c:v>39916</c:v>
                </c:pt>
                <c:pt idx="2481">
                  <c:v>39917</c:v>
                </c:pt>
                <c:pt idx="2482">
                  <c:v>39918</c:v>
                </c:pt>
                <c:pt idx="2483">
                  <c:v>39919</c:v>
                </c:pt>
                <c:pt idx="2484">
                  <c:v>39920</c:v>
                </c:pt>
                <c:pt idx="2485">
                  <c:v>39923</c:v>
                </c:pt>
                <c:pt idx="2486">
                  <c:v>39924</c:v>
                </c:pt>
                <c:pt idx="2487">
                  <c:v>39925</c:v>
                </c:pt>
                <c:pt idx="2488">
                  <c:v>39926</c:v>
                </c:pt>
                <c:pt idx="2489">
                  <c:v>39927</c:v>
                </c:pt>
                <c:pt idx="2490">
                  <c:v>39930</c:v>
                </c:pt>
                <c:pt idx="2491">
                  <c:v>39931</c:v>
                </c:pt>
                <c:pt idx="2492">
                  <c:v>39932</c:v>
                </c:pt>
                <c:pt idx="2493">
                  <c:v>39933</c:v>
                </c:pt>
                <c:pt idx="2494">
                  <c:v>39934</c:v>
                </c:pt>
                <c:pt idx="2495">
                  <c:v>39937</c:v>
                </c:pt>
                <c:pt idx="2496">
                  <c:v>39938</c:v>
                </c:pt>
                <c:pt idx="2497">
                  <c:v>39939</c:v>
                </c:pt>
                <c:pt idx="2498">
                  <c:v>39940</c:v>
                </c:pt>
                <c:pt idx="2499">
                  <c:v>39941</c:v>
                </c:pt>
                <c:pt idx="2500">
                  <c:v>39944</c:v>
                </c:pt>
                <c:pt idx="2501">
                  <c:v>39945</c:v>
                </c:pt>
                <c:pt idx="2502">
                  <c:v>39946</c:v>
                </c:pt>
                <c:pt idx="2503">
                  <c:v>39947</c:v>
                </c:pt>
                <c:pt idx="2504">
                  <c:v>39948</c:v>
                </c:pt>
                <c:pt idx="2505">
                  <c:v>39951</c:v>
                </c:pt>
                <c:pt idx="2506">
                  <c:v>39952</c:v>
                </c:pt>
                <c:pt idx="2507">
                  <c:v>39953</c:v>
                </c:pt>
                <c:pt idx="2508">
                  <c:v>39954</c:v>
                </c:pt>
                <c:pt idx="2509">
                  <c:v>39955</c:v>
                </c:pt>
                <c:pt idx="2510">
                  <c:v>39959</c:v>
                </c:pt>
                <c:pt idx="2511">
                  <c:v>39960</c:v>
                </c:pt>
                <c:pt idx="2512">
                  <c:v>39961</c:v>
                </c:pt>
                <c:pt idx="2513">
                  <c:v>39962</c:v>
                </c:pt>
                <c:pt idx="2514">
                  <c:v>39965</c:v>
                </c:pt>
                <c:pt idx="2515">
                  <c:v>39966</c:v>
                </c:pt>
                <c:pt idx="2516">
                  <c:v>39967</c:v>
                </c:pt>
                <c:pt idx="2517">
                  <c:v>39968</c:v>
                </c:pt>
                <c:pt idx="2518">
                  <c:v>39969</c:v>
                </c:pt>
                <c:pt idx="2519">
                  <c:v>39972</c:v>
                </c:pt>
                <c:pt idx="2520">
                  <c:v>39973</c:v>
                </c:pt>
                <c:pt idx="2521">
                  <c:v>39974</c:v>
                </c:pt>
                <c:pt idx="2522">
                  <c:v>39975</c:v>
                </c:pt>
                <c:pt idx="2523">
                  <c:v>39976</c:v>
                </c:pt>
                <c:pt idx="2524">
                  <c:v>39979</c:v>
                </c:pt>
                <c:pt idx="2525">
                  <c:v>39980</c:v>
                </c:pt>
                <c:pt idx="2526">
                  <c:v>39981</c:v>
                </c:pt>
                <c:pt idx="2527">
                  <c:v>39982</c:v>
                </c:pt>
                <c:pt idx="2528">
                  <c:v>39983</c:v>
                </c:pt>
                <c:pt idx="2529">
                  <c:v>39986</c:v>
                </c:pt>
                <c:pt idx="2530">
                  <c:v>39987</c:v>
                </c:pt>
                <c:pt idx="2531">
                  <c:v>39988</c:v>
                </c:pt>
                <c:pt idx="2532">
                  <c:v>39989</c:v>
                </c:pt>
                <c:pt idx="2533">
                  <c:v>39990</c:v>
                </c:pt>
                <c:pt idx="2534">
                  <c:v>39993</c:v>
                </c:pt>
                <c:pt idx="2535">
                  <c:v>39994</c:v>
                </c:pt>
                <c:pt idx="2536">
                  <c:v>39995</c:v>
                </c:pt>
                <c:pt idx="2537">
                  <c:v>39996</c:v>
                </c:pt>
                <c:pt idx="2538">
                  <c:v>40000</c:v>
                </c:pt>
                <c:pt idx="2539">
                  <c:v>40001</c:v>
                </c:pt>
                <c:pt idx="2540">
                  <c:v>40002</c:v>
                </c:pt>
                <c:pt idx="2541">
                  <c:v>40003</c:v>
                </c:pt>
                <c:pt idx="2542">
                  <c:v>40004</c:v>
                </c:pt>
                <c:pt idx="2543">
                  <c:v>40007</c:v>
                </c:pt>
                <c:pt idx="2544">
                  <c:v>40008</c:v>
                </c:pt>
                <c:pt idx="2545">
                  <c:v>40009</c:v>
                </c:pt>
                <c:pt idx="2546">
                  <c:v>40010</c:v>
                </c:pt>
                <c:pt idx="2547">
                  <c:v>40011</c:v>
                </c:pt>
                <c:pt idx="2548">
                  <c:v>40014</c:v>
                </c:pt>
                <c:pt idx="2549">
                  <c:v>40015</c:v>
                </c:pt>
                <c:pt idx="2550">
                  <c:v>40016</c:v>
                </c:pt>
                <c:pt idx="2551">
                  <c:v>40017</c:v>
                </c:pt>
                <c:pt idx="2552">
                  <c:v>40018</c:v>
                </c:pt>
                <c:pt idx="2553">
                  <c:v>40021</c:v>
                </c:pt>
                <c:pt idx="2554">
                  <c:v>40022</c:v>
                </c:pt>
                <c:pt idx="2555">
                  <c:v>40023</c:v>
                </c:pt>
                <c:pt idx="2556">
                  <c:v>40024</c:v>
                </c:pt>
                <c:pt idx="2557">
                  <c:v>40025</c:v>
                </c:pt>
                <c:pt idx="2558">
                  <c:v>40028</c:v>
                </c:pt>
                <c:pt idx="2559">
                  <c:v>40029</c:v>
                </c:pt>
                <c:pt idx="2560">
                  <c:v>40030</c:v>
                </c:pt>
                <c:pt idx="2561">
                  <c:v>40031</c:v>
                </c:pt>
                <c:pt idx="2562">
                  <c:v>40032</c:v>
                </c:pt>
                <c:pt idx="2563">
                  <c:v>40035</c:v>
                </c:pt>
                <c:pt idx="2564">
                  <c:v>40036</c:v>
                </c:pt>
                <c:pt idx="2565">
                  <c:v>40037</c:v>
                </c:pt>
                <c:pt idx="2566">
                  <c:v>40038</c:v>
                </c:pt>
                <c:pt idx="2567">
                  <c:v>40039</c:v>
                </c:pt>
                <c:pt idx="2568">
                  <c:v>40042</c:v>
                </c:pt>
                <c:pt idx="2569">
                  <c:v>40043</c:v>
                </c:pt>
                <c:pt idx="2570">
                  <c:v>40044</c:v>
                </c:pt>
                <c:pt idx="2571">
                  <c:v>40045</c:v>
                </c:pt>
                <c:pt idx="2572">
                  <c:v>40046</c:v>
                </c:pt>
                <c:pt idx="2573">
                  <c:v>40049</c:v>
                </c:pt>
                <c:pt idx="2574">
                  <c:v>40050</c:v>
                </c:pt>
                <c:pt idx="2575">
                  <c:v>40051</c:v>
                </c:pt>
                <c:pt idx="2576">
                  <c:v>40052</c:v>
                </c:pt>
                <c:pt idx="2577">
                  <c:v>40053</c:v>
                </c:pt>
                <c:pt idx="2578">
                  <c:v>40056</c:v>
                </c:pt>
                <c:pt idx="2579">
                  <c:v>40057</c:v>
                </c:pt>
                <c:pt idx="2580">
                  <c:v>40058</c:v>
                </c:pt>
                <c:pt idx="2581">
                  <c:v>40059</c:v>
                </c:pt>
                <c:pt idx="2582">
                  <c:v>40060</c:v>
                </c:pt>
                <c:pt idx="2583">
                  <c:v>40064</c:v>
                </c:pt>
                <c:pt idx="2584">
                  <c:v>40065</c:v>
                </c:pt>
                <c:pt idx="2585">
                  <c:v>40066</c:v>
                </c:pt>
                <c:pt idx="2586">
                  <c:v>40067</c:v>
                </c:pt>
                <c:pt idx="2587">
                  <c:v>40070</c:v>
                </c:pt>
                <c:pt idx="2588">
                  <c:v>40071</c:v>
                </c:pt>
                <c:pt idx="2589">
                  <c:v>40072</c:v>
                </c:pt>
                <c:pt idx="2590">
                  <c:v>40073</c:v>
                </c:pt>
                <c:pt idx="2591">
                  <c:v>40074</c:v>
                </c:pt>
                <c:pt idx="2592">
                  <c:v>40077</c:v>
                </c:pt>
                <c:pt idx="2593">
                  <c:v>40078</c:v>
                </c:pt>
                <c:pt idx="2594">
                  <c:v>40079</c:v>
                </c:pt>
                <c:pt idx="2595">
                  <c:v>40080</c:v>
                </c:pt>
                <c:pt idx="2596">
                  <c:v>40081</c:v>
                </c:pt>
                <c:pt idx="2597">
                  <c:v>40084</c:v>
                </c:pt>
                <c:pt idx="2598">
                  <c:v>40085</c:v>
                </c:pt>
                <c:pt idx="2599">
                  <c:v>40086</c:v>
                </c:pt>
                <c:pt idx="2600">
                  <c:v>40087</c:v>
                </c:pt>
                <c:pt idx="2601">
                  <c:v>40088</c:v>
                </c:pt>
                <c:pt idx="2602">
                  <c:v>40091</c:v>
                </c:pt>
                <c:pt idx="2603">
                  <c:v>40092</c:v>
                </c:pt>
                <c:pt idx="2604">
                  <c:v>40093</c:v>
                </c:pt>
                <c:pt idx="2605">
                  <c:v>40094</c:v>
                </c:pt>
                <c:pt idx="2606">
                  <c:v>40095</c:v>
                </c:pt>
                <c:pt idx="2607">
                  <c:v>40098</c:v>
                </c:pt>
                <c:pt idx="2608">
                  <c:v>40099</c:v>
                </c:pt>
                <c:pt idx="2609">
                  <c:v>40100</c:v>
                </c:pt>
                <c:pt idx="2610">
                  <c:v>40101</c:v>
                </c:pt>
                <c:pt idx="2611">
                  <c:v>40102</c:v>
                </c:pt>
                <c:pt idx="2612">
                  <c:v>40105</c:v>
                </c:pt>
                <c:pt idx="2613">
                  <c:v>40106</c:v>
                </c:pt>
                <c:pt idx="2614">
                  <c:v>40107</c:v>
                </c:pt>
                <c:pt idx="2615">
                  <c:v>40108</c:v>
                </c:pt>
                <c:pt idx="2616">
                  <c:v>40109</c:v>
                </c:pt>
                <c:pt idx="2617">
                  <c:v>40112</c:v>
                </c:pt>
                <c:pt idx="2618">
                  <c:v>40113</c:v>
                </c:pt>
                <c:pt idx="2619">
                  <c:v>40114</c:v>
                </c:pt>
                <c:pt idx="2620">
                  <c:v>40115</c:v>
                </c:pt>
                <c:pt idx="2621">
                  <c:v>40116</c:v>
                </c:pt>
                <c:pt idx="2622">
                  <c:v>40119</c:v>
                </c:pt>
                <c:pt idx="2623">
                  <c:v>40120</c:v>
                </c:pt>
                <c:pt idx="2624">
                  <c:v>40121</c:v>
                </c:pt>
                <c:pt idx="2625">
                  <c:v>40122</c:v>
                </c:pt>
                <c:pt idx="2626">
                  <c:v>40123</c:v>
                </c:pt>
                <c:pt idx="2627">
                  <c:v>40126</c:v>
                </c:pt>
                <c:pt idx="2628">
                  <c:v>40127</c:v>
                </c:pt>
                <c:pt idx="2629">
                  <c:v>40128</c:v>
                </c:pt>
                <c:pt idx="2630">
                  <c:v>40129</c:v>
                </c:pt>
                <c:pt idx="2631">
                  <c:v>40130</c:v>
                </c:pt>
                <c:pt idx="2632">
                  <c:v>40133</c:v>
                </c:pt>
                <c:pt idx="2633">
                  <c:v>40134</c:v>
                </c:pt>
                <c:pt idx="2634">
                  <c:v>40135</c:v>
                </c:pt>
                <c:pt idx="2635">
                  <c:v>40136</c:v>
                </c:pt>
                <c:pt idx="2636">
                  <c:v>40137</c:v>
                </c:pt>
                <c:pt idx="2637">
                  <c:v>40140</c:v>
                </c:pt>
                <c:pt idx="2638">
                  <c:v>40141</c:v>
                </c:pt>
                <c:pt idx="2639">
                  <c:v>40142</c:v>
                </c:pt>
                <c:pt idx="2640">
                  <c:v>40144</c:v>
                </c:pt>
                <c:pt idx="2641">
                  <c:v>40147</c:v>
                </c:pt>
                <c:pt idx="2642">
                  <c:v>40148</c:v>
                </c:pt>
                <c:pt idx="2643">
                  <c:v>40149</c:v>
                </c:pt>
                <c:pt idx="2644">
                  <c:v>40150</c:v>
                </c:pt>
                <c:pt idx="2645">
                  <c:v>40151</c:v>
                </c:pt>
                <c:pt idx="2646">
                  <c:v>40154</c:v>
                </c:pt>
                <c:pt idx="2647">
                  <c:v>40155</c:v>
                </c:pt>
                <c:pt idx="2648">
                  <c:v>40156</c:v>
                </c:pt>
                <c:pt idx="2649">
                  <c:v>40157</c:v>
                </c:pt>
                <c:pt idx="2650">
                  <c:v>40158</c:v>
                </c:pt>
                <c:pt idx="2651">
                  <c:v>40161</c:v>
                </c:pt>
                <c:pt idx="2652">
                  <c:v>40162</c:v>
                </c:pt>
                <c:pt idx="2653">
                  <c:v>40163</c:v>
                </c:pt>
                <c:pt idx="2654">
                  <c:v>40164</c:v>
                </c:pt>
                <c:pt idx="2655">
                  <c:v>40165</c:v>
                </c:pt>
                <c:pt idx="2656">
                  <c:v>40168</c:v>
                </c:pt>
                <c:pt idx="2657">
                  <c:v>40169</c:v>
                </c:pt>
                <c:pt idx="2658">
                  <c:v>40170</c:v>
                </c:pt>
                <c:pt idx="2659">
                  <c:v>40171</c:v>
                </c:pt>
                <c:pt idx="2660">
                  <c:v>40175</c:v>
                </c:pt>
                <c:pt idx="2661">
                  <c:v>40176</c:v>
                </c:pt>
                <c:pt idx="2662">
                  <c:v>40177</c:v>
                </c:pt>
                <c:pt idx="2663">
                  <c:v>40178</c:v>
                </c:pt>
              </c:numCache>
            </c:numRef>
          </c:cat>
          <c:val>
            <c:numRef>
              <c:f>Лист2!$B$2:$B$3837</c:f>
              <c:numCache>
                <c:formatCode>General</c:formatCode>
                <c:ptCount val="3836"/>
                <c:pt idx="0">
                  <c:v>1328.385</c:v>
                </c:pt>
                <c:pt idx="1">
                  <c:v>1325.115</c:v>
                </c:pt>
                <c:pt idx="2">
                  <c:v>1313.7550000000001</c:v>
                </c:pt>
                <c:pt idx="3">
                  <c:v>1309.52</c:v>
                </c:pt>
                <c:pt idx="4">
                  <c:v>1307</c:v>
                </c:pt>
                <c:pt idx="5">
                  <c:v>1299.0450000000001</c:v>
                </c:pt>
                <c:pt idx="6">
                  <c:v>1289.615</c:v>
                </c:pt>
                <c:pt idx="7">
                  <c:v>1291.6799999999998</c:v>
                </c:pt>
                <c:pt idx="8">
                  <c:v>1300.0450000000001</c:v>
                </c:pt>
                <c:pt idx="9">
                  <c:v>1312.92</c:v>
                </c:pt>
                <c:pt idx="10">
                  <c:v>1329.2249999999999</c:v>
                </c:pt>
                <c:pt idx="11">
                  <c:v>1337.4649999999999</c:v>
                </c:pt>
                <c:pt idx="12">
                  <c:v>1338.5</c:v>
                </c:pt>
                <c:pt idx="13">
                  <c:v>1328.2149999999999</c:v>
                </c:pt>
                <c:pt idx="14">
                  <c:v>1330.1</c:v>
                </c:pt>
                <c:pt idx="15">
                  <c:v>1348.4150000000011</c:v>
                </c:pt>
                <c:pt idx="16">
                  <c:v>1361.86</c:v>
                </c:pt>
                <c:pt idx="17">
                  <c:v>1372.645</c:v>
                </c:pt>
                <c:pt idx="18">
                  <c:v>1371.9</c:v>
                </c:pt>
                <c:pt idx="19">
                  <c:v>1355.1399999999999</c:v>
                </c:pt>
                <c:pt idx="20">
                  <c:v>1336.145</c:v>
                </c:pt>
                <c:pt idx="21">
                  <c:v>1322.2149999999999</c:v>
                </c:pt>
                <c:pt idx="22">
                  <c:v>1325.74</c:v>
                </c:pt>
                <c:pt idx="23">
                  <c:v>1325.09</c:v>
                </c:pt>
                <c:pt idx="24">
                  <c:v>1338.175</c:v>
                </c:pt>
                <c:pt idx="25">
                  <c:v>1353.845</c:v>
                </c:pt>
                <c:pt idx="26">
                  <c:v>1347.3</c:v>
                </c:pt>
                <c:pt idx="27">
                  <c:v>1345.9050000000011</c:v>
                </c:pt>
                <c:pt idx="28">
                  <c:v>1349.6599999999999</c:v>
                </c:pt>
                <c:pt idx="29">
                  <c:v>1347.895</c:v>
                </c:pt>
                <c:pt idx="30">
                  <c:v>1340.21</c:v>
                </c:pt>
                <c:pt idx="31">
                  <c:v>1327.1299999999999</c:v>
                </c:pt>
                <c:pt idx="32">
                  <c:v>1318.2249999999999</c:v>
                </c:pt>
                <c:pt idx="33">
                  <c:v>1326.95</c:v>
                </c:pt>
                <c:pt idx="34">
                  <c:v>1335.47</c:v>
                </c:pt>
                <c:pt idx="35">
                  <c:v>1321.55</c:v>
                </c:pt>
                <c:pt idx="36">
                  <c:v>1309.0450000000001</c:v>
                </c:pt>
                <c:pt idx="37">
                  <c:v>1295.46</c:v>
                </c:pt>
                <c:pt idx="38">
                  <c:v>1278.885</c:v>
                </c:pt>
                <c:pt idx="39">
                  <c:v>1280.335</c:v>
                </c:pt>
                <c:pt idx="40">
                  <c:v>1282.7550000000001</c:v>
                </c:pt>
                <c:pt idx="41">
                  <c:v>1275.2850000000001</c:v>
                </c:pt>
                <c:pt idx="42">
                  <c:v>1275.54</c:v>
                </c:pt>
                <c:pt idx="43">
                  <c:v>1282.76</c:v>
                </c:pt>
                <c:pt idx="44">
                  <c:v>1293.7049999999999</c:v>
                </c:pt>
                <c:pt idx="45">
                  <c:v>1302.9749999999999</c:v>
                </c:pt>
                <c:pt idx="46">
                  <c:v>1313.375</c:v>
                </c:pt>
                <c:pt idx="47">
                  <c:v>1321.52</c:v>
                </c:pt>
                <c:pt idx="48">
                  <c:v>1326.83</c:v>
                </c:pt>
                <c:pt idx="49">
                  <c:v>1335.615</c:v>
                </c:pt>
                <c:pt idx="50">
                  <c:v>1324.125</c:v>
                </c:pt>
                <c:pt idx="51">
                  <c:v>1299.2950000000001</c:v>
                </c:pt>
                <c:pt idx="52">
                  <c:v>1284.4849999999999</c:v>
                </c:pt>
                <c:pt idx="53">
                  <c:v>1265.4150000000011</c:v>
                </c:pt>
                <c:pt idx="54">
                  <c:v>1250.77</c:v>
                </c:pt>
                <c:pt idx="55">
                  <c:v>1257.7249999999999</c:v>
                </c:pt>
                <c:pt idx="56">
                  <c:v>1275.375</c:v>
                </c:pt>
                <c:pt idx="57">
                  <c:v>1286.52</c:v>
                </c:pt>
                <c:pt idx="58">
                  <c:v>1292.6299999999999</c:v>
                </c:pt>
                <c:pt idx="59">
                  <c:v>1297.6399999999999</c:v>
                </c:pt>
                <c:pt idx="60">
                  <c:v>1287.77</c:v>
                </c:pt>
                <c:pt idx="61">
                  <c:v>1289.335</c:v>
                </c:pt>
                <c:pt idx="62">
                  <c:v>1319.57</c:v>
                </c:pt>
                <c:pt idx="63">
                  <c:v>1352.6849999999883</c:v>
                </c:pt>
                <c:pt idx="64">
                  <c:v>1358.5250000000001</c:v>
                </c:pt>
                <c:pt idx="65">
                  <c:v>1350.93</c:v>
                </c:pt>
                <c:pt idx="66">
                  <c:v>1351.335</c:v>
                </c:pt>
                <c:pt idx="67">
                  <c:v>1358.7850000000001</c:v>
                </c:pt>
                <c:pt idx="68">
                  <c:v>1366.4349999999999</c:v>
                </c:pt>
                <c:pt idx="69">
                  <c:v>1373.62</c:v>
                </c:pt>
                <c:pt idx="70">
                  <c:v>1371.145</c:v>
                </c:pt>
                <c:pt idx="71">
                  <c:v>1369.37</c:v>
                </c:pt>
                <c:pt idx="72">
                  <c:v>1377.46</c:v>
                </c:pt>
                <c:pt idx="73">
                  <c:v>1388.76</c:v>
                </c:pt>
                <c:pt idx="74">
                  <c:v>1395.2249999999999</c:v>
                </c:pt>
                <c:pt idx="75">
                  <c:v>1407.23</c:v>
                </c:pt>
                <c:pt idx="76">
                  <c:v>1415.3899999999999</c:v>
                </c:pt>
                <c:pt idx="77">
                  <c:v>1417.825</c:v>
                </c:pt>
                <c:pt idx="78">
                  <c:v>1423.47</c:v>
                </c:pt>
                <c:pt idx="79">
                  <c:v>1421.47</c:v>
                </c:pt>
                <c:pt idx="80">
                  <c:v>1412.79</c:v>
                </c:pt>
                <c:pt idx="81">
                  <c:v>1410.86</c:v>
                </c:pt>
                <c:pt idx="82">
                  <c:v>1416.85</c:v>
                </c:pt>
                <c:pt idx="83">
                  <c:v>1412.2249999999999</c:v>
                </c:pt>
                <c:pt idx="84">
                  <c:v>1398.37</c:v>
                </c:pt>
                <c:pt idx="85">
                  <c:v>1393.3150000000001</c:v>
                </c:pt>
                <c:pt idx="86">
                  <c:v>1410.25</c:v>
                </c:pt>
                <c:pt idx="87">
                  <c:v>1421.1699999999998</c:v>
                </c:pt>
                <c:pt idx="88">
                  <c:v>1428.3150000000001</c:v>
                </c:pt>
                <c:pt idx="89">
                  <c:v>1416.25</c:v>
                </c:pt>
                <c:pt idx="90">
                  <c:v>1406.5250000000001</c:v>
                </c:pt>
                <c:pt idx="91">
                  <c:v>1405.9949999999999</c:v>
                </c:pt>
                <c:pt idx="92">
                  <c:v>1412.575</c:v>
                </c:pt>
                <c:pt idx="93">
                  <c:v>1416.1299999999999</c:v>
                </c:pt>
                <c:pt idx="94">
                  <c:v>1409.1949999999883</c:v>
                </c:pt>
                <c:pt idx="95">
                  <c:v>1408.2449999999999</c:v>
                </c:pt>
                <c:pt idx="96">
                  <c:v>1416.05</c:v>
                </c:pt>
                <c:pt idx="97">
                  <c:v>1419.9150000000011</c:v>
                </c:pt>
                <c:pt idx="98">
                  <c:v>1419.56</c:v>
                </c:pt>
                <c:pt idx="99">
                  <c:v>1425.76</c:v>
                </c:pt>
                <c:pt idx="100">
                  <c:v>1434.78</c:v>
                </c:pt>
                <c:pt idx="101">
                  <c:v>1447.2349999999999</c:v>
                </c:pt>
                <c:pt idx="102">
                  <c:v>1457.7149999999999</c:v>
                </c:pt>
                <c:pt idx="103">
                  <c:v>1457.375</c:v>
                </c:pt>
                <c:pt idx="104">
                  <c:v>1460.56</c:v>
                </c:pt>
                <c:pt idx="105">
                  <c:v>1463.9649999999999</c:v>
                </c:pt>
                <c:pt idx="106">
                  <c:v>1466.86</c:v>
                </c:pt>
                <c:pt idx="107">
                  <c:v>1462.2349999999999</c:v>
                </c:pt>
                <c:pt idx="108">
                  <c:v>1427.32</c:v>
                </c:pt>
                <c:pt idx="109">
                  <c:v>1400.7650000000001</c:v>
                </c:pt>
                <c:pt idx="110">
                  <c:v>1402.78</c:v>
                </c:pt>
                <c:pt idx="111">
                  <c:v>1422.46</c:v>
                </c:pt>
                <c:pt idx="112">
                  <c:v>1449.5350000000001</c:v>
                </c:pt>
                <c:pt idx="113">
                  <c:v>1448.08</c:v>
                </c:pt>
                <c:pt idx="114">
                  <c:v>1435.395</c:v>
                </c:pt>
                <c:pt idx="115">
                  <c:v>1440.9649999999999</c:v>
                </c:pt>
                <c:pt idx="116">
                  <c:v>1457.4150000000011</c:v>
                </c:pt>
                <c:pt idx="117">
                  <c:v>1460.145</c:v>
                </c:pt>
                <c:pt idx="118">
                  <c:v>1455.52</c:v>
                </c:pt>
                <c:pt idx="119">
                  <c:v>1450.7349999999999</c:v>
                </c:pt>
                <c:pt idx="120">
                  <c:v>1443.4649999999999</c:v>
                </c:pt>
                <c:pt idx="121">
                  <c:v>1421.4449999999999</c:v>
                </c:pt>
                <c:pt idx="122">
                  <c:v>1405.78</c:v>
                </c:pt>
                <c:pt idx="123">
                  <c:v>1407.06</c:v>
                </c:pt>
                <c:pt idx="124">
                  <c:v>1401.325</c:v>
                </c:pt>
                <c:pt idx="125">
                  <c:v>1379.355</c:v>
                </c:pt>
                <c:pt idx="126">
                  <c:v>1377.31</c:v>
                </c:pt>
                <c:pt idx="127">
                  <c:v>1401.87</c:v>
                </c:pt>
                <c:pt idx="128">
                  <c:v>1409.2</c:v>
                </c:pt>
                <c:pt idx="129">
                  <c:v>1417.0450000000001</c:v>
                </c:pt>
                <c:pt idx="130">
                  <c:v>1424.6699999999998</c:v>
                </c:pt>
                <c:pt idx="131">
                  <c:v>1424.3050000000001</c:v>
                </c:pt>
                <c:pt idx="132">
                  <c:v>1432.98</c:v>
                </c:pt>
                <c:pt idx="133">
                  <c:v>1426.7049999999999</c:v>
                </c:pt>
                <c:pt idx="134">
                  <c:v>1414.2650000000001</c:v>
                </c:pt>
                <c:pt idx="135">
                  <c:v>1401.9749999999999</c:v>
                </c:pt>
                <c:pt idx="136">
                  <c:v>1388.53</c:v>
                </c:pt>
                <c:pt idx="137">
                  <c:v>1395.9949999999999</c:v>
                </c:pt>
                <c:pt idx="138">
                  <c:v>1394.86</c:v>
                </c:pt>
                <c:pt idx="139">
                  <c:v>1387.96</c:v>
                </c:pt>
                <c:pt idx="140">
                  <c:v>1367.175</c:v>
                </c:pt>
                <c:pt idx="141">
                  <c:v>1349.1299999999999</c:v>
                </c:pt>
                <c:pt idx="142">
                  <c:v>1356.43</c:v>
                </c:pt>
                <c:pt idx="143">
                  <c:v>1357.06</c:v>
                </c:pt>
                <c:pt idx="144">
                  <c:v>1343.395</c:v>
                </c:pt>
                <c:pt idx="145">
                  <c:v>1340.7049999999999</c:v>
                </c:pt>
                <c:pt idx="146">
                  <c:v>1357.2349999999999</c:v>
                </c:pt>
                <c:pt idx="147">
                  <c:v>1372.8050000000001</c:v>
                </c:pt>
                <c:pt idx="148">
                  <c:v>1380.4749999999999</c:v>
                </c:pt>
                <c:pt idx="149">
                  <c:v>1395.4649999999999</c:v>
                </c:pt>
                <c:pt idx="150">
                  <c:v>1400.2249999999999</c:v>
                </c:pt>
                <c:pt idx="151">
                  <c:v>1373.45</c:v>
                </c:pt>
                <c:pt idx="152">
                  <c:v>1361.1599999999999</c:v>
                </c:pt>
                <c:pt idx="153">
                  <c:v>1384.1949999999883</c:v>
                </c:pt>
                <c:pt idx="154">
                  <c:v>1398.3799999999999</c:v>
                </c:pt>
                <c:pt idx="155">
                  <c:v>1389.345</c:v>
                </c:pt>
                <c:pt idx="156">
                  <c:v>1371.385</c:v>
                </c:pt>
                <c:pt idx="157">
                  <c:v>1375.655</c:v>
                </c:pt>
                <c:pt idx="158">
                  <c:v>1425.31</c:v>
                </c:pt>
                <c:pt idx="159">
                  <c:v>1461.47</c:v>
                </c:pt>
                <c:pt idx="160">
                  <c:v>1460.55</c:v>
                </c:pt>
                <c:pt idx="161">
                  <c:v>1475.25</c:v>
                </c:pt>
                <c:pt idx="162">
                  <c:v>1497.2550000000001</c:v>
                </c:pt>
                <c:pt idx="163">
                  <c:v>1513.9949999999999</c:v>
                </c:pt>
                <c:pt idx="164">
                  <c:v>1527.4050000000011</c:v>
                </c:pt>
                <c:pt idx="165">
                  <c:v>1525.6599999999999</c:v>
                </c:pt>
                <c:pt idx="166">
                  <c:v>1515.7950000000001</c:v>
                </c:pt>
                <c:pt idx="167">
                  <c:v>1508.125</c:v>
                </c:pt>
                <c:pt idx="168">
                  <c:v>1498.22</c:v>
                </c:pt>
                <c:pt idx="169">
                  <c:v>1493.25</c:v>
                </c:pt>
                <c:pt idx="170">
                  <c:v>1502.2750000000001</c:v>
                </c:pt>
                <c:pt idx="171">
                  <c:v>1500.355</c:v>
                </c:pt>
                <c:pt idx="172">
                  <c:v>1491.05</c:v>
                </c:pt>
                <c:pt idx="173">
                  <c:v>1494.355</c:v>
                </c:pt>
                <c:pt idx="174">
                  <c:v>1508.845</c:v>
                </c:pt>
                <c:pt idx="175">
                  <c:v>1510.4050000000011</c:v>
                </c:pt>
                <c:pt idx="176">
                  <c:v>1502.5250000000001</c:v>
                </c:pt>
                <c:pt idx="177">
                  <c:v>1483.8799999999999</c:v>
                </c:pt>
                <c:pt idx="178">
                  <c:v>1453.84</c:v>
                </c:pt>
                <c:pt idx="179">
                  <c:v>1398.365</c:v>
                </c:pt>
                <c:pt idx="180">
                  <c:v>1378.83</c:v>
                </c:pt>
                <c:pt idx="181">
                  <c:v>1421.5250000000001</c:v>
                </c:pt>
                <c:pt idx="182">
                  <c:v>1434.54</c:v>
                </c:pt>
                <c:pt idx="183">
                  <c:v>1431.0050000000001</c:v>
                </c:pt>
                <c:pt idx="184">
                  <c:v>1432.2</c:v>
                </c:pt>
                <c:pt idx="185">
                  <c:v>1453.6499999999999</c:v>
                </c:pt>
                <c:pt idx="186">
                  <c:v>1469.2149999999999</c:v>
                </c:pt>
                <c:pt idx="187">
                  <c:v>1462.9549999999999</c:v>
                </c:pt>
                <c:pt idx="188">
                  <c:v>1458.675</c:v>
                </c:pt>
                <c:pt idx="189">
                  <c:v>1460.34</c:v>
                </c:pt>
                <c:pt idx="190">
                  <c:v>1457.27</c:v>
                </c:pt>
                <c:pt idx="191">
                  <c:v>1430.6949999999883</c:v>
                </c:pt>
                <c:pt idx="192">
                  <c:v>1412.24</c:v>
                </c:pt>
                <c:pt idx="193">
                  <c:v>1421.1</c:v>
                </c:pt>
                <c:pt idx="194">
                  <c:v>1428.4</c:v>
                </c:pt>
                <c:pt idx="195">
                  <c:v>1418.155</c:v>
                </c:pt>
                <c:pt idx="196">
                  <c:v>1397.595</c:v>
                </c:pt>
                <c:pt idx="197">
                  <c:v>1395.43</c:v>
                </c:pt>
                <c:pt idx="198">
                  <c:v>1414.385</c:v>
                </c:pt>
                <c:pt idx="199">
                  <c:v>1436.6599999999999</c:v>
                </c:pt>
                <c:pt idx="200">
                  <c:v>1459.2</c:v>
                </c:pt>
                <c:pt idx="201">
                  <c:v>1456.92</c:v>
                </c:pt>
                <c:pt idx="202">
                  <c:v>1442.5050000000001</c:v>
                </c:pt>
                <c:pt idx="203">
                  <c:v>1422.08</c:v>
                </c:pt>
                <c:pt idx="204">
                  <c:v>1403.835</c:v>
                </c:pt>
                <c:pt idx="205">
                  <c:v>1387.29</c:v>
                </c:pt>
                <c:pt idx="206">
                  <c:v>1386.4549999999999</c:v>
                </c:pt>
                <c:pt idx="207">
                  <c:v>1390.2850000000001</c:v>
                </c:pt>
                <c:pt idx="208">
                  <c:v>1379.77</c:v>
                </c:pt>
                <c:pt idx="209">
                  <c:v>1400.2349999999999</c:v>
                </c:pt>
                <c:pt idx="210">
                  <c:v>1421.52</c:v>
                </c:pt>
                <c:pt idx="211">
                  <c:v>1434.7049999999999</c:v>
                </c:pt>
                <c:pt idx="212">
                  <c:v>1463.0350000000001</c:v>
                </c:pt>
                <c:pt idx="213">
                  <c:v>1472.4449999999999</c:v>
                </c:pt>
                <c:pt idx="214">
                  <c:v>1462.7349999999999</c:v>
                </c:pt>
                <c:pt idx="215">
                  <c:v>1464.6</c:v>
                </c:pt>
                <c:pt idx="216">
                  <c:v>1466.5150000000001</c:v>
                </c:pt>
                <c:pt idx="217">
                  <c:v>1459.31</c:v>
                </c:pt>
                <c:pt idx="218">
                  <c:v>1451.4749999999999</c:v>
                </c:pt>
                <c:pt idx="219">
                  <c:v>1457.72</c:v>
                </c:pt>
                <c:pt idx="220">
                  <c:v>1469.99</c:v>
                </c:pt>
                <c:pt idx="221">
                  <c:v>1474.57</c:v>
                </c:pt>
                <c:pt idx="222">
                  <c:v>1471.595</c:v>
                </c:pt>
                <c:pt idx="223">
                  <c:v>1475.23</c:v>
                </c:pt>
                <c:pt idx="224">
                  <c:v>1481.1399999999999</c:v>
                </c:pt>
                <c:pt idx="225">
                  <c:v>1477.54</c:v>
                </c:pt>
                <c:pt idx="226">
                  <c:v>1465.655</c:v>
                </c:pt>
                <c:pt idx="227">
                  <c:v>1446.83</c:v>
                </c:pt>
                <c:pt idx="228">
                  <c:v>1448.395</c:v>
                </c:pt>
                <c:pt idx="229">
                  <c:v>1452.93</c:v>
                </c:pt>
                <c:pt idx="230">
                  <c:v>1452.6849999999883</c:v>
                </c:pt>
                <c:pt idx="231">
                  <c:v>1448.605</c:v>
                </c:pt>
                <c:pt idx="232">
                  <c:v>1448.4949999999999</c:v>
                </c:pt>
                <c:pt idx="233">
                  <c:v>1462.07</c:v>
                </c:pt>
                <c:pt idx="234">
                  <c:v>1457.885</c:v>
                </c:pt>
                <c:pt idx="235">
                  <c:v>1451.45</c:v>
                </c:pt>
                <c:pt idx="236">
                  <c:v>1467.7850000000001</c:v>
                </c:pt>
                <c:pt idx="237">
                  <c:v>1477.26</c:v>
                </c:pt>
                <c:pt idx="238">
                  <c:v>1478.25</c:v>
                </c:pt>
                <c:pt idx="239">
                  <c:v>1486.9</c:v>
                </c:pt>
                <c:pt idx="240">
                  <c:v>1494.3799999999999</c:v>
                </c:pt>
                <c:pt idx="241">
                  <c:v>1502.91</c:v>
                </c:pt>
                <c:pt idx="242">
                  <c:v>1510.2349999999999</c:v>
                </c:pt>
                <c:pt idx="243">
                  <c:v>1502.115</c:v>
                </c:pt>
                <c:pt idx="244">
                  <c:v>1487.85</c:v>
                </c:pt>
                <c:pt idx="245">
                  <c:v>1488.7650000000001</c:v>
                </c:pt>
                <c:pt idx="246">
                  <c:v>1487.8799999999999</c:v>
                </c:pt>
                <c:pt idx="247">
                  <c:v>1472.24</c:v>
                </c:pt>
                <c:pt idx="248">
                  <c:v>1469.3799999999999</c:v>
                </c:pt>
                <c:pt idx="249">
                  <c:v>1463.4449999999999</c:v>
                </c:pt>
                <c:pt idx="250">
                  <c:v>1451.02</c:v>
                </c:pt>
                <c:pt idx="251">
                  <c:v>1434.7550000000001</c:v>
                </c:pt>
                <c:pt idx="252">
                  <c:v>1425.36</c:v>
                </c:pt>
                <c:pt idx="253">
                  <c:v>1434.4649999999999</c:v>
                </c:pt>
                <c:pt idx="254">
                  <c:v>1438.4</c:v>
                </c:pt>
                <c:pt idx="255">
                  <c:v>1445.6299999999999</c:v>
                </c:pt>
                <c:pt idx="256">
                  <c:v>1457.7449999999999</c:v>
                </c:pt>
                <c:pt idx="257">
                  <c:v>1471.125</c:v>
                </c:pt>
                <c:pt idx="258">
                  <c:v>1481.06</c:v>
                </c:pt>
                <c:pt idx="259">
                  <c:v>1477.835</c:v>
                </c:pt>
                <c:pt idx="260">
                  <c:v>1466.56</c:v>
                </c:pt>
                <c:pt idx="261">
                  <c:v>1466.0450000000001</c:v>
                </c:pt>
                <c:pt idx="262">
                  <c:v>1481.7</c:v>
                </c:pt>
                <c:pt idx="263">
                  <c:v>1487.9949999999999</c:v>
                </c:pt>
                <c:pt idx="264">
                  <c:v>1482.1399999999999</c:v>
                </c:pt>
                <c:pt idx="265">
                  <c:v>1487.96</c:v>
                </c:pt>
                <c:pt idx="266">
                  <c:v>1493.895</c:v>
                </c:pt>
                <c:pt idx="267">
                  <c:v>1495.6</c:v>
                </c:pt>
                <c:pt idx="268">
                  <c:v>1498.8050000000001</c:v>
                </c:pt>
                <c:pt idx="269">
                  <c:v>1502.05</c:v>
                </c:pt>
                <c:pt idx="270">
                  <c:v>1507.1399999999999</c:v>
                </c:pt>
                <c:pt idx="271">
                  <c:v>1507.385</c:v>
                </c:pt>
                <c:pt idx="272">
                  <c:v>1510.27</c:v>
                </c:pt>
                <c:pt idx="273">
                  <c:v>1511.9649999999999</c:v>
                </c:pt>
                <c:pt idx="274">
                  <c:v>1506.2149999999999</c:v>
                </c:pt>
                <c:pt idx="275">
                  <c:v>1510.135</c:v>
                </c:pt>
                <c:pt idx="276">
                  <c:v>1519.2249999999999</c:v>
                </c:pt>
                <c:pt idx="277">
                  <c:v>1513.9250000000011</c:v>
                </c:pt>
                <c:pt idx="278">
                  <c:v>1499.665</c:v>
                </c:pt>
                <c:pt idx="279">
                  <c:v>1497.3799999999999</c:v>
                </c:pt>
                <c:pt idx="280">
                  <c:v>1498.5050000000001</c:v>
                </c:pt>
                <c:pt idx="281">
                  <c:v>1491.8799999999999</c:v>
                </c:pt>
                <c:pt idx="282">
                  <c:v>1485.625</c:v>
                </c:pt>
                <c:pt idx="283">
                  <c:v>1483.45</c:v>
                </c:pt>
                <c:pt idx="284">
                  <c:v>1482.8899999999999</c:v>
                </c:pt>
                <c:pt idx="285">
                  <c:v>1473.34</c:v>
                </c:pt>
                <c:pt idx="286">
                  <c:v>1455.1599999999999</c:v>
                </c:pt>
                <c:pt idx="287">
                  <c:v>1452.2049999999999</c:v>
                </c:pt>
                <c:pt idx="288">
                  <c:v>1455.62</c:v>
                </c:pt>
                <c:pt idx="289">
                  <c:v>1450.1949999999883</c:v>
                </c:pt>
                <c:pt idx="290">
                  <c:v>1448.885</c:v>
                </c:pt>
                <c:pt idx="291">
                  <c:v>1443.875</c:v>
                </c:pt>
                <c:pt idx="292">
                  <c:v>1433.12</c:v>
                </c:pt>
                <c:pt idx="293">
                  <c:v>1426.8899999999999</c:v>
                </c:pt>
                <c:pt idx="294">
                  <c:v>1442.43</c:v>
                </c:pt>
                <c:pt idx="295">
                  <c:v>1447.4</c:v>
                </c:pt>
                <c:pt idx="296">
                  <c:v>1436.375</c:v>
                </c:pt>
                <c:pt idx="297">
                  <c:v>1431.345</c:v>
                </c:pt>
                <c:pt idx="298">
                  <c:v>1430.3899999999999</c:v>
                </c:pt>
                <c:pt idx="299">
                  <c:v>1435.3</c:v>
                </c:pt>
                <c:pt idx="300">
                  <c:v>1422.635</c:v>
                </c:pt>
                <c:pt idx="301">
                  <c:v>1405.51</c:v>
                </c:pt>
                <c:pt idx="302">
                  <c:v>1394.5250000000001</c:v>
                </c:pt>
                <c:pt idx="303">
                  <c:v>1375.8050000000001</c:v>
                </c:pt>
                <c:pt idx="304">
                  <c:v>1347.1849999999883</c:v>
                </c:pt>
                <c:pt idx="305">
                  <c:v>1351.9749999999999</c:v>
                </c:pt>
                <c:pt idx="306">
                  <c:v>1374.395</c:v>
                </c:pt>
                <c:pt idx="307">
                  <c:v>1362.2950000000001</c:v>
                </c:pt>
                <c:pt idx="308">
                  <c:v>1346.05</c:v>
                </c:pt>
                <c:pt idx="309">
                  <c:v>1365.4449999999999</c:v>
                </c:pt>
                <c:pt idx="310">
                  <c:v>1392.845</c:v>
                </c:pt>
                <c:pt idx="311">
                  <c:v>1396.355</c:v>
                </c:pt>
                <c:pt idx="312">
                  <c:v>1396.9549999999999</c:v>
                </c:pt>
                <c:pt idx="313">
                  <c:v>1381.5150000000001</c:v>
                </c:pt>
                <c:pt idx="314">
                  <c:v>1364.6699999999998</c:v>
                </c:pt>
                <c:pt idx="315">
                  <c:v>1372.01</c:v>
                </c:pt>
                <c:pt idx="316">
                  <c:v>1389.12</c:v>
                </c:pt>
                <c:pt idx="317">
                  <c:v>1414.03</c:v>
                </c:pt>
                <c:pt idx="318">
                  <c:v>1425.31</c:v>
                </c:pt>
                <c:pt idx="319">
                  <c:v>1424.77</c:v>
                </c:pt>
                <c:pt idx="320">
                  <c:v>1427.5050000000001</c:v>
                </c:pt>
                <c:pt idx="321">
                  <c:v>1429.44</c:v>
                </c:pt>
                <c:pt idx="322">
                  <c:v>1432.03</c:v>
                </c:pt>
                <c:pt idx="323">
                  <c:v>1420.575</c:v>
                </c:pt>
                <c:pt idx="324">
                  <c:v>1404.71</c:v>
                </c:pt>
                <c:pt idx="325">
                  <c:v>1383.06</c:v>
                </c:pt>
                <c:pt idx="326">
                  <c:v>1358.62</c:v>
                </c:pt>
                <c:pt idx="327">
                  <c:v>1367.105</c:v>
                </c:pt>
                <c:pt idx="328">
                  <c:v>1386.3799999999999</c:v>
                </c:pt>
                <c:pt idx="329">
                  <c:v>1381.0650000000001</c:v>
                </c:pt>
                <c:pt idx="330">
                  <c:v>1370.02</c:v>
                </c:pt>
                <c:pt idx="331">
                  <c:v>1355.1699999999998</c:v>
                </c:pt>
                <c:pt idx="332">
                  <c:v>1344.9849999999999</c:v>
                </c:pt>
                <c:pt idx="333">
                  <c:v>1334.855</c:v>
                </c:pt>
                <c:pt idx="334">
                  <c:v>1332.0650000000001</c:v>
                </c:pt>
                <c:pt idx="335">
                  <c:v>1345.37</c:v>
                </c:pt>
                <c:pt idx="336">
                  <c:v>1342.53</c:v>
                </c:pt>
                <c:pt idx="337">
                  <c:v>1339.0050000000001</c:v>
                </c:pt>
                <c:pt idx="338">
                  <c:v>1328.43</c:v>
                </c:pt>
                <c:pt idx="339">
                  <c:v>1315.0650000000001</c:v>
                </c:pt>
                <c:pt idx="340">
                  <c:v>1320.095</c:v>
                </c:pt>
                <c:pt idx="341">
                  <c:v>1350.7550000000001</c:v>
                </c:pt>
                <c:pt idx="342">
                  <c:v>1364</c:v>
                </c:pt>
                <c:pt idx="343">
                  <c:v>1347.5050000000001</c:v>
                </c:pt>
                <c:pt idx="344">
                  <c:v>1356.72</c:v>
                </c:pt>
                <c:pt idx="345">
                  <c:v>1375.0450000000001</c:v>
                </c:pt>
                <c:pt idx="346">
                  <c:v>1375.6899999999998</c:v>
                </c:pt>
                <c:pt idx="347">
                  <c:v>1365.585</c:v>
                </c:pt>
                <c:pt idx="348">
                  <c:v>1350.46</c:v>
                </c:pt>
                <c:pt idx="349">
                  <c:v>1326.54</c:v>
                </c:pt>
                <c:pt idx="350">
                  <c:v>1317.4449999999999</c:v>
                </c:pt>
                <c:pt idx="351">
                  <c:v>1314.1699999999998</c:v>
                </c:pt>
                <c:pt idx="352">
                  <c:v>1285.175</c:v>
                </c:pt>
                <c:pt idx="353">
                  <c:v>1269.8</c:v>
                </c:pt>
                <c:pt idx="354">
                  <c:v>1290.4150000000011</c:v>
                </c:pt>
                <c:pt idx="355">
                  <c:v>1310.58</c:v>
                </c:pt>
                <c:pt idx="356">
                  <c:v>1322.0550000000001</c:v>
                </c:pt>
                <c:pt idx="357">
                  <c:v>1331.57</c:v>
                </c:pt>
                <c:pt idx="358">
                  <c:v>1327.25</c:v>
                </c:pt>
                <c:pt idx="359">
                  <c:v>1320.28</c:v>
                </c:pt>
                <c:pt idx="360">
                  <c:v>1301.7650000000001</c:v>
                </c:pt>
                <c:pt idx="361">
                  <c:v>1315.4150000000011</c:v>
                </c:pt>
                <c:pt idx="362">
                  <c:v>1340.45</c:v>
                </c:pt>
                <c:pt idx="363">
                  <c:v>1315.845</c:v>
                </c:pt>
                <c:pt idx="364">
                  <c:v>1297.105</c:v>
                </c:pt>
                <c:pt idx="365">
                  <c:v>1298.33</c:v>
                </c:pt>
                <c:pt idx="366">
                  <c:v>1307.0350000000001</c:v>
                </c:pt>
                <c:pt idx="367">
                  <c:v>1320.0450000000001</c:v>
                </c:pt>
                <c:pt idx="368">
                  <c:v>1322.6849999999883</c:v>
                </c:pt>
                <c:pt idx="369">
                  <c:v>1322.4849999999999</c:v>
                </c:pt>
                <c:pt idx="370">
                  <c:v>1328.06</c:v>
                </c:pt>
                <c:pt idx="371">
                  <c:v>1338.72</c:v>
                </c:pt>
                <c:pt idx="372">
                  <c:v>1345.2550000000001</c:v>
                </c:pt>
                <c:pt idx="373">
                  <c:v>1342.72</c:v>
                </c:pt>
                <c:pt idx="374">
                  <c:v>1351.6499999999999</c:v>
                </c:pt>
                <c:pt idx="375">
                  <c:v>1362.35</c:v>
                </c:pt>
                <c:pt idx="376">
                  <c:v>1360.9050000000011</c:v>
                </c:pt>
                <c:pt idx="377">
                  <c:v>1356.23</c:v>
                </c:pt>
                <c:pt idx="378">
                  <c:v>1359.5450000000001</c:v>
                </c:pt>
                <c:pt idx="379">
                  <c:v>1368.95</c:v>
                </c:pt>
                <c:pt idx="380">
                  <c:v>1369.87</c:v>
                </c:pt>
                <c:pt idx="381">
                  <c:v>1369.74</c:v>
                </c:pt>
                <c:pt idx="382">
                  <c:v>1361.47</c:v>
                </c:pt>
                <c:pt idx="383">
                  <c:v>1351.8899999999999</c:v>
                </c:pt>
                <c:pt idx="384">
                  <c:v>1353.2850000000001</c:v>
                </c:pt>
                <c:pt idx="385">
                  <c:v>1346.575</c:v>
                </c:pt>
                <c:pt idx="386">
                  <c:v>1336.8150000000001</c:v>
                </c:pt>
                <c:pt idx="387">
                  <c:v>1323.645</c:v>
                </c:pt>
                <c:pt idx="388">
                  <c:v>1322.5350000000001</c:v>
                </c:pt>
                <c:pt idx="389">
                  <c:v>1324.5550000000001</c:v>
                </c:pt>
                <c:pt idx="390">
                  <c:v>1317.36</c:v>
                </c:pt>
                <c:pt idx="391">
                  <c:v>1321.2650000000001</c:v>
                </c:pt>
                <c:pt idx="392">
                  <c:v>1314.07</c:v>
                </c:pt>
                <c:pt idx="393">
                  <c:v>1290.2349999999999</c:v>
                </c:pt>
                <c:pt idx="394">
                  <c:v>1267.105</c:v>
                </c:pt>
                <c:pt idx="395">
                  <c:v>1254.0450000000001</c:v>
                </c:pt>
                <c:pt idx="396">
                  <c:v>1249.3399999999999</c:v>
                </c:pt>
                <c:pt idx="397">
                  <c:v>1256.7550000000001</c:v>
                </c:pt>
                <c:pt idx="398">
                  <c:v>1262.7950000000001</c:v>
                </c:pt>
                <c:pt idx="399">
                  <c:v>1248.94</c:v>
                </c:pt>
                <c:pt idx="400">
                  <c:v>1240.585</c:v>
                </c:pt>
                <c:pt idx="401">
                  <c:v>1237.7049999999999</c:v>
                </c:pt>
                <c:pt idx="402">
                  <c:v>1237.7950000000001</c:v>
                </c:pt>
                <c:pt idx="403">
                  <c:v>1247.605</c:v>
                </c:pt>
                <c:pt idx="404">
                  <c:v>1257.845</c:v>
                </c:pt>
                <c:pt idx="405">
                  <c:v>1263.325</c:v>
                </c:pt>
                <c:pt idx="406">
                  <c:v>1249.08</c:v>
                </c:pt>
                <c:pt idx="407">
                  <c:v>1206.79</c:v>
                </c:pt>
                <c:pt idx="408">
                  <c:v>1188.9100000000001</c:v>
                </c:pt>
                <c:pt idx="409">
                  <c:v>1182.1849999999883</c:v>
                </c:pt>
                <c:pt idx="410">
                  <c:v>1170.135</c:v>
                </c:pt>
                <c:pt idx="411">
                  <c:v>1162.0450000000001</c:v>
                </c:pt>
                <c:pt idx="412">
                  <c:v>1160.6699999999998</c:v>
                </c:pt>
                <c:pt idx="413">
                  <c:v>1156.7149999999999</c:v>
                </c:pt>
                <c:pt idx="414">
                  <c:v>1132.3799999999999</c:v>
                </c:pt>
                <c:pt idx="415">
                  <c:v>1119.8599999999999</c:v>
                </c:pt>
                <c:pt idx="416">
                  <c:v>1128.7049999999999</c:v>
                </c:pt>
                <c:pt idx="417">
                  <c:v>1146.26</c:v>
                </c:pt>
                <c:pt idx="418">
                  <c:v>1167.43</c:v>
                </c:pt>
                <c:pt idx="419">
                  <c:v>1167.73</c:v>
                </c:pt>
                <c:pt idx="420">
                  <c:v>1150.6199999999999</c:v>
                </c:pt>
                <c:pt idx="421">
                  <c:v>1154.1399999999999</c:v>
                </c:pt>
                <c:pt idx="422">
                  <c:v>1153.0999999999999</c:v>
                </c:pt>
                <c:pt idx="423">
                  <c:v>1126.165</c:v>
                </c:pt>
                <c:pt idx="424">
                  <c:v>1104.855</c:v>
                </c:pt>
                <c:pt idx="425">
                  <c:v>1127.345</c:v>
                </c:pt>
                <c:pt idx="426">
                  <c:v>1139.9349999999999</c:v>
                </c:pt>
                <c:pt idx="427">
                  <c:v>1133.01</c:v>
                </c:pt>
                <c:pt idx="428">
                  <c:v>1152.9849999999999</c:v>
                </c:pt>
                <c:pt idx="429">
                  <c:v>1167.135</c:v>
                </c:pt>
                <c:pt idx="430">
                  <c:v>1174.6949999999883</c:v>
                </c:pt>
                <c:pt idx="431">
                  <c:v>1181.5899999999999</c:v>
                </c:pt>
                <c:pt idx="432">
                  <c:v>1185.7449999999999</c:v>
                </c:pt>
                <c:pt idx="433">
                  <c:v>1214.9849999999999</c:v>
                </c:pt>
                <c:pt idx="434">
                  <c:v>1245.93</c:v>
                </c:pt>
                <c:pt idx="435">
                  <c:v>1248.3399999999999</c:v>
                </c:pt>
                <c:pt idx="436">
                  <c:v>1233.6699999999998</c:v>
                </c:pt>
                <c:pt idx="437">
                  <c:v>1216.9150000000011</c:v>
                </c:pt>
                <c:pt idx="438">
                  <c:v>1219.1099999999999</c:v>
                </c:pt>
                <c:pt idx="439">
                  <c:v>1231.635</c:v>
                </c:pt>
                <c:pt idx="440">
                  <c:v>1243.7850000000001</c:v>
                </c:pt>
                <c:pt idx="441">
                  <c:v>1251.26</c:v>
                </c:pt>
                <c:pt idx="442">
                  <c:v>1257.95</c:v>
                </c:pt>
                <c:pt idx="443">
                  <c:v>1266.9349999999999</c:v>
                </c:pt>
                <c:pt idx="444">
                  <c:v>1258.0050000000001</c:v>
                </c:pt>
                <c:pt idx="445">
                  <c:v>1257.595</c:v>
                </c:pt>
                <c:pt idx="446">
                  <c:v>1265.06</c:v>
                </c:pt>
                <c:pt idx="447">
                  <c:v>1262.355</c:v>
                </c:pt>
                <c:pt idx="448">
                  <c:v>1258.3399999999999</c:v>
                </c:pt>
                <c:pt idx="449">
                  <c:v>1255.3599999999999</c:v>
                </c:pt>
                <c:pt idx="450">
                  <c:v>1250.4250000000011</c:v>
                </c:pt>
                <c:pt idx="451">
                  <c:v>1247.2950000000001</c:v>
                </c:pt>
                <c:pt idx="452">
                  <c:v>1249.1799999999998</c:v>
                </c:pt>
                <c:pt idx="453">
                  <c:v>1267.2149999999999</c:v>
                </c:pt>
                <c:pt idx="454">
                  <c:v>1286.74</c:v>
                </c:pt>
                <c:pt idx="455">
                  <c:v>1290.2249999999999</c:v>
                </c:pt>
                <c:pt idx="456">
                  <c:v>1302.395</c:v>
                </c:pt>
                <c:pt idx="457">
                  <c:v>1311.105</c:v>
                </c:pt>
                <c:pt idx="458">
                  <c:v>1299.2149999999999</c:v>
                </c:pt>
                <c:pt idx="459">
                  <c:v>1291.1099999999999</c:v>
                </c:pt>
                <c:pt idx="460">
                  <c:v>1285.53</c:v>
                </c:pt>
                <c:pt idx="461">
                  <c:v>1272.9100000000001</c:v>
                </c:pt>
                <c:pt idx="462">
                  <c:v>1258.0050000000001</c:v>
                </c:pt>
                <c:pt idx="463">
                  <c:v>1251.95</c:v>
                </c:pt>
                <c:pt idx="464">
                  <c:v>1258.2449999999999</c:v>
                </c:pt>
                <c:pt idx="465">
                  <c:v>1263.8899999999999</c:v>
                </c:pt>
                <c:pt idx="466">
                  <c:v>1275.3399999999999</c:v>
                </c:pt>
                <c:pt idx="467">
                  <c:v>1276.8</c:v>
                </c:pt>
                <c:pt idx="468">
                  <c:v>1273.4949999999999</c:v>
                </c:pt>
                <c:pt idx="469">
                  <c:v>1270.96</c:v>
                </c:pt>
                <c:pt idx="470">
                  <c:v>1259.675</c:v>
                </c:pt>
                <c:pt idx="471">
                  <c:v>1255.1199999999999</c:v>
                </c:pt>
                <c:pt idx="472">
                  <c:v>1248.7249999999999</c:v>
                </c:pt>
                <c:pt idx="473">
                  <c:v>1230.7349999999999</c:v>
                </c:pt>
                <c:pt idx="474">
                  <c:v>1217.115</c:v>
                </c:pt>
                <c:pt idx="475">
                  <c:v>1211.395</c:v>
                </c:pt>
                <c:pt idx="476">
                  <c:v>1210.5050000000001</c:v>
                </c:pt>
                <c:pt idx="477">
                  <c:v>1217.8599999999999</c:v>
                </c:pt>
                <c:pt idx="478">
                  <c:v>1230.0899999999999</c:v>
                </c:pt>
                <c:pt idx="479">
                  <c:v>1231.1949999999883</c:v>
                </c:pt>
                <c:pt idx="480">
                  <c:v>1221.9749999999999</c:v>
                </c:pt>
                <c:pt idx="481">
                  <c:v>1217.6799999999998</c:v>
                </c:pt>
                <c:pt idx="482">
                  <c:v>1213.9150000000011</c:v>
                </c:pt>
                <c:pt idx="483">
                  <c:v>1218.6499999999999</c:v>
                </c:pt>
                <c:pt idx="484">
                  <c:v>1225.375</c:v>
                </c:pt>
                <c:pt idx="485">
                  <c:v>1230.57</c:v>
                </c:pt>
                <c:pt idx="486">
                  <c:v>1235.58</c:v>
                </c:pt>
                <c:pt idx="487">
                  <c:v>1226.845</c:v>
                </c:pt>
                <c:pt idx="488">
                  <c:v>1204.9150000000011</c:v>
                </c:pt>
                <c:pt idx="489">
                  <c:v>1194.6849999999883</c:v>
                </c:pt>
                <c:pt idx="490">
                  <c:v>1190.1499999999999</c:v>
                </c:pt>
                <c:pt idx="491">
                  <c:v>1180.8499999999999</c:v>
                </c:pt>
                <c:pt idx="492">
                  <c:v>1194.1599999999999</c:v>
                </c:pt>
                <c:pt idx="493">
                  <c:v>1211.9100000000001</c:v>
                </c:pt>
                <c:pt idx="494">
                  <c:v>1209.0650000000001</c:v>
                </c:pt>
                <c:pt idx="495">
                  <c:v>1208.4449999999999</c:v>
                </c:pt>
                <c:pt idx="496">
                  <c:v>1211.075</c:v>
                </c:pt>
                <c:pt idx="497">
                  <c:v>1211.365</c:v>
                </c:pt>
                <c:pt idx="498">
                  <c:v>1212.9349999999999</c:v>
                </c:pt>
                <c:pt idx="499">
                  <c:v>1200.94</c:v>
                </c:pt>
                <c:pt idx="500">
                  <c:v>1181.3399999999999</c:v>
                </c:pt>
                <c:pt idx="501">
                  <c:v>1181.07</c:v>
                </c:pt>
                <c:pt idx="502">
                  <c:v>1196.71</c:v>
                </c:pt>
                <c:pt idx="503">
                  <c:v>1204.375</c:v>
                </c:pt>
                <c:pt idx="504">
                  <c:v>1205.1699999999998</c:v>
                </c:pt>
                <c:pt idx="505">
                  <c:v>1207.875</c:v>
                </c:pt>
                <c:pt idx="506">
                  <c:v>1213.58</c:v>
                </c:pt>
                <c:pt idx="507">
                  <c:v>1218.3399999999999</c:v>
                </c:pt>
                <c:pt idx="508">
                  <c:v>1217.55</c:v>
                </c:pt>
                <c:pt idx="509">
                  <c:v>1207.4150000000011</c:v>
                </c:pt>
                <c:pt idx="510">
                  <c:v>1202.4349999999999</c:v>
                </c:pt>
                <c:pt idx="511">
                  <c:v>1193.9649999999999</c:v>
                </c:pt>
                <c:pt idx="512">
                  <c:v>1183.48</c:v>
                </c:pt>
                <c:pt idx="513">
                  <c:v>1186.7950000000001</c:v>
                </c:pt>
                <c:pt idx="514">
                  <c:v>1190.7249999999999</c:v>
                </c:pt>
                <c:pt idx="515">
                  <c:v>1189.01</c:v>
                </c:pt>
                <c:pt idx="516">
                  <c:v>1182.375</c:v>
                </c:pt>
                <c:pt idx="517">
                  <c:v>1179.8399999999999</c:v>
                </c:pt>
                <c:pt idx="518">
                  <c:v>1171.8150000000001</c:v>
                </c:pt>
                <c:pt idx="519">
                  <c:v>1166.6899999999998</c:v>
                </c:pt>
                <c:pt idx="520">
                  <c:v>1164.335</c:v>
                </c:pt>
                <c:pt idx="521">
                  <c:v>1161.2850000000001</c:v>
                </c:pt>
                <c:pt idx="522">
                  <c:v>1163.7</c:v>
                </c:pt>
                <c:pt idx="523">
                  <c:v>1173.51</c:v>
                </c:pt>
                <c:pt idx="524">
                  <c:v>1182.07</c:v>
                </c:pt>
                <c:pt idx="525">
                  <c:v>1170.3599999999999</c:v>
                </c:pt>
                <c:pt idx="526">
                  <c:v>1155.0550000000001</c:v>
                </c:pt>
                <c:pt idx="527">
                  <c:v>1138.8150000000001</c:v>
                </c:pt>
                <c:pt idx="528">
                  <c:v>1131.3050000000001</c:v>
                </c:pt>
                <c:pt idx="529">
                  <c:v>1133.58</c:v>
                </c:pt>
                <c:pt idx="530">
                  <c:v>1133.26</c:v>
                </c:pt>
                <c:pt idx="531">
                  <c:v>1132.3399999999999</c:v>
                </c:pt>
                <c:pt idx="532">
                  <c:v>1119.07</c:v>
                </c:pt>
                <c:pt idx="533">
                  <c:v>1096.0899999999999</c:v>
                </c:pt>
                <c:pt idx="534">
                  <c:v>1089.1599999999999</c:v>
                </c:pt>
                <c:pt idx="535">
                  <c:v>1092.54</c:v>
                </c:pt>
                <c:pt idx="536">
                  <c:v>1092.54</c:v>
                </c:pt>
                <c:pt idx="537">
                  <c:v>1092.54</c:v>
                </c:pt>
                <c:pt idx="538">
                  <c:v>1092.54</c:v>
                </c:pt>
                <c:pt idx="539">
                  <c:v>1065.655</c:v>
                </c:pt>
                <c:pt idx="540">
                  <c:v>1035.7550000000001</c:v>
                </c:pt>
                <c:pt idx="541">
                  <c:v>1024.42</c:v>
                </c:pt>
                <c:pt idx="542">
                  <c:v>1000.3199999999994</c:v>
                </c:pt>
                <c:pt idx="543">
                  <c:v>975.17000000000053</c:v>
                </c:pt>
                <c:pt idx="544">
                  <c:v>984.625</c:v>
                </c:pt>
                <c:pt idx="545">
                  <c:v>1007.8599999999979</c:v>
                </c:pt>
                <c:pt idx="546">
                  <c:v>1009.655</c:v>
                </c:pt>
                <c:pt idx="547">
                  <c:v>1012.8249999999994</c:v>
                </c:pt>
                <c:pt idx="548">
                  <c:v>1029.7750000000001</c:v>
                </c:pt>
                <c:pt idx="549">
                  <c:v>1039.7449999999999</c:v>
                </c:pt>
                <c:pt idx="550">
                  <c:v>1044.94</c:v>
                </c:pt>
                <c:pt idx="551">
                  <c:v>1061.8050000000001</c:v>
                </c:pt>
                <c:pt idx="552">
                  <c:v>1070.9549999999999</c:v>
                </c:pt>
                <c:pt idx="553">
                  <c:v>1070.5050000000001</c:v>
                </c:pt>
                <c:pt idx="554">
                  <c:v>1066.9050000000011</c:v>
                </c:pt>
                <c:pt idx="555">
                  <c:v>1059.595</c:v>
                </c:pt>
                <c:pt idx="556">
                  <c:v>1068.8699999999999</c:v>
                </c:pt>
                <c:pt idx="557">
                  <c:v>1089.21</c:v>
                </c:pt>
                <c:pt idx="558">
                  <c:v>1094.54</c:v>
                </c:pt>
                <c:pt idx="559">
                  <c:v>1090.8150000000001</c:v>
                </c:pt>
                <c:pt idx="560">
                  <c:v>1093.76</c:v>
                </c:pt>
                <c:pt idx="561">
                  <c:v>1087.3150000000001</c:v>
                </c:pt>
                <c:pt idx="562">
                  <c:v>1072.8499999999999</c:v>
                </c:pt>
                <c:pt idx="563">
                  <c:v>1071.0450000000001</c:v>
                </c:pt>
                <c:pt idx="564">
                  <c:v>1081.6899999999998</c:v>
                </c:pt>
                <c:pt idx="565">
                  <c:v>1087.3399999999999</c:v>
                </c:pt>
                <c:pt idx="566">
                  <c:v>1084.99</c:v>
                </c:pt>
                <c:pt idx="567">
                  <c:v>1092.645</c:v>
                </c:pt>
                <c:pt idx="568">
                  <c:v>1102.3499999999999</c:v>
                </c:pt>
                <c:pt idx="569">
                  <c:v>1091.4549999999999</c:v>
                </c:pt>
                <c:pt idx="570">
                  <c:v>1069.0450000000001</c:v>
                </c:pt>
                <c:pt idx="571">
                  <c:v>1059.7850000000001</c:v>
                </c:pt>
                <c:pt idx="572">
                  <c:v>1071.94</c:v>
                </c:pt>
                <c:pt idx="573">
                  <c:v>1085.6499999999999</c:v>
                </c:pt>
                <c:pt idx="574">
                  <c:v>1095.02</c:v>
                </c:pt>
                <c:pt idx="575">
                  <c:v>1110.8499999999999</c:v>
                </c:pt>
                <c:pt idx="576">
                  <c:v>1117.33</c:v>
                </c:pt>
                <c:pt idx="577">
                  <c:v>1117.1699999999998</c:v>
                </c:pt>
                <c:pt idx="578">
                  <c:v>1119.4250000000011</c:v>
                </c:pt>
                <c:pt idx="579">
                  <c:v>1119.32</c:v>
                </c:pt>
                <c:pt idx="580">
                  <c:v>1128.71</c:v>
                </c:pt>
                <c:pt idx="581">
                  <c:v>1140.1499999999999</c:v>
                </c:pt>
                <c:pt idx="582">
                  <c:v>1141.7249999999999</c:v>
                </c:pt>
                <c:pt idx="583">
                  <c:v>1140.4449999999999</c:v>
                </c:pt>
                <c:pt idx="584">
                  <c:v>1144.855</c:v>
                </c:pt>
                <c:pt idx="585">
                  <c:v>1146.8599999999999</c:v>
                </c:pt>
                <c:pt idx="586">
                  <c:v>1139.845</c:v>
                </c:pt>
                <c:pt idx="587">
                  <c:v>1137.03</c:v>
                </c:pt>
                <c:pt idx="588">
                  <c:v>1143.6849999999883</c:v>
                </c:pt>
                <c:pt idx="589">
                  <c:v>1153.8799999999999</c:v>
                </c:pt>
                <c:pt idx="590">
                  <c:v>1153.46</c:v>
                </c:pt>
                <c:pt idx="591">
                  <c:v>1139.01</c:v>
                </c:pt>
                <c:pt idx="592">
                  <c:v>1134.3599999999999</c:v>
                </c:pt>
                <c:pt idx="593">
                  <c:v>1139.825</c:v>
                </c:pt>
                <c:pt idx="594">
                  <c:v>1134.675</c:v>
                </c:pt>
                <c:pt idx="595">
                  <c:v>1137.3499999999999</c:v>
                </c:pt>
                <c:pt idx="596">
                  <c:v>1157.575</c:v>
                </c:pt>
                <c:pt idx="597">
                  <c:v>1168.7249999999999</c:v>
                </c:pt>
                <c:pt idx="598">
                  <c:v>1162.7049999999999</c:v>
                </c:pt>
                <c:pt idx="599">
                  <c:v>1149.1199999999999</c:v>
                </c:pt>
                <c:pt idx="600">
                  <c:v>1138.345</c:v>
                </c:pt>
                <c:pt idx="601">
                  <c:v>1136.9150000000011</c:v>
                </c:pt>
                <c:pt idx="602">
                  <c:v>1128.2249999999999</c:v>
                </c:pt>
                <c:pt idx="603">
                  <c:v>1121.2349999999999</c:v>
                </c:pt>
                <c:pt idx="604">
                  <c:v>1128.7249999999999</c:v>
                </c:pt>
                <c:pt idx="605">
                  <c:v>1138.6399999999999</c:v>
                </c:pt>
                <c:pt idx="606">
                  <c:v>1146.24</c:v>
                </c:pt>
                <c:pt idx="607">
                  <c:v>1144.7449999999999</c:v>
                </c:pt>
                <c:pt idx="608">
                  <c:v>1142.4100000000001</c:v>
                </c:pt>
                <c:pt idx="609">
                  <c:v>1144.77</c:v>
                </c:pt>
                <c:pt idx="610">
                  <c:v>1144.6499999999999</c:v>
                </c:pt>
                <c:pt idx="611">
                  <c:v>1147.01</c:v>
                </c:pt>
                <c:pt idx="612">
                  <c:v>1153.25</c:v>
                </c:pt>
                <c:pt idx="613">
                  <c:v>1159.075</c:v>
                </c:pt>
                <c:pt idx="614">
                  <c:v>1154.55</c:v>
                </c:pt>
                <c:pt idx="615">
                  <c:v>1148.08</c:v>
                </c:pt>
                <c:pt idx="616">
                  <c:v>1151.375</c:v>
                </c:pt>
                <c:pt idx="617">
                  <c:v>1159.97</c:v>
                </c:pt>
                <c:pt idx="618">
                  <c:v>1168.8899999999999</c:v>
                </c:pt>
                <c:pt idx="619">
                  <c:v>1168.7</c:v>
                </c:pt>
                <c:pt idx="620">
                  <c:v>1162.8</c:v>
                </c:pt>
                <c:pt idx="621">
                  <c:v>1157.93</c:v>
                </c:pt>
                <c:pt idx="622">
                  <c:v>1155.845</c:v>
                </c:pt>
                <c:pt idx="623">
                  <c:v>1151.075</c:v>
                </c:pt>
                <c:pt idx="624">
                  <c:v>1142.0050000000001</c:v>
                </c:pt>
                <c:pt idx="625">
                  <c:v>1142.3</c:v>
                </c:pt>
                <c:pt idx="626">
                  <c:v>1136.8799999999999</c:v>
                </c:pt>
                <c:pt idx="627">
                  <c:v>1133.2249999999999</c:v>
                </c:pt>
                <c:pt idx="628">
                  <c:v>1133.23</c:v>
                </c:pt>
                <c:pt idx="629">
                  <c:v>1127.58</c:v>
                </c:pt>
                <c:pt idx="630">
                  <c:v>1123.4449999999999</c:v>
                </c:pt>
                <c:pt idx="631">
                  <c:v>1123.7449999999999</c:v>
                </c:pt>
                <c:pt idx="632">
                  <c:v>1130.165</c:v>
                </c:pt>
                <c:pt idx="633">
                  <c:v>1132.7149999999999</c:v>
                </c:pt>
                <c:pt idx="634">
                  <c:v>1133.1699999999998</c:v>
                </c:pt>
                <c:pt idx="635">
                  <c:v>1116.8499999999999</c:v>
                </c:pt>
                <c:pt idx="636">
                  <c:v>1107.105</c:v>
                </c:pt>
                <c:pt idx="637">
                  <c:v>1121.885</c:v>
                </c:pt>
                <c:pt idx="638">
                  <c:v>1126.2</c:v>
                </c:pt>
                <c:pt idx="639">
                  <c:v>1108.32</c:v>
                </c:pt>
                <c:pt idx="640">
                  <c:v>1092.23</c:v>
                </c:pt>
                <c:pt idx="641">
                  <c:v>1086.7650000000001</c:v>
                </c:pt>
                <c:pt idx="642">
                  <c:v>1081.8399999999999</c:v>
                </c:pt>
                <c:pt idx="643">
                  <c:v>1088.1949999999883</c:v>
                </c:pt>
                <c:pt idx="644">
                  <c:v>1104.08</c:v>
                </c:pt>
                <c:pt idx="645">
                  <c:v>1109.72</c:v>
                </c:pt>
                <c:pt idx="646">
                  <c:v>1113.0050000000001</c:v>
                </c:pt>
                <c:pt idx="647">
                  <c:v>1117.4949999999999</c:v>
                </c:pt>
                <c:pt idx="648">
                  <c:v>1110.33</c:v>
                </c:pt>
                <c:pt idx="649">
                  <c:v>1104.1799999999998</c:v>
                </c:pt>
                <c:pt idx="650">
                  <c:v>1093.76</c:v>
                </c:pt>
                <c:pt idx="651">
                  <c:v>1090.6599999999999</c:v>
                </c:pt>
                <c:pt idx="652">
                  <c:v>1089.4649999999999</c:v>
                </c:pt>
                <c:pt idx="653">
                  <c:v>1085.395</c:v>
                </c:pt>
                <c:pt idx="654">
                  <c:v>1099.635</c:v>
                </c:pt>
                <c:pt idx="655">
                  <c:v>1109.4050000000011</c:v>
                </c:pt>
                <c:pt idx="656">
                  <c:v>1109.635</c:v>
                </c:pt>
                <c:pt idx="657">
                  <c:v>1108.31</c:v>
                </c:pt>
                <c:pt idx="658">
                  <c:v>1119.2550000000001</c:v>
                </c:pt>
                <c:pt idx="659">
                  <c:v>1142.81</c:v>
                </c:pt>
                <c:pt idx="660">
                  <c:v>1149.99</c:v>
                </c:pt>
                <c:pt idx="661">
                  <c:v>1154.4549999999999</c:v>
                </c:pt>
                <c:pt idx="662">
                  <c:v>1160.155</c:v>
                </c:pt>
                <c:pt idx="663">
                  <c:v>1160.9250000000011</c:v>
                </c:pt>
                <c:pt idx="664">
                  <c:v>1166.2850000000001</c:v>
                </c:pt>
                <c:pt idx="665">
                  <c:v>1166.92</c:v>
                </c:pt>
                <c:pt idx="666">
                  <c:v>1159.835</c:v>
                </c:pt>
                <c:pt idx="667">
                  <c:v>1153.5650000000001</c:v>
                </c:pt>
                <c:pt idx="668">
                  <c:v>1159.5999999999999</c:v>
                </c:pt>
                <c:pt idx="669">
                  <c:v>1165.855</c:v>
                </c:pt>
                <c:pt idx="670">
                  <c:v>1167.92</c:v>
                </c:pt>
                <c:pt idx="671">
                  <c:v>1161.07</c:v>
                </c:pt>
                <c:pt idx="672">
                  <c:v>1152.72</c:v>
                </c:pt>
                <c:pt idx="673">
                  <c:v>1151.145</c:v>
                </c:pt>
                <c:pt idx="674">
                  <c:v>1140.2850000000001</c:v>
                </c:pt>
                <c:pt idx="675">
                  <c:v>1135.1799999999998</c:v>
                </c:pt>
                <c:pt idx="676">
                  <c:v>1141.5350000000001</c:v>
                </c:pt>
                <c:pt idx="677">
                  <c:v>1145.9849999999999</c:v>
                </c:pt>
                <c:pt idx="678">
                  <c:v>1147.3899999999999</c:v>
                </c:pt>
                <c:pt idx="679">
                  <c:v>1146.9649999999999</c:v>
                </c:pt>
                <c:pt idx="680">
                  <c:v>1141.655</c:v>
                </c:pt>
                <c:pt idx="681">
                  <c:v>1131.085</c:v>
                </c:pt>
                <c:pt idx="682">
                  <c:v>1125.8699999999999</c:v>
                </c:pt>
                <c:pt idx="683">
                  <c:v>1124.5350000000001</c:v>
                </c:pt>
                <c:pt idx="684">
                  <c:v>1124.01</c:v>
                </c:pt>
                <c:pt idx="685">
                  <c:v>1121.5450000000001</c:v>
                </c:pt>
                <c:pt idx="686">
                  <c:v>1124.135</c:v>
                </c:pt>
                <c:pt idx="687">
                  <c:v>1117.08</c:v>
                </c:pt>
                <c:pt idx="688">
                  <c:v>1107.3499999999999</c:v>
                </c:pt>
                <c:pt idx="689">
                  <c:v>1106.78</c:v>
                </c:pt>
                <c:pt idx="690">
                  <c:v>1115.46</c:v>
                </c:pt>
                <c:pt idx="691">
                  <c:v>1127.22</c:v>
                </c:pt>
                <c:pt idx="692">
                  <c:v>1125.27</c:v>
                </c:pt>
                <c:pt idx="693">
                  <c:v>1124.82</c:v>
                </c:pt>
                <c:pt idx="694">
                  <c:v>1116.5</c:v>
                </c:pt>
                <c:pt idx="695">
                  <c:v>1104.395</c:v>
                </c:pt>
                <c:pt idx="696">
                  <c:v>1097.05</c:v>
                </c:pt>
                <c:pt idx="697">
                  <c:v>1092.31</c:v>
                </c:pt>
                <c:pt idx="698">
                  <c:v>1083.9000000000001</c:v>
                </c:pt>
                <c:pt idx="699">
                  <c:v>1070.885</c:v>
                </c:pt>
                <c:pt idx="700">
                  <c:v>1071.1849999999883</c:v>
                </c:pt>
                <c:pt idx="701">
                  <c:v>1081.6899999999998</c:v>
                </c:pt>
                <c:pt idx="702">
                  <c:v>1085.51</c:v>
                </c:pt>
                <c:pt idx="703">
                  <c:v>1078.9949999999999</c:v>
                </c:pt>
                <c:pt idx="704">
                  <c:v>1063.05</c:v>
                </c:pt>
                <c:pt idx="705">
                  <c:v>1051.08</c:v>
                </c:pt>
                <c:pt idx="706">
                  <c:v>1069.1699999999998</c:v>
                </c:pt>
                <c:pt idx="707">
                  <c:v>1080.93</c:v>
                </c:pt>
                <c:pt idx="708">
                  <c:v>1064</c:v>
                </c:pt>
                <c:pt idx="709">
                  <c:v>1064.7750000000001</c:v>
                </c:pt>
                <c:pt idx="710">
                  <c:v>1085.92</c:v>
                </c:pt>
                <c:pt idx="711">
                  <c:v>1094.175</c:v>
                </c:pt>
                <c:pt idx="712">
                  <c:v>1094.6499999999999</c:v>
                </c:pt>
                <c:pt idx="713">
                  <c:v>1102.4100000000001</c:v>
                </c:pt>
                <c:pt idx="714">
                  <c:v>1099.2349999999999</c:v>
                </c:pt>
                <c:pt idx="715">
                  <c:v>1085.8799999999999</c:v>
                </c:pt>
                <c:pt idx="716">
                  <c:v>1082.95</c:v>
                </c:pt>
                <c:pt idx="717">
                  <c:v>1091.55</c:v>
                </c:pt>
                <c:pt idx="718">
                  <c:v>1090.45</c:v>
                </c:pt>
                <c:pt idx="719">
                  <c:v>1083.82</c:v>
                </c:pt>
                <c:pt idx="720">
                  <c:v>1079.1849999999883</c:v>
                </c:pt>
                <c:pt idx="721">
                  <c:v>1071.105</c:v>
                </c:pt>
                <c:pt idx="722">
                  <c:v>1066.1599999999999</c:v>
                </c:pt>
                <c:pt idx="723">
                  <c:v>1065.9000000000001</c:v>
                </c:pt>
                <c:pt idx="724">
                  <c:v>1053.9100000000001</c:v>
                </c:pt>
                <c:pt idx="725">
                  <c:v>1040.6849999999883</c:v>
                </c:pt>
                <c:pt idx="726">
                  <c:v>1045.2950000000001</c:v>
                </c:pt>
                <c:pt idx="727">
                  <c:v>1039.5250000000001</c:v>
                </c:pt>
                <c:pt idx="728">
                  <c:v>1028.3399999999999</c:v>
                </c:pt>
                <c:pt idx="729">
                  <c:v>1029.135</c:v>
                </c:pt>
                <c:pt idx="730">
                  <c:v>1022.1700000000005</c:v>
                </c:pt>
                <c:pt idx="731">
                  <c:v>1016.93</c:v>
                </c:pt>
                <c:pt idx="732">
                  <c:v>1014.91</c:v>
                </c:pt>
                <c:pt idx="733">
                  <c:v>1008.415</c:v>
                </c:pt>
                <c:pt idx="734">
                  <c:v>1021.72</c:v>
                </c:pt>
                <c:pt idx="735">
                  <c:v>1036.6399999999999</c:v>
                </c:pt>
                <c:pt idx="736">
                  <c:v>1028.5650000000001</c:v>
                </c:pt>
                <c:pt idx="737">
                  <c:v>1013.14</c:v>
                </c:pt>
                <c:pt idx="738">
                  <c:v>997.71</c:v>
                </c:pt>
                <c:pt idx="739">
                  <c:v>990.93</c:v>
                </c:pt>
                <c:pt idx="740">
                  <c:v>984.43</c:v>
                </c:pt>
                <c:pt idx="741">
                  <c:v>974.83499999999947</c:v>
                </c:pt>
                <c:pt idx="742">
                  <c:v>982.08500000000004</c:v>
                </c:pt>
                <c:pt idx="743">
                  <c:v>990.23</c:v>
                </c:pt>
                <c:pt idx="744">
                  <c:v>979.23</c:v>
                </c:pt>
                <c:pt idx="745">
                  <c:v>958.37</c:v>
                </c:pt>
                <c:pt idx="746">
                  <c:v>951.04</c:v>
                </c:pt>
                <c:pt idx="747">
                  <c:v>953.99</c:v>
                </c:pt>
                <c:pt idx="748">
                  <c:v>971.51</c:v>
                </c:pt>
                <c:pt idx="749">
                  <c:v>983.005</c:v>
                </c:pt>
                <c:pt idx="750">
                  <c:v>964.90499999999997</c:v>
                </c:pt>
                <c:pt idx="751">
                  <c:v>936.65</c:v>
                </c:pt>
                <c:pt idx="752">
                  <c:v>923.92</c:v>
                </c:pt>
                <c:pt idx="753">
                  <c:v>924.38</c:v>
                </c:pt>
                <c:pt idx="754">
                  <c:v>919.66499999999996</c:v>
                </c:pt>
                <c:pt idx="755">
                  <c:v>909.49</c:v>
                </c:pt>
                <c:pt idx="756">
                  <c:v>903.54499999999996</c:v>
                </c:pt>
                <c:pt idx="757">
                  <c:v>893.8</c:v>
                </c:pt>
                <c:pt idx="758">
                  <c:v>864.65499999999997</c:v>
                </c:pt>
                <c:pt idx="759">
                  <c:v>833.80499999999938</c:v>
                </c:pt>
                <c:pt idx="760">
                  <c:v>808.77500000000055</c:v>
                </c:pt>
                <c:pt idx="761">
                  <c:v>820.56499999999949</c:v>
                </c:pt>
                <c:pt idx="762">
                  <c:v>841.05</c:v>
                </c:pt>
                <c:pt idx="763">
                  <c:v>845.76</c:v>
                </c:pt>
                <c:pt idx="764">
                  <c:v>875.9</c:v>
                </c:pt>
                <c:pt idx="765">
                  <c:v>900.87</c:v>
                </c:pt>
                <c:pt idx="766">
                  <c:v>907.2</c:v>
                </c:pt>
                <c:pt idx="767">
                  <c:v>898.14</c:v>
                </c:pt>
                <c:pt idx="768">
                  <c:v>874.44999999999948</c:v>
                </c:pt>
                <c:pt idx="769">
                  <c:v>849.42</c:v>
                </c:pt>
                <c:pt idx="770">
                  <c:v>847.08500000000004</c:v>
                </c:pt>
                <c:pt idx="771">
                  <c:v>868.17000000000053</c:v>
                </c:pt>
                <c:pt idx="772">
                  <c:v>891.11500000000001</c:v>
                </c:pt>
                <c:pt idx="773">
                  <c:v>907.05</c:v>
                </c:pt>
                <c:pt idx="774">
                  <c:v>906.22</c:v>
                </c:pt>
                <c:pt idx="775">
                  <c:v>894.01</c:v>
                </c:pt>
                <c:pt idx="776">
                  <c:v>901.91499999999996</c:v>
                </c:pt>
                <c:pt idx="777">
                  <c:v>924.93499999999949</c:v>
                </c:pt>
                <c:pt idx="778">
                  <c:v>929.51</c:v>
                </c:pt>
                <c:pt idx="779">
                  <c:v>939.73500000000001</c:v>
                </c:pt>
                <c:pt idx="780">
                  <c:v>944.06499999999949</c:v>
                </c:pt>
                <c:pt idx="781">
                  <c:v>943.4</c:v>
                </c:pt>
                <c:pt idx="782">
                  <c:v>956.03499999999997</c:v>
                </c:pt>
                <c:pt idx="783">
                  <c:v>951.78000000000054</c:v>
                </c:pt>
                <c:pt idx="784">
                  <c:v>944.40499999999997</c:v>
                </c:pt>
                <c:pt idx="785">
                  <c:v>941.38499999999999</c:v>
                </c:pt>
                <c:pt idx="786">
                  <c:v>926.34499999999946</c:v>
                </c:pt>
                <c:pt idx="787">
                  <c:v>917.83499999999947</c:v>
                </c:pt>
                <c:pt idx="788">
                  <c:v>916.93499999999949</c:v>
                </c:pt>
                <c:pt idx="789">
                  <c:v>916.07</c:v>
                </c:pt>
                <c:pt idx="790">
                  <c:v>897.04499999999996</c:v>
                </c:pt>
                <c:pt idx="791">
                  <c:v>885.71500000000003</c:v>
                </c:pt>
                <c:pt idx="792">
                  <c:v>886.28000000000054</c:v>
                </c:pt>
                <c:pt idx="793">
                  <c:v>886.53499999999997</c:v>
                </c:pt>
                <c:pt idx="794">
                  <c:v>898.43999999999949</c:v>
                </c:pt>
                <c:pt idx="795">
                  <c:v>906.27000000000055</c:v>
                </c:pt>
                <c:pt idx="796">
                  <c:v>909.51499999999999</c:v>
                </c:pt>
                <c:pt idx="797">
                  <c:v>898.18000000000052</c:v>
                </c:pt>
                <c:pt idx="798">
                  <c:v>888.35999999999797</c:v>
                </c:pt>
                <c:pt idx="799">
                  <c:v>890.45499999999947</c:v>
                </c:pt>
                <c:pt idx="800">
                  <c:v>882.31</c:v>
                </c:pt>
                <c:pt idx="801">
                  <c:v>871.49</c:v>
                </c:pt>
                <c:pt idx="802">
                  <c:v>856.39</c:v>
                </c:pt>
                <c:pt idx="803">
                  <c:v>844.35499999999797</c:v>
                </c:pt>
                <c:pt idx="804">
                  <c:v>839.54499999999996</c:v>
                </c:pt>
                <c:pt idx="805">
                  <c:v>826.48500000000001</c:v>
                </c:pt>
                <c:pt idx="806">
                  <c:v>829.46499999999946</c:v>
                </c:pt>
                <c:pt idx="807">
                  <c:v>847.30499999999938</c:v>
                </c:pt>
                <c:pt idx="808">
                  <c:v>841.16</c:v>
                </c:pt>
                <c:pt idx="809">
                  <c:v>821.32499999999948</c:v>
                </c:pt>
                <c:pt idx="810">
                  <c:v>831.59500000000003</c:v>
                </c:pt>
                <c:pt idx="811">
                  <c:v>837.91</c:v>
                </c:pt>
                <c:pt idx="812">
                  <c:v>823.43</c:v>
                </c:pt>
                <c:pt idx="813">
                  <c:v>809.76499999999999</c:v>
                </c:pt>
                <c:pt idx="814">
                  <c:v>792.93</c:v>
                </c:pt>
                <c:pt idx="815">
                  <c:v>791.91499999999996</c:v>
                </c:pt>
                <c:pt idx="816">
                  <c:v>787.65499999999997</c:v>
                </c:pt>
                <c:pt idx="817">
                  <c:v>790.33999999999946</c:v>
                </c:pt>
                <c:pt idx="818">
                  <c:v>819.62</c:v>
                </c:pt>
                <c:pt idx="819">
                  <c:v>838.38</c:v>
                </c:pt>
                <c:pt idx="820">
                  <c:v>861.35499999999797</c:v>
                </c:pt>
                <c:pt idx="821">
                  <c:v>870.64499999999998</c:v>
                </c:pt>
                <c:pt idx="822">
                  <c:v>869.61</c:v>
                </c:pt>
                <c:pt idx="823">
                  <c:v>881.79500000000053</c:v>
                </c:pt>
                <c:pt idx="824">
                  <c:v>892.05499999999938</c:v>
                </c:pt>
                <c:pt idx="825">
                  <c:v>894.93999999999949</c:v>
                </c:pt>
                <c:pt idx="826">
                  <c:v>893.15</c:v>
                </c:pt>
                <c:pt idx="827">
                  <c:v>889.31999999999948</c:v>
                </c:pt>
                <c:pt idx="828">
                  <c:v>890.07500000000005</c:v>
                </c:pt>
                <c:pt idx="829">
                  <c:v>893.93999999999949</c:v>
                </c:pt>
                <c:pt idx="830">
                  <c:v>886.19</c:v>
                </c:pt>
                <c:pt idx="831">
                  <c:v>886.43</c:v>
                </c:pt>
                <c:pt idx="832">
                  <c:v>888.23500000000001</c:v>
                </c:pt>
                <c:pt idx="833">
                  <c:v>893.35999999999797</c:v>
                </c:pt>
                <c:pt idx="834">
                  <c:v>904.65499999999997</c:v>
                </c:pt>
                <c:pt idx="835">
                  <c:v>911.87</c:v>
                </c:pt>
                <c:pt idx="836">
                  <c:v>919.57500000000005</c:v>
                </c:pt>
                <c:pt idx="837">
                  <c:v>913.20500000000004</c:v>
                </c:pt>
                <c:pt idx="838">
                  <c:v>898.69500000000005</c:v>
                </c:pt>
                <c:pt idx="839">
                  <c:v>885.46499999999946</c:v>
                </c:pt>
                <c:pt idx="840">
                  <c:v>879.57</c:v>
                </c:pt>
                <c:pt idx="841">
                  <c:v>882.74</c:v>
                </c:pt>
                <c:pt idx="842">
                  <c:v>893.4</c:v>
                </c:pt>
                <c:pt idx="843">
                  <c:v>907.05</c:v>
                </c:pt>
                <c:pt idx="844">
                  <c:v>905.09500000000003</c:v>
                </c:pt>
                <c:pt idx="845">
                  <c:v>898.55</c:v>
                </c:pt>
                <c:pt idx="846">
                  <c:v>905.44499999999948</c:v>
                </c:pt>
                <c:pt idx="847">
                  <c:v>923.95499999999947</c:v>
                </c:pt>
                <c:pt idx="848">
                  <c:v>932.15499999999997</c:v>
                </c:pt>
                <c:pt idx="849">
                  <c:v>931.71</c:v>
                </c:pt>
                <c:pt idx="850">
                  <c:v>923.09</c:v>
                </c:pt>
                <c:pt idx="851">
                  <c:v>926.09</c:v>
                </c:pt>
                <c:pt idx="852">
                  <c:v>938.87</c:v>
                </c:pt>
                <c:pt idx="853">
                  <c:v>937.59</c:v>
                </c:pt>
                <c:pt idx="854">
                  <c:v>935.42</c:v>
                </c:pt>
                <c:pt idx="855">
                  <c:v>927.64</c:v>
                </c:pt>
                <c:pt idx="856">
                  <c:v>919.16</c:v>
                </c:pt>
                <c:pt idx="857">
                  <c:v>912.06499999999949</c:v>
                </c:pt>
                <c:pt idx="858">
                  <c:v>909.39</c:v>
                </c:pt>
                <c:pt idx="859">
                  <c:v>902.11500000000001</c:v>
                </c:pt>
                <c:pt idx="860">
                  <c:v>898.22500000000002</c:v>
                </c:pt>
                <c:pt idx="861">
                  <c:v>904.70500000000004</c:v>
                </c:pt>
                <c:pt idx="862">
                  <c:v>903.27000000000055</c:v>
                </c:pt>
                <c:pt idx="863">
                  <c:v>895.53</c:v>
                </c:pt>
                <c:pt idx="864">
                  <c:v>899.93999999999949</c:v>
                </c:pt>
                <c:pt idx="865">
                  <c:v>906.69500000000005</c:v>
                </c:pt>
                <c:pt idx="866">
                  <c:v>897.05499999999938</c:v>
                </c:pt>
                <c:pt idx="867">
                  <c:v>887.68499999999995</c:v>
                </c:pt>
                <c:pt idx="868">
                  <c:v>890.03499999999997</c:v>
                </c:pt>
                <c:pt idx="869">
                  <c:v>896.56</c:v>
                </c:pt>
                <c:pt idx="870">
                  <c:v>894.92499999999939</c:v>
                </c:pt>
                <c:pt idx="871">
                  <c:v>892.47</c:v>
                </c:pt>
                <c:pt idx="872">
                  <c:v>891.06499999999949</c:v>
                </c:pt>
                <c:pt idx="873">
                  <c:v>882.53</c:v>
                </c:pt>
                <c:pt idx="874">
                  <c:v>877.39499999999998</c:v>
                </c:pt>
                <c:pt idx="875">
                  <c:v>879.60500000000002</c:v>
                </c:pt>
                <c:pt idx="876">
                  <c:v>879.81999999999948</c:v>
                </c:pt>
                <c:pt idx="877">
                  <c:v>894.42499999999939</c:v>
                </c:pt>
                <c:pt idx="878">
                  <c:v>908.81</c:v>
                </c:pt>
                <c:pt idx="879">
                  <c:v>918.8</c:v>
                </c:pt>
                <c:pt idx="880">
                  <c:v>925.97</c:v>
                </c:pt>
                <c:pt idx="881">
                  <c:v>916.43</c:v>
                </c:pt>
                <c:pt idx="882">
                  <c:v>918.75</c:v>
                </c:pt>
                <c:pt idx="883">
                  <c:v>927.57500000000005</c:v>
                </c:pt>
                <c:pt idx="884">
                  <c:v>926.91499999999996</c:v>
                </c:pt>
                <c:pt idx="885">
                  <c:v>928.95999999999947</c:v>
                </c:pt>
                <c:pt idx="886">
                  <c:v>924.93999999999949</c:v>
                </c:pt>
                <c:pt idx="887">
                  <c:v>916.41</c:v>
                </c:pt>
                <c:pt idx="888">
                  <c:v>908.19</c:v>
                </c:pt>
                <c:pt idx="889">
                  <c:v>901.78000000000054</c:v>
                </c:pt>
                <c:pt idx="890">
                  <c:v>894.7</c:v>
                </c:pt>
                <c:pt idx="891">
                  <c:v>882.995</c:v>
                </c:pt>
                <c:pt idx="892">
                  <c:v>882.84999999999798</c:v>
                </c:pt>
                <c:pt idx="893">
                  <c:v>874.37</c:v>
                </c:pt>
                <c:pt idx="894">
                  <c:v>854.43999999999949</c:v>
                </c:pt>
                <c:pt idx="895">
                  <c:v>853.02</c:v>
                </c:pt>
                <c:pt idx="896">
                  <c:v>861.44999999999948</c:v>
                </c:pt>
                <c:pt idx="897">
                  <c:v>854.49</c:v>
                </c:pt>
                <c:pt idx="898">
                  <c:v>850.15499999999997</c:v>
                </c:pt>
                <c:pt idx="899">
                  <c:v>858.01</c:v>
                </c:pt>
                <c:pt idx="900">
                  <c:v>854.26</c:v>
                </c:pt>
                <c:pt idx="901">
                  <c:v>845.89499999999998</c:v>
                </c:pt>
                <c:pt idx="902">
                  <c:v>840.87</c:v>
                </c:pt>
                <c:pt idx="903">
                  <c:v>833.92</c:v>
                </c:pt>
                <c:pt idx="904">
                  <c:v>832.82999999999947</c:v>
                </c:pt>
                <c:pt idx="905">
                  <c:v>832.58500000000004</c:v>
                </c:pt>
                <c:pt idx="906">
                  <c:v>823.93999999999949</c:v>
                </c:pt>
                <c:pt idx="907">
                  <c:v>818.02499999999998</c:v>
                </c:pt>
                <c:pt idx="908">
                  <c:v>826.13</c:v>
                </c:pt>
                <c:pt idx="909">
                  <c:v>834.89</c:v>
                </c:pt>
                <c:pt idx="910">
                  <c:v>843.03</c:v>
                </c:pt>
                <c:pt idx="911">
                  <c:v>848.15</c:v>
                </c:pt>
                <c:pt idx="912">
                  <c:v>841.11500000000001</c:v>
                </c:pt>
                <c:pt idx="913">
                  <c:v>842.63499999999999</c:v>
                </c:pt>
                <c:pt idx="914">
                  <c:v>840.375</c:v>
                </c:pt>
                <c:pt idx="915">
                  <c:v>835.57500000000005</c:v>
                </c:pt>
                <c:pt idx="916">
                  <c:v>833.06</c:v>
                </c:pt>
                <c:pt idx="917">
                  <c:v>832.41499999999996</c:v>
                </c:pt>
                <c:pt idx="918">
                  <c:v>839.21500000000003</c:v>
                </c:pt>
                <c:pt idx="919">
                  <c:v>837.98</c:v>
                </c:pt>
                <c:pt idx="920">
                  <c:v>828.4</c:v>
                </c:pt>
                <c:pt idx="921">
                  <c:v>825.92</c:v>
                </c:pt>
                <c:pt idx="922">
                  <c:v>825.97500000000002</c:v>
                </c:pt>
                <c:pt idx="923">
                  <c:v>825.495</c:v>
                </c:pt>
                <c:pt idx="924">
                  <c:v>818.18499999999995</c:v>
                </c:pt>
                <c:pt idx="925">
                  <c:v>804.10500000000002</c:v>
                </c:pt>
                <c:pt idx="926">
                  <c:v>802.45999999999947</c:v>
                </c:pt>
                <c:pt idx="927">
                  <c:v>818.04499999999996</c:v>
                </c:pt>
                <c:pt idx="928">
                  <c:v>832.57500000000005</c:v>
                </c:pt>
                <c:pt idx="929">
                  <c:v>848.03</c:v>
                </c:pt>
                <c:pt idx="930">
                  <c:v>864.62</c:v>
                </c:pt>
                <c:pt idx="931">
                  <c:v>870.23500000000001</c:v>
                </c:pt>
                <c:pt idx="932">
                  <c:v>874.84499999999946</c:v>
                </c:pt>
                <c:pt idx="933">
                  <c:v>885.86499999999796</c:v>
                </c:pt>
                <c:pt idx="934">
                  <c:v>880.01</c:v>
                </c:pt>
                <c:pt idx="935">
                  <c:v>869.48500000000001</c:v>
                </c:pt>
                <c:pt idx="936">
                  <c:v>872.34499999999946</c:v>
                </c:pt>
                <c:pt idx="937">
                  <c:v>869.23500000000001</c:v>
                </c:pt>
                <c:pt idx="938">
                  <c:v>866.01</c:v>
                </c:pt>
                <c:pt idx="939">
                  <c:v>855.83999999999946</c:v>
                </c:pt>
                <c:pt idx="940">
                  <c:v>853.32999999999947</c:v>
                </c:pt>
                <c:pt idx="941">
                  <c:v>869.69</c:v>
                </c:pt>
                <c:pt idx="942">
                  <c:v>878.67499999999995</c:v>
                </c:pt>
                <c:pt idx="943">
                  <c:v>877.65</c:v>
                </c:pt>
                <c:pt idx="944">
                  <c:v>879.39</c:v>
                </c:pt>
                <c:pt idx="945">
                  <c:v>879.11</c:v>
                </c:pt>
                <c:pt idx="946">
                  <c:v>872.14</c:v>
                </c:pt>
                <c:pt idx="947">
                  <c:v>868.78500000000054</c:v>
                </c:pt>
                <c:pt idx="948">
                  <c:v>869.93999999999949</c:v>
                </c:pt>
                <c:pt idx="949">
                  <c:v>876.76499999999999</c:v>
                </c:pt>
                <c:pt idx="950">
                  <c:v>888.02</c:v>
                </c:pt>
                <c:pt idx="951">
                  <c:v>885.35999999999797</c:v>
                </c:pt>
                <c:pt idx="952">
                  <c:v>886.745</c:v>
                </c:pt>
                <c:pt idx="953">
                  <c:v>893.58</c:v>
                </c:pt>
                <c:pt idx="954">
                  <c:v>892.79500000000053</c:v>
                </c:pt>
                <c:pt idx="955">
                  <c:v>901.69</c:v>
                </c:pt>
                <c:pt idx="956">
                  <c:v>915.19500000000005</c:v>
                </c:pt>
                <c:pt idx="957">
                  <c:v>915.22500000000002</c:v>
                </c:pt>
                <c:pt idx="958">
                  <c:v>905.12</c:v>
                </c:pt>
                <c:pt idx="959">
                  <c:v>906.82499999999948</c:v>
                </c:pt>
                <c:pt idx="960">
                  <c:v>916.33999999999946</c:v>
                </c:pt>
                <c:pt idx="961">
                  <c:v>917.38</c:v>
                </c:pt>
                <c:pt idx="962">
                  <c:v>916.61</c:v>
                </c:pt>
                <c:pt idx="963">
                  <c:v>923.19</c:v>
                </c:pt>
                <c:pt idx="964">
                  <c:v>928.31499999999949</c:v>
                </c:pt>
                <c:pt idx="965">
                  <c:v>930.47</c:v>
                </c:pt>
                <c:pt idx="966">
                  <c:v>932.005</c:v>
                </c:pt>
                <c:pt idx="967">
                  <c:v>924.94499999999948</c:v>
                </c:pt>
                <c:pt idx="968">
                  <c:v>926.83999999999946</c:v>
                </c:pt>
                <c:pt idx="969">
                  <c:v>939.26</c:v>
                </c:pt>
                <c:pt idx="970">
                  <c:v>943.70500000000004</c:v>
                </c:pt>
                <c:pt idx="971">
                  <c:v>940.79000000000053</c:v>
                </c:pt>
                <c:pt idx="972">
                  <c:v>942.97500000000002</c:v>
                </c:pt>
                <c:pt idx="973">
                  <c:v>945.48500000000001</c:v>
                </c:pt>
                <c:pt idx="974">
                  <c:v>932.53499999999997</c:v>
                </c:pt>
                <c:pt idx="975">
                  <c:v>920.25</c:v>
                </c:pt>
                <c:pt idx="976">
                  <c:v>921.57500000000005</c:v>
                </c:pt>
                <c:pt idx="977">
                  <c:v>927.64499999999998</c:v>
                </c:pt>
                <c:pt idx="978">
                  <c:v>932.54499999999996</c:v>
                </c:pt>
                <c:pt idx="979">
                  <c:v>933.22</c:v>
                </c:pt>
                <c:pt idx="980">
                  <c:v>942.34999999999798</c:v>
                </c:pt>
                <c:pt idx="981">
                  <c:v>952.34999999999798</c:v>
                </c:pt>
                <c:pt idx="982">
                  <c:v>951.43</c:v>
                </c:pt>
                <c:pt idx="983">
                  <c:v>956.61500000000001</c:v>
                </c:pt>
                <c:pt idx="984">
                  <c:v>965.29500000000053</c:v>
                </c:pt>
                <c:pt idx="985">
                  <c:v>969.28000000000054</c:v>
                </c:pt>
                <c:pt idx="986">
                  <c:v>978.9</c:v>
                </c:pt>
                <c:pt idx="987">
                  <c:v>988.19</c:v>
                </c:pt>
                <c:pt idx="988">
                  <c:v>988.94999999999948</c:v>
                </c:pt>
                <c:pt idx="989">
                  <c:v>981.84499999999946</c:v>
                </c:pt>
                <c:pt idx="990">
                  <c:v>980.38499999999999</c:v>
                </c:pt>
                <c:pt idx="991">
                  <c:v>991.16</c:v>
                </c:pt>
                <c:pt idx="992">
                  <c:v>997.995</c:v>
                </c:pt>
                <c:pt idx="993">
                  <c:v>993.56</c:v>
                </c:pt>
                <c:pt idx="994">
                  <c:v>999.67499999999995</c:v>
                </c:pt>
                <c:pt idx="995">
                  <c:v>1011.2</c:v>
                </c:pt>
                <c:pt idx="996">
                  <c:v>1010.875</c:v>
                </c:pt>
                <c:pt idx="997">
                  <c:v>1002.395</c:v>
                </c:pt>
                <c:pt idx="998">
                  <c:v>995.19500000000005</c:v>
                </c:pt>
                <c:pt idx="999">
                  <c:v>988.66499999999996</c:v>
                </c:pt>
                <c:pt idx="1000">
                  <c:v>982.54499999999996</c:v>
                </c:pt>
                <c:pt idx="1001">
                  <c:v>979.38499999999999</c:v>
                </c:pt>
                <c:pt idx="1002">
                  <c:v>980.57</c:v>
                </c:pt>
                <c:pt idx="1003">
                  <c:v>981.02</c:v>
                </c:pt>
                <c:pt idx="1004">
                  <c:v>975.31999999999948</c:v>
                </c:pt>
                <c:pt idx="1005">
                  <c:v>978.40499999999997</c:v>
                </c:pt>
                <c:pt idx="1006">
                  <c:v>988.03499999999997</c:v>
                </c:pt>
                <c:pt idx="1007">
                  <c:v>989.72500000000002</c:v>
                </c:pt>
                <c:pt idx="1008">
                  <c:v>985.7</c:v>
                </c:pt>
                <c:pt idx="1009">
                  <c:v>995.06</c:v>
                </c:pt>
                <c:pt idx="1010">
                  <c:v>1006.13</c:v>
                </c:pt>
                <c:pt idx="1011">
                  <c:v>1005.025</c:v>
                </c:pt>
                <c:pt idx="1012">
                  <c:v>995.44499999999948</c:v>
                </c:pt>
                <c:pt idx="1013">
                  <c:v>993.42</c:v>
                </c:pt>
                <c:pt idx="1014">
                  <c:v>1001</c:v>
                </c:pt>
                <c:pt idx="1015">
                  <c:v>1002.14</c:v>
                </c:pt>
                <c:pt idx="1016">
                  <c:v>997.21</c:v>
                </c:pt>
                <c:pt idx="1017">
                  <c:v>987.86499999999796</c:v>
                </c:pt>
                <c:pt idx="1018">
                  <c:v>987.52499999999998</c:v>
                </c:pt>
                <c:pt idx="1019">
                  <c:v>986.06</c:v>
                </c:pt>
                <c:pt idx="1020">
                  <c:v>983.45499999999947</c:v>
                </c:pt>
                <c:pt idx="1021">
                  <c:v>988.35999999999797</c:v>
                </c:pt>
                <c:pt idx="1022">
                  <c:v>985.10500000000002</c:v>
                </c:pt>
                <c:pt idx="1023">
                  <c:v>990.14</c:v>
                </c:pt>
                <c:pt idx="1024">
                  <c:v>997.6</c:v>
                </c:pt>
                <c:pt idx="1025">
                  <c:v>992.9</c:v>
                </c:pt>
                <c:pt idx="1026">
                  <c:v>988.38499999999999</c:v>
                </c:pt>
                <c:pt idx="1027">
                  <c:v>988.9</c:v>
                </c:pt>
                <c:pt idx="1028">
                  <c:v>985.23</c:v>
                </c:pt>
                <c:pt idx="1029">
                  <c:v>981.48500000000001</c:v>
                </c:pt>
                <c:pt idx="1030">
                  <c:v>974.14</c:v>
                </c:pt>
                <c:pt idx="1031">
                  <c:v>966.27000000000055</c:v>
                </c:pt>
                <c:pt idx="1032">
                  <c:v>970.6</c:v>
                </c:pt>
                <c:pt idx="1033">
                  <c:v>975.85499999999797</c:v>
                </c:pt>
                <c:pt idx="1034">
                  <c:v>979.09</c:v>
                </c:pt>
                <c:pt idx="1035">
                  <c:v>985.47</c:v>
                </c:pt>
                <c:pt idx="1036">
                  <c:v>987.19</c:v>
                </c:pt>
                <c:pt idx="1037">
                  <c:v>987.27000000000055</c:v>
                </c:pt>
                <c:pt idx="1038">
                  <c:v>990.59</c:v>
                </c:pt>
                <c:pt idx="1039">
                  <c:v>995.20500000000004</c:v>
                </c:pt>
                <c:pt idx="1040">
                  <c:v>1001.045</c:v>
                </c:pt>
                <c:pt idx="1041">
                  <c:v>1001.3249999999994</c:v>
                </c:pt>
                <c:pt idx="1042">
                  <c:v>1001.7850000000005</c:v>
                </c:pt>
                <c:pt idx="1043">
                  <c:v>998.16499999999996</c:v>
                </c:pt>
                <c:pt idx="1044">
                  <c:v>993.38499999999999</c:v>
                </c:pt>
                <c:pt idx="1045">
                  <c:v>995.22</c:v>
                </c:pt>
                <c:pt idx="1046">
                  <c:v>996.76</c:v>
                </c:pt>
                <c:pt idx="1047">
                  <c:v>999.81499999999949</c:v>
                </c:pt>
                <c:pt idx="1048">
                  <c:v>1005.43</c:v>
                </c:pt>
                <c:pt idx="1049">
                  <c:v>1008.02</c:v>
                </c:pt>
                <c:pt idx="1050">
                  <c:v>1015</c:v>
                </c:pt>
                <c:pt idx="1051">
                  <c:v>1024.1299999999999</c:v>
                </c:pt>
                <c:pt idx="1052">
                  <c:v>1027.1199999999999</c:v>
                </c:pt>
                <c:pt idx="1053">
                  <c:v>1024.6799999999998</c:v>
                </c:pt>
                <c:pt idx="1054">
                  <c:v>1026.5150000000001</c:v>
                </c:pt>
                <c:pt idx="1055">
                  <c:v>1027.4050000000011</c:v>
                </c:pt>
                <c:pt idx="1056">
                  <c:v>1017.045</c:v>
                </c:pt>
                <c:pt idx="1057">
                  <c:v>1013.6700000000005</c:v>
                </c:pt>
                <c:pt idx="1058">
                  <c:v>1017.525</c:v>
                </c:pt>
                <c:pt idx="1059">
                  <c:v>1016.72</c:v>
                </c:pt>
                <c:pt idx="1060">
                  <c:v>1022.0650000000001</c:v>
                </c:pt>
                <c:pt idx="1061">
                  <c:v>1027.645</c:v>
                </c:pt>
                <c:pt idx="1062">
                  <c:v>1032.7750000000001</c:v>
                </c:pt>
                <c:pt idx="1063">
                  <c:v>1037.94</c:v>
                </c:pt>
                <c:pt idx="1064">
                  <c:v>1029.56</c:v>
                </c:pt>
                <c:pt idx="1065">
                  <c:v>1025.9250000000011</c:v>
                </c:pt>
                <c:pt idx="1066">
                  <c:v>1019.205</c:v>
                </c:pt>
                <c:pt idx="1067">
                  <c:v>1006.3249999999994</c:v>
                </c:pt>
                <c:pt idx="1068">
                  <c:v>1000.06</c:v>
                </c:pt>
                <c:pt idx="1069">
                  <c:v>1001.715</c:v>
                </c:pt>
                <c:pt idx="1070">
                  <c:v>1001.2750000000005</c:v>
                </c:pt>
                <c:pt idx="1071">
                  <c:v>1007.095</c:v>
                </c:pt>
                <c:pt idx="1072">
                  <c:v>1019.23</c:v>
                </c:pt>
                <c:pt idx="1073">
                  <c:v>1025.0450000000001</c:v>
                </c:pt>
                <c:pt idx="1074">
                  <c:v>1032.0999999999999</c:v>
                </c:pt>
                <c:pt idx="1075">
                  <c:v>1036.8</c:v>
                </c:pt>
                <c:pt idx="1076">
                  <c:v>1036.5150000000001</c:v>
                </c:pt>
                <c:pt idx="1077">
                  <c:v>1036.2550000000001</c:v>
                </c:pt>
                <c:pt idx="1078">
                  <c:v>1038.395</c:v>
                </c:pt>
                <c:pt idx="1079">
                  <c:v>1041.7049999999999</c:v>
                </c:pt>
                <c:pt idx="1080">
                  <c:v>1047.4150000000011</c:v>
                </c:pt>
                <c:pt idx="1081">
                  <c:v>1048.1199999999999</c:v>
                </c:pt>
                <c:pt idx="1082">
                  <c:v>1048.4150000000011</c:v>
                </c:pt>
                <c:pt idx="1083">
                  <c:v>1044.6949999999883</c:v>
                </c:pt>
                <c:pt idx="1084">
                  <c:v>1042</c:v>
                </c:pt>
                <c:pt idx="1085">
                  <c:v>1045.355</c:v>
                </c:pt>
                <c:pt idx="1086">
                  <c:v>1038.1949999999883</c:v>
                </c:pt>
                <c:pt idx="1087">
                  <c:v>1032.0650000000001</c:v>
                </c:pt>
                <c:pt idx="1088">
                  <c:v>1031.3399999999999</c:v>
                </c:pt>
                <c:pt idx="1089">
                  <c:v>1030.02</c:v>
                </c:pt>
                <c:pt idx="1090">
                  <c:v>1038.96</c:v>
                </c:pt>
                <c:pt idx="1091">
                  <c:v>1047.45</c:v>
                </c:pt>
                <c:pt idx="1092">
                  <c:v>1047.5250000000001</c:v>
                </c:pt>
                <c:pt idx="1093">
                  <c:v>1048.825</c:v>
                </c:pt>
                <c:pt idx="1094">
                  <c:v>1054.865</c:v>
                </c:pt>
                <c:pt idx="1095">
                  <c:v>1056.135</c:v>
                </c:pt>
                <c:pt idx="1096">
                  <c:v>1052.53</c:v>
                </c:pt>
                <c:pt idx="1097">
                  <c:v>1054.93</c:v>
                </c:pt>
                <c:pt idx="1098">
                  <c:v>1055.6299999999999</c:v>
                </c:pt>
                <c:pt idx="1099">
                  <c:v>1050.1599999999999</c:v>
                </c:pt>
                <c:pt idx="1100">
                  <c:v>1046.8399999999999</c:v>
                </c:pt>
                <c:pt idx="1101">
                  <c:v>1052.5650000000001</c:v>
                </c:pt>
                <c:pt idx="1102">
                  <c:v>1058.4849999999999</c:v>
                </c:pt>
                <c:pt idx="1103">
                  <c:v>1054.3799999999999</c:v>
                </c:pt>
                <c:pt idx="1104">
                  <c:v>1046.99</c:v>
                </c:pt>
                <c:pt idx="1105">
                  <c:v>1038.8899999999999</c:v>
                </c:pt>
                <c:pt idx="1106">
                  <c:v>1038.2950000000001</c:v>
                </c:pt>
                <c:pt idx="1107">
                  <c:v>1038.0450000000001</c:v>
                </c:pt>
                <c:pt idx="1108">
                  <c:v>1034.4649999999999</c:v>
                </c:pt>
                <c:pt idx="1109">
                  <c:v>1043.6799999999998</c:v>
                </c:pt>
                <c:pt idx="1110">
                  <c:v>1052.9849999999999</c:v>
                </c:pt>
                <c:pt idx="1111">
                  <c:v>1056.1699999999998</c:v>
                </c:pt>
                <c:pt idx="1112">
                  <c:v>1058.45</c:v>
                </c:pt>
                <c:pt idx="1113">
                  <c:v>1058.325</c:v>
                </c:pt>
                <c:pt idx="1114">
                  <c:v>1064.1599999999999</c:v>
                </c:pt>
                <c:pt idx="1115">
                  <c:v>1068.3699999999999</c:v>
                </c:pt>
                <c:pt idx="1116">
                  <c:v>1065.675</c:v>
                </c:pt>
                <c:pt idx="1117">
                  <c:v>1067.2249999999999</c:v>
                </c:pt>
                <c:pt idx="1118">
                  <c:v>1065.6099999999999</c:v>
                </c:pt>
                <c:pt idx="1119">
                  <c:v>1065.4000000000001</c:v>
                </c:pt>
                <c:pt idx="1120">
                  <c:v>1064.74</c:v>
                </c:pt>
                <c:pt idx="1121">
                  <c:v>1059.615</c:v>
                </c:pt>
                <c:pt idx="1122">
                  <c:v>1065.135</c:v>
                </c:pt>
                <c:pt idx="1123">
                  <c:v>1072.6799999999998</c:v>
                </c:pt>
                <c:pt idx="1124">
                  <c:v>1071.0899999999999</c:v>
                </c:pt>
                <c:pt idx="1125">
                  <c:v>1071.585</c:v>
                </c:pt>
                <c:pt idx="1126">
                  <c:v>1075.8050000000001</c:v>
                </c:pt>
                <c:pt idx="1127">
                  <c:v>1082.83</c:v>
                </c:pt>
                <c:pt idx="1128">
                  <c:v>1088.92</c:v>
                </c:pt>
                <c:pt idx="1129">
                  <c:v>1090.8</c:v>
                </c:pt>
                <c:pt idx="1130">
                  <c:v>1094.48</c:v>
                </c:pt>
                <c:pt idx="1131">
                  <c:v>1095.03</c:v>
                </c:pt>
                <c:pt idx="1132">
                  <c:v>1094.04</c:v>
                </c:pt>
                <c:pt idx="1133">
                  <c:v>1094.9649999999999</c:v>
                </c:pt>
                <c:pt idx="1134">
                  <c:v>1102.6849999999883</c:v>
                </c:pt>
                <c:pt idx="1135">
                  <c:v>1109.56</c:v>
                </c:pt>
                <c:pt idx="1136">
                  <c:v>1110.78</c:v>
                </c:pt>
                <c:pt idx="1137">
                  <c:v>1111.92</c:v>
                </c:pt>
                <c:pt idx="1138">
                  <c:v>1110.2</c:v>
                </c:pt>
                <c:pt idx="1139">
                  <c:v>1115.3499999999999</c:v>
                </c:pt>
                <c:pt idx="1140">
                  <c:v>1122.9449999999999</c:v>
                </c:pt>
                <c:pt idx="1141">
                  <c:v>1125</c:v>
                </c:pt>
                <c:pt idx="1142">
                  <c:v>1129.125</c:v>
                </c:pt>
                <c:pt idx="1143">
                  <c:v>1126.8899999999999</c:v>
                </c:pt>
                <c:pt idx="1144">
                  <c:v>1124.5450000000001</c:v>
                </c:pt>
                <c:pt idx="1145">
                  <c:v>1124.2249999999999</c:v>
                </c:pt>
                <c:pt idx="1146">
                  <c:v>1125.8699999999999</c:v>
                </c:pt>
                <c:pt idx="1147">
                  <c:v>1131.2850000000001</c:v>
                </c:pt>
                <c:pt idx="1148">
                  <c:v>1135.94</c:v>
                </c:pt>
                <c:pt idx="1149">
                  <c:v>1139.83</c:v>
                </c:pt>
                <c:pt idx="1150">
                  <c:v>1139.3</c:v>
                </c:pt>
                <c:pt idx="1151">
                  <c:v>1143.1949999999883</c:v>
                </c:pt>
                <c:pt idx="1152">
                  <c:v>1145.78</c:v>
                </c:pt>
                <c:pt idx="1153">
                  <c:v>1142.7449999999999</c:v>
                </c:pt>
                <c:pt idx="1154">
                  <c:v>1148.46</c:v>
                </c:pt>
                <c:pt idx="1155">
                  <c:v>1149.71</c:v>
                </c:pt>
                <c:pt idx="1156">
                  <c:v>1136.2650000000001</c:v>
                </c:pt>
                <c:pt idx="1157">
                  <c:v>1131.2950000000001</c:v>
                </c:pt>
                <c:pt idx="1158">
                  <c:v>1132.6199999999999</c:v>
                </c:pt>
                <c:pt idx="1159">
                  <c:v>1133.1949999999883</c:v>
                </c:pt>
                <c:pt idx="1160">
                  <c:v>1135.645</c:v>
                </c:pt>
                <c:pt idx="1161">
                  <c:v>1131.2750000000001</c:v>
                </c:pt>
                <c:pt idx="1162">
                  <c:v>1127.5550000000001</c:v>
                </c:pt>
                <c:pt idx="1163">
                  <c:v>1135.675</c:v>
                </c:pt>
                <c:pt idx="1164">
                  <c:v>1141.2850000000001</c:v>
                </c:pt>
                <c:pt idx="1165">
                  <c:v>1142.675</c:v>
                </c:pt>
                <c:pt idx="1166">
                  <c:v>1151.6499999999999</c:v>
                </c:pt>
                <c:pt idx="1167">
                  <c:v>1154.9349999999999</c:v>
                </c:pt>
                <c:pt idx="1168">
                  <c:v>1148.96</c:v>
                </c:pt>
                <c:pt idx="1169">
                  <c:v>1145.81</c:v>
                </c:pt>
                <c:pt idx="1170">
                  <c:v>1151.4000000000001</c:v>
                </c:pt>
                <c:pt idx="1171">
                  <c:v>1154.4050000000011</c:v>
                </c:pt>
                <c:pt idx="1172">
                  <c:v>1149.44</c:v>
                </c:pt>
                <c:pt idx="1173">
                  <c:v>1145.585</c:v>
                </c:pt>
                <c:pt idx="1174">
                  <c:v>1142.55</c:v>
                </c:pt>
                <c:pt idx="1175">
                  <c:v>1140.04</c:v>
                </c:pt>
                <c:pt idx="1176">
                  <c:v>1141.3799999999999</c:v>
                </c:pt>
                <c:pt idx="1177">
                  <c:v>1144.29</c:v>
                </c:pt>
                <c:pt idx="1178">
                  <c:v>1144.9250000000011</c:v>
                </c:pt>
                <c:pt idx="1179">
                  <c:v>1150.4549999999999</c:v>
                </c:pt>
                <c:pt idx="1180">
                  <c:v>1152.5350000000001</c:v>
                </c:pt>
                <c:pt idx="1181">
                  <c:v>1150.0650000000001</c:v>
                </c:pt>
                <c:pt idx="1182">
                  <c:v>1152.95</c:v>
                </c:pt>
                <c:pt idx="1183">
                  <c:v>1155.865</c:v>
                </c:pt>
                <c:pt idx="1184">
                  <c:v>1152.03</c:v>
                </c:pt>
                <c:pt idx="1185">
                  <c:v>1143.8899999999999</c:v>
                </c:pt>
                <c:pt idx="1186">
                  <c:v>1132.2349999999999</c:v>
                </c:pt>
                <c:pt idx="1187">
                  <c:v>1115.335</c:v>
                </c:pt>
                <c:pt idx="1188">
                  <c:v>1113.675</c:v>
                </c:pt>
                <c:pt idx="1189">
                  <c:v>1112.53</c:v>
                </c:pt>
                <c:pt idx="1190">
                  <c:v>1107.595</c:v>
                </c:pt>
                <c:pt idx="1191">
                  <c:v>1117.2249999999999</c:v>
                </c:pt>
                <c:pt idx="1192">
                  <c:v>1123.0350000000001</c:v>
                </c:pt>
                <c:pt idx="1193">
                  <c:v>1116.05</c:v>
                </c:pt>
                <c:pt idx="1194">
                  <c:v>1102.5899999999999</c:v>
                </c:pt>
                <c:pt idx="1195">
                  <c:v>1094.675</c:v>
                </c:pt>
                <c:pt idx="1196">
                  <c:v>1092.6399999999999</c:v>
                </c:pt>
                <c:pt idx="1197">
                  <c:v>1100.26</c:v>
                </c:pt>
                <c:pt idx="1198">
                  <c:v>1108.625</c:v>
                </c:pt>
                <c:pt idx="1199">
                  <c:v>1115.2650000000001</c:v>
                </c:pt>
                <c:pt idx="1200">
                  <c:v>1124.7349999999999</c:v>
                </c:pt>
                <c:pt idx="1201">
                  <c:v>1126.605</c:v>
                </c:pt>
                <c:pt idx="1202">
                  <c:v>1129.1899999999998</c:v>
                </c:pt>
                <c:pt idx="1203">
                  <c:v>1136.99</c:v>
                </c:pt>
                <c:pt idx="1204">
                  <c:v>1146.1899999999998</c:v>
                </c:pt>
                <c:pt idx="1205">
                  <c:v>1149.365</c:v>
                </c:pt>
                <c:pt idx="1206">
                  <c:v>1144.345</c:v>
                </c:pt>
                <c:pt idx="1207">
                  <c:v>1139.9250000000011</c:v>
                </c:pt>
                <c:pt idx="1208">
                  <c:v>1139.32</c:v>
                </c:pt>
                <c:pt idx="1209">
                  <c:v>1142.26</c:v>
                </c:pt>
                <c:pt idx="1210">
                  <c:v>1137.32</c:v>
                </c:pt>
                <c:pt idx="1211">
                  <c:v>1128.8050000000001</c:v>
                </c:pt>
                <c:pt idx="1212">
                  <c:v>1128.5050000000001</c:v>
                </c:pt>
                <c:pt idx="1213">
                  <c:v>1131.7249999999999</c:v>
                </c:pt>
                <c:pt idx="1214">
                  <c:v>1135.1899999999998</c:v>
                </c:pt>
                <c:pt idx="1215">
                  <c:v>1126.9849999999999</c:v>
                </c:pt>
                <c:pt idx="1216">
                  <c:v>1121.1199999999999</c:v>
                </c:pt>
                <c:pt idx="1217">
                  <c:v>1132.01</c:v>
                </c:pt>
                <c:pt idx="1218">
                  <c:v>1140.2650000000001</c:v>
                </c:pt>
                <c:pt idx="1219">
                  <c:v>1138.0650000000001</c:v>
                </c:pt>
                <c:pt idx="1220">
                  <c:v>1136.82</c:v>
                </c:pt>
                <c:pt idx="1221">
                  <c:v>1130.26</c:v>
                </c:pt>
                <c:pt idx="1222">
                  <c:v>1118.1499999999999</c:v>
                </c:pt>
                <c:pt idx="1223">
                  <c:v>1110.595</c:v>
                </c:pt>
                <c:pt idx="1224">
                  <c:v>1112.395</c:v>
                </c:pt>
                <c:pt idx="1225">
                  <c:v>1118.52</c:v>
                </c:pt>
                <c:pt idx="1226">
                  <c:v>1120.54</c:v>
                </c:pt>
                <c:pt idx="1227">
                  <c:v>1117.76</c:v>
                </c:pt>
                <c:pt idx="1228">
                  <c:v>1106.345</c:v>
                </c:pt>
                <c:pt idx="1229">
                  <c:v>1092.9100000000001</c:v>
                </c:pt>
                <c:pt idx="1230">
                  <c:v>1091.2850000000001</c:v>
                </c:pt>
                <c:pt idx="1231">
                  <c:v>1096.365</c:v>
                </c:pt>
                <c:pt idx="1232">
                  <c:v>1096.8599999999999</c:v>
                </c:pt>
                <c:pt idx="1233">
                  <c:v>1096.07</c:v>
                </c:pt>
                <c:pt idx="1234">
                  <c:v>1089.9000000000001</c:v>
                </c:pt>
                <c:pt idx="1235">
                  <c:v>1087.7950000000001</c:v>
                </c:pt>
                <c:pt idx="1236">
                  <c:v>1090.085</c:v>
                </c:pt>
                <c:pt idx="1237">
                  <c:v>1088.9349999999999</c:v>
                </c:pt>
                <c:pt idx="1238">
                  <c:v>1091.375</c:v>
                </c:pt>
                <c:pt idx="1239">
                  <c:v>1094.4849999999999</c:v>
                </c:pt>
                <c:pt idx="1240">
                  <c:v>1104.23</c:v>
                </c:pt>
                <c:pt idx="1241">
                  <c:v>1113.9949999999999</c:v>
                </c:pt>
                <c:pt idx="1242">
                  <c:v>1118.1099999999999</c:v>
                </c:pt>
                <c:pt idx="1243">
                  <c:v>1120.98</c:v>
                </c:pt>
                <c:pt idx="1244">
                  <c:v>1120.6799999999998</c:v>
                </c:pt>
                <c:pt idx="1245">
                  <c:v>1120.94</c:v>
                </c:pt>
                <c:pt idx="1246">
                  <c:v>1123.095</c:v>
                </c:pt>
                <c:pt idx="1247">
                  <c:v>1120.8150000000001</c:v>
                </c:pt>
                <c:pt idx="1248">
                  <c:v>1119.57</c:v>
                </c:pt>
                <c:pt idx="1249">
                  <c:v>1131.46</c:v>
                </c:pt>
                <c:pt idx="1250">
                  <c:v>1141.3</c:v>
                </c:pt>
                <c:pt idx="1251">
                  <c:v>1136.7550000000001</c:v>
                </c:pt>
                <c:pt idx="1252">
                  <c:v>1133.9000000000001</c:v>
                </c:pt>
                <c:pt idx="1253">
                  <c:v>1136.47</c:v>
                </c:pt>
                <c:pt idx="1254">
                  <c:v>1130.8799999999999</c:v>
                </c:pt>
                <c:pt idx="1255">
                  <c:v>1128.6499999999999</c:v>
                </c:pt>
                <c:pt idx="1256">
                  <c:v>1132.7850000000001</c:v>
                </c:pt>
                <c:pt idx="1257">
                  <c:v>1132.8050000000001</c:v>
                </c:pt>
                <c:pt idx="1258">
                  <c:v>1133.5350000000001</c:v>
                </c:pt>
                <c:pt idx="1259">
                  <c:v>1132.6599999999999</c:v>
                </c:pt>
                <c:pt idx="1260">
                  <c:v>1132.355</c:v>
                </c:pt>
                <c:pt idx="1261">
                  <c:v>1139.2349999999999</c:v>
                </c:pt>
                <c:pt idx="1262">
                  <c:v>1142.355</c:v>
                </c:pt>
                <c:pt idx="1263">
                  <c:v>1137.54</c:v>
                </c:pt>
                <c:pt idx="1264">
                  <c:v>1133.8899999999999</c:v>
                </c:pt>
                <c:pt idx="1265">
                  <c:v>1134.7750000000001</c:v>
                </c:pt>
                <c:pt idx="1266">
                  <c:v>1138.52</c:v>
                </c:pt>
                <c:pt idx="1267">
                  <c:v>1134.8899999999999</c:v>
                </c:pt>
                <c:pt idx="1268">
                  <c:v>1127.1599999999999</c:v>
                </c:pt>
                <c:pt idx="1269">
                  <c:v>1125.3799999999999</c:v>
                </c:pt>
                <c:pt idx="1270">
                  <c:v>1120.7950000000001</c:v>
                </c:pt>
                <c:pt idx="1271">
                  <c:v>1117.27</c:v>
                </c:pt>
                <c:pt idx="1272">
                  <c:v>1113.72</c:v>
                </c:pt>
                <c:pt idx="1273">
                  <c:v>1110.96</c:v>
                </c:pt>
                <c:pt idx="1274">
                  <c:v>1113.58</c:v>
                </c:pt>
                <c:pt idx="1275">
                  <c:v>1114.7449999999999</c:v>
                </c:pt>
                <c:pt idx="1276">
                  <c:v>1113.3050000000001</c:v>
                </c:pt>
                <c:pt idx="1277">
                  <c:v>1109.08</c:v>
                </c:pt>
                <c:pt idx="1278">
                  <c:v>1104.04</c:v>
                </c:pt>
                <c:pt idx="1279">
                  <c:v>1101.145</c:v>
                </c:pt>
                <c:pt idx="1280">
                  <c:v>1104.7850000000001</c:v>
                </c:pt>
                <c:pt idx="1281">
                  <c:v>1101.2750000000001</c:v>
                </c:pt>
                <c:pt idx="1282">
                  <c:v>1095.365</c:v>
                </c:pt>
                <c:pt idx="1283">
                  <c:v>1091.5250000000001</c:v>
                </c:pt>
                <c:pt idx="1284">
                  <c:v>1085.135</c:v>
                </c:pt>
                <c:pt idx="1285">
                  <c:v>1089.45</c:v>
                </c:pt>
                <c:pt idx="1286">
                  <c:v>1095.125</c:v>
                </c:pt>
                <c:pt idx="1287">
                  <c:v>1097.9250000000011</c:v>
                </c:pt>
                <c:pt idx="1288">
                  <c:v>1101.075</c:v>
                </c:pt>
                <c:pt idx="1289">
                  <c:v>1104.1699999999998</c:v>
                </c:pt>
                <c:pt idx="1290">
                  <c:v>1103.155</c:v>
                </c:pt>
                <c:pt idx="1291">
                  <c:v>1099.1599999999999</c:v>
                </c:pt>
                <c:pt idx="1292">
                  <c:v>1089.665</c:v>
                </c:pt>
                <c:pt idx="1293">
                  <c:v>1072.335</c:v>
                </c:pt>
                <c:pt idx="1294">
                  <c:v>1064.595</c:v>
                </c:pt>
                <c:pt idx="1295">
                  <c:v>1072.1299999999999</c:v>
                </c:pt>
                <c:pt idx="1296">
                  <c:v>1077.4150000000011</c:v>
                </c:pt>
                <c:pt idx="1297">
                  <c:v>1069.51</c:v>
                </c:pt>
                <c:pt idx="1298">
                  <c:v>1064.0150000000001</c:v>
                </c:pt>
                <c:pt idx="1299">
                  <c:v>1072.07</c:v>
                </c:pt>
                <c:pt idx="1300">
                  <c:v>1080.5250000000001</c:v>
                </c:pt>
                <c:pt idx="1301">
                  <c:v>1088.44</c:v>
                </c:pt>
                <c:pt idx="1302">
                  <c:v>1093.2</c:v>
                </c:pt>
                <c:pt idx="1303">
                  <c:v>1094.79</c:v>
                </c:pt>
                <c:pt idx="1304">
                  <c:v>1097.0150000000001</c:v>
                </c:pt>
                <c:pt idx="1305">
                  <c:v>1095.9349999999999</c:v>
                </c:pt>
                <c:pt idx="1306">
                  <c:v>1100.575</c:v>
                </c:pt>
                <c:pt idx="1307">
                  <c:v>1105.0250000000001</c:v>
                </c:pt>
                <c:pt idx="1308">
                  <c:v>1106.43</c:v>
                </c:pt>
                <c:pt idx="1309">
                  <c:v>1103.46</c:v>
                </c:pt>
                <c:pt idx="1310">
                  <c:v>1101.6949999999883</c:v>
                </c:pt>
                <c:pt idx="1311">
                  <c:v>1105.075</c:v>
                </c:pt>
                <c:pt idx="1312">
                  <c:v>1112.1099999999999</c:v>
                </c:pt>
                <c:pt idx="1313">
                  <c:v>1115.97</c:v>
                </c:pt>
                <c:pt idx="1314">
                  <c:v>1113.6299999999999</c:v>
                </c:pt>
                <c:pt idx="1315">
                  <c:v>1117.4649999999999</c:v>
                </c:pt>
                <c:pt idx="1316">
                  <c:v>1118.7850000000001</c:v>
                </c:pt>
                <c:pt idx="1317">
                  <c:v>1117.325</c:v>
                </c:pt>
                <c:pt idx="1318">
                  <c:v>1121.1499999999999</c:v>
                </c:pt>
                <c:pt idx="1319">
                  <c:v>1124.8699999999999</c:v>
                </c:pt>
                <c:pt idx="1320">
                  <c:v>1127.075</c:v>
                </c:pt>
                <c:pt idx="1321">
                  <c:v>1124.3499999999999</c:v>
                </c:pt>
                <c:pt idx="1322">
                  <c:v>1121.9349999999999</c:v>
                </c:pt>
                <c:pt idx="1323">
                  <c:v>1126.0250000000001</c:v>
                </c:pt>
                <c:pt idx="1324">
                  <c:v>1125.375</c:v>
                </c:pt>
                <c:pt idx="1325">
                  <c:v>1125.75</c:v>
                </c:pt>
                <c:pt idx="1326">
                  <c:v>1121.43</c:v>
                </c:pt>
                <c:pt idx="1327">
                  <c:v>1110.96</c:v>
                </c:pt>
                <c:pt idx="1328">
                  <c:v>1109.2349999999999</c:v>
                </c:pt>
                <c:pt idx="1329">
                  <c:v>1106.8150000000001</c:v>
                </c:pt>
                <c:pt idx="1330">
                  <c:v>1106.79</c:v>
                </c:pt>
                <c:pt idx="1331">
                  <c:v>1112.43</c:v>
                </c:pt>
                <c:pt idx="1332">
                  <c:v>1114.6899999999998</c:v>
                </c:pt>
                <c:pt idx="1333">
                  <c:v>1123.04</c:v>
                </c:pt>
                <c:pt idx="1334">
                  <c:v>1133.335</c:v>
                </c:pt>
                <c:pt idx="1335">
                  <c:v>1134.825</c:v>
                </c:pt>
                <c:pt idx="1336">
                  <c:v>1138.2650000000001</c:v>
                </c:pt>
                <c:pt idx="1337">
                  <c:v>1136.3499999999999</c:v>
                </c:pt>
                <c:pt idx="1338">
                  <c:v>1126.395</c:v>
                </c:pt>
                <c:pt idx="1339">
                  <c:v>1123.2650000000001</c:v>
                </c:pt>
                <c:pt idx="1340">
                  <c:v>1123.115</c:v>
                </c:pt>
                <c:pt idx="1341">
                  <c:v>1117.7449999999999</c:v>
                </c:pt>
                <c:pt idx="1342">
                  <c:v>1108.47</c:v>
                </c:pt>
                <c:pt idx="1343">
                  <c:v>1105.7449999999999</c:v>
                </c:pt>
                <c:pt idx="1344">
                  <c:v>1111.1099999999999</c:v>
                </c:pt>
                <c:pt idx="1345">
                  <c:v>1108.625</c:v>
                </c:pt>
                <c:pt idx="1346">
                  <c:v>1103.4449999999999</c:v>
                </c:pt>
                <c:pt idx="1347">
                  <c:v>1105.075</c:v>
                </c:pt>
                <c:pt idx="1348">
                  <c:v>1101.115</c:v>
                </c:pt>
                <c:pt idx="1349">
                  <c:v>1095.2750000000001</c:v>
                </c:pt>
                <c:pt idx="1350">
                  <c:v>1102.95</c:v>
                </c:pt>
                <c:pt idx="1351">
                  <c:v>1118.2449999999999</c:v>
                </c:pt>
                <c:pt idx="1352">
                  <c:v>1126.42</c:v>
                </c:pt>
                <c:pt idx="1353">
                  <c:v>1128.82</c:v>
                </c:pt>
                <c:pt idx="1354">
                  <c:v>1130.355</c:v>
                </c:pt>
                <c:pt idx="1355">
                  <c:v>1130.5450000000001</c:v>
                </c:pt>
                <c:pt idx="1356">
                  <c:v>1136.8699999999999</c:v>
                </c:pt>
                <c:pt idx="1357">
                  <c:v>1152.4349999999999</c:v>
                </c:pt>
                <c:pt idx="1358">
                  <c:v>1163.92</c:v>
                </c:pt>
                <c:pt idx="1359">
                  <c:v>1165.53</c:v>
                </c:pt>
                <c:pt idx="1360">
                  <c:v>1164.4849999999999</c:v>
                </c:pt>
                <c:pt idx="1361">
                  <c:v>1163.4949999999999</c:v>
                </c:pt>
                <c:pt idx="1362">
                  <c:v>1168.1949999999883</c:v>
                </c:pt>
                <c:pt idx="1363">
                  <c:v>1178.825</c:v>
                </c:pt>
                <c:pt idx="1364">
                  <c:v>1183.99</c:v>
                </c:pt>
                <c:pt idx="1365">
                  <c:v>1179.6199999999999</c:v>
                </c:pt>
                <c:pt idx="1366">
                  <c:v>1178.6849999999883</c:v>
                </c:pt>
                <c:pt idx="1367">
                  <c:v>1182.7449999999999</c:v>
                </c:pt>
                <c:pt idx="1368">
                  <c:v>1176.9449999999999</c:v>
                </c:pt>
                <c:pt idx="1369">
                  <c:v>1173.79</c:v>
                </c:pt>
                <c:pt idx="1370">
                  <c:v>1177.0899999999999</c:v>
                </c:pt>
                <c:pt idx="1371">
                  <c:v>1179.3499999999999</c:v>
                </c:pt>
                <c:pt idx="1372">
                  <c:v>1181.76</c:v>
                </c:pt>
                <c:pt idx="1373">
                  <c:v>1182.2049999999999</c:v>
                </c:pt>
                <c:pt idx="1374">
                  <c:v>1180.6099999999999</c:v>
                </c:pt>
                <c:pt idx="1375">
                  <c:v>1176.1949999999883</c:v>
                </c:pt>
                <c:pt idx="1376">
                  <c:v>1182.575</c:v>
                </c:pt>
                <c:pt idx="1377">
                  <c:v>1190.8499999999999</c:v>
                </c:pt>
                <c:pt idx="1378">
                  <c:v>1190.75</c:v>
                </c:pt>
                <c:pt idx="1379">
                  <c:v>1190.71</c:v>
                </c:pt>
                <c:pt idx="1380">
                  <c:v>1183.6599999999999</c:v>
                </c:pt>
                <c:pt idx="1381">
                  <c:v>1179.94</c:v>
                </c:pt>
                <c:pt idx="1382">
                  <c:v>1186.0250000000001</c:v>
                </c:pt>
                <c:pt idx="1383">
                  <c:v>1188.6199999999999</c:v>
                </c:pt>
                <c:pt idx="1384">
                  <c:v>1193.3399999999999</c:v>
                </c:pt>
                <c:pt idx="1385">
                  <c:v>1201.03</c:v>
                </c:pt>
                <c:pt idx="1386">
                  <c:v>1204.55</c:v>
                </c:pt>
                <c:pt idx="1387">
                  <c:v>1204.4649999999999</c:v>
                </c:pt>
                <c:pt idx="1388">
                  <c:v>1198.7149999999999</c:v>
                </c:pt>
                <c:pt idx="1389">
                  <c:v>1194.4250000000011</c:v>
                </c:pt>
                <c:pt idx="1390">
                  <c:v>1200.05</c:v>
                </c:pt>
                <c:pt idx="1391">
                  <c:v>1207.51</c:v>
                </c:pt>
                <c:pt idx="1392">
                  <c:v>1209.8499999999999</c:v>
                </c:pt>
                <c:pt idx="1393">
                  <c:v>1210.1299999999999</c:v>
                </c:pt>
                <c:pt idx="1394">
                  <c:v>1207.5250000000001</c:v>
                </c:pt>
                <c:pt idx="1395">
                  <c:v>1209.23</c:v>
                </c:pt>
                <c:pt idx="1396">
                  <c:v>1213.4949999999999</c:v>
                </c:pt>
                <c:pt idx="1397">
                  <c:v>1213.5</c:v>
                </c:pt>
                <c:pt idx="1398">
                  <c:v>1212.7349999999999</c:v>
                </c:pt>
                <c:pt idx="1399">
                  <c:v>1207</c:v>
                </c:pt>
                <c:pt idx="1400">
                  <c:v>1195.0650000000001</c:v>
                </c:pt>
                <c:pt idx="1401">
                  <c:v>1185.895</c:v>
                </c:pt>
                <c:pt idx="1402">
                  <c:v>1185.8150000000001</c:v>
                </c:pt>
                <c:pt idx="1403">
                  <c:v>1187.04</c:v>
                </c:pt>
                <c:pt idx="1404">
                  <c:v>1188.22</c:v>
                </c:pt>
                <c:pt idx="1405">
                  <c:v>1186.6199999999999</c:v>
                </c:pt>
                <c:pt idx="1406">
                  <c:v>1185.345</c:v>
                </c:pt>
                <c:pt idx="1407">
                  <c:v>1182.575</c:v>
                </c:pt>
                <c:pt idx="1408">
                  <c:v>1180.9849999999999</c:v>
                </c:pt>
                <c:pt idx="1409">
                  <c:v>1184.52</c:v>
                </c:pt>
                <c:pt idx="1410">
                  <c:v>1190.25</c:v>
                </c:pt>
                <c:pt idx="1411">
                  <c:v>1190.3050000000001</c:v>
                </c:pt>
                <c:pt idx="1412">
                  <c:v>1180.02</c:v>
                </c:pt>
                <c:pt idx="1413">
                  <c:v>1171.6399999999999</c:v>
                </c:pt>
                <c:pt idx="1414">
                  <c:v>1165.81</c:v>
                </c:pt>
                <c:pt idx="1415">
                  <c:v>1166.08</c:v>
                </c:pt>
                <c:pt idx="1416">
                  <c:v>1171.24</c:v>
                </c:pt>
                <c:pt idx="1417">
                  <c:v>1174.31</c:v>
                </c:pt>
                <c:pt idx="1418">
                  <c:v>1172.9549999999999</c:v>
                </c:pt>
                <c:pt idx="1419">
                  <c:v>1176.3150000000001</c:v>
                </c:pt>
                <c:pt idx="1420">
                  <c:v>1185.3399999999999</c:v>
                </c:pt>
                <c:pt idx="1421">
                  <c:v>1191.3</c:v>
                </c:pt>
                <c:pt idx="1422">
                  <c:v>1191.54</c:v>
                </c:pt>
                <c:pt idx="1423">
                  <c:v>1196.46</c:v>
                </c:pt>
                <c:pt idx="1424">
                  <c:v>1202.375</c:v>
                </c:pt>
                <c:pt idx="1425">
                  <c:v>1202.01</c:v>
                </c:pt>
                <c:pt idx="1426">
                  <c:v>1197.145</c:v>
                </c:pt>
                <c:pt idx="1427">
                  <c:v>1194.5</c:v>
                </c:pt>
                <c:pt idx="1428">
                  <c:v>1201.155</c:v>
                </c:pt>
                <c:pt idx="1429">
                  <c:v>1205.72</c:v>
                </c:pt>
                <c:pt idx="1430">
                  <c:v>1208.1299999999999</c:v>
                </c:pt>
                <c:pt idx="1431">
                  <c:v>1210.23</c:v>
                </c:pt>
                <c:pt idx="1432">
                  <c:v>1205.5450000000001</c:v>
                </c:pt>
                <c:pt idx="1433">
                  <c:v>1201.1699999999998</c:v>
                </c:pt>
                <c:pt idx="1434">
                  <c:v>1201.5899999999999</c:v>
                </c:pt>
                <c:pt idx="1435">
                  <c:v>1192.875</c:v>
                </c:pt>
                <c:pt idx="1436">
                  <c:v>1187.48</c:v>
                </c:pt>
                <c:pt idx="1437">
                  <c:v>1195.5</c:v>
                </c:pt>
                <c:pt idx="1438">
                  <c:v>1205.7850000000001</c:v>
                </c:pt>
                <c:pt idx="1439">
                  <c:v>1207.4849999999999</c:v>
                </c:pt>
                <c:pt idx="1440">
                  <c:v>1207.0050000000001</c:v>
                </c:pt>
                <c:pt idx="1441">
                  <c:v>1210.2449999999999</c:v>
                </c:pt>
                <c:pt idx="1442">
                  <c:v>1210.2750000000001</c:v>
                </c:pt>
                <c:pt idx="1443">
                  <c:v>1216.2950000000001</c:v>
                </c:pt>
                <c:pt idx="1444">
                  <c:v>1223.7149999999999</c:v>
                </c:pt>
                <c:pt idx="1445">
                  <c:v>1222.3699999999999</c:v>
                </c:pt>
                <c:pt idx="1446">
                  <c:v>1213.22</c:v>
                </c:pt>
                <c:pt idx="1447">
                  <c:v>1208.1299999999999</c:v>
                </c:pt>
                <c:pt idx="1448">
                  <c:v>1204.665</c:v>
                </c:pt>
                <c:pt idx="1449">
                  <c:v>1203.4549999999999</c:v>
                </c:pt>
                <c:pt idx="1450">
                  <c:v>1202.29</c:v>
                </c:pt>
                <c:pt idx="1451">
                  <c:v>1192.9100000000001</c:v>
                </c:pt>
                <c:pt idx="1452">
                  <c:v>1189.1399999999999</c:v>
                </c:pt>
                <c:pt idx="1453">
                  <c:v>1189.93</c:v>
                </c:pt>
                <c:pt idx="1454">
                  <c:v>1186.7149999999999</c:v>
                </c:pt>
                <c:pt idx="1455">
                  <c:v>1177.7449999999999</c:v>
                </c:pt>
                <c:pt idx="1456">
                  <c:v>1172.1399999999999</c:v>
                </c:pt>
                <c:pt idx="1457">
                  <c:v>1171.9649999999999</c:v>
                </c:pt>
                <c:pt idx="1458">
                  <c:v>1171.4100000000001</c:v>
                </c:pt>
                <c:pt idx="1459">
                  <c:v>1172.8399999999999</c:v>
                </c:pt>
                <c:pt idx="1460">
                  <c:v>1169.83</c:v>
                </c:pt>
                <c:pt idx="1461">
                  <c:v>1173.3899999999999</c:v>
                </c:pt>
                <c:pt idx="1462">
                  <c:v>1180.9749999999999</c:v>
                </c:pt>
                <c:pt idx="1463">
                  <c:v>1176.7249999999999</c:v>
                </c:pt>
                <c:pt idx="1464">
                  <c:v>1174.4000000000001</c:v>
                </c:pt>
                <c:pt idx="1465">
                  <c:v>1178.7449999999999</c:v>
                </c:pt>
                <c:pt idx="1466">
                  <c:v>1182.7249999999999</c:v>
                </c:pt>
                <c:pt idx="1467">
                  <c:v>1187.5550000000001</c:v>
                </c:pt>
                <c:pt idx="1468">
                  <c:v>1186.07</c:v>
                </c:pt>
                <c:pt idx="1469">
                  <c:v>1181.1299999999999</c:v>
                </c:pt>
                <c:pt idx="1470">
                  <c:v>1184.4100000000001</c:v>
                </c:pt>
                <c:pt idx="1471">
                  <c:v>1180.7149999999999</c:v>
                </c:pt>
                <c:pt idx="1472">
                  <c:v>1167.875</c:v>
                </c:pt>
                <c:pt idx="1473">
                  <c:v>1152.27</c:v>
                </c:pt>
                <c:pt idx="1474">
                  <c:v>1144.2249999999999</c:v>
                </c:pt>
                <c:pt idx="1475">
                  <c:v>1149.33</c:v>
                </c:pt>
                <c:pt idx="1476">
                  <c:v>1145.05</c:v>
                </c:pt>
                <c:pt idx="1477">
                  <c:v>1148.655</c:v>
                </c:pt>
                <c:pt idx="1478">
                  <c:v>1155.95</c:v>
                </c:pt>
                <c:pt idx="1479">
                  <c:v>1156.94</c:v>
                </c:pt>
                <c:pt idx="1480">
                  <c:v>1156.77</c:v>
                </c:pt>
                <c:pt idx="1481">
                  <c:v>1153.95</c:v>
                </c:pt>
                <c:pt idx="1482">
                  <c:v>1149.6899999999998</c:v>
                </c:pt>
                <c:pt idx="1483">
                  <c:v>1149.94</c:v>
                </c:pt>
                <c:pt idx="1484">
                  <c:v>1159.385</c:v>
                </c:pt>
                <c:pt idx="1485">
                  <c:v>1161.5350000000001</c:v>
                </c:pt>
                <c:pt idx="1486">
                  <c:v>1168.3399999999999</c:v>
                </c:pt>
                <c:pt idx="1487">
                  <c:v>1174.0450000000001</c:v>
                </c:pt>
                <c:pt idx="1488">
                  <c:v>1171.9150000000011</c:v>
                </c:pt>
                <c:pt idx="1489">
                  <c:v>1175.0450000000001</c:v>
                </c:pt>
                <c:pt idx="1490">
                  <c:v>1172.46</c:v>
                </c:pt>
                <c:pt idx="1491">
                  <c:v>1168.58</c:v>
                </c:pt>
                <c:pt idx="1492">
                  <c:v>1165.1799999999998</c:v>
                </c:pt>
                <c:pt idx="1493">
                  <c:v>1156.675</c:v>
                </c:pt>
                <c:pt idx="1494">
                  <c:v>1159.865</c:v>
                </c:pt>
                <c:pt idx="1495">
                  <c:v>1169.73</c:v>
                </c:pt>
                <c:pt idx="1496">
                  <c:v>1179.605</c:v>
                </c:pt>
                <c:pt idx="1497">
                  <c:v>1188.29</c:v>
                </c:pt>
                <c:pt idx="1498">
                  <c:v>1190.1299999999999</c:v>
                </c:pt>
                <c:pt idx="1499">
                  <c:v>1191.5</c:v>
                </c:pt>
                <c:pt idx="1500">
                  <c:v>1193.95</c:v>
                </c:pt>
                <c:pt idx="1501">
                  <c:v>1192.0150000000001</c:v>
                </c:pt>
                <c:pt idx="1502">
                  <c:v>1193.7650000000001</c:v>
                </c:pt>
                <c:pt idx="1503">
                  <c:v>1198.135</c:v>
                </c:pt>
                <c:pt idx="1504">
                  <c:v>1198.72</c:v>
                </c:pt>
                <c:pt idx="1505">
                  <c:v>1195.08</c:v>
                </c:pt>
                <c:pt idx="1506">
                  <c:v>1196.845</c:v>
                </c:pt>
                <c:pt idx="1507">
                  <c:v>1203.24</c:v>
                </c:pt>
                <c:pt idx="1508">
                  <c:v>1200.1599999999999</c:v>
                </c:pt>
                <c:pt idx="1509">
                  <c:v>1196.7149999999999</c:v>
                </c:pt>
                <c:pt idx="1510">
                  <c:v>1197.3599999999999</c:v>
                </c:pt>
                <c:pt idx="1511">
                  <c:v>1195.9100000000001</c:v>
                </c:pt>
                <c:pt idx="1512">
                  <c:v>1197.7249999999999</c:v>
                </c:pt>
                <c:pt idx="1513">
                  <c:v>1199.4449999999999</c:v>
                </c:pt>
                <c:pt idx="1514">
                  <c:v>1199.3799999999999</c:v>
                </c:pt>
                <c:pt idx="1515">
                  <c:v>1202.2750000000001</c:v>
                </c:pt>
                <c:pt idx="1516">
                  <c:v>1205.2349999999999</c:v>
                </c:pt>
                <c:pt idx="1517">
                  <c:v>1208.78</c:v>
                </c:pt>
                <c:pt idx="1518">
                  <c:v>1213.94</c:v>
                </c:pt>
                <c:pt idx="1519">
                  <c:v>1216.4749999999999</c:v>
                </c:pt>
                <c:pt idx="1520">
                  <c:v>1214.8050000000001</c:v>
                </c:pt>
                <c:pt idx="1521">
                  <c:v>1213.6949999999883</c:v>
                </c:pt>
                <c:pt idx="1522">
                  <c:v>1207.26</c:v>
                </c:pt>
                <c:pt idx="1523">
                  <c:v>1196.0999999999999</c:v>
                </c:pt>
                <c:pt idx="1524">
                  <c:v>1191.0899999999999</c:v>
                </c:pt>
                <c:pt idx="1525">
                  <c:v>1196.08</c:v>
                </c:pt>
                <c:pt idx="1526">
                  <c:v>1200.7049999999999</c:v>
                </c:pt>
                <c:pt idx="1527">
                  <c:v>1195.595</c:v>
                </c:pt>
                <c:pt idx="1528">
                  <c:v>1192.8799999999999</c:v>
                </c:pt>
                <c:pt idx="1529">
                  <c:v>1194.4349999999999</c:v>
                </c:pt>
                <c:pt idx="1530">
                  <c:v>1199.71</c:v>
                </c:pt>
                <c:pt idx="1531">
                  <c:v>1200.01</c:v>
                </c:pt>
                <c:pt idx="1532">
                  <c:v>1196.4549999999999</c:v>
                </c:pt>
                <c:pt idx="1533">
                  <c:v>1204.9250000000011</c:v>
                </c:pt>
                <c:pt idx="1534">
                  <c:v>1215.7049999999999</c:v>
                </c:pt>
                <c:pt idx="1535">
                  <c:v>1220.8799999999999</c:v>
                </c:pt>
                <c:pt idx="1536">
                  <c:v>1222.83</c:v>
                </c:pt>
                <c:pt idx="1537">
                  <c:v>1224.98</c:v>
                </c:pt>
                <c:pt idx="1538">
                  <c:v>1227.31</c:v>
                </c:pt>
                <c:pt idx="1539">
                  <c:v>1224.5999999999999</c:v>
                </c:pt>
                <c:pt idx="1540">
                  <c:v>1225.3399999999999</c:v>
                </c:pt>
                <c:pt idx="1541">
                  <c:v>1232.375</c:v>
                </c:pt>
                <c:pt idx="1542">
                  <c:v>1231.22</c:v>
                </c:pt>
                <c:pt idx="1543">
                  <c:v>1230.5</c:v>
                </c:pt>
                <c:pt idx="1544">
                  <c:v>1231.4549999999999</c:v>
                </c:pt>
                <c:pt idx="1545">
                  <c:v>1230.1899999999998</c:v>
                </c:pt>
                <c:pt idx="1546">
                  <c:v>1234.0550000000001</c:v>
                </c:pt>
                <c:pt idx="1547">
                  <c:v>1240.3499999999999</c:v>
                </c:pt>
                <c:pt idx="1548">
                  <c:v>1239.03</c:v>
                </c:pt>
                <c:pt idx="1549">
                  <c:v>1234.81</c:v>
                </c:pt>
                <c:pt idx="1550">
                  <c:v>1239.79</c:v>
                </c:pt>
                <c:pt idx="1551">
                  <c:v>1244.6699999999998</c:v>
                </c:pt>
                <c:pt idx="1552">
                  <c:v>1240.53</c:v>
                </c:pt>
                <c:pt idx="1553">
                  <c:v>1231.21</c:v>
                </c:pt>
                <c:pt idx="1554">
                  <c:v>1224.8799999999999</c:v>
                </c:pt>
                <c:pt idx="1555">
                  <c:v>1227.335</c:v>
                </c:pt>
                <c:pt idx="1556">
                  <c:v>1230.3050000000001</c:v>
                </c:pt>
                <c:pt idx="1557">
                  <c:v>1233.4949999999999</c:v>
                </c:pt>
                <c:pt idx="1558">
                  <c:v>1234.1099999999999</c:v>
                </c:pt>
                <c:pt idx="1559">
                  <c:v>1232.165</c:v>
                </c:pt>
                <c:pt idx="1560">
                  <c:v>1226.655</c:v>
                </c:pt>
                <c:pt idx="1561">
                  <c:v>1219.7750000000001</c:v>
                </c:pt>
                <c:pt idx="1562">
                  <c:v>1219.595</c:v>
                </c:pt>
                <c:pt idx="1563">
                  <c:v>1219.335</c:v>
                </c:pt>
                <c:pt idx="1564">
                  <c:v>1220.635</c:v>
                </c:pt>
                <c:pt idx="1565">
                  <c:v>1219.5650000000001</c:v>
                </c:pt>
                <c:pt idx="1566">
                  <c:v>1213.4949999999999</c:v>
                </c:pt>
                <c:pt idx="1567">
                  <c:v>1210.885</c:v>
                </c:pt>
                <c:pt idx="1568">
                  <c:v>1208.635</c:v>
                </c:pt>
                <c:pt idx="1569">
                  <c:v>1208.595</c:v>
                </c:pt>
                <c:pt idx="1570">
                  <c:v>1210.2449999999999</c:v>
                </c:pt>
                <c:pt idx="1571">
                  <c:v>1214.2249999999999</c:v>
                </c:pt>
                <c:pt idx="1572">
                  <c:v>1220.7850000000001</c:v>
                </c:pt>
                <c:pt idx="1573">
                  <c:v>1219.6099999999999</c:v>
                </c:pt>
                <c:pt idx="1574">
                  <c:v>1217.81</c:v>
                </c:pt>
                <c:pt idx="1575">
                  <c:v>1225.4949999999999</c:v>
                </c:pt>
                <c:pt idx="1576">
                  <c:v>1234.6899999999998</c:v>
                </c:pt>
                <c:pt idx="1577">
                  <c:v>1233.8150000000001</c:v>
                </c:pt>
                <c:pt idx="1578">
                  <c:v>1236.33</c:v>
                </c:pt>
                <c:pt idx="1579">
                  <c:v>1240.7349999999999</c:v>
                </c:pt>
                <c:pt idx="1580">
                  <c:v>1235.6399999999999</c:v>
                </c:pt>
                <c:pt idx="1581">
                  <c:v>1228.9100000000001</c:v>
                </c:pt>
                <c:pt idx="1582">
                  <c:v>1227.1199999999999</c:v>
                </c:pt>
                <c:pt idx="1583">
                  <c:v>1232.45</c:v>
                </c:pt>
                <c:pt idx="1584">
                  <c:v>1234.4649999999999</c:v>
                </c:pt>
                <c:pt idx="1585">
                  <c:v>1226.1799999999998</c:v>
                </c:pt>
                <c:pt idx="1586">
                  <c:v>1215.77</c:v>
                </c:pt>
                <c:pt idx="1587">
                  <c:v>1212.4100000000001</c:v>
                </c:pt>
                <c:pt idx="1588">
                  <c:v>1214.9549999999999</c:v>
                </c:pt>
                <c:pt idx="1589">
                  <c:v>1215.46</c:v>
                </c:pt>
                <c:pt idx="1590">
                  <c:v>1215.645</c:v>
                </c:pt>
                <c:pt idx="1591">
                  <c:v>1216.2750000000001</c:v>
                </c:pt>
                <c:pt idx="1592">
                  <c:v>1222.2850000000001</c:v>
                </c:pt>
                <c:pt idx="1593">
                  <c:v>1228.2449999999999</c:v>
                </c:pt>
                <c:pt idx="1594">
                  <c:v>1227.7550000000001</c:v>
                </c:pt>
                <c:pt idx="1595">
                  <c:v>1220.585</c:v>
                </c:pt>
                <c:pt idx="1596">
                  <c:v>1205.43</c:v>
                </c:pt>
                <c:pt idx="1597">
                  <c:v>1193.94</c:v>
                </c:pt>
                <c:pt idx="1598">
                  <c:v>1193.6949999999883</c:v>
                </c:pt>
                <c:pt idx="1599">
                  <c:v>1191.615</c:v>
                </c:pt>
                <c:pt idx="1600">
                  <c:v>1186.0999999999999</c:v>
                </c:pt>
                <c:pt idx="1601">
                  <c:v>1181.2750000000001</c:v>
                </c:pt>
                <c:pt idx="1602">
                  <c:v>1177.26</c:v>
                </c:pt>
                <c:pt idx="1603">
                  <c:v>1181.7049999999999</c:v>
                </c:pt>
                <c:pt idx="1604">
                  <c:v>1188.335</c:v>
                </c:pt>
                <c:pt idx="1605">
                  <c:v>1184.1199999999999</c:v>
                </c:pt>
                <c:pt idx="1606">
                  <c:v>1186.95</c:v>
                </c:pt>
                <c:pt idx="1607">
                  <c:v>1186.78</c:v>
                </c:pt>
                <c:pt idx="1608">
                  <c:v>1178.6949999999883</c:v>
                </c:pt>
                <c:pt idx="1609">
                  <c:v>1189.4849999999999</c:v>
                </c:pt>
                <c:pt idx="1610">
                  <c:v>1197.96</c:v>
                </c:pt>
                <c:pt idx="1611">
                  <c:v>1193.96</c:v>
                </c:pt>
                <c:pt idx="1612">
                  <c:v>1185.1399999999999</c:v>
                </c:pt>
                <c:pt idx="1613">
                  <c:v>1188.655</c:v>
                </c:pt>
                <c:pt idx="1614">
                  <c:v>1202.71</c:v>
                </c:pt>
                <c:pt idx="1615">
                  <c:v>1204.885</c:v>
                </c:pt>
                <c:pt idx="1616">
                  <c:v>1208.76</c:v>
                </c:pt>
                <c:pt idx="1617">
                  <c:v>1217.3499999999999</c:v>
                </c:pt>
                <c:pt idx="1618">
                  <c:v>1220.04</c:v>
                </c:pt>
                <c:pt idx="1619">
                  <c:v>1221.4749999999999</c:v>
                </c:pt>
                <c:pt idx="1620">
                  <c:v>1220.7</c:v>
                </c:pt>
                <c:pt idx="1621">
                  <c:v>1219.6199999999999</c:v>
                </c:pt>
                <c:pt idx="1622">
                  <c:v>1225.8050000000001</c:v>
                </c:pt>
                <c:pt idx="1623">
                  <c:v>1232.8399999999999</c:v>
                </c:pt>
                <c:pt idx="1624">
                  <c:v>1234.24</c:v>
                </c:pt>
                <c:pt idx="1625">
                  <c:v>1231.385</c:v>
                </c:pt>
                <c:pt idx="1626">
                  <c:v>1230.1099999999999</c:v>
                </c:pt>
                <c:pt idx="1627">
                  <c:v>1237.0050000000001</c:v>
                </c:pt>
                <c:pt idx="1628">
                  <c:v>1245.5350000000001</c:v>
                </c:pt>
                <c:pt idx="1629">
                  <c:v>1251.56</c:v>
                </c:pt>
                <c:pt idx="1630">
                  <c:v>1258.04</c:v>
                </c:pt>
                <c:pt idx="1631">
                  <c:v>1263.42</c:v>
                </c:pt>
                <c:pt idx="1632">
                  <c:v>1266.93</c:v>
                </c:pt>
                <c:pt idx="1633">
                  <c:v>1262.855</c:v>
                </c:pt>
                <c:pt idx="1634">
                  <c:v>1257.47</c:v>
                </c:pt>
                <c:pt idx="1635">
                  <c:v>1253.48</c:v>
                </c:pt>
                <c:pt idx="1636">
                  <c:v>1257.075</c:v>
                </c:pt>
                <c:pt idx="1637">
                  <c:v>1264.875</c:v>
                </c:pt>
                <c:pt idx="1638">
                  <c:v>1263.585</c:v>
                </c:pt>
                <c:pt idx="1639">
                  <c:v>1262.895</c:v>
                </c:pt>
                <c:pt idx="1640">
                  <c:v>1260.5350000000001</c:v>
                </c:pt>
                <c:pt idx="1641">
                  <c:v>1256.605</c:v>
                </c:pt>
                <c:pt idx="1642">
                  <c:v>1257.605</c:v>
                </c:pt>
                <c:pt idx="1643">
                  <c:v>1259.9000000000001</c:v>
                </c:pt>
                <c:pt idx="1644">
                  <c:v>1263.93</c:v>
                </c:pt>
                <c:pt idx="1645">
                  <c:v>1270.085</c:v>
                </c:pt>
                <c:pt idx="1646">
                  <c:v>1271.8399999999999</c:v>
                </c:pt>
                <c:pt idx="1647">
                  <c:v>1269.1299999999999</c:v>
                </c:pt>
                <c:pt idx="1648">
                  <c:v>1263.6199999999999</c:v>
                </c:pt>
                <c:pt idx="1649">
                  <c:v>1259.77</c:v>
                </c:pt>
                <c:pt idx="1650">
                  <c:v>1261.2049999999999</c:v>
                </c:pt>
                <c:pt idx="1651">
                  <c:v>1265.4549999999999</c:v>
                </c:pt>
                <c:pt idx="1652">
                  <c:v>1268.3899999999999</c:v>
                </c:pt>
                <c:pt idx="1653">
                  <c:v>1262.5999999999999</c:v>
                </c:pt>
                <c:pt idx="1654">
                  <c:v>1257.355</c:v>
                </c:pt>
                <c:pt idx="1655">
                  <c:v>1256.2950000000001</c:v>
                </c:pt>
                <c:pt idx="1656">
                  <c:v>1251.355</c:v>
                </c:pt>
                <c:pt idx="1657">
                  <c:v>1258.5450000000001</c:v>
                </c:pt>
                <c:pt idx="1658">
                  <c:v>1271.1299999999999</c:v>
                </c:pt>
                <c:pt idx="1659">
                  <c:v>1273.47</c:v>
                </c:pt>
                <c:pt idx="1660">
                  <c:v>1279.4649999999999</c:v>
                </c:pt>
                <c:pt idx="1661">
                  <c:v>1287.8</c:v>
                </c:pt>
                <c:pt idx="1662">
                  <c:v>1289.92</c:v>
                </c:pt>
                <c:pt idx="1663">
                  <c:v>1291.95</c:v>
                </c:pt>
                <c:pt idx="1664">
                  <c:v>1290.1199999999999</c:v>
                </c:pt>
                <c:pt idx="1665">
                  <c:v>1286.835</c:v>
                </c:pt>
                <c:pt idx="1666">
                  <c:v>1285.27</c:v>
                </c:pt>
                <c:pt idx="1667">
                  <c:v>1280.43</c:v>
                </c:pt>
                <c:pt idx="1668">
                  <c:v>1281.4849999999999</c:v>
                </c:pt>
                <c:pt idx="1669">
                  <c:v>1273.2650000000001</c:v>
                </c:pt>
                <c:pt idx="1670">
                  <c:v>1262.655</c:v>
                </c:pt>
                <c:pt idx="1671">
                  <c:v>1265.3399999999999</c:v>
                </c:pt>
                <c:pt idx="1672">
                  <c:v>1265.77</c:v>
                </c:pt>
                <c:pt idx="1673">
                  <c:v>1269.2550000000001</c:v>
                </c:pt>
                <c:pt idx="1674">
                  <c:v>1278.7750000000001</c:v>
                </c:pt>
                <c:pt idx="1675">
                  <c:v>1284.46</c:v>
                </c:pt>
                <c:pt idx="1676">
                  <c:v>1282.6399999999999</c:v>
                </c:pt>
                <c:pt idx="1677">
                  <c:v>1281.27</c:v>
                </c:pt>
                <c:pt idx="1678">
                  <c:v>1276.6499999999999</c:v>
                </c:pt>
                <c:pt idx="1679">
                  <c:v>1267.4349999999999</c:v>
                </c:pt>
                <c:pt idx="1680">
                  <c:v>1264.5250000000001</c:v>
                </c:pt>
                <c:pt idx="1681">
                  <c:v>1259.9000000000001</c:v>
                </c:pt>
                <c:pt idx="1682">
                  <c:v>1260.2149999999999</c:v>
                </c:pt>
                <c:pt idx="1683">
                  <c:v>1264.7149999999999</c:v>
                </c:pt>
                <c:pt idx="1684">
                  <c:v>1265.4050000000011</c:v>
                </c:pt>
                <c:pt idx="1685">
                  <c:v>1264.9250000000011</c:v>
                </c:pt>
                <c:pt idx="1686">
                  <c:v>1269.1949999999883</c:v>
                </c:pt>
                <c:pt idx="1687">
                  <c:v>1277.7650000000001</c:v>
                </c:pt>
                <c:pt idx="1688">
                  <c:v>1284.6899999999998</c:v>
                </c:pt>
                <c:pt idx="1689">
                  <c:v>1288.31</c:v>
                </c:pt>
                <c:pt idx="1690">
                  <c:v>1285.1399999999999</c:v>
                </c:pt>
                <c:pt idx="1691">
                  <c:v>1287.8499999999999</c:v>
                </c:pt>
                <c:pt idx="1692">
                  <c:v>1290.23</c:v>
                </c:pt>
                <c:pt idx="1693">
                  <c:v>1288.6099999999999</c:v>
                </c:pt>
                <c:pt idx="1694">
                  <c:v>1291.7750000000001</c:v>
                </c:pt>
                <c:pt idx="1695">
                  <c:v>1287.3899999999999</c:v>
                </c:pt>
                <c:pt idx="1696">
                  <c:v>1285.95</c:v>
                </c:pt>
                <c:pt idx="1697">
                  <c:v>1290.1899999999998</c:v>
                </c:pt>
                <c:pt idx="1698">
                  <c:v>1288.1849999999883</c:v>
                </c:pt>
                <c:pt idx="1699">
                  <c:v>1282.7449999999999</c:v>
                </c:pt>
                <c:pt idx="1700">
                  <c:v>1277.07</c:v>
                </c:pt>
                <c:pt idx="1701">
                  <c:v>1277.175</c:v>
                </c:pt>
                <c:pt idx="1702">
                  <c:v>1275.3499999999999</c:v>
                </c:pt>
                <c:pt idx="1703">
                  <c:v>1276.9050000000011</c:v>
                </c:pt>
                <c:pt idx="1704">
                  <c:v>1282.855</c:v>
                </c:pt>
                <c:pt idx="1705">
                  <c:v>1290.8050000000001</c:v>
                </c:pt>
                <c:pt idx="1706">
                  <c:v>1300.25</c:v>
                </c:pt>
                <c:pt idx="1707">
                  <c:v>1304.175</c:v>
                </c:pt>
                <c:pt idx="1708">
                  <c:v>1306.29</c:v>
                </c:pt>
                <c:pt idx="1709">
                  <c:v>1306.165</c:v>
                </c:pt>
                <c:pt idx="1710">
                  <c:v>1301.155</c:v>
                </c:pt>
                <c:pt idx="1711">
                  <c:v>1301.135</c:v>
                </c:pt>
                <c:pt idx="1712">
                  <c:v>1303.355</c:v>
                </c:pt>
                <c:pt idx="1713">
                  <c:v>1302.31</c:v>
                </c:pt>
                <c:pt idx="1714">
                  <c:v>1302.28</c:v>
                </c:pt>
                <c:pt idx="1715">
                  <c:v>1297.42</c:v>
                </c:pt>
                <c:pt idx="1716">
                  <c:v>1298.06</c:v>
                </c:pt>
                <c:pt idx="1717">
                  <c:v>1301.57</c:v>
                </c:pt>
                <c:pt idx="1718">
                  <c:v>1297.54</c:v>
                </c:pt>
                <c:pt idx="1719">
                  <c:v>1296.32</c:v>
                </c:pt>
                <c:pt idx="1720">
                  <c:v>1301.8699999999999</c:v>
                </c:pt>
                <c:pt idx="1721">
                  <c:v>1308.7449999999999</c:v>
                </c:pt>
                <c:pt idx="1722">
                  <c:v>1310.3</c:v>
                </c:pt>
                <c:pt idx="1723">
                  <c:v>1302.27</c:v>
                </c:pt>
                <c:pt idx="1724">
                  <c:v>1296.0550000000001</c:v>
                </c:pt>
                <c:pt idx="1725">
                  <c:v>1291.585</c:v>
                </c:pt>
                <c:pt idx="1726">
                  <c:v>1287.345</c:v>
                </c:pt>
                <c:pt idx="1727">
                  <c:v>1288.6199999999999</c:v>
                </c:pt>
                <c:pt idx="1728">
                  <c:v>1287.2249999999999</c:v>
                </c:pt>
                <c:pt idx="1729">
                  <c:v>1296.49</c:v>
                </c:pt>
                <c:pt idx="1730">
                  <c:v>1308.7249999999999</c:v>
                </c:pt>
                <c:pt idx="1731">
                  <c:v>1310.6949999999883</c:v>
                </c:pt>
                <c:pt idx="1732">
                  <c:v>1311.37</c:v>
                </c:pt>
                <c:pt idx="1733">
                  <c:v>1309.6949999999883</c:v>
                </c:pt>
                <c:pt idx="1734">
                  <c:v>1304.9250000000011</c:v>
                </c:pt>
                <c:pt idx="1735">
                  <c:v>1303.575</c:v>
                </c:pt>
                <c:pt idx="1736">
                  <c:v>1307.5650000000001</c:v>
                </c:pt>
                <c:pt idx="1737">
                  <c:v>1310.165</c:v>
                </c:pt>
                <c:pt idx="1738">
                  <c:v>1307.9000000000001</c:v>
                </c:pt>
                <c:pt idx="1739">
                  <c:v>1309.2</c:v>
                </c:pt>
                <c:pt idx="1740">
                  <c:v>1310.53</c:v>
                </c:pt>
                <c:pt idx="1741">
                  <c:v>1310.05</c:v>
                </c:pt>
                <c:pt idx="1742">
                  <c:v>1319.0050000000001</c:v>
                </c:pt>
                <c:pt idx="1743">
                  <c:v>1325.21</c:v>
                </c:pt>
                <c:pt idx="1744">
                  <c:v>1324.9</c:v>
                </c:pt>
                <c:pt idx="1745">
                  <c:v>1323.71</c:v>
                </c:pt>
                <c:pt idx="1746">
                  <c:v>1314.2750000000001</c:v>
                </c:pt>
                <c:pt idx="1747">
                  <c:v>1298.56</c:v>
                </c:pt>
                <c:pt idx="1748">
                  <c:v>1292.845</c:v>
                </c:pt>
                <c:pt idx="1749">
                  <c:v>1293.29</c:v>
                </c:pt>
                <c:pt idx="1750">
                  <c:v>1281.0250000000001</c:v>
                </c:pt>
                <c:pt idx="1751">
                  <c:v>1266.03</c:v>
                </c:pt>
                <c:pt idx="1752">
                  <c:v>1264.42</c:v>
                </c:pt>
                <c:pt idx="1753">
                  <c:v>1264.55</c:v>
                </c:pt>
                <c:pt idx="1754">
                  <c:v>1259.32</c:v>
                </c:pt>
                <c:pt idx="1755">
                  <c:v>1257.5650000000001</c:v>
                </c:pt>
                <c:pt idx="1756">
                  <c:v>1265.645</c:v>
                </c:pt>
                <c:pt idx="1757">
                  <c:v>1276.4349999999999</c:v>
                </c:pt>
                <c:pt idx="1758">
                  <c:v>1269.94</c:v>
                </c:pt>
                <c:pt idx="1759">
                  <c:v>1264.7349999999999</c:v>
                </c:pt>
                <c:pt idx="1760">
                  <c:v>1277.8799999999999</c:v>
                </c:pt>
                <c:pt idx="1761">
                  <c:v>1286.9649999999999</c:v>
                </c:pt>
                <c:pt idx="1762">
                  <c:v>1276.7249999999999</c:v>
                </c:pt>
                <c:pt idx="1763">
                  <c:v>1264.54</c:v>
                </c:pt>
                <c:pt idx="1764">
                  <c:v>1259.8799999999999</c:v>
                </c:pt>
                <c:pt idx="1765">
                  <c:v>1257.0050000000001</c:v>
                </c:pt>
                <c:pt idx="1766">
                  <c:v>1255.115</c:v>
                </c:pt>
                <c:pt idx="1767">
                  <c:v>1244.335</c:v>
                </c:pt>
                <c:pt idx="1768">
                  <c:v>1229.885</c:v>
                </c:pt>
                <c:pt idx="1769">
                  <c:v>1226.8499999999999</c:v>
                </c:pt>
                <c:pt idx="1770">
                  <c:v>1243.085</c:v>
                </c:pt>
                <c:pt idx="1771">
                  <c:v>1253.8499999999999</c:v>
                </c:pt>
                <c:pt idx="1772">
                  <c:v>1245.8399999999999</c:v>
                </c:pt>
                <c:pt idx="1773">
                  <c:v>1240.1199999999999</c:v>
                </c:pt>
                <c:pt idx="1774">
                  <c:v>1246.145</c:v>
                </c:pt>
                <c:pt idx="1775">
                  <c:v>1248.76</c:v>
                </c:pt>
                <c:pt idx="1776">
                  <c:v>1245.0450000000001</c:v>
                </c:pt>
                <c:pt idx="1777">
                  <c:v>1247.53</c:v>
                </c:pt>
                <c:pt idx="1778">
                  <c:v>1244.875</c:v>
                </c:pt>
                <c:pt idx="1779">
                  <c:v>1242.4949999999999</c:v>
                </c:pt>
                <c:pt idx="1780">
                  <c:v>1259.4050000000011</c:v>
                </c:pt>
                <c:pt idx="1781">
                  <c:v>1271.53</c:v>
                </c:pt>
                <c:pt idx="1782">
                  <c:v>1275.125</c:v>
                </c:pt>
                <c:pt idx="1783">
                  <c:v>1275.48</c:v>
                </c:pt>
                <c:pt idx="1784">
                  <c:v>1272.33</c:v>
                </c:pt>
                <c:pt idx="1785">
                  <c:v>1269.78</c:v>
                </c:pt>
                <c:pt idx="1786">
                  <c:v>1266.4000000000001</c:v>
                </c:pt>
                <c:pt idx="1787">
                  <c:v>1269.8899999999999</c:v>
                </c:pt>
                <c:pt idx="1788">
                  <c:v>1265.4949999999999</c:v>
                </c:pt>
                <c:pt idx="1789">
                  <c:v>1250.4349999999999</c:v>
                </c:pt>
                <c:pt idx="1790">
                  <c:v>1239.2449999999999</c:v>
                </c:pt>
                <c:pt idx="1791">
                  <c:v>1235.345</c:v>
                </c:pt>
                <c:pt idx="1792">
                  <c:v>1235.6699999999998</c:v>
                </c:pt>
                <c:pt idx="1793">
                  <c:v>1248.2750000000001</c:v>
                </c:pt>
                <c:pt idx="1794">
                  <c:v>1254.47</c:v>
                </c:pt>
                <c:pt idx="1795">
                  <c:v>1244.7049999999999</c:v>
                </c:pt>
                <c:pt idx="1796">
                  <c:v>1250.58</c:v>
                </c:pt>
                <c:pt idx="1797">
                  <c:v>1264.895</c:v>
                </c:pt>
                <c:pt idx="1798">
                  <c:v>1268.635</c:v>
                </c:pt>
                <c:pt idx="1799">
                  <c:v>1265.7</c:v>
                </c:pt>
                <c:pt idx="1800">
                  <c:v>1270.8499999999999</c:v>
                </c:pt>
                <c:pt idx="1801">
                  <c:v>1277.595</c:v>
                </c:pt>
                <c:pt idx="1802">
                  <c:v>1273.79</c:v>
                </c:pt>
                <c:pt idx="1803">
                  <c:v>1274.6399999999999</c:v>
                </c:pt>
                <c:pt idx="1804">
                  <c:v>1279.2449999999999</c:v>
                </c:pt>
                <c:pt idx="1805">
                  <c:v>1279.81</c:v>
                </c:pt>
                <c:pt idx="1806">
                  <c:v>1277.54</c:v>
                </c:pt>
                <c:pt idx="1807">
                  <c:v>1273.575</c:v>
                </c:pt>
                <c:pt idx="1808">
                  <c:v>1268.54</c:v>
                </c:pt>
                <c:pt idx="1809">
                  <c:v>1268.7650000000001</c:v>
                </c:pt>
                <c:pt idx="1810">
                  <c:v>1269.1899999999998</c:v>
                </c:pt>
                <c:pt idx="1811">
                  <c:v>1267.44</c:v>
                </c:pt>
                <c:pt idx="1812">
                  <c:v>1276.885</c:v>
                </c:pt>
                <c:pt idx="1813">
                  <c:v>1290.3499999999999</c:v>
                </c:pt>
                <c:pt idx="1814">
                  <c:v>1296.4250000000011</c:v>
                </c:pt>
                <c:pt idx="1815">
                  <c:v>1299.8899999999999</c:v>
                </c:pt>
                <c:pt idx="1816">
                  <c:v>1299.9100000000001</c:v>
                </c:pt>
                <c:pt idx="1817">
                  <c:v>1298.1699999999998</c:v>
                </c:pt>
                <c:pt idx="1818">
                  <c:v>1295.8599999999999</c:v>
                </c:pt>
                <c:pt idx="1819">
                  <c:v>1294.5150000000001</c:v>
                </c:pt>
                <c:pt idx="1820">
                  <c:v>1295.5050000000001</c:v>
                </c:pt>
                <c:pt idx="1821">
                  <c:v>1298.4349999999999</c:v>
                </c:pt>
                <c:pt idx="1822">
                  <c:v>1302.9250000000011</c:v>
                </c:pt>
                <c:pt idx="1823">
                  <c:v>1303.9849999999999</c:v>
                </c:pt>
                <c:pt idx="1824">
                  <c:v>1304.0350000000001</c:v>
                </c:pt>
                <c:pt idx="1825">
                  <c:v>1307.4050000000011</c:v>
                </c:pt>
                <c:pt idx="1826">
                  <c:v>1312.095</c:v>
                </c:pt>
                <c:pt idx="1827">
                  <c:v>1306.6499999999999</c:v>
                </c:pt>
                <c:pt idx="1828">
                  <c:v>1297.115</c:v>
                </c:pt>
                <c:pt idx="1829">
                  <c:v>1296.47</c:v>
                </c:pt>
                <c:pt idx="1830">
                  <c:v>1299.2</c:v>
                </c:pt>
                <c:pt idx="1831">
                  <c:v>1306.32</c:v>
                </c:pt>
                <c:pt idx="1832">
                  <c:v>1315.4050000000011</c:v>
                </c:pt>
                <c:pt idx="1833">
                  <c:v>1317.1399999999999</c:v>
                </c:pt>
                <c:pt idx="1834">
                  <c:v>1318.075</c:v>
                </c:pt>
                <c:pt idx="1835">
                  <c:v>1320.5150000000001</c:v>
                </c:pt>
                <c:pt idx="1836">
                  <c:v>1319.74</c:v>
                </c:pt>
                <c:pt idx="1837">
                  <c:v>1321.73</c:v>
                </c:pt>
                <c:pt idx="1838">
                  <c:v>1321.46</c:v>
                </c:pt>
                <c:pt idx="1839">
                  <c:v>1316.4050000000011</c:v>
                </c:pt>
                <c:pt idx="1840">
                  <c:v>1320.575</c:v>
                </c:pt>
                <c:pt idx="1841">
                  <c:v>1331.345</c:v>
                </c:pt>
                <c:pt idx="1842">
                  <c:v>1336.355</c:v>
                </c:pt>
                <c:pt idx="1843">
                  <c:v>1337.855</c:v>
                </c:pt>
                <c:pt idx="1844">
                  <c:v>1337.4949999999999</c:v>
                </c:pt>
                <c:pt idx="1845">
                  <c:v>1333.57</c:v>
                </c:pt>
                <c:pt idx="1846">
                  <c:v>1332.7149999999999</c:v>
                </c:pt>
                <c:pt idx="1847">
                  <c:v>1342.0150000000001</c:v>
                </c:pt>
                <c:pt idx="1848">
                  <c:v>1351.53</c:v>
                </c:pt>
                <c:pt idx="1849">
                  <c:v>1351.4</c:v>
                </c:pt>
                <c:pt idx="1850">
                  <c:v>1350.12</c:v>
                </c:pt>
                <c:pt idx="1851">
                  <c:v>1352.02</c:v>
                </c:pt>
                <c:pt idx="1852">
                  <c:v>1351.615</c:v>
                </c:pt>
                <c:pt idx="1853">
                  <c:v>1356.385</c:v>
                </c:pt>
                <c:pt idx="1854">
                  <c:v>1364.22</c:v>
                </c:pt>
                <c:pt idx="1855">
                  <c:v>1367.33</c:v>
                </c:pt>
                <c:pt idx="1856">
                  <c:v>1366.55</c:v>
                </c:pt>
                <c:pt idx="1857">
                  <c:v>1364.9449999999999</c:v>
                </c:pt>
                <c:pt idx="1858">
                  <c:v>1366.4549999999999</c:v>
                </c:pt>
                <c:pt idx="1859">
                  <c:v>1367.77</c:v>
                </c:pt>
                <c:pt idx="1860">
                  <c:v>1372.8</c:v>
                </c:pt>
                <c:pt idx="1861">
                  <c:v>1377.2</c:v>
                </c:pt>
                <c:pt idx="1862">
                  <c:v>1379.79</c:v>
                </c:pt>
                <c:pt idx="1863">
                  <c:v>1385.645</c:v>
                </c:pt>
                <c:pt idx="1864">
                  <c:v>1383.115</c:v>
                </c:pt>
                <c:pt idx="1865">
                  <c:v>1377.615</c:v>
                </c:pt>
                <c:pt idx="1866">
                  <c:v>1377.9349999999999</c:v>
                </c:pt>
                <c:pt idx="1867">
                  <c:v>1372.7850000000001</c:v>
                </c:pt>
                <c:pt idx="1868">
                  <c:v>1367.3899999999999</c:v>
                </c:pt>
                <c:pt idx="1869">
                  <c:v>1365.8050000000001</c:v>
                </c:pt>
                <c:pt idx="1870">
                  <c:v>1372.0250000000001</c:v>
                </c:pt>
                <c:pt idx="1871">
                  <c:v>1381.2950000000001</c:v>
                </c:pt>
                <c:pt idx="1872">
                  <c:v>1384.11</c:v>
                </c:pt>
                <c:pt idx="1873">
                  <c:v>1381.8799999999999</c:v>
                </c:pt>
                <c:pt idx="1874">
                  <c:v>1379.97</c:v>
                </c:pt>
                <c:pt idx="1875">
                  <c:v>1382.5</c:v>
                </c:pt>
                <c:pt idx="1876">
                  <c:v>1388.79</c:v>
                </c:pt>
                <c:pt idx="1877">
                  <c:v>1394.74</c:v>
                </c:pt>
                <c:pt idx="1878">
                  <c:v>1398.145</c:v>
                </c:pt>
                <c:pt idx="1879">
                  <c:v>1400.48</c:v>
                </c:pt>
                <c:pt idx="1880">
                  <c:v>1400.835</c:v>
                </c:pt>
                <c:pt idx="1881">
                  <c:v>1401.62</c:v>
                </c:pt>
                <c:pt idx="1882">
                  <c:v>1404.3899999999999</c:v>
                </c:pt>
                <c:pt idx="1883">
                  <c:v>1403.4449999999999</c:v>
                </c:pt>
                <c:pt idx="1884">
                  <c:v>1391.4250000000011</c:v>
                </c:pt>
                <c:pt idx="1885">
                  <c:v>1384.165</c:v>
                </c:pt>
                <c:pt idx="1886">
                  <c:v>1392.7950000000001</c:v>
                </c:pt>
                <c:pt idx="1887">
                  <c:v>1400.05</c:v>
                </c:pt>
                <c:pt idx="1888">
                  <c:v>1398.6699999999998</c:v>
                </c:pt>
                <c:pt idx="1889">
                  <c:v>1402.895</c:v>
                </c:pt>
                <c:pt idx="1890">
                  <c:v>1411.93</c:v>
                </c:pt>
                <c:pt idx="1891">
                  <c:v>1413.6499999999999</c:v>
                </c:pt>
                <c:pt idx="1892">
                  <c:v>1410.075</c:v>
                </c:pt>
                <c:pt idx="1893">
                  <c:v>1408.5550000000001</c:v>
                </c:pt>
                <c:pt idx="1894">
                  <c:v>1411.4250000000011</c:v>
                </c:pt>
                <c:pt idx="1895">
                  <c:v>1412.28</c:v>
                </c:pt>
                <c:pt idx="1896">
                  <c:v>1412.2650000000001</c:v>
                </c:pt>
                <c:pt idx="1897">
                  <c:v>1419.325</c:v>
                </c:pt>
                <c:pt idx="1898">
                  <c:v>1426.2850000000001</c:v>
                </c:pt>
                <c:pt idx="1899">
                  <c:v>1424.78</c:v>
                </c:pt>
                <c:pt idx="1900">
                  <c:v>1423.9849999999999</c:v>
                </c:pt>
                <c:pt idx="1901">
                  <c:v>1424.52</c:v>
                </c:pt>
                <c:pt idx="1902">
                  <c:v>1420.75</c:v>
                </c:pt>
                <c:pt idx="1903">
                  <c:v>1414.43</c:v>
                </c:pt>
                <c:pt idx="1904">
                  <c:v>1413.825</c:v>
                </c:pt>
                <c:pt idx="1905">
                  <c:v>1421.7349999999999</c:v>
                </c:pt>
                <c:pt idx="1906">
                  <c:v>1425.75</c:v>
                </c:pt>
                <c:pt idx="1907">
                  <c:v>1421.5050000000001</c:v>
                </c:pt>
                <c:pt idx="1908">
                  <c:v>1417.3150000000001</c:v>
                </c:pt>
                <c:pt idx="1909">
                  <c:v>1417.47</c:v>
                </c:pt>
                <c:pt idx="1910">
                  <c:v>1414.0250000000001</c:v>
                </c:pt>
                <c:pt idx="1911">
                  <c:v>1411.05</c:v>
                </c:pt>
                <c:pt idx="1912">
                  <c:v>1412.4749999999999</c:v>
                </c:pt>
                <c:pt idx="1913">
                  <c:v>1413.395</c:v>
                </c:pt>
                <c:pt idx="1914">
                  <c:v>1419.33</c:v>
                </c:pt>
                <c:pt idx="1915">
                  <c:v>1427.2750000000001</c:v>
                </c:pt>
                <c:pt idx="1916">
                  <c:v>1431.3150000000001</c:v>
                </c:pt>
                <c:pt idx="1917">
                  <c:v>1431.1949999999883</c:v>
                </c:pt>
                <c:pt idx="1918">
                  <c:v>1428.48</c:v>
                </c:pt>
                <c:pt idx="1919">
                  <c:v>1428.4250000000011</c:v>
                </c:pt>
                <c:pt idx="1920">
                  <c:v>1426.71</c:v>
                </c:pt>
                <c:pt idx="1921">
                  <c:v>1425.47</c:v>
                </c:pt>
                <c:pt idx="1922">
                  <c:v>1434.0450000000001</c:v>
                </c:pt>
                <c:pt idx="1923">
                  <c:v>1432.01</c:v>
                </c:pt>
                <c:pt idx="1924">
                  <c:v>1423.04</c:v>
                </c:pt>
                <c:pt idx="1925">
                  <c:v>1421.325</c:v>
                </c:pt>
                <c:pt idx="1926">
                  <c:v>1424.7149999999999</c:v>
                </c:pt>
                <c:pt idx="1927">
                  <c:v>1433.4449999999999</c:v>
                </c:pt>
                <c:pt idx="1928">
                  <c:v>1441.92</c:v>
                </c:pt>
                <c:pt idx="1929">
                  <c:v>1447.165</c:v>
                </c:pt>
                <c:pt idx="1930">
                  <c:v>1447.6599999999999</c:v>
                </c:pt>
                <c:pt idx="1931">
                  <c:v>1447.49</c:v>
                </c:pt>
                <c:pt idx="1932">
                  <c:v>1448.7149999999999</c:v>
                </c:pt>
                <c:pt idx="1933">
                  <c:v>1449.1499999999999</c:v>
                </c:pt>
                <c:pt idx="1934">
                  <c:v>1443.155</c:v>
                </c:pt>
                <c:pt idx="1935">
                  <c:v>1435.6849999999883</c:v>
                </c:pt>
                <c:pt idx="1936">
                  <c:v>1438.74</c:v>
                </c:pt>
                <c:pt idx="1937">
                  <c:v>1449.605</c:v>
                </c:pt>
                <c:pt idx="1938">
                  <c:v>1455.98</c:v>
                </c:pt>
                <c:pt idx="1939">
                  <c:v>1456.155</c:v>
                </c:pt>
                <c:pt idx="1940">
                  <c:v>1457.605</c:v>
                </c:pt>
                <c:pt idx="1941">
                  <c:v>1458.615</c:v>
                </c:pt>
                <c:pt idx="1942">
                  <c:v>1456.835</c:v>
                </c:pt>
                <c:pt idx="1943">
                  <c:v>1453.7049999999999</c:v>
                </c:pt>
                <c:pt idx="1944">
                  <c:v>1450.2049999999999</c:v>
                </c:pt>
                <c:pt idx="1945">
                  <c:v>1424.145</c:v>
                </c:pt>
                <c:pt idx="1946">
                  <c:v>1402.73</c:v>
                </c:pt>
                <c:pt idx="1947">
                  <c:v>1404.9849999999999</c:v>
                </c:pt>
                <c:pt idx="1948">
                  <c:v>1395.165</c:v>
                </c:pt>
                <c:pt idx="1949">
                  <c:v>1380.615</c:v>
                </c:pt>
                <c:pt idx="1950">
                  <c:v>1384.7349999999999</c:v>
                </c:pt>
                <c:pt idx="1951">
                  <c:v>1393.4949999999999</c:v>
                </c:pt>
                <c:pt idx="1952">
                  <c:v>1396.885</c:v>
                </c:pt>
                <c:pt idx="1953">
                  <c:v>1402.37</c:v>
                </c:pt>
                <c:pt idx="1954">
                  <c:v>1404.7</c:v>
                </c:pt>
                <c:pt idx="1955">
                  <c:v>1392.09</c:v>
                </c:pt>
                <c:pt idx="1956">
                  <c:v>1382.5150000000001</c:v>
                </c:pt>
                <c:pt idx="1957">
                  <c:v>1389.6949999999883</c:v>
                </c:pt>
                <c:pt idx="1958">
                  <c:v>1389.615</c:v>
                </c:pt>
                <c:pt idx="1959">
                  <c:v>1394.5050000000001</c:v>
                </c:pt>
                <c:pt idx="1960">
                  <c:v>1406.49</c:v>
                </c:pt>
                <c:pt idx="1961">
                  <c:v>1422.98</c:v>
                </c:pt>
                <c:pt idx="1962">
                  <c:v>1434.79</c:v>
                </c:pt>
                <c:pt idx="1963">
                  <c:v>1435.325</c:v>
                </c:pt>
                <c:pt idx="1964">
                  <c:v>1436.8050000000001</c:v>
                </c:pt>
                <c:pt idx="1965">
                  <c:v>1433.05</c:v>
                </c:pt>
                <c:pt idx="1966">
                  <c:v>1422.79</c:v>
                </c:pt>
                <c:pt idx="1967">
                  <c:v>1419.85</c:v>
                </c:pt>
                <c:pt idx="1968">
                  <c:v>1421.6899999999998</c:v>
                </c:pt>
                <c:pt idx="1969">
                  <c:v>1422.7</c:v>
                </c:pt>
                <c:pt idx="1970">
                  <c:v>1431.02</c:v>
                </c:pt>
                <c:pt idx="1971">
                  <c:v>1438.56</c:v>
                </c:pt>
                <c:pt idx="1972">
                  <c:v>1441.35</c:v>
                </c:pt>
                <c:pt idx="1973">
                  <c:v>1444.1899999999998</c:v>
                </c:pt>
                <c:pt idx="1974">
                  <c:v>1446.4849999999999</c:v>
                </c:pt>
                <c:pt idx="1975">
                  <c:v>1443.55</c:v>
                </c:pt>
                <c:pt idx="1976">
                  <c:v>1443.335</c:v>
                </c:pt>
                <c:pt idx="1977">
                  <c:v>1450.325</c:v>
                </c:pt>
                <c:pt idx="1978">
                  <c:v>1460.655</c:v>
                </c:pt>
                <c:pt idx="1979">
                  <c:v>1469.9749999999999</c:v>
                </c:pt>
                <c:pt idx="1980">
                  <c:v>1471.9849999999999</c:v>
                </c:pt>
                <c:pt idx="1981">
                  <c:v>1471.605</c:v>
                </c:pt>
                <c:pt idx="1982">
                  <c:v>1477.52</c:v>
                </c:pt>
                <c:pt idx="1983">
                  <c:v>1482.6299999999999</c:v>
                </c:pt>
                <c:pt idx="1984">
                  <c:v>1480.6699999999998</c:v>
                </c:pt>
                <c:pt idx="1985">
                  <c:v>1487.85</c:v>
                </c:pt>
                <c:pt idx="1986">
                  <c:v>1494.76</c:v>
                </c:pt>
                <c:pt idx="1987">
                  <c:v>1494.1399999999999</c:v>
                </c:pt>
                <c:pt idx="1988">
                  <c:v>1488.22</c:v>
                </c:pt>
                <c:pt idx="1989">
                  <c:v>1484.335</c:v>
                </c:pt>
                <c:pt idx="1990">
                  <c:v>1491.0250000000001</c:v>
                </c:pt>
                <c:pt idx="1991">
                  <c:v>1498.9749999999999</c:v>
                </c:pt>
                <c:pt idx="1992">
                  <c:v>1503.9849999999999</c:v>
                </c:pt>
                <c:pt idx="1993">
                  <c:v>1507.5250000000001</c:v>
                </c:pt>
                <c:pt idx="1994">
                  <c:v>1508.54</c:v>
                </c:pt>
                <c:pt idx="1995">
                  <c:v>1509.95</c:v>
                </c:pt>
                <c:pt idx="1996">
                  <c:v>1501.9</c:v>
                </c:pt>
                <c:pt idx="1997">
                  <c:v>1498.58</c:v>
                </c:pt>
                <c:pt idx="1998">
                  <c:v>1504.4549999999999</c:v>
                </c:pt>
                <c:pt idx="1999">
                  <c:v>1502.1499999999999</c:v>
                </c:pt>
                <c:pt idx="2000">
                  <c:v>1507.4449999999999</c:v>
                </c:pt>
                <c:pt idx="2001">
                  <c:v>1513.3799999999999</c:v>
                </c:pt>
                <c:pt idx="2002">
                  <c:v>1517.7449999999999</c:v>
                </c:pt>
                <c:pt idx="2003">
                  <c:v>1523.9250000000011</c:v>
                </c:pt>
                <c:pt idx="2004">
                  <c:v>1524.61</c:v>
                </c:pt>
                <c:pt idx="2005">
                  <c:v>1523.1849999999883</c:v>
                </c:pt>
                <c:pt idx="2006">
                  <c:v>1514.8050000000001</c:v>
                </c:pt>
                <c:pt idx="2007">
                  <c:v>1511.615</c:v>
                </c:pt>
                <c:pt idx="2008">
                  <c:v>1516.83</c:v>
                </c:pt>
                <c:pt idx="2009">
                  <c:v>1523.9150000000011</c:v>
                </c:pt>
                <c:pt idx="2010">
                  <c:v>1530.4050000000011</c:v>
                </c:pt>
                <c:pt idx="2011">
                  <c:v>1533.48</c:v>
                </c:pt>
                <c:pt idx="2012">
                  <c:v>1537.73</c:v>
                </c:pt>
                <c:pt idx="2013">
                  <c:v>1535.0350000000001</c:v>
                </c:pt>
                <c:pt idx="2014">
                  <c:v>1523.9749999999999</c:v>
                </c:pt>
                <c:pt idx="2015">
                  <c:v>1504.04</c:v>
                </c:pt>
                <c:pt idx="2016">
                  <c:v>1499.1899999999998</c:v>
                </c:pt>
                <c:pt idx="2017">
                  <c:v>1508.3799999999999</c:v>
                </c:pt>
                <c:pt idx="2018">
                  <c:v>1501.06</c:v>
                </c:pt>
                <c:pt idx="2019">
                  <c:v>1504.1599999999999</c:v>
                </c:pt>
                <c:pt idx="2020">
                  <c:v>1519.2750000000001</c:v>
                </c:pt>
                <c:pt idx="2021">
                  <c:v>1527.94</c:v>
                </c:pt>
                <c:pt idx="2022">
                  <c:v>1531.9749999999999</c:v>
                </c:pt>
                <c:pt idx="2023">
                  <c:v>1532.36</c:v>
                </c:pt>
                <c:pt idx="2024">
                  <c:v>1523.26</c:v>
                </c:pt>
                <c:pt idx="2025">
                  <c:v>1517.345</c:v>
                </c:pt>
                <c:pt idx="2026">
                  <c:v>1512.375</c:v>
                </c:pt>
                <c:pt idx="2027">
                  <c:v>1500.1499999999999</c:v>
                </c:pt>
                <c:pt idx="2028">
                  <c:v>1495.2850000000001</c:v>
                </c:pt>
                <c:pt idx="2029">
                  <c:v>1499.48</c:v>
                </c:pt>
                <c:pt idx="2030">
                  <c:v>1506.0150000000001</c:v>
                </c:pt>
                <c:pt idx="2031">
                  <c:v>1504.5250000000001</c:v>
                </c:pt>
                <c:pt idx="2032">
                  <c:v>1512.0450000000001</c:v>
                </c:pt>
                <c:pt idx="2033">
                  <c:v>1521.9949999999999</c:v>
                </c:pt>
                <c:pt idx="2034">
                  <c:v>1525.1299999999999</c:v>
                </c:pt>
                <c:pt idx="2035">
                  <c:v>1527.7</c:v>
                </c:pt>
                <c:pt idx="2036">
                  <c:v>1531.1399999999999</c:v>
                </c:pt>
                <c:pt idx="2037">
                  <c:v>1520.9849999999999</c:v>
                </c:pt>
                <c:pt idx="2038">
                  <c:v>1514.345</c:v>
                </c:pt>
                <c:pt idx="2039">
                  <c:v>1533.22</c:v>
                </c:pt>
                <c:pt idx="2040">
                  <c:v>1550.09</c:v>
                </c:pt>
                <c:pt idx="2041">
                  <c:v>1551.01</c:v>
                </c:pt>
                <c:pt idx="2042">
                  <c:v>1549.4449999999999</c:v>
                </c:pt>
                <c:pt idx="2043">
                  <c:v>1547.6849999999883</c:v>
                </c:pt>
                <c:pt idx="2044">
                  <c:v>1549.605</c:v>
                </c:pt>
                <c:pt idx="2045">
                  <c:v>1543.645</c:v>
                </c:pt>
                <c:pt idx="2046">
                  <c:v>1537.8150000000001</c:v>
                </c:pt>
                <c:pt idx="2047">
                  <c:v>1526.3050000000001</c:v>
                </c:pt>
                <c:pt idx="2048">
                  <c:v>1514.56</c:v>
                </c:pt>
                <c:pt idx="2049">
                  <c:v>1500.375</c:v>
                </c:pt>
                <c:pt idx="2050">
                  <c:v>1470.6949999999883</c:v>
                </c:pt>
                <c:pt idx="2051">
                  <c:v>1466.42</c:v>
                </c:pt>
                <c:pt idx="2052">
                  <c:v>1464.585</c:v>
                </c:pt>
                <c:pt idx="2053">
                  <c:v>1460.4949999999999</c:v>
                </c:pt>
                <c:pt idx="2054">
                  <c:v>1468.83</c:v>
                </c:pt>
                <c:pt idx="2055">
                  <c:v>1452.62</c:v>
                </c:pt>
                <c:pt idx="2056">
                  <c:v>1450.355</c:v>
                </c:pt>
                <c:pt idx="2057">
                  <c:v>1472.165</c:v>
                </c:pt>
                <c:pt idx="2058">
                  <c:v>1486.855</c:v>
                </c:pt>
                <c:pt idx="2059">
                  <c:v>1475.1499999999999</c:v>
                </c:pt>
                <c:pt idx="2060">
                  <c:v>1453.365</c:v>
                </c:pt>
                <c:pt idx="2061">
                  <c:v>1453.1699999999998</c:v>
                </c:pt>
                <c:pt idx="2062">
                  <c:v>1439.7049999999999</c:v>
                </c:pt>
                <c:pt idx="2063">
                  <c:v>1416.4250000000011</c:v>
                </c:pt>
                <c:pt idx="2064">
                  <c:v>1408.9549999999999</c:v>
                </c:pt>
                <c:pt idx="2065">
                  <c:v>1428.6</c:v>
                </c:pt>
                <c:pt idx="2066">
                  <c:v>1445.7449999999999</c:v>
                </c:pt>
                <c:pt idx="2067">
                  <c:v>1446.335</c:v>
                </c:pt>
                <c:pt idx="2068">
                  <c:v>1455.55</c:v>
                </c:pt>
                <c:pt idx="2069">
                  <c:v>1463.2750000000001</c:v>
                </c:pt>
                <c:pt idx="2070">
                  <c:v>1470.855</c:v>
                </c:pt>
                <c:pt idx="2071">
                  <c:v>1473.075</c:v>
                </c:pt>
                <c:pt idx="2072">
                  <c:v>1449.54</c:v>
                </c:pt>
                <c:pt idx="2073">
                  <c:v>1447.885</c:v>
                </c:pt>
                <c:pt idx="2074">
                  <c:v>1460.655</c:v>
                </c:pt>
                <c:pt idx="2075">
                  <c:v>1465.8</c:v>
                </c:pt>
                <c:pt idx="2076">
                  <c:v>1481.6899999999998</c:v>
                </c:pt>
                <c:pt idx="2077">
                  <c:v>1480.5250000000001</c:v>
                </c:pt>
                <c:pt idx="2078">
                  <c:v>1475.29</c:v>
                </c:pt>
                <c:pt idx="2079">
                  <c:v>1466.05</c:v>
                </c:pt>
                <c:pt idx="2080">
                  <c:v>1452.6</c:v>
                </c:pt>
                <c:pt idx="2081">
                  <c:v>1461.59</c:v>
                </c:pt>
                <c:pt idx="2082">
                  <c:v>1471.33</c:v>
                </c:pt>
                <c:pt idx="2083">
                  <c:v>1477.71</c:v>
                </c:pt>
                <c:pt idx="2084">
                  <c:v>1484.1</c:v>
                </c:pt>
                <c:pt idx="2085">
                  <c:v>1480.4449999999999</c:v>
                </c:pt>
                <c:pt idx="2086">
                  <c:v>1498.2049999999999</c:v>
                </c:pt>
                <c:pt idx="2087">
                  <c:v>1524.3899999999999</c:v>
                </c:pt>
                <c:pt idx="2088">
                  <c:v>1523.72</c:v>
                </c:pt>
                <c:pt idx="2089">
                  <c:v>1522.25</c:v>
                </c:pt>
                <c:pt idx="2090">
                  <c:v>1521.74</c:v>
                </c:pt>
                <c:pt idx="2091">
                  <c:v>1517.46</c:v>
                </c:pt>
                <c:pt idx="2092">
                  <c:v>1521.1899999999998</c:v>
                </c:pt>
                <c:pt idx="2093">
                  <c:v>1528.37</c:v>
                </c:pt>
                <c:pt idx="2094">
                  <c:v>1529.0550000000001</c:v>
                </c:pt>
                <c:pt idx="2095">
                  <c:v>1536.885</c:v>
                </c:pt>
                <c:pt idx="2096">
                  <c:v>1546.83</c:v>
                </c:pt>
                <c:pt idx="2097">
                  <c:v>1542.96</c:v>
                </c:pt>
                <c:pt idx="2098">
                  <c:v>1541.2049999999999</c:v>
                </c:pt>
                <c:pt idx="2099">
                  <c:v>1549.99</c:v>
                </c:pt>
                <c:pt idx="2100">
                  <c:v>1555.085</c:v>
                </c:pt>
                <c:pt idx="2101">
                  <c:v>1558.85</c:v>
                </c:pt>
                <c:pt idx="2102">
                  <c:v>1563.7550000000001</c:v>
                </c:pt>
                <c:pt idx="2103">
                  <c:v>1558.395</c:v>
                </c:pt>
                <c:pt idx="2104">
                  <c:v>1558.1</c:v>
                </c:pt>
                <c:pt idx="2105">
                  <c:v>1555.2449999999999</c:v>
                </c:pt>
                <c:pt idx="2106">
                  <c:v>1543.62</c:v>
                </c:pt>
                <c:pt idx="2107">
                  <c:v>1539.8150000000001</c:v>
                </c:pt>
                <c:pt idx="2108">
                  <c:v>1540.6399999999999</c:v>
                </c:pt>
                <c:pt idx="2109">
                  <c:v>1520.355</c:v>
                </c:pt>
                <c:pt idx="2110">
                  <c:v>1503.4649999999999</c:v>
                </c:pt>
                <c:pt idx="2111">
                  <c:v>1512.96</c:v>
                </c:pt>
                <c:pt idx="2112">
                  <c:v>1517.7249999999999</c:v>
                </c:pt>
                <c:pt idx="2113">
                  <c:v>1515.1299999999999</c:v>
                </c:pt>
                <c:pt idx="2114">
                  <c:v>1524.84</c:v>
                </c:pt>
                <c:pt idx="2115">
                  <c:v>1538.02</c:v>
                </c:pt>
                <c:pt idx="2116">
                  <c:v>1535.9849999999999</c:v>
                </c:pt>
                <c:pt idx="2117">
                  <c:v>1540.155</c:v>
                </c:pt>
                <c:pt idx="2118">
                  <c:v>1528.7249999999999</c:v>
                </c:pt>
                <c:pt idx="2119">
                  <c:v>1509.0150000000001</c:v>
                </c:pt>
                <c:pt idx="2120">
                  <c:v>1505.8899999999999</c:v>
                </c:pt>
                <c:pt idx="2121">
                  <c:v>1511.21</c:v>
                </c:pt>
                <c:pt idx="2122">
                  <c:v>1497.5550000000001</c:v>
                </c:pt>
                <c:pt idx="2123">
                  <c:v>1475.165</c:v>
                </c:pt>
                <c:pt idx="2124">
                  <c:v>1464.2149999999999</c:v>
                </c:pt>
                <c:pt idx="2125">
                  <c:v>1446.44</c:v>
                </c:pt>
                <c:pt idx="2126">
                  <c:v>1459.9250000000011</c:v>
                </c:pt>
                <c:pt idx="2127">
                  <c:v>1475.625</c:v>
                </c:pt>
                <c:pt idx="2128">
                  <c:v>1460.835</c:v>
                </c:pt>
                <c:pt idx="2129">
                  <c:v>1454.9250000000011</c:v>
                </c:pt>
                <c:pt idx="2130">
                  <c:v>1445.99</c:v>
                </c:pt>
                <c:pt idx="2131">
                  <c:v>1436.4449999999999</c:v>
                </c:pt>
                <c:pt idx="2132">
                  <c:v>1428.1949999999883</c:v>
                </c:pt>
                <c:pt idx="2133">
                  <c:v>1428.655</c:v>
                </c:pt>
                <c:pt idx="2134">
                  <c:v>1423.9549999999999</c:v>
                </c:pt>
                <c:pt idx="2135">
                  <c:v>1417.54</c:v>
                </c:pt>
                <c:pt idx="2136">
                  <c:v>1448.4</c:v>
                </c:pt>
                <c:pt idx="2137">
                  <c:v>1469.32</c:v>
                </c:pt>
                <c:pt idx="2138">
                  <c:v>1475.43</c:v>
                </c:pt>
                <c:pt idx="2139">
                  <c:v>1476.7550000000001</c:v>
                </c:pt>
                <c:pt idx="2140">
                  <c:v>1467.6</c:v>
                </c:pt>
                <c:pt idx="2141">
                  <c:v>1473.5350000000001</c:v>
                </c:pt>
                <c:pt idx="2142">
                  <c:v>1496.105</c:v>
                </c:pt>
                <c:pt idx="2143">
                  <c:v>1505.9949999999999</c:v>
                </c:pt>
                <c:pt idx="2144">
                  <c:v>1510.28</c:v>
                </c:pt>
                <c:pt idx="2145">
                  <c:v>1496.7950000000001</c:v>
                </c:pt>
                <c:pt idx="2146">
                  <c:v>1482.0250000000001</c:v>
                </c:pt>
                <c:pt idx="2147">
                  <c:v>1487.4749999999999</c:v>
                </c:pt>
                <c:pt idx="2148">
                  <c:v>1478.1699999999998</c:v>
                </c:pt>
                <c:pt idx="2149">
                  <c:v>1456.91</c:v>
                </c:pt>
                <c:pt idx="2150">
                  <c:v>1450.4349999999999</c:v>
                </c:pt>
                <c:pt idx="2151">
                  <c:v>1453.97</c:v>
                </c:pt>
                <c:pt idx="2152">
                  <c:v>1456.37</c:v>
                </c:pt>
                <c:pt idx="2153">
                  <c:v>1472.175</c:v>
                </c:pt>
                <c:pt idx="2154">
                  <c:v>1490.45</c:v>
                </c:pt>
                <c:pt idx="2155">
                  <c:v>1497.0450000000001</c:v>
                </c:pt>
                <c:pt idx="2156">
                  <c:v>1486.8</c:v>
                </c:pt>
                <c:pt idx="2157">
                  <c:v>1477.36</c:v>
                </c:pt>
                <c:pt idx="2158">
                  <c:v>1473.41</c:v>
                </c:pt>
                <c:pt idx="2159">
                  <c:v>1457.615</c:v>
                </c:pt>
                <c:pt idx="2160">
                  <c:v>1447.1599999999999</c:v>
                </c:pt>
                <c:pt idx="2161">
                  <c:v>1429.395</c:v>
                </c:pt>
                <c:pt idx="2162">
                  <c:v>1413.9</c:v>
                </c:pt>
                <c:pt idx="2163">
                  <c:v>1402.95</c:v>
                </c:pt>
                <c:pt idx="2164">
                  <c:v>1399.605</c:v>
                </c:pt>
                <c:pt idx="2165">
                  <c:v>1414.72</c:v>
                </c:pt>
                <c:pt idx="2166">
                  <c:v>1410.6299999999999</c:v>
                </c:pt>
                <c:pt idx="2167">
                  <c:v>1408.635</c:v>
                </c:pt>
                <c:pt idx="2168">
                  <c:v>1398.595</c:v>
                </c:pt>
                <c:pt idx="2169">
                  <c:v>1376.9949999999999</c:v>
                </c:pt>
                <c:pt idx="2170">
                  <c:v>1353.2</c:v>
                </c:pt>
                <c:pt idx="2171">
                  <c:v>1329.2049999999999</c:v>
                </c:pt>
                <c:pt idx="2172">
                  <c:v>1317.845</c:v>
                </c:pt>
                <c:pt idx="2173">
                  <c:v>1324.5350000000001</c:v>
                </c:pt>
                <c:pt idx="2174">
                  <c:v>1345.3150000000001</c:v>
                </c:pt>
                <c:pt idx="2175">
                  <c:v>1341.33</c:v>
                </c:pt>
                <c:pt idx="2176">
                  <c:v>1342.28</c:v>
                </c:pt>
                <c:pt idx="2177">
                  <c:v>1358.095</c:v>
                </c:pt>
                <c:pt idx="2178">
                  <c:v>1359.02</c:v>
                </c:pt>
                <c:pt idx="2179">
                  <c:v>1367.0650000000001</c:v>
                </c:pt>
                <c:pt idx="2180">
                  <c:v>1386.9849999999999</c:v>
                </c:pt>
                <c:pt idx="2181">
                  <c:v>1388.115</c:v>
                </c:pt>
                <c:pt idx="2182">
                  <c:v>1358.7149999999999</c:v>
                </c:pt>
                <c:pt idx="2183">
                  <c:v>1331.28</c:v>
                </c:pt>
                <c:pt idx="2184">
                  <c:v>1331.52</c:v>
                </c:pt>
                <c:pt idx="2185">
                  <c:v>1334.09</c:v>
                </c:pt>
                <c:pt idx="2186">
                  <c:v>1335.175</c:v>
                </c:pt>
                <c:pt idx="2187">
                  <c:v>1343.97</c:v>
                </c:pt>
                <c:pt idx="2188">
                  <c:v>1357.78</c:v>
                </c:pt>
                <c:pt idx="2189">
                  <c:v>1358.0150000000001</c:v>
                </c:pt>
                <c:pt idx="2190">
                  <c:v>1349.385</c:v>
                </c:pt>
                <c:pt idx="2191">
                  <c:v>1349.3799999999999</c:v>
                </c:pt>
                <c:pt idx="2192">
                  <c:v>1354.365</c:v>
                </c:pt>
                <c:pt idx="2193">
                  <c:v>1351.05</c:v>
                </c:pt>
                <c:pt idx="2194">
                  <c:v>1347.75</c:v>
                </c:pt>
                <c:pt idx="2195">
                  <c:v>1362.44</c:v>
                </c:pt>
                <c:pt idx="2196">
                  <c:v>1376.54</c:v>
                </c:pt>
                <c:pt idx="2197">
                  <c:v>1380.5</c:v>
                </c:pt>
                <c:pt idx="2198">
                  <c:v>1373.77</c:v>
                </c:pt>
                <c:pt idx="2199">
                  <c:v>1349.135</c:v>
                </c:pt>
                <c:pt idx="2200">
                  <c:v>1330.97</c:v>
                </c:pt>
                <c:pt idx="2201">
                  <c:v>1329.04</c:v>
                </c:pt>
                <c:pt idx="2202">
                  <c:v>1330</c:v>
                </c:pt>
                <c:pt idx="2203">
                  <c:v>1318.92</c:v>
                </c:pt>
                <c:pt idx="2204">
                  <c:v>1298.845</c:v>
                </c:pt>
                <c:pt idx="2205">
                  <c:v>1283.3399999999999</c:v>
                </c:pt>
                <c:pt idx="2206">
                  <c:v>1296.9849999999999</c:v>
                </c:pt>
                <c:pt idx="2207">
                  <c:v>1314.53</c:v>
                </c:pt>
                <c:pt idx="2208">
                  <c:v>1312.1</c:v>
                </c:pt>
                <c:pt idx="2209">
                  <c:v>1301.7950000000001</c:v>
                </c:pt>
                <c:pt idx="2210">
                  <c:v>1282.27</c:v>
                </c:pt>
                <c:pt idx="2211">
                  <c:v>1303.655</c:v>
                </c:pt>
                <c:pt idx="2212">
                  <c:v>1314.57</c:v>
                </c:pt>
                <c:pt idx="2213">
                  <c:v>1313.9649999999999</c:v>
                </c:pt>
                <c:pt idx="2214">
                  <c:v>1339.6949999999883</c:v>
                </c:pt>
                <c:pt idx="2215">
                  <c:v>1351.43</c:v>
                </c:pt>
                <c:pt idx="2216">
                  <c:v>1347.04</c:v>
                </c:pt>
                <c:pt idx="2217">
                  <c:v>1333.32</c:v>
                </c:pt>
                <c:pt idx="2218">
                  <c:v>1320.46</c:v>
                </c:pt>
                <c:pt idx="2219">
                  <c:v>1318.9549999999999</c:v>
                </c:pt>
                <c:pt idx="2220">
                  <c:v>1346.44</c:v>
                </c:pt>
                <c:pt idx="2221">
                  <c:v>1368.7149999999999</c:v>
                </c:pt>
                <c:pt idx="2222">
                  <c:v>1368.4150000000011</c:v>
                </c:pt>
                <c:pt idx="2223">
                  <c:v>1369.845</c:v>
                </c:pt>
                <c:pt idx="2224">
                  <c:v>1371.4649999999999</c:v>
                </c:pt>
                <c:pt idx="2225">
                  <c:v>1368.81</c:v>
                </c:pt>
                <c:pt idx="2226">
                  <c:v>1359.9649999999999</c:v>
                </c:pt>
                <c:pt idx="2227">
                  <c:v>1357.4849999999999</c:v>
                </c:pt>
                <c:pt idx="2228">
                  <c:v>1346.645</c:v>
                </c:pt>
                <c:pt idx="2229">
                  <c:v>1330.5650000000001</c:v>
                </c:pt>
                <c:pt idx="2230">
                  <c:v>1331.37</c:v>
                </c:pt>
                <c:pt idx="2231">
                  <c:v>1349.4949999999999</c:v>
                </c:pt>
                <c:pt idx="2232">
                  <c:v>1365.115</c:v>
                </c:pt>
                <c:pt idx="2233">
                  <c:v>1377.94</c:v>
                </c:pt>
                <c:pt idx="2234">
                  <c:v>1389.23</c:v>
                </c:pt>
                <c:pt idx="2235">
                  <c:v>1382.04</c:v>
                </c:pt>
                <c:pt idx="2236">
                  <c:v>1377.93</c:v>
                </c:pt>
                <c:pt idx="2237">
                  <c:v>1384.375</c:v>
                </c:pt>
                <c:pt idx="2238">
                  <c:v>1393.32</c:v>
                </c:pt>
                <c:pt idx="2239">
                  <c:v>1397.075</c:v>
                </c:pt>
                <c:pt idx="2240">
                  <c:v>1393.6399999999999</c:v>
                </c:pt>
                <c:pt idx="2241">
                  <c:v>1388.2349999999999</c:v>
                </c:pt>
                <c:pt idx="2242">
                  <c:v>1397.33</c:v>
                </c:pt>
                <c:pt idx="2243">
                  <c:v>1411.62</c:v>
                </c:pt>
                <c:pt idx="2244">
                  <c:v>1410.6849999999883</c:v>
                </c:pt>
                <c:pt idx="2245">
                  <c:v>1412.85</c:v>
                </c:pt>
                <c:pt idx="2246">
                  <c:v>1405.2</c:v>
                </c:pt>
                <c:pt idx="2247">
                  <c:v>1395.1</c:v>
                </c:pt>
                <c:pt idx="2248">
                  <c:v>1392.98</c:v>
                </c:pt>
                <c:pt idx="2249">
                  <c:v>1395.91</c:v>
                </c:pt>
                <c:pt idx="2250">
                  <c:v>1403.2049999999999</c:v>
                </c:pt>
                <c:pt idx="2251">
                  <c:v>1405.7349999999999</c:v>
                </c:pt>
                <c:pt idx="2252">
                  <c:v>1415.99</c:v>
                </c:pt>
                <c:pt idx="2253">
                  <c:v>1424.44</c:v>
                </c:pt>
                <c:pt idx="2254">
                  <c:v>1425.9649999999999</c:v>
                </c:pt>
                <c:pt idx="2255">
                  <c:v>1420.0150000000001</c:v>
                </c:pt>
                <c:pt idx="2256">
                  <c:v>1402.0050000000001</c:v>
                </c:pt>
                <c:pt idx="2257">
                  <c:v>1392.4</c:v>
                </c:pt>
                <c:pt idx="2258">
                  <c:v>1385.1299999999999</c:v>
                </c:pt>
                <c:pt idx="2259">
                  <c:v>1380.635</c:v>
                </c:pt>
                <c:pt idx="2260">
                  <c:v>1387.97</c:v>
                </c:pt>
                <c:pt idx="2261">
                  <c:v>1394.4749999999999</c:v>
                </c:pt>
                <c:pt idx="2262">
                  <c:v>1399.31</c:v>
                </c:pt>
                <c:pt idx="2263">
                  <c:v>1393.0050000000001</c:v>
                </c:pt>
                <c:pt idx="2264">
                  <c:v>1381.635</c:v>
                </c:pt>
                <c:pt idx="2265">
                  <c:v>1377.085</c:v>
                </c:pt>
                <c:pt idx="2266">
                  <c:v>1390.57</c:v>
                </c:pt>
                <c:pt idx="2267">
                  <c:v>1382.29</c:v>
                </c:pt>
                <c:pt idx="2268">
                  <c:v>1361.1949999999883</c:v>
                </c:pt>
                <c:pt idx="2269">
                  <c:v>1360.1</c:v>
                </c:pt>
                <c:pt idx="2270">
                  <c:v>1346.835</c:v>
                </c:pt>
                <c:pt idx="2271">
                  <c:v>1337.635</c:v>
                </c:pt>
                <c:pt idx="2272">
                  <c:v>1349.9349999999999</c:v>
                </c:pt>
                <c:pt idx="2273">
                  <c:v>1360.085</c:v>
                </c:pt>
                <c:pt idx="2274">
                  <c:v>1355.53</c:v>
                </c:pt>
                <c:pt idx="2275">
                  <c:v>1344.365</c:v>
                </c:pt>
                <c:pt idx="2276">
                  <c:v>1340.145</c:v>
                </c:pt>
                <c:pt idx="2277">
                  <c:v>1330.375</c:v>
                </c:pt>
                <c:pt idx="2278">
                  <c:v>1318.885</c:v>
                </c:pt>
                <c:pt idx="2279">
                  <c:v>1315.76</c:v>
                </c:pt>
                <c:pt idx="2280">
                  <c:v>1318.1</c:v>
                </c:pt>
                <c:pt idx="2281">
                  <c:v>1302.3699999999999</c:v>
                </c:pt>
                <c:pt idx="2282">
                  <c:v>1280.7449999999999</c:v>
                </c:pt>
                <c:pt idx="2283">
                  <c:v>1279.1899999999998</c:v>
                </c:pt>
                <c:pt idx="2284">
                  <c:v>1282.335</c:v>
                </c:pt>
                <c:pt idx="2285">
                  <c:v>1273.175</c:v>
                </c:pt>
                <c:pt idx="2286">
                  <c:v>1262.2</c:v>
                </c:pt>
                <c:pt idx="2287">
                  <c:v>1257.605</c:v>
                </c:pt>
                <c:pt idx="2288">
                  <c:v>1262.76</c:v>
                </c:pt>
                <c:pt idx="2289">
                  <c:v>1259.1299999999999</c:v>
                </c:pt>
                <c:pt idx="2290">
                  <c:v>1249.04</c:v>
                </c:pt>
                <c:pt idx="2291">
                  <c:v>1246.3899999999999</c:v>
                </c:pt>
                <c:pt idx="2292">
                  <c:v>1233.895</c:v>
                </c:pt>
                <c:pt idx="2293">
                  <c:v>1221.595</c:v>
                </c:pt>
                <c:pt idx="2294">
                  <c:v>1230.0550000000001</c:v>
                </c:pt>
                <c:pt idx="2295">
                  <c:v>1252.82</c:v>
                </c:pt>
                <c:pt idx="2296">
                  <c:v>1260.5</c:v>
                </c:pt>
                <c:pt idx="2297">
                  <c:v>1260.325</c:v>
                </c:pt>
                <c:pt idx="2298">
                  <c:v>1268.49</c:v>
                </c:pt>
                <c:pt idx="2299">
                  <c:v>1279.5999999999999</c:v>
                </c:pt>
                <c:pt idx="2300">
                  <c:v>1267.7449999999999</c:v>
                </c:pt>
                <c:pt idx="2301">
                  <c:v>1255.145</c:v>
                </c:pt>
                <c:pt idx="2302">
                  <c:v>1246.0650000000001</c:v>
                </c:pt>
                <c:pt idx="2303">
                  <c:v>1248.73</c:v>
                </c:pt>
                <c:pt idx="2304">
                  <c:v>1273.6949999999883</c:v>
                </c:pt>
                <c:pt idx="2305">
                  <c:v>1275.6899999999998</c:v>
                </c:pt>
                <c:pt idx="2306">
                  <c:v>1263.845</c:v>
                </c:pt>
                <c:pt idx="2307">
                  <c:v>1254.655</c:v>
                </c:pt>
                <c:pt idx="2308">
                  <c:v>1266.93</c:v>
                </c:pt>
                <c:pt idx="2309">
                  <c:v>1286.7449999999999</c:v>
                </c:pt>
                <c:pt idx="2310">
                  <c:v>1277.57</c:v>
                </c:pt>
                <c:pt idx="2311">
                  <c:v>1281.1949999999883</c:v>
                </c:pt>
                <c:pt idx="2312">
                  <c:v>1300.665</c:v>
                </c:pt>
                <c:pt idx="2313">
                  <c:v>1297.43</c:v>
                </c:pt>
                <c:pt idx="2314">
                  <c:v>1287.5</c:v>
                </c:pt>
                <c:pt idx="2315">
                  <c:v>1289.3599999999999</c:v>
                </c:pt>
                <c:pt idx="2316">
                  <c:v>1295.4849999999999</c:v>
                </c:pt>
                <c:pt idx="2317">
                  <c:v>1288.355</c:v>
                </c:pt>
                <c:pt idx="2318">
                  <c:v>1272.6399999999999</c:v>
                </c:pt>
                <c:pt idx="2319">
                  <c:v>1270.575</c:v>
                </c:pt>
                <c:pt idx="2320">
                  <c:v>1276.0899999999999</c:v>
                </c:pt>
                <c:pt idx="2321">
                  <c:v>1284.885</c:v>
                </c:pt>
                <c:pt idx="2322">
                  <c:v>1279.5150000000001</c:v>
                </c:pt>
                <c:pt idx="2323">
                  <c:v>1269.1699999999998</c:v>
                </c:pt>
                <c:pt idx="2324">
                  <c:v>1276.49</c:v>
                </c:pt>
                <c:pt idx="2325">
                  <c:v>1291.0650000000001</c:v>
                </c:pt>
                <c:pt idx="2326">
                  <c:v>1291.72</c:v>
                </c:pt>
                <c:pt idx="2327">
                  <c:v>1280.1799999999998</c:v>
                </c:pt>
                <c:pt idx="2328">
                  <c:v>1275.96</c:v>
                </c:pt>
                <c:pt idx="2329">
                  <c:v>1255.8899999999999</c:v>
                </c:pt>
                <c:pt idx="2330">
                  <c:v>1239.5450000000001</c:v>
                </c:pt>
                <c:pt idx="2331">
                  <c:v>1254.9549999999999</c:v>
                </c:pt>
                <c:pt idx="2332">
                  <c:v>1246.145</c:v>
                </c:pt>
                <c:pt idx="2333">
                  <c:v>1228.2449999999999</c:v>
                </c:pt>
                <c:pt idx="2334">
                  <c:v>1240.3499999999999</c:v>
                </c:pt>
                <c:pt idx="2335">
                  <c:v>1250.365</c:v>
                </c:pt>
                <c:pt idx="2336">
                  <c:v>1222.2</c:v>
                </c:pt>
                <c:pt idx="2337">
                  <c:v>1203.27</c:v>
                </c:pt>
                <c:pt idx="2338">
                  <c:v>1184.98</c:v>
                </c:pt>
                <c:pt idx="2339">
                  <c:v>1181.2650000000001</c:v>
                </c:pt>
                <c:pt idx="2340">
                  <c:v>1230.7950000000001</c:v>
                </c:pt>
                <c:pt idx="2341">
                  <c:v>1231.0550000000001</c:v>
                </c:pt>
                <c:pt idx="2342">
                  <c:v>1197.665</c:v>
                </c:pt>
                <c:pt idx="2343">
                  <c:v>1187.04</c:v>
                </c:pt>
                <c:pt idx="2344">
                  <c:v>1197.5250000000001</c:v>
                </c:pt>
                <c:pt idx="2345">
                  <c:v>1210.9649999999999</c:v>
                </c:pt>
                <c:pt idx="2346">
                  <c:v>1159.81</c:v>
                </c:pt>
                <c:pt idx="2347">
                  <c:v>1136.375</c:v>
                </c:pt>
                <c:pt idx="2348">
                  <c:v>1163.6399999999999</c:v>
                </c:pt>
                <c:pt idx="2349">
                  <c:v>1137.5899999999999</c:v>
                </c:pt>
                <c:pt idx="2350">
                  <c:v>1106.7449999999999</c:v>
                </c:pt>
                <c:pt idx="2351">
                  <c:v>1078.06</c:v>
                </c:pt>
                <c:pt idx="2352">
                  <c:v>1026.5550000000001</c:v>
                </c:pt>
                <c:pt idx="2353">
                  <c:v>990.31999999999948</c:v>
                </c:pt>
                <c:pt idx="2354">
                  <c:v>947.42499999999939</c:v>
                </c:pt>
                <c:pt idx="2355">
                  <c:v>904.52499999999998</c:v>
                </c:pt>
                <c:pt idx="2356">
                  <c:v>951.28500000000054</c:v>
                </c:pt>
                <c:pt idx="2357">
                  <c:v>1000.6750000000005</c:v>
                </c:pt>
                <c:pt idx="2358">
                  <c:v>952.88</c:v>
                </c:pt>
                <c:pt idx="2359">
                  <c:v>927.12</c:v>
                </c:pt>
                <c:pt idx="2360">
                  <c:v>943.48500000000001</c:v>
                </c:pt>
                <c:pt idx="2361">
                  <c:v>970.16</c:v>
                </c:pt>
                <c:pt idx="2362">
                  <c:v>962.79000000000053</c:v>
                </c:pt>
                <c:pt idx="2363">
                  <c:v>914.2</c:v>
                </c:pt>
                <c:pt idx="2364">
                  <c:v>906.11500000000001</c:v>
                </c:pt>
                <c:pt idx="2365">
                  <c:v>862.49</c:v>
                </c:pt>
                <c:pt idx="2366">
                  <c:v>854.57500000000005</c:v>
                </c:pt>
                <c:pt idx="2367">
                  <c:v>906.81499999999949</c:v>
                </c:pt>
                <c:pt idx="2368">
                  <c:v>933.67499999999995</c:v>
                </c:pt>
                <c:pt idx="2369">
                  <c:v>956.09</c:v>
                </c:pt>
                <c:pt idx="2370">
                  <c:v>960.79000000000053</c:v>
                </c:pt>
                <c:pt idx="2371">
                  <c:v>967.27000000000055</c:v>
                </c:pt>
                <c:pt idx="2372">
                  <c:v>997.31499999999949</c:v>
                </c:pt>
                <c:pt idx="2373">
                  <c:v>972</c:v>
                </c:pt>
                <c:pt idx="2374">
                  <c:v>923.81</c:v>
                </c:pt>
                <c:pt idx="2375">
                  <c:v>922.82999999999947</c:v>
                </c:pt>
                <c:pt idx="2376">
                  <c:v>934.47500000000002</c:v>
                </c:pt>
                <c:pt idx="2377">
                  <c:v>902.22500000000002</c:v>
                </c:pt>
                <c:pt idx="2378">
                  <c:v>866.22500000000002</c:v>
                </c:pt>
                <c:pt idx="2379">
                  <c:v>884.17499999999995</c:v>
                </c:pt>
                <c:pt idx="2380">
                  <c:v>882.23500000000001</c:v>
                </c:pt>
                <c:pt idx="2381">
                  <c:v>856.42</c:v>
                </c:pt>
                <c:pt idx="2382">
                  <c:v>854.21500000000003</c:v>
                </c:pt>
                <c:pt idx="2383">
                  <c:v>832.13</c:v>
                </c:pt>
                <c:pt idx="2384">
                  <c:v>774.06499999999949</c:v>
                </c:pt>
                <c:pt idx="2385">
                  <c:v>781.74</c:v>
                </c:pt>
                <c:pt idx="2386">
                  <c:v>835.01</c:v>
                </c:pt>
                <c:pt idx="2387">
                  <c:v>854.53499999999997</c:v>
                </c:pt>
                <c:pt idx="2388">
                  <c:v>864.18000000000052</c:v>
                </c:pt>
                <c:pt idx="2389">
                  <c:v>889.83499999999947</c:v>
                </c:pt>
                <c:pt idx="2390">
                  <c:v>843.22500000000002</c:v>
                </c:pt>
                <c:pt idx="2391">
                  <c:v>840.27000000000055</c:v>
                </c:pt>
                <c:pt idx="2392">
                  <c:v>849.32499999999948</c:v>
                </c:pt>
                <c:pt idx="2393">
                  <c:v>850.59</c:v>
                </c:pt>
                <c:pt idx="2394">
                  <c:v>855.59500000000003</c:v>
                </c:pt>
                <c:pt idx="2395">
                  <c:v>903.85999999999797</c:v>
                </c:pt>
                <c:pt idx="2396">
                  <c:v>892.68499999999995</c:v>
                </c:pt>
                <c:pt idx="2397">
                  <c:v>898.22</c:v>
                </c:pt>
                <c:pt idx="2398">
                  <c:v>881.56499999999949</c:v>
                </c:pt>
                <c:pt idx="2399">
                  <c:v>864.23500000000001</c:v>
                </c:pt>
                <c:pt idx="2400">
                  <c:v>875.86499999999796</c:v>
                </c:pt>
                <c:pt idx="2401">
                  <c:v>894.29000000000053</c:v>
                </c:pt>
                <c:pt idx="2402">
                  <c:v>902.48</c:v>
                </c:pt>
                <c:pt idx="2403">
                  <c:v>896.62</c:v>
                </c:pt>
                <c:pt idx="2404">
                  <c:v>888.81</c:v>
                </c:pt>
                <c:pt idx="2405">
                  <c:v>879.71500000000003</c:v>
                </c:pt>
                <c:pt idx="2406">
                  <c:v>871.48</c:v>
                </c:pt>
                <c:pt idx="2407">
                  <c:v>865.93999999999949</c:v>
                </c:pt>
                <c:pt idx="2408">
                  <c:v>872.41499999999996</c:v>
                </c:pt>
                <c:pt idx="2409">
                  <c:v>870.96499999999946</c:v>
                </c:pt>
                <c:pt idx="2410">
                  <c:v>882.255</c:v>
                </c:pt>
                <c:pt idx="2411">
                  <c:v>896.73500000000001</c:v>
                </c:pt>
                <c:pt idx="2412">
                  <c:v>918.20500000000004</c:v>
                </c:pt>
                <c:pt idx="2413">
                  <c:v>927.71500000000003</c:v>
                </c:pt>
                <c:pt idx="2414">
                  <c:v>936.01499999999999</c:v>
                </c:pt>
                <c:pt idx="2415">
                  <c:v>912.26</c:v>
                </c:pt>
                <c:pt idx="2416">
                  <c:v>905.49</c:v>
                </c:pt>
                <c:pt idx="2417">
                  <c:v>900.63</c:v>
                </c:pt>
                <c:pt idx="2418">
                  <c:v>879.39499999999998</c:v>
                </c:pt>
                <c:pt idx="2419">
                  <c:v>869.59</c:v>
                </c:pt>
                <c:pt idx="2420">
                  <c:v>848.33499999999947</c:v>
                </c:pt>
                <c:pt idx="2421">
                  <c:v>842.09500000000003</c:v>
                </c:pt>
                <c:pt idx="2422">
                  <c:v>846.93</c:v>
                </c:pt>
                <c:pt idx="2423">
                  <c:v>823.56499999999949</c:v>
                </c:pt>
                <c:pt idx="2424">
                  <c:v>829.43499999999949</c:v>
                </c:pt>
                <c:pt idx="2425">
                  <c:v>833.85999999999797</c:v>
                </c:pt>
                <c:pt idx="2426">
                  <c:v>820.375</c:v>
                </c:pt>
                <c:pt idx="2427">
                  <c:v>835.57</c:v>
                </c:pt>
                <c:pt idx="2428">
                  <c:v>843.67499999999995</c:v>
                </c:pt>
                <c:pt idx="2429">
                  <c:v>868.94999999999948</c:v>
                </c:pt>
                <c:pt idx="2430">
                  <c:v>852.22</c:v>
                </c:pt>
                <c:pt idx="2431">
                  <c:v>837.48</c:v>
                </c:pt>
                <c:pt idx="2432">
                  <c:v>820.27000000000055</c:v>
                </c:pt>
                <c:pt idx="2433">
                  <c:v>834.46499999999946</c:v>
                </c:pt>
                <c:pt idx="2434">
                  <c:v>836.90499999999997</c:v>
                </c:pt>
                <c:pt idx="2435">
                  <c:v>835.97500000000002</c:v>
                </c:pt>
                <c:pt idx="2436">
                  <c:v>857.98500000000001</c:v>
                </c:pt>
                <c:pt idx="2437">
                  <c:v>869.03</c:v>
                </c:pt>
                <c:pt idx="2438">
                  <c:v>844.57</c:v>
                </c:pt>
                <c:pt idx="2439">
                  <c:v>833.55</c:v>
                </c:pt>
                <c:pt idx="2440">
                  <c:v>826.95499999999947</c:v>
                </c:pt>
                <c:pt idx="2441">
                  <c:v>829.87</c:v>
                </c:pt>
                <c:pt idx="2442">
                  <c:v>796.14499999999998</c:v>
                </c:pt>
                <c:pt idx="2443">
                  <c:v>791.125</c:v>
                </c:pt>
                <c:pt idx="2444">
                  <c:v>787.06499999999949</c:v>
                </c:pt>
                <c:pt idx="2445">
                  <c:v>769.125</c:v>
                </c:pt>
                <c:pt idx="2446">
                  <c:v>756.68000000000052</c:v>
                </c:pt>
                <c:pt idx="2447">
                  <c:v>759.82499999999948</c:v>
                </c:pt>
                <c:pt idx="2448">
                  <c:v>766.26499999999999</c:v>
                </c:pt>
                <c:pt idx="2449">
                  <c:v>764.03</c:v>
                </c:pt>
                <c:pt idx="2450">
                  <c:v>735.56</c:v>
                </c:pt>
                <c:pt idx="2451">
                  <c:v>710.28500000000054</c:v>
                </c:pt>
                <c:pt idx="2452">
                  <c:v>703.245</c:v>
                </c:pt>
                <c:pt idx="2453">
                  <c:v>710.81499999999949</c:v>
                </c:pt>
                <c:pt idx="2454">
                  <c:v>689.98500000000001</c:v>
                </c:pt>
                <c:pt idx="2455">
                  <c:v>685.78000000000054</c:v>
                </c:pt>
                <c:pt idx="2456">
                  <c:v>675.82999999999947</c:v>
                </c:pt>
                <c:pt idx="2457">
                  <c:v>705.52</c:v>
                </c:pt>
                <c:pt idx="2458">
                  <c:v>722.84999999999798</c:v>
                </c:pt>
                <c:pt idx="2459">
                  <c:v>735.68000000000052</c:v>
                </c:pt>
                <c:pt idx="2460">
                  <c:v>755.97</c:v>
                </c:pt>
                <c:pt idx="2461">
                  <c:v>759.19500000000005</c:v>
                </c:pt>
                <c:pt idx="2462">
                  <c:v>766.48</c:v>
                </c:pt>
                <c:pt idx="2463">
                  <c:v>783.21500000000003</c:v>
                </c:pt>
                <c:pt idx="2464">
                  <c:v>789.19500000000005</c:v>
                </c:pt>
                <c:pt idx="2465">
                  <c:v>776.28000000000054</c:v>
                </c:pt>
                <c:pt idx="2466">
                  <c:v>806.03</c:v>
                </c:pt>
                <c:pt idx="2467">
                  <c:v>814.51</c:v>
                </c:pt>
                <c:pt idx="2468">
                  <c:v>812.85499999999797</c:v>
                </c:pt>
                <c:pt idx="2469">
                  <c:v>827.69500000000005</c:v>
                </c:pt>
                <c:pt idx="2470">
                  <c:v>817.73</c:v>
                </c:pt>
                <c:pt idx="2471">
                  <c:v>792.41</c:v>
                </c:pt>
                <c:pt idx="2472">
                  <c:v>796.84999999999798</c:v>
                </c:pt>
                <c:pt idx="2473">
                  <c:v>798.04499999999996</c:v>
                </c:pt>
                <c:pt idx="2474">
                  <c:v>832.52</c:v>
                </c:pt>
                <c:pt idx="2475">
                  <c:v>839.08500000000004</c:v>
                </c:pt>
                <c:pt idx="2476">
                  <c:v>833.98500000000001</c:v>
                </c:pt>
                <c:pt idx="2477">
                  <c:v>818.13</c:v>
                </c:pt>
                <c:pt idx="2478">
                  <c:v>822.31999999999948</c:v>
                </c:pt>
                <c:pt idx="2479">
                  <c:v>850.96499999999946</c:v>
                </c:pt>
                <c:pt idx="2480">
                  <c:v>853.02499999999998</c:v>
                </c:pt>
                <c:pt idx="2481">
                  <c:v>845.64499999999998</c:v>
                </c:pt>
                <c:pt idx="2482">
                  <c:v>844.85999999999797</c:v>
                </c:pt>
                <c:pt idx="2483">
                  <c:v>862.01</c:v>
                </c:pt>
                <c:pt idx="2484">
                  <c:v>870.09500000000003</c:v>
                </c:pt>
                <c:pt idx="2485">
                  <c:v>843.27000000000055</c:v>
                </c:pt>
                <c:pt idx="2486">
                  <c:v>838.77000000000055</c:v>
                </c:pt>
                <c:pt idx="2487">
                  <c:v>842.56499999999949</c:v>
                </c:pt>
                <c:pt idx="2488">
                  <c:v>849.53499999999997</c:v>
                </c:pt>
                <c:pt idx="2489">
                  <c:v>862.83999999999946</c:v>
                </c:pt>
                <c:pt idx="2490">
                  <c:v>855.58500000000004</c:v>
                </c:pt>
                <c:pt idx="2491">
                  <c:v>851.52499999999998</c:v>
                </c:pt>
                <c:pt idx="2492">
                  <c:v>867.90499999999997</c:v>
                </c:pt>
                <c:pt idx="2493">
                  <c:v>877.85999999999797</c:v>
                </c:pt>
                <c:pt idx="2494">
                  <c:v>875.26</c:v>
                </c:pt>
                <c:pt idx="2495">
                  <c:v>896.41</c:v>
                </c:pt>
                <c:pt idx="2496">
                  <c:v>904.32999999999947</c:v>
                </c:pt>
                <c:pt idx="2497">
                  <c:v>917.005</c:v>
                </c:pt>
                <c:pt idx="2498">
                  <c:v>918.4</c:v>
                </c:pt>
                <c:pt idx="2499">
                  <c:v>924.22500000000002</c:v>
                </c:pt>
                <c:pt idx="2500">
                  <c:v>911.3</c:v>
                </c:pt>
                <c:pt idx="2501">
                  <c:v>911.32499999999948</c:v>
                </c:pt>
                <c:pt idx="2502">
                  <c:v>889.09500000000003</c:v>
                </c:pt>
                <c:pt idx="2503">
                  <c:v>888.92</c:v>
                </c:pt>
                <c:pt idx="2504">
                  <c:v>886.97</c:v>
                </c:pt>
                <c:pt idx="2505">
                  <c:v>901.69500000000005</c:v>
                </c:pt>
                <c:pt idx="2506">
                  <c:v>908.58</c:v>
                </c:pt>
                <c:pt idx="2507">
                  <c:v>910.23500000000001</c:v>
                </c:pt>
                <c:pt idx="2508">
                  <c:v>890.17499999999995</c:v>
                </c:pt>
                <c:pt idx="2509">
                  <c:v>888.82499999999948</c:v>
                </c:pt>
                <c:pt idx="2510">
                  <c:v>895.28500000000054</c:v>
                </c:pt>
                <c:pt idx="2511">
                  <c:v>902.04</c:v>
                </c:pt>
                <c:pt idx="2512">
                  <c:v>903.255</c:v>
                </c:pt>
                <c:pt idx="2513">
                  <c:v>915.38</c:v>
                </c:pt>
                <c:pt idx="2514">
                  <c:v>937.64499999999998</c:v>
                </c:pt>
                <c:pt idx="2515">
                  <c:v>942.27500000000055</c:v>
                </c:pt>
                <c:pt idx="2516">
                  <c:v>934.15499999999997</c:v>
                </c:pt>
                <c:pt idx="2517">
                  <c:v>939.17499999999995</c:v>
                </c:pt>
                <c:pt idx="2518">
                  <c:v>941.25</c:v>
                </c:pt>
                <c:pt idx="2519">
                  <c:v>936.70500000000004</c:v>
                </c:pt>
                <c:pt idx="2520">
                  <c:v>942.90499999999997</c:v>
                </c:pt>
                <c:pt idx="2521">
                  <c:v>940.78000000000054</c:v>
                </c:pt>
                <c:pt idx="2522">
                  <c:v>943.03</c:v>
                </c:pt>
                <c:pt idx="2523">
                  <c:v>942.73</c:v>
                </c:pt>
                <c:pt idx="2524">
                  <c:v>929.29500000000053</c:v>
                </c:pt>
                <c:pt idx="2525">
                  <c:v>919.77500000000055</c:v>
                </c:pt>
                <c:pt idx="2526">
                  <c:v>910.92</c:v>
                </c:pt>
                <c:pt idx="2527">
                  <c:v>915.05</c:v>
                </c:pt>
                <c:pt idx="2528">
                  <c:v>923.69</c:v>
                </c:pt>
                <c:pt idx="2529">
                  <c:v>901.7</c:v>
                </c:pt>
                <c:pt idx="2530">
                  <c:v>895.11</c:v>
                </c:pt>
                <c:pt idx="2531">
                  <c:v>901.27000000000055</c:v>
                </c:pt>
                <c:pt idx="2532">
                  <c:v>908.92499999999939</c:v>
                </c:pt>
                <c:pt idx="2533">
                  <c:v>917.44999999999948</c:v>
                </c:pt>
                <c:pt idx="2534">
                  <c:v>924.4</c:v>
                </c:pt>
                <c:pt idx="2535">
                  <c:v>923.23500000000001</c:v>
                </c:pt>
                <c:pt idx="2536">
                  <c:v>921.27500000000055</c:v>
                </c:pt>
                <c:pt idx="2537">
                  <c:v>909.86499999999796</c:v>
                </c:pt>
                <c:pt idx="2538">
                  <c:v>897.57</c:v>
                </c:pt>
                <c:pt idx="2539">
                  <c:v>889.875</c:v>
                </c:pt>
                <c:pt idx="2540">
                  <c:v>880.03499999999997</c:v>
                </c:pt>
                <c:pt idx="2541">
                  <c:v>881.11500000000001</c:v>
                </c:pt>
                <c:pt idx="2542">
                  <c:v>880.90499999999997</c:v>
                </c:pt>
                <c:pt idx="2543">
                  <c:v>890.05499999999938</c:v>
                </c:pt>
                <c:pt idx="2544">
                  <c:v>903.44499999999948</c:v>
                </c:pt>
                <c:pt idx="2545">
                  <c:v>919.245</c:v>
                </c:pt>
                <c:pt idx="2546">
                  <c:v>936.69500000000005</c:v>
                </c:pt>
                <c:pt idx="2547">
                  <c:v>940.56</c:v>
                </c:pt>
                <c:pt idx="2548">
                  <c:v>945.75</c:v>
                </c:pt>
                <c:pt idx="2549">
                  <c:v>952.84499999999946</c:v>
                </c:pt>
                <c:pt idx="2550">
                  <c:v>954.23500000000001</c:v>
                </c:pt>
                <c:pt idx="2551">
                  <c:v>965.17499999999995</c:v>
                </c:pt>
                <c:pt idx="2552">
                  <c:v>977.77500000000055</c:v>
                </c:pt>
                <c:pt idx="2553">
                  <c:v>980.72</c:v>
                </c:pt>
                <c:pt idx="2554">
                  <c:v>980.9</c:v>
                </c:pt>
                <c:pt idx="2555">
                  <c:v>977.32499999999948</c:v>
                </c:pt>
                <c:pt idx="2556">
                  <c:v>980.89499999999998</c:v>
                </c:pt>
                <c:pt idx="2557">
                  <c:v>987.11500000000001</c:v>
                </c:pt>
                <c:pt idx="2558">
                  <c:v>995.05499999999938</c:v>
                </c:pt>
                <c:pt idx="2559">
                  <c:v>1004.125</c:v>
                </c:pt>
                <c:pt idx="2560">
                  <c:v>1004.0650000000001</c:v>
                </c:pt>
                <c:pt idx="2561">
                  <c:v>999.83499999999947</c:v>
                </c:pt>
                <c:pt idx="2562">
                  <c:v>1003.7700000000035</c:v>
                </c:pt>
                <c:pt idx="2563">
                  <c:v>1008.7700000000035</c:v>
                </c:pt>
                <c:pt idx="2564">
                  <c:v>1000.58</c:v>
                </c:pt>
                <c:pt idx="2565">
                  <c:v>999.90499999999997</c:v>
                </c:pt>
                <c:pt idx="2566">
                  <c:v>1009.24</c:v>
                </c:pt>
                <c:pt idx="2567">
                  <c:v>1008.41</c:v>
                </c:pt>
                <c:pt idx="2568">
                  <c:v>991.80499999999938</c:v>
                </c:pt>
                <c:pt idx="2569">
                  <c:v>984.67499999999995</c:v>
                </c:pt>
                <c:pt idx="2570">
                  <c:v>993</c:v>
                </c:pt>
                <c:pt idx="2571">
                  <c:v>1001.89</c:v>
                </c:pt>
                <c:pt idx="2572">
                  <c:v>1016.66</c:v>
                </c:pt>
                <c:pt idx="2573">
                  <c:v>1025.845</c:v>
                </c:pt>
                <c:pt idx="2574">
                  <c:v>1026.7850000000001</c:v>
                </c:pt>
                <c:pt idx="2575">
                  <c:v>1028.0250000000001</c:v>
                </c:pt>
                <c:pt idx="2576">
                  <c:v>1029.4949999999999</c:v>
                </c:pt>
                <c:pt idx="2577">
                  <c:v>1029.885</c:v>
                </c:pt>
                <c:pt idx="2578">
                  <c:v>1024.7550000000001</c:v>
                </c:pt>
                <c:pt idx="2579">
                  <c:v>1009.31</c:v>
                </c:pt>
                <c:pt idx="2580">
                  <c:v>996.27500000000055</c:v>
                </c:pt>
                <c:pt idx="2581">
                  <c:v>998.95999999999947</c:v>
                </c:pt>
                <c:pt idx="2582">
                  <c:v>1009.7950000000005</c:v>
                </c:pt>
                <c:pt idx="2583">
                  <c:v>1020.8199999999994</c:v>
                </c:pt>
                <c:pt idx="2584">
                  <c:v>1029.365</c:v>
                </c:pt>
                <c:pt idx="2585">
                  <c:v>1038.7550000000001</c:v>
                </c:pt>
                <c:pt idx="2586">
                  <c:v>1043.325</c:v>
                </c:pt>
                <c:pt idx="2587">
                  <c:v>1046.0250000000001</c:v>
                </c:pt>
                <c:pt idx="2588">
                  <c:v>1050.98</c:v>
                </c:pt>
                <c:pt idx="2589">
                  <c:v>1060.6849999999883</c:v>
                </c:pt>
                <c:pt idx="2590">
                  <c:v>1067.05</c:v>
                </c:pt>
                <c:pt idx="2591">
                  <c:v>1066.885</c:v>
                </c:pt>
                <c:pt idx="2592">
                  <c:v>1066.4749999999999</c:v>
                </c:pt>
                <c:pt idx="2593">
                  <c:v>1068.145</c:v>
                </c:pt>
                <c:pt idx="2594">
                  <c:v>1066.2650000000001</c:v>
                </c:pt>
                <c:pt idx="2595">
                  <c:v>1055.7550000000001</c:v>
                </c:pt>
                <c:pt idx="2596">
                  <c:v>1047.58</c:v>
                </c:pt>
                <c:pt idx="2597">
                  <c:v>1053.5899999999999</c:v>
                </c:pt>
                <c:pt idx="2598">
                  <c:v>1061.78</c:v>
                </c:pt>
                <c:pt idx="2599">
                  <c:v>1058.7950000000001</c:v>
                </c:pt>
                <c:pt idx="2600">
                  <c:v>1043.46</c:v>
                </c:pt>
                <c:pt idx="2601">
                  <c:v>1027.5050000000001</c:v>
                </c:pt>
                <c:pt idx="2602">
                  <c:v>1032.835</c:v>
                </c:pt>
                <c:pt idx="2603">
                  <c:v>1047.58</c:v>
                </c:pt>
                <c:pt idx="2604">
                  <c:v>1055.875</c:v>
                </c:pt>
                <c:pt idx="2605">
                  <c:v>1061.53</c:v>
                </c:pt>
                <c:pt idx="2606">
                  <c:v>1068.4849999999999</c:v>
                </c:pt>
                <c:pt idx="2607">
                  <c:v>1073.8399999999999</c:v>
                </c:pt>
                <c:pt idx="2608">
                  <c:v>1074.655</c:v>
                </c:pt>
                <c:pt idx="2609">
                  <c:v>1082.585</c:v>
                </c:pt>
                <c:pt idx="2610">
                  <c:v>1094.29</c:v>
                </c:pt>
                <c:pt idx="2611">
                  <c:v>1092.1199999999999</c:v>
                </c:pt>
                <c:pt idx="2612">
                  <c:v>1092.7950000000001</c:v>
                </c:pt>
                <c:pt idx="2613">
                  <c:v>1094.4749999999999</c:v>
                </c:pt>
                <c:pt idx="2614">
                  <c:v>1086.1599999999999</c:v>
                </c:pt>
                <c:pt idx="2615">
                  <c:v>1087.1199999999999</c:v>
                </c:pt>
                <c:pt idx="2616">
                  <c:v>1086.2550000000001</c:v>
                </c:pt>
                <c:pt idx="2617">
                  <c:v>1073.27</c:v>
                </c:pt>
                <c:pt idx="2618">
                  <c:v>1065.1799999999998</c:v>
                </c:pt>
                <c:pt idx="2619">
                  <c:v>1052.9549999999999</c:v>
                </c:pt>
                <c:pt idx="2620">
                  <c:v>1054.33</c:v>
                </c:pt>
                <c:pt idx="2621">
                  <c:v>1051.1499999999999</c:v>
                </c:pt>
                <c:pt idx="2622">
                  <c:v>1039.5350000000001</c:v>
                </c:pt>
                <c:pt idx="2623">
                  <c:v>1044.1399999999999</c:v>
                </c:pt>
                <c:pt idx="2624">
                  <c:v>1045.82</c:v>
                </c:pt>
                <c:pt idx="2625">
                  <c:v>1056.54</c:v>
                </c:pt>
                <c:pt idx="2626">
                  <c:v>1067.895</c:v>
                </c:pt>
                <c:pt idx="2627">
                  <c:v>1081.0650000000001</c:v>
                </c:pt>
                <c:pt idx="2628">
                  <c:v>1092.9150000000011</c:v>
                </c:pt>
                <c:pt idx="2629">
                  <c:v>1095.76</c:v>
                </c:pt>
                <c:pt idx="2630">
                  <c:v>1092.8</c:v>
                </c:pt>
                <c:pt idx="2631">
                  <c:v>1090.355</c:v>
                </c:pt>
                <c:pt idx="2632">
                  <c:v>1101.28</c:v>
                </c:pt>
                <c:pt idx="2633">
                  <c:v>1109.82</c:v>
                </c:pt>
                <c:pt idx="2634">
                  <c:v>1109.97</c:v>
                </c:pt>
                <c:pt idx="2635">
                  <c:v>1102.345</c:v>
                </c:pt>
                <c:pt idx="2636">
                  <c:v>1093.04</c:v>
                </c:pt>
                <c:pt idx="2637">
                  <c:v>1098.8</c:v>
                </c:pt>
                <c:pt idx="2638">
                  <c:v>1105.9100000000001</c:v>
                </c:pt>
                <c:pt idx="2639">
                  <c:v>1108.085</c:v>
                </c:pt>
                <c:pt idx="2640">
                  <c:v>1100.93</c:v>
                </c:pt>
                <c:pt idx="2641">
                  <c:v>1093.5050000000001</c:v>
                </c:pt>
                <c:pt idx="2642">
                  <c:v>1102.22</c:v>
                </c:pt>
                <c:pt idx="2643">
                  <c:v>1108.98</c:v>
                </c:pt>
                <c:pt idx="2644">
                  <c:v>1104.56</c:v>
                </c:pt>
                <c:pt idx="2645">
                  <c:v>1102.9449999999999</c:v>
                </c:pt>
                <c:pt idx="2646">
                  <c:v>1104.5899999999999</c:v>
                </c:pt>
                <c:pt idx="2647">
                  <c:v>1097.5350000000001</c:v>
                </c:pt>
                <c:pt idx="2648">
                  <c:v>1093.895</c:v>
                </c:pt>
                <c:pt idx="2649">
                  <c:v>1099.095</c:v>
                </c:pt>
                <c:pt idx="2650">
                  <c:v>1104.29</c:v>
                </c:pt>
                <c:pt idx="2651">
                  <c:v>1110.24</c:v>
                </c:pt>
                <c:pt idx="2652">
                  <c:v>1111.02</c:v>
                </c:pt>
                <c:pt idx="2653">
                  <c:v>1108.5450000000001</c:v>
                </c:pt>
                <c:pt idx="2654">
                  <c:v>1102.605</c:v>
                </c:pt>
                <c:pt idx="2655">
                  <c:v>1099.27</c:v>
                </c:pt>
                <c:pt idx="2656">
                  <c:v>1108.2550000000001</c:v>
                </c:pt>
                <c:pt idx="2657">
                  <c:v>1116.0250000000001</c:v>
                </c:pt>
                <c:pt idx="2658">
                  <c:v>1119.1599999999999</c:v>
                </c:pt>
                <c:pt idx="2659">
                  <c:v>1123.5350000000001</c:v>
                </c:pt>
                <c:pt idx="2660">
                  <c:v>1127.0550000000001</c:v>
                </c:pt>
                <c:pt idx="2661">
                  <c:v>1126.9000000000001</c:v>
                </c:pt>
                <c:pt idx="2662">
                  <c:v>1126.26</c:v>
                </c:pt>
                <c:pt idx="2663">
                  <c:v>1120.76</c:v>
                </c:pt>
              </c:numCache>
            </c:numRef>
          </c:val>
        </c:ser>
        <c:marker val="1"/>
        <c:axId val="46077824"/>
        <c:axId val="46079360"/>
      </c:lineChart>
      <c:lineChart>
        <c:grouping val="standard"/>
        <c:ser>
          <c:idx val="1"/>
          <c:order val="1"/>
          <c:tx>
            <c:strRef>
              <c:f>Лист2!$D$1</c:f>
              <c:strCache>
                <c:ptCount val="1"/>
                <c:pt idx="0">
                  <c:v>Волатильность в % за 20 дней</c:v>
                </c:pt>
              </c:strCache>
            </c:strRef>
          </c:tx>
          <c:spPr>
            <a:ln w="15875" cmpd="sng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Лист2!$A$2:$A$3837</c:f>
              <c:numCache>
                <c:formatCode>dd/mm/yyyy</c:formatCode>
                <c:ptCount val="3836"/>
                <c:pt idx="0">
                  <c:v>36374</c:v>
                </c:pt>
                <c:pt idx="1">
                  <c:v>36375</c:v>
                </c:pt>
                <c:pt idx="2">
                  <c:v>36376</c:v>
                </c:pt>
                <c:pt idx="3">
                  <c:v>36377</c:v>
                </c:pt>
                <c:pt idx="4">
                  <c:v>36378</c:v>
                </c:pt>
                <c:pt idx="5">
                  <c:v>36381</c:v>
                </c:pt>
                <c:pt idx="6">
                  <c:v>36382</c:v>
                </c:pt>
                <c:pt idx="7">
                  <c:v>36383</c:v>
                </c:pt>
                <c:pt idx="8">
                  <c:v>36384</c:v>
                </c:pt>
                <c:pt idx="9">
                  <c:v>36385</c:v>
                </c:pt>
                <c:pt idx="10">
                  <c:v>36388</c:v>
                </c:pt>
                <c:pt idx="11">
                  <c:v>36389</c:v>
                </c:pt>
                <c:pt idx="12">
                  <c:v>36390</c:v>
                </c:pt>
                <c:pt idx="13">
                  <c:v>36391</c:v>
                </c:pt>
                <c:pt idx="14">
                  <c:v>36392</c:v>
                </c:pt>
                <c:pt idx="15">
                  <c:v>36395</c:v>
                </c:pt>
                <c:pt idx="16">
                  <c:v>36396</c:v>
                </c:pt>
                <c:pt idx="17">
                  <c:v>36397</c:v>
                </c:pt>
                <c:pt idx="18">
                  <c:v>36398</c:v>
                </c:pt>
                <c:pt idx="19">
                  <c:v>36399</c:v>
                </c:pt>
                <c:pt idx="20">
                  <c:v>36402</c:v>
                </c:pt>
                <c:pt idx="21">
                  <c:v>36403</c:v>
                </c:pt>
                <c:pt idx="22">
                  <c:v>36404</c:v>
                </c:pt>
                <c:pt idx="23">
                  <c:v>36405</c:v>
                </c:pt>
                <c:pt idx="24">
                  <c:v>36406</c:v>
                </c:pt>
                <c:pt idx="25">
                  <c:v>36410</c:v>
                </c:pt>
                <c:pt idx="26">
                  <c:v>36411</c:v>
                </c:pt>
                <c:pt idx="27">
                  <c:v>36412</c:v>
                </c:pt>
                <c:pt idx="28">
                  <c:v>36413</c:v>
                </c:pt>
                <c:pt idx="29">
                  <c:v>36416</c:v>
                </c:pt>
                <c:pt idx="30">
                  <c:v>36417</c:v>
                </c:pt>
                <c:pt idx="31">
                  <c:v>36418</c:v>
                </c:pt>
                <c:pt idx="32">
                  <c:v>36419</c:v>
                </c:pt>
                <c:pt idx="33">
                  <c:v>36420</c:v>
                </c:pt>
                <c:pt idx="34">
                  <c:v>36423</c:v>
                </c:pt>
                <c:pt idx="35">
                  <c:v>36424</c:v>
                </c:pt>
                <c:pt idx="36">
                  <c:v>36425</c:v>
                </c:pt>
                <c:pt idx="37">
                  <c:v>36426</c:v>
                </c:pt>
                <c:pt idx="38">
                  <c:v>36427</c:v>
                </c:pt>
                <c:pt idx="39">
                  <c:v>36430</c:v>
                </c:pt>
                <c:pt idx="40">
                  <c:v>36431</c:v>
                </c:pt>
                <c:pt idx="41">
                  <c:v>36432</c:v>
                </c:pt>
                <c:pt idx="42">
                  <c:v>36433</c:v>
                </c:pt>
                <c:pt idx="43">
                  <c:v>36434</c:v>
                </c:pt>
                <c:pt idx="44">
                  <c:v>36437</c:v>
                </c:pt>
                <c:pt idx="45">
                  <c:v>36438</c:v>
                </c:pt>
                <c:pt idx="46">
                  <c:v>36439</c:v>
                </c:pt>
                <c:pt idx="47">
                  <c:v>36440</c:v>
                </c:pt>
                <c:pt idx="48">
                  <c:v>36441</c:v>
                </c:pt>
                <c:pt idx="49">
                  <c:v>36444</c:v>
                </c:pt>
                <c:pt idx="50">
                  <c:v>36445</c:v>
                </c:pt>
                <c:pt idx="51">
                  <c:v>36446</c:v>
                </c:pt>
                <c:pt idx="52">
                  <c:v>36447</c:v>
                </c:pt>
                <c:pt idx="53">
                  <c:v>36448</c:v>
                </c:pt>
                <c:pt idx="54">
                  <c:v>36451</c:v>
                </c:pt>
                <c:pt idx="55">
                  <c:v>36452</c:v>
                </c:pt>
                <c:pt idx="56">
                  <c:v>36453</c:v>
                </c:pt>
                <c:pt idx="57">
                  <c:v>36454</c:v>
                </c:pt>
                <c:pt idx="58">
                  <c:v>36455</c:v>
                </c:pt>
                <c:pt idx="59">
                  <c:v>36458</c:v>
                </c:pt>
                <c:pt idx="60">
                  <c:v>36459</c:v>
                </c:pt>
                <c:pt idx="61">
                  <c:v>36460</c:v>
                </c:pt>
                <c:pt idx="62">
                  <c:v>36461</c:v>
                </c:pt>
                <c:pt idx="63">
                  <c:v>36462</c:v>
                </c:pt>
                <c:pt idx="64">
                  <c:v>36465</c:v>
                </c:pt>
                <c:pt idx="65">
                  <c:v>36466</c:v>
                </c:pt>
                <c:pt idx="66">
                  <c:v>36467</c:v>
                </c:pt>
                <c:pt idx="67">
                  <c:v>36468</c:v>
                </c:pt>
                <c:pt idx="68">
                  <c:v>36469</c:v>
                </c:pt>
                <c:pt idx="69">
                  <c:v>36472</c:v>
                </c:pt>
                <c:pt idx="70">
                  <c:v>36473</c:v>
                </c:pt>
                <c:pt idx="71">
                  <c:v>36474</c:v>
                </c:pt>
                <c:pt idx="72">
                  <c:v>36475</c:v>
                </c:pt>
                <c:pt idx="73">
                  <c:v>36476</c:v>
                </c:pt>
                <c:pt idx="74">
                  <c:v>36479</c:v>
                </c:pt>
                <c:pt idx="75">
                  <c:v>36480</c:v>
                </c:pt>
                <c:pt idx="76">
                  <c:v>36481</c:v>
                </c:pt>
                <c:pt idx="77">
                  <c:v>36482</c:v>
                </c:pt>
                <c:pt idx="78">
                  <c:v>36483</c:v>
                </c:pt>
                <c:pt idx="79">
                  <c:v>36486</c:v>
                </c:pt>
                <c:pt idx="80">
                  <c:v>36487</c:v>
                </c:pt>
                <c:pt idx="81">
                  <c:v>36488</c:v>
                </c:pt>
                <c:pt idx="82">
                  <c:v>36490</c:v>
                </c:pt>
                <c:pt idx="83">
                  <c:v>36493</c:v>
                </c:pt>
                <c:pt idx="84">
                  <c:v>36494</c:v>
                </c:pt>
                <c:pt idx="85">
                  <c:v>36495</c:v>
                </c:pt>
                <c:pt idx="86">
                  <c:v>36496</c:v>
                </c:pt>
                <c:pt idx="87">
                  <c:v>36497</c:v>
                </c:pt>
                <c:pt idx="88">
                  <c:v>36500</c:v>
                </c:pt>
                <c:pt idx="89">
                  <c:v>36501</c:v>
                </c:pt>
                <c:pt idx="90">
                  <c:v>36502</c:v>
                </c:pt>
                <c:pt idx="91">
                  <c:v>36503</c:v>
                </c:pt>
                <c:pt idx="92">
                  <c:v>36504</c:v>
                </c:pt>
                <c:pt idx="93">
                  <c:v>36507</c:v>
                </c:pt>
                <c:pt idx="94">
                  <c:v>36508</c:v>
                </c:pt>
                <c:pt idx="95">
                  <c:v>36509</c:v>
                </c:pt>
                <c:pt idx="96">
                  <c:v>36510</c:v>
                </c:pt>
                <c:pt idx="97">
                  <c:v>36511</c:v>
                </c:pt>
                <c:pt idx="98">
                  <c:v>36514</c:v>
                </c:pt>
                <c:pt idx="99">
                  <c:v>36515</c:v>
                </c:pt>
                <c:pt idx="100">
                  <c:v>36516</c:v>
                </c:pt>
                <c:pt idx="101">
                  <c:v>36517</c:v>
                </c:pt>
                <c:pt idx="102">
                  <c:v>36521</c:v>
                </c:pt>
                <c:pt idx="103">
                  <c:v>36522</c:v>
                </c:pt>
                <c:pt idx="104">
                  <c:v>36523</c:v>
                </c:pt>
                <c:pt idx="105">
                  <c:v>36524</c:v>
                </c:pt>
                <c:pt idx="106">
                  <c:v>36525</c:v>
                </c:pt>
                <c:pt idx="107">
                  <c:v>36528</c:v>
                </c:pt>
                <c:pt idx="108">
                  <c:v>36529</c:v>
                </c:pt>
                <c:pt idx="109">
                  <c:v>36530</c:v>
                </c:pt>
                <c:pt idx="110">
                  <c:v>36531</c:v>
                </c:pt>
                <c:pt idx="111">
                  <c:v>36532</c:v>
                </c:pt>
                <c:pt idx="112">
                  <c:v>36535</c:v>
                </c:pt>
                <c:pt idx="113">
                  <c:v>36536</c:v>
                </c:pt>
                <c:pt idx="114">
                  <c:v>36537</c:v>
                </c:pt>
                <c:pt idx="115">
                  <c:v>36538</c:v>
                </c:pt>
                <c:pt idx="116">
                  <c:v>36539</c:v>
                </c:pt>
                <c:pt idx="117">
                  <c:v>36543</c:v>
                </c:pt>
                <c:pt idx="118">
                  <c:v>36544</c:v>
                </c:pt>
                <c:pt idx="119">
                  <c:v>36545</c:v>
                </c:pt>
                <c:pt idx="120">
                  <c:v>36546</c:v>
                </c:pt>
                <c:pt idx="121">
                  <c:v>36549</c:v>
                </c:pt>
                <c:pt idx="122">
                  <c:v>36550</c:v>
                </c:pt>
                <c:pt idx="123">
                  <c:v>36551</c:v>
                </c:pt>
                <c:pt idx="124">
                  <c:v>36552</c:v>
                </c:pt>
                <c:pt idx="125">
                  <c:v>36553</c:v>
                </c:pt>
                <c:pt idx="126">
                  <c:v>36556</c:v>
                </c:pt>
                <c:pt idx="127">
                  <c:v>36557</c:v>
                </c:pt>
                <c:pt idx="128">
                  <c:v>36558</c:v>
                </c:pt>
                <c:pt idx="129">
                  <c:v>36559</c:v>
                </c:pt>
                <c:pt idx="130">
                  <c:v>36560</c:v>
                </c:pt>
                <c:pt idx="131">
                  <c:v>36563</c:v>
                </c:pt>
                <c:pt idx="132">
                  <c:v>36564</c:v>
                </c:pt>
                <c:pt idx="133">
                  <c:v>36565</c:v>
                </c:pt>
                <c:pt idx="134">
                  <c:v>36566</c:v>
                </c:pt>
                <c:pt idx="135">
                  <c:v>36567</c:v>
                </c:pt>
                <c:pt idx="136">
                  <c:v>36570</c:v>
                </c:pt>
                <c:pt idx="137">
                  <c:v>36571</c:v>
                </c:pt>
                <c:pt idx="138">
                  <c:v>36572</c:v>
                </c:pt>
                <c:pt idx="139">
                  <c:v>36573</c:v>
                </c:pt>
                <c:pt idx="140">
                  <c:v>36574</c:v>
                </c:pt>
                <c:pt idx="141">
                  <c:v>36578</c:v>
                </c:pt>
                <c:pt idx="142">
                  <c:v>36579</c:v>
                </c:pt>
                <c:pt idx="143">
                  <c:v>36580</c:v>
                </c:pt>
                <c:pt idx="144">
                  <c:v>36581</c:v>
                </c:pt>
                <c:pt idx="145">
                  <c:v>36584</c:v>
                </c:pt>
                <c:pt idx="146">
                  <c:v>36585</c:v>
                </c:pt>
                <c:pt idx="147">
                  <c:v>36586</c:v>
                </c:pt>
                <c:pt idx="148">
                  <c:v>36587</c:v>
                </c:pt>
                <c:pt idx="149">
                  <c:v>36588</c:v>
                </c:pt>
                <c:pt idx="150">
                  <c:v>36591</c:v>
                </c:pt>
                <c:pt idx="151">
                  <c:v>36592</c:v>
                </c:pt>
                <c:pt idx="152">
                  <c:v>36593</c:v>
                </c:pt>
                <c:pt idx="153">
                  <c:v>36594</c:v>
                </c:pt>
                <c:pt idx="154">
                  <c:v>36595</c:v>
                </c:pt>
                <c:pt idx="155">
                  <c:v>36598</c:v>
                </c:pt>
                <c:pt idx="156">
                  <c:v>36599</c:v>
                </c:pt>
                <c:pt idx="157">
                  <c:v>36600</c:v>
                </c:pt>
                <c:pt idx="158">
                  <c:v>36601</c:v>
                </c:pt>
                <c:pt idx="159">
                  <c:v>36602</c:v>
                </c:pt>
                <c:pt idx="160">
                  <c:v>36605</c:v>
                </c:pt>
                <c:pt idx="161">
                  <c:v>36606</c:v>
                </c:pt>
                <c:pt idx="162">
                  <c:v>36607</c:v>
                </c:pt>
                <c:pt idx="163">
                  <c:v>36608</c:v>
                </c:pt>
                <c:pt idx="164">
                  <c:v>36609</c:v>
                </c:pt>
                <c:pt idx="165">
                  <c:v>36612</c:v>
                </c:pt>
                <c:pt idx="166">
                  <c:v>36613</c:v>
                </c:pt>
                <c:pt idx="167">
                  <c:v>36614</c:v>
                </c:pt>
                <c:pt idx="168">
                  <c:v>36615</c:v>
                </c:pt>
                <c:pt idx="169">
                  <c:v>36616</c:v>
                </c:pt>
                <c:pt idx="170">
                  <c:v>36619</c:v>
                </c:pt>
                <c:pt idx="171">
                  <c:v>36620</c:v>
                </c:pt>
                <c:pt idx="172">
                  <c:v>36621</c:v>
                </c:pt>
                <c:pt idx="173">
                  <c:v>36622</c:v>
                </c:pt>
                <c:pt idx="174">
                  <c:v>36623</c:v>
                </c:pt>
                <c:pt idx="175">
                  <c:v>36626</c:v>
                </c:pt>
                <c:pt idx="176">
                  <c:v>36627</c:v>
                </c:pt>
                <c:pt idx="177">
                  <c:v>36628</c:v>
                </c:pt>
                <c:pt idx="178">
                  <c:v>36629</c:v>
                </c:pt>
                <c:pt idx="179">
                  <c:v>36630</c:v>
                </c:pt>
                <c:pt idx="180">
                  <c:v>36633</c:v>
                </c:pt>
                <c:pt idx="181">
                  <c:v>36634</c:v>
                </c:pt>
                <c:pt idx="182">
                  <c:v>36635</c:v>
                </c:pt>
                <c:pt idx="183">
                  <c:v>36636</c:v>
                </c:pt>
                <c:pt idx="184">
                  <c:v>36640</c:v>
                </c:pt>
                <c:pt idx="185">
                  <c:v>36641</c:v>
                </c:pt>
                <c:pt idx="186">
                  <c:v>36642</c:v>
                </c:pt>
                <c:pt idx="187">
                  <c:v>36643</c:v>
                </c:pt>
                <c:pt idx="188">
                  <c:v>36644</c:v>
                </c:pt>
                <c:pt idx="189">
                  <c:v>36647</c:v>
                </c:pt>
                <c:pt idx="190">
                  <c:v>36648</c:v>
                </c:pt>
                <c:pt idx="191">
                  <c:v>36649</c:v>
                </c:pt>
                <c:pt idx="192">
                  <c:v>36650</c:v>
                </c:pt>
                <c:pt idx="193">
                  <c:v>36651</c:v>
                </c:pt>
                <c:pt idx="194">
                  <c:v>36654</c:v>
                </c:pt>
                <c:pt idx="195">
                  <c:v>36655</c:v>
                </c:pt>
                <c:pt idx="196">
                  <c:v>36656</c:v>
                </c:pt>
                <c:pt idx="197">
                  <c:v>36657</c:v>
                </c:pt>
                <c:pt idx="198">
                  <c:v>36658</c:v>
                </c:pt>
                <c:pt idx="199">
                  <c:v>36661</c:v>
                </c:pt>
                <c:pt idx="200">
                  <c:v>36662</c:v>
                </c:pt>
                <c:pt idx="201">
                  <c:v>36663</c:v>
                </c:pt>
                <c:pt idx="202">
                  <c:v>36664</c:v>
                </c:pt>
                <c:pt idx="203">
                  <c:v>36665</c:v>
                </c:pt>
                <c:pt idx="204">
                  <c:v>36668</c:v>
                </c:pt>
                <c:pt idx="205">
                  <c:v>36669</c:v>
                </c:pt>
                <c:pt idx="206">
                  <c:v>36670</c:v>
                </c:pt>
                <c:pt idx="207">
                  <c:v>36671</c:v>
                </c:pt>
                <c:pt idx="208">
                  <c:v>36672</c:v>
                </c:pt>
                <c:pt idx="209">
                  <c:v>36676</c:v>
                </c:pt>
                <c:pt idx="210">
                  <c:v>36677</c:v>
                </c:pt>
                <c:pt idx="211">
                  <c:v>36678</c:v>
                </c:pt>
                <c:pt idx="212">
                  <c:v>36679</c:v>
                </c:pt>
                <c:pt idx="213">
                  <c:v>36682</c:v>
                </c:pt>
                <c:pt idx="214">
                  <c:v>36683</c:v>
                </c:pt>
                <c:pt idx="215">
                  <c:v>36684</c:v>
                </c:pt>
                <c:pt idx="216">
                  <c:v>36685</c:v>
                </c:pt>
                <c:pt idx="217">
                  <c:v>36686</c:v>
                </c:pt>
                <c:pt idx="218">
                  <c:v>36689</c:v>
                </c:pt>
                <c:pt idx="219">
                  <c:v>36690</c:v>
                </c:pt>
                <c:pt idx="220">
                  <c:v>36691</c:v>
                </c:pt>
                <c:pt idx="221">
                  <c:v>36692</c:v>
                </c:pt>
                <c:pt idx="222">
                  <c:v>36693</c:v>
                </c:pt>
                <c:pt idx="223">
                  <c:v>36696</c:v>
                </c:pt>
                <c:pt idx="224">
                  <c:v>36697</c:v>
                </c:pt>
                <c:pt idx="225">
                  <c:v>36698</c:v>
                </c:pt>
                <c:pt idx="226">
                  <c:v>36699</c:v>
                </c:pt>
                <c:pt idx="227">
                  <c:v>36700</c:v>
                </c:pt>
                <c:pt idx="228">
                  <c:v>36703</c:v>
                </c:pt>
                <c:pt idx="229">
                  <c:v>36704</c:v>
                </c:pt>
                <c:pt idx="230">
                  <c:v>36705</c:v>
                </c:pt>
                <c:pt idx="231">
                  <c:v>36706</c:v>
                </c:pt>
                <c:pt idx="232">
                  <c:v>36707</c:v>
                </c:pt>
                <c:pt idx="233">
                  <c:v>36710</c:v>
                </c:pt>
                <c:pt idx="234">
                  <c:v>36712</c:v>
                </c:pt>
                <c:pt idx="235">
                  <c:v>36713</c:v>
                </c:pt>
                <c:pt idx="236">
                  <c:v>36714</c:v>
                </c:pt>
                <c:pt idx="237">
                  <c:v>36717</c:v>
                </c:pt>
                <c:pt idx="238">
                  <c:v>36718</c:v>
                </c:pt>
                <c:pt idx="239">
                  <c:v>36719</c:v>
                </c:pt>
                <c:pt idx="240">
                  <c:v>36720</c:v>
                </c:pt>
                <c:pt idx="241">
                  <c:v>36721</c:v>
                </c:pt>
                <c:pt idx="242">
                  <c:v>36724</c:v>
                </c:pt>
                <c:pt idx="243">
                  <c:v>36725</c:v>
                </c:pt>
                <c:pt idx="244">
                  <c:v>36726</c:v>
                </c:pt>
                <c:pt idx="245">
                  <c:v>36727</c:v>
                </c:pt>
                <c:pt idx="246">
                  <c:v>36728</c:v>
                </c:pt>
                <c:pt idx="247">
                  <c:v>36731</c:v>
                </c:pt>
                <c:pt idx="248">
                  <c:v>36732</c:v>
                </c:pt>
                <c:pt idx="249">
                  <c:v>36733</c:v>
                </c:pt>
                <c:pt idx="250">
                  <c:v>36734</c:v>
                </c:pt>
                <c:pt idx="251">
                  <c:v>36735</c:v>
                </c:pt>
                <c:pt idx="252">
                  <c:v>36738</c:v>
                </c:pt>
                <c:pt idx="253">
                  <c:v>36739</c:v>
                </c:pt>
                <c:pt idx="254">
                  <c:v>36740</c:v>
                </c:pt>
                <c:pt idx="255">
                  <c:v>36741</c:v>
                </c:pt>
                <c:pt idx="256">
                  <c:v>36742</c:v>
                </c:pt>
                <c:pt idx="257">
                  <c:v>36745</c:v>
                </c:pt>
                <c:pt idx="258">
                  <c:v>36746</c:v>
                </c:pt>
                <c:pt idx="259">
                  <c:v>36747</c:v>
                </c:pt>
                <c:pt idx="260">
                  <c:v>36748</c:v>
                </c:pt>
                <c:pt idx="261">
                  <c:v>36749</c:v>
                </c:pt>
                <c:pt idx="262">
                  <c:v>36752</c:v>
                </c:pt>
                <c:pt idx="263">
                  <c:v>36753</c:v>
                </c:pt>
                <c:pt idx="264">
                  <c:v>36754</c:v>
                </c:pt>
                <c:pt idx="265">
                  <c:v>36755</c:v>
                </c:pt>
                <c:pt idx="266">
                  <c:v>36756</c:v>
                </c:pt>
                <c:pt idx="267">
                  <c:v>36759</c:v>
                </c:pt>
                <c:pt idx="268">
                  <c:v>36760</c:v>
                </c:pt>
                <c:pt idx="269">
                  <c:v>36761</c:v>
                </c:pt>
                <c:pt idx="270">
                  <c:v>36762</c:v>
                </c:pt>
                <c:pt idx="271">
                  <c:v>36763</c:v>
                </c:pt>
                <c:pt idx="272">
                  <c:v>36766</c:v>
                </c:pt>
                <c:pt idx="273">
                  <c:v>36767</c:v>
                </c:pt>
                <c:pt idx="274">
                  <c:v>36768</c:v>
                </c:pt>
                <c:pt idx="275">
                  <c:v>36769</c:v>
                </c:pt>
                <c:pt idx="276">
                  <c:v>36770</c:v>
                </c:pt>
                <c:pt idx="277">
                  <c:v>36774</c:v>
                </c:pt>
                <c:pt idx="278">
                  <c:v>36775</c:v>
                </c:pt>
                <c:pt idx="279">
                  <c:v>36776</c:v>
                </c:pt>
                <c:pt idx="280">
                  <c:v>36777</c:v>
                </c:pt>
                <c:pt idx="281">
                  <c:v>36780</c:v>
                </c:pt>
                <c:pt idx="282">
                  <c:v>36781</c:v>
                </c:pt>
                <c:pt idx="283">
                  <c:v>36782</c:v>
                </c:pt>
                <c:pt idx="284">
                  <c:v>36783</c:v>
                </c:pt>
                <c:pt idx="285">
                  <c:v>36784</c:v>
                </c:pt>
                <c:pt idx="286">
                  <c:v>36787</c:v>
                </c:pt>
                <c:pt idx="287">
                  <c:v>36788</c:v>
                </c:pt>
                <c:pt idx="288">
                  <c:v>36789</c:v>
                </c:pt>
                <c:pt idx="289">
                  <c:v>36790</c:v>
                </c:pt>
                <c:pt idx="290">
                  <c:v>36791</c:v>
                </c:pt>
                <c:pt idx="291">
                  <c:v>36794</c:v>
                </c:pt>
                <c:pt idx="292">
                  <c:v>36795</c:v>
                </c:pt>
                <c:pt idx="293">
                  <c:v>36796</c:v>
                </c:pt>
                <c:pt idx="294">
                  <c:v>36797</c:v>
                </c:pt>
                <c:pt idx="295">
                  <c:v>36798</c:v>
                </c:pt>
                <c:pt idx="296">
                  <c:v>36801</c:v>
                </c:pt>
                <c:pt idx="297">
                  <c:v>36802</c:v>
                </c:pt>
                <c:pt idx="298">
                  <c:v>36803</c:v>
                </c:pt>
                <c:pt idx="299">
                  <c:v>36804</c:v>
                </c:pt>
                <c:pt idx="300">
                  <c:v>36805</c:v>
                </c:pt>
                <c:pt idx="301">
                  <c:v>36808</c:v>
                </c:pt>
                <c:pt idx="302">
                  <c:v>36809</c:v>
                </c:pt>
                <c:pt idx="303">
                  <c:v>36810</c:v>
                </c:pt>
                <c:pt idx="304">
                  <c:v>36811</c:v>
                </c:pt>
                <c:pt idx="305">
                  <c:v>36812</c:v>
                </c:pt>
                <c:pt idx="306">
                  <c:v>36815</c:v>
                </c:pt>
                <c:pt idx="307">
                  <c:v>36816</c:v>
                </c:pt>
                <c:pt idx="308">
                  <c:v>36817</c:v>
                </c:pt>
                <c:pt idx="309">
                  <c:v>36818</c:v>
                </c:pt>
                <c:pt idx="310">
                  <c:v>36819</c:v>
                </c:pt>
                <c:pt idx="311">
                  <c:v>36822</c:v>
                </c:pt>
                <c:pt idx="312">
                  <c:v>36823</c:v>
                </c:pt>
                <c:pt idx="313">
                  <c:v>36824</c:v>
                </c:pt>
                <c:pt idx="314">
                  <c:v>36825</c:v>
                </c:pt>
                <c:pt idx="315">
                  <c:v>36826</c:v>
                </c:pt>
                <c:pt idx="316">
                  <c:v>36829</c:v>
                </c:pt>
                <c:pt idx="317">
                  <c:v>36830</c:v>
                </c:pt>
                <c:pt idx="318">
                  <c:v>36831</c:v>
                </c:pt>
                <c:pt idx="319">
                  <c:v>36832</c:v>
                </c:pt>
                <c:pt idx="320">
                  <c:v>36833</c:v>
                </c:pt>
                <c:pt idx="321">
                  <c:v>36836</c:v>
                </c:pt>
                <c:pt idx="322">
                  <c:v>36837</c:v>
                </c:pt>
                <c:pt idx="323">
                  <c:v>36838</c:v>
                </c:pt>
                <c:pt idx="324">
                  <c:v>36839</c:v>
                </c:pt>
                <c:pt idx="325">
                  <c:v>36840</c:v>
                </c:pt>
                <c:pt idx="326">
                  <c:v>36843</c:v>
                </c:pt>
                <c:pt idx="327">
                  <c:v>36844</c:v>
                </c:pt>
                <c:pt idx="328">
                  <c:v>36845</c:v>
                </c:pt>
                <c:pt idx="329">
                  <c:v>36846</c:v>
                </c:pt>
                <c:pt idx="330">
                  <c:v>36847</c:v>
                </c:pt>
                <c:pt idx="331">
                  <c:v>36850</c:v>
                </c:pt>
                <c:pt idx="332">
                  <c:v>36851</c:v>
                </c:pt>
                <c:pt idx="333">
                  <c:v>36852</c:v>
                </c:pt>
                <c:pt idx="334">
                  <c:v>36854</c:v>
                </c:pt>
                <c:pt idx="335">
                  <c:v>36857</c:v>
                </c:pt>
                <c:pt idx="336">
                  <c:v>36858</c:v>
                </c:pt>
                <c:pt idx="337">
                  <c:v>36859</c:v>
                </c:pt>
                <c:pt idx="338">
                  <c:v>36860</c:v>
                </c:pt>
                <c:pt idx="339">
                  <c:v>36861</c:v>
                </c:pt>
                <c:pt idx="340">
                  <c:v>36864</c:v>
                </c:pt>
                <c:pt idx="341">
                  <c:v>36865</c:v>
                </c:pt>
                <c:pt idx="342">
                  <c:v>36866</c:v>
                </c:pt>
                <c:pt idx="343">
                  <c:v>36867</c:v>
                </c:pt>
                <c:pt idx="344">
                  <c:v>36868</c:v>
                </c:pt>
                <c:pt idx="345">
                  <c:v>36871</c:v>
                </c:pt>
                <c:pt idx="346">
                  <c:v>36872</c:v>
                </c:pt>
                <c:pt idx="347">
                  <c:v>36873</c:v>
                </c:pt>
                <c:pt idx="348">
                  <c:v>36874</c:v>
                </c:pt>
                <c:pt idx="349">
                  <c:v>36875</c:v>
                </c:pt>
                <c:pt idx="350">
                  <c:v>36878</c:v>
                </c:pt>
                <c:pt idx="351">
                  <c:v>36879</c:v>
                </c:pt>
                <c:pt idx="352">
                  <c:v>36880</c:v>
                </c:pt>
                <c:pt idx="353">
                  <c:v>36881</c:v>
                </c:pt>
                <c:pt idx="354">
                  <c:v>36882</c:v>
                </c:pt>
                <c:pt idx="355">
                  <c:v>36886</c:v>
                </c:pt>
                <c:pt idx="356">
                  <c:v>36887</c:v>
                </c:pt>
                <c:pt idx="357">
                  <c:v>36888</c:v>
                </c:pt>
                <c:pt idx="358">
                  <c:v>36889</c:v>
                </c:pt>
                <c:pt idx="359">
                  <c:v>36892</c:v>
                </c:pt>
                <c:pt idx="360">
                  <c:v>36893</c:v>
                </c:pt>
                <c:pt idx="361">
                  <c:v>36894</c:v>
                </c:pt>
                <c:pt idx="362">
                  <c:v>36895</c:v>
                </c:pt>
                <c:pt idx="363">
                  <c:v>36896</c:v>
                </c:pt>
                <c:pt idx="364">
                  <c:v>36899</c:v>
                </c:pt>
                <c:pt idx="365">
                  <c:v>36900</c:v>
                </c:pt>
                <c:pt idx="366">
                  <c:v>36901</c:v>
                </c:pt>
                <c:pt idx="367">
                  <c:v>36902</c:v>
                </c:pt>
                <c:pt idx="368">
                  <c:v>36903</c:v>
                </c:pt>
                <c:pt idx="369">
                  <c:v>36907</c:v>
                </c:pt>
                <c:pt idx="370">
                  <c:v>36908</c:v>
                </c:pt>
                <c:pt idx="371">
                  <c:v>36909</c:v>
                </c:pt>
                <c:pt idx="372">
                  <c:v>36910</c:v>
                </c:pt>
                <c:pt idx="373">
                  <c:v>36913</c:v>
                </c:pt>
                <c:pt idx="374">
                  <c:v>36914</c:v>
                </c:pt>
                <c:pt idx="375">
                  <c:v>36915</c:v>
                </c:pt>
                <c:pt idx="376">
                  <c:v>36916</c:v>
                </c:pt>
                <c:pt idx="377">
                  <c:v>36917</c:v>
                </c:pt>
                <c:pt idx="378">
                  <c:v>36920</c:v>
                </c:pt>
                <c:pt idx="379">
                  <c:v>36921</c:v>
                </c:pt>
                <c:pt idx="380">
                  <c:v>36922</c:v>
                </c:pt>
                <c:pt idx="381">
                  <c:v>36923</c:v>
                </c:pt>
                <c:pt idx="382">
                  <c:v>36924</c:v>
                </c:pt>
                <c:pt idx="383">
                  <c:v>36927</c:v>
                </c:pt>
                <c:pt idx="384">
                  <c:v>36928</c:v>
                </c:pt>
                <c:pt idx="385">
                  <c:v>36929</c:v>
                </c:pt>
                <c:pt idx="386">
                  <c:v>36930</c:v>
                </c:pt>
                <c:pt idx="387">
                  <c:v>36931</c:v>
                </c:pt>
                <c:pt idx="388">
                  <c:v>36934</c:v>
                </c:pt>
                <c:pt idx="389">
                  <c:v>36935</c:v>
                </c:pt>
                <c:pt idx="390">
                  <c:v>36936</c:v>
                </c:pt>
                <c:pt idx="391">
                  <c:v>36937</c:v>
                </c:pt>
                <c:pt idx="392">
                  <c:v>36938</c:v>
                </c:pt>
                <c:pt idx="393">
                  <c:v>36942</c:v>
                </c:pt>
                <c:pt idx="394">
                  <c:v>36943</c:v>
                </c:pt>
                <c:pt idx="395">
                  <c:v>36944</c:v>
                </c:pt>
                <c:pt idx="396">
                  <c:v>36945</c:v>
                </c:pt>
                <c:pt idx="397">
                  <c:v>36948</c:v>
                </c:pt>
                <c:pt idx="398">
                  <c:v>36949</c:v>
                </c:pt>
                <c:pt idx="399">
                  <c:v>36950</c:v>
                </c:pt>
                <c:pt idx="400">
                  <c:v>36951</c:v>
                </c:pt>
                <c:pt idx="401">
                  <c:v>36952</c:v>
                </c:pt>
                <c:pt idx="402">
                  <c:v>36955</c:v>
                </c:pt>
                <c:pt idx="403">
                  <c:v>36956</c:v>
                </c:pt>
                <c:pt idx="404">
                  <c:v>36957</c:v>
                </c:pt>
                <c:pt idx="405">
                  <c:v>36958</c:v>
                </c:pt>
                <c:pt idx="406">
                  <c:v>36959</c:v>
                </c:pt>
                <c:pt idx="407">
                  <c:v>36962</c:v>
                </c:pt>
                <c:pt idx="408">
                  <c:v>36963</c:v>
                </c:pt>
                <c:pt idx="409">
                  <c:v>36964</c:v>
                </c:pt>
                <c:pt idx="410">
                  <c:v>36965</c:v>
                </c:pt>
                <c:pt idx="411">
                  <c:v>36966</c:v>
                </c:pt>
                <c:pt idx="412">
                  <c:v>36969</c:v>
                </c:pt>
                <c:pt idx="413">
                  <c:v>36970</c:v>
                </c:pt>
                <c:pt idx="414">
                  <c:v>36971</c:v>
                </c:pt>
                <c:pt idx="415">
                  <c:v>36972</c:v>
                </c:pt>
                <c:pt idx="416">
                  <c:v>36973</c:v>
                </c:pt>
                <c:pt idx="417">
                  <c:v>36976</c:v>
                </c:pt>
                <c:pt idx="418">
                  <c:v>36977</c:v>
                </c:pt>
                <c:pt idx="419">
                  <c:v>36978</c:v>
                </c:pt>
                <c:pt idx="420">
                  <c:v>36979</c:v>
                </c:pt>
                <c:pt idx="421">
                  <c:v>36980</c:v>
                </c:pt>
                <c:pt idx="422">
                  <c:v>36983</c:v>
                </c:pt>
                <c:pt idx="423">
                  <c:v>36984</c:v>
                </c:pt>
                <c:pt idx="424">
                  <c:v>36985</c:v>
                </c:pt>
                <c:pt idx="425">
                  <c:v>36986</c:v>
                </c:pt>
                <c:pt idx="426">
                  <c:v>36987</c:v>
                </c:pt>
                <c:pt idx="427">
                  <c:v>36990</c:v>
                </c:pt>
                <c:pt idx="428">
                  <c:v>36991</c:v>
                </c:pt>
                <c:pt idx="429">
                  <c:v>36992</c:v>
                </c:pt>
                <c:pt idx="430">
                  <c:v>36993</c:v>
                </c:pt>
                <c:pt idx="431">
                  <c:v>36997</c:v>
                </c:pt>
                <c:pt idx="432">
                  <c:v>36998</c:v>
                </c:pt>
                <c:pt idx="433">
                  <c:v>36999</c:v>
                </c:pt>
                <c:pt idx="434">
                  <c:v>37000</c:v>
                </c:pt>
                <c:pt idx="435">
                  <c:v>37001</c:v>
                </c:pt>
                <c:pt idx="436">
                  <c:v>37004</c:v>
                </c:pt>
                <c:pt idx="437">
                  <c:v>37005</c:v>
                </c:pt>
                <c:pt idx="438">
                  <c:v>37006</c:v>
                </c:pt>
                <c:pt idx="439">
                  <c:v>37007</c:v>
                </c:pt>
                <c:pt idx="440">
                  <c:v>37008</c:v>
                </c:pt>
                <c:pt idx="441">
                  <c:v>37011</c:v>
                </c:pt>
                <c:pt idx="442">
                  <c:v>37012</c:v>
                </c:pt>
                <c:pt idx="443">
                  <c:v>37013</c:v>
                </c:pt>
                <c:pt idx="444">
                  <c:v>37014</c:v>
                </c:pt>
                <c:pt idx="445">
                  <c:v>37015</c:v>
                </c:pt>
                <c:pt idx="446">
                  <c:v>37018</c:v>
                </c:pt>
                <c:pt idx="447">
                  <c:v>37019</c:v>
                </c:pt>
                <c:pt idx="448">
                  <c:v>37020</c:v>
                </c:pt>
                <c:pt idx="449">
                  <c:v>37021</c:v>
                </c:pt>
                <c:pt idx="450">
                  <c:v>37022</c:v>
                </c:pt>
                <c:pt idx="451">
                  <c:v>37025</c:v>
                </c:pt>
                <c:pt idx="452">
                  <c:v>37026</c:v>
                </c:pt>
                <c:pt idx="453">
                  <c:v>37027</c:v>
                </c:pt>
                <c:pt idx="454">
                  <c:v>37028</c:v>
                </c:pt>
                <c:pt idx="455">
                  <c:v>37029</c:v>
                </c:pt>
                <c:pt idx="456">
                  <c:v>37032</c:v>
                </c:pt>
                <c:pt idx="457">
                  <c:v>37033</c:v>
                </c:pt>
                <c:pt idx="458">
                  <c:v>37034</c:v>
                </c:pt>
                <c:pt idx="459">
                  <c:v>37035</c:v>
                </c:pt>
                <c:pt idx="460">
                  <c:v>37036</c:v>
                </c:pt>
                <c:pt idx="461">
                  <c:v>37040</c:v>
                </c:pt>
                <c:pt idx="462">
                  <c:v>37041</c:v>
                </c:pt>
                <c:pt idx="463">
                  <c:v>37042</c:v>
                </c:pt>
                <c:pt idx="464">
                  <c:v>37043</c:v>
                </c:pt>
                <c:pt idx="465">
                  <c:v>37046</c:v>
                </c:pt>
                <c:pt idx="466">
                  <c:v>37047</c:v>
                </c:pt>
                <c:pt idx="467">
                  <c:v>37048</c:v>
                </c:pt>
                <c:pt idx="468">
                  <c:v>37049</c:v>
                </c:pt>
                <c:pt idx="469">
                  <c:v>37050</c:v>
                </c:pt>
                <c:pt idx="470">
                  <c:v>37053</c:v>
                </c:pt>
                <c:pt idx="471">
                  <c:v>37054</c:v>
                </c:pt>
                <c:pt idx="472">
                  <c:v>37055</c:v>
                </c:pt>
                <c:pt idx="473">
                  <c:v>37056</c:v>
                </c:pt>
                <c:pt idx="474">
                  <c:v>37057</c:v>
                </c:pt>
                <c:pt idx="475">
                  <c:v>37060</c:v>
                </c:pt>
                <c:pt idx="476">
                  <c:v>37061</c:v>
                </c:pt>
                <c:pt idx="477">
                  <c:v>37062</c:v>
                </c:pt>
                <c:pt idx="478">
                  <c:v>37063</c:v>
                </c:pt>
                <c:pt idx="479">
                  <c:v>37064</c:v>
                </c:pt>
                <c:pt idx="480">
                  <c:v>37067</c:v>
                </c:pt>
                <c:pt idx="481">
                  <c:v>37068</c:v>
                </c:pt>
                <c:pt idx="482">
                  <c:v>37069</c:v>
                </c:pt>
                <c:pt idx="483">
                  <c:v>37070</c:v>
                </c:pt>
                <c:pt idx="484">
                  <c:v>37071</c:v>
                </c:pt>
                <c:pt idx="485">
                  <c:v>37074</c:v>
                </c:pt>
                <c:pt idx="486">
                  <c:v>37075</c:v>
                </c:pt>
                <c:pt idx="487">
                  <c:v>37077</c:v>
                </c:pt>
                <c:pt idx="488">
                  <c:v>37078</c:v>
                </c:pt>
                <c:pt idx="489">
                  <c:v>37081</c:v>
                </c:pt>
                <c:pt idx="490">
                  <c:v>37082</c:v>
                </c:pt>
                <c:pt idx="491">
                  <c:v>37083</c:v>
                </c:pt>
                <c:pt idx="492">
                  <c:v>37084</c:v>
                </c:pt>
                <c:pt idx="493">
                  <c:v>37085</c:v>
                </c:pt>
                <c:pt idx="494">
                  <c:v>37088</c:v>
                </c:pt>
                <c:pt idx="495">
                  <c:v>37089</c:v>
                </c:pt>
                <c:pt idx="496">
                  <c:v>37090</c:v>
                </c:pt>
                <c:pt idx="497">
                  <c:v>37091</c:v>
                </c:pt>
                <c:pt idx="498">
                  <c:v>37092</c:v>
                </c:pt>
                <c:pt idx="499">
                  <c:v>37095</c:v>
                </c:pt>
                <c:pt idx="500">
                  <c:v>37096</c:v>
                </c:pt>
                <c:pt idx="501">
                  <c:v>37097</c:v>
                </c:pt>
                <c:pt idx="502">
                  <c:v>37098</c:v>
                </c:pt>
                <c:pt idx="503">
                  <c:v>37099</c:v>
                </c:pt>
                <c:pt idx="504">
                  <c:v>37102</c:v>
                </c:pt>
                <c:pt idx="505">
                  <c:v>37103</c:v>
                </c:pt>
                <c:pt idx="506">
                  <c:v>37104</c:v>
                </c:pt>
                <c:pt idx="507">
                  <c:v>37105</c:v>
                </c:pt>
                <c:pt idx="508">
                  <c:v>37106</c:v>
                </c:pt>
                <c:pt idx="509">
                  <c:v>37109</c:v>
                </c:pt>
                <c:pt idx="510">
                  <c:v>37110</c:v>
                </c:pt>
                <c:pt idx="511">
                  <c:v>37111</c:v>
                </c:pt>
                <c:pt idx="512">
                  <c:v>37112</c:v>
                </c:pt>
                <c:pt idx="513">
                  <c:v>37113</c:v>
                </c:pt>
                <c:pt idx="514">
                  <c:v>37116</c:v>
                </c:pt>
                <c:pt idx="515">
                  <c:v>37117</c:v>
                </c:pt>
                <c:pt idx="516">
                  <c:v>37118</c:v>
                </c:pt>
                <c:pt idx="517">
                  <c:v>37119</c:v>
                </c:pt>
                <c:pt idx="518">
                  <c:v>37120</c:v>
                </c:pt>
                <c:pt idx="519">
                  <c:v>37123</c:v>
                </c:pt>
                <c:pt idx="520">
                  <c:v>37124</c:v>
                </c:pt>
                <c:pt idx="521">
                  <c:v>37125</c:v>
                </c:pt>
                <c:pt idx="522">
                  <c:v>37126</c:v>
                </c:pt>
                <c:pt idx="523">
                  <c:v>37127</c:v>
                </c:pt>
                <c:pt idx="524">
                  <c:v>37130</c:v>
                </c:pt>
                <c:pt idx="525">
                  <c:v>37131</c:v>
                </c:pt>
                <c:pt idx="526">
                  <c:v>37132</c:v>
                </c:pt>
                <c:pt idx="527">
                  <c:v>37133</c:v>
                </c:pt>
                <c:pt idx="528">
                  <c:v>37134</c:v>
                </c:pt>
                <c:pt idx="529">
                  <c:v>37137</c:v>
                </c:pt>
                <c:pt idx="530">
                  <c:v>37138</c:v>
                </c:pt>
                <c:pt idx="531">
                  <c:v>37139</c:v>
                </c:pt>
                <c:pt idx="532">
                  <c:v>37140</c:v>
                </c:pt>
                <c:pt idx="533">
                  <c:v>37141</c:v>
                </c:pt>
                <c:pt idx="534">
                  <c:v>37144</c:v>
                </c:pt>
                <c:pt idx="535">
                  <c:v>37145</c:v>
                </c:pt>
                <c:pt idx="536">
                  <c:v>37146</c:v>
                </c:pt>
                <c:pt idx="537">
                  <c:v>37147</c:v>
                </c:pt>
                <c:pt idx="538">
                  <c:v>37148</c:v>
                </c:pt>
                <c:pt idx="539">
                  <c:v>37151</c:v>
                </c:pt>
                <c:pt idx="540">
                  <c:v>37152</c:v>
                </c:pt>
                <c:pt idx="541">
                  <c:v>37153</c:v>
                </c:pt>
                <c:pt idx="542">
                  <c:v>37154</c:v>
                </c:pt>
                <c:pt idx="543">
                  <c:v>37155</c:v>
                </c:pt>
                <c:pt idx="544">
                  <c:v>37158</c:v>
                </c:pt>
                <c:pt idx="545">
                  <c:v>37159</c:v>
                </c:pt>
                <c:pt idx="546">
                  <c:v>37160</c:v>
                </c:pt>
                <c:pt idx="547">
                  <c:v>37161</c:v>
                </c:pt>
                <c:pt idx="548">
                  <c:v>37162</c:v>
                </c:pt>
                <c:pt idx="549">
                  <c:v>37165</c:v>
                </c:pt>
                <c:pt idx="550">
                  <c:v>37166</c:v>
                </c:pt>
                <c:pt idx="551">
                  <c:v>37167</c:v>
                </c:pt>
                <c:pt idx="552">
                  <c:v>37168</c:v>
                </c:pt>
                <c:pt idx="553">
                  <c:v>37169</c:v>
                </c:pt>
                <c:pt idx="554">
                  <c:v>37172</c:v>
                </c:pt>
                <c:pt idx="555">
                  <c:v>37173</c:v>
                </c:pt>
                <c:pt idx="556">
                  <c:v>37174</c:v>
                </c:pt>
                <c:pt idx="557">
                  <c:v>37175</c:v>
                </c:pt>
                <c:pt idx="558">
                  <c:v>37176</c:v>
                </c:pt>
                <c:pt idx="559">
                  <c:v>37179</c:v>
                </c:pt>
                <c:pt idx="560">
                  <c:v>37180</c:v>
                </c:pt>
                <c:pt idx="561">
                  <c:v>37181</c:v>
                </c:pt>
                <c:pt idx="562">
                  <c:v>37182</c:v>
                </c:pt>
                <c:pt idx="563">
                  <c:v>37183</c:v>
                </c:pt>
                <c:pt idx="564">
                  <c:v>37186</c:v>
                </c:pt>
                <c:pt idx="565">
                  <c:v>37187</c:v>
                </c:pt>
                <c:pt idx="566">
                  <c:v>37188</c:v>
                </c:pt>
                <c:pt idx="567">
                  <c:v>37189</c:v>
                </c:pt>
                <c:pt idx="568">
                  <c:v>37190</c:v>
                </c:pt>
                <c:pt idx="569">
                  <c:v>37193</c:v>
                </c:pt>
                <c:pt idx="570">
                  <c:v>37194</c:v>
                </c:pt>
                <c:pt idx="571">
                  <c:v>37195</c:v>
                </c:pt>
                <c:pt idx="572">
                  <c:v>37196</c:v>
                </c:pt>
                <c:pt idx="573">
                  <c:v>37197</c:v>
                </c:pt>
                <c:pt idx="574">
                  <c:v>37200</c:v>
                </c:pt>
                <c:pt idx="575">
                  <c:v>37201</c:v>
                </c:pt>
                <c:pt idx="576">
                  <c:v>37202</c:v>
                </c:pt>
                <c:pt idx="577">
                  <c:v>37203</c:v>
                </c:pt>
                <c:pt idx="578">
                  <c:v>37204</c:v>
                </c:pt>
                <c:pt idx="579">
                  <c:v>37207</c:v>
                </c:pt>
                <c:pt idx="580">
                  <c:v>37208</c:v>
                </c:pt>
                <c:pt idx="581">
                  <c:v>37209</c:v>
                </c:pt>
                <c:pt idx="582">
                  <c:v>37210</c:v>
                </c:pt>
                <c:pt idx="583">
                  <c:v>37211</c:v>
                </c:pt>
                <c:pt idx="584">
                  <c:v>37214</c:v>
                </c:pt>
                <c:pt idx="585">
                  <c:v>37215</c:v>
                </c:pt>
                <c:pt idx="586">
                  <c:v>37216</c:v>
                </c:pt>
                <c:pt idx="587">
                  <c:v>37217</c:v>
                </c:pt>
                <c:pt idx="588">
                  <c:v>37218</c:v>
                </c:pt>
                <c:pt idx="589">
                  <c:v>37221</c:v>
                </c:pt>
                <c:pt idx="590">
                  <c:v>37222</c:v>
                </c:pt>
                <c:pt idx="591">
                  <c:v>37223</c:v>
                </c:pt>
                <c:pt idx="592">
                  <c:v>37224</c:v>
                </c:pt>
                <c:pt idx="593">
                  <c:v>37225</c:v>
                </c:pt>
                <c:pt idx="594">
                  <c:v>37228</c:v>
                </c:pt>
                <c:pt idx="595">
                  <c:v>37229</c:v>
                </c:pt>
                <c:pt idx="596">
                  <c:v>37230</c:v>
                </c:pt>
                <c:pt idx="597">
                  <c:v>37231</c:v>
                </c:pt>
                <c:pt idx="598">
                  <c:v>37232</c:v>
                </c:pt>
                <c:pt idx="599">
                  <c:v>37235</c:v>
                </c:pt>
                <c:pt idx="600">
                  <c:v>37236</c:v>
                </c:pt>
                <c:pt idx="601">
                  <c:v>37237</c:v>
                </c:pt>
                <c:pt idx="602">
                  <c:v>37238</c:v>
                </c:pt>
                <c:pt idx="603">
                  <c:v>37239</c:v>
                </c:pt>
                <c:pt idx="604">
                  <c:v>37242</c:v>
                </c:pt>
                <c:pt idx="605">
                  <c:v>37243</c:v>
                </c:pt>
                <c:pt idx="606">
                  <c:v>37244</c:v>
                </c:pt>
                <c:pt idx="607">
                  <c:v>37245</c:v>
                </c:pt>
                <c:pt idx="608">
                  <c:v>37246</c:v>
                </c:pt>
                <c:pt idx="609">
                  <c:v>37249</c:v>
                </c:pt>
                <c:pt idx="610">
                  <c:v>37250</c:v>
                </c:pt>
                <c:pt idx="611">
                  <c:v>37251</c:v>
                </c:pt>
                <c:pt idx="612">
                  <c:v>37252</c:v>
                </c:pt>
                <c:pt idx="613">
                  <c:v>37253</c:v>
                </c:pt>
                <c:pt idx="614">
                  <c:v>37256</c:v>
                </c:pt>
                <c:pt idx="615">
                  <c:v>37257</c:v>
                </c:pt>
                <c:pt idx="616">
                  <c:v>37258</c:v>
                </c:pt>
                <c:pt idx="617">
                  <c:v>37259</c:v>
                </c:pt>
                <c:pt idx="618">
                  <c:v>37260</c:v>
                </c:pt>
                <c:pt idx="619">
                  <c:v>37263</c:v>
                </c:pt>
                <c:pt idx="620">
                  <c:v>37264</c:v>
                </c:pt>
                <c:pt idx="621">
                  <c:v>37265</c:v>
                </c:pt>
                <c:pt idx="622">
                  <c:v>37266</c:v>
                </c:pt>
                <c:pt idx="623">
                  <c:v>37267</c:v>
                </c:pt>
                <c:pt idx="624">
                  <c:v>37270</c:v>
                </c:pt>
                <c:pt idx="625">
                  <c:v>37271</c:v>
                </c:pt>
                <c:pt idx="626">
                  <c:v>37272</c:v>
                </c:pt>
                <c:pt idx="627">
                  <c:v>37273</c:v>
                </c:pt>
                <c:pt idx="628">
                  <c:v>37274</c:v>
                </c:pt>
                <c:pt idx="629">
                  <c:v>37277</c:v>
                </c:pt>
                <c:pt idx="630">
                  <c:v>37278</c:v>
                </c:pt>
                <c:pt idx="631">
                  <c:v>37279</c:v>
                </c:pt>
                <c:pt idx="632">
                  <c:v>37280</c:v>
                </c:pt>
                <c:pt idx="633">
                  <c:v>37281</c:v>
                </c:pt>
                <c:pt idx="634">
                  <c:v>37284</c:v>
                </c:pt>
                <c:pt idx="635">
                  <c:v>37285</c:v>
                </c:pt>
                <c:pt idx="636">
                  <c:v>37286</c:v>
                </c:pt>
                <c:pt idx="637">
                  <c:v>37287</c:v>
                </c:pt>
                <c:pt idx="638">
                  <c:v>37288</c:v>
                </c:pt>
                <c:pt idx="639">
                  <c:v>37291</c:v>
                </c:pt>
                <c:pt idx="640">
                  <c:v>37292</c:v>
                </c:pt>
                <c:pt idx="641">
                  <c:v>37293</c:v>
                </c:pt>
                <c:pt idx="642">
                  <c:v>37294</c:v>
                </c:pt>
                <c:pt idx="643">
                  <c:v>37295</c:v>
                </c:pt>
                <c:pt idx="644">
                  <c:v>37298</c:v>
                </c:pt>
                <c:pt idx="645">
                  <c:v>37299</c:v>
                </c:pt>
                <c:pt idx="646">
                  <c:v>37300</c:v>
                </c:pt>
                <c:pt idx="647">
                  <c:v>37301</c:v>
                </c:pt>
                <c:pt idx="648">
                  <c:v>37302</c:v>
                </c:pt>
                <c:pt idx="649">
                  <c:v>37305</c:v>
                </c:pt>
                <c:pt idx="650">
                  <c:v>37306</c:v>
                </c:pt>
                <c:pt idx="651">
                  <c:v>37307</c:v>
                </c:pt>
                <c:pt idx="652">
                  <c:v>37308</c:v>
                </c:pt>
                <c:pt idx="653">
                  <c:v>37309</c:v>
                </c:pt>
                <c:pt idx="654">
                  <c:v>37312</c:v>
                </c:pt>
                <c:pt idx="655">
                  <c:v>37313</c:v>
                </c:pt>
                <c:pt idx="656">
                  <c:v>37314</c:v>
                </c:pt>
                <c:pt idx="657">
                  <c:v>37315</c:v>
                </c:pt>
                <c:pt idx="658">
                  <c:v>37316</c:v>
                </c:pt>
                <c:pt idx="659">
                  <c:v>37319</c:v>
                </c:pt>
                <c:pt idx="660">
                  <c:v>37320</c:v>
                </c:pt>
                <c:pt idx="661">
                  <c:v>37321</c:v>
                </c:pt>
                <c:pt idx="662">
                  <c:v>37322</c:v>
                </c:pt>
                <c:pt idx="663">
                  <c:v>37323</c:v>
                </c:pt>
                <c:pt idx="664">
                  <c:v>37326</c:v>
                </c:pt>
                <c:pt idx="665">
                  <c:v>37327</c:v>
                </c:pt>
                <c:pt idx="666">
                  <c:v>37328</c:v>
                </c:pt>
                <c:pt idx="667">
                  <c:v>37329</c:v>
                </c:pt>
                <c:pt idx="668">
                  <c:v>37330</c:v>
                </c:pt>
                <c:pt idx="669">
                  <c:v>37333</c:v>
                </c:pt>
                <c:pt idx="670">
                  <c:v>37334</c:v>
                </c:pt>
                <c:pt idx="671">
                  <c:v>37335</c:v>
                </c:pt>
                <c:pt idx="672">
                  <c:v>37336</c:v>
                </c:pt>
                <c:pt idx="673">
                  <c:v>37337</c:v>
                </c:pt>
                <c:pt idx="674">
                  <c:v>37340</c:v>
                </c:pt>
                <c:pt idx="675">
                  <c:v>37341</c:v>
                </c:pt>
                <c:pt idx="676">
                  <c:v>37342</c:v>
                </c:pt>
                <c:pt idx="677">
                  <c:v>37343</c:v>
                </c:pt>
                <c:pt idx="678">
                  <c:v>37344</c:v>
                </c:pt>
                <c:pt idx="679">
                  <c:v>37347</c:v>
                </c:pt>
                <c:pt idx="680">
                  <c:v>37348</c:v>
                </c:pt>
                <c:pt idx="681">
                  <c:v>37349</c:v>
                </c:pt>
                <c:pt idx="682">
                  <c:v>37350</c:v>
                </c:pt>
                <c:pt idx="683">
                  <c:v>37351</c:v>
                </c:pt>
                <c:pt idx="684">
                  <c:v>37354</c:v>
                </c:pt>
                <c:pt idx="685">
                  <c:v>37355</c:v>
                </c:pt>
                <c:pt idx="686">
                  <c:v>37356</c:v>
                </c:pt>
                <c:pt idx="687">
                  <c:v>37357</c:v>
                </c:pt>
                <c:pt idx="688">
                  <c:v>37358</c:v>
                </c:pt>
                <c:pt idx="689">
                  <c:v>37361</c:v>
                </c:pt>
                <c:pt idx="690">
                  <c:v>37362</c:v>
                </c:pt>
                <c:pt idx="691">
                  <c:v>37363</c:v>
                </c:pt>
                <c:pt idx="692">
                  <c:v>37364</c:v>
                </c:pt>
                <c:pt idx="693">
                  <c:v>37365</c:v>
                </c:pt>
                <c:pt idx="694">
                  <c:v>37368</c:v>
                </c:pt>
                <c:pt idx="695">
                  <c:v>37369</c:v>
                </c:pt>
                <c:pt idx="696">
                  <c:v>37370</c:v>
                </c:pt>
                <c:pt idx="697">
                  <c:v>37371</c:v>
                </c:pt>
                <c:pt idx="698">
                  <c:v>37372</c:v>
                </c:pt>
                <c:pt idx="699">
                  <c:v>37375</c:v>
                </c:pt>
                <c:pt idx="700">
                  <c:v>37376</c:v>
                </c:pt>
                <c:pt idx="701">
                  <c:v>37377</c:v>
                </c:pt>
                <c:pt idx="702">
                  <c:v>37378</c:v>
                </c:pt>
                <c:pt idx="703">
                  <c:v>37379</c:v>
                </c:pt>
                <c:pt idx="704">
                  <c:v>37382</c:v>
                </c:pt>
                <c:pt idx="705">
                  <c:v>37383</c:v>
                </c:pt>
                <c:pt idx="706">
                  <c:v>37384</c:v>
                </c:pt>
                <c:pt idx="707">
                  <c:v>37385</c:v>
                </c:pt>
                <c:pt idx="708">
                  <c:v>37386</c:v>
                </c:pt>
                <c:pt idx="709">
                  <c:v>37389</c:v>
                </c:pt>
                <c:pt idx="710">
                  <c:v>37390</c:v>
                </c:pt>
                <c:pt idx="711">
                  <c:v>37391</c:v>
                </c:pt>
                <c:pt idx="712">
                  <c:v>37392</c:v>
                </c:pt>
                <c:pt idx="713">
                  <c:v>37393</c:v>
                </c:pt>
                <c:pt idx="714">
                  <c:v>37396</c:v>
                </c:pt>
                <c:pt idx="715">
                  <c:v>37397</c:v>
                </c:pt>
                <c:pt idx="716">
                  <c:v>37398</c:v>
                </c:pt>
                <c:pt idx="717">
                  <c:v>37399</c:v>
                </c:pt>
                <c:pt idx="718">
                  <c:v>37400</c:v>
                </c:pt>
                <c:pt idx="719">
                  <c:v>37403</c:v>
                </c:pt>
                <c:pt idx="720">
                  <c:v>37404</c:v>
                </c:pt>
                <c:pt idx="721">
                  <c:v>37405</c:v>
                </c:pt>
                <c:pt idx="722">
                  <c:v>37406</c:v>
                </c:pt>
                <c:pt idx="723">
                  <c:v>37407</c:v>
                </c:pt>
                <c:pt idx="724">
                  <c:v>37410</c:v>
                </c:pt>
                <c:pt idx="725">
                  <c:v>37411</c:v>
                </c:pt>
                <c:pt idx="726">
                  <c:v>37412</c:v>
                </c:pt>
                <c:pt idx="727">
                  <c:v>37413</c:v>
                </c:pt>
                <c:pt idx="728">
                  <c:v>37414</c:v>
                </c:pt>
                <c:pt idx="729">
                  <c:v>37417</c:v>
                </c:pt>
                <c:pt idx="730">
                  <c:v>37418</c:v>
                </c:pt>
                <c:pt idx="731">
                  <c:v>37419</c:v>
                </c:pt>
                <c:pt idx="732">
                  <c:v>37420</c:v>
                </c:pt>
                <c:pt idx="733">
                  <c:v>37421</c:v>
                </c:pt>
                <c:pt idx="734">
                  <c:v>37424</c:v>
                </c:pt>
                <c:pt idx="735">
                  <c:v>37425</c:v>
                </c:pt>
                <c:pt idx="736">
                  <c:v>37426</c:v>
                </c:pt>
                <c:pt idx="737">
                  <c:v>37427</c:v>
                </c:pt>
                <c:pt idx="738">
                  <c:v>37428</c:v>
                </c:pt>
                <c:pt idx="739">
                  <c:v>37431</c:v>
                </c:pt>
                <c:pt idx="740">
                  <c:v>37432</c:v>
                </c:pt>
                <c:pt idx="741">
                  <c:v>37433</c:v>
                </c:pt>
                <c:pt idx="742">
                  <c:v>37434</c:v>
                </c:pt>
                <c:pt idx="743">
                  <c:v>37435</c:v>
                </c:pt>
                <c:pt idx="744">
                  <c:v>37438</c:v>
                </c:pt>
                <c:pt idx="745">
                  <c:v>37439</c:v>
                </c:pt>
                <c:pt idx="746">
                  <c:v>37440</c:v>
                </c:pt>
                <c:pt idx="747">
                  <c:v>37441</c:v>
                </c:pt>
                <c:pt idx="748">
                  <c:v>37442</c:v>
                </c:pt>
                <c:pt idx="749">
                  <c:v>37445</c:v>
                </c:pt>
                <c:pt idx="750">
                  <c:v>37446</c:v>
                </c:pt>
                <c:pt idx="751">
                  <c:v>37447</c:v>
                </c:pt>
                <c:pt idx="752">
                  <c:v>37448</c:v>
                </c:pt>
                <c:pt idx="753">
                  <c:v>37449</c:v>
                </c:pt>
                <c:pt idx="754">
                  <c:v>37452</c:v>
                </c:pt>
                <c:pt idx="755">
                  <c:v>37453</c:v>
                </c:pt>
                <c:pt idx="756">
                  <c:v>37454</c:v>
                </c:pt>
                <c:pt idx="757">
                  <c:v>37455</c:v>
                </c:pt>
                <c:pt idx="758">
                  <c:v>37456</c:v>
                </c:pt>
                <c:pt idx="759">
                  <c:v>37459</c:v>
                </c:pt>
                <c:pt idx="760">
                  <c:v>37460</c:v>
                </c:pt>
                <c:pt idx="761">
                  <c:v>37461</c:v>
                </c:pt>
                <c:pt idx="762">
                  <c:v>37462</c:v>
                </c:pt>
                <c:pt idx="763">
                  <c:v>37463</c:v>
                </c:pt>
                <c:pt idx="764">
                  <c:v>37466</c:v>
                </c:pt>
                <c:pt idx="765">
                  <c:v>37467</c:v>
                </c:pt>
                <c:pt idx="766">
                  <c:v>37468</c:v>
                </c:pt>
                <c:pt idx="767">
                  <c:v>37469</c:v>
                </c:pt>
                <c:pt idx="768">
                  <c:v>37470</c:v>
                </c:pt>
                <c:pt idx="769">
                  <c:v>37473</c:v>
                </c:pt>
                <c:pt idx="770">
                  <c:v>37474</c:v>
                </c:pt>
                <c:pt idx="771">
                  <c:v>37475</c:v>
                </c:pt>
                <c:pt idx="772">
                  <c:v>37476</c:v>
                </c:pt>
                <c:pt idx="773">
                  <c:v>37477</c:v>
                </c:pt>
                <c:pt idx="774">
                  <c:v>37480</c:v>
                </c:pt>
                <c:pt idx="775">
                  <c:v>37481</c:v>
                </c:pt>
                <c:pt idx="776">
                  <c:v>37482</c:v>
                </c:pt>
                <c:pt idx="777">
                  <c:v>37483</c:v>
                </c:pt>
                <c:pt idx="778">
                  <c:v>37484</c:v>
                </c:pt>
                <c:pt idx="779">
                  <c:v>37487</c:v>
                </c:pt>
                <c:pt idx="780">
                  <c:v>37488</c:v>
                </c:pt>
                <c:pt idx="781">
                  <c:v>37489</c:v>
                </c:pt>
                <c:pt idx="782">
                  <c:v>37490</c:v>
                </c:pt>
                <c:pt idx="783">
                  <c:v>37491</c:v>
                </c:pt>
                <c:pt idx="784">
                  <c:v>37494</c:v>
                </c:pt>
                <c:pt idx="785">
                  <c:v>37495</c:v>
                </c:pt>
                <c:pt idx="786">
                  <c:v>37496</c:v>
                </c:pt>
                <c:pt idx="787">
                  <c:v>37497</c:v>
                </c:pt>
                <c:pt idx="788">
                  <c:v>37498</c:v>
                </c:pt>
                <c:pt idx="789">
                  <c:v>37501</c:v>
                </c:pt>
                <c:pt idx="790">
                  <c:v>37502</c:v>
                </c:pt>
                <c:pt idx="791">
                  <c:v>37503</c:v>
                </c:pt>
                <c:pt idx="792">
                  <c:v>37504</c:v>
                </c:pt>
                <c:pt idx="793">
                  <c:v>37505</c:v>
                </c:pt>
                <c:pt idx="794">
                  <c:v>37508</c:v>
                </c:pt>
                <c:pt idx="795">
                  <c:v>37509</c:v>
                </c:pt>
                <c:pt idx="796">
                  <c:v>37510</c:v>
                </c:pt>
                <c:pt idx="797">
                  <c:v>37511</c:v>
                </c:pt>
                <c:pt idx="798">
                  <c:v>37512</c:v>
                </c:pt>
                <c:pt idx="799">
                  <c:v>37515</c:v>
                </c:pt>
                <c:pt idx="800">
                  <c:v>37516</c:v>
                </c:pt>
                <c:pt idx="801">
                  <c:v>37517</c:v>
                </c:pt>
                <c:pt idx="802">
                  <c:v>37518</c:v>
                </c:pt>
                <c:pt idx="803">
                  <c:v>37519</c:v>
                </c:pt>
                <c:pt idx="804">
                  <c:v>37522</c:v>
                </c:pt>
                <c:pt idx="805">
                  <c:v>37523</c:v>
                </c:pt>
                <c:pt idx="806">
                  <c:v>37524</c:v>
                </c:pt>
                <c:pt idx="807">
                  <c:v>37525</c:v>
                </c:pt>
                <c:pt idx="808">
                  <c:v>37526</c:v>
                </c:pt>
                <c:pt idx="809">
                  <c:v>37529</c:v>
                </c:pt>
                <c:pt idx="810">
                  <c:v>37530</c:v>
                </c:pt>
                <c:pt idx="811">
                  <c:v>37531</c:v>
                </c:pt>
                <c:pt idx="812">
                  <c:v>37532</c:v>
                </c:pt>
                <c:pt idx="813">
                  <c:v>37533</c:v>
                </c:pt>
                <c:pt idx="814">
                  <c:v>37536</c:v>
                </c:pt>
                <c:pt idx="815">
                  <c:v>37537</c:v>
                </c:pt>
                <c:pt idx="816">
                  <c:v>37538</c:v>
                </c:pt>
                <c:pt idx="817">
                  <c:v>37539</c:v>
                </c:pt>
                <c:pt idx="818">
                  <c:v>37540</c:v>
                </c:pt>
                <c:pt idx="819">
                  <c:v>37543</c:v>
                </c:pt>
                <c:pt idx="820">
                  <c:v>37544</c:v>
                </c:pt>
                <c:pt idx="821">
                  <c:v>37545</c:v>
                </c:pt>
                <c:pt idx="822">
                  <c:v>37546</c:v>
                </c:pt>
                <c:pt idx="823">
                  <c:v>37547</c:v>
                </c:pt>
                <c:pt idx="824">
                  <c:v>37550</c:v>
                </c:pt>
                <c:pt idx="825">
                  <c:v>37551</c:v>
                </c:pt>
                <c:pt idx="826">
                  <c:v>37552</c:v>
                </c:pt>
                <c:pt idx="827">
                  <c:v>37553</c:v>
                </c:pt>
                <c:pt idx="828">
                  <c:v>37554</c:v>
                </c:pt>
                <c:pt idx="829">
                  <c:v>37557</c:v>
                </c:pt>
                <c:pt idx="830">
                  <c:v>37558</c:v>
                </c:pt>
                <c:pt idx="831">
                  <c:v>37559</c:v>
                </c:pt>
                <c:pt idx="832">
                  <c:v>37560</c:v>
                </c:pt>
                <c:pt idx="833">
                  <c:v>37561</c:v>
                </c:pt>
                <c:pt idx="834">
                  <c:v>37564</c:v>
                </c:pt>
                <c:pt idx="835">
                  <c:v>37565</c:v>
                </c:pt>
                <c:pt idx="836">
                  <c:v>37566</c:v>
                </c:pt>
                <c:pt idx="837">
                  <c:v>37567</c:v>
                </c:pt>
                <c:pt idx="838">
                  <c:v>37568</c:v>
                </c:pt>
                <c:pt idx="839">
                  <c:v>37571</c:v>
                </c:pt>
                <c:pt idx="840">
                  <c:v>37572</c:v>
                </c:pt>
                <c:pt idx="841">
                  <c:v>37573</c:v>
                </c:pt>
                <c:pt idx="842">
                  <c:v>37574</c:v>
                </c:pt>
                <c:pt idx="843">
                  <c:v>37575</c:v>
                </c:pt>
                <c:pt idx="844">
                  <c:v>37578</c:v>
                </c:pt>
                <c:pt idx="845">
                  <c:v>37579</c:v>
                </c:pt>
                <c:pt idx="846">
                  <c:v>37580</c:v>
                </c:pt>
                <c:pt idx="847">
                  <c:v>37581</c:v>
                </c:pt>
                <c:pt idx="848">
                  <c:v>37582</c:v>
                </c:pt>
                <c:pt idx="849">
                  <c:v>37585</c:v>
                </c:pt>
                <c:pt idx="850">
                  <c:v>37586</c:v>
                </c:pt>
                <c:pt idx="851">
                  <c:v>37587</c:v>
                </c:pt>
                <c:pt idx="852">
                  <c:v>37588</c:v>
                </c:pt>
                <c:pt idx="853">
                  <c:v>37589</c:v>
                </c:pt>
                <c:pt idx="854">
                  <c:v>37592</c:v>
                </c:pt>
                <c:pt idx="855">
                  <c:v>37593</c:v>
                </c:pt>
                <c:pt idx="856">
                  <c:v>37594</c:v>
                </c:pt>
                <c:pt idx="857">
                  <c:v>37595</c:v>
                </c:pt>
                <c:pt idx="858">
                  <c:v>37596</c:v>
                </c:pt>
                <c:pt idx="859">
                  <c:v>37599</c:v>
                </c:pt>
                <c:pt idx="860">
                  <c:v>37600</c:v>
                </c:pt>
                <c:pt idx="861">
                  <c:v>37601</c:v>
                </c:pt>
                <c:pt idx="862">
                  <c:v>37602</c:v>
                </c:pt>
                <c:pt idx="863">
                  <c:v>37603</c:v>
                </c:pt>
                <c:pt idx="864">
                  <c:v>37606</c:v>
                </c:pt>
                <c:pt idx="865">
                  <c:v>37607</c:v>
                </c:pt>
                <c:pt idx="866">
                  <c:v>37608</c:v>
                </c:pt>
                <c:pt idx="867">
                  <c:v>37609</c:v>
                </c:pt>
                <c:pt idx="868">
                  <c:v>37610</c:v>
                </c:pt>
                <c:pt idx="869">
                  <c:v>37613</c:v>
                </c:pt>
                <c:pt idx="870">
                  <c:v>37614</c:v>
                </c:pt>
                <c:pt idx="871">
                  <c:v>37615</c:v>
                </c:pt>
                <c:pt idx="872">
                  <c:v>37616</c:v>
                </c:pt>
                <c:pt idx="873">
                  <c:v>37617</c:v>
                </c:pt>
                <c:pt idx="874">
                  <c:v>37620</c:v>
                </c:pt>
                <c:pt idx="875">
                  <c:v>37621</c:v>
                </c:pt>
                <c:pt idx="876">
                  <c:v>37622</c:v>
                </c:pt>
                <c:pt idx="877">
                  <c:v>37623</c:v>
                </c:pt>
                <c:pt idx="878">
                  <c:v>37624</c:v>
                </c:pt>
                <c:pt idx="879">
                  <c:v>37627</c:v>
                </c:pt>
                <c:pt idx="880">
                  <c:v>37628</c:v>
                </c:pt>
                <c:pt idx="881">
                  <c:v>37629</c:v>
                </c:pt>
                <c:pt idx="882">
                  <c:v>37630</c:v>
                </c:pt>
                <c:pt idx="883">
                  <c:v>37631</c:v>
                </c:pt>
                <c:pt idx="884">
                  <c:v>37634</c:v>
                </c:pt>
                <c:pt idx="885">
                  <c:v>37635</c:v>
                </c:pt>
                <c:pt idx="886">
                  <c:v>37636</c:v>
                </c:pt>
                <c:pt idx="887">
                  <c:v>37637</c:v>
                </c:pt>
                <c:pt idx="888">
                  <c:v>37638</c:v>
                </c:pt>
                <c:pt idx="889">
                  <c:v>37641</c:v>
                </c:pt>
                <c:pt idx="890">
                  <c:v>37642</c:v>
                </c:pt>
                <c:pt idx="891">
                  <c:v>37643</c:v>
                </c:pt>
                <c:pt idx="892">
                  <c:v>37644</c:v>
                </c:pt>
                <c:pt idx="893">
                  <c:v>37645</c:v>
                </c:pt>
                <c:pt idx="894">
                  <c:v>37648</c:v>
                </c:pt>
                <c:pt idx="895">
                  <c:v>37649</c:v>
                </c:pt>
                <c:pt idx="896">
                  <c:v>37650</c:v>
                </c:pt>
                <c:pt idx="897">
                  <c:v>37651</c:v>
                </c:pt>
                <c:pt idx="898">
                  <c:v>37652</c:v>
                </c:pt>
                <c:pt idx="899">
                  <c:v>37655</c:v>
                </c:pt>
                <c:pt idx="900">
                  <c:v>37656</c:v>
                </c:pt>
                <c:pt idx="901">
                  <c:v>37657</c:v>
                </c:pt>
                <c:pt idx="902">
                  <c:v>37658</c:v>
                </c:pt>
                <c:pt idx="903">
                  <c:v>37659</c:v>
                </c:pt>
                <c:pt idx="904">
                  <c:v>37662</c:v>
                </c:pt>
                <c:pt idx="905">
                  <c:v>37663</c:v>
                </c:pt>
                <c:pt idx="906">
                  <c:v>37664</c:v>
                </c:pt>
                <c:pt idx="907">
                  <c:v>37665</c:v>
                </c:pt>
                <c:pt idx="908">
                  <c:v>37666</c:v>
                </c:pt>
                <c:pt idx="909">
                  <c:v>37669</c:v>
                </c:pt>
                <c:pt idx="910">
                  <c:v>37670</c:v>
                </c:pt>
                <c:pt idx="911">
                  <c:v>37671</c:v>
                </c:pt>
                <c:pt idx="912">
                  <c:v>37672</c:v>
                </c:pt>
                <c:pt idx="913">
                  <c:v>37673</c:v>
                </c:pt>
                <c:pt idx="914">
                  <c:v>37676</c:v>
                </c:pt>
                <c:pt idx="915">
                  <c:v>37677</c:v>
                </c:pt>
                <c:pt idx="916">
                  <c:v>37678</c:v>
                </c:pt>
                <c:pt idx="917">
                  <c:v>37679</c:v>
                </c:pt>
                <c:pt idx="918">
                  <c:v>37680</c:v>
                </c:pt>
                <c:pt idx="919">
                  <c:v>37683</c:v>
                </c:pt>
                <c:pt idx="920">
                  <c:v>37684</c:v>
                </c:pt>
                <c:pt idx="921">
                  <c:v>37685</c:v>
                </c:pt>
                <c:pt idx="922">
                  <c:v>37686</c:v>
                </c:pt>
                <c:pt idx="923">
                  <c:v>37687</c:v>
                </c:pt>
                <c:pt idx="924">
                  <c:v>37690</c:v>
                </c:pt>
                <c:pt idx="925">
                  <c:v>37691</c:v>
                </c:pt>
                <c:pt idx="926">
                  <c:v>37692</c:v>
                </c:pt>
                <c:pt idx="927">
                  <c:v>37693</c:v>
                </c:pt>
                <c:pt idx="928">
                  <c:v>37694</c:v>
                </c:pt>
                <c:pt idx="929">
                  <c:v>37697</c:v>
                </c:pt>
                <c:pt idx="930">
                  <c:v>37698</c:v>
                </c:pt>
                <c:pt idx="931">
                  <c:v>37699</c:v>
                </c:pt>
                <c:pt idx="932">
                  <c:v>37700</c:v>
                </c:pt>
                <c:pt idx="933">
                  <c:v>37701</c:v>
                </c:pt>
                <c:pt idx="934">
                  <c:v>37704</c:v>
                </c:pt>
                <c:pt idx="935">
                  <c:v>37705</c:v>
                </c:pt>
                <c:pt idx="936">
                  <c:v>37706</c:v>
                </c:pt>
                <c:pt idx="937">
                  <c:v>37707</c:v>
                </c:pt>
                <c:pt idx="938">
                  <c:v>37708</c:v>
                </c:pt>
                <c:pt idx="939">
                  <c:v>37711</c:v>
                </c:pt>
                <c:pt idx="940">
                  <c:v>37712</c:v>
                </c:pt>
                <c:pt idx="941">
                  <c:v>37713</c:v>
                </c:pt>
                <c:pt idx="942">
                  <c:v>37714</c:v>
                </c:pt>
                <c:pt idx="943">
                  <c:v>37715</c:v>
                </c:pt>
                <c:pt idx="944">
                  <c:v>37718</c:v>
                </c:pt>
                <c:pt idx="945">
                  <c:v>37719</c:v>
                </c:pt>
                <c:pt idx="946">
                  <c:v>37720</c:v>
                </c:pt>
                <c:pt idx="947">
                  <c:v>37721</c:v>
                </c:pt>
                <c:pt idx="948">
                  <c:v>37722</c:v>
                </c:pt>
                <c:pt idx="949">
                  <c:v>37725</c:v>
                </c:pt>
                <c:pt idx="950">
                  <c:v>37726</c:v>
                </c:pt>
                <c:pt idx="951">
                  <c:v>37727</c:v>
                </c:pt>
                <c:pt idx="952">
                  <c:v>37728</c:v>
                </c:pt>
                <c:pt idx="953">
                  <c:v>37729</c:v>
                </c:pt>
                <c:pt idx="954">
                  <c:v>37732</c:v>
                </c:pt>
                <c:pt idx="955">
                  <c:v>37733</c:v>
                </c:pt>
                <c:pt idx="956">
                  <c:v>37734</c:v>
                </c:pt>
                <c:pt idx="957">
                  <c:v>37735</c:v>
                </c:pt>
                <c:pt idx="958">
                  <c:v>37736</c:v>
                </c:pt>
                <c:pt idx="959">
                  <c:v>37739</c:v>
                </c:pt>
                <c:pt idx="960">
                  <c:v>37740</c:v>
                </c:pt>
                <c:pt idx="961">
                  <c:v>37741</c:v>
                </c:pt>
                <c:pt idx="962">
                  <c:v>37742</c:v>
                </c:pt>
                <c:pt idx="963">
                  <c:v>37743</c:v>
                </c:pt>
                <c:pt idx="964">
                  <c:v>37746</c:v>
                </c:pt>
                <c:pt idx="965">
                  <c:v>37747</c:v>
                </c:pt>
                <c:pt idx="966">
                  <c:v>37748</c:v>
                </c:pt>
                <c:pt idx="967">
                  <c:v>37749</c:v>
                </c:pt>
                <c:pt idx="968">
                  <c:v>37750</c:v>
                </c:pt>
                <c:pt idx="969">
                  <c:v>37753</c:v>
                </c:pt>
                <c:pt idx="970">
                  <c:v>37754</c:v>
                </c:pt>
                <c:pt idx="971">
                  <c:v>37755</c:v>
                </c:pt>
                <c:pt idx="972">
                  <c:v>37756</c:v>
                </c:pt>
                <c:pt idx="973">
                  <c:v>37757</c:v>
                </c:pt>
                <c:pt idx="974">
                  <c:v>37760</c:v>
                </c:pt>
                <c:pt idx="975">
                  <c:v>37761</c:v>
                </c:pt>
                <c:pt idx="976">
                  <c:v>37762</c:v>
                </c:pt>
                <c:pt idx="977">
                  <c:v>37763</c:v>
                </c:pt>
                <c:pt idx="978">
                  <c:v>37764</c:v>
                </c:pt>
                <c:pt idx="979">
                  <c:v>37767</c:v>
                </c:pt>
                <c:pt idx="980">
                  <c:v>37768</c:v>
                </c:pt>
                <c:pt idx="981">
                  <c:v>37769</c:v>
                </c:pt>
                <c:pt idx="982">
                  <c:v>37770</c:v>
                </c:pt>
                <c:pt idx="983">
                  <c:v>37771</c:v>
                </c:pt>
                <c:pt idx="984">
                  <c:v>37774</c:v>
                </c:pt>
                <c:pt idx="985">
                  <c:v>37775</c:v>
                </c:pt>
                <c:pt idx="986">
                  <c:v>37776</c:v>
                </c:pt>
                <c:pt idx="987">
                  <c:v>37777</c:v>
                </c:pt>
                <c:pt idx="988">
                  <c:v>37778</c:v>
                </c:pt>
                <c:pt idx="989">
                  <c:v>37781</c:v>
                </c:pt>
                <c:pt idx="990">
                  <c:v>37782</c:v>
                </c:pt>
                <c:pt idx="991">
                  <c:v>37783</c:v>
                </c:pt>
                <c:pt idx="992">
                  <c:v>37784</c:v>
                </c:pt>
                <c:pt idx="993">
                  <c:v>37785</c:v>
                </c:pt>
                <c:pt idx="994">
                  <c:v>37788</c:v>
                </c:pt>
                <c:pt idx="995">
                  <c:v>37789</c:v>
                </c:pt>
                <c:pt idx="996">
                  <c:v>37790</c:v>
                </c:pt>
                <c:pt idx="997">
                  <c:v>37791</c:v>
                </c:pt>
                <c:pt idx="998">
                  <c:v>37792</c:v>
                </c:pt>
                <c:pt idx="999">
                  <c:v>37795</c:v>
                </c:pt>
                <c:pt idx="1000">
                  <c:v>37796</c:v>
                </c:pt>
                <c:pt idx="1001">
                  <c:v>37797</c:v>
                </c:pt>
                <c:pt idx="1002">
                  <c:v>37798</c:v>
                </c:pt>
                <c:pt idx="1003">
                  <c:v>37799</c:v>
                </c:pt>
                <c:pt idx="1004">
                  <c:v>37802</c:v>
                </c:pt>
                <c:pt idx="1005">
                  <c:v>37803</c:v>
                </c:pt>
                <c:pt idx="1006">
                  <c:v>37804</c:v>
                </c:pt>
                <c:pt idx="1007">
                  <c:v>37805</c:v>
                </c:pt>
                <c:pt idx="1008">
                  <c:v>37806</c:v>
                </c:pt>
                <c:pt idx="1009">
                  <c:v>37809</c:v>
                </c:pt>
                <c:pt idx="1010">
                  <c:v>37810</c:v>
                </c:pt>
                <c:pt idx="1011">
                  <c:v>37811</c:v>
                </c:pt>
                <c:pt idx="1012">
                  <c:v>37812</c:v>
                </c:pt>
                <c:pt idx="1013">
                  <c:v>37813</c:v>
                </c:pt>
                <c:pt idx="1014">
                  <c:v>37816</c:v>
                </c:pt>
                <c:pt idx="1015">
                  <c:v>37817</c:v>
                </c:pt>
                <c:pt idx="1016">
                  <c:v>37818</c:v>
                </c:pt>
                <c:pt idx="1017">
                  <c:v>37819</c:v>
                </c:pt>
                <c:pt idx="1018">
                  <c:v>37820</c:v>
                </c:pt>
                <c:pt idx="1019">
                  <c:v>37823</c:v>
                </c:pt>
                <c:pt idx="1020">
                  <c:v>37824</c:v>
                </c:pt>
                <c:pt idx="1021">
                  <c:v>37825</c:v>
                </c:pt>
                <c:pt idx="1022">
                  <c:v>37826</c:v>
                </c:pt>
                <c:pt idx="1023">
                  <c:v>37827</c:v>
                </c:pt>
                <c:pt idx="1024">
                  <c:v>37830</c:v>
                </c:pt>
                <c:pt idx="1025">
                  <c:v>37831</c:v>
                </c:pt>
                <c:pt idx="1026">
                  <c:v>37832</c:v>
                </c:pt>
                <c:pt idx="1027">
                  <c:v>37833</c:v>
                </c:pt>
                <c:pt idx="1028">
                  <c:v>37834</c:v>
                </c:pt>
                <c:pt idx="1029">
                  <c:v>37837</c:v>
                </c:pt>
                <c:pt idx="1030">
                  <c:v>37838</c:v>
                </c:pt>
                <c:pt idx="1031">
                  <c:v>37839</c:v>
                </c:pt>
                <c:pt idx="1032">
                  <c:v>37840</c:v>
                </c:pt>
                <c:pt idx="1033">
                  <c:v>37841</c:v>
                </c:pt>
                <c:pt idx="1034">
                  <c:v>37844</c:v>
                </c:pt>
                <c:pt idx="1035">
                  <c:v>37845</c:v>
                </c:pt>
                <c:pt idx="1036">
                  <c:v>37846</c:v>
                </c:pt>
                <c:pt idx="1037">
                  <c:v>37847</c:v>
                </c:pt>
                <c:pt idx="1038">
                  <c:v>37848</c:v>
                </c:pt>
                <c:pt idx="1039">
                  <c:v>37851</c:v>
                </c:pt>
                <c:pt idx="1040">
                  <c:v>37852</c:v>
                </c:pt>
                <c:pt idx="1041">
                  <c:v>37853</c:v>
                </c:pt>
                <c:pt idx="1042">
                  <c:v>37854</c:v>
                </c:pt>
                <c:pt idx="1043">
                  <c:v>37855</c:v>
                </c:pt>
                <c:pt idx="1044">
                  <c:v>37858</c:v>
                </c:pt>
                <c:pt idx="1045">
                  <c:v>37859</c:v>
                </c:pt>
                <c:pt idx="1046">
                  <c:v>37860</c:v>
                </c:pt>
                <c:pt idx="1047">
                  <c:v>37861</c:v>
                </c:pt>
                <c:pt idx="1048">
                  <c:v>37862</c:v>
                </c:pt>
                <c:pt idx="1049">
                  <c:v>37865</c:v>
                </c:pt>
                <c:pt idx="1050">
                  <c:v>37866</c:v>
                </c:pt>
                <c:pt idx="1051">
                  <c:v>37867</c:v>
                </c:pt>
                <c:pt idx="1052">
                  <c:v>37868</c:v>
                </c:pt>
                <c:pt idx="1053">
                  <c:v>37869</c:v>
                </c:pt>
                <c:pt idx="1054">
                  <c:v>37872</c:v>
                </c:pt>
                <c:pt idx="1055">
                  <c:v>37873</c:v>
                </c:pt>
                <c:pt idx="1056">
                  <c:v>37874</c:v>
                </c:pt>
                <c:pt idx="1057">
                  <c:v>37875</c:v>
                </c:pt>
                <c:pt idx="1058">
                  <c:v>37876</c:v>
                </c:pt>
                <c:pt idx="1059">
                  <c:v>37879</c:v>
                </c:pt>
                <c:pt idx="1060">
                  <c:v>37880</c:v>
                </c:pt>
                <c:pt idx="1061">
                  <c:v>37881</c:v>
                </c:pt>
                <c:pt idx="1062">
                  <c:v>37882</c:v>
                </c:pt>
                <c:pt idx="1063">
                  <c:v>37883</c:v>
                </c:pt>
                <c:pt idx="1064">
                  <c:v>37886</c:v>
                </c:pt>
                <c:pt idx="1065">
                  <c:v>37887</c:v>
                </c:pt>
                <c:pt idx="1066">
                  <c:v>37888</c:v>
                </c:pt>
                <c:pt idx="1067">
                  <c:v>37889</c:v>
                </c:pt>
                <c:pt idx="1068">
                  <c:v>37890</c:v>
                </c:pt>
                <c:pt idx="1069">
                  <c:v>37893</c:v>
                </c:pt>
                <c:pt idx="1070">
                  <c:v>37894</c:v>
                </c:pt>
                <c:pt idx="1071">
                  <c:v>37895</c:v>
                </c:pt>
                <c:pt idx="1072">
                  <c:v>37896</c:v>
                </c:pt>
                <c:pt idx="1073">
                  <c:v>37897</c:v>
                </c:pt>
                <c:pt idx="1074">
                  <c:v>37900</c:v>
                </c:pt>
                <c:pt idx="1075">
                  <c:v>37901</c:v>
                </c:pt>
                <c:pt idx="1076">
                  <c:v>37902</c:v>
                </c:pt>
                <c:pt idx="1077">
                  <c:v>37903</c:v>
                </c:pt>
                <c:pt idx="1078">
                  <c:v>37904</c:v>
                </c:pt>
                <c:pt idx="1079">
                  <c:v>37907</c:v>
                </c:pt>
                <c:pt idx="1080">
                  <c:v>37908</c:v>
                </c:pt>
                <c:pt idx="1081">
                  <c:v>37909</c:v>
                </c:pt>
                <c:pt idx="1082">
                  <c:v>37910</c:v>
                </c:pt>
                <c:pt idx="1083">
                  <c:v>37911</c:v>
                </c:pt>
                <c:pt idx="1084">
                  <c:v>37914</c:v>
                </c:pt>
                <c:pt idx="1085">
                  <c:v>37915</c:v>
                </c:pt>
                <c:pt idx="1086">
                  <c:v>37916</c:v>
                </c:pt>
                <c:pt idx="1087">
                  <c:v>37917</c:v>
                </c:pt>
                <c:pt idx="1088">
                  <c:v>37918</c:v>
                </c:pt>
                <c:pt idx="1089">
                  <c:v>37921</c:v>
                </c:pt>
                <c:pt idx="1090">
                  <c:v>37922</c:v>
                </c:pt>
                <c:pt idx="1091">
                  <c:v>37923</c:v>
                </c:pt>
                <c:pt idx="1092">
                  <c:v>37924</c:v>
                </c:pt>
                <c:pt idx="1093">
                  <c:v>37925</c:v>
                </c:pt>
                <c:pt idx="1094">
                  <c:v>37928</c:v>
                </c:pt>
                <c:pt idx="1095">
                  <c:v>37929</c:v>
                </c:pt>
                <c:pt idx="1096">
                  <c:v>37930</c:v>
                </c:pt>
                <c:pt idx="1097">
                  <c:v>37931</c:v>
                </c:pt>
                <c:pt idx="1098">
                  <c:v>37932</c:v>
                </c:pt>
                <c:pt idx="1099">
                  <c:v>37935</c:v>
                </c:pt>
                <c:pt idx="1100">
                  <c:v>37936</c:v>
                </c:pt>
                <c:pt idx="1101">
                  <c:v>37937</c:v>
                </c:pt>
                <c:pt idx="1102">
                  <c:v>37938</c:v>
                </c:pt>
                <c:pt idx="1103">
                  <c:v>37939</c:v>
                </c:pt>
                <c:pt idx="1104">
                  <c:v>37942</c:v>
                </c:pt>
                <c:pt idx="1105">
                  <c:v>37943</c:v>
                </c:pt>
                <c:pt idx="1106">
                  <c:v>37944</c:v>
                </c:pt>
                <c:pt idx="1107">
                  <c:v>37945</c:v>
                </c:pt>
                <c:pt idx="1108">
                  <c:v>37946</c:v>
                </c:pt>
                <c:pt idx="1109">
                  <c:v>37949</c:v>
                </c:pt>
                <c:pt idx="1110">
                  <c:v>37950</c:v>
                </c:pt>
                <c:pt idx="1111">
                  <c:v>37951</c:v>
                </c:pt>
                <c:pt idx="1112">
                  <c:v>37952</c:v>
                </c:pt>
                <c:pt idx="1113">
                  <c:v>37953</c:v>
                </c:pt>
                <c:pt idx="1114">
                  <c:v>37956</c:v>
                </c:pt>
                <c:pt idx="1115">
                  <c:v>37957</c:v>
                </c:pt>
                <c:pt idx="1116">
                  <c:v>37958</c:v>
                </c:pt>
                <c:pt idx="1117">
                  <c:v>37959</c:v>
                </c:pt>
                <c:pt idx="1118">
                  <c:v>37960</c:v>
                </c:pt>
                <c:pt idx="1119">
                  <c:v>37963</c:v>
                </c:pt>
                <c:pt idx="1120">
                  <c:v>37964</c:v>
                </c:pt>
                <c:pt idx="1121">
                  <c:v>37965</c:v>
                </c:pt>
                <c:pt idx="1122">
                  <c:v>37966</c:v>
                </c:pt>
                <c:pt idx="1123">
                  <c:v>37967</c:v>
                </c:pt>
                <c:pt idx="1124">
                  <c:v>37970</c:v>
                </c:pt>
                <c:pt idx="1125">
                  <c:v>37971</c:v>
                </c:pt>
                <c:pt idx="1126">
                  <c:v>37972</c:v>
                </c:pt>
                <c:pt idx="1127">
                  <c:v>37973</c:v>
                </c:pt>
                <c:pt idx="1128">
                  <c:v>37974</c:v>
                </c:pt>
                <c:pt idx="1129">
                  <c:v>37977</c:v>
                </c:pt>
                <c:pt idx="1130">
                  <c:v>37978</c:v>
                </c:pt>
                <c:pt idx="1131">
                  <c:v>37979</c:v>
                </c:pt>
                <c:pt idx="1132">
                  <c:v>37980</c:v>
                </c:pt>
                <c:pt idx="1133">
                  <c:v>37981</c:v>
                </c:pt>
                <c:pt idx="1134">
                  <c:v>37984</c:v>
                </c:pt>
                <c:pt idx="1135">
                  <c:v>37985</c:v>
                </c:pt>
                <c:pt idx="1136">
                  <c:v>37986</c:v>
                </c:pt>
                <c:pt idx="1137">
                  <c:v>37987</c:v>
                </c:pt>
                <c:pt idx="1138">
                  <c:v>37988</c:v>
                </c:pt>
                <c:pt idx="1139">
                  <c:v>37991</c:v>
                </c:pt>
                <c:pt idx="1140">
                  <c:v>37992</c:v>
                </c:pt>
                <c:pt idx="1141">
                  <c:v>37993</c:v>
                </c:pt>
                <c:pt idx="1142">
                  <c:v>37994</c:v>
                </c:pt>
                <c:pt idx="1143">
                  <c:v>37995</c:v>
                </c:pt>
                <c:pt idx="1144">
                  <c:v>37998</c:v>
                </c:pt>
                <c:pt idx="1145">
                  <c:v>37999</c:v>
                </c:pt>
                <c:pt idx="1146">
                  <c:v>38000</c:v>
                </c:pt>
                <c:pt idx="1147">
                  <c:v>38001</c:v>
                </c:pt>
                <c:pt idx="1148">
                  <c:v>38002</c:v>
                </c:pt>
                <c:pt idx="1149">
                  <c:v>38005</c:v>
                </c:pt>
                <c:pt idx="1150">
                  <c:v>38006</c:v>
                </c:pt>
                <c:pt idx="1151">
                  <c:v>38007</c:v>
                </c:pt>
                <c:pt idx="1152">
                  <c:v>38008</c:v>
                </c:pt>
                <c:pt idx="1153">
                  <c:v>38009</c:v>
                </c:pt>
                <c:pt idx="1154">
                  <c:v>38012</c:v>
                </c:pt>
                <c:pt idx="1155">
                  <c:v>38013</c:v>
                </c:pt>
                <c:pt idx="1156">
                  <c:v>38014</c:v>
                </c:pt>
                <c:pt idx="1157">
                  <c:v>38015</c:v>
                </c:pt>
                <c:pt idx="1158">
                  <c:v>38016</c:v>
                </c:pt>
                <c:pt idx="1159">
                  <c:v>38019</c:v>
                </c:pt>
                <c:pt idx="1160">
                  <c:v>38020</c:v>
                </c:pt>
                <c:pt idx="1161">
                  <c:v>38021</c:v>
                </c:pt>
                <c:pt idx="1162">
                  <c:v>38022</c:v>
                </c:pt>
                <c:pt idx="1163">
                  <c:v>38023</c:v>
                </c:pt>
                <c:pt idx="1164">
                  <c:v>38026</c:v>
                </c:pt>
                <c:pt idx="1165">
                  <c:v>38027</c:v>
                </c:pt>
                <c:pt idx="1166">
                  <c:v>38028</c:v>
                </c:pt>
                <c:pt idx="1167">
                  <c:v>38029</c:v>
                </c:pt>
                <c:pt idx="1168">
                  <c:v>38030</c:v>
                </c:pt>
                <c:pt idx="1169">
                  <c:v>38033</c:v>
                </c:pt>
                <c:pt idx="1170">
                  <c:v>38034</c:v>
                </c:pt>
                <c:pt idx="1171">
                  <c:v>38035</c:v>
                </c:pt>
                <c:pt idx="1172">
                  <c:v>38036</c:v>
                </c:pt>
                <c:pt idx="1173">
                  <c:v>38037</c:v>
                </c:pt>
                <c:pt idx="1174">
                  <c:v>38040</c:v>
                </c:pt>
                <c:pt idx="1175">
                  <c:v>38041</c:v>
                </c:pt>
                <c:pt idx="1176">
                  <c:v>38042</c:v>
                </c:pt>
                <c:pt idx="1177">
                  <c:v>38043</c:v>
                </c:pt>
                <c:pt idx="1178">
                  <c:v>38044</c:v>
                </c:pt>
                <c:pt idx="1179">
                  <c:v>38047</c:v>
                </c:pt>
                <c:pt idx="1180">
                  <c:v>38048</c:v>
                </c:pt>
                <c:pt idx="1181">
                  <c:v>38049</c:v>
                </c:pt>
                <c:pt idx="1182">
                  <c:v>38050</c:v>
                </c:pt>
                <c:pt idx="1183">
                  <c:v>38051</c:v>
                </c:pt>
                <c:pt idx="1184">
                  <c:v>38054</c:v>
                </c:pt>
                <c:pt idx="1185">
                  <c:v>38055</c:v>
                </c:pt>
                <c:pt idx="1186">
                  <c:v>38056</c:v>
                </c:pt>
                <c:pt idx="1187">
                  <c:v>38057</c:v>
                </c:pt>
                <c:pt idx="1188">
                  <c:v>38058</c:v>
                </c:pt>
                <c:pt idx="1189">
                  <c:v>38061</c:v>
                </c:pt>
                <c:pt idx="1190">
                  <c:v>38062</c:v>
                </c:pt>
                <c:pt idx="1191">
                  <c:v>38063</c:v>
                </c:pt>
                <c:pt idx="1192">
                  <c:v>38064</c:v>
                </c:pt>
                <c:pt idx="1193">
                  <c:v>38065</c:v>
                </c:pt>
                <c:pt idx="1194">
                  <c:v>38068</c:v>
                </c:pt>
                <c:pt idx="1195">
                  <c:v>38069</c:v>
                </c:pt>
                <c:pt idx="1196">
                  <c:v>38070</c:v>
                </c:pt>
                <c:pt idx="1197">
                  <c:v>38071</c:v>
                </c:pt>
                <c:pt idx="1198">
                  <c:v>38072</c:v>
                </c:pt>
                <c:pt idx="1199">
                  <c:v>38075</c:v>
                </c:pt>
                <c:pt idx="1200">
                  <c:v>38076</c:v>
                </c:pt>
                <c:pt idx="1201">
                  <c:v>38077</c:v>
                </c:pt>
                <c:pt idx="1202">
                  <c:v>38078</c:v>
                </c:pt>
                <c:pt idx="1203">
                  <c:v>38079</c:v>
                </c:pt>
                <c:pt idx="1204">
                  <c:v>38082</c:v>
                </c:pt>
                <c:pt idx="1205">
                  <c:v>38083</c:v>
                </c:pt>
                <c:pt idx="1206">
                  <c:v>38084</c:v>
                </c:pt>
                <c:pt idx="1207">
                  <c:v>38085</c:v>
                </c:pt>
                <c:pt idx="1208">
                  <c:v>38086</c:v>
                </c:pt>
                <c:pt idx="1209">
                  <c:v>38089</c:v>
                </c:pt>
                <c:pt idx="1210">
                  <c:v>38090</c:v>
                </c:pt>
                <c:pt idx="1211">
                  <c:v>38091</c:v>
                </c:pt>
                <c:pt idx="1212">
                  <c:v>38092</c:v>
                </c:pt>
                <c:pt idx="1213">
                  <c:v>38093</c:v>
                </c:pt>
                <c:pt idx="1214">
                  <c:v>38096</c:v>
                </c:pt>
                <c:pt idx="1215">
                  <c:v>38097</c:v>
                </c:pt>
                <c:pt idx="1216">
                  <c:v>38098</c:v>
                </c:pt>
                <c:pt idx="1217">
                  <c:v>38099</c:v>
                </c:pt>
                <c:pt idx="1218">
                  <c:v>38100</c:v>
                </c:pt>
                <c:pt idx="1219">
                  <c:v>38103</c:v>
                </c:pt>
                <c:pt idx="1220">
                  <c:v>38104</c:v>
                </c:pt>
                <c:pt idx="1221">
                  <c:v>38105</c:v>
                </c:pt>
                <c:pt idx="1222">
                  <c:v>38106</c:v>
                </c:pt>
                <c:pt idx="1223">
                  <c:v>38107</c:v>
                </c:pt>
                <c:pt idx="1224">
                  <c:v>38110</c:v>
                </c:pt>
                <c:pt idx="1225">
                  <c:v>38111</c:v>
                </c:pt>
                <c:pt idx="1226">
                  <c:v>38112</c:v>
                </c:pt>
                <c:pt idx="1227">
                  <c:v>38113</c:v>
                </c:pt>
                <c:pt idx="1228">
                  <c:v>38114</c:v>
                </c:pt>
                <c:pt idx="1229">
                  <c:v>38117</c:v>
                </c:pt>
                <c:pt idx="1230">
                  <c:v>38118</c:v>
                </c:pt>
                <c:pt idx="1231">
                  <c:v>38119</c:v>
                </c:pt>
                <c:pt idx="1232">
                  <c:v>38120</c:v>
                </c:pt>
                <c:pt idx="1233">
                  <c:v>38121</c:v>
                </c:pt>
                <c:pt idx="1234">
                  <c:v>38124</c:v>
                </c:pt>
                <c:pt idx="1235">
                  <c:v>38125</c:v>
                </c:pt>
                <c:pt idx="1236">
                  <c:v>38126</c:v>
                </c:pt>
                <c:pt idx="1237">
                  <c:v>38127</c:v>
                </c:pt>
                <c:pt idx="1238">
                  <c:v>38128</c:v>
                </c:pt>
                <c:pt idx="1239">
                  <c:v>38131</c:v>
                </c:pt>
                <c:pt idx="1240">
                  <c:v>38132</c:v>
                </c:pt>
                <c:pt idx="1241">
                  <c:v>38133</c:v>
                </c:pt>
                <c:pt idx="1242">
                  <c:v>38134</c:v>
                </c:pt>
                <c:pt idx="1243">
                  <c:v>38135</c:v>
                </c:pt>
                <c:pt idx="1244">
                  <c:v>38138</c:v>
                </c:pt>
                <c:pt idx="1245">
                  <c:v>38139</c:v>
                </c:pt>
                <c:pt idx="1246">
                  <c:v>38140</c:v>
                </c:pt>
                <c:pt idx="1247">
                  <c:v>38141</c:v>
                </c:pt>
                <c:pt idx="1248">
                  <c:v>38142</c:v>
                </c:pt>
                <c:pt idx="1249">
                  <c:v>38145</c:v>
                </c:pt>
                <c:pt idx="1250">
                  <c:v>38146</c:v>
                </c:pt>
                <c:pt idx="1251">
                  <c:v>38147</c:v>
                </c:pt>
                <c:pt idx="1252">
                  <c:v>38148</c:v>
                </c:pt>
                <c:pt idx="1253">
                  <c:v>38149</c:v>
                </c:pt>
                <c:pt idx="1254">
                  <c:v>38152</c:v>
                </c:pt>
                <c:pt idx="1255">
                  <c:v>38153</c:v>
                </c:pt>
                <c:pt idx="1256">
                  <c:v>38154</c:v>
                </c:pt>
                <c:pt idx="1257">
                  <c:v>38155</c:v>
                </c:pt>
                <c:pt idx="1258">
                  <c:v>38156</c:v>
                </c:pt>
                <c:pt idx="1259">
                  <c:v>38159</c:v>
                </c:pt>
                <c:pt idx="1260">
                  <c:v>38160</c:v>
                </c:pt>
                <c:pt idx="1261">
                  <c:v>38161</c:v>
                </c:pt>
                <c:pt idx="1262">
                  <c:v>38162</c:v>
                </c:pt>
                <c:pt idx="1263">
                  <c:v>38163</c:v>
                </c:pt>
                <c:pt idx="1264">
                  <c:v>38166</c:v>
                </c:pt>
                <c:pt idx="1265">
                  <c:v>38167</c:v>
                </c:pt>
                <c:pt idx="1266">
                  <c:v>38168</c:v>
                </c:pt>
                <c:pt idx="1267">
                  <c:v>38169</c:v>
                </c:pt>
                <c:pt idx="1268">
                  <c:v>38170</c:v>
                </c:pt>
                <c:pt idx="1269">
                  <c:v>38173</c:v>
                </c:pt>
                <c:pt idx="1270">
                  <c:v>38174</c:v>
                </c:pt>
                <c:pt idx="1271">
                  <c:v>38175</c:v>
                </c:pt>
                <c:pt idx="1272">
                  <c:v>38176</c:v>
                </c:pt>
                <c:pt idx="1273">
                  <c:v>38177</c:v>
                </c:pt>
                <c:pt idx="1274">
                  <c:v>38180</c:v>
                </c:pt>
                <c:pt idx="1275">
                  <c:v>38181</c:v>
                </c:pt>
                <c:pt idx="1276">
                  <c:v>38182</c:v>
                </c:pt>
                <c:pt idx="1277">
                  <c:v>38183</c:v>
                </c:pt>
                <c:pt idx="1278">
                  <c:v>38184</c:v>
                </c:pt>
                <c:pt idx="1279">
                  <c:v>38187</c:v>
                </c:pt>
                <c:pt idx="1280">
                  <c:v>38188</c:v>
                </c:pt>
                <c:pt idx="1281">
                  <c:v>38189</c:v>
                </c:pt>
                <c:pt idx="1282">
                  <c:v>38190</c:v>
                </c:pt>
                <c:pt idx="1283">
                  <c:v>38191</c:v>
                </c:pt>
                <c:pt idx="1284">
                  <c:v>38194</c:v>
                </c:pt>
                <c:pt idx="1285">
                  <c:v>38195</c:v>
                </c:pt>
                <c:pt idx="1286">
                  <c:v>38196</c:v>
                </c:pt>
                <c:pt idx="1287">
                  <c:v>38197</c:v>
                </c:pt>
                <c:pt idx="1288">
                  <c:v>38198</c:v>
                </c:pt>
                <c:pt idx="1289">
                  <c:v>38201</c:v>
                </c:pt>
                <c:pt idx="1290">
                  <c:v>38202</c:v>
                </c:pt>
                <c:pt idx="1291">
                  <c:v>38203</c:v>
                </c:pt>
                <c:pt idx="1292">
                  <c:v>38204</c:v>
                </c:pt>
                <c:pt idx="1293">
                  <c:v>38205</c:v>
                </c:pt>
                <c:pt idx="1294">
                  <c:v>38208</c:v>
                </c:pt>
                <c:pt idx="1295">
                  <c:v>38209</c:v>
                </c:pt>
                <c:pt idx="1296">
                  <c:v>38210</c:v>
                </c:pt>
                <c:pt idx="1297">
                  <c:v>38211</c:v>
                </c:pt>
                <c:pt idx="1298">
                  <c:v>38212</c:v>
                </c:pt>
                <c:pt idx="1299">
                  <c:v>38215</c:v>
                </c:pt>
                <c:pt idx="1300">
                  <c:v>38216</c:v>
                </c:pt>
                <c:pt idx="1301">
                  <c:v>38217</c:v>
                </c:pt>
                <c:pt idx="1302">
                  <c:v>38218</c:v>
                </c:pt>
                <c:pt idx="1303">
                  <c:v>38219</c:v>
                </c:pt>
                <c:pt idx="1304">
                  <c:v>38222</c:v>
                </c:pt>
                <c:pt idx="1305">
                  <c:v>38223</c:v>
                </c:pt>
                <c:pt idx="1306">
                  <c:v>38224</c:v>
                </c:pt>
                <c:pt idx="1307">
                  <c:v>38225</c:v>
                </c:pt>
                <c:pt idx="1308">
                  <c:v>38226</c:v>
                </c:pt>
                <c:pt idx="1309">
                  <c:v>38229</c:v>
                </c:pt>
                <c:pt idx="1310">
                  <c:v>38230</c:v>
                </c:pt>
                <c:pt idx="1311">
                  <c:v>38231</c:v>
                </c:pt>
                <c:pt idx="1312">
                  <c:v>38232</c:v>
                </c:pt>
                <c:pt idx="1313">
                  <c:v>38233</c:v>
                </c:pt>
                <c:pt idx="1314">
                  <c:v>38236</c:v>
                </c:pt>
                <c:pt idx="1315">
                  <c:v>38237</c:v>
                </c:pt>
                <c:pt idx="1316">
                  <c:v>38238</c:v>
                </c:pt>
                <c:pt idx="1317">
                  <c:v>38239</c:v>
                </c:pt>
                <c:pt idx="1318">
                  <c:v>38240</c:v>
                </c:pt>
                <c:pt idx="1319">
                  <c:v>38243</c:v>
                </c:pt>
                <c:pt idx="1320">
                  <c:v>38244</c:v>
                </c:pt>
                <c:pt idx="1321">
                  <c:v>38245</c:v>
                </c:pt>
                <c:pt idx="1322">
                  <c:v>38246</c:v>
                </c:pt>
                <c:pt idx="1323">
                  <c:v>38247</c:v>
                </c:pt>
                <c:pt idx="1324">
                  <c:v>38250</c:v>
                </c:pt>
                <c:pt idx="1325">
                  <c:v>38251</c:v>
                </c:pt>
                <c:pt idx="1326">
                  <c:v>38252</c:v>
                </c:pt>
                <c:pt idx="1327">
                  <c:v>38253</c:v>
                </c:pt>
                <c:pt idx="1328">
                  <c:v>38254</c:v>
                </c:pt>
                <c:pt idx="1329">
                  <c:v>38257</c:v>
                </c:pt>
                <c:pt idx="1330">
                  <c:v>38258</c:v>
                </c:pt>
                <c:pt idx="1331">
                  <c:v>38259</c:v>
                </c:pt>
                <c:pt idx="1332">
                  <c:v>38260</c:v>
                </c:pt>
                <c:pt idx="1333">
                  <c:v>38261</c:v>
                </c:pt>
                <c:pt idx="1334">
                  <c:v>38264</c:v>
                </c:pt>
                <c:pt idx="1335">
                  <c:v>38265</c:v>
                </c:pt>
                <c:pt idx="1336">
                  <c:v>38266</c:v>
                </c:pt>
                <c:pt idx="1337">
                  <c:v>38267</c:v>
                </c:pt>
                <c:pt idx="1338">
                  <c:v>38268</c:v>
                </c:pt>
                <c:pt idx="1339">
                  <c:v>38271</c:v>
                </c:pt>
                <c:pt idx="1340">
                  <c:v>38272</c:v>
                </c:pt>
                <c:pt idx="1341">
                  <c:v>38273</c:v>
                </c:pt>
                <c:pt idx="1342">
                  <c:v>38274</c:v>
                </c:pt>
                <c:pt idx="1343">
                  <c:v>38275</c:v>
                </c:pt>
                <c:pt idx="1344">
                  <c:v>38278</c:v>
                </c:pt>
                <c:pt idx="1345">
                  <c:v>38279</c:v>
                </c:pt>
                <c:pt idx="1346">
                  <c:v>38280</c:v>
                </c:pt>
                <c:pt idx="1347">
                  <c:v>38281</c:v>
                </c:pt>
                <c:pt idx="1348">
                  <c:v>38282</c:v>
                </c:pt>
                <c:pt idx="1349">
                  <c:v>38285</c:v>
                </c:pt>
                <c:pt idx="1350">
                  <c:v>38286</c:v>
                </c:pt>
                <c:pt idx="1351">
                  <c:v>38287</c:v>
                </c:pt>
                <c:pt idx="1352">
                  <c:v>38288</c:v>
                </c:pt>
                <c:pt idx="1353">
                  <c:v>38289</c:v>
                </c:pt>
                <c:pt idx="1354">
                  <c:v>38292</c:v>
                </c:pt>
                <c:pt idx="1355">
                  <c:v>38293</c:v>
                </c:pt>
                <c:pt idx="1356">
                  <c:v>38294</c:v>
                </c:pt>
                <c:pt idx="1357">
                  <c:v>38295</c:v>
                </c:pt>
                <c:pt idx="1358">
                  <c:v>38296</c:v>
                </c:pt>
                <c:pt idx="1359">
                  <c:v>38299</c:v>
                </c:pt>
                <c:pt idx="1360">
                  <c:v>38300</c:v>
                </c:pt>
                <c:pt idx="1361">
                  <c:v>38301</c:v>
                </c:pt>
                <c:pt idx="1362">
                  <c:v>38302</c:v>
                </c:pt>
                <c:pt idx="1363">
                  <c:v>38303</c:v>
                </c:pt>
                <c:pt idx="1364">
                  <c:v>38306</c:v>
                </c:pt>
                <c:pt idx="1365">
                  <c:v>38307</c:v>
                </c:pt>
                <c:pt idx="1366">
                  <c:v>38308</c:v>
                </c:pt>
                <c:pt idx="1367">
                  <c:v>38309</c:v>
                </c:pt>
                <c:pt idx="1368">
                  <c:v>38310</c:v>
                </c:pt>
                <c:pt idx="1369">
                  <c:v>38313</c:v>
                </c:pt>
                <c:pt idx="1370">
                  <c:v>38314</c:v>
                </c:pt>
                <c:pt idx="1371">
                  <c:v>38315</c:v>
                </c:pt>
                <c:pt idx="1372">
                  <c:v>38316</c:v>
                </c:pt>
                <c:pt idx="1373">
                  <c:v>38317</c:v>
                </c:pt>
                <c:pt idx="1374">
                  <c:v>38320</c:v>
                </c:pt>
                <c:pt idx="1375">
                  <c:v>38321</c:v>
                </c:pt>
                <c:pt idx="1376">
                  <c:v>38322</c:v>
                </c:pt>
                <c:pt idx="1377">
                  <c:v>38323</c:v>
                </c:pt>
                <c:pt idx="1378">
                  <c:v>38324</c:v>
                </c:pt>
                <c:pt idx="1379">
                  <c:v>38327</c:v>
                </c:pt>
                <c:pt idx="1380">
                  <c:v>38328</c:v>
                </c:pt>
                <c:pt idx="1381">
                  <c:v>38329</c:v>
                </c:pt>
                <c:pt idx="1382">
                  <c:v>38330</c:v>
                </c:pt>
                <c:pt idx="1383">
                  <c:v>38331</c:v>
                </c:pt>
                <c:pt idx="1384">
                  <c:v>38334</c:v>
                </c:pt>
                <c:pt idx="1385">
                  <c:v>38335</c:v>
                </c:pt>
                <c:pt idx="1386">
                  <c:v>38336</c:v>
                </c:pt>
                <c:pt idx="1387">
                  <c:v>38337</c:v>
                </c:pt>
                <c:pt idx="1388">
                  <c:v>38338</c:v>
                </c:pt>
                <c:pt idx="1389">
                  <c:v>38341</c:v>
                </c:pt>
                <c:pt idx="1390">
                  <c:v>38342</c:v>
                </c:pt>
                <c:pt idx="1391">
                  <c:v>38343</c:v>
                </c:pt>
                <c:pt idx="1392">
                  <c:v>38344</c:v>
                </c:pt>
                <c:pt idx="1393">
                  <c:v>38345</c:v>
                </c:pt>
                <c:pt idx="1394">
                  <c:v>38348</c:v>
                </c:pt>
                <c:pt idx="1395">
                  <c:v>38349</c:v>
                </c:pt>
                <c:pt idx="1396">
                  <c:v>38350</c:v>
                </c:pt>
                <c:pt idx="1397">
                  <c:v>38351</c:v>
                </c:pt>
                <c:pt idx="1398">
                  <c:v>38352</c:v>
                </c:pt>
                <c:pt idx="1399">
                  <c:v>38355</c:v>
                </c:pt>
                <c:pt idx="1400">
                  <c:v>38356</c:v>
                </c:pt>
                <c:pt idx="1401">
                  <c:v>38357</c:v>
                </c:pt>
                <c:pt idx="1402">
                  <c:v>38358</c:v>
                </c:pt>
                <c:pt idx="1403">
                  <c:v>38359</c:v>
                </c:pt>
                <c:pt idx="1404">
                  <c:v>38362</c:v>
                </c:pt>
                <c:pt idx="1405">
                  <c:v>38363</c:v>
                </c:pt>
                <c:pt idx="1406">
                  <c:v>38364</c:v>
                </c:pt>
                <c:pt idx="1407">
                  <c:v>38365</c:v>
                </c:pt>
                <c:pt idx="1408">
                  <c:v>38366</c:v>
                </c:pt>
                <c:pt idx="1409">
                  <c:v>38369</c:v>
                </c:pt>
                <c:pt idx="1410">
                  <c:v>38370</c:v>
                </c:pt>
                <c:pt idx="1411">
                  <c:v>38371</c:v>
                </c:pt>
                <c:pt idx="1412">
                  <c:v>38372</c:v>
                </c:pt>
                <c:pt idx="1413">
                  <c:v>38373</c:v>
                </c:pt>
                <c:pt idx="1414">
                  <c:v>38376</c:v>
                </c:pt>
                <c:pt idx="1415">
                  <c:v>38377</c:v>
                </c:pt>
                <c:pt idx="1416">
                  <c:v>38378</c:v>
                </c:pt>
                <c:pt idx="1417">
                  <c:v>38379</c:v>
                </c:pt>
                <c:pt idx="1418">
                  <c:v>38380</c:v>
                </c:pt>
                <c:pt idx="1419">
                  <c:v>38383</c:v>
                </c:pt>
                <c:pt idx="1420">
                  <c:v>38384</c:v>
                </c:pt>
                <c:pt idx="1421">
                  <c:v>38385</c:v>
                </c:pt>
                <c:pt idx="1422">
                  <c:v>38386</c:v>
                </c:pt>
                <c:pt idx="1423">
                  <c:v>38387</c:v>
                </c:pt>
                <c:pt idx="1424">
                  <c:v>38390</c:v>
                </c:pt>
                <c:pt idx="1425">
                  <c:v>38391</c:v>
                </c:pt>
                <c:pt idx="1426">
                  <c:v>38392</c:v>
                </c:pt>
                <c:pt idx="1427">
                  <c:v>38393</c:v>
                </c:pt>
                <c:pt idx="1428">
                  <c:v>38394</c:v>
                </c:pt>
                <c:pt idx="1429">
                  <c:v>38397</c:v>
                </c:pt>
                <c:pt idx="1430">
                  <c:v>38398</c:v>
                </c:pt>
                <c:pt idx="1431">
                  <c:v>38399</c:v>
                </c:pt>
                <c:pt idx="1432">
                  <c:v>38400</c:v>
                </c:pt>
                <c:pt idx="1433">
                  <c:v>38401</c:v>
                </c:pt>
                <c:pt idx="1434">
                  <c:v>38404</c:v>
                </c:pt>
                <c:pt idx="1435">
                  <c:v>38405</c:v>
                </c:pt>
                <c:pt idx="1436">
                  <c:v>38406</c:v>
                </c:pt>
                <c:pt idx="1437">
                  <c:v>38407</c:v>
                </c:pt>
                <c:pt idx="1438">
                  <c:v>38408</c:v>
                </c:pt>
                <c:pt idx="1439">
                  <c:v>38411</c:v>
                </c:pt>
                <c:pt idx="1440">
                  <c:v>38412</c:v>
                </c:pt>
                <c:pt idx="1441">
                  <c:v>38413</c:v>
                </c:pt>
                <c:pt idx="1442">
                  <c:v>38414</c:v>
                </c:pt>
                <c:pt idx="1443">
                  <c:v>38415</c:v>
                </c:pt>
                <c:pt idx="1444">
                  <c:v>38418</c:v>
                </c:pt>
                <c:pt idx="1445">
                  <c:v>38419</c:v>
                </c:pt>
                <c:pt idx="1446">
                  <c:v>38420</c:v>
                </c:pt>
                <c:pt idx="1447">
                  <c:v>38421</c:v>
                </c:pt>
                <c:pt idx="1448">
                  <c:v>38422</c:v>
                </c:pt>
                <c:pt idx="1449">
                  <c:v>38425</c:v>
                </c:pt>
                <c:pt idx="1450">
                  <c:v>38426</c:v>
                </c:pt>
                <c:pt idx="1451">
                  <c:v>38427</c:v>
                </c:pt>
                <c:pt idx="1452">
                  <c:v>38428</c:v>
                </c:pt>
                <c:pt idx="1453">
                  <c:v>38429</c:v>
                </c:pt>
                <c:pt idx="1454">
                  <c:v>38432</c:v>
                </c:pt>
                <c:pt idx="1455">
                  <c:v>38433</c:v>
                </c:pt>
                <c:pt idx="1456">
                  <c:v>38434</c:v>
                </c:pt>
                <c:pt idx="1457">
                  <c:v>38435</c:v>
                </c:pt>
                <c:pt idx="1458">
                  <c:v>38436</c:v>
                </c:pt>
                <c:pt idx="1459">
                  <c:v>38439</c:v>
                </c:pt>
                <c:pt idx="1460">
                  <c:v>38440</c:v>
                </c:pt>
                <c:pt idx="1461">
                  <c:v>38441</c:v>
                </c:pt>
                <c:pt idx="1462">
                  <c:v>38442</c:v>
                </c:pt>
                <c:pt idx="1463">
                  <c:v>38443</c:v>
                </c:pt>
                <c:pt idx="1464">
                  <c:v>38446</c:v>
                </c:pt>
                <c:pt idx="1465">
                  <c:v>38447</c:v>
                </c:pt>
                <c:pt idx="1466">
                  <c:v>38448</c:v>
                </c:pt>
                <c:pt idx="1467">
                  <c:v>38449</c:v>
                </c:pt>
                <c:pt idx="1468">
                  <c:v>38450</c:v>
                </c:pt>
                <c:pt idx="1469">
                  <c:v>38453</c:v>
                </c:pt>
                <c:pt idx="1470">
                  <c:v>38454</c:v>
                </c:pt>
                <c:pt idx="1471">
                  <c:v>38455</c:v>
                </c:pt>
                <c:pt idx="1472">
                  <c:v>38456</c:v>
                </c:pt>
                <c:pt idx="1473">
                  <c:v>38457</c:v>
                </c:pt>
                <c:pt idx="1474">
                  <c:v>38460</c:v>
                </c:pt>
                <c:pt idx="1475">
                  <c:v>38461</c:v>
                </c:pt>
                <c:pt idx="1476">
                  <c:v>38462</c:v>
                </c:pt>
                <c:pt idx="1477">
                  <c:v>38463</c:v>
                </c:pt>
                <c:pt idx="1478">
                  <c:v>38464</c:v>
                </c:pt>
                <c:pt idx="1479">
                  <c:v>38467</c:v>
                </c:pt>
                <c:pt idx="1480">
                  <c:v>38468</c:v>
                </c:pt>
                <c:pt idx="1481">
                  <c:v>38469</c:v>
                </c:pt>
                <c:pt idx="1482">
                  <c:v>38470</c:v>
                </c:pt>
                <c:pt idx="1483">
                  <c:v>38471</c:v>
                </c:pt>
                <c:pt idx="1484">
                  <c:v>38474</c:v>
                </c:pt>
                <c:pt idx="1485">
                  <c:v>38475</c:v>
                </c:pt>
                <c:pt idx="1486">
                  <c:v>38476</c:v>
                </c:pt>
                <c:pt idx="1487">
                  <c:v>38477</c:v>
                </c:pt>
                <c:pt idx="1488">
                  <c:v>38478</c:v>
                </c:pt>
                <c:pt idx="1489">
                  <c:v>38481</c:v>
                </c:pt>
                <c:pt idx="1490">
                  <c:v>38482</c:v>
                </c:pt>
                <c:pt idx="1491">
                  <c:v>38483</c:v>
                </c:pt>
                <c:pt idx="1492">
                  <c:v>38484</c:v>
                </c:pt>
                <c:pt idx="1493">
                  <c:v>38485</c:v>
                </c:pt>
                <c:pt idx="1494">
                  <c:v>38488</c:v>
                </c:pt>
                <c:pt idx="1495">
                  <c:v>38489</c:v>
                </c:pt>
                <c:pt idx="1496">
                  <c:v>38490</c:v>
                </c:pt>
                <c:pt idx="1497">
                  <c:v>38491</c:v>
                </c:pt>
                <c:pt idx="1498">
                  <c:v>38492</c:v>
                </c:pt>
                <c:pt idx="1499">
                  <c:v>38495</c:v>
                </c:pt>
                <c:pt idx="1500">
                  <c:v>38496</c:v>
                </c:pt>
                <c:pt idx="1501">
                  <c:v>38497</c:v>
                </c:pt>
                <c:pt idx="1502">
                  <c:v>38498</c:v>
                </c:pt>
                <c:pt idx="1503">
                  <c:v>38499</c:v>
                </c:pt>
                <c:pt idx="1504">
                  <c:v>38502</c:v>
                </c:pt>
                <c:pt idx="1505">
                  <c:v>38503</c:v>
                </c:pt>
                <c:pt idx="1506">
                  <c:v>38504</c:v>
                </c:pt>
                <c:pt idx="1507">
                  <c:v>38505</c:v>
                </c:pt>
                <c:pt idx="1508">
                  <c:v>38506</c:v>
                </c:pt>
                <c:pt idx="1509">
                  <c:v>38509</c:v>
                </c:pt>
                <c:pt idx="1510">
                  <c:v>38510</c:v>
                </c:pt>
                <c:pt idx="1511">
                  <c:v>38511</c:v>
                </c:pt>
                <c:pt idx="1512">
                  <c:v>38512</c:v>
                </c:pt>
                <c:pt idx="1513">
                  <c:v>38513</c:v>
                </c:pt>
                <c:pt idx="1514">
                  <c:v>38516</c:v>
                </c:pt>
                <c:pt idx="1515">
                  <c:v>38517</c:v>
                </c:pt>
                <c:pt idx="1516">
                  <c:v>38518</c:v>
                </c:pt>
                <c:pt idx="1517">
                  <c:v>38519</c:v>
                </c:pt>
                <c:pt idx="1518">
                  <c:v>38520</c:v>
                </c:pt>
                <c:pt idx="1519">
                  <c:v>38523</c:v>
                </c:pt>
                <c:pt idx="1520">
                  <c:v>38524</c:v>
                </c:pt>
                <c:pt idx="1521">
                  <c:v>38525</c:v>
                </c:pt>
                <c:pt idx="1522">
                  <c:v>38526</c:v>
                </c:pt>
                <c:pt idx="1523">
                  <c:v>38527</c:v>
                </c:pt>
                <c:pt idx="1524">
                  <c:v>38530</c:v>
                </c:pt>
                <c:pt idx="1525">
                  <c:v>38531</c:v>
                </c:pt>
                <c:pt idx="1526">
                  <c:v>38532</c:v>
                </c:pt>
                <c:pt idx="1527">
                  <c:v>38533</c:v>
                </c:pt>
                <c:pt idx="1528">
                  <c:v>38534</c:v>
                </c:pt>
                <c:pt idx="1529">
                  <c:v>38537</c:v>
                </c:pt>
                <c:pt idx="1530">
                  <c:v>38538</c:v>
                </c:pt>
                <c:pt idx="1531">
                  <c:v>38539</c:v>
                </c:pt>
                <c:pt idx="1532">
                  <c:v>38540</c:v>
                </c:pt>
                <c:pt idx="1533">
                  <c:v>38541</c:v>
                </c:pt>
                <c:pt idx="1534">
                  <c:v>38544</c:v>
                </c:pt>
                <c:pt idx="1535">
                  <c:v>38545</c:v>
                </c:pt>
                <c:pt idx="1536">
                  <c:v>38546</c:v>
                </c:pt>
                <c:pt idx="1537">
                  <c:v>38547</c:v>
                </c:pt>
                <c:pt idx="1538">
                  <c:v>38548</c:v>
                </c:pt>
                <c:pt idx="1539">
                  <c:v>38551</c:v>
                </c:pt>
                <c:pt idx="1540">
                  <c:v>38552</c:v>
                </c:pt>
                <c:pt idx="1541">
                  <c:v>38553</c:v>
                </c:pt>
                <c:pt idx="1542">
                  <c:v>38554</c:v>
                </c:pt>
                <c:pt idx="1543">
                  <c:v>38555</c:v>
                </c:pt>
                <c:pt idx="1544">
                  <c:v>38558</c:v>
                </c:pt>
                <c:pt idx="1545">
                  <c:v>38559</c:v>
                </c:pt>
                <c:pt idx="1546">
                  <c:v>38560</c:v>
                </c:pt>
                <c:pt idx="1547">
                  <c:v>38561</c:v>
                </c:pt>
                <c:pt idx="1548">
                  <c:v>38562</c:v>
                </c:pt>
                <c:pt idx="1549">
                  <c:v>38565</c:v>
                </c:pt>
                <c:pt idx="1550">
                  <c:v>38566</c:v>
                </c:pt>
                <c:pt idx="1551">
                  <c:v>38567</c:v>
                </c:pt>
                <c:pt idx="1552">
                  <c:v>38568</c:v>
                </c:pt>
                <c:pt idx="1553">
                  <c:v>38569</c:v>
                </c:pt>
                <c:pt idx="1554">
                  <c:v>38572</c:v>
                </c:pt>
                <c:pt idx="1555">
                  <c:v>38573</c:v>
                </c:pt>
                <c:pt idx="1556">
                  <c:v>38574</c:v>
                </c:pt>
                <c:pt idx="1557">
                  <c:v>38575</c:v>
                </c:pt>
                <c:pt idx="1558">
                  <c:v>38576</c:v>
                </c:pt>
                <c:pt idx="1559">
                  <c:v>38579</c:v>
                </c:pt>
                <c:pt idx="1560">
                  <c:v>38580</c:v>
                </c:pt>
                <c:pt idx="1561">
                  <c:v>38581</c:v>
                </c:pt>
                <c:pt idx="1562">
                  <c:v>38582</c:v>
                </c:pt>
                <c:pt idx="1563">
                  <c:v>38583</c:v>
                </c:pt>
                <c:pt idx="1564">
                  <c:v>38586</c:v>
                </c:pt>
                <c:pt idx="1565">
                  <c:v>38587</c:v>
                </c:pt>
                <c:pt idx="1566">
                  <c:v>38588</c:v>
                </c:pt>
                <c:pt idx="1567">
                  <c:v>38589</c:v>
                </c:pt>
                <c:pt idx="1568">
                  <c:v>38590</c:v>
                </c:pt>
                <c:pt idx="1569">
                  <c:v>38593</c:v>
                </c:pt>
                <c:pt idx="1570">
                  <c:v>38594</c:v>
                </c:pt>
                <c:pt idx="1571">
                  <c:v>38595</c:v>
                </c:pt>
                <c:pt idx="1572">
                  <c:v>38596</c:v>
                </c:pt>
                <c:pt idx="1573">
                  <c:v>38597</c:v>
                </c:pt>
                <c:pt idx="1574">
                  <c:v>38600</c:v>
                </c:pt>
                <c:pt idx="1575">
                  <c:v>38601</c:v>
                </c:pt>
                <c:pt idx="1576">
                  <c:v>38602</c:v>
                </c:pt>
                <c:pt idx="1577">
                  <c:v>38603</c:v>
                </c:pt>
                <c:pt idx="1578">
                  <c:v>38604</c:v>
                </c:pt>
                <c:pt idx="1579">
                  <c:v>38607</c:v>
                </c:pt>
                <c:pt idx="1580">
                  <c:v>38608</c:v>
                </c:pt>
                <c:pt idx="1581">
                  <c:v>38609</c:v>
                </c:pt>
                <c:pt idx="1582">
                  <c:v>38610</c:v>
                </c:pt>
                <c:pt idx="1583">
                  <c:v>38611</c:v>
                </c:pt>
                <c:pt idx="1584">
                  <c:v>38614</c:v>
                </c:pt>
                <c:pt idx="1585">
                  <c:v>38615</c:v>
                </c:pt>
                <c:pt idx="1586">
                  <c:v>38616</c:v>
                </c:pt>
                <c:pt idx="1587">
                  <c:v>38617</c:v>
                </c:pt>
                <c:pt idx="1588">
                  <c:v>38618</c:v>
                </c:pt>
                <c:pt idx="1589">
                  <c:v>38621</c:v>
                </c:pt>
                <c:pt idx="1590">
                  <c:v>38622</c:v>
                </c:pt>
                <c:pt idx="1591">
                  <c:v>38623</c:v>
                </c:pt>
                <c:pt idx="1592">
                  <c:v>38624</c:v>
                </c:pt>
                <c:pt idx="1593">
                  <c:v>38625</c:v>
                </c:pt>
                <c:pt idx="1594">
                  <c:v>38628</c:v>
                </c:pt>
                <c:pt idx="1595">
                  <c:v>38629</c:v>
                </c:pt>
                <c:pt idx="1596">
                  <c:v>38630</c:v>
                </c:pt>
                <c:pt idx="1597">
                  <c:v>38631</c:v>
                </c:pt>
                <c:pt idx="1598">
                  <c:v>38632</c:v>
                </c:pt>
                <c:pt idx="1599">
                  <c:v>38635</c:v>
                </c:pt>
                <c:pt idx="1600">
                  <c:v>38636</c:v>
                </c:pt>
                <c:pt idx="1601">
                  <c:v>38637</c:v>
                </c:pt>
                <c:pt idx="1602">
                  <c:v>38638</c:v>
                </c:pt>
                <c:pt idx="1603">
                  <c:v>38639</c:v>
                </c:pt>
                <c:pt idx="1604">
                  <c:v>38642</c:v>
                </c:pt>
                <c:pt idx="1605">
                  <c:v>38643</c:v>
                </c:pt>
                <c:pt idx="1606">
                  <c:v>38644</c:v>
                </c:pt>
                <c:pt idx="1607">
                  <c:v>38645</c:v>
                </c:pt>
                <c:pt idx="1608">
                  <c:v>38646</c:v>
                </c:pt>
                <c:pt idx="1609">
                  <c:v>38649</c:v>
                </c:pt>
                <c:pt idx="1610">
                  <c:v>38650</c:v>
                </c:pt>
                <c:pt idx="1611">
                  <c:v>38651</c:v>
                </c:pt>
                <c:pt idx="1612">
                  <c:v>38652</c:v>
                </c:pt>
                <c:pt idx="1613">
                  <c:v>38653</c:v>
                </c:pt>
                <c:pt idx="1614">
                  <c:v>38656</c:v>
                </c:pt>
                <c:pt idx="1615">
                  <c:v>38657</c:v>
                </c:pt>
                <c:pt idx="1616">
                  <c:v>38658</c:v>
                </c:pt>
                <c:pt idx="1617">
                  <c:v>38659</c:v>
                </c:pt>
                <c:pt idx="1618">
                  <c:v>38660</c:v>
                </c:pt>
                <c:pt idx="1619">
                  <c:v>38663</c:v>
                </c:pt>
                <c:pt idx="1620">
                  <c:v>38664</c:v>
                </c:pt>
                <c:pt idx="1621">
                  <c:v>38665</c:v>
                </c:pt>
                <c:pt idx="1622">
                  <c:v>38666</c:v>
                </c:pt>
                <c:pt idx="1623">
                  <c:v>38667</c:v>
                </c:pt>
                <c:pt idx="1624">
                  <c:v>38670</c:v>
                </c:pt>
                <c:pt idx="1625">
                  <c:v>38671</c:v>
                </c:pt>
                <c:pt idx="1626">
                  <c:v>38672</c:v>
                </c:pt>
                <c:pt idx="1627">
                  <c:v>38673</c:v>
                </c:pt>
                <c:pt idx="1628">
                  <c:v>38674</c:v>
                </c:pt>
                <c:pt idx="1629">
                  <c:v>38677</c:v>
                </c:pt>
                <c:pt idx="1630">
                  <c:v>38678</c:v>
                </c:pt>
                <c:pt idx="1631">
                  <c:v>38679</c:v>
                </c:pt>
                <c:pt idx="1632">
                  <c:v>38681</c:v>
                </c:pt>
                <c:pt idx="1633">
                  <c:v>38684</c:v>
                </c:pt>
                <c:pt idx="1634">
                  <c:v>38685</c:v>
                </c:pt>
                <c:pt idx="1635">
                  <c:v>38686</c:v>
                </c:pt>
                <c:pt idx="1636">
                  <c:v>38687</c:v>
                </c:pt>
                <c:pt idx="1637">
                  <c:v>38688</c:v>
                </c:pt>
                <c:pt idx="1638">
                  <c:v>38691</c:v>
                </c:pt>
                <c:pt idx="1639">
                  <c:v>38692</c:v>
                </c:pt>
                <c:pt idx="1640">
                  <c:v>38693</c:v>
                </c:pt>
                <c:pt idx="1641">
                  <c:v>38694</c:v>
                </c:pt>
                <c:pt idx="1642">
                  <c:v>38695</c:v>
                </c:pt>
                <c:pt idx="1643">
                  <c:v>38698</c:v>
                </c:pt>
                <c:pt idx="1644">
                  <c:v>38699</c:v>
                </c:pt>
                <c:pt idx="1645">
                  <c:v>38700</c:v>
                </c:pt>
                <c:pt idx="1646">
                  <c:v>38701</c:v>
                </c:pt>
                <c:pt idx="1647">
                  <c:v>38702</c:v>
                </c:pt>
                <c:pt idx="1648">
                  <c:v>38705</c:v>
                </c:pt>
                <c:pt idx="1649">
                  <c:v>38706</c:v>
                </c:pt>
                <c:pt idx="1650">
                  <c:v>38707</c:v>
                </c:pt>
                <c:pt idx="1651">
                  <c:v>38708</c:v>
                </c:pt>
                <c:pt idx="1652">
                  <c:v>38709</c:v>
                </c:pt>
                <c:pt idx="1653">
                  <c:v>38713</c:v>
                </c:pt>
                <c:pt idx="1654">
                  <c:v>38714</c:v>
                </c:pt>
                <c:pt idx="1655">
                  <c:v>38715</c:v>
                </c:pt>
                <c:pt idx="1656">
                  <c:v>38716</c:v>
                </c:pt>
                <c:pt idx="1657">
                  <c:v>38720</c:v>
                </c:pt>
                <c:pt idx="1658">
                  <c:v>38721</c:v>
                </c:pt>
                <c:pt idx="1659">
                  <c:v>38722</c:v>
                </c:pt>
                <c:pt idx="1660">
                  <c:v>38723</c:v>
                </c:pt>
                <c:pt idx="1661">
                  <c:v>38726</c:v>
                </c:pt>
                <c:pt idx="1662">
                  <c:v>38727</c:v>
                </c:pt>
                <c:pt idx="1663">
                  <c:v>38728</c:v>
                </c:pt>
                <c:pt idx="1664">
                  <c:v>38729</c:v>
                </c:pt>
                <c:pt idx="1665">
                  <c:v>38730</c:v>
                </c:pt>
                <c:pt idx="1666">
                  <c:v>38734</c:v>
                </c:pt>
                <c:pt idx="1667">
                  <c:v>38735</c:v>
                </c:pt>
                <c:pt idx="1668">
                  <c:v>38736</c:v>
                </c:pt>
                <c:pt idx="1669">
                  <c:v>38737</c:v>
                </c:pt>
                <c:pt idx="1670">
                  <c:v>38740</c:v>
                </c:pt>
                <c:pt idx="1671">
                  <c:v>38741</c:v>
                </c:pt>
                <c:pt idx="1672">
                  <c:v>38742</c:v>
                </c:pt>
                <c:pt idx="1673">
                  <c:v>38743</c:v>
                </c:pt>
                <c:pt idx="1674">
                  <c:v>38744</c:v>
                </c:pt>
                <c:pt idx="1675">
                  <c:v>38747</c:v>
                </c:pt>
                <c:pt idx="1676">
                  <c:v>38748</c:v>
                </c:pt>
                <c:pt idx="1677">
                  <c:v>38749</c:v>
                </c:pt>
                <c:pt idx="1678">
                  <c:v>38750</c:v>
                </c:pt>
                <c:pt idx="1679">
                  <c:v>38751</c:v>
                </c:pt>
                <c:pt idx="1680">
                  <c:v>38754</c:v>
                </c:pt>
                <c:pt idx="1681">
                  <c:v>38755</c:v>
                </c:pt>
                <c:pt idx="1682">
                  <c:v>38756</c:v>
                </c:pt>
                <c:pt idx="1683">
                  <c:v>38757</c:v>
                </c:pt>
                <c:pt idx="1684">
                  <c:v>38758</c:v>
                </c:pt>
                <c:pt idx="1685">
                  <c:v>38761</c:v>
                </c:pt>
                <c:pt idx="1686">
                  <c:v>38762</c:v>
                </c:pt>
                <c:pt idx="1687">
                  <c:v>38763</c:v>
                </c:pt>
                <c:pt idx="1688">
                  <c:v>38764</c:v>
                </c:pt>
                <c:pt idx="1689">
                  <c:v>38765</c:v>
                </c:pt>
                <c:pt idx="1690">
                  <c:v>38769</c:v>
                </c:pt>
                <c:pt idx="1691">
                  <c:v>38770</c:v>
                </c:pt>
                <c:pt idx="1692">
                  <c:v>38771</c:v>
                </c:pt>
                <c:pt idx="1693">
                  <c:v>38772</c:v>
                </c:pt>
                <c:pt idx="1694">
                  <c:v>38775</c:v>
                </c:pt>
                <c:pt idx="1695">
                  <c:v>38776</c:v>
                </c:pt>
                <c:pt idx="1696">
                  <c:v>38777</c:v>
                </c:pt>
                <c:pt idx="1697">
                  <c:v>38778</c:v>
                </c:pt>
                <c:pt idx="1698">
                  <c:v>38779</c:v>
                </c:pt>
                <c:pt idx="1699">
                  <c:v>38782</c:v>
                </c:pt>
                <c:pt idx="1700">
                  <c:v>38783</c:v>
                </c:pt>
                <c:pt idx="1701">
                  <c:v>38784</c:v>
                </c:pt>
                <c:pt idx="1702">
                  <c:v>38785</c:v>
                </c:pt>
                <c:pt idx="1703">
                  <c:v>38786</c:v>
                </c:pt>
                <c:pt idx="1704">
                  <c:v>38789</c:v>
                </c:pt>
                <c:pt idx="1705">
                  <c:v>38790</c:v>
                </c:pt>
                <c:pt idx="1706">
                  <c:v>38791</c:v>
                </c:pt>
                <c:pt idx="1707">
                  <c:v>38792</c:v>
                </c:pt>
                <c:pt idx="1708">
                  <c:v>38793</c:v>
                </c:pt>
                <c:pt idx="1709">
                  <c:v>38796</c:v>
                </c:pt>
                <c:pt idx="1710">
                  <c:v>38797</c:v>
                </c:pt>
                <c:pt idx="1711">
                  <c:v>38798</c:v>
                </c:pt>
                <c:pt idx="1712">
                  <c:v>38799</c:v>
                </c:pt>
                <c:pt idx="1713">
                  <c:v>38800</c:v>
                </c:pt>
                <c:pt idx="1714">
                  <c:v>38803</c:v>
                </c:pt>
                <c:pt idx="1715">
                  <c:v>38804</c:v>
                </c:pt>
                <c:pt idx="1716">
                  <c:v>38805</c:v>
                </c:pt>
                <c:pt idx="1717">
                  <c:v>38806</c:v>
                </c:pt>
                <c:pt idx="1718">
                  <c:v>38807</c:v>
                </c:pt>
                <c:pt idx="1719">
                  <c:v>38810</c:v>
                </c:pt>
                <c:pt idx="1720">
                  <c:v>38811</c:v>
                </c:pt>
                <c:pt idx="1721">
                  <c:v>38812</c:v>
                </c:pt>
                <c:pt idx="1722">
                  <c:v>38813</c:v>
                </c:pt>
                <c:pt idx="1723">
                  <c:v>38814</c:v>
                </c:pt>
                <c:pt idx="1724">
                  <c:v>38817</c:v>
                </c:pt>
                <c:pt idx="1725">
                  <c:v>38818</c:v>
                </c:pt>
                <c:pt idx="1726">
                  <c:v>38819</c:v>
                </c:pt>
                <c:pt idx="1727">
                  <c:v>38820</c:v>
                </c:pt>
                <c:pt idx="1728">
                  <c:v>38824</c:v>
                </c:pt>
                <c:pt idx="1729">
                  <c:v>38825</c:v>
                </c:pt>
                <c:pt idx="1730">
                  <c:v>38826</c:v>
                </c:pt>
                <c:pt idx="1731">
                  <c:v>38827</c:v>
                </c:pt>
                <c:pt idx="1732">
                  <c:v>38828</c:v>
                </c:pt>
                <c:pt idx="1733">
                  <c:v>38831</c:v>
                </c:pt>
                <c:pt idx="1734">
                  <c:v>38832</c:v>
                </c:pt>
                <c:pt idx="1735">
                  <c:v>38833</c:v>
                </c:pt>
                <c:pt idx="1736">
                  <c:v>38834</c:v>
                </c:pt>
                <c:pt idx="1737">
                  <c:v>38835</c:v>
                </c:pt>
                <c:pt idx="1738">
                  <c:v>38838</c:v>
                </c:pt>
                <c:pt idx="1739">
                  <c:v>38839</c:v>
                </c:pt>
                <c:pt idx="1740">
                  <c:v>38840</c:v>
                </c:pt>
                <c:pt idx="1741">
                  <c:v>38841</c:v>
                </c:pt>
                <c:pt idx="1742">
                  <c:v>38842</c:v>
                </c:pt>
                <c:pt idx="1743">
                  <c:v>38845</c:v>
                </c:pt>
                <c:pt idx="1744">
                  <c:v>38846</c:v>
                </c:pt>
                <c:pt idx="1745">
                  <c:v>38847</c:v>
                </c:pt>
                <c:pt idx="1746">
                  <c:v>38848</c:v>
                </c:pt>
                <c:pt idx="1747">
                  <c:v>38849</c:v>
                </c:pt>
                <c:pt idx="1748">
                  <c:v>38852</c:v>
                </c:pt>
                <c:pt idx="1749">
                  <c:v>38853</c:v>
                </c:pt>
                <c:pt idx="1750">
                  <c:v>38854</c:v>
                </c:pt>
                <c:pt idx="1751">
                  <c:v>38855</c:v>
                </c:pt>
                <c:pt idx="1752">
                  <c:v>38856</c:v>
                </c:pt>
                <c:pt idx="1753">
                  <c:v>38859</c:v>
                </c:pt>
                <c:pt idx="1754">
                  <c:v>38860</c:v>
                </c:pt>
                <c:pt idx="1755">
                  <c:v>38861</c:v>
                </c:pt>
                <c:pt idx="1756">
                  <c:v>38862</c:v>
                </c:pt>
                <c:pt idx="1757">
                  <c:v>38863</c:v>
                </c:pt>
                <c:pt idx="1758">
                  <c:v>38867</c:v>
                </c:pt>
                <c:pt idx="1759">
                  <c:v>38868</c:v>
                </c:pt>
                <c:pt idx="1760">
                  <c:v>38869</c:v>
                </c:pt>
                <c:pt idx="1761">
                  <c:v>38870</c:v>
                </c:pt>
                <c:pt idx="1762">
                  <c:v>38873</c:v>
                </c:pt>
                <c:pt idx="1763">
                  <c:v>38874</c:v>
                </c:pt>
                <c:pt idx="1764">
                  <c:v>38875</c:v>
                </c:pt>
                <c:pt idx="1765">
                  <c:v>38876</c:v>
                </c:pt>
                <c:pt idx="1766">
                  <c:v>38877</c:v>
                </c:pt>
                <c:pt idx="1767">
                  <c:v>38880</c:v>
                </c:pt>
                <c:pt idx="1768">
                  <c:v>38881</c:v>
                </c:pt>
                <c:pt idx="1769">
                  <c:v>38882</c:v>
                </c:pt>
                <c:pt idx="1770">
                  <c:v>38883</c:v>
                </c:pt>
                <c:pt idx="1771">
                  <c:v>38884</c:v>
                </c:pt>
                <c:pt idx="1772">
                  <c:v>38887</c:v>
                </c:pt>
                <c:pt idx="1773">
                  <c:v>38888</c:v>
                </c:pt>
                <c:pt idx="1774">
                  <c:v>38889</c:v>
                </c:pt>
                <c:pt idx="1775">
                  <c:v>38890</c:v>
                </c:pt>
                <c:pt idx="1776">
                  <c:v>38891</c:v>
                </c:pt>
                <c:pt idx="1777">
                  <c:v>38894</c:v>
                </c:pt>
                <c:pt idx="1778">
                  <c:v>38895</c:v>
                </c:pt>
                <c:pt idx="1779">
                  <c:v>38896</c:v>
                </c:pt>
                <c:pt idx="1780">
                  <c:v>38897</c:v>
                </c:pt>
                <c:pt idx="1781">
                  <c:v>38898</c:v>
                </c:pt>
                <c:pt idx="1782">
                  <c:v>38901</c:v>
                </c:pt>
                <c:pt idx="1783">
                  <c:v>38903</c:v>
                </c:pt>
                <c:pt idx="1784">
                  <c:v>38904</c:v>
                </c:pt>
                <c:pt idx="1785">
                  <c:v>38905</c:v>
                </c:pt>
                <c:pt idx="1786">
                  <c:v>38908</c:v>
                </c:pt>
                <c:pt idx="1787">
                  <c:v>38909</c:v>
                </c:pt>
                <c:pt idx="1788">
                  <c:v>38910</c:v>
                </c:pt>
                <c:pt idx="1789">
                  <c:v>38911</c:v>
                </c:pt>
                <c:pt idx="1790">
                  <c:v>38912</c:v>
                </c:pt>
                <c:pt idx="1791">
                  <c:v>38915</c:v>
                </c:pt>
                <c:pt idx="1792">
                  <c:v>38916</c:v>
                </c:pt>
                <c:pt idx="1793">
                  <c:v>38917</c:v>
                </c:pt>
                <c:pt idx="1794">
                  <c:v>38918</c:v>
                </c:pt>
                <c:pt idx="1795">
                  <c:v>38919</c:v>
                </c:pt>
                <c:pt idx="1796">
                  <c:v>38922</c:v>
                </c:pt>
                <c:pt idx="1797">
                  <c:v>38923</c:v>
                </c:pt>
                <c:pt idx="1798">
                  <c:v>38924</c:v>
                </c:pt>
                <c:pt idx="1799">
                  <c:v>38925</c:v>
                </c:pt>
                <c:pt idx="1800">
                  <c:v>38926</c:v>
                </c:pt>
                <c:pt idx="1801">
                  <c:v>38929</c:v>
                </c:pt>
                <c:pt idx="1802">
                  <c:v>38930</c:v>
                </c:pt>
                <c:pt idx="1803">
                  <c:v>38931</c:v>
                </c:pt>
                <c:pt idx="1804">
                  <c:v>38932</c:v>
                </c:pt>
                <c:pt idx="1805">
                  <c:v>38933</c:v>
                </c:pt>
                <c:pt idx="1806">
                  <c:v>38936</c:v>
                </c:pt>
                <c:pt idx="1807">
                  <c:v>38937</c:v>
                </c:pt>
                <c:pt idx="1808">
                  <c:v>38938</c:v>
                </c:pt>
                <c:pt idx="1809">
                  <c:v>38939</c:v>
                </c:pt>
                <c:pt idx="1810">
                  <c:v>38940</c:v>
                </c:pt>
                <c:pt idx="1811">
                  <c:v>38943</c:v>
                </c:pt>
                <c:pt idx="1812">
                  <c:v>38944</c:v>
                </c:pt>
                <c:pt idx="1813">
                  <c:v>38945</c:v>
                </c:pt>
                <c:pt idx="1814">
                  <c:v>38946</c:v>
                </c:pt>
                <c:pt idx="1815">
                  <c:v>38947</c:v>
                </c:pt>
                <c:pt idx="1816">
                  <c:v>38950</c:v>
                </c:pt>
                <c:pt idx="1817">
                  <c:v>38951</c:v>
                </c:pt>
                <c:pt idx="1818">
                  <c:v>38952</c:v>
                </c:pt>
                <c:pt idx="1819">
                  <c:v>38953</c:v>
                </c:pt>
                <c:pt idx="1820">
                  <c:v>38954</c:v>
                </c:pt>
                <c:pt idx="1821">
                  <c:v>38957</c:v>
                </c:pt>
                <c:pt idx="1822">
                  <c:v>38958</c:v>
                </c:pt>
                <c:pt idx="1823">
                  <c:v>38959</c:v>
                </c:pt>
                <c:pt idx="1824">
                  <c:v>38960</c:v>
                </c:pt>
                <c:pt idx="1825">
                  <c:v>38961</c:v>
                </c:pt>
                <c:pt idx="1826">
                  <c:v>38965</c:v>
                </c:pt>
                <c:pt idx="1827">
                  <c:v>38966</c:v>
                </c:pt>
                <c:pt idx="1828">
                  <c:v>38967</c:v>
                </c:pt>
                <c:pt idx="1829">
                  <c:v>38968</c:v>
                </c:pt>
                <c:pt idx="1830">
                  <c:v>38971</c:v>
                </c:pt>
                <c:pt idx="1831">
                  <c:v>38972</c:v>
                </c:pt>
                <c:pt idx="1832">
                  <c:v>38973</c:v>
                </c:pt>
                <c:pt idx="1833">
                  <c:v>38974</c:v>
                </c:pt>
                <c:pt idx="1834">
                  <c:v>38975</c:v>
                </c:pt>
                <c:pt idx="1835">
                  <c:v>38978</c:v>
                </c:pt>
                <c:pt idx="1836">
                  <c:v>38979</c:v>
                </c:pt>
                <c:pt idx="1837">
                  <c:v>38980</c:v>
                </c:pt>
                <c:pt idx="1838">
                  <c:v>38981</c:v>
                </c:pt>
                <c:pt idx="1839">
                  <c:v>38982</c:v>
                </c:pt>
                <c:pt idx="1840">
                  <c:v>38985</c:v>
                </c:pt>
                <c:pt idx="1841">
                  <c:v>38986</c:v>
                </c:pt>
                <c:pt idx="1842">
                  <c:v>38987</c:v>
                </c:pt>
                <c:pt idx="1843">
                  <c:v>38988</c:v>
                </c:pt>
                <c:pt idx="1844">
                  <c:v>38989</c:v>
                </c:pt>
                <c:pt idx="1845">
                  <c:v>38992</c:v>
                </c:pt>
                <c:pt idx="1846">
                  <c:v>38993</c:v>
                </c:pt>
                <c:pt idx="1847">
                  <c:v>38994</c:v>
                </c:pt>
                <c:pt idx="1848">
                  <c:v>38995</c:v>
                </c:pt>
                <c:pt idx="1849">
                  <c:v>38996</c:v>
                </c:pt>
                <c:pt idx="1850">
                  <c:v>38999</c:v>
                </c:pt>
                <c:pt idx="1851">
                  <c:v>39000</c:v>
                </c:pt>
                <c:pt idx="1852">
                  <c:v>39001</c:v>
                </c:pt>
                <c:pt idx="1853">
                  <c:v>39002</c:v>
                </c:pt>
                <c:pt idx="1854">
                  <c:v>39003</c:v>
                </c:pt>
                <c:pt idx="1855">
                  <c:v>39006</c:v>
                </c:pt>
                <c:pt idx="1856">
                  <c:v>39007</c:v>
                </c:pt>
                <c:pt idx="1857">
                  <c:v>39008</c:v>
                </c:pt>
                <c:pt idx="1858">
                  <c:v>39009</c:v>
                </c:pt>
                <c:pt idx="1859">
                  <c:v>39010</c:v>
                </c:pt>
                <c:pt idx="1860">
                  <c:v>39013</c:v>
                </c:pt>
                <c:pt idx="1861">
                  <c:v>39014</c:v>
                </c:pt>
                <c:pt idx="1862">
                  <c:v>39015</c:v>
                </c:pt>
                <c:pt idx="1863">
                  <c:v>39016</c:v>
                </c:pt>
                <c:pt idx="1864">
                  <c:v>39017</c:v>
                </c:pt>
                <c:pt idx="1865">
                  <c:v>39020</c:v>
                </c:pt>
                <c:pt idx="1866">
                  <c:v>39021</c:v>
                </c:pt>
                <c:pt idx="1867">
                  <c:v>39022</c:v>
                </c:pt>
                <c:pt idx="1868">
                  <c:v>39023</c:v>
                </c:pt>
                <c:pt idx="1869">
                  <c:v>39024</c:v>
                </c:pt>
                <c:pt idx="1870">
                  <c:v>39027</c:v>
                </c:pt>
                <c:pt idx="1871">
                  <c:v>39028</c:v>
                </c:pt>
                <c:pt idx="1872">
                  <c:v>39029</c:v>
                </c:pt>
                <c:pt idx="1873">
                  <c:v>39030</c:v>
                </c:pt>
                <c:pt idx="1874">
                  <c:v>39031</c:v>
                </c:pt>
                <c:pt idx="1875">
                  <c:v>39034</c:v>
                </c:pt>
                <c:pt idx="1876">
                  <c:v>39035</c:v>
                </c:pt>
                <c:pt idx="1877">
                  <c:v>39036</c:v>
                </c:pt>
                <c:pt idx="1878">
                  <c:v>39037</c:v>
                </c:pt>
                <c:pt idx="1879">
                  <c:v>39038</c:v>
                </c:pt>
                <c:pt idx="1880">
                  <c:v>39041</c:v>
                </c:pt>
                <c:pt idx="1881">
                  <c:v>39042</c:v>
                </c:pt>
                <c:pt idx="1882">
                  <c:v>39043</c:v>
                </c:pt>
                <c:pt idx="1883">
                  <c:v>39045</c:v>
                </c:pt>
                <c:pt idx="1884">
                  <c:v>39048</c:v>
                </c:pt>
                <c:pt idx="1885">
                  <c:v>39049</c:v>
                </c:pt>
                <c:pt idx="1886">
                  <c:v>39050</c:v>
                </c:pt>
                <c:pt idx="1887">
                  <c:v>39051</c:v>
                </c:pt>
                <c:pt idx="1888">
                  <c:v>39052</c:v>
                </c:pt>
                <c:pt idx="1889">
                  <c:v>39055</c:v>
                </c:pt>
                <c:pt idx="1890">
                  <c:v>39056</c:v>
                </c:pt>
                <c:pt idx="1891">
                  <c:v>39057</c:v>
                </c:pt>
                <c:pt idx="1892">
                  <c:v>39058</c:v>
                </c:pt>
                <c:pt idx="1893">
                  <c:v>39059</c:v>
                </c:pt>
                <c:pt idx="1894">
                  <c:v>39062</c:v>
                </c:pt>
                <c:pt idx="1895">
                  <c:v>39063</c:v>
                </c:pt>
                <c:pt idx="1896">
                  <c:v>39064</c:v>
                </c:pt>
                <c:pt idx="1897">
                  <c:v>39065</c:v>
                </c:pt>
                <c:pt idx="1898">
                  <c:v>39066</c:v>
                </c:pt>
                <c:pt idx="1899">
                  <c:v>39069</c:v>
                </c:pt>
                <c:pt idx="1900">
                  <c:v>39070</c:v>
                </c:pt>
                <c:pt idx="1901">
                  <c:v>39071</c:v>
                </c:pt>
                <c:pt idx="1902">
                  <c:v>39072</c:v>
                </c:pt>
                <c:pt idx="1903">
                  <c:v>39073</c:v>
                </c:pt>
                <c:pt idx="1904">
                  <c:v>39077</c:v>
                </c:pt>
                <c:pt idx="1905">
                  <c:v>39078</c:v>
                </c:pt>
                <c:pt idx="1906">
                  <c:v>39079</c:v>
                </c:pt>
                <c:pt idx="1907">
                  <c:v>39080</c:v>
                </c:pt>
                <c:pt idx="1908">
                  <c:v>39085</c:v>
                </c:pt>
                <c:pt idx="1909">
                  <c:v>39086</c:v>
                </c:pt>
                <c:pt idx="1910">
                  <c:v>39087</c:v>
                </c:pt>
                <c:pt idx="1911">
                  <c:v>39090</c:v>
                </c:pt>
                <c:pt idx="1912">
                  <c:v>39091</c:v>
                </c:pt>
                <c:pt idx="1913">
                  <c:v>39092</c:v>
                </c:pt>
                <c:pt idx="1914">
                  <c:v>39093</c:v>
                </c:pt>
                <c:pt idx="1915">
                  <c:v>39094</c:v>
                </c:pt>
                <c:pt idx="1916">
                  <c:v>39098</c:v>
                </c:pt>
                <c:pt idx="1917">
                  <c:v>39099</c:v>
                </c:pt>
                <c:pt idx="1918">
                  <c:v>39100</c:v>
                </c:pt>
                <c:pt idx="1919">
                  <c:v>39101</c:v>
                </c:pt>
                <c:pt idx="1920">
                  <c:v>39104</c:v>
                </c:pt>
                <c:pt idx="1921">
                  <c:v>39105</c:v>
                </c:pt>
                <c:pt idx="1922">
                  <c:v>39106</c:v>
                </c:pt>
                <c:pt idx="1923">
                  <c:v>39107</c:v>
                </c:pt>
                <c:pt idx="1924">
                  <c:v>39108</c:v>
                </c:pt>
                <c:pt idx="1925">
                  <c:v>39111</c:v>
                </c:pt>
                <c:pt idx="1926">
                  <c:v>39112</c:v>
                </c:pt>
                <c:pt idx="1927">
                  <c:v>39113</c:v>
                </c:pt>
                <c:pt idx="1928">
                  <c:v>39114</c:v>
                </c:pt>
                <c:pt idx="1929">
                  <c:v>39115</c:v>
                </c:pt>
                <c:pt idx="1930">
                  <c:v>39118</c:v>
                </c:pt>
                <c:pt idx="1931">
                  <c:v>39119</c:v>
                </c:pt>
                <c:pt idx="1932">
                  <c:v>39120</c:v>
                </c:pt>
                <c:pt idx="1933">
                  <c:v>39121</c:v>
                </c:pt>
                <c:pt idx="1934">
                  <c:v>39122</c:v>
                </c:pt>
                <c:pt idx="1935">
                  <c:v>39125</c:v>
                </c:pt>
                <c:pt idx="1936">
                  <c:v>39126</c:v>
                </c:pt>
                <c:pt idx="1937">
                  <c:v>39127</c:v>
                </c:pt>
                <c:pt idx="1938">
                  <c:v>39128</c:v>
                </c:pt>
                <c:pt idx="1939">
                  <c:v>39129</c:v>
                </c:pt>
                <c:pt idx="1940">
                  <c:v>39133</c:v>
                </c:pt>
                <c:pt idx="1941">
                  <c:v>39134</c:v>
                </c:pt>
                <c:pt idx="1942">
                  <c:v>39135</c:v>
                </c:pt>
                <c:pt idx="1943">
                  <c:v>39136</c:v>
                </c:pt>
                <c:pt idx="1944">
                  <c:v>39139</c:v>
                </c:pt>
                <c:pt idx="1945">
                  <c:v>39140</c:v>
                </c:pt>
                <c:pt idx="1946">
                  <c:v>39141</c:v>
                </c:pt>
                <c:pt idx="1947">
                  <c:v>39142</c:v>
                </c:pt>
                <c:pt idx="1948">
                  <c:v>39143</c:v>
                </c:pt>
                <c:pt idx="1949">
                  <c:v>39146</c:v>
                </c:pt>
                <c:pt idx="1950">
                  <c:v>39147</c:v>
                </c:pt>
                <c:pt idx="1951">
                  <c:v>39148</c:v>
                </c:pt>
                <c:pt idx="1952">
                  <c:v>39149</c:v>
                </c:pt>
                <c:pt idx="1953">
                  <c:v>39150</c:v>
                </c:pt>
                <c:pt idx="1954">
                  <c:v>39153</c:v>
                </c:pt>
                <c:pt idx="1955">
                  <c:v>39154</c:v>
                </c:pt>
                <c:pt idx="1956">
                  <c:v>39155</c:v>
                </c:pt>
                <c:pt idx="1957">
                  <c:v>39156</c:v>
                </c:pt>
                <c:pt idx="1958">
                  <c:v>39157</c:v>
                </c:pt>
                <c:pt idx="1959">
                  <c:v>39160</c:v>
                </c:pt>
                <c:pt idx="1960">
                  <c:v>39161</c:v>
                </c:pt>
                <c:pt idx="1961">
                  <c:v>39162</c:v>
                </c:pt>
                <c:pt idx="1962">
                  <c:v>39163</c:v>
                </c:pt>
                <c:pt idx="1963">
                  <c:v>39164</c:v>
                </c:pt>
                <c:pt idx="1964">
                  <c:v>39167</c:v>
                </c:pt>
                <c:pt idx="1965">
                  <c:v>39168</c:v>
                </c:pt>
                <c:pt idx="1966">
                  <c:v>39169</c:v>
                </c:pt>
                <c:pt idx="1967">
                  <c:v>39170</c:v>
                </c:pt>
                <c:pt idx="1968">
                  <c:v>39171</c:v>
                </c:pt>
                <c:pt idx="1969">
                  <c:v>39174</c:v>
                </c:pt>
                <c:pt idx="1970">
                  <c:v>39175</c:v>
                </c:pt>
                <c:pt idx="1971">
                  <c:v>39176</c:v>
                </c:pt>
                <c:pt idx="1972">
                  <c:v>39177</c:v>
                </c:pt>
                <c:pt idx="1973">
                  <c:v>39181</c:v>
                </c:pt>
                <c:pt idx="1974">
                  <c:v>39182</c:v>
                </c:pt>
                <c:pt idx="1975">
                  <c:v>39183</c:v>
                </c:pt>
                <c:pt idx="1976">
                  <c:v>39184</c:v>
                </c:pt>
                <c:pt idx="1977">
                  <c:v>39185</c:v>
                </c:pt>
                <c:pt idx="1978">
                  <c:v>39188</c:v>
                </c:pt>
                <c:pt idx="1979">
                  <c:v>39189</c:v>
                </c:pt>
                <c:pt idx="1980">
                  <c:v>39190</c:v>
                </c:pt>
                <c:pt idx="1981">
                  <c:v>39191</c:v>
                </c:pt>
                <c:pt idx="1982">
                  <c:v>39192</c:v>
                </c:pt>
                <c:pt idx="1983">
                  <c:v>39195</c:v>
                </c:pt>
                <c:pt idx="1984">
                  <c:v>39196</c:v>
                </c:pt>
                <c:pt idx="1985">
                  <c:v>39197</c:v>
                </c:pt>
                <c:pt idx="1986">
                  <c:v>39198</c:v>
                </c:pt>
                <c:pt idx="1987">
                  <c:v>39199</c:v>
                </c:pt>
                <c:pt idx="1988">
                  <c:v>39202</c:v>
                </c:pt>
                <c:pt idx="1989">
                  <c:v>39203</c:v>
                </c:pt>
                <c:pt idx="1990">
                  <c:v>39204</c:v>
                </c:pt>
                <c:pt idx="1991">
                  <c:v>39205</c:v>
                </c:pt>
                <c:pt idx="1992">
                  <c:v>39206</c:v>
                </c:pt>
                <c:pt idx="1993">
                  <c:v>39209</c:v>
                </c:pt>
                <c:pt idx="1994">
                  <c:v>39210</c:v>
                </c:pt>
                <c:pt idx="1995">
                  <c:v>39211</c:v>
                </c:pt>
                <c:pt idx="1996">
                  <c:v>39212</c:v>
                </c:pt>
                <c:pt idx="1997">
                  <c:v>39213</c:v>
                </c:pt>
                <c:pt idx="1998">
                  <c:v>39216</c:v>
                </c:pt>
                <c:pt idx="1999">
                  <c:v>39217</c:v>
                </c:pt>
                <c:pt idx="2000">
                  <c:v>39218</c:v>
                </c:pt>
                <c:pt idx="2001">
                  <c:v>39219</c:v>
                </c:pt>
                <c:pt idx="2002">
                  <c:v>39220</c:v>
                </c:pt>
                <c:pt idx="2003">
                  <c:v>39223</c:v>
                </c:pt>
                <c:pt idx="2004">
                  <c:v>39224</c:v>
                </c:pt>
                <c:pt idx="2005">
                  <c:v>39225</c:v>
                </c:pt>
                <c:pt idx="2006">
                  <c:v>39226</c:v>
                </c:pt>
                <c:pt idx="2007">
                  <c:v>39227</c:v>
                </c:pt>
                <c:pt idx="2008">
                  <c:v>39231</c:v>
                </c:pt>
                <c:pt idx="2009">
                  <c:v>39232</c:v>
                </c:pt>
                <c:pt idx="2010">
                  <c:v>39233</c:v>
                </c:pt>
                <c:pt idx="2011">
                  <c:v>39234</c:v>
                </c:pt>
                <c:pt idx="2012">
                  <c:v>39237</c:v>
                </c:pt>
                <c:pt idx="2013">
                  <c:v>39238</c:v>
                </c:pt>
                <c:pt idx="2014">
                  <c:v>39239</c:v>
                </c:pt>
                <c:pt idx="2015">
                  <c:v>39240</c:v>
                </c:pt>
                <c:pt idx="2016">
                  <c:v>39241</c:v>
                </c:pt>
                <c:pt idx="2017">
                  <c:v>39244</c:v>
                </c:pt>
                <c:pt idx="2018">
                  <c:v>39245</c:v>
                </c:pt>
                <c:pt idx="2019">
                  <c:v>39246</c:v>
                </c:pt>
                <c:pt idx="2020">
                  <c:v>39247</c:v>
                </c:pt>
                <c:pt idx="2021">
                  <c:v>39248</c:v>
                </c:pt>
                <c:pt idx="2022">
                  <c:v>39251</c:v>
                </c:pt>
                <c:pt idx="2023">
                  <c:v>39252</c:v>
                </c:pt>
                <c:pt idx="2024">
                  <c:v>39253</c:v>
                </c:pt>
                <c:pt idx="2025">
                  <c:v>39254</c:v>
                </c:pt>
                <c:pt idx="2026">
                  <c:v>39255</c:v>
                </c:pt>
                <c:pt idx="2027">
                  <c:v>39258</c:v>
                </c:pt>
                <c:pt idx="2028">
                  <c:v>39259</c:v>
                </c:pt>
                <c:pt idx="2029">
                  <c:v>39260</c:v>
                </c:pt>
                <c:pt idx="2030">
                  <c:v>39261</c:v>
                </c:pt>
                <c:pt idx="2031">
                  <c:v>39262</c:v>
                </c:pt>
                <c:pt idx="2032">
                  <c:v>39265</c:v>
                </c:pt>
                <c:pt idx="2033">
                  <c:v>39266</c:v>
                </c:pt>
                <c:pt idx="2034">
                  <c:v>39268</c:v>
                </c:pt>
                <c:pt idx="2035">
                  <c:v>39269</c:v>
                </c:pt>
                <c:pt idx="2036">
                  <c:v>39272</c:v>
                </c:pt>
                <c:pt idx="2037">
                  <c:v>39273</c:v>
                </c:pt>
                <c:pt idx="2038">
                  <c:v>39274</c:v>
                </c:pt>
                <c:pt idx="2039">
                  <c:v>39275</c:v>
                </c:pt>
                <c:pt idx="2040">
                  <c:v>39276</c:v>
                </c:pt>
                <c:pt idx="2041">
                  <c:v>39279</c:v>
                </c:pt>
                <c:pt idx="2042">
                  <c:v>39280</c:v>
                </c:pt>
                <c:pt idx="2043">
                  <c:v>39281</c:v>
                </c:pt>
                <c:pt idx="2044">
                  <c:v>39282</c:v>
                </c:pt>
                <c:pt idx="2045">
                  <c:v>39283</c:v>
                </c:pt>
                <c:pt idx="2046">
                  <c:v>39286</c:v>
                </c:pt>
                <c:pt idx="2047">
                  <c:v>39287</c:v>
                </c:pt>
                <c:pt idx="2048">
                  <c:v>39288</c:v>
                </c:pt>
                <c:pt idx="2049">
                  <c:v>39289</c:v>
                </c:pt>
                <c:pt idx="2050">
                  <c:v>39290</c:v>
                </c:pt>
                <c:pt idx="2051">
                  <c:v>39293</c:v>
                </c:pt>
                <c:pt idx="2052">
                  <c:v>39294</c:v>
                </c:pt>
                <c:pt idx="2053">
                  <c:v>39295</c:v>
                </c:pt>
                <c:pt idx="2054">
                  <c:v>39296</c:v>
                </c:pt>
                <c:pt idx="2055">
                  <c:v>39297</c:v>
                </c:pt>
                <c:pt idx="2056">
                  <c:v>39300</c:v>
                </c:pt>
                <c:pt idx="2057">
                  <c:v>39301</c:v>
                </c:pt>
                <c:pt idx="2058">
                  <c:v>39302</c:v>
                </c:pt>
                <c:pt idx="2059">
                  <c:v>39303</c:v>
                </c:pt>
                <c:pt idx="2060">
                  <c:v>39304</c:v>
                </c:pt>
                <c:pt idx="2061">
                  <c:v>39307</c:v>
                </c:pt>
                <c:pt idx="2062">
                  <c:v>39308</c:v>
                </c:pt>
                <c:pt idx="2063">
                  <c:v>39309</c:v>
                </c:pt>
                <c:pt idx="2064">
                  <c:v>39310</c:v>
                </c:pt>
                <c:pt idx="2065">
                  <c:v>39311</c:v>
                </c:pt>
                <c:pt idx="2066">
                  <c:v>39314</c:v>
                </c:pt>
                <c:pt idx="2067">
                  <c:v>39315</c:v>
                </c:pt>
                <c:pt idx="2068">
                  <c:v>39316</c:v>
                </c:pt>
                <c:pt idx="2069">
                  <c:v>39317</c:v>
                </c:pt>
                <c:pt idx="2070">
                  <c:v>39318</c:v>
                </c:pt>
                <c:pt idx="2071">
                  <c:v>39321</c:v>
                </c:pt>
                <c:pt idx="2072">
                  <c:v>39322</c:v>
                </c:pt>
                <c:pt idx="2073">
                  <c:v>39323</c:v>
                </c:pt>
                <c:pt idx="2074">
                  <c:v>39324</c:v>
                </c:pt>
                <c:pt idx="2075">
                  <c:v>39325</c:v>
                </c:pt>
                <c:pt idx="2076">
                  <c:v>39329</c:v>
                </c:pt>
                <c:pt idx="2077">
                  <c:v>39330</c:v>
                </c:pt>
                <c:pt idx="2078">
                  <c:v>39331</c:v>
                </c:pt>
                <c:pt idx="2079">
                  <c:v>39332</c:v>
                </c:pt>
                <c:pt idx="2080">
                  <c:v>39335</c:v>
                </c:pt>
                <c:pt idx="2081">
                  <c:v>39336</c:v>
                </c:pt>
                <c:pt idx="2082">
                  <c:v>39337</c:v>
                </c:pt>
                <c:pt idx="2083">
                  <c:v>39338</c:v>
                </c:pt>
                <c:pt idx="2084">
                  <c:v>39339</c:v>
                </c:pt>
                <c:pt idx="2085">
                  <c:v>39342</c:v>
                </c:pt>
                <c:pt idx="2086">
                  <c:v>39343</c:v>
                </c:pt>
                <c:pt idx="2087">
                  <c:v>39344</c:v>
                </c:pt>
                <c:pt idx="2088">
                  <c:v>39345</c:v>
                </c:pt>
                <c:pt idx="2089">
                  <c:v>39346</c:v>
                </c:pt>
                <c:pt idx="2090">
                  <c:v>39349</c:v>
                </c:pt>
                <c:pt idx="2091">
                  <c:v>39350</c:v>
                </c:pt>
                <c:pt idx="2092">
                  <c:v>39351</c:v>
                </c:pt>
                <c:pt idx="2093">
                  <c:v>39352</c:v>
                </c:pt>
                <c:pt idx="2094">
                  <c:v>39353</c:v>
                </c:pt>
                <c:pt idx="2095">
                  <c:v>39356</c:v>
                </c:pt>
                <c:pt idx="2096">
                  <c:v>39357</c:v>
                </c:pt>
                <c:pt idx="2097">
                  <c:v>39358</c:v>
                </c:pt>
                <c:pt idx="2098">
                  <c:v>39359</c:v>
                </c:pt>
                <c:pt idx="2099">
                  <c:v>39360</c:v>
                </c:pt>
                <c:pt idx="2100">
                  <c:v>39363</c:v>
                </c:pt>
                <c:pt idx="2101">
                  <c:v>39364</c:v>
                </c:pt>
                <c:pt idx="2102">
                  <c:v>39365</c:v>
                </c:pt>
                <c:pt idx="2103">
                  <c:v>39366</c:v>
                </c:pt>
                <c:pt idx="2104">
                  <c:v>39367</c:v>
                </c:pt>
                <c:pt idx="2105">
                  <c:v>39370</c:v>
                </c:pt>
                <c:pt idx="2106">
                  <c:v>39371</c:v>
                </c:pt>
                <c:pt idx="2107">
                  <c:v>39372</c:v>
                </c:pt>
                <c:pt idx="2108">
                  <c:v>39373</c:v>
                </c:pt>
                <c:pt idx="2109">
                  <c:v>39374</c:v>
                </c:pt>
                <c:pt idx="2110">
                  <c:v>39377</c:v>
                </c:pt>
                <c:pt idx="2111">
                  <c:v>39378</c:v>
                </c:pt>
                <c:pt idx="2112">
                  <c:v>39379</c:v>
                </c:pt>
                <c:pt idx="2113">
                  <c:v>39380</c:v>
                </c:pt>
                <c:pt idx="2114">
                  <c:v>39381</c:v>
                </c:pt>
                <c:pt idx="2115">
                  <c:v>39384</c:v>
                </c:pt>
                <c:pt idx="2116">
                  <c:v>39385</c:v>
                </c:pt>
                <c:pt idx="2117">
                  <c:v>39386</c:v>
                </c:pt>
                <c:pt idx="2118">
                  <c:v>39387</c:v>
                </c:pt>
                <c:pt idx="2119">
                  <c:v>39388</c:v>
                </c:pt>
                <c:pt idx="2120">
                  <c:v>39391</c:v>
                </c:pt>
                <c:pt idx="2121">
                  <c:v>39392</c:v>
                </c:pt>
                <c:pt idx="2122">
                  <c:v>39393</c:v>
                </c:pt>
                <c:pt idx="2123">
                  <c:v>39394</c:v>
                </c:pt>
                <c:pt idx="2124">
                  <c:v>39395</c:v>
                </c:pt>
                <c:pt idx="2125">
                  <c:v>39398</c:v>
                </c:pt>
                <c:pt idx="2126">
                  <c:v>39399</c:v>
                </c:pt>
                <c:pt idx="2127">
                  <c:v>39400</c:v>
                </c:pt>
                <c:pt idx="2128">
                  <c:v>39401</c:v>
                </c:pt>
                <c:pt idx="2129">
                  <c:v>39402</c:v>
                </c:pt>
                <c:pt idx="2130">
                  <c:v>39405</c:v>
                </c:pt>
                <c:pt idx="2131">
                  <c:v>39406</c:v>
                </c:pt>
                <c:pt idx="2132">
                  <c:v>39407</c:v>
                </c:pt>
                <c:pt idx="2133">
                  <c:v>39409</c:v>
                </c:pt>
                <c:pt idx="2134">
                  <c:v>39412</c:v>
                </c:pt>
                <c:pt idx="2135">
                  <c:v>39413</c:v>
                </c:pt>
                <c:pt idx="2136">
                  <c:v>39414</c:v>
                </c:pt>
                <c:pt idx="2137">
                  <c:v>39415</c:v>
                </c:pt>
                <c:pt idx="2138">
                  <c:v>39416</c:v>
                </c:pt>
                <c:pt idx="2139">
                  <c:v>39419</c:v>
                </c:pt>
                <c:pt idx="2140">
                  <c:v>39420</c:v>
                </c:pt>
                <c:pt idx="2141">
                  <c:v>39421</c:v>
                </c:pt>
                <c:pt idx="2142">
                  <c:v>39422</c:v>
                </c:pt>
                <c:pt idx="2143">
                  <c:v>39423</c:v>
                </c:pt>
                <c:pt idx="2144">
                  <c:v>39426</c:v>
                </c:pt>
                <c:pt idx="2145">
                  <c:v>39427</c:v>
                </c:pt>
                <c:pt idx="2146">
                  <c:v>39428</c:v>
                </c:pt>
                <c:pt idx="2147">
                  <c:v>39429</c:v>
                </c:pt>
                <c:pt idx="2148">
                  <c:v>39430</c:v>
                </c:pt>
                <c:pt idx="2149">
                  <c:v>39433</c:v>
                </c:pt>
                <c:pt idx="2150">
                  <c:v>39434</c:v>
                </c:pt>
                <c:pt idx="2151">
                  <c:v>39435</c:v>
                </c:pt>
                <c:pt idx="2152">
                  <c:v>39436</c:v>
                </c:pt>
                <c:pt idx="2153">
                  <c:v>39437</c:v>
                </c:pt>
                <c:pt idx="2154">
                  <c:v>39440</c:v>
                </c:pt>
                <c:pt idx="2155">
                  <c:v>39442</c:v>
                </c:pt>
                <c:pt idx="2156">
                  <c:v>39443</c:v>
                </c:pt>
                <c:pt idx="2157">
                  <c:v>39444</c:v>
                </c:pt>
                <c:pt idx="2158">
                  <c:v>39447</c:v>
                </c:pt>
                <c:pt idx="2159">
                  <c:v>39449</c:v>
                </c:pt>
                <c:pt idx="2160">
                  <c:v>39450</c:v>
                </c:pt>
                <c:pt idx="2161">
                  <c:v>39451</c:v>
                </c:pt>
                <c:pt idx="2162">
                  <c:v>39454</c:v>
                </c:pt>
                <c:pt idx="2163">
                  <c:v>39455</c:v>
                </c:pt>
                <c:pt idx="2164">
                  <c:v>39456</c:v>
                </c:pt>
                <c:pt idx="2165">
                  <c:v>39457</c:v>
                </c:pt>
                <c:pt idx="2166">
                  <c:v>39458</c:v>
                </c:pt>
                <c:pt idx="2167">
                  <c:v>39461</c:v>
                </c:pt>
                <c:pt idx="2168">
                  <c:v>39462</c:v>
                </c:pt>
                <c:pt idx="2169">
                  <c:v>39463</c:v>
                </c:pt>
                <c:pt idx="2170">
                  <c:v>39464</c:v>
                </c:pt>
                <c:pt idx="2171">
                  <c:v>39465</c:v>
                </c:pt>
                <c:pt idx="2172">
                  <c:v>39469</c:v>
                </c:pt>
                <c:pt idx="2173">
                  <c:v>39470</c:v>
                </c:pt>
                <c:pt idx="2174">
                  <c:v>39471</c:v>
                </c:pt>
                <c:pt idx="2175">
                  <c:v>39472</c:v>
                </c:pt>
                <c:pt idx="2176">
                  <c:v>39475</c:v>
                </c:pt>
                <c:pt idx="2177">
                  <c:v>39476</c:v>
                </c:pt>
                <c:pt idx="2178">
                  <c:v>39477</c:v>
                </c:pt>
                <c:pt idx="2179">
                  <c:v>39478</c:v>
                </c:pt>
                <c:pt idx="2180">
                  <c:v>39479</c:v>
                </c:pt>
                <c:pt idx="2181">
                  <c:v>39482</c:v>
                </c:pt>
                <c:pt idx="2182">
                  <c:v>39483</c:v>
                </c:pt>
                <c:pt idx="2183">
                  <c:v>39484</c:v>
                </c:pt>
                <c:pt idx="2184">
                  <c:v>39485</c:v>
                </c:pt>
                <c:pt idx="2185">
                  <c:v>39486</c:v>
                </c:pt>
                <c:pt idx="2186">
                  <c:v>39489</c:v>
                </c:pt>
                <c:pt idx="2187">
                  <c:v>39490</c:v>
                </c:pt>
                <c:pt idx="2188">
                  <c:v>39491</c:v>
                </c:pt>
                <c:pt idx="2189">
                  <c:v>39492</c:v>
                </c:pt>
                <c:pt idx="2190">
                  <c:v>39493</c:v>
                </c:pt>
                <c:pt idx="2191">
                  <c:v>39497</c:v>
                </c:pt>
                <c:pt idx="2192">
                  <c:v>39498</c:v>
                </c:pt>
                <c:pt idx="2193">
                  <c:v>39499</c:v>
                </c:pt>
                <c:pt idx="2194">
                  <c:v>39500</c:v>
                </c:pt>
                <c:pt idx="2195">
                  <c:v>39503</c:v>
                </c:pt>
                <c:pt idx="2196">
                  <c:v>39504</c:v>
                </c:pt>
                <c:pt idx="2197">
                  <c:v>39505</c:v>
                </c:pt>
                <c:pt idx="2198">
                  <c:v>39506</c:v>
                </c:pt>
                <c:pt idx="2199">
                  <c:v>39507</c:v>
                </c:pt>
                <c:pt idx="2200">
                  <c:v>39510</c:v>
                </c:pt>
                <c:pt idx="2201">
                  <c:v>39511</c:v>
                </c:pt>
                <c:pt idx="2202">
                  <c:v>39512</c:v>
                </c:pt>
                <c:pt idx="2203">
                  <c:v>39513</c:v>
                </c:pt>
                <c:pt idx="2204">
                  <c:v>39514</c:v>
                </c:pt>
                <c:pt idx="2205">
                  <c:v>39517</c:v>
                </c:pt>
                <c:pt idx="2206">
                  <c:v>39518</c:v>
                </c:pt>
                <c:pt idx="2207">
                  <c:v>39519</c:v>
                </c:pt>
                <c:pt idx="2208">
                  <c:v>39520</c:v>
                </c:pt>
                <c:pt idx="2209">
                  <c:v>39521</c:v>
                </c:pt>
                <c:pt idx="2210">
                  <c:v>39524</c:v>
                </c:pt>
                <c:pt idx="2211">
                  <c:v>39525</c:v>
                </c:pt>
                <c:pt idx="2212">
                  <c:v>39526</c:v>
                </c:pt>
                <c:pt idx="2213">
                  <c:v>39527</c:v>
                </c:pt>
                <c:pt idx="2214">
                  <c:v>39531</c:v>
                </c:pt>
                <c:pt idx="2215">
                  <c:v>39532</c:v>
                </c:pt>
                <c:pt idx="2216">
                  <c:v>39533</c:v>
                </c:pt>
                <c:pt idx="2217">
                  <c:v>39534</c:v>
                </c:pt>
                <c:pt idx="2218">
                  <c:v>39535</c:v>
                </c:pt>
                <c:pt idx="2219">
                  <c:v>39538</c:v>
                </c:pt>
                <c:pt idx="2220">
                  <c:v>39539</c:v>
                </c:pt>
                <c:pt idx="2221">
                  <c:v>39540</c:v>
                </c:pt>
                <c:pt idx="2222">
                  <c:v>39541</c:v>
                </c:pt>
                <c:pt idx="2223">
                  <c:v>39542</c:v>
                </c:pt>
                <c:pt idx="2224">
                  <c:v>39545</c:v>
                </c:pt>
                <c:pt idx="2225">
                  <c:v>39546</c:v>
                </c:pt>
                <c:pt idx="2226">
                  <c:v>39547</c:v>
                </c:pt>
                <c:pt idx="2227">
                  <c:v>39548</c:v>
                </c:pt>
                <c:pt idx="2228">
                  <c:v>39549</c:v>
                </c:pt>
                <c:pt idx="2229">
                  <c:v>39552</c:v>
                </c:pt>
                <c:pt idx="2230">
                  <c:v>39553</c:v>
                </c:pt>
                <c:pt idx="2231">
                  <c:v>39554</c:v>
                </c:pt>
                <c:pt idx="2232">
                  <c:v>39555</c:v>
                </c:pt>
                <c:pt idx="2233">
                  <c:v>39556</c:v>
                </c:pt>
                <c:pt idx="2234">
                  <c:v>39559</c:v>
                </c:pt>
                <c:pt idx="2235">
                  <c:v>39560</c:v>
                </c:pt>
                <c:pt idx="2236">
                  <c:v>39561</c:v>
                </c:pt>
                <c:pt idx="2237">
                  <c:v>39562</c:v>
                </c:pt>
                <c:pt idx="2238">
                  <c:v>39563</c:v>
                </c:pt>
                <c:pt idx="2239">
                  <c:v>39566</c:v>
                </c:pt>
                <c:pt idx="2240">
                  <c:v>39567</c:v>
                </c:pt>
                <c:pt idx="2241">
                  <c:v>39568</c:v>
                </c:pt>
                <c:pt idx="2242">
                  <c:v>39569</c:v>
                </c:pt>
                <c:pt idx="2243">
                  <c:v>39570</c:v>
                </c:pt>
                <c:pt idx="2244">
                  <c:v>39573</c:v>
                </c:pt>
                <c:pt idx="2245">
                  <c:v>39574</c:v>
                </c:pt>
                <c:pt idx="2246">
                  <c:v>39575</c:v>
                </c:pt>
                <c:pt idx="2247">
                  <c:v>39576</c:v>
                </c:pt>
                <c:pt idx="2248">
                  <c:v>39577</c:v>
                </c:pt>
                <c:pt idx="2249">
                  <c:v>39580</c:v>
                </c:pt>
                <c:pt idx="2250">
                  <c:v>39581</c:v>
                </c:pt>
                <c:pt idx="2251">
                  <c:v>39582</c:v>
                </c:pt>
                <c:pt idx="2252">
                  <c:v>39583</c:v>
                </c:pt>
                <c:pt idx="2253">
                  <c:v>39584</c:v>
                </c:pt>
                <c:pt idx="2254">
                  <c:v>39587</c:v>
                </c:pt>
                <c:pt idx="2255">
                  <c:v>39588</c:v>
                </c:pt>
                <c:pt idx="2256">
                  <c:v>39589</c:v>
                </c:pt>
                <c:pt idx="2257">
                  <c:v>39590</c:v>
                </c:pt>
                <c:pt idx="2258">
                  <c:v>39591</c:v>
                </c:pt>
                <c:pt idx="2259">
                  <c:v>39595</c:v>
                </c:pt>
                <c:pt idx="2260">
                  <c:v>39596</c:v>
                </c:pt>
                <c:pt idx="2261">
                  <c:v>39597</c:v>
                </c:pt>
                <c:pt idx="2262">
                  <c:v>39598</c:v>
                </c:pt>
                <c:pt idx="2263">
                  <c:v>39601</c:v>
                </c:pt>
                <c:pt idx="2264">
                  <c:v>39602</c:v>
                </c:pt>
                <c:pt idx="2265">
                  <c:v>39603</c:v>
                </c:pt>
                <c:pt idx="2266">
                  <c:v>39604</c:v>
                </c:pt>
                <c:pt idx="2267">
                  <c:v>39605</c:v>
                </c:pt>
                <c:pt idx="2268">
                  <c:v>39608</c:v>
                </c:pt>
                <c:pt idx="2269">
                  <c:v>39609</c:v>
                </c:pt>
                <c:pt idx="2270">
                  <c:v>39610</c:v>
                </c:pt>
                <c:pt idx="2271">
                  <c:v>39611</c:v>
                </c:pt>
                <c:pt idx="2272">
                  <c:v>39612</c:v>
                </c:pt>
                <c:pt idx="2273">
                  <c:v>39615</c:v>
                </c:pt>
                <c:pt idx="2274">
                  <c:v>39616</c:v>
                </c:pt>
                <c:pt idx="2275">
                  <c:v>39617</c:v>
                </c:pt>
                <c:pt idx="2276">
                  <c:v>39618</c:v>
                </c:pt>
                <c:pt idx="2277">
                  <c:v>39619</c:v>
                </c:pt>
                <c:pt idx="2278">
                  <c:v>39622</c:v>
                </c:pt>
                <c:pt idx="2279">
                  <c:v>39623</c:v>
                </c:pt>
                <c:pt idx="2280">
                  <c:v>39624</c:v>
                </c:pt>
                <c:pt idx="2281">
                  <c:v>39625</c:v>
                </c:pt>
                <c:pt idx="2282">
                  <c:v>39626</c:v>
                </c:pt>
                <c:pt idx="2283">
                  <c:v>39629</c:v>
                </c:pt>
                <c:pt idx="2284">
                  <c:v>39630</c:v>
                </c:pt>
                <c:pt idx="2285">
                  <c:v>39631</c:v>
                </c:pt>
                <c:pt idx="2286">
                  <c:v>39632</c:v>
                </c:pt>
                <c:pt idx="2287">
                  <c:v>39636</c:v>
                </c:pt>
                <c:pt idx="2288">
                  <c:v>39637</c:v>
                </c:pt>
                <c:pt idx="2289">
                  <c:v>39638</c:v>
                </c:pt>
                <c:pt idx="2290">
                  <c:v>39639</c:v>
                </c:pt>
                <c:pt idx="2291">
                  <c:v>39640</c:v>
                </c:pt>
                <c:pt idx="2292">
                  <c:v>39643</c:v>
                </c:pt>
                <c:pt idx="2293">
                  <c:v>39644</c:v>
                </c:pt>
                <c:pt idx="2294">
                  <c:v>39645</c:v>
                </c:pt>
                <c:pt idx="2295">
                  <c:v>39646</c:v>
                </c:pt>
                <c:pt idx="2296">
                  <c:v>39647</c:v>
                </c:pt>
                <c:pt idx="2297">
                  <c:v>39650</c:v>
                </c:pt>
                <c:pt idx="2298">
                  <c:v>39651</c:v>
                </c:pt>
                <c:pt idx="2299">
                  <c:v>39652</c:v>
                </c:pt>
                <c:pt idx="2300">
                  <c:v>39653</c:v>
                </c:pt>
                <c:pt idx="2301">
                  <c:v>39654</c:v>
                </c:pt>
                <c:pt idx="2302">
                  <c:v>39657</c:v>
                </c:pt>
                <c:pt idx="2303">
                  <c:v>39658</c:v>
                </c:pt>
                <c:pt idx="2304">
                  <c:v>39659</c:v>
                </c:pt>
                <c:pt idx="2305">
                  <c:v>39660</c:v>
                </c:pt>
                <c:pt idx="2306">
                  <c:v>39661</c:v>
                </c:pt>
                <c:pt idx="2307">
                  <c:v>39664</c:v>
                </c:pt>
                <c:pt idx="2308">
                  <c:v>39665</c:v>
                </c:pt>
                <c:pt idx="2309">
                  <c:v>39666</c:v>
                </c:pt>
                <c:pt idx="2310">
                  <c:v>39667</c:v>
                </c:pt>
                <c:pt idx="2311">
                  <c:v>39668</c:v>
                </c:pt>
                <c:pt idx="2312">
                  <c:v>39671</c:v>
                </c:pt>
                <c:pt idx="2313">
                  <c:v>39672</c:v>
                </c:pt>
                <c:pt idx="2314">
                  <c:v>39673</c:v>
                </c:pt>
                <c:pt idx="2315">
                  <c:v>39674</c:v>
                </c:pt>
                <c:pt idx="2316">
                  <c:v>39675</c:v>
                </c:pt>
                <c:pt idx="2317">
                  <c:v>39678</c:v>
                </c:pt>
                <c:pt idx="2318">
                  <c:v>39679</c:v>
                </c:pt>
                <c:pt idx="2319">
                  <c:v>39680</c:v>
                </c:pt>
                <c:pt idx="2320">
                  <c:v>39681</c:v>
                </c:pt>
                <c:pt idx="2321">
                  <c:v>39682</c:v>
                </c:pt>
                <c:pt idx="2322">
                  <c:v>39685</c:v>
                </c:pt>
                <c:pt idx="2323">
                  <c:v>39686</c:v>
                </c:pt>
                <c:pt idx="2324">
                  <c:v>39687</c:v>
                </c:pt>
                <c:pt idx="2325">
                  <c:v>39688</c:v>
                </c:pt>
                <c:pt idx="2326">
                  <c:v>39689</c:v>
                </c:pt>
                <c:pt idx="2327">
                  <c:v>39693</c:v>
                </c:pt>
                <c:pt idx="2328">
                  <c:v>39694</c:v>
                </c:pt>
                <c:pt idx="2329">
                  <c:v>39695</c:v>
                </c:pt>
                <c:pt idx="2330">
                  <c:v>39696</c:v>
                </c:pt>
                <c:pt idx="2331">
                  <c:v>39699</c:v>
                </c:pt>
                <c:pt idx="2332">
                  <c:v>39700</c:v>
                </c:pt>
                <c:pt idx="2333">
                  <c:v>39701</c:v>
                </c:pt>
                <c:pt idx="2334">
                  <c:v>39702</c:v>
                </c:pt>
                <c:pt idx="2335">
                  <c:v>39703</c:v>
                </c:pt>
                <c:pt idx="2336">
                  <c:v>39706</c:v>
                </c:pt>
                <c:pt idx="2337">
                  <c:v>39707</c:v>
                </c:pt>
                <c:pt idx="2338">
                  <c:v>39708</c:v>
                </c:pt>
                <c:pt idx="2339">
                  <c:v>39709</c:v>
                </c:pt>
                <c:pt idx="2340">
                  <c:v>39710</c:v>
                </c:pt>
                <c:pt idx="2341">
                  <c:v>39713</c:v>
                </c:pt>
                <c:pt idx="2342">
                  <c:v>39714</c:v>
                </c:pt>
                <c:pt idx="2343">
                  <c:v>39715</c:v>
                </c:pt>
                <c:pt idx="2344">
                  <c:v>39716</c:v>
                </c:pt>
                <c:pt idx="2345">
                  <c:v>39717</c:v>
                </c:pt>
                <c:pt idx="2346">
                  <c:v>39720</c:v>
                </c:pt>
                <c:pt idx="2347">
                  <c:v>39721</c:v>
                </c:pt>
                <c:pt idx="2348">
                  <c:v>39722</c:v>
                </c:pt>
                <c:pt idx="2349">
                  <c:v>39723</c:v>
                </c:pt>
                <c:pt idx="2350">
                  <c:v>39724</c:v>
                </c:pt>
                <c:pt idx="2351">
                  <c:v>39727</c:v>
                </c:pt>
                <c:pt idx="2352">
                  <c:v>39728</c:v>
                </c:pt>
                <c:pt idx="2353">
                  <c:v>39729</c:v>
                </c:pt>
                <c:pt idx="2354">
                  <c:v>39730</c:v>
                </c:pt>
                <c:pt idx="2355">
                  <c:v>39731</c:v>
                </c:pt>
                <c:pt idx="2356">
                  <c:v>39734</c:v>
                </c:pt>
                <c:pt idx="2357">
                  <c:v>39735</c:v>
                </c:pt>
                <c:pt idx="2358">
                  <c:v>39736</c:v>
                </c:pt>
                <c:pt idx="2359">
                  <c:v>39737</c:v>
                </c:pt>
                <c:pt idx="2360">
                  <c:v>39738</c:v>
                </c:pt>
                <c:pt idx="2361">
                  <c:v>39741</c:v>
                </c:pt>
                <c:pt idx="2362">
                  <c:v>39742</c:v>
                </c:pt>
                <c:pt idx="2363">
                  <c:v>39743</c:v>
                </c:pt>
                <c:pt idx="2364">
                  <c:v>39744</c:v>
                </c:pt>
                <c:pt idx="2365">
                  <c:v>39745</c:v>
                </c:pt>
                <c:pt idx="2366">
                  <c:v>39748</c:v>
                </c:pt>
                <c:pt idx="2367">
                  <c:v>39749</c:v>
                </c:pt>
                <c:pt idx="2368">
                  <c:v>39750</c:v>
                </c:pt>
                <c:pt idx="2369">
                  <c:v>39751</c:v>
                </c:pt>
                <c:pt idx="2370">
                  <c:v>39752</c:v>
                </c:pt>
                <c:pt idx="2371">
                  <c:v>39755</c:v>
                </c:pt>
                <c:pt idx="2372">
                  <c:v>39756</c:v>
                </c:pt>
                <c:pt idx="2373">
                  <c:v>39757</c:v>
                </c:pt>
                <c:pt idx="2374">
                  <c:v>39758</c:v>
                </c:pt>
                <c:pt idx="2375">
                  <c:v>39759</c:v>
                </c:pt>
                <c:pt idx="2376">
                  <c:v>39762</c:v>
                </c:pt>
                <c:pt idx="2377">
                  <c:v>39763</c:v>
                </c:pt>
                <c:pt idx="2378">
                  <c:v>39764</c:v>
                </c:pt>
                <c:pt idx="2379">
                  <c:v>39765</c:v>
                </c:pt>
                <c:pt idx="2380">
                  <c:v>39766</c:v>
                </c:pt>
                <c:pt idx="2381">
                  <c:v>39769</c:v>
                </c:pt>
                <c:pt idx="2382">
                  <c:v>39770</c:v>
                </c:pt>
                <c:pt idx="2383">
                  <c:v>39771</c:v>
                </c:pt>
                <c:pt idx="2384">
                  <c:v>39772</c:v>
                </c:pt>
                <c:pt idx="2385">
                  <c:v>39773</c:v>
                </c:pt>
                <c:pt idx="2386">
                  <c:v>39776</c:v>
                </c:pt>
                <c:pt idx="2387">
                  <c:v>39777</c:v>
                </c:pt>
                <c:pt idx="2388">
                  <c:v>39778</c:v>
                </c:pt>
                <c:pt idx="2389">
                  <c:v>39780</c:v>
                </c:pt>
                <c:pt idx="2390">
                  <c:v>39783</c:v>
                </c:pt>
                <c:pt idx="2391">
                  <c:v>39784</c:v>
                </c:pt>
                <c:pt idx="2392">
                  <c:v>39785</c:v>
                </c:pt>
                <c:pt idx="2393">
                  <c:v>39786</c:v>
                </c:pt>
                <c:pt idx="2394">
                  <c:v>39787</c:v>
                </c:pt>
                <c:pt idx="2395">
                  <c:v>39790</c:v>
                </c:pt>
                <c:pt idx="2396">
                  <c:v>39791</c:v>
                </c:pt>
                <c:pt idx="2397">
                  <c:v>39792</c:v>
                </c:pt>
                <c:pt idx="2398">
                  <c:v>39793</c:v>
                </c:pt>
                <c:pt idx="2399">
                  <c:v>39794</c:v>
                </c:pt>
                <c:pt idx="2400">
                  <c:v>39797</c:v>
                </c:pt>
                <c:pt idx="2401">
                  <c:v>39798</c:v>
                </c:pt>
                <c:pt idx="2402">
                  <c:v>39799</c:v>
                </c:pt>
                <c:pt idx="2403">
                  <c:v>39800</c:v>
                </c:pt>
                <c:pt idx="2404">
                  <c:v>39801</c:v>
                </c:pt>
                <c:pt idx="2405">
                  <c:v>39804</c:v>
                </c:pt>
                <c:pt idx="2406">
                  <c:v>39805</c:v>
                </c:pt>
                <c:pt idx="2407">
                  <c:v>39806</c:v>
                </c:pt>
                <c:pt idx="2408">
                  <c:v>39808</c:v>
                </c:pt>
                <c:pt idx="2409">
                  <c:v>39811</c:v>
                </c:pt>
                <c:pt idx="2410">
                  <c:v>39812</c:v>
                </c:pt>
                <c:pt idx="2411">
                  <c:v>39813</c:v>
                </c:pt>
                <c:pt idx="2412">
                  <c:v>39815</c:v>
                </c:pt>
                <c:pt idx="2413">
                  <c:v>39818</c:v>
                </c:pt>
                <c:pt idx="2414">
                  <c:v>39819</c:v>
                </c:pt>
                <c:pt idx="2415">
                  <c:v>39820</c:v>
                </c:pt>
                <c:pt idx="2416">
                  <c:v>39821</c:v>
                </c:pt>
                <c:pt idx="2417">
                  <c:v>39822</c:v>
                </c:pt>
                <c:pt idx="2418">
                  <c:v>39825</c:v>
                </c:pt>
                <c:pt idx="2419">
                  <c:v>39826</c:v>
                </c:pt>
                <c:pt idx="2420">
                  <c:v>39827</c:v>
                </c:pt>
                <c:pt idx="2421">
                  <c:v>39828</c:v>
                </c:pt>
                <c:pt idx="2422">
                  <c:v>39829</c:v>
                </c:pt>
                <c:pt idx="2423">
                  <c:v>39833</c:v>
                </c:pt>
                <c:pt idx="2424">
                  <c:v>39834</c:v>
                </c:pt>
                <c:pt idx="2425">
                  <c:v>39835</c:v>
                </c:pt>
                <c:pt idx="2426">
                  <c:v>39836</c:v>
                </c:pt>
                <c:pt idx="2427">
                  <c:v>39839</c:v>
                </c:pt>
                <c:pt idx="2428">
                  <c:v>39840</c:v>
                </c:pt>
                <c:pt idx="2429">
                  <c:v>39841</c:v>
                </c:pt>
                <c:pt idx="2430">
                  <c:v>39842</c:v>
                </c:pt>
                <c:pt idx="2431">
                  <c:v>39843</c:v>
                </c:pt>
                <c:pt idx="2432">
                  <c:v>39846</c:v>
                </c:pt>
                <c:pt idx="2433">
                  <c:v>39847</c:v>
                </c:pt>
                <c:pt idx="2434">
                  <c:v>39848</c:v>
                </c:pt>
                <c:pt idx="2435">
                  <c:v>39849</c:v>
                </c:pt>
                <c:pt idx="2436">
                  <c:v>39850</c:v>
                </c:pt>
                <c:pt idx="2437">
                  <c:v>39853</c:v>
                </c:pt>
                <c:pt idx="2438">
                  <c:v>39854</c:v>
                </c:pt>
                <c:pt idx="2439">
                  <c:v>39855</c:v>
                </c:pt>
                <c:pt idx="2440">
                  <c:v>39856</c:v>
                </c:pt>
                <c:pt idx="2441">
                  <c:v>39857</c:v>
                </c:pt>
                <c:pt idx="2442">
                  <c:v>39861</c:v>
                </c:pt>
                <c:pt idx="2443">
                  <c:v>39862</c:v>
                </c:pt>
                <c:pt idx="2444">
                  <c:v>39863</c:v>
                </c:pt>
                <c:pt idx="2445">
                  <c:v>39864</c:v>
                </c:pt>
                <c:pt idx="2446">
                  <c:v>39867</c:v>
                </c:pt>
                <c:pt idx="2447">
                  <c:v>39868</c:v>
                </c:pt>
                <c:pt idx="2448">
                  <c:v>39869</c:v>
                </c:pt>
                <c:pt idx="2449">
                  <c:v>39870</c:v>
                </c:pt>
                <c:pt idx="2450">
                  <c:v>39871</c:v>
                </c:pt>
                <c:pt idx="2451">
                  <c:v>39874</c:v>
                </c:pt>
                <c:pt idx="2452">
                  <c:v>39875</c:v>
                </c:pt>
                <c:pt idx="2453">
                  <c:v>39876</c:v>
                </c:pt>
                <c:pt idx="2454">
                  <c:v>39877</c:v>
                </c:pt>
                <c:pt idx="2455">
                  <c:v>39878</c:v>
                </c:pt>
                <c:pt idx="2456">
                  <c:v>39881</c:v>
                </c:pt>
                <c:pt idx="2457">
                  <c:v>39882</c:v>
                </c:pt>
                <c:pt idx="2458">
                  <c:v>39883</c:v>
                </c:pt>
                <c:pt idx="2459">
                  <c:v>39884</c:v>
                </c:pt>
                <c:pt idx="2460">
                  <c:v>39885</c:v>
                </c:pt>
                <c:pt idx="2461">
                  <c:v>39888</c:v>
                </c:pt>
                <c:pt idx="2462">
                  <c:v>39889</c:v>
                </c:pt>
                <c:pt idx="2463">
                  <c:v>39890</c:v>
                </c:pt>
                <c:pt idx="2464">
                  <c:v>39891</c:v>
                </c:pt>
                <c:pt idx="2465">
                  <c:v>39892</c:v>
                </c:pt>
                <c:pt idx="2466">
                  <c:v>39895</c:v>
                </c:pt>
                <c:pt idx="2467">
                  <c:v>39896</c:v>
                </c:pt>
                <c:pt idx="2468">
                  <c:v>39897</c:v>
                </c:pt>
                <c:pt idx="2469">
                  <c:v>39898</c:v>
                </c:pt>
                <c:pt idx="2470">
                  <c:v>39899</c:v>
                </c:pt>
                <c:pt idx="2471">
                  <c:v>39902</c:v>
                </c:pt>
                <c:pt idx="2472">
                  <c:v>39903</c:v>
                </c:pt>
                <c:pt idx="2473">
                  <c:v>39904</c:v>
                </c:pt>
                <c:pt idx="2474">
                  <c:v>39905</c:v>
                </c:pt>
                <c:pt idx="2475">
                  <c:v>39906</c:v>
                </c:pt>
                <c:pt idx="2476">
                  <c:v>39909</c:v>
                </c:pt>
                <c:pt idx="2477">
                  <c:v>39910</c:v>
                </c:pt>
                <c:pt idx="2478">
                  <c:v>39911</c:v>
                </c:pt>
                <c:pt idx="2479">
                  <c:v>39912</c:v>
                </c:pt>
                <c:pt idx="2480">
                  <c:v>39916</c:v>
                </c:pt>
                <c:pt idx="2481">
                  <c:v>39917</c:v>
                </c:pt>
                <c:pt idx="2482">
                  <c:v>39918</c:v>
                </c:pt>
                <c:pt idx="2483">
                  <c:v>39919</c:v>
                </c:pt>
                <c:pt idx="2484">
                  <c:v>39920</c:v>
                </c:pt>
                <c:pt idx="2485">
                  <c:v>39923</c:v>
                </c:pt>
                <c:pt idx="2486">
                  <c:v>39924</c:v>
                </c:pt>
                <c:pt idx="2487">
                  <c:v>39925</c:v>
                </c:pt>
                <c:pt idx="2488">
                  <c:v>39926</c:v>
                </c:pt>
                <c:pt idx="2489">
                  <c:v>39927</c:v>
                </c:pt>
                <c:pt idx="2490">
                  <c:v>39930</c:v>
                </c:pt>
                <c:pt idx="2491">
                  <c:v>39931</c:v>
                </c:pt>
                <c:pt idx="2492">
                  <c:v>39932</c:v>
                </c:pt>
                <c:pt idx="2493">
                  <c:v>39933</c:v>
                </c:pt>
                <c:pt idx="2494">
                  <c:v>39934</c:v>
                </c:pt>
                <c:pt idx="2495">
                  <c:v>39937</c:v>
                </c:pt>
                <c:pt idx="2496">
                  <c:v>39938</c:v>
                </c:pt>
                <c:pt idx="2497">
                  <c:v>39939</c:v>
                </c:pt>
                <c:pt idx="2498">
                  <c:v>39940</c:v>
                </c:pt>
                <c:pt idx="2499">
                  <c:v>39941</c:v>
                </c:pt>
                <c:pt idx="2500">
                  <c:v>39944</c:v>
                </c:pt>
                <c:pt idx="2501">
                  <c:v>39945</c:v>
                </c:pt>
                <c:pt idx="2502">
                  <c:v>39946</c:v>
                </c:pt>
                <c:pt idx="2503">
                  <c:v>39947</c:v>
                </c:pt>
                <c:pt idx="2504">
                  <c:v>39948</c:v>
                </c:pt>
                <c:pt idx="2505">
                  <c:v>39951</c:v>
                </c:pt>
                <c:pt idx="2506">
                  <c:v>39952</c:v>
                </c:pt>
                <c:pt idx="2507">
                  <c:v>39953</c:v>
                </c:pt>
                <c:pt idx="2508">
                  <c:v>39954</c:v>
                </c:pt>
                <c:pt idx="2509">
                  <c:v>39955</c:v>
                </c:pt>
                <c:pt idx="2510">
                  <c:v>39959</c:v>
                </c:pt>
                <c:pt idx="2511">
                  <c:v>39960</c:v>
                </c:pt>
                <c:pt idx="2512">
                  <c:v>39961</c:v>
                </c:pt>
                <c:pt idx="2513">
                  <c:v>39962</c:v>
                </c:pt>
                <c:pt idx="2514">
                  <c:v>39965</c:v>
                </c:pt>
                <c:pt idx="2515">
                  <c:v>39966</c:v>
                </c:pt>
                <c:pt idx="2516">
                  <c:v>39967</c:v>
                </c:pt>
                <c:pt idx="2517">
                  <c:v>39968</c:v>
                </c:pt>
                <c:pt idx="2518">
                  <c:v>39969</c:v>
                </c:pt>
                <c:pt idx="2519">
                  <c:v>39972</c:v>
                </c:pt>
                <c:pt idx="2520">
                  <c:v>39973</c:v>
                </c:pt>
                <c:pt idx="2521">
                  <c:v>39974</c:v>
                </c:pt>
                <c:pt idx="2522">
                  <c:v>39975</c:v>
                </c:pt>
                <c:pt idx="2523">
                  <c:v>39976</c:v>
                </c:pt>
                <c:pt idx="2524">
                  <c:v>39979</c:v>
                </c:pt>
                <c:pt idx="2525">
                  <c:v>39980</c:v>
                </c:pt>
                <c:pt idx="2526">
                  <c:v>39981</c:v>
                </c:pt>
                <c:pt idx="2527">
                  <c:v>39982</c:v>
                </c:pt>
                <c:pt idx="2528">
                  <c:v>39983</c:v>
                </c:pt>
                <c:pt idx="2529">
                  <c:v>39986</c:v>
                </c:pt>
                <c:pt idx="2530">
                  <c:v>39987</c:v>
                </c:pt>
                <c:pt idx="2531">
                  <c:v>39988</c:v>
                </c:pt>
                <c:pt idx="2532">
                  <c:v>39989</c:v>
                </c:pt>
                <c:pt idx="2533">
                  <c:v>39990</c:v>
                </c:pt>
                <c:pt idx="2534">
                  <c:v>39993</c:v>
                </c:pt>
                <c:pt idx="2535">
                  <c:v>39994</c:v>
                </c:pt>
                <c:pt idx="2536">
                  <c:v>39995</c:v>
                </c:pt>
                <c:pt idx="2537">
                  <c:v>39996</c:v>
                </c:pt>
                <c:pt idx="2538">
                  <c:v>40000</c:v>
                </c:pt>
                <c:pt idx="2539">
                  <c:v>40001</c:v>
                </c:pt>
                <c:pt idx="2540">
                  <c:v>40002</c:v>
                </c:pt>
                <c:pt idx="2541">
                  <c:v>40003</c:v>
                </c:pt>
                <c:pt idx="2542">
                  <c:v>40004</c:v>
                </c:pt>
                <c:pt idx="2543">
                  <c:v>40007</c:v>
                </c:pt>
                <c:pt idx="2544">
                  <c:v>40008</c:v>
                </c:pt>
                <c:pt idx="2545">
                  <c:v>40009</c:v>
                </c:pt>
                <c:pt idx="2546">
                  <c:v>40010</c:v>
                </c:pt>
                <c:pt idx="2547">
                  <c:v>40011</c:v>
                </c:pt>
                <c:pt idx="2548">
                  <c:v>40014</c:v>
                </c:pt>
                <c:pt idx="2549">
                  <c:v>40015</c:v>
                </c:pt>
                <c:pt idx="2550">
                  <c:v>40016</c:v>
                </c:pt>
                <c:pt idx="2551">
                  <c:v>40017</c:v>
                </c:pt>
                <c:pt idx="2552">
                  <c:v>40018</c:v>
                </c:pt>
                <c:pt idx="2553">
                  <c:v>40021</c:v>
                </c:pt>
                <c:pt idx="2554">
                  <c:v>40022</c:v>
                </c:pt>
                <c:pt idx="2555">
                  <c:v>40023</c:v>
                </c:pt>
                <c:pt idx="2556">
                  <c:v>40024</c:v>
                </c:pt>
                <c:pt idx="2557">
                  <c:v>40025</c:v>
                </c:pt>
                <c:pt idx="2558">
                  <c:v>40028</c:v>
                </c:pt>
                <c:pt idx="2559">
                  <c:v>40029</c:v>
                </c:pt>
                <c:pt idx="2560">
                  <c:v>40030</c:v>
                </c:pt>
                <c:pt idx="2561">
                  <c:v>40031</c:v>
                </c:pt>
                <c:pt idx="2562">
                  <c:v>40032</c:v>
                </c:pt>
                <c:pt idx="2563">
                  <c:v>40035</c:v>
                </c:pt>
                <c:pt idx="2564">
                  <c:v>40036</c:v>
                </c:pt>
                <c:pt idx="2565">
                  <c:v>40037</c:v>
                </c:pt>
                <c:pt idx="2566">
                  <c:v>40038</c:v>
                </c:pt>
                <c:pt idx="2567">
                  <c:v>40039</c:v>
                </c:pt>
                <c:pt idx="2568">
                  <c:v>40042</c:v>
                </c:pt>
                <c:pt idx="2569">
                  <c:v>40043</c:v>
                </c:pt>
                <c:pt idx="2570">
                  <c:v>40044</c:v>
                </c:pt>
                <c:pt idx="2571">
                  <c:v>40045</c:v>
                </c:pt>
                <c:pt idx="2572">
                  <c:v>40046</c:v>
                </c:pt>
                <c:pt idx="2573">
                  <c:v>40049</c:v>
                </c:pt>
                <c:pt idx="2574">
                  <c:v>40050</c:v>
                </c:pt>
                <c:pt idx="2575">
                  <c:v>40051</c:v>
                </c:pt>
                <c:pt idx="2576">
                  <c:v>40052</c:v>
                </c:pt>
                <c:pt idx="2577">
                  <c:v>40053</c:v>
                </c:pt>
                <c:pt idx="2578">
                  <c:v>40056</c:v>
                </c:pt>
                <c:pt idx="2579">
                  <c:v>40057</c:v>
                </c:pt>
                <c:pt idx="2580">
                  <c:v>40058</c:v>
                </c:pt>
                <c:pt idx="2581">
                  <c:v>40059</c:v>
                </c:pt>
                <c:pt idx="2582">
                  <c:v>40060</c:v>
                </c:pt>
                <c:pt idx="2583">
                  <c:v>40064</c:v>
                </c:pt>
                <c:pt idx="2584">
                  <c:v>40065</c:v>
                </c:pt>
                <c:pt idx="2585">
                  <c:v>40066</c:v>
                </c:pt>
                <c:pt idx="2586">
                  <c:v>40067</c:v>
                </c:pt>
                <c:pt idx="2587">
                  <c:v>40070</c:v>
                </c:pt>
                <c:pt idx="2588">
                  <c:v>40071</c:v>
                </c:pt>
                <c:pt idx="2589">
                  <c:v>40072</c:v>
                </c:pt>
                <c:pt idx="2590">
                  <c:v>40073</c:v>
                </c:pt>
                <c:pt idx="2591">
                  <c:v>40074</c:v>
                </c:pt>
                <c:pt idx="2592">
                  <c:v>40077</c:v>
                </c:pt>
                <c:pt idx="2593">
                  <c:v>40078</c:v>
                </c:pt>
                <c:pt idx="2594">
                  <c:v>40079</c:v>
                </c:pt>
                <c:pt idx="2595">
                  <c:v>40080</c:v>
                </c:pt>
                <c:pt idx="2596">
                  <c:v>40081</c:v>
                </c:pt>
                <c:pt idx="2597">
                  <c:v>40084</c:v>
                </c:pt>
                <c:pt idx="2598">
                  <c:v>40085</c:v>
                </c:pt>
                <c:pt idx="2599">
                  <c:v>40086</c:v>
                </c:pt>
                <c:pt idx="2600">
                  <c:v>40087</c:v>
                </c:pt>
                <c:pt idx="2601">
                  <c:v>40088</c:v>
                </c:pt>
                <c:pt idx="2602">
                  <c:v>40091</c:v>
                </c:pt>
                <c:pt idx="2603">
                  <c:v>40092</c:v>
                </c:pt>
                <c:pt idx="2604">
                  <c:v>40093</c:v>
                </c:pt>
                <c:pt idx="2605">
                  <c:v>40094</c:v>
                </c:pt>
                <c:pt idx="2606">
                  <c:v>40095</c:v>
                </c:pt>
                <c:pt idx="2607">
                  <c:v>40098</c:v>
                </c:pt>
                <c:pt idx="2608">
                  <c:v>40099</c:v>
                </c:pt>
                <c:pt idx="2609">
                  <c:v>40100</c:v>
                </c:pt>
                <c:pt idx="2610">
                  <c:v>40101</c:v>
                </c:pt>
                <c:pt idx="2611">
                  <c:v>40102</c:v>
                </c:pt>
                <c:pt idx="2612">
                  <c:v>40105</c:v>
                </c:pt>
                <c:pt idx="2613">
                  <c:v>40106</c:v>
                </c:pt>
                <c:pt idx="2614">
                  <c:v>40107</c:v>
                </c:pt>
                <c:pt idx="2615">
                  <c:v>40108</c:v>
                </c:pt>
                <c:pt idx="2616">
                  <c:v>40109</c:v>
                </c:pt>
                <c:pt idx="2617">
                  <c:v>40112</c:v>
                </c:pt>
                <c:pt idx="2618">
                  <c:v>40113</c:v>
                </c:pt>
                <c:pt idx="2619">
                  <c:v>40114</c:v>
                </c:pt>
                <c:pt idx="2620">
                  <c:v>40115</c:v>
                </c:pt>
                <c:pt idx="2621">
                  <c:v>40116</c:v>
                </c:pt>
                <c:pt idx="2622">
                  <c:v>40119</c:v>
                </c:pt>
                <c:pt idx="2623">
                  <c:v>40120</c:v>
                </c:pt>
                <c:pt idx="2624">
                  <c:v>40121</c:v>
                </c:pt>
                <c:pt idx="2625">
                  <c:v>40122</c:v>
                </c:pt>
                <c:pt idx="2626">
                  <c:v>40123</c:v>
                </c:pt>
                <c:pt idx="2627">
                  <c:v>40126</c:v>
                </c:pt>
                <c:pt idx="2628">
                  <c:v>40127</c:v>
                </c:pt>
                <c:pt idx="2629">
                  <c:v>40128</c:v>
                </c:pt>
                <c:pt idx="2630">
                  <c:v>40129</c:v>
                </c:pt>
                <c:pt idx="2631">
                  <c:v>40130</c:v>
                </c:pt>
                <c:pt idx="2632">
                  <c:v>40133</c:v>
                </c:pt>
                <c:pt idx="2633">
                  <c:v>40134</c:v>
                </c:pt>
                <c:pt idx="2634">
                  <c:v>40135</c:v>
                </c:pt>
                <c:pt idx="2635">
                  <c:v>40136</c:v>
                </c:pt>
                <c:pt idx="2636">
                  <c:v>40137</c:v>
                </c:pt>
                <c:pt idx="2637">
                  <c:v>40140</c:v>
                </c:pt>
                <c:pt idx="2638">
                  <c:v>40141</c:v>
                </c:pt>
                <c:pt idx="2639">
                  <c:v>40142</c:v>
                </c:pt>
                <c:pt idx="2640">
                  <c:v>40144</c:v>
                </c:pt>
                <c:pt idx="2641">
                  <c:v>40147</c:v>
                </c:pt>
                <c:pt idx="2642">
                  <c:v>40148</c:v>
                </c:pt>
                <c:pt idx="2643">
                  <c:v>40149</c:v>
                </c:pt>
                <c:pt idx="2644">
                  <c:v>40150</c:v>
                </c:pt>
                <c:pt idx="2645">
                  <c:v>40151</c:v>
                </c:pt>
                <c:pt idx="2646">
                  <c:v>40154</c:v>
                </c:pt>
                <c:pt idx="2647">
                  <c:v>40155</c:v>
                </c:pt>
                <c:pt idx="2648">
                  <c:v>40156</c:v>
                </c:pt>
                <c:pt idx="2649">
                  <c:v>40157</c:v>
                </c:pt>
                <c:pt idx="2650">
                  <c:v>40158</c:v>
                </c:pt>
                <c:pt idx="2651">
                  <c:v>40161</c:v>
                </c:pt>
                <c:pt idx="2652">
                  <c:v>40162</c:v>
                </c:pt>
                <c:pt idx="2653">
                  <c:v>40163</c:v>
                </c:pt>
                <c:pt idx="2654">
                  <c:v>40164</c:v>
                </c:pt>
                <c:pt idx="2655">
                  <c:v>40165</c:v>
                </c:pt>
                <c:pt idx="2656">
                  <c:v>40168</c:v>
                </c:pt>
                <c:pt idx="2657">
                  <c:v>40169</c:v>
                </c:pt>
                <c:pt idx="2658">
                  <c:v>40170</c:v>
                </c:pt>
                <c:pt idx="2659">
                  <c:v>40171</c:v>
                </c:pt>
                <c:pt idx="2660">
                  <c:v>40175</c:v>
                </c:pt>
                <c:pt idx="2661">
                  <c:v>40176</c:v>
                </c:pt>
                <c:pt idx="2662">
                  <c:v>40177</c:v>
                </c:pt>
                <c:pt idx="2663">
                  <c:v>40178</c:v>
                </c:pt>
              </c:numCache>
            </c:numRef>
          </c:cat>
          <c:val>
            <c:numRef>
              <c:f>Лист2!$D$2:$D$3837</c:f>
              <c:numCache>
                <c:formatCode>General</c:formatCode>
                <c:ptCount val="3836"/>
                <c:pt idx="19">
                  <c:v>1.858779744</c:v>
                </c:pt>
                <c:pt idx="20">
                  <c:v>1.8907104960000001</c:v>
                </c:pt>
                <c:pt idx="21">
                  <c:v>1.9125378440000109</c:v>
                </c:pt>
                <c:pt idx="22">
                  <c:v>1.8917289049999999</c:v>
                </c:pt>
                <c:pt idx="23">
                  <c:v>1.8641993179999854</c:v>
                </c:pt>
                <c:pt idx="24">
                  <c:v>1.80917126399999</c:v>
                </c:pt>
                <c:pt idx="25">
                  <c:v>1.7379672739999892</c:v>
                </c:pt>
                <c:pt idx="26">
                  <c:v>1.5812337809999888</c:v>
                </c:pt>
                <c:pt idx="27">
                  <c:v>1.3820759070000099</c:v>
                </c:pt>
                <c:pt idx="28">
                  <c:v>1.20711434799998</c:v>
                </c:pt>
                <c:pt idx="29">
                  <c:v>1.103622474</c:v>
                </c:pt>
                <c:pt idx="30">
                  <c:v>1.08404484</c:v>
                </c:pt>
                <c:pt idx="31">
                  <c:v>1.1260610519999998</c:v>
                </c:pt>
                <c:pt idx="32">
                  <c:v>1.20933355499999</c:v>
                </c:pt>
                <c:pt idx="33">
                  <c:v>1.205992249999982</c:v>
                </c:pt>
                <c:pt idx="34">
                  <c:v>1.1855659650000001</c:v>
                </c:pt>
                <c:pt idx="35">
                  <c:v>1.2434271049999999</c:v>
                </c:pt>
                <c:pt idx="36">
                  <c:v>1.310679462</c:v>
                </c:pt>
                <c:pt idx="37">
                  <c:v>1.3698779630000104</c:v>
                </c:pt>
                <c:pt idx="38">
                  <c:v>1.5299210329999799</c:v>
                </c:pt>
                <c:pt idx="39">
                  <c:v>1.68364004</c:v>
                </c:pt>
                <c:pt idx="40">
                  <c:v>1.8309997849999899</c:v>
                </c:pt>
                <c:pt idx="41">
                  <c:v>2.0275311350000012</c:v>
                </c:pt>
                <c:pt idx="42">
                  <c:v>2.1766277620000012</c:v>
                </c:pt>
                <c:pt idx="43">
                  <c:v>2.2487606480000313</c:v>
                </c:pt>
                <c:pt idx="44">
                  <c:v>2.22701993</c:v>
                </c:pt>
                <c:pt idx="45">
                  <c:v>2.0993249980000002</c:v>
                </c:pt>
                <c:pt idx="46">
                  <c:v>1.9842869220000161</c:v>
                </c:pt>
                <c:pt idx="47">
                  <c:v>1.8798449429999899</c:v>
                </c:pt>
                <c:pt idx="48">
                  <c:v>1.7600338370000013</c:v>
                </c:pt>
                <c:pt idx="49">
                  <c:v>1.6759463179999854</c:v>
                </c:pt>
                <c:pt idx="50">
                  <c:v>1.6163469330000111</c:v>
                </c:pt>
                <c:pt idx="51">
                  <c:v>1.607067679</c:v>
                </c:pt>
                <c:pt idx="52">
                  <c:v>1.643942794</c:v>
                </c:pt>
                <c:pt idx="53">
                  <c:v>1.7349983729999874</c:v>
                </c:pt>
                <c:pt idx="54">
                  <c:v>1.8344350819999999</c:v>
                </c:pt>
                <c:pt idx="55">
                  <c:v>1.87880523</c:v>
                </c:pt>
                <c:pt idx="56">
                  <c:v>1.851293989</c:v>
                </c:pt>
                <c:pt idx="57">
                  <c:v>1.8350983999999888</c:v>
                </c:pt>
                <c:pt idx="58">
                  <c:v>1.813934922999989</c:v>
                </c:pt>
                <c:pt idx="59">
                  <c:v>1.7985398720000001</c:v>
                </c:pt>
                <c:pt idx="60">
                  <c:v>1.8060962119999893</c:v>
                </c:pt>
                <c:pt idx="61">
                  <c:v>1.7778008240000016</c:v>
                </c:pt>
                <c:pt idx="62">
                  <c:v>1.7620472280000021</c:v>
                </c:pt>
                <c:pt idx="63">
                  <c:v>1.9451045179999886</c:v>
                </c:pt>
                <c:pt idx="64">
                  <c:v>2.1675761710000012</c:v>
                </c:pt>
                <c:pt idx="65">
                  <c:v>2.3249436619999999</c:v>
                </c:pt>
                <c:pt idx="66">
                  <c:v>2.4475944730000001</c:v>
                </c:pt>
                <c:pt idx="67">
                  <c:v>2.5734055359999997</c:v>
                </c:pt>
                <c:pt idx="68">
                  <c:v>2.7171611500000012</c:v>
                </c:pt>
                <c:pt idx="69">
                  <c:v>2.8681906880000012</c:v>
                </c:pt>
                <c:pt idx="70">
                  <c:v>3.0264715560000002</c:v>
                </c:pt>
                <c:pt idx="71">
                  <c:v>3.1455591969999999</c:v>
                </c:pt>
                <c:pt idx="72">
                  <c:v>3.2136780909999998</c:v>
                </c:pt>
                <c:pt idx="73">
                  <c:v>3.2017730060000011</c:v>
                </c:pt>
                <c:pt idx="74">
                  <c:v>3.0691567320000002</c:v>
                </c:pt>
                <c:pt idx="75">
                  <c:v>2.9460808129999996</c:v>
                </c:pt>
                <c:pt idx="76">
                  <c:v>2.908489001</c:v>
                </c:pt>
                <c:pt idx="77">
                  <c:v>2.8841520480000002</c:v>
                </c:pt>
                <c:pt idx="78">
                  <c:v>2.8453237970000012</c:v>
                </c:pt>
                <c:pt idx="79">
                  <c:v>2.7670176610000277</c:v>
                </c:pt>
                <c:pt idx="80">
                  <c:v>2.5013142140000002</c:v>
                </c:pt>
                <c:pt idx="81">
                  <c:v>2.0998762289999999</c:v>
                </c:pt>
                <c:pt idx="82">
                  <c:v>1.8808113949999998</c:v>
                </c:pt>
                <c:pt idx="83">
                  <c:v>1.835975079</c:v>
                </c:pt>
                <c:pt idx="84">
                  <c:v>1.7801960360000013</c:v>
                </c:pt>
                <c:pt idx="85">
                  <c:v>1.6466567110000001</c:v>
                </c:pt>
                <c:pt idx="86">
                  <c:v>1.4785021899999999</c:v>
                </c:pt>
                <c:pt idx="87">
                  <c:v>1.36824541900001</c:v>
                </c:pt>
                <c:pt idx="88">
                  <c:v>1.3095992609999847</c:v>
                </c:pt>
                <c:pt idx="89">
                  <c:v>1.2387102290000001</c:v>
                </c:pt>
                <c:pt idx="90">
                  <c:v>1.107903133</c:v>
                </c:pt>
                <c:pt idx="91">
                  <c:v>0.91144912</c:v>
                </c:pt>
                <c:pt idx="92">
                  <c:v>0.7402523559999995</c:v>
                </c:pt>
                <c:pt idx="93">
                  <c:v>0.64512330300000065</c:v>
                </c:pt>
                <c:pt idx="94">
                  <c:v>0.58684126700000139</c:v>
                </c:pt>
                <c:pt idx="95">
                  <c:v>0.58489400500000066</c:v>
                </c:pt>
                <c:pt idx="96">
                  <c:v>0.58251619699999169</c:v>
                </c:pt>
                <c:pt idx="97">
                  <c:v>0.58646783899999566</c:v>
                </c:pt>
                <c:pt idx="98">
                  <c:v>0.57142114300000002</c:v>
                </c:pt>
                <c:pt idx="99">
                  <c:v>0.58946531199999452</c:v>
                </c:pt>
                <c:pt idx="100">
                  <c:v>0.67676296400000002</c:v>
                </c:pt>
                <c:pt idx="101">
                  <c:v>0.84052619200000001</c:v>
                </c:pt>
                <c:pt idx="102">
                  <c:v>1.0525285869999998</c:v>
                </c:pt>
                <c:pt idx="103">
                  <c:v>1.208087785</c:v>
                </c:pt>
                <c:pt idx="104">
                  <c:v>1.299465973</c:v>
                </c:pt>
                <c:pt idx="105">
                  <c:v>1.3428279489999999</c:v>
                </c:pt>
                <c:pt idx="106">
                  <c:v>1.4423115559999899</c:v>
                </c:pt>
                <c:pt idx="107">
                  <c:v>1.5215662829999774</c:v>
                </c:pt>
                <c:pt idx="108">
                  <c:v>1.55943297</c:v>
                </c:pt>
                <c:pt idx="109">
                  <c:v>1.6475617249999999</c:v>
                </c:pt>
                <c:pt idx="110">
                  <c:v>1.6610651750000001</c:v>
                </c:pt>
                <c:pt idx="111">
                  <c:v>1.593192344</c:v>
                </c:pt>
                <c:pt idx="112">
                  <c:v>1.5548656599999899</c:v>
                </c:pt>
                <c:pt idx="113">
                  <c:v>1.545488483</c:v>
                </c:pt>
                <c:pt idx="114">
                  <c:v>1.500615254</c:v>
                </c:pt>
                <c:pt idx="115">
                  <c:v>1.42352425199997</c:v>
                </c:pt>
                <c:pt idx="116">
                  <c:v>1.390848552</c:v>
                </c:pt>
                <c:pt idx="117">
                  <c:v>1.3810074610000127</c:v>
                </c:pt>
                <c:pt idx="118">
                  <c:v>1.3500969199999999</c:v>
                </c:pt>
                <c:pt idx="119">
                  <c:v>1.3255597129999874</c:v>
                </c:pt>
                <c:pt idx="120">
                  <c:v>1.3220089250000111</c:v>
                </c:pt>
                <c:pt idx="121">
                  <c:v>1.3942418300000001</c:v>
                </c:pt>
                <c:pt idx="122">
                  <c:v>1.5156020959999874</c:v>
                </c:pt>
                <c:pt idx="123">
                  <c:v>1.5847045740000001</c:v>
                </c:pt>
                <c:pt idx="124">
                  <c:v>1.6567000110000001</c:v>
                </c:pt>
                <c:pt idx="125">
                  <c:v>1.8473333399999998</c:v>
                </c:pt>
                <c:pt idx="126">
                  <c:v>1.949575417999998</c:v>
                </c:pt>
                <c:pt idx="127">
                  <c:v>1.8631617569999872</c:v>
                </c:pt>
                <c:pt idx="128">
                  <c:v>1.8682407620000001</c:v>
                </c:pt>
                <c:pt idx="129">
                  <c:v>1.823045816</c:v>
                </c:pt>
                <c:pt idx="130">
                  <c:v>1.7779897279999899</c:v>
                </c:pt>
                <c:pt idx="131">
                  <c:v>1.7778794179999813</c:v>
                </c:pt>
                <c:pt idx="132">
                  <c:v>1.7279254409999838</c:v>
                </c:pt>
                <c:pt idx="133">
                  <c:v>1.6928897899999999</c:v>
                </c:pt>
                <c:pt idx="134">
                  <c:v>1.7021592329999913</c:v>
                </c:pt>
                <c:pt idx="135">
                  <c:v>1.7178907239999892</c:v>
                </c:pt>
                <c:pt idx="136">
                  <c:v>1.6898680869999998</c:v>
                </c:pt>
                <c:pt idx="137">
                  <c:v>1.546748741</c:v>
                </c:pt>
                <c:pt idx="138">
                  <c:v>1.4066117189999854</c:v>
                </c:pt>
                <c:pt idx="139">
                  <c:v>1.286929462999989</c:v>
                </c:pt>
                <c:pt idx="140">
                  <c:v>1.3159596569999872</c:v>
                </c:pt>
                <c:pt idx="141">
                  <c:v>1.5763757350000001</c:v>
                </c:pt>
                <c:pt idx="142">
                  <c:v>1.7226461060000013</c:v>
                </c:pt>
                <c:pt idx="143">
                  <c:v>1.8390027210000099</c:v>
                </c:pt>
                <c:pt idx="144">
                  <c:v>2.0447216570000304</c:v>
                </c:pt>
                <c:pt idx="145">
                  <c:v>2.2160723629999999</c:v>
                </c:pt>
                <c:pt idx="146">
                  <c:v>2.248038599</c:v>
                </c:pt>
                <c:pt idx="147">
                  <c:v>2.2280512190000001</c:v>
                </c:pt>
                <c:pt idx="148">
                  <c:v>2.1888913960000012</c:v>
                </c:pt>
                <c:pt idx="149">
                  <c:v>2.1105174120000001</c:v>
                </c:pt>
                <c:pt idx="150">
                  <c:v>2.0158767139999987</c:v>
                </c:pt>
                <c:pt idx="151">
                  <c:v>1.9432862679999985</c:v>
                </c:pt>
                <c:pt idx="152">
                  <c:v>1.7748787509999904</c:v>
                </c:pt>
                <c:pt idx="153">
                  <c:v>1.5447179129999999</c:v>
                </c:pt>
                <c:pt idx="154">
                  <c:v>1.4409623739999899</c:v>
                </c:pt>
                <c:pt idx="155">
                  <c:v>1.4004537619999999</c:v>
                </c:pt>
                <c:pt idx="156">
                  <c:v>1.3994288269999999</c:v>
                </c:pt>
                <c:pt idx="157">
                  <c:v>1.34347695599999</c:v>
                </c:pt>
                <c:pt idx="158">
                  <c:v>1.5024102260000001</c:v>
                </c:pt>
                <c:pt idx="159">
                  <c:v>1.9761246659999983</c:v>
                </c:pt>
                <c:pt idx="160">
                  <c:v>2.3353356989999998</c:v>
                </c:pt>
                <c:pt idx="161">
                  <c:v>2.6368038819999997</c:v>
                </c:pt>
                <c:pt idx="162">
                  <c:v>3.0032614739999999</c:v>
                </c:pt>
                <c:pt idx="163">
                  <c:v>3.3740773819999998</c:v>
                </c:pt>
                <c:pt idx="164">
                  <c:v>3.6633255240000002</c:v>
                </c:pt>
                <c:pt idx="165">
                  <c:v>3.8399036239999771</c:v>
                </c:pt>
                <c:pt idx="166">
                  <c:v>3.9597511709999997</c:v>
                </c:pt>
                <c:pt idx="167">
                  <c:v>4.0331961109999996</c:v>
                </c:pt>
                <c:pt idx="168">
                  <c:v>4.0556172499999645</c:v>
                </c:pt>
                <c:pt idx="169">
                  <c:v>4.0634287689999855</c:v>
                </c:pt>
                <c:pt idx="170">
                  <c:v>4.0442861949999998</c:v>
                </c:pt>
                <c:pt idx="171">
                  <c:v>3.9064238909999998</c:v>
                </c:pt>
                <c:pt idx="172">
                  <c:v>3.6349708590000001</c:v>
                </c:pt>
                <c:pt idx="173">
                  <c:v>3.4113127359999997</c:v>
                </c:pt>
                <c:pt idx="174">
                  <c:v>3.2206377000000286</c:v>
                </c:pt>
                <c:pt idx="175">
                  <c:v>2.9460650539999977</c:v>
                </c:pt>
                <c:pt idx="176">
                  <c:v>2.4010422839999968</c:v>
                </c:pt>
                <c:pt idx="177">
                  <c:v>1.6389660769999999</c:v>
                </c:pt>
                <c:pt idx="178">
                  <c:v>1.4154820899999998</c:v>
                </c:pt>
                <c:pt idx="179">
                  <c:v>2.089165661</c:v>
                </c:pt>
                <c:pt idx="180">
                  <c:v>2.7779309400000254</c:v>
                </c:pt>
                <c:pt idx="181">
                  <c:v>2.8911702359999998</c:v>
                </c:pt>
                <c:pt idx="182">
                  <c:v>2.96850236</c:v>
                </c:pt>
                <c:pt idx="183">
                  <c:v>3.0367627069999998</c:v>
                </c:pt>
                <c:pt idx="184">
                  <c:v>3.0085979200000001</c:v>
                </c:pt>
                <c:pt idx="185">
                  <c:v>2.858216767</c:v>
                </c:pt>
                <c:pt idx="186">
                  <c:v>2.7339323450000212</c:v>
                </c:pt>
                <c:pt idx="187">
                  <c:v>2.6703753049999999</c:v>
                </c:pt>
                <c:pt idx="188">
                  <c:v>2.6289178270000226</c:v>
                </c:pt>
                <c:pt idx="189">
                  <c:v>2.5837304750000012</c:v>
                </c:pt>
                <c:pt idx="190">
                  <c:v>2.5084066369999998</c:v>
                </c:pt>
                <c:pt idx="191">
                  <c:v>2.5049084129999999</c:v>
                </c:pt>
                <c:pt idx="192">
                  <c:v>2.5628658919999987</c:v>
                </c:pt>
                <c:pt idx="193">
                  <c:v>2.4954625699999977</c:v>
                </c:pt>
                <c:pt idx="194">
                  <c:v>2.2957243380000012</c:v>
                </c:pt>
                <c:pt idx="195">
                  <c:v>2.0756967460000002</c:v>
                </c:pt>
                <c:pt idx="196">
                  <c:v>1.9353552319999998</c:v>
                </c:pt>
                <c:pt idx="197">
                  <c:v>1.8546225260000111</c:v>
                </c:pt>
                <c:pt idx="198">
                  <c:v>1.805222339</c:v>
                </c:pt>
                <c:pt idx="199">
                  <c:v>1.7084651529999904</c:v>
                </c:pt>
                <c:pt idx="200">
                  <c:v>1.5111442379999822</c:v>
                </c:pt>
                <c:pt idx="201">
                  <c:v>1.534104454</c:v>
                </c:pt>
                <c:pt idx="202">
                  <c:v>1.5517629319999999</c:v>
                </c:pt>
                <c:pt idx="203">
                  <c:v>1.588978598</c:v>
                </c:pt>
                <c:pt idx="204">
                  <c:v>1.6911338680000001</c:v>
                </c:pt>
                <c:pt idx="205">
                  <c:v>1.8433879640000188</c:v>
                </c:pt>
                <c:pt idx="206">
                  <c:v>1.867005263</c:v>
                </c:pt>
                <c:pt idx="207">
                  <c:v>1.8530465439999999</c:v>
                </c:pt>
                <c:pt idx="208">
                  <c:v>1.899376532</c:v>
                </c:pt>
                <c:pt idx="209">
                  <c:v>1.7673360879999838</c:v>
                </c:pt>
                <c:pt idx="210">
                  <c:v>1.611646962</c:v>
                </c:pt>
                <c:pt idx="211">
                  <c:v>1.607945419</c:v>
                </c:pt>
                <c:pt idx="212">
                  <c:v>1.7346867810000013</c:v>
                </c:pt>
                <c:pt idx="213">
                  <c:v>1.9122251879999987</c:v>
                </c:pt>
                <c:pt idx="214">
                  <c:v>2.0281741540000002</c:v>
                </c:pt>
                <c:pt idx="215">
                  <c:v>2.1242015520000286</c:v>
                </c:pt>
                <c:pt idx="216">
                  <c:v>2.1666429459999987</c:v>
                </c:pt>
                <c:pt idx="217">
                  <c:v>2.1609112370000254</c:v>
                </c:pt>
                <c:pt idx="218">
                  <c:v>2.1758934369999987</c:v>
                </c:pt>
                <c:pt idx="219">
                  <c:v>2.1990350869999999</c:v>
                </c:pt>
                <c:pt idx="220">
                  <c:v>2.2167693219999998</c:v>
                </c:pt>
                <c:pt idx="221">
                  <c:v>2.2683317990000389</c:v>
                </c:pt>
                <c:pt idx="222">
                  <c:v>2.3366265449999997</c:v>
                </c:pt>
                <c:pt idx="223">
                  <c:v>2.3870904259999999</c:v>
                </c:pt>
                <c:pt idx="224">
                  <c:v>2.3844911710000001</c:v>
                </c:pt>
                <c:pt idx="225">
                  <c:v>2.2653116630000012</c:v>
                </c:pt>
                <c:pt idx="226">
                  <c:v>2.0700226399999977</c:v>
                </c:pt>
                <c:pt idx="227">
                  <c:v>1.845543774</c:v>
                </c:pt>
                <c:pt idx="228">
                  <c:v>1.3915759160000001</c:v>
                </c:pt>
                <c:pt idx="229">
                  <c:v>1.028296431</c:v>
                </c:pt>
                <c:pt idx="230">
                  <c:v>0.8220391889999995</c:v>
                </c:pt>
                <c:pt idx="231">
                  <c:v>0.72945762000000003</c:v>
                </c:pt>
                <c:pt idx="232">
                  <c:v>0.76381208499999997</c:v>
                </c:pt>
                <c:pt idx="233">
                  <c:v>0.73932496400000003</c:v>
                </c:pt>
                <c:pt idx="234">
                  <c:v>0.74382940700000999</c:v>
                </c:pt>
                <c:pt idx="235">
                  <c:v>0.76153411199999999</c:v>
                </c:pt>
                <c:pt idx="236">
                  <c:v>0.75557375199999999</c:v>
                </c:pt>
                <c:pt idx="237">
                  <c:v>0.78879327700000557</c:v>
                </c:pt>
                <c:pt idx="238">
                  <c:v>0.80628534099999949</c:v>
                </c:pt>
                <c:pt idx="239">
                  <c:v>0.87036785200000499</c:v>
                </c:pt>
                <c:pt idx="240">
                  <c:v>0.97121459999999915</c:v>
                </c:pt>
                <c:pt idx="241">
                  <c:v>1.106248712</c:v>
                </c:pt>
                <c:pt idx="242">
                  <c:v>1.2704601390000001</c:v>
                </c:pt>
                <c:pt idx="243">
                  <c:v>1.3659131369999999</c:v>
                </c:pt>
                <c:pt idx="244">
                  <c:v>1.3947126080000001</c:v>
                </c:pt>
                <c:pt idx="245">
                  <c:v>1.416355238</c:v>
                </c:pt>
                <c:pt idx="246">
                  <c:v>1.4343908249999999</c:v>
                </c:pt>
                <c:pt idx="247">
                  <c:v>1.3897213879999775</c:v>
                </c:pt>
                <c:pt idx="248">
                  <c:v>1.33391758</c:v>
                </c:pt>
                <c:pt idx="249">
                  <c:v>1.305960121</c:v>
                </c:pt>
                <c:pt idx="250">
                  <c:v>1.3245905200000001</c:v>
                </c:pt>
                <c:pt idx="251">
                  <c:v>1.4252132049999899</c:v>
                </c:pt>
                <c:pt idx="252">
                  <c:v>1.582583673</c:v>
                </c:pt>
                <c:pt idx="253">
                  <c:v>1.679530148</c:v>
                </c:pt>
                <c:pt idx="254">
                  <c:v>1.7433393949999858</c:v>
                </c:pt>
                <c:pt idx="255">
                  <c:v>1.7535770710000016</c:v>
                </c:pt>
                <c:pt idx="256">
                  <c:v>1.7503135940000019</c:v>
                </c:pt>
                <c:pt idx="257">
                  <c:v>1.7310391169999904</c:v>
                </c:pt>
                <c:pt idx="258">
                  <c:v>1.723125805</c:v>
                </c:pt>
                <c:pt idx="259">
                  <c:v>1.7112413599999874</c:v>
                </c:pt>
                <c:pt idx="260">
                  <c:v>1.6790487460000001</c:v>
                </c:pt>
                <c:pt idx="261">
                  <c:v>1.5858648079999802</c:v>
                </c:pt>
                <c:pt idx="262">
                  <c:v>1.4319534829999854</c:v>
                </c:pt>
                <c:pt idx="263">
                  <c:v>1.3528436939999899</c:v>
                </c:pt>
                <c:pt idx="264">
                  <c:v>1.3372005469999999</c:v>
                </c:pt>
                <c:pt idx="265">
                  <c:v>1.3284880960000001</c:v>
                </c:pt>
                <c:pt idx="266">
                  <c:v>1.3514259310000001</c:v>
                </c:pt>
                <c:pt idx="267">
                  <c:v>1.4247595449999999</c:v>
                </c:pt>
                <c:pt idx="268">
                  <c:v>1.5053307869999888</c:v>
                </c:pt>
                <c:pt idx="269">
                  <c:v>1.5877994409999854</c:v>
                </c:pt>
                <c:pt idx="270">
                  <c:v>1.6521438780000099</c:v>
                </c:pt>
                <c:pt idx="271">
                  <c:v>1.6256044879999847</c:v>
                </c:pt>
                <c:pt idx="272">
                  <c:v>1.5001154600000099</c:v>
                </c:pt>
                <c:pt idx="273">
                  <c:v>1.3946643089999899</c:v>
                </c:pt>
                <c:pt idx="274">
                  <c:v>1.2459523099999998</c:v>
                </c:pt>
                <c:pt idx="275">
                  <c:v>1.107329563</c:v>
                </c:pt>
                <c:pt idx="276">
                  <c:v>1.0587216809999818</c:v>
                </c:pt>
                <c:pt idx="277">
                  <c:v>1.0456416229999874</c:v>
                </c:pt>
                <c:pt idx="278">
                  <c:v>1.032658243</c:v>
                </c:pt>
                <c:pt idx="279">
                  <c:v>0.99255286299999956</c:v>
                </c:pt>
                <c:pt idx="280">
                  <c:v>0.86633754200000002</c:v>
                </c:pt>
                <c:pt idx="281">
                  <c:v>0.71114267400000064</c:v>
                </c:pt>
                <c:pt idx="282">
                  <c:v>0.69200112500000066</c:v>
                </c:pt>
                <c:pt idx="283">
                  <c:v>0.71547671099999999</c:v>
                </c:pt>
                <c:pt idx="284">
                  <c:v>0.71130282300000003</c:v>
                </c:pt>
                <c:pt idx="285">
                  <c:v>0.80531284999999431</c:v>
                </c:pt>
                <c:pt idx="286">
                  <c:v>1.0613291029999856</c:v>
                </c:pt>
                <c:pt idx="287">
                  <c:v>1.272514981</c:v>
                </c:pt>
                <c:pt idx="288">
                  <c:v>1.4063782599999886</c:v>
                </c:pt>
                <c:pt idx="289">
                  <c:v>1.549953954</c:v>
                </c:pt>
                <c:pt idx="290">
                  <c:v>1.6529085800000001</c:v>
                </c:pt>
                <c:pt idx="291">
                  <c:v>1.7570163230000013</c:v>
                </c:pt>
                <c:pt idx="292">
                  <c:v>1.8879839009999999</c:v>
                </c:pt>
                <c:pt idx="293">
                  <c:v>1.9990781419999999</c:v>
                </c:pt>
                <c:pt idx="294">
                  <c:v>1.9815524000000095</c:v>
                </c:pt>
                <c:pt idx="295">
                  <c:v>1.9171140939999978</c:v>
                </c:pt>
                <c:pt idx="296">
                  <c:v>1.8215992279999802</c:v>
                </c:pt>
                <c:pt idx="297">
                  <c:v>1.7233576310000016</c:v>
                </c:pt>
                <c:pt idx="298">
                  <c:v>1.672600587</c:v>
                </c:pt>
                <c:pt idx="299">
                  <c:v>1.5734492749999998</c:v>
                </c:pt>
                <c:pt idx="300">
                  <c:v>1.4949943479999777</c:v>
                </c:pt>
                <c:pt idx="301">
                  <c:v>1.5222497869999998</c:v>
                </c:pt>
                <c:pt idx="302">
                  <c:v>1.609216016</c:v>
                </c:pt>
                <c:pt idx="303">
                  <c:v>1.8095912409999775</c:v>
                </c:pt>
                <c:pt idx="304">
                  <c:v>2.211821584</c:v>
                </c:pt>
                <c:pt idx="305">
                  <c:v>2.4261542359999999</c:v>
                </c:pt>
                <c:pt idx="306">
                  <c:v>2.4566866319999967</c:v>
                </c:pt>
                <c:pt idx="307">
                  <c:v>2.5872822620000249</c:v>
                </c:pt>
                <c:pt idx="308">
                  <c:v>2.7632067140000012</c:v>
                </c:pt>
                <c:pt idx="309">
                  <c:v>2.7273830510000399</c:v>
                </c:pt>
                <c:pt idx="310">
                  <c:v>2.5801200890000011</c:v>
                </c:pt>
                <c:pt idx="311">
                  <c:v>2.482230779</c:v>
                </c:pt>
                <c:pt idx="312">
                  <c:v>2.4213669539999998</c:v>
                </c:pt>
                <c:pt idx="313">
                  <c:v>2.4163718329999999</c:v>
                </c:pt>
                <c:pt idx="314">
                  <c:v>2.367144819</c:v>
                </c:pt>
                <c:pt idx="315">
                  <c:v>2.1812178020000212</c:v>
                </c:pt>
                <c:pt idx="316">
                  <c:v>2.0008084559999997</c:v>
                </c:pt>
                <c:pt idx="317">
                  <c:v>1.8794949319999998</c:v>
                </c:pt>
                <c:pt idx="318">
                  <c:v>1.8347170730000104</c:v>
                </c:pt>
                <c:pt idx="319">
                  <c:v>1.7678236959999731</c:v>
                </c:pt>
                <c:pt idx="320">
                  <c:v>1.7925693519999899</c:v>
                </c:pt>
                <c:pt idx="321">
                  <c:v>1.8953852760000001</c:v>
                </c:pt>
                <c:pt idx="322">
                  <c:v>2.0186225989999995</c:v>
                </c:pt>
                <c:pt idx="323">
                  <c:v>2.0835815000000317</c:v>
                </c:pt>
                <c:pt idx="324">
                  <c:v>1.9855356779999975</c:v>
                </c:pt>
                <c:pt idx="325">
                  <c:v>1.8992854960000001</c:v>
                </c:pt>
                <c:pt idx="326">
                  <c:v>1.9980973510000086</c:v>
                </c:pt>
                <c:pt idx="327">
                  <c:v>1.9652729220000109</c:v>
                </c:pt>
                <c:pt idx="328">
                  <c:v>1.7624704529999913</c:v>
                </c:pt>
                <c:pt idx="329">
                  <c:v>1.7103955350000013</c:v>
                </c:pt>
                <c:pt idx="330">
                  <c:v>1.7804347829999874</c:v>
                </c:pt>
                <c:pt idx="331">
                  <c:v>1.9233873909999986</c:v>
                </c:pt>
                <c:pt idx="332">
                  <c:v>2.1021310750000222</c:v>
                </c:pt>
                <c:pt idx="333">
                  <c:v>2.318474202</c:v>
                </c:pt>
                <c:pt idx="334">
                  <c:v>2.4846080869999998</c:v>
                </c:pt>
                <c:pt idx="335">
                  <c:v>2.547546879</c:v>
                </c:pt>
                <c:pt idx="336">
                  <c:v>2.6538946339999998</c:v>
                </c:pt>
                <c:pt idx="337">
                  <c:v>2.706725606</c:v>
                </c:pt>
                <c:pt idx="338">
                  <c:v>2.7381725800000001</c:v>
                </c:pt>
                <c:pt idx="339">
                  <c:v>2.7986920580000012</c:v>
                </c:pt>
                <c:pt idx="340">
                  <c:v>2.7103138520000254</c:v>
                </c:pt>
                <c:pt idx="341">
                  <c:v>2.4012701039999977</c:v>
                </c:pt>
                <c:pt idx="342">
                  <c:v>2.0368804079999987</c:v>
                </c:pt>
                <c:pt idx="343">
                  <c:v>1.7425443899999913</c:v>
                </c:pt>
                <c:pt idx="344">
                  <c:v>1.4888330899999958</c:v>
                </c:pt>
                <c:pt idx="345">
                  <c:v>1.4256549579999822</c:v>
                </c:pt>
                <c:pt idx="346">
                  <c:v>1.4772924579999822</c:v>
                </c:pt>
                <c:pt idx="347">
                  <c:v>1.4839545059999888</c:v>
                </c:pt>
                <c:pt idx="348">
                  <c:v>1.3721012509999888</c:v>
                </c:pt>
                <c:pt idx="349">
                  <c:v>1.3317580519999999</c:v>
                </c:pt>
                <c:pt idx="350">
                  <c:v>1.3639107479999888</c:v>
                </c:pt>
                <c:pt idx="351">
                  <c:v>1.4443729890000001</c:v>
                </c:pt>
                <c:pt idx="352">
                  <c:v>1.7783633539999899</c:v>
                </c:pt>
                <c:pt idx="353">
                  <c:v>2.1775818800000226</c:v>
                </c:pt>
                <c:pt idx="354">
                  <c:v>2.2842861550000002</c:v>
                </c:pt>
                <c:pt idx="355">
                  <c:v>2.2733959100000001</c:v>
                </c:pt>
                <c:pt idx="356">
                  <c:v>2.2521477920000001</c:v>
                </c:pt>
                <c:pt idx="357">
                  <c:v>2.2318592669999999</c:v>
                </c:pt>
                <c:pt idx="358">
                  <c:v>2.2395936540000001</c:v>
                </c:pt>
                <c:pt idx="359">
                  <c:v>2.2421282339999999</c:v>
                </c:pt>
                <c:pt idx="360">
                  <c:v>2.3227364839999987</c:v>
                </c:pt>
                <c:pt idx="361">
                  <c:v>2.2806606170000001</c:v>
                </c:pt>
                <c:pt idx="362">
                  <c:v>2.1614224480000002</c:v>
                </c:pt>
                <c:pt idx="363">
                  <c:v>2.1786796470000001</c:v>
                </c:pt>
                <c:pt idx="364">
                  <c:v>2.1864870190000003</c:v>
                </c:pt>
                <c:pt idx="365">
                  <c:v>2.0016227989999997</c:v>
                </c:pt>
                <c:pt idx="366">
                  <c:v>1.7105757070000001</c:v>
                </c:pt>
                <c:pt idx="367">
                  <c:v>1.4429702179999784</c:v>
                </c:pt>
                <c:pt idx="368">
                  <c:v>1.2921947389999897</c:v>
                </c:pt>
                <c:pt idx="369">
                  <c:v>1.2801367169999998</c:v>
                </c:pt>
                <c:pt idx="370">
                  <c:v>1.3017902469999838</c:v>
                </c:pt>
                <c:pt idx="371">
                  <c:v>1.3663251190000001</c:v>
                </c:pt>
                <c:pt idx="372">
                  <c:v>1.3655831089999999</c:v>
                </c:pt>
                <c:pt idx="373">
                  <c:v>1.1698807819999999</c:v>
                </c:pt>
                <c:pt idx="374">
                  <c:v>1.15603917900001</c:v>
                </c:pt>
                <c:pt idx="375">
                  <c:v>1.2937907389999874</c:v>
                </c:pt>
                <c:pt idx="376">
                  <c:v>1.4169236479999747</c:v>
                </c:pt>
                <c:pt idx="377">
                  <c:v>1.4981115060000001</c:v>
                </c:pt>
                <c:pt idx="378">
                  <c:v>1.5774466129999825</c:v>
                </c:pt>
                <c:pt idx="379">
                  <c:v>1.6766469100000001</c:v>
                </c:pt>
                <c:pt idx="380">
                  <c:v>1.690701456</c:v>
                </c:pt>
                <c:pt idx="381">
                  <c:v>1.7356648969999813</c:v>
                </c:pt>
                <c:pt idx="382">
                  <c:v>1.7852012439999874</c:v>
                </c:pt>
                <c:pt idx="383">
                  <c:v>1.7570693259999894</c:v>
                </c:pt>
                <c:pt idx="384">
                  <c:v>1.5814356519999888</c:v>
                </c:pt>
                <c:pt idx="385">
                  <c:v>1.3685580010000122</c:v>
                </c:pt>
                <c:pt idx="386">
                  <c:v>1.2033139690000001</c:v>
                </c:pt>
                <c:pt idx="387">
                  <c:v>1.191283648</c:v>
                </c:pt>
                <c:pt idx="388">
                  <c:v>1.193268438</c:v>
                </c:pt>
                <c:pt idx="389">
                  <c:v>1.1782589580000122</c:v>
                </c:pt>
                <c:pt idx="390">
                  <c:v>1.2532718009999888</c:v>
                </c:pt>
                <c:pt idx="391">
                  <c:v>1.322305716</c:v>
                </c:pt>
                <c:pt idx="392">
                  <c:v>1.445248181</c:v>
                </c:pt>
                <c:pt idx="393">
                  <c:v>1.759336896999989</c:v>
                </c:pt>
                <c:pt idx="394">
                  <c:v>2.2279952540000254</c:v>
                </c:pt>
                <c:pt idx="395">
                  <c:v>2.6643516900000002</c:v>
                </c:pt>
                <c:pt idx="396">
                  <c:v>3.0129588389999977</c:v>
                </c:pt>
                <c:pt idx="397">
                  <c:v>3.1980029019999998</c:v>
                </c:pt>
                <c:pt idx="398">
                  <c:v>3.2753070480000286</c:v>
                </c:pt>
                <c:pt idx="399">
                  <c:v>3.3862416819999988</c:v>
                </c:pt>
                <c:pt idx="400">
                  <c:v>3.4561223539999997</c:v>
                </c:pt>
                <c:pt idx="401">
                  <c:v>3.4461364959999998</c:v>
                </c:pt>
                <c:pt idx="402">
                  <c:v>3.4002638349999987</c:v>
                </c:pt>
                <c:pt idx="403">
                  <c:v>3.2728293299999978</c:v>
                </c:pt>
                <c:pt idx="404">
                  <c:v>3.0411677910000012</c:v>
                </c:pt>
                <c:pt idx="405">
                  <c:v>2.8004419039999977</c:v>
                </c:pt>
                <c:pt idx="406">
                  <c:v>2.6552096179999998</c:v>
                </c:pt>
                <c:pt idx="407">
                  <c:v>2.8417894799999988</c:v>
                </c:pt>
                <c:pt idx="408">
                  <c:v>3.0427315790000011</c:v>
                </c:pt>
                <c:pt idx="409">
                  <c:v>3.1443140290000011</c:v>
                </c:pt>
                <c:pt idx="410">
                  <c:v>3.3034750019999999</c:v>
                </c:pt>
                <c:pt idx="411">
                  <c:v>3.3578536509999997</c:v>
                </c:pt>
                <c:pt idx="412">
                  <c:v>3.3288592789999996</c:v>
                </c:pt>
                <c:pt idx="413">
                  <c:v>3.4161355449999999</c:v>
                </c:pt>
                <c:pt idx="414">
                  <c:v>3.8209787090000003</c:v>
                </c:pt>
                <c:pt idx="415">
                  <c:v>4.2519390010000002</c:v>
                </c:pt>
                <c:pt idx="416">
                  <c:v>4.4434076979999997</c:v>
                </c:pt>
                <c:pt idx="417">
                  <c:v>4.3881991960000004</c:v>
                </c:pt>
                <c:pt idx="418">
                  <c:v>4.1565297980000002</c:v>
                </c:pt>
                <c:pt idx="419">
                  <c:v>4.0398234190000482</c:v>
                </c:pt>
                <c:pt idx="420">
                  <c:v>4.0413472090000004</c:v>
                </c:pt>
                <c:pt idx="421">
                  <c:v>3.9351418629999997</c:v>
                </c:pt>
                <c:pt idx="422">
                  <c:v>3.8084036219999997</c:v>
                </c:pt>
                <c:pt idx="423">
                  <c:v>3.7459758990000003</c:v>
                </c:pt>
                <c:pt idx="424">
                  <c:v>3.5871644160000002</c:v>
                </c:pt>
                <c:pt idx="425">
                  <c:v>2.9171846770000012</c:v>
                </c:pt>
                <c:pt idx="426">
                  <c:v>2.1982811680000012</c:v>
                </c:pt>
                <c:pt idx="427">
                  <c:v>1.9274973479999886</c:v>
                </c:pt>
                <c:pt idx="428">
                  <c:v>1.7107472260000018</c:v>
                </c:pt>
                <c:pt idx="429">
                  <c:v>1.58993667799998</c:v>
                </c:pt>
                <c:pt idx="430">
                  <c:v>1.6083349490000001</c:v>
                </c:pt>
                <c:pt idx="431">
                  <c:v>1.7104463989999892</c:v>
                </c:pt>
                <c:pt idx="432">
                  <c:v>1.8385829300000127</c:v>
                </c:pt>
                <c:pt idx="433">
                  <c:v>2.1703000210000001</c:v>
                </c:pt>
                <c:pt idx="434">
                  <c:v>2.6767548680000002</c:v>
                </c:pt>
                <c:pt idx="435">
                  <c:v>3.0332939639999998</c:v>
                </c:pt>
                <c:pt idx="436">
                  <c:v>3.2422246100000001</c:v>
                </c:pt>
                <c:pt idx="437">
                  <c:v>3.3701381789999996</c:v>
                </c:pt>
                <c:pt idx="438">
                  <c:v>3.4693877020000277</c:v>
                </c:pt>
                <c:pt idx="439">
                  <c:v>3.5806736570000002</c:v>
                </c:pt>
                <c:pt idx="440">
                  <c:v>3.6926367570000012</c:v>
                </c:pt>
                <c:pt idx="441">
                  <c:v>3.823222795</c:v>
                </c:pt>
                <c:pt idx="442">
                  <c:v>3.9406450959999977</c:v>
                </c:pt>
                <c:pt idx="443">
                  <c:v>3.9148065059999997</c:v>
                </c:pt>
                <c:pt idx="444">
                  <c:v>3.6432882050000002</c:v>
                </c:pt>
                <c:pt idx="445">
                  <c:v>3.4194730889999998</c:v>
                </c:pt>
                <c:pt idx="446">
                  <c:v>3.2165403829999999</c:v>
                </c:pt>
                <c:pt idx="447">
                  <c:v>2.8601326880000002</c:v>
                </c:pt>
                <c:pt idx="448">
                  <c:v>2.5629784889999998</c:v>
                </c:pt>
                <c:pt idx="449">
                  <c:v>2.2900056480000002</c:v>
                </c:pt>
                <c:pt idx="450">
                  <c:v>1.992591219999998</c:v>
                </c:pt>
                <c:pt idx="451">
                  <c:v>1.6643479740000224</c:v>
                </c:pt>
                <c:pt idx="452">
                  <c:v>1.256253917</c:v>
                </c:pt>
                <c:pt idx="453">
                  <c:v>1.1388229310000111</c:v>
                </c:pt>
                <c:pt idx="454">
                  <c:v>1.293406533</c:v>
                </c:pt>
                <c:pt idx="455">
                  <c:v>1.4528811290000001</c:v>
                </c:pt>
                <c:pt idx="456">
                  <c:v>1.6186816149999999</c:v>
                </c:pt>
                <c:pt idx="457">
                  <c:v>1.6912535900000001</c:v>
                </c:pt>
                <c:pt idx="458">
                  <c:v>1.640488682</c:v>
                </c:pt>
                <c:pt idx="459">
                  <c:v>1.58440685299999</c:v>
                </c:pt>
                <c:pt idx="460">
                  <c:v>1.5492588819999999</c:v>
                </c:pt>
                <c:pt idx="461">
                  <c:v>1.5230709149999999</c:v>
                </c:pt>
                <c:pt idx="462">
                  <c:v>1.5409529930000001</c:v>
                </c:pt>
                <c:pt idx="463">
                  <c:v>1.586710318</c:v>
                </c:pt>
                <c:pt idx="464">
                  <c:v>1.5781208689999999</c:v>
                </c:pt>
                <c:pt idx="465">
                  <c:v>1.5572453929999874</c:v>
                </c:pt>
                <c:pt idx="466">
                  <c:v>1.540277272</c:v>
                </c:pt>
                <c:pt idx="467">
                  <c:v>1.5305379969999999</c:v>
                </c:pt>
                <c:pt idx="468">
                  <c:v>1.5118263719999852</c:v>
                </c:pt>
                <c:pt idx="469">
                  <c:v>1.479013959</c:v>
                </c:pt>
                <c:pt idx="470">
                  <c:v>1.4520772799999999</c:v>
                </c:pt>
                <c:pt idx="471">
                  <c:v>1.414466139</c:v>
                </c:pt>
                <c:pt idx="472">
                  <c:v>1.4245148159999874</c:v>
                </c:pt>
                <c:pt idx="473">
                  <c:v>1.6504359420000001</c:v>
                </c:pt>
                <c:pt idx="474">
                  <c:v>1.9357272319999983</c:v>
                </c:pt>
                <c:pt idx="475">
                  <c:v>2.1760283319999987</c:v>
                </c:pt>
                <c:pt idx="476">
                  <c:v>2.2803677020000426</c:v>
                </c:pt>
                <c:pt idx="477">
                  <c:v>2.1814599069999998</c:v>
                </c:pt>
                <c:pt idx="478">
                  <c:v>2.0459853520000002</c:v>
                </c:pt>
                <c:pt idx="479">
                  <c:v>1.9431664979999863</c:v>
                </c:pt>
                <c:pt idx="480">
                  <c:v>1.8954560169999999</c:v>
                </c:pt>
                <c:pt idx="481">
                  <c:v>1.9034140989999875</c:v>
                </c:pt>
                <c:pt idx="482">
                  <c:v>1.9660076909999986</c:v>
                </c:pt>
                <c:pt idx="483">
                  <c:v>1.9924261660000095</c:v>
                </c:pt>
                <c:pt idx="484">
                  <c:v>1.9671152119999986</c:v>
                </c:pt>
                <c:pt idx="485">
                  <c:v>1.9015831610000105</c:v>
                </c:pt>
                <c:pt idx="486">
                  <c:v>1.7462986089999899</c:v>
                </c:pt>
                <c:pt idx="487">
                  <c:v>1.56757052400001</c:v>
                </c:pt>
                <c:pt idx="488">
                  <c:v>1.4569067219999998</c:v>
                </c:pt>
                <c:pt idx="489">
                  <c:v>1.3541176109999999</c:v>
                </c:pt>
                <c:pt idx="490">
                  <c:v>1.3300683069999999</c:v>
                </c:pt>
                <c:pt idx="491">
                  <c:v>1.3779196909999825</c:v>
                </c:pt>
                <c:pt idx="492">
                  <c:v>1.2886338479999888</c:v>
                </c:pt>
                <c:pt idx="493">
                  <c:v>1.234302547</c:v>
                </c:pt>
                <c:pt idx="494">
                  <c:v>1.2394999829999818</c:v>
                </c:pt>
                <c:pt idx="495">
                  <c:v>1.2434533979999824</c:v>
                </c:pt>
                <c:pt idx="496">
                  <c:v>1.240267459</c:v>
                </c:pt>
                <c:pt idx="497">
                  <c:v>1.23804264</c:v>
                </c:pt>
                <c:pt idx="498">
                  <c:v>1.193419346</c:v>
                </c:pt>
                <c:pt idx="499">
                  <c:v>1.1656946269999899</c:v>
                </c:pt>
                <c:pt idx="500">
                  <c:v>1.28886761699999</c:v>
                </c:pt>
                <c:pt idx="501">
                  <c:v>1.3795579990000109</c:v>
                </c:pt>
                <c:pt idx="502">
                  <c:v>1.3682427370000001</c:v>
                </c:pt>
                <c:pt idx="503">
                  <c:v>1.3382709840000111</c:v>
                </c:pt>
                <c:pt idx="504">
                  <c:v>1.2805611379999899</c:v>
                </c:pt>
                <c:pt idx="505">
                  <c:v>1.176394379</c:v>
                </c:pt>
                <c:pt idx="506">
                  <c:v>1.0150807310000001</c:v>
                </c:pt>
                <c:pt idx="507">
                  <c:v>0.948219484</c:v>
                </c:pt>
                <c:pt idx="508">
                  <c:v>0.99033025299999999</c:v>
                </c:pt>
                <c:pt idx="509">
                  <c:v>0.99010309699999999</c:v>
                </c:pt>
                <c:pt idx="510">
                  <c:v>0.96112996500000003</c:v>
                </c:pt>
                <c:pt idx="511">
                  <c:v>0.88017510600000093</c:v>
                </c:pt>
                <c:pt idx="512">
                  <c:v>0.955037162</c:v>
                </c:pt>
                <c:pt idx="513">
                  <c:v>0.99073409599999951</c:v>
                </c:pt>
                <c:pt idx="514">
                  <c:v>1.0034862259999897</c:v>
                </c:pt>
                <c:pt idx="515">
                  <c:v>1.0232407549999998</c:v>
                </c:pt>
                <c:pt idx="516">
                  <c:v>1.0637302309999874</c:v>
                </c:pt>
                <c:pt idx="517">
                  <c:v>1.09885124599999</c:v>
                </c:pt>
                <c:pt idx="518">
                  <c:v>1.1672841869999999</c:v>
                </c:pt>
                <c:pt idx="519">
                  <c:v>1.2914060039999899</c:v>
                </c:pt>
                <c:pt idx="520">
                  <c:v>1.3959441419999998</c:v>
                </c:pt>
                <c:pt idx="521">
                  <c:v>1.51361135299998</c:v>
                </c:pt>
                <c:pt idx="522">
                  <c:v>1.6024429470000001</c:v>
                </c:pt>
                <c:pt idx="523">
                  <c:v>1.5951496379999874</c:v>
                </c:pt>
                <c:pt idx="524">
                  <c:v>1.554747699</c:v>
                </c:pt>
                <c:pt idx="525">
                  <c:v>1.5498291169999852</c:v>
                </c:pt>
                <c:pt idx="526">
                  <c:v>1.5730550860000001</c:v>
                </c:pt>
                <c:pt idx="527">
                  <c:v>1.6447284710000001</c:v>
                </c:pt>
                <c:pt idx="528">
                  <c:v>1.7078971279999913</c:v>
                </c:pt>
                <c:pt idx="529">
                  <c:v>1.7466299270000001</c:v>
                </c:pt>
                <c:pt idx="530">
                  <c:v>1.7709808760000021</c:v>
                </c:pt>
                <c:pt idx="531">
                  <c:v>1.813411088999989</c:v>
                </c:pt>
                <c:pt idx="532">
                  <c:v>1.9991657579999975</c:v>
                </c:pt>
                <c:pt idx="533">
                  <c:v>2.3587394209999997</c:v>
                </c:pt>
                <c:pt idx="534">
                  <c:v>2.6308983459999999</c:v>
                </c:pt>
                <c:pt idx="535">
                  <c:v>2.7571165790000012</c:v>
                </c:pt>
                <c:pt idx="536">
                  <c:v>2.8580825899999978</c:v>
                </c:pt>
                <c:pt idx="537">
                  <c:v>2.9113977100000001</c:v>
                </c:pt>
                <c:pt idx="538">
                  <c:v>2.9571850829999997</c:v>
                </c:pt>
                <c:pt idx="539">
                  <c:v>3.2601306780000399</c:v>
                </c:pt>
                <c:pt idx="540">
                  <c:v>3.8074794199999977</c:v>
                </c:pt>
                <c:pt idx="541">
                  <c:v>4.2927670579999955</c:v>
                </c:pt>
                <c:pt idx="542">
                  <c:v>4.9413935430000491</c:v>
                </c:pt>
                <c:pt idx="543">
                  <c:v>5.6475450659999655</c:v>
                </c:pt>
                <c:pt idx="544">
                  <c:v>5.769632358</c:v>
                </c:pt>
                <c:pt idx="545">
                  <c:v>5.5551369359999745</c:v>
                </c:pt>
                <c:pt idx="546">
                  <c:v>5.4585099589999855</c:v>
                </c:pt>
                <c:pt idx="547">
                  <c:v>5.3623538039999845</c:v>
                </c:pt>
                <c:pt idx="548">
                  <c:v>5.1089266289999458</c:v>
                </c:pt>
                <c:pt idx="549">
                  <c:v>4.8002770469999945</c:v>
                </c:pt>
                <c:pt idx="550">
                  <c:v>4.4534156259999955</c:v>
                </c:pt>
                <c:pt idx="551">
                  <c:v>4.014408381</c:v>
                </c:pt>
                <c:pt idx="552">
                  <c:v>3.7050883189999997</c:v>
                </c:pt>
                <c:pt idx="553">
                  <c:v>3.5841863420000304</c:v>
                </c:pt>
                <c:pt idx="554">
                  <c:v>3.4978704729999999</c:v>
                </c:pt>
                <c:pt idx="555">
                  <c:v>3.3726518599999977</c:v>
                </c:pt>
                <c:pt idx="556">
                  <c:v>3.2123495809999998</c:v>
                </c:pt>
                <c:pt idx="557">
                  <c:v>3.128731512000039</c:v>
                </c:pt>
                <c:pt idx="558">
                  <c:v>3.1283981999999999</c:v>
                </c:pt>
                <c:pt idx="559">
                  <c:v>3.2674532720000253</c:v>
                </c:pt>
                <c:pt idx="560">
                  <c:v>3.4220893539999997</c:v>
                </c:pt>
                <c:pt idx="561">
                  <c:v>3.5186402689999996</c:v>
                </c:pt>
                <c:pt idx="562">
                  <c:v>3.4412469119999987</c:v>
                </c:pt>
                <c:pt idx="563">
                  <c:v>3.0275110590000254</c:v>
                </c:pt>
                <c:pt idx="564">
                  <c:v>2.5974114639999999</c:v>
                </c:pt>
                <c:pt idx="565">
                  <c:v>2.3603611920000001</c:v>
                </c:pt>
                <c:pt idx="566">
                  <c:v>2.0649069730000003</c:v>
                </c:pt>
                <c:pt idx="567">
                  <c:v>1.7091039320000001</c:v>
                </c:pt>
                <c:pt idx="568">
                  <c:v>1.5237582909999854</c:v>
                </c:pt>
                <c:pt idx="569">
                  <c:v>1.34426267</c:v>
                </c:pt>
                <c:pt idx="570">
                  <c:v>1.1737262899999872</c:v>
                </c:pt>
                <c:pt idx="571">
                  <c:v>1.199501336</c:v>
                </c:pt>
                <c:pt idx="572">
                  <c:v>1.1825241819999999</c:v>
                </c:pt>
                <c:pt idx="573">
                  <c:v>1.152235299</c:v>
                </c:pt>
                <c:pt idx="574">
                  <c:v>1.1333726630000001</c:v>
                </c:pt>
                <c:pt idx="575">
                  <c:v>1.1451594730000001</c:v>
                </c:pt>
                <c:pt idx="576">
                  <c:v>1.2551121350000001</c:v>
                </c:pt>
                <c:pt idx="577">
                  <c:v>1.3891411339999999</c:v>
                </c:pt>
                <c:pt idx="578">
                  <c:v>1.5124044809999888</c:v>
                </c:pt>
                <c:pt idx="579">
                  <c:v>1.6213034499999999</c:v>
                </c:pt>
                <c:pt idx="580">
                  <c:v>1.7687078720000013</c:v>
                </c:pt>
                <c:pt idx="581">
                  <c:v>1.9707062669999986</c:v>
                </c:pt>
                <c:pt idx="582">
                  <c:v>2.0996295729999996</c:v>
                </c:pt>
                <c:pt idx="583">
                  <c:v>2.1629387820000012</c:v>
                </c:pt>
                <c:pt idx="584">
                  <c:v>2.2562921039999977</c:v>
                </c:pt>
                <c:pt idx="585">
                  <c:v>2.3516914399999775</c:v>
                </c:pt>
                <c:pt idx="586">
                  <c:v>2.3854333720000001</c:v>
                </c:pt>
                <c:pt idx="587">
                  <c:v>2.4063972790000001</c:v>
                </c:pt>
                <c:pt idx="588">
                  <c:v>2.4476254289999999</c:v>
                </c:pt>
                <c:pt idx="589">
                  <c:v>2.4772537319999999</c:v>
                </c:pt>
                <c:pt idx="590">
                  <c:v>2.3396146139999967</c:v>
                </c:pt>
                <c:pt idx="591">
                  <c:v>1.9864840680000095</c:v>
                </c:pt>
                <c:pt idx="592">
                  <c:v>1.63241755500001</c:v>
                </c:pt>
                <c:pt idx="593">
                  <c:v>1.3427094040000001</c:v>
                </c:pt>
                <c:pt idx="594">
                  <c:v>1.0926162509999899</c:v>
                </c:pt>
                <c:pt idx="595">
                  <c:v>0.96749714200000003</c:v>
                </c:pt>
                <c:pt idx="596">
                  <c:v>0.95044140600000648</c:v>
                </c:pt>
                <c:pt idx="597">
                  <c:v>1.0064588600000099</c:v>
                </c:pt>
                <c:pt idx="598">
                  <c:v>0.99381595</c:v>
                </c:pt>
                <c:pt idx="599">
                  <c:v>0.88312747200000108</c:v>
                </c:pt>
                <c:pt idx="600">
                  <c:v>0.83989468100000064</c:v>
                </c:pt>
                <c:pt idx="601">
                  <c:v>0.85117663600000648</c:v>
                </c:pt>
                <c:pt idx="602">
                  <c:v>0.91873503900000064</c:v>
                </c:pt>
                <c:pt idx="603">
                  <c:v>1.031562444</c:v>
                </c:pt>
                <c:pt idx="604">
                  <c:v>1.064213254</c:v>
                </c:pt>
                <c:pt idx="605">
                  <c:v>1.053750008</c:v>
                </c:pt>
                <c:pt idx="606">
                  <c:v>1.04851436</c:v>
                </c:pt>
                <c:pt idx="607">
                  <c:v>1.0445825550000001</c:v>
                </c:pt>
                <c:pt idx="608">
                  <c:v>1.0466157300000001</c:v>
                </c:pt>
                <c:pt idx="609">
                  <c:v>1.0205588200000106</c:v>
                </c:pt>
                <c:pt idx="610">
                  <c:v>0.99637425599999996</c:v>
                </c:pt>
                <c:pt idx="611">
                  <c:v>0.99720955099999997</c:v>
                </c:pt>
                <c:pt idx="612">
                  <c:v>0.99947581600000568</c:v>
                </c:pt>
                <c:pt idx="613">
                  <c:v>1.0368654289999999</c:v>
                </c:pt>
                <c:pt idx="614">
                  <c:v>1.0401476810000001</c:v>
                </c:pt>
                <c:pt idx="615">
                  <c:v>1.0346166619999999</c:v>
                </c:pt>
                <c:pt idx="616">
                  <c:v>1.0102447819999998</c:v>
                </c:pt>
                <c:pt idx="617">
                  <c:v>0.93515905700000568</c:v>
                </c:pt>
                <c:pt idx="618">
                  <c:v>0.97958278199999194</c:v>
                </c:pt>
                <c:pt idx="619">
                  <c:v>1.0759711749999998</c:v>
                </c:pt>
                <c:pt idx="620">
                  <c:v>1.1132767319999999</c:v>
                </c:pt>
                <c:pt idx="621">
                  <c:v>1.113407094</c:v>
                </c:pt>
                <c:pt idx="622">
                  <c:v>1.0426174779999999</c:v>
                </c:pt>
                <c:pt idx="623">
                  <c:v>0.86688695800000004</c:v>
                </c:pt>
                <c:pt idx="624">
                  <c:v>0.76658636699999949</c:v>
                </c:pt>
                <c:pt idx="625">
                  <c:v>0.74346579800000001</c:v>
                </c:pt>
                <c:pt idx="626">
                  <c:v>0.79873975100000005</c:v>
                </c:pt>
                <c:pt idx="627">
                  <c:v>0.8720908180000092</c:v>
                </c:pt>
                <c:pt idx="628">
                  <c:v>0.92724594999999999</c:v>
                </c:pt>
                <c:pt idx="629">
                  <c:v>1.034489398999989</c:v>
                </c:pt>
                <c:pt idx="630">
                  <c:v>1.1616419200000001</c:v>
                </c:pt>
                <c:pt idx="631">
                  <c:v>1.2644730689999999</c:v>
                </c:pt>
                <c:pt idx="632">
                  <c:v>1.2975969699999998</c:v>
                </c:pt>
                <c:pt idx="633">
                  <c:v>1.2945859959999999</c:v>
                </c:pt>
                <c:pt idx="634">
                  <c:v>1.2996797229999888</c:v>
                </c:pt>
                <c:pt idx="635">
                  <c:v>1.4235299169999818</c:v>
                </c:pt>
                <c:pt idx="636">
                  <c:v>1.5899476899999998</c:v>
                </c:pt>
                <c:pt idx="637">
                  <c:v>1.5537178679999999</c:v>
                </c:pt>
                <c:pt idx="638">
                  <c:v>1.4270542459999818</c:v>
                </c:pt>
                <c:pt idx="639">
                  <c:v>1.3829199270000001</c:v>
                </c:pt>
                <c:pt idx="640">
                  <c:v>1.490321529</c:v>
                </c:pt>
                <c:pt idx="641">
                  <c:v>1.6133748159999883</c:v>
                </c:pt>
                <c:pt idx="642">
                  <c:v>1.7308227279999904</c:v>
                </c:pt>
                <c:pt idx="643">
                  <c:v>1.7421745929999906</c:v>
                </c:pt>
                <c:pt idx="644">
                  <c:v>1.6726859410000174</c:v>
                </c:pt>
                <c:pt idx="645">
                  <c:v>1.5842139330000113</c:v>
                </c:pt>
                <c:pt idx="646">
                  <c:v>1.5161526830000001</c:v>
                </c:pt>
                <c:pt idx="647">
                  <c:v>1.4606082559999825</c:v>
                </c:pt>
                <c:pt idx="648">
                  <c:v>1.412612851</c:v>
                </c:pt>
                <c:pt idx="649">
                  <c:v>1.3937540509999899</c:v>
                </c:pt>
                <c:pt idx="650">
                  <c:v>1.4275565299999999</c:v>
                </c:pt>
                <c:pt idx="651">
                  <c:v>1.4525064369999998</c:v>
                </c:pt>
                <c:pt idx="652">
                  <c:v>1.4240134949999999</c:v>
                </c:pt>
                <c:pt idx="653">
                  <c:v>1.3713907909999858</c:v>
                </c:pt>
                <c:pt idx="654">
                  <c:v>1.2027998489999854</c:v>
                </c:pt>
                <c:pt idx="655">
                  <c:v>1.1625770660000148</c:v>
                </c:pt>
                <c:pt idx="656">
                  <c:v>1.1682045000000001</c:v>
                </c:pt>
                <c:pt idx="657">
                  <c:v>1.1013330529999874</c:v>
                </c:pt>
                <c:pt idx="658">
                  <c:v>1.0315218229999872</c:v>
                </c:pt>
                <c:pt idx="659">
                  <c:v>1.2950647169999852</c:v>
                </c:pt>
                <c:pt idx="660">
                  <c:v>1.5592713469999888</c:v>
                </c:pt>
                <c:pt idx="661">
                  <c:v>1.7661805660000145</c:v>
                </c:pt>
                <c:pt idx="662">
                  <c:v>1.9232158719999999</c:v>
                </c:pt>
                <c:pt idx="663">
                  <c:v>2.0609252480000335</c:v>
                </c:pt>
                <c:pt idx="664">
                  <c:v>2.2419931720000092</c:v>
                </c:pt>
                <c:pt idx="665">
                  <c:v>2.4040035</c:v>
                </c:pt>
                <c:pt idx="666">
                  <c:v>2.5126582169999967</c:v>
                </c:pt>
                <c:pt idx="667">
                  <c:v>2.5804177110000217</c:v>
                </c:pt>
                <c:pt idx="668">
                  <c:v>2.6189360440000002</c:v>
                </c:pt>
                <c:pt idx="669">
                  <c:v>2.6436852740000001</c:v>
                </c:pt>
                <c:pt idx="670">
                  <c:v>2.6028760229999999</c:v>
                </c:pt>
                <c:pt idx="671">
                  <c:v>2.4901705920000001</c:v>
                </c:pt>
                <c:pt idx="672">
                  <c:v>2.299620665</c:v>
                </c:pt>
                <c:pt idx="673">
                  <c:v>1.9853482869999985</c:v>
                </c:pt>
                <c:pt idx="674">
                  <c:v>1.7684736280000013</c:v>
                </c:pt>
                <c:pt idx="675">
                  <c:v>1.6126740769999999</c:v>
                </c:pt>
                <c:pt idx="676">
                  <c:v>1.39294704600001</c:v>
                </c:pt>
                <c:pt idx="677">
                  <c:v>1.0862004599999999</c:v>
                </c:pt>
                <c:pt idx="678">
                  <c:v>0.8506072730000066</c:v>
                </c:pt>
                <c:pt idx="679">
                  <c:v>0.83236118099999956</c:v>
                </c:pt>
                <c:pt idx="680">
                  <c:v>0.86922249700000065</c:v>
                </c:pt>
                <c:pt idx="681">
                  <c:v>0.98686512499999957</c:v>
                </c:pt>
                <c:pt idx="682">
                  <c:v>1.1123444199999999</c:v>
                </c:pt>
                <c:pt idx="683">
                  <c:v>1.21074746100001</c:v>
                </c:pt>
                <c:pt idx="684">
                  <c:v>1.2550928129999874</c:v>
                </c:pt>
                <c:pt idx="685">
                  <c:v>1.2845760079999899</c:v>
                </c:pt>
                <c:pt idx="686">
                  <c:v>1.30472728699999</c:v>
                </c:pt>
                <c:pt idx="687">
                  <c:v>1.3911340539999888</c:v>
                </c:pt>
                <c:pt idx="688">
                  <c:v>1.503603469</c:v>
                </c:pt>
                <c:pt idx="689">
                  <c:v>1.519008666</c:v>
                </c:pt>
                <c:pt idx="690">
                  <c:v>1.3957442379999854</c:v>
                </c:pt>
                <c:pt idx="691">
                  <c:v>1.254550246</c:v>
                </c:pt>
                <c:pt idx="692">
                  <c:v>1.1791108650000099</c:v>
                </c:pt>
                <c:pt idx="693">
                  <c:v>1.096674953</c:v>
                </c:pt>
                <c:pt idx="694">
                  <c:v>1.102304975</c:v>
                </c:pt>
                <c:pt idx="695">
                  <c:v>1.1944922259999999</c:v>
                </c:pt>
                <c:pt idx="696">
                  <c:v>1.2895262409999775</c:v>
                </c:pt>
                <c:pt idx="697">
                  <c:v>1.3535071139999999</c:v>
                </c:pt>
                <c:pt idx="698">
                  <c:v>1.4418407839999854</c:v>
                </c:pt>
                <c:pt idx="699">
                  <c:v>1.619705623</c:v>
                </c:pt>
                <c:pt idx="700">
                  <c:v>1.7332363919999858</c:v>
                </c:pt>
                <c:pt idx="701">
                  <c:v>1.7541365410000016</c:v>
                </c:pt>
                <c:pt idx="702">
                  <c:v>1.7623481730000021</c:v>
                </c:pt>
                <c:pt idx="703">
                  <c:v>1.8095149099999999</c:v>
                </c:pt>
                <c:pt idx="704">
                  <c:v>1.9672776159999987</c:v>
                </c:pt>
                <c:pt idx="705">
                  <c:v>2.1932444769999999</c:v>
                </c:pt>
                <c:pt idx="706">
                  <c:v>2.146803346</c:v>
                </c:pt>
                <c:pt idx="707">
                  <c:v>2.0814388660000001</c:v>
                </c:pt>
                <c:pt idx="708">
                  <c:v>2.1702358319999999</c:v>
                </c:pt>
                <c:pt idx="709">
                  <c:v>2.2015179890000001</c:v>
                </c:pt>
                <c:pt idx="710">
                  <c:v>2.0776142000000002</c:v>
                </c:pt>
                <c:pt idx="711">
                  <c:v>1.88072525199999</c:v>
                </c:pt>
                <c:pt idx="712">
                  <c:v>1.6880821740000225</c:v>
                </c:pt>
                <c:pt idx="713">
                  <c:v>1.4896551280000001</c:v>
                </c:pt>
                <c:pt idx="714">
                  <c:v>1.3586091280000001</c:v>
                </c:pt>
                <c:pt idx="715">
                  <c:v>1.2895089849999999</c:v>
                </c:pt>
                <c:pt idx="716">
                  <c:v>1.245575431</c:v>
                </c:pt>
                <c:pt idx="717">
                  <c:v>1.2325482499999998</c:v>
                </c:pt>
                <c:pt idx="718">
                  <c:v>1.2499332369999852</c:v>
                </c:pt>
                <c:pt idx="719">
                  <c:v>1.241833100999989</c:v>
                </c:pt>
                <c:pt idx="720">
                  <c:v>1.2293971749999999</c:v>
                </c:pt>
                <c:pt idx="721">
                  <c:v>1.2573830529999874</c:v>
                </c:pt>
                <c:pt idx="722">
                  <c:v>1.295590931</c:v>
                </c:pt>
                <c:pt idx="723">
                  <c:v>1.329181714</c:v>
                </c:pt>
                <c:pt idx="724">
                  <c:v>1.4091434189999874</c:v>
                </c:pt>
                <c:pt idx="725">
                  <c:v>1.5385242829999777</c:v>
                </c:pt>
                <c:pt idx="726">
                  <c:v>1.6787058210000148</c:v>
                </c:pt>
                <c:pt idx="727">
                  <c:v>1.868201633</c:v>
                </c:pt>
                <c:pt idx="728">
                  <c:v>2.1356577780000001</c:v>
                </c:pt>
                <c:pt idx="729">
                  <c:v>2.3356952659999997</c:v>
                </c:pt>
                <c:pt idx="730">
                  <c:v>2.559233216</c:v>
                </c:pt>
                <c:pt idx="731">
                  <c:v>2.7331072600000286</c:v>
                </c:pt>
                <c:pt idx="732">
                  <c:v>2.8506752359999967</c:v>
                </c:pt>
                <c:pt idx="733">
                  <c:v>2.9147071699999998</c:v>
                </c:pt>
                <c:pt idx="734">
                  <c:v>2.785115035</c:v>
                </c:pt>
                <c:pt idx="735">
                  <c:v>2.6503668249999999</c:v>
                </c:pt>
                <c:pt idx="736">
                  <c:v>2.5922451339999517</c:v>
                </c:pt>
                <c:pt idx="737">
                  <c:v>2.5131692120000002</c:v>
                </c:pt>
                <c:pt idx="738">
                  <c:v>2.481931924</c:v>
                </c:pt>
                <c:pt idx="739">
                  <c:v>2.46815564</c:v>
                </c:pt>
                <c:pt idx="740">
                  <c:v>2.4707880889999996</c:v>
                </c:pt>
                <c:pt idx="741">
                  <c:v>2.5668171789999996</c:v>
                </c:pt>
                <c:pt idx="742">
                  <c:v>2.5068950839999977</c:v>
                </c:pt>
                <c:pt idx="743">
                  <c:v>2.3137725789999997</c:v>
                </c:pt>
                <c:pt idx="744">
                  <c:v>2.2963163470000012</c:v>
                </c:pt>
                <c:pt idx="745">
                  <c:v>2.5516314069999999</c:v>
                </c:pt>
                <c:pt idx="746">
                  <c:v>2.7287261470000286</c:v>
                </c:pt>
                <c:pt idx="747">
                  <c:v>2.8013027049999999</c:v>
                </c:pt>
                <c:pt idx="748">
                  <c:v>2.7252634359999997</c:v>
                </c:pt>
                <c:pt idx="749">
                  <c:v>2.5894844379999999</c:v>
                </c:pt>
                <c:pt idx="750">
                  <c:v>2.6260503369999997</c:v>
                </c:pt>
                <c:pt idx="751">
                  <c:v>2.9165690199999967</c:v>
                </c:pt>
                <c:pt idx="752">
                  <c:v>3.2362321449999998</c:v>
                </c:pt>
                <c:pt idx="753">
                  <c:v>3.4524043499999997</c:v>
                </c:pt>
                <c:pt idx="754">
                  <c:v>3.562580987</c:v>
                </c:pt>
                <c:pt idx="755">
                  <c:v>3.5348279649999998</c:v>
                </c:pt>
                <c:pt idx="756">
                  <c:v>3.5061389780000001</c:v>
                </c:pt>
                <c:pt idx="757">
                  <c:v>3.6363289509999999</c:v>
                </c:pt>
                <c:pt idx="758">
                  <c:v>4.2319297180000124</c:v>
                </c:pt>
                <c:pt idx="759">
                  <c:v>5.1777741820000003</c:v>
                </c:pt>
                <c:pt idx="760">
                  <c:v>6.2904971979999997</c:v>
                </c:pt>
                <c:pt idx="761">
                  <c:v>6.7555511359999985</c:v>
                </c:pt>
                <c:pt idx="762">
                  <c:v>6.7263423629999997</c:v>
                </c:pt>
                <c:pt idx="763">
                  <c:v>6.6093043079999845</c:v>
                </c:pt>
                <c:pt idx="764">
                  <c:v>6.1471601639999855</c:v>
                </c:pt>
                <c:pt idx="765">
                  <c:v>5.8070414640000001</c:v>
                </c:pt>
                <c:pt idx="766">
                  <c:v>5.6245012829999403</c:v>
                </c:pt>
                <c:pt idx="767">
                  <c:v>5.4967932209999999</c:v>
                </c:pt>
                <c:pt idx="768">
                  <c:v>5.29109238300006</c:v>
                </c:pt>
                <c:pt idx="769">
                  <c:v>4.9201589830000003</c:v>
                </c:pt>
                <c:pt idx="770">
                  <c:v>4.4919213290000002</c:v>
                </c:pt>
                <c:pt idx="771">
                  <c:v>4.0990697169999999</c:v>
                </c:pt>
                <c:pt idx="772">
                  <c:v>3.8107299949999978</c:v>
                </c:pt>
                <c:pt idx="773">
                  <c:v>3.6164888359999967</c:v>
                </c:pt>
                <c:pt idx="774">
                  <c:v>3.5226785049999987</c:v>
                </c:pt>
                <c:pt idx="775">
                  <c:v>3.4847273810000012</c:v>
                </c:pt>
                <c:pt idx="776">
                  <c:v>3.4446482499999997</c:v>
                </c:pt>
                <c:pt idx="777">
                  <c:v>3.5641638210000002</c:v>
                </c:pt>
                <c:pt idx="778">
                  <c:v>3.7880061030000003</c:v>
                </c:pt>
                <c:pt idx="779">
                  <c:v>3.8763898429999997</c:v>
                </c:pt>
                <c:pt idx="780">
                  <c:v>3.6771929560000012</c:v>
                </c:pt>
                <c:pt idx="781">
                  <c:v>3.4883246630000002</c:v>
                </c:pt>
                <c:pt idx="782">
                  <c:v>3.4646145170000002</c:v>
                </c:pt>
                <c:pt idx="783">
                  <c:v>3.4062232699999999</c:v>
                </c:pt>
                <c:pt idx="784">
                  <c:v>3.4666844239999977</c:v>
                </c:pt>
                <c:pt idx="785">
                  <c:v>3.554038077</c:v>
                </c:pt>
                <c:pt idx="786">
                  <c:v>3.628907339</c:v>
                </c:pt>
                <c:pt idx="787">
                  <c:v>3.6475278800000286</c:v>
                </c:pt>
                <c:pt idx="788">
                  <c:v>3.5151837870000002</c:v>
                </c:pt>
                <c:pt idx="789">
                  <c:v>3.0884169339999987</c:v>
                </c:pt>
                <c:pt idx="790">
                  <c:v>2.6148432179999999</c:v>
                </c:pt>
                <c:pt idx="791">
                  <c:v>2.4430162420000276</c:v>
                </c:pt>
                <c:pt idx="792">
                  <c:v>2.4848058499999999</c:v>
                </c:pt>
                <c:pt idx="793">
                  <c:v>2.6146519349999977</c:v>
                </c:pt>
                <c:pt idx="794">
                  <c:v>2.615125441</c:v>
                </c:pt>
                <c:pt idx="795">
                  <c:v>2.53031256</c:v>
                </c:pt>
                <c:pt idx="796">
                  <c:v>2.4919496479999999</c:v>
                </c:pt>
                <c:pt idx="797">
                  <c:v>2.5841302440000389</c:v>
                </c:pt>
                <c:pt idx="798">
                  <c:v>2.7137853620000012</c:v>
                </c:pt>
                <c:pt idx="799">
                  <c:v>2.7241368380000286</c:v>
                </c:pt>
                <c:pt idx="800">
                  <c:v>2.7571872530000276</c:v>
                </c:pt>
                <c:pt idx="801">
                  <c:v>2.8431040880000253</c:v>
                </c:pt>
                <c:pt idx="802">
                  <c:v>2.8899110380000002</c:v>
                </c:pt>
                <c:pt idx="803">
                  <c:v>3.0067994439999999</c:v>
                </c:pt>
                <c:pt idx="804">
                  <c:v>3.1163308590000001</c:v>
                </c:pt>
                <c:pt idx="805">
                  <c:v>3.3335412620000002</c:v>
                </c:pt>
                <c:pt idx="806">
                  <c:v>3.4721233520000001</c:v>
                </c:pt>
                <c:pt idx="807">
                  <c:v>3.3692314490000004</c:v>
                </c:pt>
                <c:pt idx="808">
                  <c:v>3.3590446579999997</c:v>
                </c:pt>
                <c:pt idx="809">
                  <c:v>3.525119138</c:v>
                </c:pt>
                <c:pt idx="810">
                  <c:v>3.543626073</c:v>
                </c:pt>
                <c:pt idx="811">
                  <c:v>3.5579595520000002</c:v>
                </c:pt>
                <c:pt idx="812">
                  <c:v>3.7299367980000353</c:v>
                </c:pt>
                <c:pt idx="813">
                  <c:v>3.9746529969999771</c:v>
                </c:pt>
                <c:pt idx="814">
                  <c:v>4.2579385979999467</c:v>
                </c:pt>
                <c:pt idx="815">
                  <c:v>4.2737524179999999</c:v>
                </c:pt>
                <c:pt idx="816">
                  <c:v>4.176390928</c:v>
                </c:pt>
                <c:pt idx="817">
                  <c:v>4.0210790989999996</c:v>
                </c:pt>
                <c:pt idx="818">
                  <c:v>3.5814060510000001</c:v>
                </c:pt>
                <c:pt idx="819">
                  <c:v>3.1002297490000092</c:v>
                </c:pt>
                <c:pt idx="820">
                  <c:v>2.7967016460000012</c:v>
                </c:pt>
                <c:pt idx="821">
                  <c:v>2.7577338470000408</c:v>
                </c:pt>
                <c:pt idx="822">
                  <c:v>2.87397707</c:v>
                </c:pt>
                <c:pt idx="823">
                  <c:v>3.1186363039999998</c:v>
                </c:pt>
                <c:pt idx="824">
                  <c:v>3.4433218330000002</c:v>
                </c:pt>
                <c:pt idx="825">
                  <c:v>3.7547466749999998</c:v>
                </c:pt>
                <c:pt idx="826">
                  <c:v>4.0115069749999845</c:v>
                </c:pt>
                <c:pt idx="827">
                  <c:v>4.214772419</c:v>
                </c:pt>
                <c:pt idx="828">
                  <c:v>4.3810116020000001</c:v>
                </c:pt>
                <c:pt idx="829">
                  <c:v>4.4856007830000681</c:v>
                </c:pt>
                <c:pt idx="830">
                  <c:v>4.6010568909999945</c:v>
                </c:pt>
                <c:pt idx="831">
                  <c:v>4.671364359</c:v>
                </c:pt>
                <c:pt idx="832">
                  <c:v>4.6714631630000527</c:v>
                </c:pt>
                <c:pt idx="833">
                  <c:v>4.5614926349999996</c:v>
                </c:pt>
                <c:pt idx="834">
                  <c:v>4.2653472030000001</c:v>
                </c:pt>
                <c:pt idx="835">
                  <c:v>3.9090805329999996</c:v>
                </c:pt>
                <c:pt idx="836">
                  <c:v>3.3816436729999988</c:v>
                </c:pt>
                <c:pt idx="837">
                  <c:v>2.632730311</c:v>
                </c:pt>
                <c:pt idx="838">
                  <c:v>2.0731724809999998</c:v>
                </c:pt>
                <c:pt idx="839">
                  <c:v>1.6276687699999999</c:v>
                </c:pt>
                <c:pt idx="840">
                  <c:v>1.4693537149999998</c:v>
                </c:pt>
                <c:pt idx="841">
                  <c:v>1.3733922249999999</c:v>
                </c:pt>
                <c:pt idx="842">
                  <c:v>1.2125141499999998</c:v>
                </c:pt>
                <c:pt idx="843">
                  <c:v>1.1923430850000001</c:v>
                </c:pt>
                <c:pt idx="844">
                  <c:v>1.216135613999989</c:v>
                </c:pt>
                <c:pt idx="845">
                  <c:v>1.2265427090000001</c:v>
                </c:pt>
                <c:pt idx="846">
                  <c:v>1.2362585340000147</c:v>
                </c:pt>
                <c:pt idx="847">
                  <c:v>1.3629197479999899</c:v>
                </c:pt>
                <c:pt idx="848">
                  <c:v>1.5559030379999874</c:v>
                </c:pt>
                <c:pt idx="849">
                  <c:v>1.7162001870000001</c:v>
                </c:pt>
                <c:pt idx="850">
                  <c:v>1.7498991539999815</c:v>
                </c:pt>
                <c:pt idx="851">
                  <c:v>1.758903855</c:v>
                </c:pt>
                <c:pt idx="852">
                  <c:v>1.8380428529999999</c:v>
                </c:pt>
                <c:pt idx="853">
                  <c:v>1.9200119560000086</c:v>
                </c:pt>
                <c:pt idx="854">
                  <c:v>2.0029602</c:v>
                </c:pt>
                <c:pt idx="855">
                  <c:v>2.0523689299999726</c:v>
                </c:pt>
                <c:pt idx="856">
                  <c:v>2.070540646</c:v>
                </c:pt>
                <c:pt idx="857">
                  <c:v>2.0868483929999977</c:v>
                </c:pt>
                <c:pt idx="858">
                  <c:v>2.0621491999999977</c:v>
                </c:pt>
                <c:pt idx="859">
                  <c:v>1.9705558380000145</c:v>
                </c:pt>
                <c:pt idx="860">
                  <c:v>1.8113447019999998</c:v>
                </c:pt>
                <c:pt idx="861">
                  <c:v>1.6136271689999999</c:v>
                </c:pt>
                <c:pt idx="862">
                  <c:v>1.541598365999989</c:v>
                </c:pt>
                <c:pt idx="863">
                  <c:v>1.6285499889999999</c:v>
                </c:pt>
                <c:pt idx="864">
                  <c:v>1.6489660749999999</c:v>
                </c:pt>
                <c:pt idx="865">
                  <c:v>1.5920187220000099</c:v>
                </c:pt>
                <c:pt idx="866">
                  <c:v>1.6601307000000001</c:v>
                </c:pt>
                <c:pt idx="867">
                  <c:v>1.8097345389999888</c:v>
                </c:pt>
                <c:pt idx="868">
                  <c:v>1.8398449369999998</c:v>
                </c:pt>
                <c:pt idx="869">
                  <c:v>1.792112541000014</c:v>
                </c:pt>
                <c:pt idx="870">
                  <c:v>1.8040756330000001</c:v>
                </c:pt>
                <c:pt idx="871">
                  <c:v>1.7970590840000014</c:v>
                </c:pt>
                <c:pt idx="872">
                  <c:v>1.6396730169999998</c:v>
                </c:pt>
                <c:pt idx="873">
                  <c:v>1.5058373549999899</c:v>
                </c:pt>
                <c:pt idx="874">
                  <c:v>1.3620128700000127</c:v>
                </c:pt>
                <c:pt idx="875">
                  <c:v>1.221813177999989</c:v>
                </c:pt>
                <c:pt idx="876">
                  <c:v>1.143416912</c:v>
                </c:pt>
                <c:pt idx="877">
                  <c:v>1.031842836</c:v>
                </c:pt>
                <c:pt idx="878">
                  <c:v>1.0100574340000177</c:v>
                </c:pt>
                <c:pt idx="879">
                  <c:v>1.1527752389999999</c:v>
                </c:pt>
                <c:pt idx="880">
                  <c:v>1.366715272</c:v>
                </c:pt>
                <c:pt idx="881">
                  <c:v>1.453072033</c:v>
                </c:pt>
                <c:pt idx="882">
                  <c:v>1.53775836</c:v>
                </c:pt>
                <c:pt idx="883">
                  <c:v>1.6824459880000111</c:v>
                </c:pt>
                <c:pt idx="884">
                  <c:v>1.810628806</c:v>
                </c:pt>
                <c:pt idx="885">
                  <c:v>1.9273444359999985</c:v>
                </c:pt>
                <c:pt idx="886">
                  <c:v>2.0097365430000012</c:v>
                </c:pt>
                <c:pt idx="887">
                  <c:v>2.0119230470000002</c:v>
                </c:pt>
                <c:pt idx="888">
                  <c:v>1.9958277209999986</c:v>
                </c:pt>
                <c:pt idx="889">
                  <c:v>1.9990800280000121</c:v>
                </c:pt>
                <c:pt idx="890">
                  <c:v>2.015704559</c:v>
                </c:pt>
                <c:pt idx="891">
                  <c:v>2.0974495169999998</c:v>
                </c:pt>
                <c:pt idx="892">
                  <c:v>2.1452270690000002</c:v>
                </c:pt>
                <c:pt idx="893">
                  <c:v>2.2330445070000002</c:v>
                </c:pt>
                <c:pt idx="894">
                  <c:v>2.5454442839999998</c:v>
                </c:pt>
                <c:pt idx="895">
                  <c:v>2.8105551699999967</c:v>
                </c:pt>
                <c:pt idx="896">
                  <c:v>2.92418953</c:v>
                </c:pt>
                <c:pt idx="897">
                  <c:v>3.1884974160000001</c:v>
                </c:pt>
                <c:pt idx="898">
                  <c:v>3.4380747890000003</c:v>
                </c:pt>
                <c:pt idx="899">
                  <c:v>3.4852331410000001</c:v>
                </c:pt>
                <c:pt idx="900">
                  <c:v>3.5183972560000254</c:v>
                </c:pt>
                <c:pt idx="901">
                  <c:v>3.648410895</c:v>
                </c:pt>
                <c:pt idx="902">
                  <c:v>3.7367516490000003</c:v>
                </c:pt>
                <c:pt idx="903">
                  <c:v>3.749505525</c:v>
                </c:pt>
                <c:pt idx="904">
                  <c:v>3.6621244810000002</c:v>
                </c:pt>
                <c:pt idx="905">
                  <c:v>3.4480391909999999</c:v>
                </c:pt>
                <c:pt idx="906">
                  <c:v>3.2743538389999998</c:v>
                </c:pt>
                <c:pt idx="907">
                  <c:v>3.1339499689999997</c:v>
                </c:pt>
                <c:pt idx="908">
                  <c:v>2.864113117</c:v>
                </c:pt>
                <c:pt idx="909">
                  <c:v>2.5294993949999998</c:v>
                </c:pt>
                <c:pt idx="910">
                  <c:v>2.1841273680000426</c:v>
                </c:pt>
                <c:pt idx="911">
                  <c:v>1.9411018729999983</c:v>
                </c:pt>
                <c:pt idx="912">
                  <c:v>1.6685924080000001</c:v>
                </c:pt>
                <c:pt idx="913">
                  <c:v>1.434656197999989</c:v>
                </c:pt>
                <c:pt idx="914">
                  <c:v>1.399608771</c:v>
                </c:pt>
                <c:pt idx="915">
                  <c:v>1.379862849</c:v>
                </c:pt>
                <c:pt idx="916">
                  <c:v>1.2696562589999836</c:v>
                </c:pt>
                <c:pt idx="917">
                  <c:v>1.2096990039999815</c:v>
                </c:pt>
                <c:pt idx="918">
                  <c:v>1.1542979630000147</c:v>
                </c:pt>
                <c:pt idx="919">
                  <c:v>1.0082547399999999</c:v>
                </c:pt>
                <c:pt idx="920">
                  <c:v>0.91469500900000555</c:v>
                </c:pt>
                <c:pt idx="921">
                  <c:v>0.90296222399999959</c:v>
                </c:pt>
                <c:pt idx="922">
                  <c:v>0.91249944500000002</c:v>
                </c:pt>
                <c:pt idx="923">
                  <c:v>0.94034605500000001</c:v>
                </c:pt>
                <c:pt idx="924">
                  <c:v>1.0359258669999998</c:v>
                </c:pt>
                <c:pt idx="925">
                  <c:v>1.3196642529999734</c:v>
                </c:pt>
                <c:pt idx="926">
                  <c:v>1.5371770849999999</c:v>
                </c:pt>
                <c:pt idx="927">
                  <c:v>1.5077650659999899</c:v>
                </c:pt>
                <c:pt idx="928">
                  <c:v>1.4782561519999999</c:v>
                </c:pt>
                <c:pt idx="929">
                  <c:v>1.52025595600001</c:v>
                </c:pt>
                <c:pt idx="930">
                  <c:v>1.7019551829999913</c:v>
                </c:pt>
                <c:pt idx="931">
                  <c:v>1.9158639379999978</c:v>
                </c:pt>
                <c:pt idx="932">
                  <c:v>2.1764173769999999</c:v>
                </c:pt>
                <c:pt idx="933">
                  <c:v>2.5005380260000001</c:v>
                </c:pt>
                <c:pt idx="934">
                  <c:v>2.7428399560000001</c:v>
                </c:pt>
                <c:pt idx="935">
                  <c:v>2.8806412349999997</c:v>
                </c:pt>
                <c:pt idx="936">
                  <c:v>2.9723215180000002</c:v>
                </c:pt>
                <c:pt idx="937">
                  <c:v>3.043342805</c:v>
                </c:pt>
                <c:pt idx="938">
                  <c:v>3.0992358639999997</c:v>
                </c:pt>
                <c:pt idx="939">
                  <c:v>3.1379972490000259</c:v>
                </c:pt>
                <c:pt idx="940">
                  <c:v>3.108965226</c:v>
                </c:pt>
                <c:pt idx="941">
                  <c:v>3.0362729869999967</c:v>
                </c:pt>
                <c:pt idx="942">
                  <c:v>3.0134444839999968</c:v>
                </c:pt>
                <c:pt idx="943">
                  <c:v>2.9850752379999999</c:v>
                </c:pt>
                <c:pt idx="944">
                  <c:v>2.8607000030000003</c:v>
                </c:pt>
                <c:pt idx="945">
                  <c:v>2.5018108329999995</c:v>
                </c:pt>
                <c:pt idx="946">
                  <c:v>1.9426276139999985</c:v>
                </c:pt>
                <c:pt idx="947">
                  <c:v>1.4578228499999888</c:v>
                </c:pt>
                <c:pt idx="948">
                  <c:v>1.086505754</c:v>
                </c:pt>
                <c:pt idx="949">
                  <c:v>0.90801403999999997</c:v>
                </c:pt>
                <c:pt idx="950">
                  <c:v>0.96426747000000002</c:v>
                </c:pt>
                <c:pt idx="951">
                  <c:v>1.0138270539999874</c:v>
                </c:pt>
                <c:pt idx="952">
                  <c:v>1.06495374</c:v>
                </c:pt>
                <c:pt idx="953">
                  <c:v>1.1280761020000001</c:v>
                </c:pt>
                <c:pt idx="954">
                  <c:v>1.2118506299999998</c:v>
                </c:pt>
                <c:pt idx="955">
                  <c:v>1.3555194979999854</c:v>
                </c:pt>
                <c:pt idx="956">
                  <c:v>1.623832725</c:v>
                </c:pt>
                <c:pt idx="957">
                  <c:v>1.82619463699999</c:v>
                </c:pt>
                <c:pt idx="958">
                  <c:v>1.890825623</c:v>
                </c:pt>
                <c:pt idx="959">
                  <c:v>1.8312053959999874</c:v>
                </c:pt>
                <c:pt idx="960">
                  <c:v>1.7559220109999838</c:v>
                </c:pt>
                <c:pt idx="961">
                  <c:v>1.810671449</c:v>
                </c:pt>
                <c:pt idx="962">
                  <c:v>1.881137308</c:v>
                </c:pt>
                <c:pt idx="963">
                  <c:v>1.9566809120000086</c:v>
                </c:pt>
                <c:pt idx="964">
                  <c:v>2.0522884899999716</c:v>
                </c:pt>
                <c:pt idx="965">
                  <c:v>2.1304784929999987</c:v>
                </c:pt>
                <c:pt idx="966">
                  <c:v>2.127845582</c:v>
                </c:pt>
                <c:pt idx="967">
                  <c:v>2.0100737799999999</c:v>
                </c:pt>
                <c:pt idx="968">
                  <c:v>1.836137737</c:v>
                </c:pt>
                <c:pt idx="969">
                  <c:v>1.7549813690000013</c:v>
                </c:pt>
                <c:pt idx="970">
                  <c:v>1.7872209760000013</c:v>
                </c:pt>
                <c:pt idx="971">
                  <c:v>1.7292981379999892</c:v>
                </c:pt>
                <c:pt idx="972">
                  <c:v>1.638274816</c:v>
                </c:pt>
                <c:pt idx="973">
                  <c:v>1.587867664</c:v>
                </c:pt>
                <c:pt idx="974">
                  <c:v>1.4263550890000001</c:v>
                </c:pt>
                <c:pt idx="975">
                  <c:v>1.322552782</c:v>
                </c:pt>
                <c:pt idx="976">
                  <c:v>1.2966400569999998</c:v>
                </c:pt>
                <c:pt idx="977">
                  <c:v>1.2561043059999888</c:v>
                </c:pt>
                <c:pt idx="978">
                  <c:v>1.124109786</c:v>
                </c:pt>
                <c:pt idx="979">
                  <c:v>0.98528642499999419</c:v>
                </c:pt>
                <c:pt idx="980">
                  <c:v>0.9580551859999995</c:v>
                </c:pt>
                <c:pt idx="981">
                  <c:v>1.0078874410000001</c:v>
                </c:pt>
                <c:pt idx="982">
                  <c:v>1.0147945559999847</c:v>
                </c:pt>
                <c:pt idx="983">
                  <c:v>1.0911680819999998</c:v>
                </c:pt>
                <c:pt idx="984">
                  <c:v>1.2534012019999852</c:v>
                </c:pt>
                <c:pt idx="985">
                  <c:v>1.423842974</c:v>
                </c:pt>
                <c:pt idx="986">
                  <c:v>1.6493894929999899</c:v>
                </c:pt>
                <c:pt idx="987">
                  <c:v>1.8782115909999999</c:v>
                </c:pt>
                <c:pt idx="988">
                  <c:v>2.0598337630000003</c:v>
                </c:pt>
                <c:pt idx="989">
                  <c:v>2.1926459689999978</c:v>
                </c:pt>
                <c:pt idx="990">
                  <c:v>2.2884607960000012</c:v>
                </c:pt>
                <c:pt idx="991">
                  <c:v>2.4033435520000217</c:v>
                </c:pt>
                <c:pt idx="992">
                  <c:v>2.5512740259999998</c:v>
                </c:pt>
                <c:pt idx="993">
                  <c:v>2.6648517150000002</c:v>
                </c:pt>
                <c:pt idx="994">
                  <c:v>2.7030318190000253</c:v>
                </c:pt>
                <c:pt idx="995">
                  <c:v>2.6685517270000254</c:v>
                </c:pt>
                <c:pt idx="996">
                  <c:v>2.5957557729999996</c:v>
                </c:pt>
                <c:pt idx="997">
                  <c:v>2.4711895359999998</c:v>
                </c:pt>
                <c:pt idx="998">
                  <c:v>2.2926261779999999</c:v>
                </c:pt>
                <c:pt idx="999">
                  <c:v>2.0328300649999997</c:v>
                </c:pt>
                <c:pt idx="1000">
                  <c:v>1.8081035009999999</c:v>
                </c:pt>
                <c:pt idx="1001">
                  <c:v>1.650061354</c:v>
                </c:pt>
                <c:pt idx="1002">
                  <c:v>1.4370675929999874</c:v>
                </c:pt>
                <c:pt idx="1003">
                  <c:v>1.2482220369999999</c:v>
                </c:pt>
                <c:pt idx="1004">
                  <c:v>1.1718966799999888</c:v>
                </c:pt>
                <c:pt idx="1005">
                  <c:v>1.1008025480000001</c:v>
                </c:pt>
                <c:pt idx="1006">
                  <c:v>1.0622825430000122</c:v>
                </c:pt>
                <c:pt idx="1007">
                  <c:v>1.059807859</c:v>
                </c:pt>
                <c:pt idx="1008">
                  <c:v>1.068162957</c:v>
                </c:pt>
                <c:pt idx="1009">
                  <c:v>1.0477035939999888</c:v>
                </c:pt>
                <c:pt idx="1010">
                  <c:v>1.0651013059999874</c:v>
                </c:pt>
                <c:pt idx="1011">
                  <c:v>1.106930508</c:v>
                </c:pt>
                <c:pt idx="1012">
                  <c:v>1.1121654560000001</c:v>
                </c:pt>
                <c:pt idx="1013">
                  <c:v>1.11434561</c:v>
                </c:pt>
                <c:pt idx="1014">
                  <c:v>1.1110024700000001</c:v>
                </c:pt>
                <c:pt idx="1015">
                  <c:v>1.04522198499999</c:v>
                </c:pt>
                <c:pt idx="1016">
                  <c:v>0.95985965700000886</c:v>
                </c:pt>
                <c:pt idx="1017">
                  <c:v>0.93289616799999997</c:v>
                </c:pt>
                <c:pt idx="1018">
                  <c:v>0.92806325199999951</c:v>
                </c:pt>
                <c:pt idx="1019">
                  <c:v>0.933350927</c:v>
                </c:pt>
                <c:pt idx="1020">
                  <c:v>0.93216381000000004</c:v>
                </c:pt>
                <c:pt idx="1021">
                  <c:v>0.89421678799999338</c:v>
                </c:pt>
                <c:pt idx="1022">
                  <c:v>0.87594997200001123</c:v>
                </c:pt>
                <c:pt idx="1023">
                  <c:v>0.84149451099999995</c:v>
                </c:pt>
                <c:pt idx="1024">
                  <c:v>0.75902744500000063</c:v>
                </c:pt>
                <c:pt idx="1025">
                  <c:v>0.68928001300000175</c:v>
                </c:pt>
                <c:pt idx="1026">
                  <c:v>0.69114927800000714</c:v>
                </c:pt>
                <c:pt idx="1027">
                  <c:v>0.69308620700000079</c:v>
                </c:pt>
                <c:pt idx="1028">
                  <c:v>0.69837150600000109</c:v>
                </c:pt>
                <c:pt idx="1029">
                  <c:v>0.74450347900000002</c:v>
                </c:pt>
                <c:pt idx="1030">
                  <c:v>0.77876390499999959</c:v>
                </c:pt>
                <c:pt idx="1031">
                  <c:v>0.88832121200000713</c:v>
                </c:pt>
                <c:pt idx="1032">
                  <c:v>0.95946068099999959</c:v>
                </c:pt>
                <c:pt idx="1033">
                  <c:v>0.97753933499999957</c:v>
                </c:pt>
                <c:pt idx="1034">
                  <c:v>0.92254161100000065</c:v>
                </c:pt>
                <c:pt idx="1035">
                  <c:v>0.82521901200000636</c:v>
                </c:pt>
                <c:pt idx="1036">
                  <c:v>0.77036251999999861</c:v>
                </c:pt>
                <c:pt idx="1037">
                  <c:v>0.7688384190000066</c:v>
                </c:pt>
                <c:pt idx="1038">
                  <c:v>0.7767652090000049</c:v>
                </c:pt>
                <c:pt idx="1039">
                  <c:v>0.81119198599999998</c:v>
                </c:pt>
                <c:pt idx="1040">
                  <c:v>0.88456562300000063</c:v>
                </c:pt>
                <c:pt idx="1041">
                  <c:v>0.95089721700000762</c:v>
                </c:pt>
                <c:pt idx="1042">
                  <c:v>1.011441104</c:v>
                </c:pt>
                <c:pt idx="1043">
                  <c:v>1.0436410279999888</c:v>
                </c:pt>
                <c:pt idx="1044">
                  <c:v>1.0309934399999998</c:v>
                </c:pt>
                <c:pt idx="1045">
                  <c:v>1.0371920499999998</c:v>
                </c:pt>
                <c:pt idx="1046">
                  <c:v>1.0569311529999874</c:v>
                </c:pt>
                <c:pt idx="1047">
                  <c:v>1.0877072509999877</c:v>
                </c:pt>
                <c:pt idx="1048">
                  <c:v>1.1433666979999775</c:v>
                </c:pt>
                <c:pt idx="1049">
                  <c:v>1.19670185</c:v>
                </c:pt>
                <c:pt idx="1050">
                  <c:v>1.238647375</c:v>
                </c:pt>
                <c:pt idx="1051">
                  <c:v>1.2528649069999998</c:v>
                </c:pt>
                <c:pt idx="1052">
                  <c:v>1.2909447369999998</c:v>
                </c:pt>
                <c:pt idx="1053">
                  <c:v>1.3063179240000224</c:v>
                </c:pt>
                <c:pt idx="1054">
                  <c:v>1.3181139980000001</c:v>
                </c:pt>
                <c:pt idx="1055">
                  <c:v>1.3511887229999999</c:v>
                </c:pt>
                <c:pt idx="1056">
                  <c:v>1.3204716619999999</c:v>
                </c:pt>
                <c:pt idx="1057">
                  <c:v>1.251540136</c:v>
                </c:pt>
                <c:pt idx="1058">
                  <c:v>1.1937088240000111</c:v>
                </c:pt>
                <c:pt idx="1059">
                  <c:v>1.1570390169999998</c:v>
                </c:pt>
                <c:pt idx="1060">
                  <c:v>1.155501766</c:v>
                </c:pt>
                <c:pt idx="1061">
                  <c:v>1.1744944179999874</c:v>
                </c:pt>
                <c:pt idx="1062">
                  <c:v>1.214856113</c:v>
                </c:pt>
                <c:pt idx="1063">
                  <c:v>1.2499637719999872</c:v>
                </c:pt>
                <c:pt idx="1064">
                  <c:v>1.1734098149999999</c:v>
                </c:pt>
                <c:pt idx="1065">
                  <c:v>1.061729236999982</c:v>
                </c:pt>
                <c:pt idx="1066">
                  <c:v>0.92786292099999956</c:v>
                </c:pt>
                <c:pt idx="1067">
                  <c:v>0.87252040700000499</c:v>
                </c:pt>
                <c:pt idx="1068">
                  <c:v>0.93520371800000002</c:v>
                </c:pt>
                <c:pt idx="1069">
                  <c:v>0.98851242599999101</c:v>
                </c:pt>
                <c:pt idx="1070">
                  <c:v>1.0739654519999899</c:v>
                </c:pt>
                <c:pt idx="1071">
                  <c:v>1.0997869309999999</c:v>
                </c:pt>
                <c:pt idx="1072">
                  <c:v>1.070911441</c:v>
                </c:pt>
                <c:pt idx="1073">
                  <c:v>1.065889039</c:v>
                </c:pt>
                <c:pt idx="1074">
                  <c:v>1.0854528459999999</c:v>
                </c:pt>
                <c:pt idx="1075">
                  <c:v>1.1339230269999998</c:v>
                </c:pt>
                <c:pt idx="1076">
                  <c:v>1.1901028760000147</c:v>
                </c:pt>
                <c:pt idx="1077">
                  <c:v>1.2264780499999999</c:v>
                </c:pt>
                <c:pt idx="1078">
                  <c:v>1.2717042329999775</c:v>
                </c:pt>
                <c:pt idx="1079">
                  <c:v>1.3233717629999895</c:v>
                </c:pt>
                <c:pt idx="1080">
                  <c:v>1.4074681659999888</c:v>
                </c:pt>
                <c:pt idx="1081">
                  <c:v>1.4893218099999872</c:v>
                </c:pt>
                <c:pt idx="1082">
                  <c:v>1.5578793299999998</c:v>
                </c:pt>
                <c:pt idx="1083">
                  <c:v>1.592726565</c:v>
                </c:pt>
                <c:pt idx="1084">
                  <c:v>1.6274301090000001</c:v>
                </c:pt>
                <c:pt idx="1085">
                  <c:v>1.6634474159999999</c:v>
                </c:pt>
                <c:pt idx="1086">
                  <c:v>1.6712574090000147</c:v>
                </c:pt>
                <c:pt idx="1087">
                  <c:v>1.5935322419999998</c:v>
                </c:pt>
                <c:pt idx="1088">
                  <c:v>1.4287393689999874</c:v>
                </c:pt>
                <c:pt idx="1089">
                  <c:v>1.2467260789999879</c:v>
                </c:pt>
                <c:pt idx="1090">
                  <c:v>0.98952526899999949</c:v>
                </c:pt>
                <c:pt idx="1091">
                  <c:v>0.76611076499999997</c:v>
                </c:pt>
                <c:pt idx="1092">
                  <c:v>0.66488439700000568</c:v>
                </c:pt>
                <c:pt idx="1093">
                  <c:v>0.60904458700000064</c:v>
                </c:pt>
                <c:pt idx="1094">
                  <c:v>0.64525751899999995</c:v>
                </c:pt>
                <c:pt idx="1095">
                  <c:v>0.70192052199999999</c:v>
                </c:pt>
                <c:pt idx="1096">
                  <c:v>0.71939123500000568</c:v>
                </c:pt>
                <c:pt idx="1097">
                  <c:v>0.73732807900000064</c:v>
                </c:pt>
                <c:pt idx="1098">
                  <c:v>0.7600555330000075</c:v>
                </c:pt>
                <c:pt idx="1099">
                  <c:v>0.76618927100000556</c:v>
                </c:pt>
                <c:pt idx="1100">
                  <c:v>0.76811230399999997</c:v>
                </c:pt>
                <c:pt idx="1101">
                  <c:v>0.77635142999999951</c:v>
                </c:pt>
                <c:pt idx="1102">
                  <c:v>0.81535918399999996</c:v>
                </c:pt>
                <c:pt idx="1103">
                  <c:v>0.83443829000000003</c:v>
                </c:pt>
                <c:pt idx="1104">
                  <c:v>0.83304756099999999</c:v>
                </c:pt>
                <c:pt idx="1105">
                  <c:v>0.85766538199999998</c:v>
                </c:pt>
                <c:pt idx="1106">
                  <c:v>0.85766767500000063</c:v>
                </c:pt>
                <c:pt idx="1107">
                  <c:v>0.81621449800000001</c:v>
                </c:pt>
                <c:pt idx="1108">
                  <c:v>0.79171375099999997</c:v>
                </c:pt>
                <c:pt idx="1109">
                  <c:v>0.68800213400000065</c:v>
                </c:pt>
                <c:pt idx="1110">
                  <c:v>0.65847568900000064</c:v>
                </c:pt>
                <c:pt idx="1111">
                  <c:v>0.67447159900000064</c:v>
                </c:pt>
                <c:pt idx="1112">
                  <c:v>0.69989673600000635</c:v>
                </c:pt>
                <c:pt idx="1113">
                  <c:v>0.72301668699999999</c:v>
                </c:pt>
                <c:pt idx="1114">
                  <c:v>0.7720103609999992</c:v>
                </c:pt>
                <c:pt idx="1115">
                  <c:v>0.84810238099999957</c:v>
                </c:pt>
                <c:pt idx="1116">
                  <c:v>0.90276775999999959</c:v>
                </c:pt>
                <c:pt idx="1117">
                  <c:v>0.95587917500000064</c:v>
                </c:pt>
                <c:pt idx="1118">
                  <c:v>0.99468071999999996</c:v>
                </c:pt>
                <c:pt idx="1119">
                  <c:v>1.0257276299999998</c:v>
                </c:pt>
                <c:pt idx="1120">
                  <c:v>1.039175542</c:v>
                </c:pt>
                <c:pt idx="1121">
                  <c:v>1.0482086239999999</c:v>
                </c:pt>
                <c:pt idx="1122">
                  <c:v>1.06225640100001</c:v>
                </c:pt>
                <c:pt idx="1123">
                  <c:v>1.1145337660000001</c:v>
                </c:pt>
                <c:pt idx="1124">
                  <c:v>1.1376962519999851</c:v>
                </c:pt>
                <c:pt idx="1125">
                  <c:v>1.0965129620000127</c:v>
                </c:pt>
                <c:pt idx="1126">
                  <c:v>1.0447528610000147</c:v>
                </c:pt>
                <c:pt idx="1127">
                  <c:v>1.005658425</c:v>
                </c:pt>
                <c:pt idx="1128">
                  <c:v>0.92811306499999957</c:v>
                </c:pt>
                <c:pt idx="1129">
                  <c:v>0.92964638399999999</c:v>
                </c:pt>
                <c:pt idx="1130">
                  <c:v>1.0096956759999824</c:v>
                </c:pt>
                <c:pt idx="1131">
                  <c:v>1.0790299059999899</c:v>
                </c:pt>
                <c:pt idx="1132">
                  <c:v>1.12345848</c:v>
                </c:pt>
                <c:pt idx="1133">
                  <c:v>1.145953759</c:v>
                </c:pt>
                <c:pt idx="1134">
                  <c:v>1.23020058</c:v>
                </c:pt>
                <c:pt idx="1135">
                  <c:v>1.360310455</c:v>
                </c:pt>
                <c:pt idx="1136">
                  <c:v>1.4572884479999888</c:v>
                </c:pt>
                <c:pt idx="1137">
                  <c:v>1.5360056449999999</c:v>
                </c:pt>
                <c:pt idx="1138">
                  <c:v>1.5678907899999872</c:v>
                </c:pt>
                <c:pt idx="1139">
                  <c:v>1.5943202029999886</c:v>
                </c:pt>
                <c:pt idx="1140">
                  <c:v>1.6330349209999999</c:v>
                </c:pt>
                <c:pt idx="1141">
                  <c:v>1.6074109780000001</c:v>
                </c:pt>
                <c:pt idx="1142">
                  <c:v>1.6054965640000001</c:v>
                </c:pt>
                <c:pt idx="1143">
                  <c:v>1.6078460749999999</c:v>
                </c:pt>
                <c:pt idx="1144">
                  <c:v>1.5446668319999999</c:v>
                </c:pt>
                <c:pt idx="1145">
                  <c:v>1.4380623429999888</c:v>
                </c:pt>
                <c:pt idx="1146">
                  <c:v>1.332040205</c:v>
                </c:pt>
                <c:pt idx="1147">
                  <c:v>1.2772520030000001</c:v>
                </c:pt>
                <c:pt idx="1148">
                  <c:v>1.269357753</c:v>
                </c:pt>
                <c:pt idx="1149">
                  <c:v>1.2698445969999872</c:v>
                </c:pt>
                <c:pt idx="1150">
                  <c:v>1.263783946</c:v>
                </c:pt>
                <c:pt idx="1151">
                  <c:v>1.2507327260000001</c:v>
                </c:pt>
                <c:pt idx="1152">
                  <c:v>1.2096589209999999</c:v>
                </c:pt>
                <c:pt idx="1153">
                  <c:v>1.1168379810000109</c:v>
                </c:pt>
                <c:pt idx="1154">
                  <c:v>1.087515327</c:v>
                </c:pt>
                <c:pt idx="1155">
                  <c:v>1.093432336</c:v>
                </c:pt>
                <c:pt idx="1156">
                  <c:v>1.035863564</c:v>
                </c:pt>
                <c:pt idx="1157">
                  <c:v>0.958244447000005</c:v>
                </c:pt>
                <c:pt idx="1158">
                  <c:v>0.83882883600001124</c:v>
                </c:pt>
                <c:pt idx="1159">
                  <c:v>0.74909298099999999</c:v>
                </c:pt>
                <c:pt idx="1160">
                  <c:v>0.70880193800000568</c:v>
                </c:pt>
                <c:pt idx="1161">
                  <c:v>0.6854363969999997</c:v>
                </c:pt>
                <c:pt idx="1162">
                  <c:v>0.69426362499999961</c:v>
                </c:pt>
                <c:pt idx="1163">
                  <c:v>0.66699995900000886</c:v>
                </c:pt>
                <c:pt idx="1164">
                  <c:v>0.63000849300000705</c:v>
                </c:pt>
                <c:pt idx="1165">
                  <c:v>0.58554599999999968</c:v>
                </c:pt>
                <c:pt idx="1166">
                  <c:v>0.59206727299999962</c:v>
                </c:pt>
                <c:pt idx="1167">
                  <c:v>0.64694337800000556</c:v>
                </c:pt>
                <c:pt idx="1168">
                  <c:v>0.66742791999999995</c:v>
                </c:pt>
                <c:pt idx="1169">
                  <c:v>0.67662980800001127</c:v>
                </c:pt>
                <c:pt idx="1170">
                  <c:v>0.70230037300000003</c:v>
                </c:pt>
                <c:pt idx="1171">
                  <c:v>0.74347857799999995</c:v>
                </c:pt>
                <c:pt idx="1172">
                  <c:v>0.75725984800000556</c:v>
                </c:pt>
                <c:pt idx="1173">
                  <c:v>0.76256727300000005</c:v>
                </c:pt>
                <c:pt idx="1174">
                  <c:v>0.75436266899999949</c:v>
                </c:pt>
                <c:pt idx="1175">
                  <c:v>0.74021451400000005</c:v>
                </c:pt>
                <c:pt idx="1176">
                  <c:v>0.73114308900000002</c:v>
                </c:pt>
                <c:pt idx="1177">
                  <c:v>0.69704907200001021</c:v>
                </c:pt>
                <c:pt idx="1178">
                  <c:v>0.66729637600000613</c:v>
                </c:pt>
                <c:pt idx="1179">
                  <c:v>0.64585247800000556</c:v>
                </c:pt>
                <c:pt idx="1180">
                  <c:v>0.64126261300000065</c:v>
                </c:pt>
                <c:pt idx="1181">
                  <c:v>0.58616064899999509</c:v>
                </c:pt>
                <c:pt idx="1182">
                  <c:v>0.46682858400000454</c:v>
                </c:pt>
                <c:pt idx="1183">
                  <c:v>0.43408809600000375</c:v>
                </c:pt>
                <c:pt idx="1184">
                  <c:v>0.41886433900000375</c:v>
                </c:pt>
                <c:pt idx="1185">
                  <c:v>0.41560647500000375</c:v>
                </c:pt>
                <c:pt idx="1186">
                  <c:v>0.52499835399999994</c:v>
                </c:pt>
                <c:pt idx="1187">
                  <c:v>0.81943773799999997</c:v>
                </c:pt>
                <c:pt idx="1188">
                  <c:v>1.038263363</c:v>
                </c:pt>
                <c:pt idx="1189">
                  <c:v>1.2144078460000001</c:v>
                </c:pt>
                <c:pt idx="1190">
                  <c:v>1.388241346</c:v>
                </c:pt>
                <c:pt idx="1191">
                  <c:v>1.413857173</c:v>
                </c:pt>
                <c:pt idx="1192">
                  <c:v>1.416940273999989</c:v>
                </c:pt>
                <c:pt idx="1193">
                  <c:v>1.4719227809999802</c:v>
                </c:pt>
                <c:pt idx="1194">
                  <c:v>1.621807665</c:v>
                </c:pt>
                <c:pt idx="1195">
                  <c:v>1.8066308879999899</c:v>
                </c:pt>
                <c:pt idx="1196">
                  <c:v>1.9575710529999872</c:v>
                </c:pt>
                <c:pt idx="1197">
                  <c:v>1.9960360810000086</c:v>
                </c:pt>
                <c:pt idx="1198">
                  <c:v>1.9718950319999986</c:v>
                </c:pt>
                <c:pt idx="1199">
                  <c:v>1.8903389530000001</c:v>
                </c:pt>
                <c:pt idx="1200">
                  <c:v>1.7704894320000013</c:v>
                </c:pt>
                <c:pt idx="1201">
                  <c:v>1.6692849729999999</c:v>
                </c:pt>
                <c:pt idx="1202">
                  <c:v>1.53508589799999</c:v>
                </c:pt>
                <c:pt idx="1203">
                  <c:v>1.377893291999982</c:v>
                </c:pt>
                <c:pt idx="1204">
                  <c:v>1.3127033269999999</c:v>
                </c:pt>
                <c:pt idx="1205">
                  <c:v>1.3557731869999998</c:v>
                </c:pt>
                <c:pt idx="1206">
                  <c:v>1.4305610149999883</c:v>
                </c:pt>
                <c:pt idx="1207">
                  <c:v>1.4916885959999893</c:v>
                </c:pt>
                <c:pt idx="1208">
                  <c:v>1.53222711</c:v>
                </c:pt>
                <c:pt idx="1209">
                  <c:v>1.5692760139999899</c:v>
                </c:pt>
                <c:pt idx="1210">
                  <c:v>1.5673976009999888</c:v>
                </c:pt>
                <c:pt idx="1211">
                  <c:v>1.5743523010000111</c:v>
                </c:pt>
                <c:pt idx="1212">
                  <c:v>1.5758094389999893</c:v>
                </c:pt>
                <c:pt idx="1213">
                  <c:v>1.5643936369999998</c:v>
                </c:pt>
                <c:pt idx="1214">
                  <c:v>1.4907245389999888</c:v>
                </c:pt>
                <c:pt idx="1215">
                  <c:v>1.3357121300000001</c:v>
                </c:pt>
                <c:pt idx="1216">
                  <c:v>1.1194673369999999</c:v>
                </c:pt>
                <c:pt idx="1217">
                  <c:v>0.91121162200000005</c:v>
                </c:pt>
                <c:pt idx="1218">
                  <c:v>0.77382841000001046</c:v>
                </c:pt>
                <c:pt idx="1219">
                  <c:v>0.67693945100000819</c:v>
                </c:pt>
                <c:pt idx="1220">
                  <c:v>0.64439750600000556</c:v>
                </c:pt>
                <c:pt idx="1221">
                  <c:v>0.63116683700000065</c:v>
                </c:pt>
                <c:pt idx="1222">
                  <c:v>0.71875180600000965</c:v>
                </c:pt>
                <c:pt idx="1223">
                  <c:v>0.87482879800000568</c:v>
                </c:pt>
                <c:pt idx="1224">
                  <c:v>0.93268332600000003</c:v>
                </c:pt>
                <c:pt idx="1225">
                  <c:v>0.89130074899999967</c:v>
                </c:pt>
                <c:pt idx="1226">
                  <c:v>0.86225696899999948</c:v>
                </c:pt>
                <c:pt idx="1227">
                  <c:v>0.86485641500000165</c:v>
                </c:pt>
                <c:pt idx="1228">
                  <c:v>0.94658710299999949</c:v>
                </c:pt>
                <c:pt idx="1229">
                  <c:v>1.1225676440000001</c:v>
                </c:pt>
                <c:pt idx="1230">
                  <c:v>1.272947067</c:v>
                </c:pt>
                <c:pt idx="1231">
                  <c:v>1.359173671</c:v>
                </c:pt>
                <c:pt idx="1232">
                  <c:v>1.42633315699999</c:v>
                </c:pt>
                <c:pt idx="1233">
                  <c:v>1.4696271159999874</c:v>
                </c:pt>
                <c:pt idx="1234">
                  <c:v>1.5214104749999999</c:v>
                </c:pt>
                <c:pt idx="1235">
                  <c:v>1.5946739640000127</c:v>
                </c:pt>
                <c:pt idx="1236">
                  <c:v>1.645037291</c:v>
                </c:pt>
                <c:pt idx="1237">
                  <c:v>1.6421283630000001</c:v>
                </c:pt>
                <c:pt idx="1238">
                  <c:v>1.5286895330000001</c:v>
                </c:pt>
                <c:pt idx="1239">
                  <c:v>1.3818626009999888</c:v>
                </c:pt>
                <c:pt idx="1240">
                  <c:v>1.1826331280000106</c:v>
                </c:pt>
                <c:pt idx="1241">
                  <c:v>1.0493633849999897</c:v>
                </c:pt>
                <c:pt idx="1242">
                  <c:v>1.0452404099999999</c:v>
                </c:pt>
                <c:pt idx="1243">
                  <c:v>1.097840022</c:v>
                </c:pt>
                <c:pt idx="1244">
                  <c:v>1.141185058</c:v>
                </c:pt>
                <c:pt idx="1245">
                  <c:v>1.1557574760000111</c:v>
                </c:pt>
                <c:pt idx="1246">
                  <c:v>1.1707600060000001</c:v>
                </c:pt>
                <c:pt idx="1247">
                  <c:v>1.1905789300000127</c:v>
                </c:pt>
                <c:pt idx="1248">
                  <c:v>1.2347604349999999</c:v>
                </c:pt>
                <c:pt idx="1249">
                  <c:v>1.31303522799999</c:v>
                </c:pt>
                <c:pt idx="1250">
                  <c:v>1.4373341279999854</c:v>
                </c:pt>
                <c:pt idx="1251">
                  <c:v>1.522927428</c:v>
                </c:pt>
                <c:pt idx="1252">
                  <c:v>1.5667786769999998</c:v>
                </c:pt>
                <c:pt idx="1253">
                  <c:v>1.5948911269999999</c:v>
                </c:pt>
                <c:pt idx="1254">
                  <c:v>1.5505947079999824</c:v>
                </c:pt>
                <c:pt idx="1255">
                  <c:v>1.4515235829999802</c:v>
                </c:pt>
                <c:pt idx="1256">
                  <c:v>1.346279244</c:v>
                </c:pt>
                <c:pt idx="1257">
                  <c:v>1.1947604119999999</c:v>
                </c:pt>
                <c:pt idx="1258">
                  <c:v>1.0181375479999999</c:v>
                </c:pt>
                <c:pt idx="1259">
                  <c:v>0.81087398399999999</c:v>
                </c:pt>
                <c:pt idx="1260">
                  <c:v>0.66929873100000636</c:v>
                </c:pt>
                <c:pt idx="1261">
                  <c:v>0.63207279199999999</c:v>
                </c:pt>
                <c:pt idx="1262">
                  <c:v>0.63463472100000062</c:v>
                </c:pt>
                <c:pt idx="1263">
                  <c:v>0.618927907000005</c:v>
                </c:pt>
                <c:pt idx="1264">
                  <c:v>0.58101775399999667</c:v>
                </c:pt>
                <c:pt idx="1265">
                  <c:v>0.53453926699999998</c:v>
                </c:pt>
                <c:pt idx="1266">
                  <c:v>0.50477660599999996</c:v>
                </c:pt>
                <c:pt idx="1267">
                  <c:v>0.432751145</c:v>
                </c:pt>
                <c:pt idx="1268">
                  <c:v>0.34701309500000094</c:v>
                </c:pt>
                <c:pt idx="1269">
                  <c:v>0.38889696900000648</c:v>
                </c:pt>
                <c:pt idx="1270">
                  <c:v>0.44656573500000046</c:v>
                </c:pt>
                <c:pt idx="1271">
                  <c:v>0.54354407999999999</c:v>
                </c:pt>
                <c:pt idx="1272">
                  <c:v>0.65875227400000635</c:v>
                </c:pt>
                <c:pt idx="1273">
                  <c:v>0.76609569800000943</c:v>
                </c:pt>
                <c:pt idx="1274">
                  <c:v>0.83187394100000001</c:v>
                </c:pt>
                <c:pt idx="1275">
                  <c:v>0.87987051700000762</c:v>
                </c:pt>
                <c:pt idx="1276">
                  <c:v>0.92601384200000003</c:v>
                </c:pt>
                <c:pt idx="1277">
                  <c:v>0.99227422899999951</c:v>
                </c:pt>
                <c:pt idx="1278">
                  <c:v>1.079755853</c:v>
                </c:pt>
                <c:pt idx="1279">
                  <c:v>1.16913394</c:v>
                </c:pt>
                <c:pt idx="1280">
                  <c:v>1.20518092100001</c:v>
                </c:pt>
                <c:pt idx="1281">
                  <c:v>1.2179072169999852</c:v>
                </c:pt>
                <c:pt idx="1282">
                  <c:v>1.2232278379999888</c:v>
                </c:pt>
                <c:pt idx="1283">
                  <c:v>1.2590550819999999</c:v>
                </c:pt>
                <c:pt idx="1284">
                  <c:v>1.3429484169999999</c:v>
                </c:pt>
                <c:pt idx="1285">
                  <c:v>1.3320111310000111</c:v>
                </c:pt>
                <c:pt idx="1286">
                  <c:v>1.2156591379999888</c:v>
                </c:pt>
                <c:pt idx="1287">
                  <c:v>1.087737191</c:v>
                </c:pt>
                <c:pt idx="1288">
                  <c:v>0.99554951599999997</c:v>
                </c:pt>
                <c:pt idx="1289">
                  <c:v>0.8955765139999996</c:v>
                </c:pt>
                <c:pt idx="1290">
                  <c:v>0.82373023400000556</c:v>
                </c:pt>
                <c:pt idx="1291">
                  <c:v>0.77422941500000775</c:v>
                </c:pt>
                <c:pt idx="1292">
                  <c:v>0.78291383599999997</c:v>
                </c:pt>
                <c:pt idx="1293">
                  <c:v>0.96835623400000004</c:v>
                </c:pt>
                <c:pt idx="1294">
                  <c:v>1.166361593</c:v>
                </c:pt>
                <c:pt idx="1295">
                  <c:v>1.1971001240000148</c:v>
                </c:pt>
                <c:pt idx="1296">
                  <c:v>1.1700681940000099</c:v>
                </c:pt>
                <c:pt idx="1297">
                  <c:v>1.2188620619999999</c:v>
                </c:pt>
                <c:pt idx="1298">
                  <c:v>1.312002857</c:v>
                </c:pt>
                <c:pt idx="1299">
                  <c:v>1.3185385789999999</c:v>
                </c:pt>
                <c:pt idx="1300">
                  <c:v>1.2590842609999899</c:v>
                </c:pt>
                <c:pt idx="1301">
                  <c:v>1.2086578569999999</c:v>
                </c:pt>
                <c:pt idx="1302">
                  <c:v>1.1964842440000001</c:v>
                </c:pt>
                <c:pt idx="1303">
                  <c:v>1.2037665779999822</c:v>
                </c:pt>
                <c:pt idx="1304">
                  <c:v>1.2231142259999874</c:v>
                </c:pt>
                <c:pt idx="1305">
                  <c:v>1.2387233619999998</c:v>
                </c:pt>
                <c:pt idx="1306">
                  <c:v>1.2546325039999999</c:v>
                </c:pt>
                <c:pt idx="1307">
                  <c:v>1.2843919519999998</c:v>
                </c:pt>
                <c:pt idx="1308">
                  <c:v>1.3118277449999998</c:v>
                </c:pt>
                <c:pt idx="1309">
                  <c:v>1.311544134</c:v>
                </c:pt>
                <c:pt idx="1310">
                  <c:v>1.3064013469999998</c:v>
                </c:pt>
                <c:pt idx="1311">
                  <c:v>1.330619483</c:v>
                </c:pt>
                <c:pt idx="1312">
                  <c:v>1.4105017939999822</c:v>
                </c:pt>
                <c:pt idx="1313">
                  <c:v>1.4602445869999998</c:v>
                </c:pt>
                <c:pt idx="1314">
                  <c:v>1.4183610319999918</c:v>
                </c:pt>
                <c:pt idx="1315">
                  <c:v>1.4163748999999888</c:v>
                </c:pt>
                <c:pt idx="1316">
                  <c:v>1.4311862079999806</c:v>
                </c:pt>
                <c:pt idx="1317">
                  <c:v>1.352529165</c:v>
                </c:pt>
                <c:pt idx="1318">
                  <c:v>1.1769333919999998</c:v>
                </c:pt>
                <c:pt idx="1319">
                  <c:v>1.0571644149999888</c:v>
                </c:pt>
                <c:pt idx="1320">
                  <c:v>0.99803317799999958</c:v>
                </c:pt>
                <c:pt idx="1321">
                  <c:v>0.96230926300000064</c:v>
                </c:pt>
                <c:pt idx="1322">
                  <c:v>0.9269330609999995</c:v>
                </c:pt>
                <c:pt idx="1323">
                  <c:v>0.90072909800000556</c:v>
                </c:pt>
                <c:pt idx="1324">
                  <c:v>0.87053068899999997</c:v>
                </c:pt>
                <c:pt idx="1325">
                  <c:v>0.80956274099999248</c:v>
                </c:pt>
                <c:pt idx="1326">
                  <c:v>0.75451001900000003</c:v>
                </c:pt>
                <c:pt idx="1327">
                  <c:v>0.73144007900000063</c:v>
                </c:pt>
                <c:pt idx="1328">
                  <c:v>0.71721565800000064</c:v>
                </c:pt>
                <c:pt idx="1329">
                  <c:v>0.69403301300000175</c:v>
                </c:pt>
                <c:pt idx="1330">
                  <c:v>0.65096383200000763</c:v>
                </c:pt>
                <c:pt idx="1331">
                  <c:v>0.60243500100000003</c:v>
                </c:pt>
                <c:pt idx="1332">
                  <c:v>0.59272254099999566</c:v>
                </c:pt>
                <c:pt idx="1333">
                  <c:v>0.59442957400000063</c:v>
                </c:pt>
                <c:pt idx="1334">
                  <c:v>0.64820377500000004</c:v>
                </c:pt>
                <c:pt idx="1335">
                  <c:v>0.71276001500000064</c:v>
                </c:pt>
                <c:pt idx="1336">
                  <c:v>0.792006408</c:v>
                </c:pt>
                <c:pt idx="1337">
                  <c:v>0.84151611699999951</c:v>
                </c:pt>
                <c:pt idx="1338">
                  <c:v>0.85255075300000005</c:v>
                </c:pt>
                <c:pt idx="1339">
                  <c:v>0.85366415900000003</c:v>
                </c:pt>
                <c:pt idx="1340">
                  <c:v>0.84838633699999999</c:v>
                </c:pt>
                <c:pt idx="1341">
                  <c:v>0.85574000700000796</c:v>
                </c:pt>
                <c:pt idx="1342">
                  <c:v>0.90434501700000636</c:v>
                </c:pt>
                <c:pt idx="1343">
                  <c:v>0.9518864849999995</c:v>
                </c:pt>
                <c:pt idx="1344">
                  <c:v>0.95752036799999996</c:v>
                </c:pt>
                <c:pt idx="1345">
                  <c:v>0.97386960100000053</c:v>
                </c:pt>
                <c:pt idx="1346">
                  <c:v>1.0230674949999998</c:v>
                </c:pt>
                <c:pt idx="1347">
                  <c:v>1.0450438559999899</c:v>
                </c:pt>
                <c:pt idx="1348">
                  <c:v>1.0885800430000001</c:v>
                </c:pt>
                <c:pt idx="1349">
                  <c:v>1.1647497069999999</c:v>
                </c:pt>
                <c:pt idx="1350">
                  <c:v>1.1730313899999998</c:v>
                </c:pt>
                <c:pt idx="1351">
                  <c:v>1.1547189520000001</c:v>
                </c:pt>
                <c:pt idx="1352">
                  <c:v>1.1619697009999874</c:v>
                </c:pt>
                <c:pt idx="1353">
                  <c:v>1.1771646259999899</c:v>
                </c:pt>
                <c:pt idx="1354">
                  <c:v>1.1603368789999999</c:v>
                </c:pt>
                <c:pt idx="1355">
                  <c:v>1.1363331250000099</c:v>
                </c:pt>
                <c:pt idx="1356">
                  <c:v>1.1196399589999888</c:v>
                </c:pt>
                <c:pt idx="1357">
                  <c:v>1.25063678199999</c:v>
                </c:pt>
                <c:pt idx="1358">
                  <c:v>1.517785223</c:v>
                </c:pt>
                <c:pt idx="1359">
                  <c:v>1.7527960709999904</c:v>
                </c:pt>
                <c:pt idx="1360">
                  <c:v>1.9368555410000161</c:v>
                </c:pt>
                <c:pt idx="1361">
                  <c:v>2.0768657979999987</c:v>
                </c:pt>
                <c:pt idx="1362">
                  <c:v>2.1843387080000389</c:v>
                </c:pt>
                <c:pt idx="1363">
                  <c:v>2.3049100190000003</c:v>
                </c:pt>
                <c:pt idx="1364">
                  <c:v>2.4442943440000002</c:v>
                </c:pt>
                <c:pt idx="1365">
                  <c:v>2.5172788909999997</c:v>
                </c:pt>
                <c:pt idx="1366">
                  <c:v>2.5102478009999998</c:v>
                </c:pt>
                <c:pt idx="1367">
                  <c:v>2.4808186259999987</c:v>
                </c:pt>
                <c:pt idx="1368">
                  <c:v>2.3686895239999997</c:v>
                </c:pt>
                <c:pt idx="1369">
                  <c:v>2.1237438660000012</c:v>
                </c:pt>
                <c:pt idx="1370">
                  <c:v>1.8755092159999822</c:v>
                </c:pt>
                <c:pt idx="1371">
                  <c:v>1.7202555740000149</c:v>
                </c:pt>
                <c:pt idx="1372">
                  <c:v>1.5984912269999998</c:v>
                </c:pt>
                <c:pt idx="1373">
                  <c:v>1.4571354969999888</c:v>
                </c:pt>
                <c:pt idx="1374">
                  <c:v>1.2742137609999999</c:v>
                </c:pt>
                <c:pt idx="1375">
                  <c:v>1.0082993719999978</c:v>
                </c:pt>
                <c:pt idx="1376">
                  <c:v>0.72969569100000886</c:v>
                </c:pt>
                <c:pt idx="1377">
                  <c:v>0.64244192500000064</c:v>
                </c:pt>
                <c:pt idx="1378">
                  <c:v>0.64437261500000065</c:v>
                </c:pt>
                <c:pt idx="1379">
                  <c:v>0.63865344600000751</c:v>
                </c:pt>
                <c:pt idx="1380">
                  <c:v>0.57687959500000063</c:v>
                </c:pt>
                <c:pt idx="1381">
                  <c:v>0.4748989240000025</c:v>
                </c:pt>
                <c:pt idx="1382">
                  <c:v>0.40789456600000285</c:v>
                </c:pt>
                <c:pt idx="1383">
                  <c:v>0.42163797400000008</c:v>
                </c:pt>
                <c:pt idx="1384">
                  <c:v>0.46766461000000031</c:v>
                </c:pt>
                <c:pt idx="1385">
                  <c:v>0.57056330199999272</c:v>
                </c:pt>
                <c:pt idx="1386">
                  <c:v>0.67629893300000943</c:v>
                </c:pt>
                <c:pt idx="1387">
                  <c:v>0.76311231000000002</c:v>
                </c:pt>
                <c:pt idx="1388">
                  <c:v>0.77774619900000053</c:v>
                </c:pt>
                <c:pt idx="1389">
                  <c:v>0.74337490200000556</c:v>
                </c:pt>
                <c:pt idx="1390">
                  <c:v>0.7359417710000058</c:v>
                </c:pt>
                <c:pt idx="1391">
                  <c:v>0.77504826000000571</c:v>
                </c:pt>
                <c:pt idx="1392">
                  <c:v>0.82661464799999995</c:v>
                </c:pt>
                <c:pt idx="1393">
                  <c:v>0.86401285500000002</c:v>
                </c:pt>
                <c:pt idx="1394">
                  <c:v>0.86244368500000002</c:v>
                </c:pt>
                <c:pt idx="1395">
                  <c:v>0.81644683399999995</c:v>
                </c:pt>
                <c:pt idx="1396">
                  <c:v>0.82120939400000004</c:v>
                </c:pt>
                <c:pt idx="1397">
                  <c:v>0.85373590200000649</c:v>
                </c:pt>
                <c:pt idx="1398">
                  <c:v>0.87084650500000005</c:v>
                </c:pt>
                <c:pt idx="1399">
                  <c:v>0.86123949900000063</c:v>
                </c:pt>
                <c:pt idx="1400">
                  <c:v>0.80868142700000556</c:v>
                </c:pt>
                <c:pt idx="1401">
                  <c:v>0.76093602300000063</c:v>
                </c:pt>
                <c:pt idx="1402">
                  <c:v>0.76266215599999998</c:v>
                </c:pt>
                <c:pt idx="1403">
                  <c:v>0.77285581200001374</c:v>
                </c:pt>
                <c:pt idx="1404">
                  <c:v>0.79920085700000065</c:v>
                </c:pt>
                <c:pt idx="1405">
                  <c:v>0.85006329000000003</c:v>
                </c:pt>
                <c:pt idx="1406">
                  <c:v>0.89758483000000078</c:v>
                </c:pt>
                <c:pt idx="1407">
                  <c:v>0.95360095400000511</c:v>
                </c:pt>
                <c:pt idx="1408">
                  <c:v>1.0143013539999879</c:v>
                </c:pt>
                <c:pt idx="1409">
                  <c:v>1.0417877630000001</c:v>
                </c:pt>
                <c:pt idx="1410">
                  <c:v>1.0446795579999888</c:v>
                </c:pt>
                <c:pt idx="1411">
                  <c:v>1.0312546829999831</c:v>
                </c:pt>
                <c:pt idx="1412">
                  <c:v>1.046987385</c:v>
                </c:pt>
                <c:pt idx="1413">
                  <c:v>1.095201692999979</c:v>
                </c:pt>
                <c:pt idx="1414">
                  <c:v>1.1742255090000111</c:v>
                </c:pt>
                <c:pt idx="1415">
                  <c:v>1.2030365779999874</c:v>
                </c:pt>
                <c:pt idx="1416">
                  <c:v>1.1312153519999999</c:v>
                </c:pt>
                <c:pt idx="1417">
                  <c:v>1.0114965129999824</c:v>
                </c:pt>
                <c:pt idx="1418">
                  <c:v>0.86225073500000005</c:v>
                </c:pt>
                <c:pt idx="1419">
                  <c:v>0.71381917100000003</c:v>
                </c:pt>
                <c:pt idx="1420">
                  <c:v>0.65829703200001055</c:v>
                </c:pt>
                <c:pt idx="1421">
                  <c:v>0.6787443280000075</c:v>
                </c:pt>
                <c:pt idx="1422">
                  <c:v>0.70227635899999996</c:v>
                </c:pt>
                <c:pt idx="1423">
                  <c:v>0.74909355800000499</c:v>
                </c:pt>
                <c:pt idx="1424">
                  <c:v>0.83261389600000568</c:v>
                </c:pt>
                <c:pt idx="1425">
                  <c:v>0.90778768899999951</c:v>
                </c:pt>
                <c:pt idx="1426">
                  <c:v>0.948206788999995</c:v>
                </c:pt>
                <c:pt idx="1427">
                  <c:v>0.97127783599999951</c:v>
                </c:pt>
                <c:pt idx="1428">
                  <c:v>1.0128295969999872</c:v>
                </c:pt>
                <c:pt idx="1429">
                  <c:v>1.0776066529999782</c:v>
                </c:pt>
                <c:pt idx="1430">
                  <c:v>1.1474996729999825</c:v>
                </c:pt>
                <c:pt idx="1431">
                  <c:v>1.2214462419999872</c:v>
                </c:pt>
                <c:pt idx="1432">
                  <c:v>1.2554745359999888</c:v>
                </c:pt>
                <c:pt idx="1433">
                  <c:v>1.2269271819999998</c:v>
                </c:pt>
                <c:pt idx="1434">
                  <c:v>1.1364030740000099</c:v>
                </c:pt>
                <c:pt idx="1435">
                  <c:v>1.0167991319999998</c:v>
                </c:pt>
                <c:pt idx="1436">
                  <c:v>0.92722105600000648</c:v>
                </c:pt>
                <c:pt idx="1437">
                  <c:v>0.82696663100000001</c:v>
                </c:pt>
                <c:pt idx="1438">
                  <c:v>0.70423851599999998</c:v>
                </c:pt>
                <c:pt idx="1439">
                  <c:v>0.59039397899999968</c:v>
                </c:pt>
                <c:pt idx="1440">
                  <c:v>0.54174977600000762</c:v>
                </c:pt>
                <c:pt idx="1441">
                  <c:v>0.54091489299999995</c:v>
                </c:pt>
                <c:pt idx="1442">
                  <c:v>0.53138244899999432</c:v>
                </c:pt>
                <c:pt idx="1443">
                  <c:v>0.57660273700000064</c:v>
                </c:pt>
                <c:pt idx="1444">
                  <c:v>0.6850134809999997</c:v>
                </c:pt>
                <c:pt idx="1445">
                  <c:v>0.76005448600000636</c:v>
                </c:pt>
                <c:pt idx="1446">
                  <c:v>0.76255138499999997</c:v>
                </c:pt>
                <c:pt idx="1447">
                  <c:v>0.73270047900000568</c:v>
                </c:pt>
                <c:pt idx="1448">
                  <c:v>0.72806616399999957</c:v>
                </c:pt>
                <c:pt idx="1449">
                  <c:v>0.73130945900000499</c:v>
                </c:pt>
                <c:pt idx="1450">
                  <c:v>0.73608009800000063</c:v>
                </c:pt>
                <c:pt idx="1451">
                  <c:v>0.77945507600000763</c:v>
                </c:pt>
                <c:pt idx="1452">
                  <c:v>0.84097787800000556</c:v>
                </c:pt>
                <c:pt idx="1453">
                  <c:v>0.88378906500000065</c:v>
                </c:pt>
                <c:pt idx="1454">
                  <c:v>0.94503870700000003</c:v>
                </c:pt>
                <c:pt idx="1455">
                  <c:v>1.0540259460000001</c:v>
                </c:pt>
                <c:pt idx="1456">
                  <c:v>1.1774315149999999</c:v>
                </c:pt>
                <c:pt idx="1457">
                  <c:v>1.305659562</c:v>
                </c:pt>
                <c:pt idx="1458">
                  <c:v>1.4159057649999998</c:v>
                </c:pt>
                <c:pt idx="1459">
                  <c:v>1.4875159710000001</c:v>
                </c:pt>
                <c:pt idx="1460">
                  <c:v>1.5659431849999998</c:v>
                </c:pt>
                <c:pt idx="1461">
                  <c:v>1.5855954059999899</c:v>
                </c:pt>
                <c:pt idx="1462">
                  <c:v>1.55609083</c:v>
                </c:pt>
                <c:pt idx="1463">
                  <c:v>1.5093793039999874</c:v>
                </c:pt>
                <c:pt idx="1464">
                  <c:v>1.3808144710000001</c:v>
                </c:pt>
                <c:pt idx="1465">
                  <c:v>1.1966774300000127</c:v>
                </c:pt>
                <c:pt idx="1466">
                  <c:v>1.0580254149999999</c:v>
                </c:pt>
                <c:pt idx="1467">
                  <c:v>0.94336991000000003</c:v>
                </c:pt>
                <c:pt idx="1468">
                  <c:v>0.84457916499999997</c:v>
                </c:pt>
                <c:pt idx="1469">
                  <c:v>0.73301990900000003</c:v>
                </c:pt>
                <c:pt idx="1470">
                  <c:v>0.60144501700000841</c:v>
                </c:pt>
                <c:pt idx="1471">
                  <c:v>0.54663683600000557</c:v>
                </c:pt>
                <c:pt idx="1472">
                  <c:v>0.55838727600000004</c:v>
                </c:pt>
                <c:pt idx="1473">
                  <c:v>0.71350223700000004</c:v>
                </c:pt>
                <c:pt idx="1474">
                  <c:v>0.92528548899999996</c:v>
                </c:pt>
                <c:pt idx="1475">
                  <c:v>1.0380104910000001</c:v>
                </c:pt>
                <c:pt idx="1476">
                  <c:v>1.175887758</c:v>
                </c:pt>
                <c:pt idx="1477">
                  <c:v>1.2541244929999802</c:v>
                </c:pt>
                <c:pt idx="1478">
                  <c:v>1.2768602559999818</c:v>
                </c:pt>
                <c:pt idx="1479">
                  <c:v>1.2969378279999999</c:v>
                </c:pt>
                <c:pt idx="1480">
                  <c:v>1.3176451280000001</c:v>
                </c:pt>
                <c:pt idx="1481">
                  <c:v>1.3441567250000099</c:v>
                </c:pt>
                <c:pt idx="1482">
                  <c:v>1.3593352049999998</c:v>
                </c:pt>
                <c:pt idx="1483">
                  <c:v>1.371975186</c:v>
                </c:pt>
                <c:pt idx="1484">
                  <c:v>1.3480010929999899</c:v>
                </c:pt>
                <c:pt idx="1485">
                  <c:v>1.3101059129999999</c:v>
                </c:pt>
                <c:pt idx="1486">
                  <c:v>1.2450687149999899</c:v>
                </c:pt>
                <c:pt idx="1487">
                  <c:v>1.1565500340000168</c:v>
                </c:pt>
                <c:pt idx="1488">
                  <c:v>1.0709046669999998</c:v>
                </c:pt>
                <c:pt idx="1489">
                  <c:v>1.0290442919999852</c:v>
                </c:pt>
                <c:pt idx="1490">
                  <c:v>0.94601446099999997</c:v>
                </c:pt>
                <c:pt idx="1491">
                  <c:v>0.87079192300000785</c:v>
                </c:pt>
                <c:pt idx="1492">
                  <c:v>0.8643172689999995</c:v>
                </c:pt>
                <c:pt idx="1493">
                  <c:v>0.86146786799999997</c:v>
                </c:pt>
                <c:pt idx="1494">
                  <c:v>0.80368713700000005</c:v>
                </c:pt>
                <c:pt idx="1495">
                  <c:v>0.78754895899999999</c:v>
                </c:pt>
                <c:pt idx="1496">
                  <c:v>0.78892574500000001</c:v>
                </c:pt>
                <c:pt idx="1497">
                  <c:v>0.868472205</c:v>
                </c:pt>
                <c:pt idx="1498">
                  <c:v>0.97066798499999907</c:v>
                </c:pt>
                <c:pt idx="1499">
                  <c:v>1.0574440629999899</c:v>
                </c:pt>
                <c:pt idx="1500">
                  <c:v>1.1342572300000111</c:v>
                </c:pt>
                <c:pt idx="1501">
                  <c:v>1.1611446699999999</c:v>
                </c:pt>
                <c:pt idx="1502">
                  <c:v>1.1414998079999872</c:v>
                </c:pt>
                <c:pt idx="1503">
                  <c:v>1.1175121090000104</c:v>
                </c:pt>
                <c:pt idx="1504">
                  <c:v>1.1369345959999888</c:v>
                </c:pt>
                <c:pt idx="1505">
                  <c:v>1.129449522</c:v>
                </c:pt>
                <c:pt idx="1506">
                  <c:v>1.1437246349999879</c:v>
                </c:pt>
                <c:pt idx="1507">
                  <c:v>1.1952960589999888</c:v>
                </c:pt>
                <c:pt idx="1508">
                  <c:v>1.21796958599998</c:v>
                </c:pt>
                <c:pt idx="1509">
                  <c:v>1.2272631159999854</c:v>
                </c:pt>
                <c:pt idx="1510">
                  <c:v>1.2172922419999872</c:v>
                </c:pt>
                <c:pt idx="1511">
                  <c:v>1.1749431200000111</c:v>
                </c:pt>
                <c:pt idx="1512">
                  <c:v>1.0941184310000127</c:v>
                </c:pt>
                <c:pt idx="1513">
                  <c:v>0.89091674599999349</c:v>
                </c:pt>
                <c:pt idx="1514">
                  <c:v>0.64029798199999999</c:v>
                </c:pt>
                <c:pt idx="1515">
                  <c:v>0.44934293900000144</c:v>
                </c:pt>
                <c:pt idx="1516">
                  <c:v>0.36274731100000002</c:v>
                </c:pt>
                <c:pt idx="1517">
                  <c:v>0.38594888700000568</c:v>
                </c:pt>
                <c:pt idx="1518">
                  <c:v>0.45747754400000001</c:v>
                </c:pt>
                <c:pt idx="1519">
                  <c:v>0.53457615199999431</c:v>
                </c:pt>
                <c:pt idx="1520">
                  <c:v>0.58317191600000096</c:v>
                </c:pt>
                <c:pt idx="1521">
                  <c:v>0.59699387300000095</c:v>
                </c:pt>
                <c:pt idx="1522">
                  <c:v>0.58196223799999969</c:v>
                </c:pt>
                <c:pt idx="1523">
                  <c:v>0.5948524949999997</c:v>
                </c:pt>
                <c:pt idx="1524">
                  <c:v>0.63351271200000003</c:v>
                </c:pt>
                <c:pt idx="1525">
                  <c:v>0.62676214299999999</c:v>
                </c:pt>
                <c:pt idx="1526">
                  <c:v>0.61537442800000064</c:v>
                </c:pt>
                <c:pt idx="1527">
                  <c:v>0.63245686499999998</c:v>
                </c:pt>
                <c:pt idx="1528">
                  <c:v>0.65780459200000763</c:v>
                </c:pt>
                <c:pt idx="1529">
                  <c:v>0.66514312800000064</c:v>
                </c:pt>
                <c:pt idx="1530">
                  <c:v>0.65768426900000065</c:v>
                </c:pt>
                <c:pt idx="1531">
                  <c:v>0.64783439099999995</c:v>
                </c:pt>
                <c:pt idx="1532">
                  <c:v>0.65345635599999996</c:v>
                </c:pt>
                <c:pt idx="1533">
                  <c:v>0.64834373999999995</c:v>
                </c:pt>
                <c:pt idx="1534">
                  <c:v>0.68330910400000078</c:v>
                </c:pt>
                <c:pt idx="1535">
                  <c:v>0.75200128400000499</c:v>
                </c:pt>
                <c:pt idx="1536">
                  <c:v>0.824360855</c:v>
                </c:pt>
                <c:pt idx="1537">
                  <c:v>0.89791529700000094</c:v>
                </c:pt>
                <c:pt idx="1538">
                  <c:v>0.96818955200000556</c:v>
                </c:pt>
                <c:pt idx="1539">
                  <c:v>1.0098982029999777</c:v>
                </c:pt>
                <c:pt idx="1540">
                  <c:v>1.0551066789999888</c:v>
                </c:pt>
                <c:pt idx="1541">
                  <c:v>1.138104735</c:v>
                </c:pt>
                <c:pt idx="1542">
                  <c:v>1.211217373</c:v>
                </c:pt>
                <c:pt idx="1543">
                  <c:v>1.2390394829999825</c:v>
                </c:pt>
                <c:pt idx="1544">
                  <c:v>1.22536422599998</c:v>
                </c:pt>
                <c:pt idx="1545">
                  <c:v>1.2157713069999851</c:v>
                </c:pt>
                <c:pt idx="1546">
                  <c:v>1.2255933159999777</c:v>
                </c:pt>
                <c:pt idx="1547">
                  <c:v>1.2203914159999834</c:v>
                </c:pt>
                <c:pt idx="1548">
                  <c:v>1.16590857</c:v>
                </c:pt>
                <c:pt idx="1549">
                  <c:v>1.0741957010000001</c:v>
                </c:pt>
                <c:pt idx="1550">
                  <c:v>1.0093070579999874</c:v>
                </c:pt>
                <c:pt idx="1551">
                  <c:v>0.94116847199999998</c:v>
                </c:pt>
                <c:pt idx="1552">
                  <c:v>0.76467641800000796</c:v>
                </c:pt>
                <c:pt idx="1553">
                  <c:v>0.60654008800000003</c:v>
                </c:pt>
                <c:pt idx="1554">
                  <c:v>0.54837170400000002</c:v>
                </c:pt>
                <c:pt idx="1555">
                  <c:v>0.514985048</c:v>
                </c:pt>
                <c:pt idx="1556">
                  <c:v>0.48515939400000002</c:v>
                </c:pt>
                <c:pt idx="1557">
                  <c:v>0.46387750700000324</c:v>
                </c:pt>
                <c:pt idx="1558">
                  <c:v>0.45270922999999996</c:v>
                </c:pt>
                <c:pt idx="1559">
                  <c:v>0.42463719600000005</c:v>
                </c:pt>
                <c:pt idx="1560">
                  <c:v>0.41845998400000284</c:v>
                </c:pt>
                <c:pt idx="1561">
                  <c:v>0.48998227100000563</c:v>
                </c:pt>
                <c:pt idx="1562">
                  <c:v>0.54662434900000001</c:v>
                </c:pt>
                <c:pt idx="1563">
                  <c:v>0.59551939799999509</c:v>
                </c:pt>
                <c:pt idx="1564">
                  <c:v>0.62844981400000999</c:v>
                </c:pt>
                <c:pt idx="1565">
                  <c:v>0.66391399300000065</c:v>
                </c:pt>
                <c:pt idx="1566">
                  <c:v>0.73360133100000591</c:v>
                </c:pt>
                <c:pt idx="1567">
                  <c:v>0.78030373999999958</c:v>
                </c:pt>
                <c:pt idx="1568">
                  <c:v>0.82961645900000003</c:v>
                </c:pt>
                <c:pt idx="1569">
                  <c:v>0.87654476999999997</c:v>
                </c:pt>
                <c:pt idx="1570">
                  <c:v>0.86959255899999999</c:v>
                </c:pt>
                <c:pt idx="1571">
                  <c:v>0.78234553200000556</c:v>
                </c:pt>
                <c:pt idx="1572">
                  <c:v>0.69414319200000096</c:v>
                </c:pt>
                <c:pt idx="1573">
                  <c:v>0.66829116000000499</c:v>
                </c:pt>
                <c:pt idx="1574">
                  <c:v>0.66625238399999998</c:v>
                </c:pt>
                <c:pt idx="1575">
                  <c:v>0.65610811700000649</c:v>
                </c:pt>
                <c:pt idx="1576">
                  <c:v>0.67880666900000064</c:v>
                </c:pt>
                <c:pt idx="1577">
                  <c:v>0.6814275839999997</c:v>
                </c:pt>
                <c:pt idx="1578">
                  <c:v>0.69632371800000092</c:v>
                </c:pt>
                <c:pt idx="1579">
                  <c:v>0.75693868400000064</c:v>
                </c:pt>
                <c:pt idx="1580">
                  <c:v>0.79929777800000001</c:v>
                </c:pt>
                <c:pt idx="1581">
                  <c:v>0.8139849689999995</c:v>
                </c:pt>
                <c:pt idx="1582">
                  <c:v>0.81909235599999997</c:v>
                </c:pt>
                <c:pt idx="1583">
                  <c:v>0.83339132400000004</c:v>
                </c:pt>
                <c:pt idx="1584">
                  <c:v>0.85591851800000063</c:v>
                </c:pt>
                <c:pt idx="1585">
                  <c:v>0.85909687599999995</c:v>
                </c:pt>
                <c:pt idx="1586">
                  <c:v>0.85759102700000556</c:v>
                </c:pt>
                <c:pt idx="1587">
                  <c:v>0.85198745400000064</c:v>
                </c:pt>
                <c:pt idx="1588">
                  <c:v>0.81623792699999997</c:v>
                </c:pt>
                <c:pt idx="1589">
                  <c:v>0.77703639199999908</c:v>
                </c:pt>
                <c:pt idx="1590">
                  <c:v>0.746506314</c:v>
                </c:pt>
                <c:pt idx="1591">
                  <c:v>0.73635254899999958</c:v>
                </c:pt>
                <c:pt idx="1592">
                  <c:v>0.73003690700000001</c:v>
                </c:pt>
                <c:pt idx="1593">
                  <c:v>0.71986727100000003</c:v>
                </c:pt>
                <c:pt idx="1594">
                  <c:v>0.70455428799999997</c:v>
                </c:pt>
                <c:pt idx="1595">
                  <c:v>0.716164574</c:v>
                </c:pt>
                <c:pt idx="1596">
                  <c:v>0.79748045099999998</c:v>
                </c:pt>
                <c:pt idx="1597">
                  <c:v>0.96559764699999995</c:v>
                </c:pt>
                <c:pt idx="1598">
                  <c:v>1.0658041969999872</c:v>
                </c:pt>
                <c:pt idx="1599">
                  <c:v>1.117563423</c:v>
                </c:pt>
                <c:pt idx="1600">
                  <c:v>1.2152376039999888</c:v>
                </c:pt>
                <c:pt idx="1601">
                  <c:v>1.3486296769999888</c:v>
                </c:pt>
                <c:pt idx="1602">
                  <c:v>1.4820671230000111</c:v>
                </c:pt>
                <c:pt idx="1603">
                  <c:v>1.5052747769999888</c:v>
                </c:pt>
                <c:pt idx="1604">
                  <c:v>1.4442563149999998</c:v>
                </c:pt>
                <c:pt idx="1605">
                  <c:v>1.4444271369999999</c:v>
                </c:pt>
                <c:pt idx="1606">
                  <c:v>1.4526107869999998</c:v>
                </c:pt>
                <c:pt idx="1607">
                  <c:v>1.4657238429999784</c:v>
                </c:pt>
                <c:pt idx="1608">
                  <c:v>1.5051678049999999</c:v>
                </c:pt>
                <c:pt idx="1609">
                  <c:v>1.4652773749999999</c:v>
                </c:pt>
                <c:pt idx="1610">
                  <c:v>1.4122207229999888</c:v>
                </c:pt>
                <c:pt idx="1611">
                  <c:v>1.3651225060000001</c:v>
                </c:pt>
                <c:pt idx="1612">
                  <c:v>1.2827802449999999</c:v>
                </c:pt>
                <c:pt idx="1613">
                  <c:v>1.08580827999999</c:v>
                </c:pt>
                <c:pt idx="1614">
                  <c:v>0.84631167400000062</c:v>
                </c:pt>
                <c:pt idx="1615">
                  <c:v>0.67718239499999999</c:v>
                </c:pt>
                <c:pt idx="1616">
                  <c:v>0.70470506100000063</c:v>
                </c:pt>
                <c:pt idx="1617">
                  <c:v>0.85927839800000005</c:v>
                </c:pt>
                <c:pt idx="1618">
                  <c:v>1.0066749099999999</c:v>
                </c:pt>
                <c:pt idx="1619">
                  <c:v>1.1354715280000001</c:v>
                </c:pt>
                <c:pt idx="1620">
                  <c:v>1.2237403399999998</c:v>
                </c:pt>
                <c:pt idx="1621">
                  <c:v>1.264898114</c:v>
                </c:pt>
                <c:pt idx="1622">
                  <c:v>1.2930311459999888</c:v>
                </c:pt>
                <c:pt idx="1623">
                  <c:v>1.3636859690000127</c:v>
                </c:pt>
                <c:pt idx="1624">
                  <c:v>1.4460282609999897</c:v>
                </c:pt>
                <c:pt idx="1625">
                  <c:v>1.46695916</c:v>
                </c:pt>
                <c:pt idx="1626">
                  <c:v>1.4692895899999998</c:v>
                </c:pt>
                <c:pt idx="1627">
                  <c:v>1.4741317469999899</c:v>
                </c:pt>
                <c:pt idx="1628">
                  <c:v>1.4390879510000001</c:v>
                </c:pt>
                <c:pt idx="1629">
                  <c:v>1.4834890429999874</c:v>
                </c:pt>
                <c:pt idx="1630">
                  <c:v>1.5805854270000061</c:v>
                </c:pt>
                <c:pt idx="1631">
                  <c:v>1.651436329</c:v>
                </c:pt>
                <c:pt idx="1632">
                  <c:v>1.6309306899999998</c:v>
                </c:pt>
                <c:pt idx="1633">
                  <c:v>1.5571605829999899</c:v>
                </c:pt>
                <c:pt idx="1634">
                  <c:v>1.5159832159999815</c:v>
                </c:pt>
                <c:pt idx="1635">
                  <c:v>1.437912901</c:v>
                </c:pt>
                <c:pt idx="1636">
                  <c:v>1.3621885620000127</c:v>
                </c:pt>
                <c:pt idx="1637">
                  <c:v>1.348901884</c:v>
                </c:pt>
                <c:pt idx="1638">
                  <c:v>1.3288574340000165</c:v>
                </c:pt>
                <c:pt idx="1639">
                  <c:v>1.2904486390000001</c:v>
                </c:pt>
                <c:pt idx="1640">
                  <c:v>1.2155434799999998</c:v>
                </c:pt>
                <c:pt idx="1641">
                  <c:v>1.0938405019999999</c:v>
                </c:pt>
                <c:pt idx="1642">
                  <c:v>0.99247441000000003</c:v>
                </c:pt>
                <c:pt idx="1643">
                  <c:v>0.92791963700000568</c:v>
                </c:pt>
                <c:pt idx="1644">
                  <c:v>0.86583304600000499</c:v>
                </c:pt>
                <c:pt idx="1645">
                  <c:v>0.77731908999999932</c:v>
                </c:pt>
                <c:pt idx="1646">
                  <c:v>0.63707957900000556</c:v>
                </c:pt>
                <c:pt idx="1647">
                  <c:v>0.51059678299999856</c:v>
                </c:pt>
                <c:pt idx="1648">
                  <c:v>0.42732386500000563</c:v>
                </c:pt>
                <c:pt idx="1649">
                  <c:v>0.38646032200000324</c:v>
                </c:pt>
                <c:pt idx="1650">
                  <c:v>0.37879388300000238</c:v>
                </c:pt>
                <c:pt idx="1651">
                  <c:v>0.38112947100000466</c:v>
                </c:pt>
                <c:pt idx="1652">
                  <c:v>0.38670100400000001</c:v>
                </c:pt>
                <c:pt idx="1653">
                  <c:v>0.38842694500000563</c:v>
                </c:pt>
                <c:pt idx="1654">
                  <c:v>0.39054625700000284</c:v>
                </c:pt>
                <c:pt idx="1655">
                  <c:v>0.37197534800000032</c:v>
                </c:pt>
                <c:pt idx="1656">
                  <c:v>0.41387927200000324</c:v>
                </c:pt>
                <c:pt idx="1657">
                  <c:v>0.4139774450000025</c:v>
                </c:pt>
                <c:pt idx="1658">
                  <c:v>0.43958559900000455</c:v>
                </c:pt>
                <c:pt idx="1659">
                  <c:v>0.47991511400000031</c:v>
                </c:pt>
                <c:pt idx="1660">
                  <c:v>0.55527335999999949</c:v>
                </c:pt>
                <c:pt idx="1661">
                  <c:v>0.67345786600000568</c:v>
                </c:pt>
                <c:pt idx="1662">
                  <c:v>0.77815990600000662</c:v>
                </c:pt>
                <c:pt idx="1663">
                  <c:v>0.87553223999999996</c:v>
                </c:pt>
                <c:pt idx="1664">
                  <c:v>0.94675784900000004</c:v>
                </c:pt>
                <c:pt idx="1665">
                  <c:v>0.99338693099999431</c:v>
                </c:pt>
                <c:pt idx="1666">
                  <c:v>1.0259668359999854</c:v>
                </c:pt>
                <c:pt idx="1667">
                  <c:v>1.0404056399999999</c:v>
                </c:pt>
                <c:pt idx="1668">
                  <c:v>1.0398623199999888</c:v>
                </c:pt>
                <c:pt idx="1669">
                  <c:v>1.017874945999987</c:v>
                </c:pt>
                <c:pt idx="1670">
                  <c:v>1.0209462439999888</c:v>
                </c:pt>
                <c:pt idx="1671">
                  <c:v>1.0190873709999999</c:v>
                </c:pt>
                <c:pt idx="1672">
                  <c:v>1.02425005</c:v>
                </c:pt>
                <c:pt idx="1673">
                  <c:v>1.0047159880000001</c:v>
                </c:pt>
                <c:pt idx="1674">
                  <c:v>0.95228270299999951</c:v>
                </c:pt>
                <c:pt idx="1675">
                  <c:v>0.89660230300000066</c:v>
                </c:pt>
                <c:pt idx="1676">
                  <c:v>0.77654154300000455</c:v>
                </c:pt>
                <c:pt idx="1677">
                  <c:v>0.69220287100000066</c:v>
                </c:pt>
                <c:pt idx="1678">
                  <c:v>0.68093812000000065</c:v>
                </c:pt>
                <c:pt idx="1679">
                  <c:v>0.71063240700000063</c:v>
                </c:pt>
                <c:pt idx="1680">
                  <c:v>0.75692424200000819</c:v>
                </c:pt>
                <c:pt idx="1681">
                  <c:v>0.80401292599999341</c:v>
                </c:pt>
                <c:pt idx="1682">
                  <c:v>0.81702059000000005</c:v>
                </c:pt>
                <c:pt idx="1683">
                  <c:v>0.77345765200000571</c:v>
                </c:pt>
                <c:pt idx="1684">
                  <c:v>0.72611036200000001</c:v>
                </c:pt>
                <c:pt idx="1685">
                  <c:v>0.68960722700000276</c:v>
                </c:pt>
                <c:pt idx="1686">
                  <c:v>0.64049112300000499</c:v>
                </c:pt>
                <c:pt idx="1687">
                  <c:v>0.62495742500000062</c:v>
                </c:pt>
                <c:pt idx="1688">
                  <c:v>0.64137520400000636</c:v>
                </c:pt>
                <c:pt idx="1689">
                  <c:v>0.70668467999999995</c:v>
                </c:pt>
                <c:pt idx="1690">
                  <c:v>0.72483194399999995</c:v>
                </c:pt>
                <c:pt idx="1691">
                  <c:v>0.75437271300000064</c:v>
                </c:pt>
                <c:pt idx="1692">
                  <c:v>0.78755829899999996</c:v>
                </c:pt>
                <c:pt idx="1693">
                  <c:v>0.81367456800000004</c:v>
                </c:pt>
                <c:pt idx="1694">
                  <c:v>0.85505105000000636</c:v>
                </c:pt>
                <c:pt idx="1695">
                  <c:v>0.86774026300000751</c:v>
                </c:pt>
                <c:pt idx="1696">
                  <c:v>0.87749654099999996</c:v>
                </c:pt>
                <c:pt idx="1697">
                  <c:v>0.90132375399999998</c:v>
                </c:pt>
                <c:pt idx="1698">
                  <c:v>0.92112461000000556</c:v>
                </c:pt>
                <c:pt idx="1699">
                  <c:v>0.90678391400000002</c:v>
                </c:pt>
                <c:pt idx="1700">
                  <c:v>0.87267072700000636</c:v>
                </c:pt>
                <c:pt idx="1701">
                  <c:v>0.79640650999999341</c:v>
                </c:pt>
                <c:pt idx="1702">
                  <c:v>0.71345408799999999</c:v>
                </c:pt>
                <c:pt idx="1703">
                  <c:v>0.65125851700000637</c:v>
                </c:pt>
                <c:pt idx="1704">
                  <c:v>0.57478230899999949</c:v>
                </c:pt>
                <c:pt idx="1705">
                  <c:v>0.48792657800000494</c:v>
                </c:pt>
                <c:pt idx="1706">
                  <c:v>0.48511771000000031</c:v>
                </c:pt>
                <c:pt idx="1707">
                  <c:v>0.5596061959999995</c:v>
                </c:pt>
                <c:pt idx="1708">
                  <c:v>0.6488248680000066</c:v>
                </c:pt>
                <c:pt idx="1709">
                  <c:v>0.72070500100000556</c:v>
                </c:pt>
                <c:pt idx="1710">
                  <c:v>0.75044785000000636</c:v>
                </c:pt>
                <c:pt idx="1711">
                  <c:v>0.77538544000000054</c:v>
                </c:pt>
                <c:pt idx="1712">
                  <c:v>0.80620072799999998</c:v>
                </c:pt>
                <c:pt idx="1713">
                  <c:v>0.82889324200000636</c:v>
                </c:pt>
                <c:pt idx="1714">
                  <c:v>0.84913068899999999</c:v>
                </c:pt>
                <c:pt idx="1715">
                  <c:v>0.85255977300000063</c:v>
                </c:pt>
                <c:pt idx="1716">
                  <c:v>0.84819730500000001</c:v>
                </c:pt>
                <c:pt idx="1717">
                  <c:v>0.85588930300000265</c:v>
                </c:pt>
                <c:pt idx="1718">
                  <c:v>0.85467567700001124</c:v>
                </c:pt>
                <c:pt idx="1719">
                  <c:v>0.83006707899999999</c:v>
                </c:pt>
                <c:pt idx="1720">
                  <c:v>0.76799823200001183</c:v>
                </c:pt>
                <c:pt idx="1721">
                  <c:v>0.71165363000000637</c:v>
                </c:pt>
                <c:pt idx="1722">
                  <c:v>0.6176330370000066</c:v>
                </c:pt>
                <c:pt idx="1723">
                  <c:v>0.4696118970000025</c:v>
                </c:pt>
                <c:pt idx="1724">
                  <c:v>0.35573699800000008</c:v>
                </c:pt>
                <c:pt idx="1725">
                  <c:v>0.34984601600000087</c:v>
                </c:pt>
                <c:pt idx="1726">
                  <c:v>0.4280418790000029</c:v>
                </c:pt>
                <c:pt idx="1727">
                  <c:v>0.471599926</c:v>
                </c:pt>
                <c:pt idx="1728">
                  <c:v>0.5065810589999995</c:v>
                </c:pt>
                <c:pt idx="1729">
                  <c:v>0.48765117600000002</c:v>
                </c:pt>
                <c:pt idx="1730">
                  <c:v>0.51193276999999249</c:v>
                </c:pt>
                <c:pt idx="1731">
                  <c:v>0.54829075400000005</c:v>
                </c:pt>
                <c:pt idx="1732">
                  <c:v>0.58155237799999349</c:v>
                </c:pt>
                <c:pt idx="1733">
                  <c:v>0.60511275600000003</c:v>
                </c:pt>
                <c:pt idx="1734">
                  <c:v>0.61178728700000062</c:v>
                </c:pt>
                <c:pt idx="1735">
                  <c:v>0.61242825500000064</c:v>
                </c:pt>
                <c:pt idx="1736">
                  <c:v>0.61972009500000635</c:v>
                </c:pt>
                <c:pt idx="1737">
                  <c:v>0.63749355400000063</c:v>
                </c:pt>
                <c:pt idx="1738">
                  <c:v>0.64310889700000751</c:v>
                </c:pt>
                <c:pt idx="1739">
                  <c:v>0.6447194590000066</c:v>
                </c:pt>
                <c:pt idx="1740">
                  <c:v>0.6573907530000066</c:v>
                </c:pt>
                <c:pt idx="1741">
                  <c:v>0.66140349300000556</c:v>
                </c:pt>
                <c:pt idx="1742">
                  <c:v>0.70045152099999997</c:v>
                </c:pt>
                <c:pt idx="1743">
                  <c:v>0.78543401700000004</c:v>
                </c:pt>
                <c:pt idx="1744">
                  <c:v>0.83844394</c:v>
                </c:pt>
                <c:pt idx="1745">
                  <c:v>0.84613278799999958</c:v>
                </c:pt>
                <c:pt idx="1746">
                  <c:v>0.7744386770000049</c:v>
                </c:pt>
                <c:pt idx="1747">
                  <c:v>0.71833895800000003</c:v>
                </c:pt>
                <c:pt idx="1748">
                  <c:v>0.67121209999999998</c:v>
                </c:pt>
                <c:pt idx="1749">
                  <c:v>0.69312550000000095</c:v>
                </c:pt>
                <c:pt idx="1750">
                  <c:v>0.8618118970000066</c:v>
                </c:pt>
                <c:pt idx="1751">
                  <c:v>1.1472320519999999</c:v>
                </c:pt>
                <c:pt idx="1752">
                  <c:v>1.3597016579999777</c:v>
                </c:pt>
                <c:pt idx="1753">
                  <c:v>1.5204552659999999</c:v>
                </c:pt>
                <c:pt idx="1754">
                  <c:v>1.6987333609999999</c:v>
                </c:pt>
                <c:pt idx="1755">
                  <c:v>1.8526510279999999</c:v>
                </c:pt>
                <c:pt idx="1756">
                  <c:v>1.9095211919999879</c:v>
                </c:pt>
                <c:pt idx="1757">
                  <c:v>1.8977854690000111</c:v>
                </c:pt>
                <c:pt idx="1758">
                  <c:v>1.9291526109999986</c:v>
                </c:pt>
                <c:pt idx="1759">
                  <c:v>1.9614565360000109</c:v>
                </c:pt>
                <c:pt idx="1760">
                  <c:v>1.908923309999998</c:v>
                </c:pt>
                <c:pt idx="1761">
                  <c:v>1.849949069</c:v>
                </c:pt>
                <c:pt idx="1762">
                  <c:v>1.7700909820000001</c:v>
                </c:pt>
                <c:pt idx="1763">
                  <c:v>1.6453063349999999</c:v>
                </c:pt>
                <c:pt idx="1764">
                  <c:v>1.474149889</c:v>
                </c:pt>
                <c:pt idx="1765">
                  <c:v>1.2474425360000001</c:v>
                </c:pt>
                <c:pt idx="1766">
                  <c:v>1.050019093</c:v>
                </c:pt>
                <c:pt idx="1767">
                  <c:v>1.0383835750000001</c:v>
                </c:pt>
                <c:pt idx="1768">
                  <c:v>1.1685193279999999</c:v>
                </c:pt>
                <c:pt idx="1769">
                  <c:v>1.248841536</c:v>
                </c:pt>
                <c:pt idx="1770">
                  <c:v>1.2266328639999999</c:v>
                </c:pt>
                <c:pt idx="1771">
                  <c:v>1.2171095329999888</c:v>
                </c:pt>
                <c:pt idx="1772">
                  <c:v>1.2470664579999799</c:v>
                </c:pt>
                <c:pt idx="1773">
                  <c:v>1.2926371919999999</c:v>
                </c:pt>
                <c:pt idx="1774">
                  <c:v>1.3026820379999999</c:v>
                </c:pt>
                <c:pt idx="1775">
                  <c:v>1.3084860309999999</c:v>
                </c:pt>
                <c:pt idx="1776">
                  <c:v>1.3167890600000001</c:v>
                </c:pt>
                <c:pt idx="1777">
                  <c:v>1.2606492829999836</c:v>
                </c:pt>
                <c:pt idx="1778">
                  <c:v>1.2373122889999888</c:v>
                </c:pt>
                <c:pt idx="1779">
                  <c:v>1.2322426200000001</c:v>
                </c:pt>
                <c:pt idx="1780">
                  <c:v>1.1253071200000111</c:v>
                </c:pt>
                <c:pt idx="1781">
                  <c:v>0.97660662099999951</c:v>
                </c:pt>
                <c:pt idx="1782">
                  <c:v>0.96002646700000005</c:v>
                </c:pt>
                <c:pt idx="1783">
                  <c:v>1.0297298279999847</c:v>
                </c:pt>
                <c:pt idx="1784">
                  <c:v>1.0901643839999899</c:v>
                </c:pt>
                <c:pt idx="1785">
                  <c:v>1.1366292169999872</c:v>
                </c:pt>
                <c:pt idx="1786">
                  <c:v>1.167263414</c:v>
                </c:pt>
                <c:pt idx="1787">
                  <c:v>1.1925835350000127</c:v>
                </c:pt>
                <c:pt idx="1788">
                  <c:v>1.1270104679999999</c:v>
                </c:pt>
                <c:pt idx="1789">
                  <c:v>1.01187261799998</c:v>
                </c:pt>
                <c:pt idx="1790">
                  <c:v>1.0406949129999863</c:v>
                </c:pt>
                <c:pt idx="1791">
                  <c:v>1.1116522719999999</c:v>
                </c:pt>
                <c:pt idx="1792">
                  <c:v>1.1563578860000163</c:v>
                </c:pt>
                <c:pt idx="1793">
                  <c:v>1.1177462249999999</c:v>
                </c:pt>
                <c:pt idx="1794">
                  <c:v>1.0987181230000127</c:v>
                </c:pt>
                <c:pt idx="1795">
                  <c:v>1.118533462</c:v>
                </c:pt>
                <c:pt idx="1796">
                  <c:v>1.099808474</c:v>
                </c:pt>
                <c:pt idx="1797">
                  <c:v>1.086444025</c:v>
                </c:pt>
                <c:pt idx="1798">
                  <c:v>1.0784948329999899</c:v>
                </c:pt>
                <c:pt idx="1799">
                  <c:v>1.0488385250000001</c:v>
                </c:pt>
                <c:pt idx="1800">
                  <c:v>1.0646470189999999</c:v>
                </c:pt>
                <c:pt idx="1801">
                  <c:v>1.085777113</c:v>
                </c:pt>
                <c:pt idx="1802">
                  <c:v>1.083260925</c:v>
                </c:pt>
                <c:pt idx="1803">
                  <c:v>1.0787355430000001</c:v>
                </c:pt>
                <c:pt idx="1804">
                  <c:v>1.1068172220000001</c:v>
                </c:pt>
                <c:pt idx="1805">
                  <c:v>1.1471253539999899</c:v>
                </c:pt>
                <c:pt idx="1806">
                  <c:v>1.1827715160000001</c:v>
                </c:pt>
                <c:pt idx="1807">
                  <c:v>1.196789246</c:v>
                </c:pt>
                <c:pt idx="1808">
                  <c:v>1.2060207889999874</c:v>
                </c:pt>
                <c:pt idx="1809">
                  <c:v>1.1931398310000001</c:v>
                </c:pt>
                <c:pt idx="1810">
                  <c:v>1.1153826019999999</c:v>
                </c:pt>
                <c:pt idx="1811">
                  <c:v>0.98162375499999999</c:v>
                </c:pt>
                <c:pt idx="1812">
                  <c:v>0.81936699899999443</c:v>
                </c:pt>
                <c:pt idx="1813">
                  <c:v>0.81904843700000762</c:v>
                </c:pt>
                <c:pt idx="1814">
                  <c:v>0.88533981200000622</c:v>
                </c:pt>
                <c:pt idx="1815">
                  <c:v>0.86249885800000636</c:v>
                </c:pt>
                <c:pt idx="1816">
                  <c:v>0.84982888700000636</c:v>
                </c:pt>
                <c:pt idx="1817">
                  <c:v>0.89288675200000078</c:v>
                </c:pt>
                <c:pt idx="1818">
                  <c:v>0.92005671700000002</c:v>
                </c:pt>
                <c:pt idx="1819">
                  <c:v>0.91290598899999997</c:v>
                </c:pt>
                <c:pt idx="1820">
                  <c:v>0.91990474</c:v>
                </c:pt>
                <c:pt idx="1821">
                  <c:v>0.94995780500000004</c:v>
                </c:pt>
                <c:pt idx="1822">
                  <c:v>0.98140014199999248</c:v>
                </c:pt>
                <c:pt idx="1823">
                  <c:v>1.0097915379999824</c:v>
                </c:pt>
                <c:pt idx="1824">
                  <c:v>1.0409731229999999</c:v>
                </c:pt>
                <c:pt idx="1825">
                  <c:v>1.0770920610000001</c:v>
                </c:pt>
                <c:pt idx="1826">
                  <c:v>1.1165286819999998</c:v>
                </c:pt>
                <c:pt idx="1827">
                  <c:v>1.103681109</c:v>
                </c:pt>
                <c:pt idx="1828">
                  <c:v>1.0218418069999899</c:v>
                </c:pt>
                <c:pt idx="1829">
                  <c:v>0.91152446200000004</c:v>
                </c:pt>
                <c:pt idx="1830">
                  <c:v>0.77377550400000661</c:v>
                </c:pt>
                <c:pt idx="1831">
                  <c:v>0.56770151600000762</c:v>
                </c:pt>
                <c:pt idx="1832">
                  <c:v>0.47525241200000001</c:v>
                </c:pt>
                <c:pt idx="1833">
                  <c:v>0.508392351999995</c:v>
                </c:pt>
                <c:pt idx="1834">
                  <c:v>0.56122552800000003</c:v>
                </c:pt>
                <c:pt idx="1835">
                  <c:v>0.62561766500000004</c:v>
                </c:pt>
                <c:pt idx="1836">
                  <c:v>0.67074253300000886</c:v>
                </c:pt>
                <c:pt idx="1837">
                  <c:v>0.70969354700000065</c:v>
                </c:pt>
                <c:pt idx="1838">
                  <c:v>0.72451317699999951</c:v>
                </c:pt>
                <c:pt idx="1839">
                  <c:v>0.69911321700000095</c:v>
                </c:pt>
                <c:pt idx="1840">
                  <c:v>0.67912056800000065</c:v>
                </c:pt>
                <c:pt idx="1841">
                  <c:v>0.72643961200000751</c:v>
                </c:pt>
                <c:pt idx="1842">
                  <c:v>0.81192966100000064</c:v>
                </c:pt>
                <c:pt idx="1843">
                  <c:v>0.88694693700000093</c:v>
                </c:pt>
                <c:pt idx="1844">
                  <c:v>0.93719584100000064</c:v>
                </c:pt>
                <c:pt idx="1845">
                  <c:v>0.96327439599999998</c:v>
                </c:pt>
                <c:pt idx="1846">
                  <c:v>0.9865345959999926</c:v>
                </c:pt>
                <c:pt idx="1847">
                  <c:v>1.0224551850000001</c:v>
                </c:pt>
                <c:pt idx="1848">
                  <c:v>1.0439935119999888</c:v>
                </c:pt>
                <c:pt idx="1849">
                  <c:v>1.0252136669999998</c:v>
                </c:pt>
                <c:pt idx="1850">
                  <c:v>0.97993728099999933</c:v>
                </c:pt>
                <c:pt idx="1851">
                  <c:v>0.96419131600000763</c:v>
                </c:pt>
                <c:pt idx="1852">
                  <c:v>0.97770967300000944</c:v>
                </c:pt>
                <c:pt idx="1853">
                  <c:v>1.003758884</c:v>
                </c:pt>
                <c:pt idx="1854">
                  <c:v>1.0594901240000001</c:v>
                </c:pt>
                <c:pt idx="1855">
                  <c:v>1.1211990269999998</c:v>
                </c:pt>
                <c:pt idx="1856">
                  <c:v>1.1471977640000099</c:v>
                </c:pt>
                <c:pt idx="1857">
                  <c:v>1.1498493919999888</c:v>
                </c:pt>
                <c:pt idx="1858">
                  <c:v>1.1323128430000111</c:v>
                </c:pt>
                <c:pt idx="1859">
                  <c:v>1.055332999</c:v>
                </c:pt>
                <c:pt idx="1860">
                  <c:v>0.99836667399999957</c:v>
                </c:pt>
                <c:pt idx="1861">
                  <c:v>1.0129398249999999</c:v>
                </c:pt>
                <c:pt idx="1862">
                  <c:v>1.0457100549999998</c:v>
                </c:pt>
                <c:pt idx="1863">
                  <c:v>1.094845088</c:v>
                </c:pt>
                <c:pt idx="1864">
                  <c:v>1.1035329899999999</c:v>
                </c:pt>
                <c:pt idx="1865">
                  <c:v>1.0353536499999998</c:v>
                </c:pt>
                <c:pt idx="1866">
                  <c:v>0.92149871200000499</c:v>
                </c:pt>
                <c:pt idx="1867">
                  <c:v>0.84032975100000062</c:v>
                </c:pt>
                <c:pt idx="1868">
                  <c:v>0.80131921600000522</c:v>
                </c:pt>
                <c:pt idx="1869">
                  <c:v>0.7530597100000066</c:v>
                </c:pt>
                <c:pt idx="1870">
                  <c:v>0.68250993800000093</c:v>
                </c:pt>
                <c:pt idx="1871">
                  <c:v>0.63430842600000636</c:v>
                </c:pt>
                <c:pt idx="1872">
                  <c:v>0.575652583</c:v>
                </c:pt>
                <c:pt idx="1873">
                  <c:v>0.52473261900000001</c:v>
                </c:pt>
                <c:pt idx="1874">
                  <c:v>0.50749194799999997</c:v>
                </c:pt>
                <c:pt idx="1875">
                  <c:v>0.505863858</c:v>
                </c:pt>
                <c:pt idx="1876">
                  <c:v>0.52406534999999455</c:v>
                </c:pt>
                <c:pt idx="1877">
                  <c:v>0.56065283700000568</c:v>
                </c:pt>
                <c:pt idx="1878">
                  <c:v>0.61072827100000648</c:v>
                </c:pt>
                <c:pt idx="1879">
                  <c:v>0.66139054600000602</c:v>
                </c:pt>
                <c:pt idx="1880">
                  <c:v>0.71494258300000002</c:v>
                </c:pt>
                <c:pt idx="1881">
                  <c:v>0.76919176300000636</c:v>
                </c:pt>
                <c:pt idx="1882">
                  <c:v>0.83053108399999998</c:v>
                </c:pt>
                <c:pt idx="1883">
                  <c:v>0.88134449100000078</c:v>
                </c:pt>
                <c:pt idx="1884">
                  <c:v>0.89179658300000064</c:v>
                </c:pt>
                <c:pt idx="1885">
                  <c:v>0.88509626000000063</c:v>
                </c:pt>
                <c:pt idx="1886">
                  <c:v>0.87181760700000499</c:v>
                </c:pt>
                <c:pt idx="1887">
                  <c:v>0.85288413800000062</c:v>
                </c:pt>
                <c:pt idx="1888">
                  <c:v>0.786569827</c:v>
                </c:pt>
                <c:pt idx="1889">
                  <c:v>0.69095529400000566</c:v>
                </c:pt>
                <c:pt idx="1890">
                  <c:v>0.66737012000000062</c:v>
                </c:pt>
                <c:pt idx="1891">
                  <c:v>0.6972627579999997</c:v>
                </c:pt>
                <c:pt idx="1892">
                  <c:v>0.70509167900000635</c:v>
                </c:pt>
                <c:pt idx="1893">
                  <c:v>0.67958028800000003</c:v>
                </c:pt>
                <c:pt idx="1894">
                  <c:v>0.63326967999999995</c:v>
                </c:pt>
                <c:pt idx="1895">
                  <c:v>0.58937919999999566</c:v>
                </c:pt>
                <c:pt idx="1896">
                  <c:v>0.57256660799999959</c:v>
                </c:pt>
                <c:pt idx="1897">
                  <c:v>0.61028409700000064</c:v>
                </c:pt>
                <c:pt idx="1898">
                  <c:v>0.69234747800000163</c:v>
                </c:pt>
                <c:pt idx="1899">
                  <c:v>0.75147331100000003</c:v>
                </c:pt>
                <c:pt idx="1900">
                  <c:v>0.79302885300000636</c:v>
                </c:pt>
                <c:pt idx="1901">
                  <c:v>0.82789212000000001</c:v>
                </c:pt>
                <c:pt idx="1902">
                  <c:v>0.84695560300000683</c:v>
                </c:pt>
                <c:pt idx="1903">
                  <c:v>0.84733412499999949</c:v>
                </c:pt>
                <c:pt idx="1904">
                  <c:v>0.78897352799999998</c:v>
                </c:pt>
                <c:pt idx="1905">
                  <c:v>0.65816935899999995</c:v>
                </c:pt>
                <c:pt idx="1906">
                  <c:v>0.59116453799999968</c:v>
                </c:pt>
                <c:pt idx="1907">
                  <c:v>0.54768050099999999</c:v>
                </c:pt>
                <c:pt idx="1908">
                  <c:v>0.46862285200000031</c:v>
                </c:pt>
                <c:pt idx="1909">
                  <c:v>0.40713404399999997</c:v>
                </c:pt>
                <c:pt idx="1910">
                  <c:v>0.40176951900000002</c:v>
                </c:pt>
                <c:pt idx="1911">
                  <c:v>0.411535241</c:v>
                </c:pt>
                <c:pt idx="1912">
                  <c:v>0.40121780299999998</c:v>
                </c:pt>
                <c:pt idx="1913">
                  <c:v>0.37860087100000539</c:v>
                </c:pt>
                <c:pt idx="1914">
                  <c:v>0.36164182900000008</c:v>
                </c:pt>
                <c:pt idx="1915">
                  <c:v>0.37105868000000375</c:v>
                </c:pt>
                <c:pt idx="1916">
                  <c:v>0.39853045200000031</c:v>
                </c:pt>
                <c:pt idx="1917">
                  <c:v>0.43470019200000032</c:v>
                </c:pt>
                <c:pt idx="1918">
                  <c:v>0.44415958300000047</c:v>
                </c:pt>
                <c:pt idx="1919">
                  <c:v>0.45624990500000001</c:v>
                </c:pt>
                <c:pt idx="1920">
                  <c:v>0.46348518200000038</c:v>
                </c:pt>
                <c:pt idx="1921">
                  <c:v>0.46596438800000284</c:v>
                </c:pt>
                <c:pt idx="1922">
                  <c:v>0.50512690599999477</c:v>
                </c:pt>
                <c:pt idx="1923">
                  <c:v>0.51485818099999958</c:v>
                </c:pt>
                <c:pt idx="1924">
                  <c:v>0.49716572800000008</c:v>
                </c:pt>
                <c:pt idx="1925">
                  <c:v>0.49810038000000284</c:v>
                </c:pt>
                <c:pt idx="1926">
                  <c:v>0.49573745699999999</c:v>
                </c:pt>
                <c:pt idx="1927">
                  <c:v>0.51782572900000001</c:v>
                </c:pt>
                <c:pt idx="1928">
                  <c:v>0.576177944</c:v>
                </c:pt>
                <c:pt idx="1929">
                  <c:v>0.65564303100000898</c:v>
                </c:pt>
                <c:pt idx="1930">
                  <c:v>0.70101727599999997</c:v>
                </c:pt>
                <c:pt idx="1931">
                  <c:v>0.70548255299999996</c:v>
                </c:pt>
                <c:pt idx="1932">
                  <c:v>0.70288154400000002</c:v>
                </c:pt>
                <c:pt idx="1933">
                  <c:v>0.68618387800000091</c:v>
                </c:pt>
                <c:pt idx="1934">
                  <c:v>0.66414346300000648</c:v>
                </c:pt>
                <c:pt idx="1935">
                  <c:v>0.65668408599999994</c:v>
                </c:pt>
                <c:pt idx="1936">
                  <c:v>0.65467322600000999</c:v>
                </c:pt>
                <c:pt idx="1937">
                  <c:v>0.68103850400000066</c:v>
                </c:pt>
                <c:pt idx="1938">
                  <c:v>0.72849126600000635</c:v>
                </c:pt>
                <c:pt idx="1939">
                  <c:v>0.76413696600000003</c:v>
                </c:pt>
                <c:pt idx="1940">
                  <c:v>0.785865378</c:v>
                </c:pt>
                <c:pt idx="1941">
                  <c:v>0.79114777999999997</c:v>
                </c:pt>
                <c:pt idx="1942">
                  <c:v>0.81016842899999997</c:v>
                </c:pt>
                <c:pt idx="1943">
                  <c:v>0.80432147700000556</c:v>
                </c:pt>
                <c:pt idx="1944">
                  <c:v>0.73023284799999999</c:v>
                </c:pt>
                <c:pt idx="1945">
                  <c:v>0.72037227299999995</c:v>
                </c:pt>
                <c:pt idx="1946">
                  <c:v>0.9531360249999995</c:v>
                </c:pt>
                <c:pt idx="1947">
                  <c:v>1.1336209639999999</c:v>
                </c:pt>
                <c:pt idx="1948">
                  <c:v>1.380232755</c:v>
                </c:pt>
                <c:pt idx="1949">
                  <c:v>1.6991226610000001</c:v>
                </c:pt>
                <c:pt idx="1950">
                  <c:v>1.8876896089999899</c:v>
                </c:pt>
                <c:pt idx="1951">
                  <c:v>1.9735939709999986</c:v>
                </c:pt>
                <c:pt idx="1952">
                  <c:v>2.0241593570000012</c:v>
                </c:pt>
                <c:pt idx="1953">
                  <c:v>2.0315829549999997</c:v>
                </c:pt>
                <c:pt idx="1954">
                  <c:v>2.0392164119999987</c:v>
                </c:pt>
                <c:pt idx="1955">
                  <c:v>2.1153992020000012</c:v>
                </c:pt>
                <c:pt idx="1956">
                  <c:v>2.2081004420000263</c:v>
                </c:pt>
                <c:pt idx="1957">
                  <c:v>2.1893140250000012</c:v>
                </c:pt>
                <c:pt idx="1958">
                  <c:v>2.1283154570000002</c:v>
                </c:pt>
                <c:pt idx="1959">
                  <c:v>2.0157501039999977</c:v>
                </c:pt>
                <c:pt idx="1960">
                  <c:v>1.838628827</c:v>
                </c:pt>
                <c:pt idx="1961">
                  <c:v>1.637797116</c:v>
                </c:pt>
                <c:pt idx="1962">
                  <c:v>1.4792508259999999</c:v>
                </c:pt>
                <c:pt idx="1963">
                  <c:v>1.34690590100001</c:v>
                </c:pt>
                <c:pt idx="1964">
                  <c:v>1.241351901</c:v>
                </c:pt>
                <c:pt idx="1965">
                  <c:v>1.289000661</c:v>
                </c:pt>
                <c:pt idx="1966">
                  <c:v>1.330364715999987</c:v>
                </c:pt>
                <c:pt idx="1967">
                  <c:v>1.352959054</c:v>
                </c:pt>
                <c:pt idx="1968">
                  <c:v>1.3605868329999999</c:v>
                </c:pt>
                <c:pt idx="1969">
                  <c:v>1.305048725</c:v>
                </c:pt>
                <c:pt idx="1970">
                  <c:v>1.27308795400001</c:v>
                </c:pt>
                <c:pt idx="1971">
                  <c:v>1.295342733</c:v>
                </c:pt>
                <c:pt idx="1972">
                  <c:v>1.327949064</c:v>
                </c:pt>
                <c:pt idx="1973">
                  <c:v>1.3729738359999999</c:v>
                </c:pt>
                <c:pt idx="1974">
                  <c:v>1.4183713929999797</c:v>
                </c:pt>
                <c:pt idx="1975">
                  <c:v>1.3861509510000147</c:v>
                </c:pt>
                <c:pt idx="1976">
                  <c:v>1.252508779</c:v>
                </c:pt>
                <c:pt idx="1977">
                  <c:v>1.1523096549999998</c:v>
                </c:pt>
                <c:pt idx="1978">
                  <c:v>1.0547181320000001</c:v>
                </c:pt>
                <c:pt idx="1979">
                  <c:v>1.009270179</c:v>
                </c:pt>
                <c:pt idx="1980">
                  <c:v>1.028274959</c:v>
                </c:pt>
                <c:pt idx="1981">
                  <c:v>1.1007601690000099</c:v>
                </c:pt>
                <c:pt idx="1982">
                  <c:v>1.2130905459999888</c:v>
                </c:pt>
                <c:pt idx="1983">
                  <c:v>1.3307216829999799</c:v>
                </c:pt>
                <c:pt idx="1984">
                  <c:v>1.417771196999982</c:v>
                </c:pt>
                <c:pt idx="1985">
                  <c:v>1.503757604</c:v>
                </c:pt>
                <c:pt idx="1986">
                  <c:v>1.5582802060000001</c:v>
                </c:pt>
                <c:pt idx="1987">
                  <c:v>1.5600779720000109</c:v>
                </c:pt>
                <c:pt idx="1988">
                  <c:v>1.5101867149999999</c:v>
                </c:pt>
                <c:pt idx="1989">
                  <c:v>1.4125208539999854</c:v>
                </c:pt>
                <c:pt idx="1990">
                  <c:v>1.34804836300001</c:v>
                </c:pt>
                <c:pt idx="1991">
                  <c:v>1.33135461499999</c:v>
                </c:pt>
                <c:pt idx="1992">
                  <c:v>1.32606957</c:v>
                </c:pt>
                <c:pt idx="1993">
                  <c:v>1.322549542</c:v>
                </c:pt>
                <c:pt idx="1994">
                  <c:v>1.3050894909999899</c:v>
                </c:pt>
                <c:pt idx="1995">
                  <c:v>1.23764633199999</c:v>
                </c:pt>
                <c:pt idx="1996">
                  <c:v>1.095384066</c:v>
                </c:pt>
                <c:pt idx="1997">
                  <c:v>0.94761760900000003</c:v>
                </c:pt>
                <c:pt idx="1998">
                  <c:v>0.85584755300000648</c:v>
                </c:pt>
                <c:pt idx="1999">
                  <c:v>0.80129189700000636</c:v>
                </c:pt>
                <c:pt idx="2000">
                  <c:v>0.75391501700000763</c:v>
                </c:pt>
                <c:pt idx="2001">
                  <c:v>0.70663538400000003</c:v>
                </c:pt>
                <c:pt idx="2002">
                  <c:v>0.70100856499999997</c:v>
                </c:pt>
                <c:pt idx="2003">
                  <c:v>0.74148789699999995</c:v>
                </c:pt>
                <c:pt idx="2004">
                  <c:v>0.7486842500000066</c:v>
                </c:pt>
                <c:pt idx="2005">
                  <c:v>0.76483558200000556</c:v>
                </c:pt>
                <c:pt idx="2006">
                  <c:v>0.765110124</c:v>
                </c:pt>
                <c:pt idx="2007">
                  <c:v>0.74810808100000004</c:v>
                </c:pt>
                <c:pt idx="2008">
                  <c:v>0.70019668999999951</c:v>
                </c:pt>
                <c:pt idx="2009">
                  <c:v>0.62769994600001111</c:v>
                </c:pt>
                <c:pt idx="2010">
                  <c:v>0.61796861200000885</c:v>
                </c:pt>
                <c:pt idx="2011">
                  <c:v>0.65520995100000556</c:v>
                </c:pt>
                <c:pt idx="2012">
                  <c:v>0.720037025</c:v>
                </c:pt>
                <c:pt idx="2013">
                  <c:v>0.76257631199999998</c:v>
                </c:pt>
                <c:pt idx="2014">
                  <c:v>0.76302824200000785</c:v>
                </c:pt>
                <c:pt idx="2015">
                  <c:v>0.79179201300000568</c:v>
                </c:pt>
                <c:pt idx="2016">
                  <c:v>0.80770073700000533</c:v>
                </c:pt>
                <c:pt idx="2017">
                  <c:v>0.76195303600000885</c:v>
                </c:pt>
                <c:pt idx="2018">
                  <c:v>0.78102223500000001</c:v>
                </c:pt>
                <c:pt idx="2019">
                  <c:v>0.77064036200000685</c:v>
                </c:pt>
                <c:pt idx="2020">
                  <c:v>0.74623939900000003</c:v>
                </c:pt>
                <c:pt idx="2021">
                  <c:v>0.75062347900000648</c:v>
                </c:pt>
                <c:pt idx="2022">
                  <c:v>0.77148330099999884</c:v>
                </c:pt>
                <c:pt idx="2023">
                  <c:v>0.7910273879999995</c:v>
                </c:pt>
                <c:pt idx="2024">
                  <c:v>0.79430073300000004</c:v>
                </c:pt>
                <c:pt idx="2025">
                  <c:v>0.796927779</c:v>
                </c:pt>
                <c:pt idx="2026">
                  <c:v>0.80386254299999949</c:v>
                </c:pt>
                <c:pt idx="2027">
                  <c:v>0.85406320099999999</c:v>
                </c:pt>
                <c:pt idx="2028">
                  <c:v>0.92814530799999995</c:v>
                </c:pt>
                <c:pt idx="2029">
                  <c:v>0.96047559599999999</c:v>
                </c:pt>
                <c:pt idx="2030">
                  <c:v>0.94454823800000065</c:v>
                </c:pt>
                <c:pt idx="2031">
                  <c:v>0.91581752899999957</c:v>
                </c:pt>
                <c:pt idx="2032">
                  <c:v>0.83435971300000544</c:v>
                </c:pt>
                <c:pt idx="2033">
                  <c:v>0.76979621900000716</c:v>
                </c:pt>
                <c:pt idx="2034">
                  <c:v>0.7723809149999995</c:v>
                </c:pt>
                <c:pt idx="2035">
                  <c:v>0.79142850399999998</c:v>
                </c:pt>
                <c:pt idx="2036">
                  <c:v>0.79763979300000065</c:v>
                </c:pt>
                <c:pt idx="2037">
                  <c:v>0.80041706699999959</c:v>
                </c:pt>
                <c:pt idx="2038">
                  <c:v>0.77164951600001408</c:v>
                </c:pt>
                <c:pt idx="2039">
                  <c:v>0.7755983570000049</c:v>
                </c:pt>
                <c:pt idx="2040">
                  <c:v>0.89759215299999962</c:v>
                </c:pt>
                <c:pt idx="2041">
                  <c:v>1.000933968</c:v>
                </c:pt>
                <c:pt idx="2042">
                  <c:v>1.07479671499999</c:v>
                </c:pt>
                <c:pt idx="2043">
                  <c:v>1.1316736889999874</c:v>
                </c:pt>
                <c:pt idx="2044">
                  <c:v>1.1977986619999998</c:v>
                </c:pt>
                <c:pt idx="2045">
                  <c:v>1.2327618529999811</c:v>
                </c:pt>
                <c:pt idx="2046">
                  <c:v>1.2359039359999897</c:v>
                </c:pt>
                <c:pt idx="2047">
                  <c:v>1.1794635119999999</c:v>
                </c:pt>
                <c:pt idx="2048">
                  <c:v>1.099979321</c:v>
                </c:pt>
                <c:pt idx="2049">
                  <c:v>1.105007852</c:v>
                </c:pt>
                <c:pt idx="2050">
                  <c:v>1.3941546</c:v>
                </c:pt>
                <c:pt idx="2051">
                  <c:v>1.644591036</c:v>
                </c:pt>
                <c:pt idx="2052">
                  <c:v>1.879225728</c:v>
                </c:pt>
                <c:pt idx="2053">
                  <c:v>2.1090935130000004</c:v>
                </c:pt>
                <c:pt idx="2054">
                  <c:v>2.229652067</c:v>
                </c:pt>
                <c:pt idx="2055">
                  <c:v>2.4489154629999996</c:v>
                </c:pt>
                <c:pt idx="2056">
                  <c:v>2.6117948670000226</c:v>
                </c:pt>
                <c:pt idx="2057">
                  <c:v>2.6226568739999987</c:v>
                </c:pt>
                <c:pt idx="2058">
                  <c:v>2.6091307750000277</c:v>
                </c:pt>
                <c:pt idx="2059">
                  <c:v>2.6255683389999995</c:v>
                </c:pt>
                <c:pt idx="2060">
                  <c:v>2.6448581759999987</c:v>
                </c:pt>
                <c:pt idx="2061">
                  <c:v>2.5757413979999999</c:v>
                </c:pt>
                <c:pt idx="2062">
                  <c:v>2.5444558249999987</c:v>
                </c:pt>
                <c:pt idx="2063">
                  <c:v>2.6046309860000001</c:v>
                </c:pt>
                <c:pt idx="2064">
                  <c:v>2.5805801980000012</c:v>
                </c:pt>
                <c:pt idx="2065">
                  <c:v>2.3527827659999998</c:v>
                </c:pt>
                <c:pt idx="2066">
                  <c:v>2.0412318310000002</c:v>
                </c:pt>
                <c:pt idx="2067">
                  <c:v>1.7706095850000001</c:v>
                </c:pt>
                <c:pt idx="2068">
                  <c:v>1.5104950879999877</c:v>
                </c:pt>
                <c:pt idx="2069">
                  <c:v>1.3290392389999874</c:v>
                </c:pt>
                <c:pt idx="2070">
                  <c:v>1.3226847589999899</c:v>
                </c:pt>
                <c:pt idx="2071">
                  <c:v>1.3396321899999999</c:v>
                </c:pt>
                <c:pt idx="2072">
                  <c:v>1.352681775</c:v>
                </c:pt>
                <c:pt idx="2073">
                  <c:v>1.3520005650000111</c:v>
                </c:pt>
                <c:pt idx="2074">
                  <c:v>1.3219629049999999</c:v>
                </c:pt>
                <c:pt idx="2075">
                  <c:v>1.332834906</c:v>
                </c:pt>
                <c:pt idx="2076">
                  <c:v>1.385581089</c:v>
                </c:pt>
                <c:pt idx="2077">
                  <c:v>1.417306127999989</c:v>
                </c:pt>
                <c:pt idx="2078">
                  <c:v>1.3698438159999899</c:v>
                </c:pt>
                <c:pt idx="2079">
                  <c:v>1.351956551</c:v>
                </c:pt>
                <c:pt idx="2080">
                  <c:v>1.3646316869999899</c:v>
                </c:pt>
                <c:pt idx="2081">
                  <c:v>1.3609459600000111</c:v>
                </c:pt>
                <c:pt idx="2082">
                  <c:v>1.3531851670000001</c:v>
                </c:pt>
                <c:pt idx="2083">
                  <c:v>1.226198761</c:v>
                </c:pt>
                <c:pt idx="2084">
                  <c:v>0.98476791499999949</c:v>
                </c:pt>
                <c:pt idx="2085">
                  <c:v>0.85641127399999994</c:v>
                </c:pt>
                <c:pt idx="2086">
                  <c:v>0.91822074200000003</c:v>
                </c:pt>
                <c:pt idx="2087">
                  <c:v>1.1639962089999827</c:v>
                </c:pt>
                <c:pt idx="2088">
                  <c:v>1.35926012400001</c:v>
                </c:pt>
                <c:pt idx="2089">
                  <c:v>1.508583062</c:v>
                </c:pt>
                <c:pt idx="2090">
                  <c:v>1.631638191</c:v>
                </c:pt>
                <c:pt idx="2091">
                  <c:v>1.71629933</c:v>
                </c:pt>
                <c:pt idx="2092">
                  <c:v>1.7161315150000001</c:v>
                </c:pt>
                <c:pt idx="2093">
                  <c:v>1.701518182</c:v>
                </c:pt>
                <c:pt idx="2094">
                  <c:v>1.722253287</c:v>
                </c:pt>
                <c:pt idx="2095">
                  <c:v>1.7625991620000001</c:v>
                </c:pt>
                <c:pt idx="2096">
                  <c:v>1.8692199969999999</c:v>
                </c:pt>
                <c:pt idx="2097">
                  <c:v>1.9404538700000109</c:v>
                </c:pt>
                <c:pt idx="2098">
                  <c:v>1.9613027899999986</c:v>
                </c:pt>
                <c:pt idx="2099">
                  <c:v>1.9361547220000086</c:v>
                </c:pt>
                <c:pt idx="2100">
                  <c:v>1.80658824</c:v>
                </c:pt>
                <c:pt idx="2101">
                  <c:v>1.694547021000022</c:v>
                </c:pt>
                <c:pt idx="2102">
                  <c:v>1.6126377030000001</c:v>
                </c:pt>
                <c:pt idx="2103">
                  <c:v>1.5042298009999893</c:v>
                </c:pt>
                <c:pt idx="2104">
                  <c:v>1.3823202149999998</c:v>
                </c:pt>
                <c:pt idx="2105">
                  <c:v>1.1545131190000104</c:v>
                </c:pt>
                <c:pt idx="2106">
                  <c:v>0.99688887999999998</c:v>
                </c:pt>
                <c:pt idx="2107">
                  <c:v>0.97071720600000433</c:v>
                </c:pt>
                <c:pt idx="2108">
                  <c:v>0.93487029100000063</c:v>
                </c:pt>
                <c:pt idx="2109">
                  <c:v>0.95650978200000003</c:v>
                </c:pt>
                <c:pt idx="2110">
                  <c:v>1.0850938399999999</c:v>
                </c:pt>
                <c:pt idx="2111">
                  <c:v>1.1022381440000104</c:v>
                </c:pt>
                <c:pt idx="2112">
                  <c:v>1.1136598339999999</c:v>
                </c:pt>
                <c:pt idx="2113">
                  <c:v>1.1637357169999998</c:v>
                </c:pt>
                <c:pt idx="2114">
                  <c:v>1.1665529670000152</c:v>
                </c:pt>
                <c:pt idx="2115">
                  <c:v>1.1561482089999999</c:v>
                </c:pt>
                <c:pt idx="2116">
                  <c:v>1.1528016649999999</c:v>
                </c:pt>
                <c:pt idx="2117">
                  <c:v>1.1481524880000127</c:v>
                </c:pt>
                <c:pt idx="2118">
                  <c:v>1.16494426</c:v>
                </c:pt>
                <c:pt idx="2119">
                  <c:v>1.2390068559999854</c:v>
                </c:pt>
                <c:pt idx="2120">
                  <c:v>1.280302673</c:v>
                </c:pt>
                <c:pt idx="2121">
                  <c:v>1.2524607179999854</c:v>
                </c:pt>
                <c:pt idx="2122">
                  <c:v>1.2495684669999998</c:v>
                </c:pt>
                <c:pt idx="2123">
                  <c:v>1.4038432029999777</c:v>
                </c:pt>
                <c:pt idx="2124">
                  <c:v>1.5714454449999999</c:v>
                </c:pt>
                <c:pt idx="2125">
                  <c:v>1.8370758380000001</c:v>
                </c:pt>
                <c:pt idx="2126">
                  <c:v>1.9269060439999988</c:v>
                </c:pt>
                <c:pt idx="2127">
                  <c:v>1.9067036809999978</c:v>
                </c:pt>
                <c:pt idx="2128">
                  <c:v>1.9606396639999986</c:v>
                </c:pt>
                <c:pt idx="2129">
                  <c:v>2.0723580579999998</c:v>
                </c:pt>
                <c:pt idx="2130">
                  <c:v>2.2372934389999997</c:v>
                </c:pt>
                <c:pt idx="2131">
                  <c:v>2.4144422589999999</c:v>
                </c:pt>
                <c:pt idx="2132">
                  <c:v>2.5849910770000304</c:v>
                </c:pt>
                <c:pt idx="2133">
                  <c:v>2.6994583119999978</c:v>
                </c:pt>
                <c:pt idx="2134">
                  <c:v>2.7702275100000002</c:v>
                </c:pt>
                <c:pt idx="2135">
                  <c:v>2.7548895299999998</c:v>
                </c:pt>
                <c:pt idx="2136">
                  <c:v>2.5099785420000011</c:v>
                </c:pt>
                <c:pt idx="2137">
                  <c:v>2.1885883170000002</c:v>
                </c:pt>
                <c:pt idx="2138">
                  <c:v>1.9352134310000095</c:v>
                </c:pt>
                <c:pt idx="2139">
                  <c:v>1.8002094069999999</c:v>
                </c:pt>
                <c:pt idx="2140">
                  <c:v>1.6628973260000099</c:v>
                </c:pt>
                <c:pt idx="2141">
                  <c:v>1.4497633139999782</c:v>
                </c:pt>
                <c:pt idx="2142">
                  <c:v>1.4181790699999999</c:v>
                </c:pt>
                <c:pt idx="2143">
                  <c:v>1.570049553</c:v>
                </c:pt>
                <c:pt idx="2144">
                  <c:v>1.7472085140000013</c:v>
                </c:pt>
                <c:pt idx="2145">
                  <c:v>1.8305075640000177</c:v>
                </c:pt>
                <c:pt idx="2146">
                  <c:v>1.870980812</c:v>
                </c:pt>
                <c:pt idx="2147">
                  <c:v>1.8904527630000147</c:v>
                </c:pt>
                <c:pt idx="2148">
                  <c:v>1.9127647119999975</c:v>
                </c:pt>
                <c:pt idx="2149">
                  <c:v>1.9383137060000086</c:v>
                </c:pt>
                <c:pt idx="2150">
                  <c:v>1.9371306879999868</c:v>
                </c:pt>
                <c:pt idx="2151">
                  <c:v>1.885031369</c:v>
                </c:pt>
                <c:pt idx="2152">
                  <c:v>1.7874222189999838</c:v>
                </c:pt>
                <c:pt idx="2153">
                  <c:v>1.6542298949999998</c:v>
                </c:pt>
                <c:pt idx="2154">
                  <c:v>1.488410993</c:v>
                </c:pt>
                <c:pt idx="2155">
                  <c:v>1.2346686579999788</c:v>
                </c:pt>
                <c:pt idx="2156">
                  <c:v>1.162437395</c:v>
                </c:pt>
                <c:pt idx="2157">
                  <c:v>1.159806973</c:v>
                </c:pt>
                <c:pt idx="2158">
                  <c:v>1.1650676360000001</c:v>
                </c:pt>
                <c:pt idx="2159">
                  <c:v>1.2243531569999999</c:v>
                </c:pt>
                <c:pt idx="2160">
                  <c:v>1.316349118</c:v>
                </c:pt>
                <c:pt idx="2161">
                  <c:v>1.5307399799999999</c:v>
                </c:pt>
                <c:pt idx="2162">
                  <c:v>1.7844593120000001</c:v>
                </c:pt>
                <c:pt idx="2163">
                  <c:v>2.0033290350000001</c:v>
                </c:pt>
                <c:pt idx="2164">
                  <c:v>2.1278270870000253</c:v>
                </c:pt>
                <c:pt idx="2165">
                  <c:v>2.1325089479999999</c:v>
                </c:pt>
                <c:pt idx="2166">
                  <c:v>2.2106317500000277</c:v>
                </c:pt>
                <c:pt idx="2167">
                  <c:v>2.2400679490000002</c:v>
                </c:pt>
                <c:pt idx="2168">
                  <c:v>2.3355444629999993</c:v>
                </c:pt>
                <c:pt idx="2169">
                  <c:v>2.603609584</c:v>
                </c:pt>
                <c:pt idx="2170">
                  <c:v>3.0114002879999999</c:v>
                </c:pt>
                <c:pt idx="2171">
                  <c:v>3.5315758329999993</c:v>
                </c:pt>
                <c:pt idx="2172">
                  <c:v>3.9978247630000001</c:v>
                </c:pt>
                <c:pt idx="2173">
                  <c:v>4.2032737350000717</c:v>
                </c:pt>
                <c:pt idx="2174">
                  <c:v>4.0766112010000004</c:v>
                </c:pt>
                <c:pt idx="2175">
                  <c:v>3.9199699149999967</c:v>
                </c:pt>
                <c:pt idx="2176">
                  <c:v>3.7216297060000012</c:v>
                </c:pt>
                <c:pt idx="2177">
                  <c:v>3.414631811</c:v>
                </c:pt>
                <c:pt idx="2178">
                  <c:v>3.093604574</c:v>
                </c:pt>
                <c:pt idx="2179">
                  <c:v>2.7878914550000253</c:v>
                </c:pt>
                <c:pt idx="2180">
                  <c:v>2.4864589819999967</c:v>
                </c:pt>
                <c:pt idx="2181">
                  <c:v>2.3164031179999967</c:v>
                </c:pt>
                <c:pt idx="2182">
                  <c:v>2.2594892670000002</c:v>
                </c:pt>
                <c:pt idx="2183">
                  <c:v>2.3086816859999999</c:v>
                </c:pt>
                <c:pt idx="2184">
                  <c:v>2.2937161180000012</c:v>
                </c:pt>
                <c:pt idx="2185">
                  <c:v>2.1361002949999999</c:v>
                </c:pt>
                <c:pt idx="2186">
                  <c:v>1.9532494260000086</c:v>
                </c:pt>
                <c:pt idx="2187">
                  <c:v>1.6967880420000001</c:v>
                </c:pt>
                <c:pt idx="2188">
                  <c:v>1.472186937</c:v>
                </c:pt>
                <c:pt idx="2189">
                  <c:v>1.4008335879999854</c:v>
                </c:pt>
                <c:pt idx="2190">
                  <c:v>1.4072786669999899</c:v>
                </c:pt>
                <c:pt idx="2191">
                  <c:v>1.3686381400000001</c:v>
                </c:pt>
                <c:pt idx="2192">
                  <c:v>1.2530514669999999</c:v>
                </c:pt>
                <c:pt idx="2193">
                  <c:v>1.1698319239999999</c:v>
                </c:pt>
                <c:pt idx="2194">
                  <c:v>1.1692770350000001</c:v>
                </c:pt>
                <c:pt idx="2195">
                  <c:v>1.1519458869999999</c:v>
                </c:pt>
                <c:pt idx="2196">
                  <c:v>1.1829906349999999</c:v>
                </c:pt>
                <c:pt idx="2197">
                  <c:v>1.2493982839999818</c:v>
                </c:pt>
                <c:pt idx="2198">
                  <c:v>1.287447885</c:v>
                </c:pt>
                <c:pt idx="2199">
                  <c:v>1.3043997939999867</c:v>
                </c:pt>
                <c:pt idx="2200">
                  <c:v>1.26587356799999</c:v>
                </c:pt>
                <c:pt idx="2201">
                  <c:v>1.1686267169999998</c:v>
                </c:pt>
                <c:pt idx="2202">
                  <c:v>1.20500150399999</c:v>
                </c:pt>
                <c:pt idx="2203">
                  <c:v>1.28511968499999</c:v>
                </c:pt>
                <c:pt idx="2204">
                  <c:v>1.5359950879999802</c:v>
                </c:pt>
                <c:pt idx="2205">
                  <c:v>1.8981295819999999</c:v>
                </c:pt>
                <c:pt idx="2206">
                  <c:v>2.0426295289999996</c:v>
                </c:pt>
                <c:pt idx="2207">
                  <c:v>2.0686020490000003</c:v>
                </c:pt>
                <c:pt idx="2208">
                  <c:v>2.1029026049999997</c:v>
                </c:pt>
                <c:pt idx="2209">
                  <c:v>2.1767905710000002</c:v>
                </c:pt>
                <c:pt idx="2210">
                  <c:v>2.3788236349999967</c:v>
                </c:pt>
                <c:pt idx="2211">
                  <c:v>2.3670321259999998</c:v>
                </c:pt>
                <c:pt idx="2212">
                  <c:v>2.3184805429999997</c:v>
                </c:pt>
                <c:pt idx="2213">
                  <c:v>2.2924648759999999</c:v>
                </c:pt>
                <c:pt idx="2214">
                  <c:v>2.2295858740000001</c:v>
                </c:pt>
                <c:pt idx="2215">
                  <c:v>2.1644507060000002</c:v>
                </c:pt>
                <c:pt idx="2216">
                  <c:v>2.0186545139999987</c:v>
                </c:pt>
                <c:pt idx="2217">
                  <c:v>1.7878855650000018</c:v>
                </c:pt>
                <c:pt idx="2218">
                  <c:v>1.5441445210000111</c:v>
                </c:pt>
                <c:pt idx="2219">
                  <c:v>1.4470865690000001</c:v>
                </c:pt>
                <c:pt idx="2220">
                  <c:v>1.483267428</c:v>
                </c:pt>
                <c:pt idx="2221">
                  <c:v>1.672794535</c:v>
                </c:pt>
                <c:pt idx="2222">
                  <c:v>1.8473374680000001</c:v>
                </c:pt>
                <c:pt idx="2223">
                  <c:v>2.0037644500000011</c:v>
                </c:pt>
                <c:pt idx="2224">
                  <c:v>2.0909838980000002</c:v>
                </c:pt>
                <c:pt idx="2225">
                  <c:v>2.0485553680000002</c:v>
                </c:pt>
                <c:pt idx="2226">
                  <c:v>2.0150835169999999</c:v>
                </c:pt>
                <c:pt idx="2227">
                  <c:v>2.0160990319999987</c:v>
                </c:pt>
                <c:pt idx="2228">
                  <c:v>1.9873780649999999</c:v>
                </c:pt>
                <c:pt idx="2229">
                  <c:v>1.9075715549999985</c:v>
                </c:pt>
                <c:pt idx="2230">
                  <c:v>1.6159153230000001</c:v>
                </c:pt>
                <c:pt idx="2231">
                  <c:v>1.4395242829999699</c:v>
                </c:pt>
                <c:pt idx="2232">
                  <c:v>1.3525546119999998</c:v>
                </c:pt>
                <c:pt idx="2233">
                  <c:v>1.2913527490000001</c:v>
                </c:pt>
                <c:pt idx="2234">
                  <c:v>1.4023469660000001</c:v>
                </c:pt>
                <c:pt idx="2235">
                  <c:v>1.4816097209999886</c:v>
                </c:pt>
                <c:pt idx="2236">
                  <c:v>1.5232865469999999</c:v>
                </c:pt>
                <c:pt idx="2237">
                  <c:v>1.524134951</c:v>
                </c:pt>
                <c:pt idx="2238">
                  <c:v>1.4586117059999888</c:v>
                </c:pt>
                <c:pt idx="2239">
                  <c:v>1.3519556049999999</c:v>
                </c:pt>
                <c:pt idx="2240">
                  <c:v>1.374479915</c:v>
                </c:pt>
                <c:pt idx="2241">
                  <c:v>1.413477374</c:v>
                </c:pt>
                <c:pt idx="2242">
                  <c:v>1.4693811029999888</c:v>
                </c:pt>
                <c:pt idx="2243">
                  <c:v>1.585840538</c:v>
                </c:pt>
                <c:pt idx="2244">
                  <c:v>1.6907691090000001</c:v>
                </c:pt>
                <c:pt idx="2245">
                  <c:v>1.782431855</c:v>
                </c:pt>
                <c:pt idx="2246">
                  <c:v>1.8162348269999999</c:v>
                </c:pt>
                <c:pt idx="2247">
                  <c:v>1.8027502689999999</c:v>
                </c:pt>
                <c:pt idx="2248">
                  <c:v>1.7101602979999793</c:v>
                </c:pt>
                <c:pt idx="2249">
                  <c:v>1.4529432479999811</c:v>
                </c:pt>
                <c:pt idx="2250">
                  <c:v>1.1140864909999999</c:v>
                </c:pt>
                <c:pt idx="2251">
                  <c:v>0.88809266700000078</c:v>
                </c:pt>
                <c:pt idx="2252">
                  <c:v>0.80741745399999998</c:v>
                </c:pt>
                <c:pt idx="2253">
                  <c:v>0.85371930100000004</c:v>
                </c:pt>
                <c:pt idx="2254">
                  <c:v>0.93609214299999999</c:v>
                </c:pt>
                <c:pt idx="2255">
                  <c:v>0.93363318099999959</c:v>
                </c:pt>
                <c:pt idx="2256">
                  <c:v>0.85078827000000556</c:v>
                </c:pt>
                <c:pt idx="2257">
                  <c:v>0.81603000299999995</c:v>
                </c:pt>
                <c:pt idx="2258">
                  <c:v>0.85977632400000004</c:v>
                </c:pt>
                <c:pt idx="2259">
                  <c:v>0.93582208899999997</c:v>
                </c:pt>
                <c:pt idx="2260">
                  <c:v>0.95064693800000499</c:v>
                </c:pt>
                <c:pt idx="2261">
                  <c:v>0.92551095099999958</c:v>
                </c:pt>
                <c:pt idx="2262">
                  <c:v>0.91959031700000005</c:v>
                </c:pt>
                <c:pt idx="2263">
                  <c:v>0.92540787199999996</c:v>
                </c:pt>
                <c:pt idx="2264">
                  <c:v>0.9771677349999992</c:v>
                </c:pt>
                <c:pt idx="2265">
                  <c:v>1.0281953939999899</c:v>
                </c:pt>
                <c:pt idx="2266">
                  <c:v>1.0207974719999999</c:v>
                </c:pt>
                <c:pt idx="2267">
                  <c:v>1.0579277199999888</c:v>
                </c:pt>
                <c:pt idx="2268">
                  <c:v>1.2284530060000001</c:v>
                </c:pt>
                <c:pt idx="2269">
                  <c:v>1.363419892999989</c:v>
                </c:pt>
                <c:pt idx="2270">
                  <c:v>1.5734136349999999</c:v>
                </c:pt>
                <c:pt idx="2271">
                  <c:v>1.7969447139999906</c:v>
                </c:pt>
                <c:pt idx="2272">
                  <c:v>1.8157990369999888</c:v>
                </c:pt>
                <c:pt idx="2273">
                  <c:v>1.7057924089999892</c:v>
                </c:pt>
                <c:pt idx="2274">
                  <c:v>1.5753235999999899</c:v>
                </c:pt>
                <c:pt idx="2275">
                  <c:v>1.5001111659999999</c:v>
                </c:pt>
                <c:pt idx="2276">
                  <c:v>1.522654691999989</c:v>
                </c:pt>
                <c:pt idx="2277">
                  <c:v>1.6280838700000111</c:v>
                </c:pt>
                <c:pt idx="2278">
                  <c:v>1.8078616079999774</c:v>
                </c:pt>
                <c:pt idx="2279">
                  <c:v>1.96648380000001</c:v>
                </c:pt>
                <c:pt idx="2280">
                  <c:v>2.0326780989999977</c:v>
                </c:pt>
                <c:pt idx="2281">
                  <c:v>2.154146452</c:v>
                </c:pt>
                <c:pt idx="2282">
                  <c:v>2.3621376580000226</c:v>
                </c:pt>
                <c:pt idx="2283">
                  <c:v>2.4914863509999998</c:v>
                </c:pt>
                <c:pt idx="2284">
                  <c:v>2.5754830999999987</c:v>
                </c:pt>
                <c:pt idx="2285">
                  <c:v>2.7079030920000253</c:v>
                </c:pt>
                <c:pt idx="2286">
                  <c:v>2.7605870020000389</c:v>
                </c:pt>
                <c:pt idx="2287">
                  <c:v>2.8004332790000004</c:v>
                </c:pt>
                <c:pt idx="2288">
                  <c:v>2.839680199999973</c:v>
                </c:pt>
                <c:pt idx="2289">
                  <c:v>2.8685920249999999</c:v>
                </c:pt>
                <c:pt idx="2290">
                  <c:v>2.9868985959999987</c:v>
                </c:pt>
                <c:pt idx="2291">
                  <c:v>3.0915518329999996</c:v>
                </c:pt>
                <c:pt idx="2292">
                  <c:v>3.1812721029999995</c:v>
                </c:pt>
                <c:pt idx="2293">
                  <c:v>3.2026723539999997</c:v>
                </c:pt>
                <c:pt idx="2294">
                  <c:v>3.0510727699999998</c:v>
                </c:pt>
                <c:pt idx="2295">
                  <c:v>2.7778988030000002</c:v>
                </c:pt>
                <c:pt idx="2296">
                  <c:v>2.4950905560000001</c:v>
                </c:pt>
                <c:pt idx="2297">
                  <c:v>2.2482949470000335</c:v>
                </c:pt>
                <c:pt idx="2298">
                  <c:v>2.028029418</c:v>
                </c:pt>
                <c:pt idx="2299">
                  <c:v>1.811143401</c:v>
                </c:pt>
                <c:pt idx="2300">
                  <c:v>1.5319959240000001</c:v>
                </c:pt>
                <c:pt idx="2301">
                  <c:v>1.3462948369999999</c:v>
                </c:pt>
                <c:pt idx="2302">
                  <c:v>1.310836189</c:v>
                </c:pt>
                <c:pt idx="2303">
                  <c:v>1.24919204399999</c:v>
                </c:pt>
                <c:pt idx="2304">
                  <c:v>1.1724361480000001</c:v>
                </c:pt>
                <c:pt idx="2305">
                  <c:v>1.1836771040000127</c:v>
                </c:pt>
                <c:pt idx="2306">
                  <c:v>1.1981266589999899</c:v>
                </c:pt>
                <c:pt idx="2307">
                  <c:v>1.2064548799999999</c:v>
                </c:pt>
                <c:pt idx="2308">
                  <c:v>1.20528528999999</c:v>
                </c:pt>
                <c:pt idx="2309">
                  <c:v>1.3032749899999998</c:v>
                </c:pt>
                <c:pt idx="2310">
                  <c:v>1.3505913759999888</c:v>
                </c:pt>
                <c:pt idx="2311">
                  <c:v>1.3827343049999998</c:v>
                </c:pt>
                <c:pt idx="2312">
                  <c:v>1.4412687409999854</c:v>
                </c:pt>
                <c:pt idx="2313">
                  <c:v>1.3430348179999854</c:v>
                </c:pt>
                <c:pt idx="2314">
                  <c:v>1.2103484309999999</c:v>
                </c:pt>
                <c:pt idx="2315">
                  <c:v>1.2077358739999899</c:v>
                </c:pt>
                <c:pt idx="2316">
                  <c:v>1.2470381519999998</c:v>
                </c:pt>
                <c:pt idx="2317">
                  <c:v>1.2524927159999888</c:v>
                </c:pt>
                <c:pt idx="2318">
                  <c:v>1.2628609529999888</c:v>
                </c:pt>
                <c:pt idx="2319">
                  <c:v>1.265236995999987</c:v>
                </c:pt>
                <c:pt idx="2320">
                  <c:v>1.252700589</c:v>
                </c:pt>
                <c:pt idx="2321">
                  <c:v>1.1963667069999999</c:v>
                </c:pt>
                <c:pt idx="2322">
                  <c:v>1.0591360509999874</c:v>
                </c:pt>
                <c:pt idx="2323">
                  <c:v>0.93334455800000005</c:v>
                </c:pt>
                <c:pt idx="2324">
                  <c:v>0.92352869400000004</c:v>
                </c:pt>
                <c:pt idx="2325">
                  <c:v>0.93024071600000591</c:v>
                </c:pt>
                <c:pt idx="2326">
                  <c:v>0.89681763800000092</c:v>
                </c:pt>
                <c:pt idx="2327">
                  <c:v>0.75559145300000796</c:v>
                </c:pt>
                <c:pt idx="2328">
                  <c:v>0.71054928700000064</c:v>
                </c:pt>
                <c:pt idx="2329">
                  <c:v>0.87108881300000762</c:v>
                </c:pt>
                <c:pt idx="2330">
                  <c:v>1.1692462349999999</c:v>
                </c:pt>
                <c:pt idx="2331">
                  <c:v>1.2388151810000001</c:v>
                </c:pt>
                <c:pt idx="2332">
                  <c:v>1.3069716619999998</c:v>
                </c:pt>
                <c:pt idx="2333">
                  <c:v>1.5222929949999999</c:v>
                </c:pt>
                <c:pt idx="2334">
                  <c:v>1.586521834</c:v>
                </c:pt>
                <c:pt idx="2335">
                  <c:v>1.5695848769999998</c:v>
                </c:pt>
                <c:pt idx="2336">
                  <c:v>1.7252358720000001</c:v>
                </c:pt>
                <c:pt idx="2337">
                  <c:v>2.0269828169999999</c:v>
                </c:pt>
                <c:pt idx="2338">
                  <c:v>2.4844473480000002</c:v>
                </c:pt>
                <c:pt idx="2339">
                  <c:v>2.8447973320000002</c:v>
                </c:pt>
                <c:pt idx="2340">
                  <c:v>2.7131979490000244</c:v>
                </c:pt>
                <c:pt idx="2341">
                  <c:v>2.64304826</c:v>
                </c:pt>
                <c:pt idx="2342">
                  <c:v>2.7825069510000002</c:v>
                </c:pt>
                <c:pt idx="2343">
                  <c:v>2.9398654169999725</c:v>
                </c:pt>
                <c:pt idx="2344">
                  <c:v>2.9089231190000002</c:v>
                </c:pt>
                <c:pt idx="2345">
                  <c:v>2.6853236870000012</c:v>
                </c:pt>
                <c:pt idx="2346">
                  <c:v>2.8302017880000001</c:v>
                </c:pt>
                <c:pt idx="2347">
                  <c:v>3.1232822720000226</c:v>
                </c:pt>
                <c:pt idx="2348">
                  <c:v>2.96462453</c:v>
                </c:pt>
                <c:pt idx="2349">
                  <c:v>3.2083836570000286</c:v>
                </c:pt>
                <c:pt idx="2350">
                  <c:v>3.762128293</c:v>
                </c:pt>
                <c:pt idx="2351">
                  <c:v>4.3979376479999113</c:v>
                </c:pt>
                <c:pt idx="2352">
                  <c:v>5.6418233100000004</c:v>
                </c:pt>
                <c:pt idx="2353">
                  <c:v>7.1004499799999845</c:v>
                </c:pt>
                <c:pt idx="2354">
                  <c:v>8.8105373100001163</c:v>
                </c:pt>
                <c:pt idx="2355">
                  <c:v>10.703771109999998</c:v>
                </c:pt>
                <c:pt idx="2356">
                  <c:v>10.79919475</c:v>
                </c:pt>
                <c:pt idx="2357">
                  <c:v>10.41352446</c:v>
                </c:pt>
                <c:pt idx="2358">
                  <c:v>11.37582242</c:v>
                </c:pt>
                <c:pt idx="2359">
                  <c:v>12.20075449</c:v>
                </c:pt>
                <c:pt idx="2360">
                  <c:v>11.883526460000002</c:v>
                </c:pt>
                <c:pt idx="2361">
                  <c:v>11.111513629999999</c:v>
                </c:pt>
                <c:pt idx="2362">
                  <c:v>10.875046110000138</c:v>
                </c:pt>
                <c:pt idx="2363">
                  <c:v>11.306715730000002</c:v>
                </c:pt>
                <c:pt idx="2364">
                  <c:v>10.990618660000001</c:v>
                </c:pt>
                <c:pt idx="2365">
                  <c:v>10.979489850000171</c:v>
                </c:pt>
                <c:pt idx="2366">
                  <c:v>10.825905090000004</c:v>
                </c:pt>
                <c:pt idx="2367">
                  <c:v>9.6015334229999993</c:v>
                </c:pt>
                <c:pt idx="2368">
                  <c:v>8.0632016000000011</c:v>
                </c:pt>
                <c:pt idx="2369">
                  <c:v>6.6116486200000004</c:v>
                </c:pt>
                <c:pt idx="2370">
                  <c:v>5.4348026489999945</c:v>
                </c:pt>
                <c:pt idx="2371">
                  <c:v>4.4077786940000134</c:v>
                </c:pt>
                <c:pt idx="2372">
                  <c:v>4.0109369509999349</c:v>
                </c:pt>
                <c:pt idx="2373">
                  <c:v>4.0121362909999645</c:v>
                </c:pt>
                <c:pt idx="2374">
                  <c:v>4.2330583539999997</c:v>
                </c:pt>
                <c:pt idx="2375">
                  <c:v>4.1697803979999755</c:v>
                </c:pt>
                <c:pt idx="2376">
                  <c:v>4.1080099910000003</c:v>
                </c:pt>
                <c:pt idx="2377">
                  <c:v>4.0173309059999855</c:v>
                </c:pt>
                <c:pt idx="2378">
                  <c:v>4.490306243</c:v>
                </c:pt>
                <c:pt idx="2379">
                  <c:v>4.5446274630000003</c:v>
                </c:pt>
                <c:pt idx="2380">
                  <c:v>4.6685406369999303</c:v>
                </c:pt>
                <c:pt idx="2381">
                  <c:v>4.9411779300000003</c:v>
                </c:pt>
                <c:pt idx="2382">
                  <c:v>5.0650709049999945</c:v>
                </c:pt>
                <c:pt idx="2383">
                  <c:v>5.6334579189999845</c:v>
                </c:pt>
                <c:pt idx="2384">
                  <c:v>7.2005577650000001</c:v>
                </c:pt>
                <c:pt idx="2385">
                  <c:v>7.8544213399999645</c:v>
                </c:pt>
                <c:pt idx="2386">
                  <c:v>7.4587778949999999</c:v>
                </c:pt>
                <c:pt idx="2387">
                  <c:v>7.3664866429999645</c:v>
                </c:pt>
                <c:pt idx="2388">
                  <c:v>7.2431170050000002</c:v>
                </c:pt>
                <c:pt idx="2389">
                  <c:v>6.8211234579999855</c:v>
                </c:pt>
                <c:pt idx="2390">
                  <c:v>6.987471513</c:v>
                </c:pt>
                <c:pt idx="2391">
                  <c:v>6.6652789409999755</c:v>
                </c:pt>
                <c:pt idx="2392">
                  <c:v>5.6892616790000003</c:v>
                </c:pt>
                <c:pt idx="2393">
                  <c:v>4.9105529299999855</c:v>
                </c:pt>
                <c:pt idx="2394">
                  <c:v>4.57767238500006</c:v>
                </c:pt>
                <c:pt idx="2395">
                  <c:v>4.1747803349999755</c:v>
                </c:pt>
                <c:pt idx="2396">
                  <c:v>3.837506061</c:v>
                </c:pt>
                <c:pt idx="2397">
                  <c:v>3.7831162270000389</c:v>
                </c:pt>
                <c:pt idx="2398">
                  <c:v>3.903025908</c:v>
                </c:pt>
                <c:pt idx="2399">
                  <c:v>3.9154203299999977</c:v>
                </c:pt>
                <c:pt idx="2400">
                  <c:v>3.8361711519999999</c:v>
                </c:pt>
                <c:pt idx="2401">
                  <c:v>3.8845230800000001</c:v>
                </c:pt>
                <c:pt idx="2402">
                  <c:v>4.0109199779999303</c:v>
                </c:pt>
                <c:pt idx="2403">
                  <c:v>4.0743782949999998</c:v>
                </c:pt>
                <c:pt idx="2404">
                  <c:v>3.4233797350000001</c:v>
                </c:pt>
                <c:pt idx="2405">
                  <c:v>2.5787824189999999</c:v>
                </c:pt>
                <c:pt idx="2406">
                  <c:v>2.3936260480000002</c:v>
                </c:pt>
                <c:pt idx="2407">
                  <c:v>2.3588498499999977</c:v>
                </c:pt>
                <c:pt idx="2408">
                  <c:v>2.3234030389999996</c:v>
                </c:pt>
                <c:pt idx="2409">
                  <c:v>2.2988527789999997</c:v>
                </c:pt>
                <c:pt idx="2410">
                  <c:v>2.1110676229999998</c:v>
                </c:pt>
                <c:pt idx="2411">
                  <c:v>1.8952150839999999</c:v>
                </c:pt>
                <c:pt idx="2412">
                  <c:v>1.9049545200000095</c:v>
                </c:pt>
                <c:pt idx="2413">
                  <c:v>1.9852969329999988</c:v>
                </c:pt>
                <c:pt idx="2414">
                  <c:v>2.1283799610000012</c:v>
                </c:pt>
                <c:pt idx="2415">
                  <c:v>2.2244061249999998</c:v>
                </c:pt>
                <c:pt idx="2416">
                  <c:v>2.2678133010000012</c:v>
                </c:pt>
                <c:pt idx="2417">
                  <c:v>2.285052796</c:v>
                </c:pt>
                <c:pt idx="2418">
                  <c:v>2.347571099</c:v>
                </c:pt>
                <c:pt idx="2419">
                  <c:v>2.333987617</c:v>
                </c:pt>
                <c:pt idx="2420">
                  <c:v>2.6294464969999987</c:v>
                </c:pt>
                <c:pt idx="2421">
                  <c:v>2.9462309420000001</c:v>
                </c:pt>
                <c:pt idx="2422">
                  <c:v>3.0953471859999997</c:v>
                </c:pt>
                <c:pt idx="2423">
                  <c:v>3.5798276829999995</c:v>
                </c:pt>
                <c:pt idx="2424">
                  <c:v>3.8172385179999999</c:v>
                </c:pt>
                <c:pt idx="2425">
                  <c:v>3.9845396930000003</c:v>
                </c:pt>
                <c:pt idx="2426">
                  <c:v>4.3310030130000134</c:v>
                </c:pt>
                <c:pt idx="2427">
                  <c:v>4.3722081870000133</c:v>
                </c:pt>
                <c:pt idx="2428">
                  <c:v>4.3975460499999439</c:v>
                </c:pt>
                <c:pt idx="2429">
                  <c:v>4.2700126379999945</c:v>
                </c:pt>
                <c:pt idx="2430">
                  <c:v>4.3691363199999467</c:v>
                </c:pt>
                <c:pt idx="2431">
                  <c:v>4.4556593900000134</c:v>
                </c:pt>
                <c:pt idx="2432">
                  <c:v>4.4624951689999746</c:v>
                </c:pt>
                <c:pt idx="2433">
                  <c:v>4.0223349549999403</c:v>
                </c:pt>
                <c:pt idx="2434">
                  <c:v>3.3663543490000003</c:v>
                </c:pt>
                <c:pt idx="2435">
                  <c:v>2.9335426059999987</c:v>
                </c:pt>
                <c:pt idx="2436">
                  <c:v>2.4114458989999967</c:v>
                </c:pt>
                <c:pt idx="2437">
                  <c:v>1.9794166369999986</c:v>
                </c:pt>
                <c:pt idx="2438">
                  <c:v>1.7874870830000014</c:v>
                </c:pt>
                <c:pt idx="2439">
                  <c:v>1.6550595530000001</c:v>
                </c:pt>
                <c:pt idx="2440">
                  <c:v>1.6935394179999874</c:v>
                </c:pt>
                <c:pt idx="2441">
                  <c:v>1.7063364859999892</c:v>
                </c:pt>
                <c:pt idx="2442">
                  <c:v>2.129803506</c:v>
                </c:pt>
                <c:pt idx="2443">
                  <c:v>2.478417458</c:v>
                </c:pt>
                <c:pt idx="2444">
                  <c:v>2.8372553839999726</c:v>
                </c:pt>
                <c:pt idx="2445">
                  <c:v>3.4423988229999996</c:v>
                </c:pt>
                <c:pt idx="2446">
                  <c:v>4.1063567679999755</c:v>
                </c:pt>
                <c:pt idx="2447">
                  <c:v>4.5191326489999755</c:v>
                </c:pt>
                <c:pt idx="2448">
                  <c:v>4.71782228</c:v>
                </c:pt>
                <c:pt idx="2449">
                  <c:v>4.7238145859999845</c:v>
                </c:pt>
                <c:pt idx="2450">
                  <c:v>5.2781449179999855</c:v>
                </c:pt>
                <c:pt idx="2451">
                  <c:v>6.1638210930000001</c:v>
                </c:pt>
                <c:pt idx="2452">
                  <c:v>6.9190876499999945</c:v>
                </c:pt>
                <c:pt idx="2453">
                  <c:v>7.2065773499999946</c:v>
                </c:pt>
                <c:pt idx="2454">
                  <c:v>7.8935032529999845</c:v>
                </c:pt>
                <c:pt idx="2455">
                  <c:v>8.2994076520000046</c:v>
                </c:pt>
                <c:pt idx="2456">
                  <c:v>8.4943875140000067</c:v>
                </c:pt>
                <c:pt idx="2457">
                  <c:v>7.5625995039999845</c:v>
                </c:pt>
                <c:pt idx="2458">
                  <c:v>6.8713113379999955</c:v>
                </c:pt>
                <c:pt idx="2459">
                  <c:v>6.2227794740000002</c:v>
                </c:pt>
                <c:pt idx="2460">
                  <c:v>5.5238878389999249</c:v>
                </c:pt>
                <c:pt idx="2461">
                  <c:v>4.8292080860000004</c:v>
                </c:pt>
                <c:pt idx="2462">
                  <c:v>4.5380860949999997</c:v>
                </c:pt>
                <c:pt idx="2463">
                  <c:v>4.3643513119999655</c:v>
                </c:pt>
                <c:pt idx="2464">
                  <c:v>4.3523848809999439</c:v>
                </c:pt>
                <c:pt idx="2465">
                  <c:v>4.4742981760000013</c:v>
                </c:pt>
                <c:pt idx="2466">
                  <c:v>4.6867884589999855</c:v>
                </c:pt>
                <c:pt idx="2467">
                  <c:v>5.0473845509999258</c:v>
                </c:pt>
                <c:pt idx="2468">
                  <c:v>5.381590428</c:v>
                </c:pt>
                <c:pt idx="2469">
                  <c:v>5.7215287149999998</c:v>
                </c:pt>
                <c:pt idx="2470">
                  <c:v>6.0772552930000003</c:v>
                </c:pt>
                <c:pt idx="2471">
                  <c:v>6.2366296110000619</c:v>
                </c:pt>
                <c:pt idx="2472">
                  <c:v>6.0900786769999655</c:v>
                </c:pt>
                <c:pt idx="2473">
                  <c:v>5.9733819349999999</c:v>
                </c:pt>
                <c:pt idx="2474">
                  <c:v>5.5743769289999845</c:v>
                </c:pt>
                <c:pt idx="2475">
                  <c:v>5.2297428520000002</c:v>
                </c:pt>
                <c:pt idx="2476">
                  <c:v>4.5429344839999946</c:v>
                </c:pt>
                <c:pt idx="2477">
                  <c:v>4.0321029479999755</c:v>
                </c:pt>
                <c:pt idx="2478">
                  <c:v>3.5215915340000001</c:v>
                </c:pt>
                <c:pt idx="2479">
                  <c:v>3.1877193980000254</c:v>
                </c:pt>
                <c:pt idx="2480">
                  <c:v>3.1220496129999993</c:v>
                </c:pt>
                <c:pt idx="2481">
                  <c:v>2.9561439789999993</c:v>
                </c:pt>
                <c:pt idx="2482">
                  <c:v>2.7537618770000254</c:v>
                </c:pt>
                <c:pt idx="2483">
                  <c:v>2.7577876290000001</c:v>
                </c:pt>
                <c:pt idx="2484">
                  <c:v>2.8513297849999999</c:v>
                </c:pt>
                <c:pt idx="2485">
                  <c:v>2.6277588349999998</c:v>
                </c:pt>
                <c:pt idx="2486">
                  <c:v>2.5711908600000002</c:v>
                </c:pt>
                <c:pt idx="2487">
                  <c:v>2.5359135729999998</c:v>
                </c:pt>
                <c:pt idx="2488">
                  <c:v>2.4952097959999997</c:v>
                </c:pt>
                <c:pt idx="2489">
                  <c:v>2.5598814779999999</c:v>
                </c:pt>
                <c:pt idx="2490">
                  <c:v>2.5813601949999998</c:v>
                </c:pt>
                <c:pt idx="2491">
                  <c:v>2.292715345</c:v>
                </c:pt>
                <c:pt idx="2492">
                  <c:v>2.0171830050000001</c:v>
                </c:pt>
                <c:pt idx="2493">
                  <c:v>1.7566481760000019</c:v>
                </c:pt>
                <c:pt idx="2494">
                  <c:v>1.838477224000012</c:v>
                </c:pt>
                <c:pt idx="2495">
                  <c:v>2.1042444859999998</c:v>
                </c:pt>
                <c:pt idx="2496">
                  <c:v>2.3754490039999725</c:v>
                </c:pt>
                <c:pt idx="2497">
                  <c:v>2.5561217640000002</c:v>
                </c:pt>
                <c:pt idx="2498">
                  <c:v>2.6977053790000003</c:v>
                </c:pt>
                <c:pt idx="2499">
                  <c:v>2.9891339750000001</c:v>
                </c:pt>
                <c:pt idx="2500">
                  <c:v>3.1586068799999998</c:v>
                </c:pt>
                <c:pt idx="2501">
                  <c:v>3.2091560130000003</c:v>
                </c:pt>
                <c:pt idx="2502">
                  <c:v>3.1950844929999995</c:v>
                </c:pt>
                <c:pt idx="2503">
                  <c:v>3.1750442809999999</c:v>
                </c:pt>
                <c:pt idx="2504">
                  <c:v>3.1759861490000003</c:v>
                </c:pt>
                <c:pt idx="2505">
                  <c:v>3.0052446199999987</c:v>
                </c:pt>
                <c:pt idx="2506">
                  <c:v>2.8032900650000001</c:v>
                </c:pt>
                <c:pt idx="2507">
                  <c:v>2.6014227560000012</c:v>
                </c:pt>
                <c:pt idx="2508">
                  <c:v>2.4308755219999987</c:v>
                </c:pt>
                <c:pt idx="2509">
                  <c:v>2.3082828169999998</c:v>
                </c:pt>
                <c:pt idx="2510">
                  <c:v>2.0599259629999995</c:v>
                </c:pt>
                <c:pt idx="2511">
                  <c:v>1.6902262529999874</c:v>
                </c:pt>
                <c:pt idx="2512">
                  <c:v>1.4930182479999854</c:v>
                </c:pt>
                <c:pt idx="2513">
                  <c:v>1.40146769699998</c:v>
                </c:pt>
                <c:pt idx="2514">
                  <c:v>1.4466637569999852</c:v>
                </c:pt>
                <c:pt idx="2515">
                  <c:v>1.669393178</c:v>
                </c:pt>
                <c:pt idx="2516">
                  <c:v>1.7990638250000013</c:v>
                </c:pt>
                <c:pt idx="2517">
                  <c:v>1.9227027069999998</c:v>
                </c:pt>
                <c:pt idx="2518">
                  <c:v>2.0505222620000012</c:v>
                </c:pt>
                <c:pt idx="2519">
                  <c:v>2.1286038710000001</c:v>
                </c:pt>
                <c:pt idx="2520">
                  <c:v>2.2400484129999998</c:v>
                </c:pt>
                <c:pt idx="2521">
                  <c:v>2.3370166229999998</c:v>
                </c:pt>
                <c:pt idx="2522">
                  <c:v>2.3307132149999998</c:v>
                </c:pt>
                <c:pt idx="2523">
                  <c:v>2.2903027330000003</c:v>
                </c:pt>
                <c:pt idx="2524">
                  <c:v>2.17334958</c:v>
                </c:pt>
                <c:pt idx="2525">
                  <c:v>2.1335540380000002</c:v>
                </c:pt>
                <c:pt idx="2526">
                  <c:v>2.1449845970000263</c:v>
                </c:pt>
                <c:pt idx="2527">
                  <c:v>2.1199835329999996</c:v>
                </c:pt>
                <c:pt idx="2528">
                  <c:v>1.9208357059999988</c:v>
                </c:pt>
                <c:pt idx="2529">
                  <c:v>1.8350051260000111</c:v>
                </c:pt>
                <c:pt idx="2530">
                  <c:v>1.8504199410000099</c:v>
                </c:pt>
                <c:pt idx="2531">
                  <c:v>1.8443223849999999</c:v>
                </c:pt>
                <c:pt idx="2532">
                  <c:v>1.7891391710000013</c:v>
                </c:pt>
                <c:pt idx="2533">
                  <c:v>1.7653985729999904</c:v>
                </c:pt>
                <c:pt idx="2534">
                  <c:v>1.727924776999979</c:v>
                </c:pt>
                <c:pt idx="2535">
                  <c:v>1.676953817</c:v>
                </c:pt>
                <c:pt idx="2536">
                  <c:v>1.6639983479999851</c:v>
                </c:pt>
                <c:pt idx="2537">
                  <c:v>1.670211195</c:v>
                </c:pt>
                <c:pt idx="2538">
                  <c:v>1.7259075300000013</c:v>
                </c:pt>
                <c:pt idx="2539">
                  <c:v>1.8420086339999999</c:v>
                </c:pt>
                <c:pt idx="2540">
                  <c:v>1.9718198249999999</c:v>
                </c:pt>
                <c:pt idx="2541">
                  <c:v>2.017288776</c:v>
                </c:pt>
                <c:pt idx="2542">
                  <c:v>1.9818478270000086</c:v>
                </c:pt>
                <c:pt idx="2543">
                  <c:v>1.793728607999979</c:v>
                </c:pt>
                <c:pt idx="2544">
                  <c:v>1.6607430400000001</c:v>
                </c:pt>
                <c:pt idx="2545">
                  <c:v>1.6292142769999998</c:v>
                </c:pt>
                <c:pt idx="2546">
                  <c:v>1.7679195949999913</c:v>
                </c:pt>
                <c:pt idx="2547">
                  <c:v>1.9341746869999981</c:v>
                </c:pt>
                <c:pt idx="2548">
                  <c:v>2.096922851</c:v>
                </c:pt>
                <c:pt idx="2549">
                  <c:v>2.318122786</c:v>
                </c:pt>
                <c:pt idx="2550">
                  <c:v>2.4885363640000002</c:v>
                </c:pt>
                <c:pt idx="2551">
                  <c:v>2.7074769870000002</c:v>
                </c:pt>
                <c:pt idx="2552">
                  <c:v>2.9999437059999998</c:v>
                </c:pt>
                <c:pt idx="2553">
                  <c:v>3.2879027350000012</c:v>
                </c:pt>
                <c:pt idx="2554">
                  <c:v>3.5363964839999977</c:v>
                </c:pt>
                <c:pt idx="2555">
                  <c:v>3.7324076879999999</c:v>
                </c:pt>
                <c:pt idx="2556">
                  <c:v>3.8930008759999999</c:v>
                </c:pt>
                <c:pt idx="2557">
                  <c:v>4.0198540219999845</c:v>
                </c:pt>
                <c:pt idx="2558">
                  <c:v>4.0874172659999655</c:v>
                </c:pt>
                <c:pt idx="2559">
                  <c:v>4.096726823</c:v>
                </c:pt>
                <c:pt idx="2560">
                  <c:v>3.9726094989999967</c:v>
                </c:pt>
                <c:pt idx="2561">
                  <c:v>3.7404771660000002</c:v>
                </c:pt>
                <c:pt idx="2562">
                  <c:v>3.3718880409999987</c:v>
                </c:pt>
                <c:pt idx="2563">
                  <c:v>2.9968570389999987</c:v>
                </c:pt>
                <c:pt idx="2564">
                  <c:v>2.6363387090000003</c:v>
                </c:pt>
                <c:pt idx="2565">
                  <c:v>2.3265799119999997</c:v>
                </c:pt>
                <c:pt idx="2566">
                  <c:v>2.1597997520000254</c:v>
                </c:pt>
                <c:pt idx="2567">
                  <c:v>1.9811338039999986</c:v>
                </c:pt>
                <c:pt idx="2568">
                  <c:v>1.7638743989999792</c:v>
                </c:pt>
                <c:pt idx="2569">
                  <c:v>1.5572918979999775</c:v>
                </c:pt>
                <c:pt idx="2570">
                  <c:v>1.2794006539999854</c:v>
                </c:pt>
                <c:pt idx="2571">
                  <c:v>1.105123469</c:v>
                </c:pt>
                <c:pt idx="2572">
                  <c:v>1.1204800530000001</c:v>
                </c:pt>
                <c:pt idx="2573">
                  <c:v>1.22112971699998</c:v>
                </c:pt>
                <c:pt idx="2574">
                  <c:v>1.2929724949999999</c:v>
                </c:pt>
                <c:pt idx="2575">
                  <c:v>1.2995986379999822</c:v>
                </c:pt>
                <c:pt idx="2576">
                  <c:v>1.30622343</c:v>
                </c:pt>
                <c:pt idx="2577">
                  <c:v>1.3295388919999998</c:v>
                </c:pt>
                <c:pt idx="2578">
                  <c:v>1.3480785410000113</c:v>
                </c:pt>
                <c:pt idx="2579">
                  <c:v>1.3628466499999998</c:v>
                </c:pt>
                <c:pt idx="2580">
                  <c:v>1.4087267389999831</c:v>
                </c:pt>
                <c:pt idx="2581">
                  <c:v>1.4082299179999818</c:v>
                </c:pt>
                <c:pt idx="2582">
                  <c:v>1.3869222719999998</c:v>
                </c:pt>
                <c:pt idx="2583">
                  <c:v>1.39303225099999</c:v>
                </c:pt>
                <c:pt idx="2584">
                  <c:v>1.42173360699998</c:v>
                </c:pt>
                <c:pt idx="2585">
                  <c:v>1.4951955179999867</c:v>
                </c:pt>
                <c:pt idx="2586">
                  <c:v>1.6134201419999998</c:v>
                </c:pt>
                <c:pt idx="2587">
                  <c:v>1.72731389</c:v>
                </c:pt>
                <c:pt idx="2588">
                  <c:v>1.7619475540000014</c:v>
                </c:pt>
                <c:pt idx="2589">
                  <c:v>1.756962377</c:v>
                </c:pt>
                <c:pt idx="2590">
                  <c:v>1.825858022</c:v>
                </c:pt>
                <c:pt idx="2591">
                  <c:v>1.9070989929999975</c:v>
                </c:pt>
                <c:pt idx="2592">
                  <c:v>2.0175096239999997</c:v>
                </c:pt>
                <c:pt idx="2593">
                  <c:v>2.1316663099999977</c:v>
                </c:pt>
                <c:pt idx="2594">
                  <c:v>2.2189361359999999</c:v>
                </c:pt>
                <c:pt idx="2595">
                  <c:v>2.2621529659999999</c:v>
                </c:pt>
                <c:pt idx="2596">
                  <c:v>2.2765133720000001</c:v>
                </c:pt>
                <c:pt idx="2597">
                  <c:v>2.269925674</c:v>
                </c:pt>
                <c:pt idx="2598">
                  <c:v>2.2623871700000002</c:v>
                </c:pt>
                <c:pt idx="2599">
                  <c:v>2.1631301820000295</c:v>
                </c:pt>
                <c:pt idx="2600">
                  <c:v>1.8975582090000001</c:v>
                </c:pt>
                <c:pt idx="2601">
                  <c:v>1.646650637</c:v>
                </c:pt>
                <c:pt idx="2602">
                  <c:v>1.42743770699999</c:v>
                </c:pt>
                <c:pt idx="2603">
                  <c:v>1.2450317179999775</c:v>
                </c:pt>
                <c:pt idx="2604">
                  <c:v>1.1328905949999999</c:v>
                </c:pt>
                <c:pt idx="2605">
                  <c:v>1.0943459529999999</c:v>
                </c:pt>
                <c:pt idx="2606">
                  <c:v>1.0996338749999999</c:v>
                </c:pt>
                <c:pt idx="2607">
                  <c:v>1.1382031829999999</c:v>
                </c:pt>
                <c:pt idx="2608">
                  <c:v>1.1881066579999899</c:v>
                </c:pt>
                <c:pt idx="2609">
                  <c:v>1.2843789350000001</c:v>
                </c:pt>
                <c:pt idx="2610">
                  <c:v>1.4547547989999854</c:v>
                </c:pt>
                <c:pt idx="2611">
                  <c:v>1.5925485930000001</c:v>
                </c:pt>
                <c:pt idx="2612">
                  <c:v>1.7131532829999874</c:v>
                </c:pt>
                <c:pt idx="2613">
                  <c:v>1.8261781240000174</c:v>
                </c:pt>
                <c:pt idx="2614">
                  <c:v>1.8944653330000001</c:v>
                </c:pt>
                <c:pt idx="2615">
                  <c:v>1.9320064169999998</c:v>
                </c:pt>
                <c:pt idx="2616">
                  <c:v>1.9254793819999978</c:v>
                </c:pt>
                <c:pt idx="2617">
                  <c:v>1.921599527999998</c:v>
                </c:pt>
                <c:pt idx="2618">
                  <c:v>1.9309937019999985</c:v>
                </c:pt>
                <c:pt idx="2619">
                  <c:v>1.9730686449999986</c:v>
                </c:pt>
                <c:pt idx="2620">
                  <c:v>1.9147934929999875</c:v>
                </c:pt>
                <c:pt idx="2621">
                  <c:v>1.7262903660000013</c:v>
                </c:pt>
                <c:pt idx="2622">
                  <c:v>1.678181447</c:v>
                </c:pt>
                <c:pt idx="2623">
                  <c:v>1.6961944179999897</c:v>
                </c:pt>
                <c:pt idx="2624">
                  <c:v>1.7508921710000016</c:v>
                </c:pt>
                <c:pt idx="2625">
                  <c:v>1.7491729200000021</c:v>
                </c:pt>
                <c:pt idx="2626">
                  <c:v>1.7309797859999874</c:v>
                </c:pt>
                <c:pt idx="2627">
                  <c:v>1.7222474990000018</c:v>
                </c:pt>
                <c:pt idx="2628">
                  <c:v>1.760304815</c:v>
                </c:pt>
                <c:pt idx="2629">
                  <c:v>1.8101944989999874</c:v>
                </c:pt>
                <c:pt idx="2630">
                  <c:v>1.8075227969999872</c:v>
                </c:pt>
                <c:pt idx="2631">
                  <c:v>1.8035062889999824</c:v>
                </c:pt>
                <c:pt idx="2632">
                  <c:v>1.8350398419999998</c:v>
                </c:pt>
                <c:pt idx="2633">
                  <c:v>1.9218779719999999</c:v>
                </c:pt>
                <c:pt idx="2634">
                  <c:v>2.0434803480000272</c:v>
                </c:pt>
                <c:pt idx="2635">
                  <c:v>2.1190142180000002</c:v>
                </c:pt>
                <c:pt idx="2636">
                  <c:v>2.156280567</c:v>
                </c:pt>
                <c:pt idx="2637">
                  <c:v>2.1931479870000001</c:v>
                </c:pt>
                <c:pt idx="2638">
                  <c:v>2.2365418329999995</c:v>
                </c:pt>
                <c:pt idx="2639">
                  <c:v>2.2302507070000002</c:v>
                </c:pt>
                <c:pt idx="2640">
                  <c:v>2.1935651430000003</c:v>
                </c:pt>
                <c:pt idx="2641">
                  <c:v>2.0946111059999999</c:v>
                </c:pt>
                <c:pt idx="2642">
                  <c:v>1.839370916</c:v>
                </c:pt>
                <c:pt idx="2643">
                  <c:v>1.5890884340000111</c:v>
                </c:pt>
                <c:pt idx="2644">
                  <c:v>1.2543556240000111</c:v>
                </c:pt>
                <c:pt idx="2645">
                  <c:v>0.940797149</c:v>
                </c:pt>
                <c:pt idx="2646">
                  <c:v>0.69005247600000108</c:v>
                </c:pt>
                <c:pt idx="2647">
                  <c:v>0.567872347</c:v>
                </c:pt>
                <c:pt idx="2648">
                  <c:v>0.56410777499999998</c:v>
                </c:pt>
                <c:pt idx="2649">
                  <c:v>0.55224830000000003</c:v>
                </c:pt>
                <c:pt idx="2650">
                  <c:v>0.52401350699999949</c:v>
                </c:pt>
                <c:pt idx="2651">
                  <c:v>0.49088464200000403</c:v>
                </c:pt>
                <c:pt idx="2652">
                  <c:v>0.51776320600000003</c:v>
                </c:pt>
                <c:pt idx="2653">
                  <c:v>0.51243249699999949</c:v>
                </c:pt>
                <c:pt idx="2654">
                  <c:v>0.49340162200000032</c:v>
                </c:pt>
                <c:pt idx="2655">
                  <c:v>0.49967197400000324</c:v>
                </c:pt>
                <c:pt idx="2656">
                  <c:v>0.46527938900000032</c:v>
                </c:pt>
                <c:pt idx="2657">
                  <c:v>0.51730813200000003</c:v>
                </c:pt>
                <c:pt idx="2658">
                  <c:v>0.5967169339999997</c:v>
                </c:pt>
                <c:pt idx="2659">
                  <c:v>0.700239159</c:v>
                </c:pt>
                <c:pt idx="2660">
                  <c:v>0.80974955200000887</c:v>
                </c:pt>
                <c:pt idx="2661">
                  <c:v>0.85153751099999997</c:v>
                </c:pt>
                <c:pt idx="2662">
                  <c:v>0.90980389100000003</c:v>
                </c:pt>
                <c:pt idx="2663">
                  <c:v>0.94002234200000001</c:v>
                </c:pt>
              </c:numCache>
            </c:numRef>
          </c:val>
        </c:ser>
        <c:marker val="1"/>
        <c:axId val="46099072"/>
        <c:axId val="46097536"/>
      </c:lineChart>
      <c:dateAx>
        <c:axId val="46077824"/>
        <c:scaling>
          <c:orientation val="minMax"/>
        </c:scaling>
        <c:axPos val="b"/>
        <c:numFmt formatCode="dd/mm/yyyy" sourceLinked="1"/>
        <c:majorTickMark val="none"/>
        <c:tickLblPos val="nextTo"/>
        <c:crossAx val="46079360"/>
        <c:crosses val="autoZero"/>
        <c:auto val="1"/>
        <c:lblOffset val="100"/>
      </c:dateAx>
      <c:valAx>
        <c:axId val="4607936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46077824"/>
        <c:crosses val="autoZero"/>
        <c:crossBetween val="between"/>
      </c:valAx>
      <c:valAx>
        <c:axId val="46097536"/>
        <c:scaling>
          <c:orientation val="minMax"/>
        </c:scaling>
        <c:axPos val="r"/>
        <c:numFmt formatCode="General" sourceLinked="1"/>
        <c:tickLblPos val="nextTo"/>
        <c:crossAx val="46099072"/>
        <c:crosses val="max"/>
        <c:crossBetween val="between"/>
      </c:valAx>
      <c:dateAx>
        <c:axId val="46099072"/>
        <c:scaling>
          <c:orientation val="minMax"/>
        </c:scaling>
        <c:delete val="1"/>
        <c:axPos val="b"/>
        <c:numFmt formatCode="dd/mm/yyyy" sourceLinked="1"/>
        <c:tickLblPos val="none"/>
        <c:crossAx val="46097536"/>
        <c:crosses val="autoZero"/>
        <c:auto val="1"/>
        <c:lblOffset val="100"/>
      </c:date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Лист2!$B$1</c:f>
              <c:strCache>
                <c:ptCount val="1"/>
                <c:pt idx="0">
                  <c:v>Индекс SnP500</c:v>
                </c:pt>
              </c:strCache>
            </c:strRef>
          </c:tx>
          <c:spPr>
            <a:ln w="28575">
              <a:solidFill>
                <a:schemeClr val="tx1"/>
              </a:solidFill>
              <a:prstDash val="solid"/>
            </a:ln>
          </c:spPr>
          <c:marker>
            <c:symbol val="none"/>
          </c:marker>
          <c:cat>
            <c:numRef>
              <c:f>Лист2!$A$2:$A$3837</c:f>
              <c:numCache>
                <c:formatCode>dd/mm/yyyy</c:formatCode>
                <c:ptCount val="3836"/>
                <c:pt idx="0">
                  <c:v>36374</c:v>
                </c:pt>
                <c:pt idx="1">
                  <c:v>36375</c:v>
                </c:pt>
                <c:pt idx="2">
                  <c:v>36376</c:v>
                </c:pt>
                <c:pt idx="3">
                  <c:v>36377</c:v>
                </c:pt>
                <c:pt idx="4">
                  <c:v>36378</c:v>
                </c:pt>
                <c:pt idx="5">
                  <c:v>36381</c:v>
                </c:pt>
                <c:pt idx="6">
                  <c:v>36382</c:v>
                </c:pt>
                <c:pt idx="7">
                  <c:v>36383</c:v>
                </c:pt>
                <c:pt idx="8">
                  <c:v>36384</c:v>
                </c:pt>
                <c:pt idx="9">
                  <c:v>36385</c:v>
                </c:pt>
                <c:pt idx="10">
                  <c:v>36388</c:v>
                </c:pt>
                <c:pt idx="11">
                  <c:v>36389</c:v>
                </c:pt>
                <c:pt idx="12">
                  <c:v>36390</c:v>
                </c:pt>
                <c:pt idx="13">
                  <c:v>36391</c:v>
                </c:pt>
                <c:pt idx="14">
                  <c:v>36392</c:v>
                </c:pt>
                <c:pt idx="15">
                  <c:v>36395</c:v>
                </c:pt>
                <c:pt idx="16">
                  <c:v>36396</c:v>
                </c:pt>
                <c:pt idx="17">
                  <c:v>36397</c:v>
                </c:pt>
                <c:pt idx="18">
                  <c:v>36398</c:v>
                </c:pt>
                <c:pt idx="19">
                  <c:v>36399</c:v>
                </c:pt>
                <c:pt idx="20">
                  <c:v>36402</c:v>
                </c:pt>
                <c:pt idx="21">
                  <c:v>36403</c:v>
                </c:pt>
                <c:pt idx="22">
                  <c:v>36404</c:v>
                </c:pt>
                <c:pt idx="23">
                  <c:v>36405</c:v>
                </c:pt>
                <c:pt idx="24">
                  <c:v>36406</c:v>
                </c:pt>
                <c:pt idx="25">
                  <c:v>36410</c:v>
                </c:pt>
                <c:pt idx="26">
                  <c:v>36411</c:v>
                </c:pt>
                <c:pt idx="27">
                  <c:v>36412</c:v>
                </c:pt>
                <c:pt idx="28">
                  <c:v>36413</c:v>
                </c:pt>
                <c:pt idx="29">
                  <c:v>36416</c:v>
                </c:pt>
                <c:pt idx="30">
                  <c:v>36417</c:v>
                </c:pt>
                <c:pt idx="31">
                  <c:v>36418</c:v>
                </c:pt>
                <c:pt idx="32">
                  <c:v>36419</c:v>
                </c:pt>
                <c:pt idx="33">
                  <c:v>36420</c:v>
                </c:pt>
                <c:pt idx="34">
                  <c:v>36423</c:v>
                </c:pt>
                <c:pt idx="35">
                  <c:v>36424</c:v>
                </c:pt>
                <c:pt idx="36">
                  <c:v>36425</c:v>
                </c:pt>
                <c:pt idx="37">
                  <c:v>36426</c:v>
                </c:pt>
                <c:pt idx="38">
                  <c:v>36427</c:v>
                </c:pt>
                <c:pt idx="39">
                  <c:v>36430</c:v>
                </c:pt>
                <c:pt idx="40">
                  <c:v>36431</c:v>
                </c:pt>
                <c:pt idx="41">
                  <c:v>36432</c:v>
                </c:pt>
                <c:pt idx="42">
                  <c:v>36433</c:v>
                </c:pt>
                <c:pt idx="43">
                  <c:v>36434</c:v>
                </c:pt>
                <c:pt idx="44">
                  <c:v>36437</c:v>
                </c:pt>
                <c:pt idx="45">
                  <c:v>36438</c:v>
                </c:pt>
                <c:pt idx="46">
                  <c:v>36439</c:v>
                </c:pt>
                <c:pt idx="47">
                  <c:v>36440</c:v>
                </c:pt>
                <c:pt idx="48">
                  <c:v>36441</c:v>
                </c:pt>
                <c:pt idx="49">
                  <c:v>36444</c:v>
                </c:pt>
                <c:pt idx="50">
                  <c:v>36445</c:v>
                </c:pt>
                <c:pt idx="51">
                  <c:v>36446</c:v>
                </c:pt>
                <c:pt idx="52">
                  <c:v>36447</c:v>
                </c:pt>
                <c:pt idx="53">
                  <c:v>36448</c:v>
                </c:pt>
                <c:pt idx="54">
                  <c:v>36451</c:v>
                </c:pt>
                <c:pt idx="55">
                  <c:v>36452</c:v>
                </c:pt>
                <c:pt idx="56">
                  <c:v>36453</c:v>
                </c:pt>
                <c:pt idx="57">
                  <c:v>36454</c:v>
                </c:pt>
                <c:pt idx="58">
                  <c:v>36455</c:v>
                </c:pt>
                <c:pt idx="59">
                  <c:v>36458</c:v>
                </c:pt>
                <c:pt idx="60">
                  <c:v>36459</c:v>
                </c:pt>
                <c:pt idx="61">
                  <c:v>36460</c:v>
                </c:pt>
                <c:pt idx="62">
                  <c:v>36461</c:v>
                </c:pt>
                <c:pt idx="63">
                  <c:v>36462</c:v>
                </c:pt>
                <c:pt idx="64">
                  <c:v>36465</c:v>
                </c:pt>
                <c:pt idx="65">
                  <c:v>36466</c:v>
                </c:pt>
                <c:pt idx="66">
                  <c:v>36467</c:v>
                </c:pt>
                <c:pt idx="67">
                  <c:v>36468</c:v>
                </c:pt>
                <c:pt idx="68">
                  <c:v>36469</c:v>
                </c:pt>
                <c:pt idx="69">
                  <c:v>36472</c:v>
                </c:pt>
                <c:pt idx="70">
                  <c:v>36473</c:v>
                </c:pt>
                <c:pt idx="71">
                  <c:v>36474</c:v>
                </c:pt>
                <c:pt idx="72">
                  <c:v>36475</c:v>
                </c:pt>
                <c:pt idx="73">
                  <c:v>36476</c:v>
                </c:pt>
                <c:pt idx="74">
                  <c:v>36479</c:v>
                </c:pt>
                <c:pt idx="75">
                  <c:v>36480</c:v>
                </c:pt>
                <c:pt idx="76">
                  <c:v>36481</c:v>
                </c:pt>
                <c:pt idx="77">
                  <c:v>36482</c:v>
                </c:pt>
                <c:pt idx="78">
                  <c:v>36483</c:v>
                </c:pt>
                <c:pt idx="79">
                  <c:v>36486</c:v>
                </c:pt>
                <c:pt idx="80">
                  <c:v>36487</c:v>
                </c:pt>
                <c:pt idx="81">
                  <c:v>36488</c:v>
                </c:pt>
                <c:pt idx="82">
                  <c:v>36490</c:v>
                </c:pt>
                <c:pt idx="83">
                  <c:v>36493</c:v>
                </c:pt>
                <c:pt idx="84">
                  <c:v>36494</c:v>
                </c:pt>
                <c:pt idx="85">
                  <c:v>36495</c:v>
                </c:pt>
                <c:pt idx="86">
                  <c:v>36496</c:v>
                </c:pt>
                <c:pt idx="87">
                  <c:v>36497</c:v>
                </c:pt>
                <c:pt idx="88">
                  <c:v>36500</c:v>
                </c:pt>
                <c:pt idx="89">
                  <c:v>36501</c:v>
                </c:pt>
                <c:pt idx="90">
                  <c:v>36502</c:v>
                </c:pt>
                <c:pt idx="91">
                  <c:v>36503</c:v>
                </c:pt>
                <c:pt idx="92">
                  <c:v>36504</c:v>
                </c:pt>
                <c:pt idx="93">
                  <c:v>36507</c:v>
                </c:pt>
                <c:pt idx="94">
                  <c:v>36508</c:v>
                </c:pt>
                <c:pt idx="95">
                  <c:v>36509</c:v>
                </c:pt>
                <c:pt idx="96">
                  <c:v>36510</c:v>
                </c:pt>
                <c:pt idx="97">
                  <c:v>36511</c:v>
                </c:pt>
                <c:pt idx="98">
                  <c:v>36514</c:v>
                </c:pt>
                <c:pt idx="99">
                  <c:v>36515</c:v>
                </c:pt>
                <c:pt idx="100">
                  <c:v>36516</c:v>
                </c:pt>
                <c:pt idx="101">
                  <c:v>36517</c:v>
                </c:pt>
                <c:pt idx="102">
                  <c:v>36521</c:v>
                </c:pt>
                <c:pt idx="103">
                  <c:v>36522</c:v>
                </c:pt>
                <c:pt idx="104">
                  <c:v>36523</c:v>
                </c:pt>
                <c:pt idx="105">
                  <c:v>36524</c:v>
                </c:pt>
                <c:pt idx="106">
                  <c:v>36525</c:v>
                </c:pt>
                <c:pt idx="107">
                  <c:v>36528</c:v>
                </c:pt>
                <c:pt idx="108">
                  <c:v>36529</c:v>
                </c:pt>
                <c:pt idx="109">
                  <c:v>36530</c:v>
                </c:pt>
                <c:pt idx="110">
                  <c:v>36531</c:v>
                </c:pt>
                <c:pt idx="111">
                  <c:v>36532</c:v>
                </c:pt>
                <c:pt idx="112">
                  <c:v>36535</c:v>
                </c:pt>
                <c:pt idx="113">
                  <c:v>36536</c:v>
                </c:pt>
                <c:pt idx="114">
                  <c:v>36537</c:v>
                </c:pt>
                <c:pt idx="115">
                  <c:v>36538</c:v>
                </c:pt>
                <c:pt idx="116">
                  <c:v>36539</c:v>
                </c:pt>
                <c:pt idx="117">
                  <c:v>36543</c:v>
                </c:pt>
                <c:pt idx="118">
                  <c:v>36544</c:v>
                </c:pt>
                <c:pt idx="119">
                  <c:v>36545</c:v>
                </c:pt>
                <c:pt idx="120">
                  <c:v>36546</c:v>
                </c:pt>
                <c:pt idx="121">
                  <c:v>36549</c:v>
                </c:pt>
                <c:pt idx="122">
                  <c:v>36550</c:v>
                </c:pt>
                <c:pt idx="123">
                  <c:v>36551</c:v>
                </c:pt>
                <c:pt idx="124">
                  <c:v>36552</c:v>
                </c:pt>
                <c:pt idx="125">
                  <c:v>36553</c:v>
                </c:pt>
                <c:pt idx="126">
                  <c:v>36556</c:v>
                </c:pt>
                <c:pt idx="127">
                  <c:v>36557</c:v>
                </c:pt>
                <c:pt idx="128">
                  <c:v>36558</c:v>
                </c:pt>
                <c:pt idx="129">
                  <c:v>36559</c:v>
                </c:pt>
                <c:pt idx="130">
                  <c:v>36560</c:v>
                </c:pt>
                <c:pt idx="131">
                  <c:v>36563</c:v>
                </c:pt>
                <c:pt idx="132">
                  <c:v>36564</c:v>
                </c:pt>
                <c:pt idx="133">
                  <c:v>36565</c:v>
                </c:pt>
                <c:pt idx="134">
                  <c:v>36566</c:v>
                </c:pt>
                <c:pt idx="135">
                  <c:v>36567</c:v>
                </c:pt>
                <c:pt idx="136">
                  <c:v>36570</c:v>
                </c:pt>
                <c:pt idx="137">
                  <c:v>36571</c:v>
                </c:pt>
                <c:pt idx="138">
                  <c:v>36572</c:v>
                </c:pt>
                <c:pt idx="139">
                  <c:v>36573</c:v>
                </c:pt>
                <c:pt idx="140">
                  <c:v>36574</c:v>
                </c:pt>
                <c:pt idx="141">
                  <c:v>36578</c:v>
                </c:pt>
                <c:pt idx="142">
                  <c:v>36579</c:v>
                </c:pt>
                <c:pt idx="143">
                  <c:v>36580</c:v>
                </c:pt>
                <c:pt idx="144">
                  <c:v>36581</c:v>
                </c:pt>
                <c:pt idx="145">
                  <c:v>36584</c:v>
                </c:pt>
                <c:pt idx="146">
                  <c:v>36585</c:v>
                </c:pt>
                <c:pt idx="147">
                  <c:v>36586</c:v>
                </c:pt>
                <c:pt idx="148">
                  <c:v>36587</c:v>
                </c:pt>
                <c:pt idx="149">
                  <c:v>36588</c:v>
                </c:pt>
                <c:pt idx="150">
                  <c:v>36591</c:v>
                </c:pt>
                <c:pt idx="151">
                  <c:v>36592</c:v>
                </c:pt>
                <c:pt idx="152">
                  <c:v>36593</c:v>
                </c:pt>
                <c:pt idx="153">
                  <c:v>36594</c:v>
                </c:pt>
                <c:pt idx="154">
                  <c:v>36595</c:v>
                </c:pt>
                <c:pt idx="155">
                  <c:v>36598</c:v>
                </c:pt>
                <c:pt idx="156">
                  <c:v>36599</c:v>
                </c:pt>
                <c:pt idx="157">
                  <c:v>36600</c:v>
                </c:pt>
                <c:pt idx="158">
                  <c:v>36601</c:v>
                </c:pt>
                <c:pt idx="159">
                  <c:v>36602</c:v>
                </c:pt>
                <c:pt idx="160">
                  <c:v>36605</c:v>
                </c:pt>
                <c:pt idx="161">
                  <c:v>36606</c:v>
                </c:pt>
                <c:pt idx="162">
                  <c:v>36607</c:v>
                </c:pt>
                <c:pt idx="163">
                  <c:v>36608</c:v>
                </c:pt>
                <c:pt idx="164">
                  <c:v>36609</c:v>
                </c:pt>
                <c:pt idx="165">
                  <c:v>36612</c:v>
                </c:pt>
                <c:pt idx="166">
                  <c:v>36613</c:v>
                </c:pt>
                <c:pt idx="167">
                  <c:v>36614</c:v>
                </c:pt>
                <c:pt idx="168">
                  <c:v>36615</c:v>
                </c:pt>
                <c:pt idx="169">
                  <c:v>36616</c:v>
                </c:pt>
                <c:pt idx="170">
                  <c:v>36619</c:v>
                </c:pt>
                <c:pt idx="171">
                  <c:v>36620</c:v>
                </c:pt>
                <c:pt idx="172">
                  <c:v>36621</c:v>
                </c:pt>
                <c:pt idx="173">
                  <c:v>36622</c:v>
                </c:pt>
                <c:pt idx="174">
                  <c:v>36623</c:v>
                </c:pt>
                <c:pt idx="175">
                  <c:v>36626</c:v>
                </c:pt>
                <c:pt idx="176">
                  <c:v>36627</c:v>
                </c:pt>
                <c:pt idx="177">
                  <c:v>36628</c:v>
                </c:pt>
                <c:pt idx="178">
                  <c:v>36629</c:v>
                </c:pt>
                <c:pt idx="179">
                  <c:v>36630</c:v>
                </c:pt>
                <c:pt idx="180">
                  <c:v>36633</c:v>
                </c:pt>
                <c:pt idx="181">
                  <c:v>36634</c:v>
                </c:pt>
                <c:pt idx="182">
                  <c:v>36635</c:v>
                </c:pt>
                <c:pt idx="183">
                  <c:v>36636</c:v>
                </c:pt>
                <c:pt idx="184">
                  <c:v>36640</c:v>
                </c:pt>
                <c:pt idx="185">
                  <c:v>36641</c:v>
                </c:pt>
                <c:pt idx="186">
                  <c:v>36642</c:v>
                </c:pt>
                <c:pt idx="187">
                  <c:v>36643</c:v>
                </c:pt>
                <c:pt idx="188">
                  <c:v>36644</c:v>
                </c:pt>
                <c:pt idx="189">
                  <c:v>36647</c:v>
                </c:pt>
                <c:pt idx="190">
                  <c:v>36648</c:v>
                </c:pt>
                <c:pt idx="191">
                  <c:v>36649</c:v>
                </c:pt>
                <c:pt idx="192">
                  <c:v>36650</c:v>
                </c:pt>
                <c:pt idx="193">
                  <c:v>36651</c:v>
                </c:pt>
                <c:pt idx="194">
                  <c:v>36654</c:v>
                </c:pt>
                <c:pt idx="195">
                  <c:v>36655</c:v>
                </c:pt>
                <c:pt idx="196">
                  <c:v>36656</c:v>
                </c:pt>
                <c:pt idx="197">
                  <c:v>36657</c:v>
                </c:pt>
                <c:pt idx="198">
                  <c:v>36658</c:v>
                </c:pt>
                <c:pt idx="199">
                  <c:v>36661</c:v>
                </c:pt>
                <c:pt idx="200">
                  <c:v>36662</c:v>
                </c:pt>
                <c:pt idx="201">
                  <c:v>36663</c:v>
                </c:pt>
                <c:pt idx="202">
                  <c:v>36664</c:v>
                </c:pt>
                <c:pt idx="203">
                  <c:v>36665</c:v>
                </c:pt>
                <c:pt idx="204">
                  <c:v>36668</c:v>
                </c:pt>
                <c:pt idx="205">
                  <c:v>36669</c:v>
                </c:pt>
                <c:pt idx="206">
                  <c:v>36670</c:v>
                </c:pt>
                <c:pt idx="207">
                  <c:v>36671</c:v>
                </c:pt>
                <c:pt idx="208">
                  <c:v>36672</c:v>
                </c:pt>
                <c:pt idx="209">
                  <c:v>36676</c:v>
                </c:pt>
                <c:pt idx="210">
                  <c:v>36677</c:v>
                </c:pt>
                <c:pt idx="211">
                  <c:v>36678</c:v>
                </c:pt>
                <c:pt idx="212">
                  <c:v>36679</c:v>
                </c:pt>
                <c:pt idx="213">
                  <c:v>36682</c:v>
                </c:pt>
                <c:pt idx="214">
                  <c:v>36683</c:v>
                </c:pt>
                <c:pt idx="215">
                  <c:v>36684</c:v>
                </c:pt>
                <c:pt idx="216">
                  <c:v>36685</c:v>
                </c:pt>
                <c:pt idx="217">
                  <c:v>36686</c:v>
                </c:pt>
                <c:pt idx="218">
                  <c:v>36689</c:v>
                </c:pt>
                <c:pt idx="219">
                  <c:v>36690</c:v>
                </c:pt>
                <c:pt idx="220">
                  <c:v>36691</c:v>
                </c:pt>
                <c:pt idx="221">
                  <c:v>36692</c:v>
                </c:pt>
                <c:pt idx="222">
                  <c:v>36693</c:v>
                </c:pt>
                <c:pt idx="223">
                  <c:v>36696</c:v>
                </c:pt>
                <c:pt idx="224">
                  <c:v>36697</c:v>
                </c:pt>
                <c:pt idx="225">
                  <c:v>36698</c:v>
                </c:pt>
                <c:pt idx="226">
                  <c:v>36699</c:v>
                </c:pt>
                <c:pt idx="227">
                  <c:v>36700</c:v>
                </c:pt>
                <c:pt idx="228">
                  <c:v>36703</c:v>
                </c:pt>
                <c:pt idx="229">
                  <c:v>36704</c:v>
                </c:pt>
                <c:pt idx="230">
                  <c:v>36705</c:v>
                </c:pt>
                <c:pt idx="231">
                  <c:v>36706</c:v>
                </c:pt>
                <c:pt idx="232">
                  <c:v>36707</c:v>
                </c:pt>
                <c:pt idx="233">
                  <c:v>36710</c:v>
                </c:pt>
                <c:pt idx="234">
                  <c:v>36712</c:v>
                </c:pt>
                <c:pt idx="235">
                  <c:v>36713</c:v>
                </c:pt>
                <c:pt idx="236">
                  <c:v>36714</c:v>
                </c:pt>
                <c:pt idx="237">
                  <c:v>36717</c:v>
                </c:pt>
                <c:pt idx="238">
                  <c:v>36718</c:v>
                </c:pt>
                <c:pt idx="239">
                  <c:v>36719</c:v>
                </c:pt>
                <c:pt idx="240">
                  <c:v>36720</c:v>
                </c:pt>
                <c:pt idx="241">
                  <c:v>36721</c:v>
                </c:pt>
                <c:pt idx="242">
                  <c:v>36724</c:v>
                </c:pt>
                <c:pt idx="243">
                  <c:v>36725</c:v>
                </c:pt>
                <c:pt idx="244">
                  <c:v>36726</c:v>
                </c:pt>
                <c:pt idx="245">
                  <c:v>36727</c:v>
                </c:pt>
                <c:pt idx="246">
                  <c:v>36728</c:v>
                </c:pt>
                <c:pt idx="247">
                  <c:v>36731</c:v>
                </c:pt>
                <c:pt idx="248">
                  <c:v>36732</c:v>
                </c:pt>
                <c:pt idx="249">
                  <c:v>36733</c:v>
                </c:pt>
                <c:pt idx="250">
                  <c:v>36734</c:v>
                </c:pt>
                <c:pt idx="251">
                  <c:v>36735</c:v>
                </c:pt>
                <c:pt idx="252">
                  <c:v>36738</c:v>
                </c:pt>
                <c:pt idx="253">
                  <c:v>36739</c:v>
                </c:pt>
                <c:pt idx="254">
                  <c:v>36740</c:v>
                </c:pt>
                <c:pt idx="255">
                  <c:v>36741</c:v>
                </c:pt>
                <c:pt idx="256">
                  <c:v>36742</c:v>
                </c:pt>
                <c:pt idx="257">
                  <c:v>36745</c:v>
                </c:pt>
                <c:pt idx="258">
                  <c:v>36746</c:v>
                </c:pt>
                <c:pt idx="259">
                  <c:v>36747</c:v>
                </c:pt>
                <c:pt idx="260">
                  <c:v>36748</c:v>
                </c:pt>
                <c:pt idx="261">
                  <c:v>36749</c:v>
                </c:pt>
                <c:pt idx="262">
                  <c:v>36752</c:v>
                </c:pt>
                <c:pt idx="263">
                  <c:v>36753</c:v>
                </c:pt>
                <c:pt idx="264">
                  <c:v>36754</c:v>
                </c:pt>
                <c:pt idx="265">
                  <c:v>36755</c:v>
                </c:pt>
                <c:pt idx="266">
                  <c:v>36756</c:v>
                </c:pt>
                <c:pt idx="267">
                  <c:v>36759</c:v>
                </c:pt>
                <c:pt idx="268">
                  <c:v>36760</c:v>
                </c:pt>
                <c:pt idx="269">
                  <c:v>36761</c:v>
                </c:pt>
                <c:pt idx="270">
                  <c:v>36762</c:v>
                </c:pt>
                <c:pt idx="271">
                  <c:v>36763</c:v>
                </c:pt>
                <c:pt idx="272">
                  <c:v>36766</c:v>
                </c:pt>
                <c:pt idx="273">
                  <c:v>36767</c:v>
                </c:pt>
                <c:pt idx="274">
                  <c:v>36768</c:v>
                </c:pt>
                <c:pt idx="275">
                  <c:v>36769</c:v>
                </c:pt>
                <c:pt idx="276">
                  <c:v>36770</c:v>
                </c:pt>
                <c:pt idx="277">
                  <c:v>36774</c:v>
                </c:pt>
                <c:pt idx="278">
                  <c:v>36775</c:v>
                </c:pt>
                <c:pt idx="279">
                  <c:v>36776</c:v>
                </c:pt>
                <c:pt idx="280">
                  <c:v>36777</c:v>
                </c:pt>
                <c:pt idx="281">
                  <c:v>36780</c:v>
                </c:pt>
                <c:pt idx="282">
                  <c:v>36781</c:v>
                </c:pt>
                <c:pt idx="283">
                  <c:v>36782</c:v>
                </c:pt>
                <c:pt idx="284">
                  <c:v>36783</c:v>
                </c:pt>
                <c:pt idx="285">
                  <c:v>36784</c:v>
                </c:pt>
                <c:pt idx="286">
                  <c:v>36787</c:v>
                </c:pt>
                <c:pt idx="287">
                  <c:v>36788</c:v>
                </c:pt>
                <c:pt idx="288">
                  <c:v>36789</c:v>
                </c:pt>
                <c:pt idx="289">
                  <c:v>36790</c:v>
                </c:pt>
                <c:pt idx="290">
                  <c:v>36791</c:v>
                </c:pt>
                <c:pt idx="291">
                  <c:v>36794</c:v>
                </c:pt>
                <c:pt idx="292">
                  <c:v>36795</c:v>
                </c:pt>
                <c:pt idx="293">
                  <c:v>36796</c:v>
                </c:pt>
                <c:pt idx="294">
                  <c:v>36797</c:v>
                </c:pt>
                <c:pt idx="295">
                  <c:v>36798</c:v>
                </c:pt>
                <c:pt idx="296">
                  <c:v>36801</c:v>
                </c:pt>
                <c:pt idx="297">
                  <c:v>36802</c:v>
                </c:pt>
                <c:pt idx="298">
                  <c:v>36803</c:v>
                </c:pt>
                <c:pt idx="299">
                  <c:v>36804</c:v>
                </c:pt>
                <c:pt idx="300">
                  <c:v>36805</c:v>
                </c:pt>
                <c:pt idx="301">
                  <c:v>36808</c:v>
                </c:pt>
                <c:pt idx="302">
                  <c:v>36809</c:v>
                </c:pt>
                <c:pt idx="303">
                  <c:v>36810</c:v>
                </c:pt>
                <c:pt idx="304">
                  <c:v>36811</c:v>
                </c:pt>
                <c:pt idx="305">
                  <c:v>36812</c:v>
                </c:pt>
                <c:pt idx="306">
                  <c:v>36815</c:v>
                </c:pt>
                <c:pt idx="307">
                  <c:v>36816</c:v>
                </c:pt>
                <c:pt idx="308">
                  <c:v>36817</c:v>
                </c:pt>
                <c:pt idx="309">
                  <c:v>36818</c:v>
                </c:pt>
                <c:pt idx="310">
                  <c:v>36819</c:v>
                </c:pt>
                <c:pt idx="311">
                  <c:v>36822</c:v>
                </c:pt>
                <c:pt idx="312">
                  <c:v>36823</c:v>
                </c:pt>
                <c:pt idx="313">
                  <c:v>36824</c:v>
                </c:pt>
                <c:pt idx="314">
                  <c:v>36825</c:v>
                </c:pt>
                <c:pt idx="315">
                  <c:v>36826</c:v>
                </c:pt>
                <c:pt idx="316">
                  <c:v>36829</c:v>
                </c:pt>
                <c:pt idx="317">
                  <c:v>36830</c:v>
                </c:pt>
                <c:pt idx="318">
                  <c:v>36831</c:v>
                </c:pt>
                <c:pt idx="319">
                  <c:v>36832</c:v>
                </c:pt>
                <c:pt idx="320">
                  <c:v>36833</c:v>
                </c:pt>
                <c:pt idx="321">
                  <c:v>36836</c:v>
                </c:pt>
                <c:pt idx="322">
                  <c:v>36837</c:v>
                </c:pt>
                <c:pt idx="323">
                  <c:v>36838</c:v>
                </c:pt>
                <c:pt idx="324">
                  <c:v>36839</c:v>
                </c:pt>
                <c:pt idx="325">
                  <c:v>36840</c:v>
                </c:pt>
                <c:pt idx="326">
                  <c:v>36843</c:v>
                </c:pt>
                <c:pt idx="327">
                  <c:v>36844</c:v>
                </c:pt>
                <c:pt idx="328">
                  <c:v>36845</c:v>
                </c:pt>
                <c:pt idx="329">
                  <c:v>36846</c:v>
                </c:pt>
                <c:pt idx="330">
                  <c:v>36847</c:v>
                </c:pt>
                <c:pt idx="331">
                  <c:v>36850</c:v>
                </c:pt>
                <c:pt idx="332">
                  <c:v>36851</c:v>
                </c:pt>
                <c:pt idx="333">
                  <c:v>36852</c:v>
                </c:pt>
                <c:pt idx="334">
                  <c:v>36854</c:v>
                </c:pt>
                <c:pt idx="335">
                  <c:v>36857</c:v>
                </c:pt>
                <c:pt idx="336">
                  <c:v>36858</c:v>
                </c:pt>
                <c:pt idx="337">
                  <c:v>36859</c:v>
                </c:pt>
                <c:pt idx="338">
                  <c:v>36860</c:v>
                </c:pt>
                <c:pt idx="339">
                  <c:v>36861</c:v>
                </c:pt>
                <c:pt idx="340">
                  <c:v>36864</c:v>
                </c:pt>
                <c:pt idx="341">
                  <c:v>36865</c:v>
                </c:pt>
                <c:pt idx="342">
                  <c:v>36866</c:v>
                </c:pt>
                <c:pt idx="343">
                  <c:v>36867</c:v>
                </c:pt>
                <c:pt idx="344">
                  <c:v>36868</c:v>
                </c:pt>
                <c:pt idx="345">
                  <c:v>36871</c:v>
                </c:pt>
                <c:pt idx="346">
                  <c:v>36872</c:v>
                </c:pt>
                <c:pt idx="347">
                  <c:v>36873</c:v>
                </c:pt>
                <c:pt idx="348">
                  <c:v>36874</c:v>
                </c:pt>
                <c:pt idx="349">
                  <c:v>36875</c:v>
                </c:pt>
                <c:pt idx="350">
                  <c:v>36878</c:v>
                </c:pt>
                <c:pt idx="351">
                  <c:v>36879</c:v>
                </c:pt>
                <c:pt idx="352">
                  <c:v>36880</c:v>
                </c:pt>
                <c:pt idx="353">
                  <c:v>36881</c:v>
                </c:pt>
                <c:pt idx="354">
                  <c:v>36882</c:v>
                </c:pt>
                <c:pt idx="355">
                  <c:v>36886</c:v>
                </c:pt>
                <c:pt idx="356">
                  <c:v>36887</c:v>
                </c:pt>
                <c:pt idx="357">
                  <c:v>36888</c:v>
                </c:pt>
                <c:pt idx="358">
                  <c:v>36889</c:v>
                </c:pt>
                <c:pt idx="359">
                  <c:v>36892</c:v>
                </c:pt>
                <c:pt idx="360">
                  <c:v>36893</c:v>
                </c:pt>
                <c:pt idx="361">
                  <c:v>36894</c:v>
                </c:pt>
                <c:pt idx="362">
                  <c:v>36895</c:v>
                </c:pt>
                <c:pt idx="363">
                  <c:v>36896</c:v>
                </c:pt>
                <c:pt idx="364">
                  <c:v>36899</c:v>
                </c:pt>
                <c:pt idx="365">
                  <c:v>36900</c:v>
                </c:pt>
                <c:pt idx="366">
                  <c:v>36901</c:v>
                </c:pt>
                <c:pt idx="367">
                  <c:v>36902</c:v>
                </c:pt>
                <c:pt idx="368">
                  <c:v>36903</c:v>
                </c:pt>
                <c:pt idx="369">
                  <c:v>36907</c:v>
                </c:pt>
                <c:pt idx="370">
                  <c:v>36908</c:v>
                </c:pt>
                <c:pt idx="371">
                  <c:v>36909</c:v>
                </c:pt>
                <c:pt idx="372">
                  <c:v>36910</c:v>
                </c:pt>
                <c:pt idx="373">
                  <c:v>36913</c:v>
                </c:pt>
                <c:pt idx="374">
                  <c:v>36914</c:v>
                </c:pt>
                <c:pt idx="375">
                  <c:v>36915</c:v>
                </c:pt>
                <c:pt idx="376">
                  <c:v>36916</c:v>
                </c:pt>
                <c:pt idx="377">
                  <c:v>36917</c:v>
                </c:pt>
                <c:pt idx="378">
                  <c:v>36920</c:v>
                </c:pt>
                <c:pt idx="379">
                  <c:v>36921</c:v>
                </c:pt>
                <c:pt idx="380">
                  <c:v>36922</c:v>
                </c:pt>
                <c:pt idx="381">
                  <c:v>36923</c:v>
                </c:pt>
                <c:pt idx="382">
                  <c:v>36924</c:v>
                </c:pt>
                <c:pt idx="383">
                  <c:v>36927</c:v>
                </c:pt>
                <c:pt idx="384">
                  <c:v>36928</c:v>
                </c:pt>
                <c:pt idx="385">
                  <c:v>36929</c:v>
                </c:pt>
                <c:pt idx="386">
                  <c:v>36930</c:v>
                </c:pt>
                <c:pt idx="387">
                  <c:v>36931</c:v>
                </c:pt>
                <c:pt idx="388">
                  <c:v>36934</c:v>
                </c:pt>
                <c:pt idx="389">
                  <c:v>36935</c:v>
                </c:pt>
                <c:pt idx="390">
                  <c:v>36936</c:v>
                </c:pt>
                <c:pt idx="391">
                  <c:v>36937</c:v>
                </c:pt>
                <c:pt idx="392">
                  <c:v>36938</c:v>
                </c:pt>
                <c:pt idx="393">
                  <c:v>36942</c:v>
                </c:pt>
                <c:pt idx="394">
                  <c:v>36943</c:v>
                </c:pt>
                <c:pt idx="395">
                  <c:v>36944</c:v>
                </c:pt>
                <c:pt idx="396">
                  <c:v>36945</c:v>
                </c:pt>
                <c:pt idx="397">
                  <c:v>36948</c:v>
                </c:pt>
                <c:pt idx="398">
                  <c:v>36949</c:v>
                </c:pt>
                <c:pt idx="399">
                  <c:v>36950</c:v>
                </c:pt>
                <c:pt idx="400">
                  <c:v>36951</c:v>
                </c:pt>
                <c:pt idx="401">
                  <c:v>36952</c:v>
                </c:pt>
                <c:pt idx="402">
                  <c:v>36955</c:v>
                </c:pt>
                <c:pt idx="403">
                  <c:v>36956</c:v>
                </c:pt>
                <c:pt idx="404">
                  <c:v>36957</c:v>
                </c:pt>
                <c:pt idx="405">
                  <c:v>36958</c:v>
                </c:pt>
                <c:pt idx="406">
                  <c:v>36959</c:v>
                </c:pt>
                <c:pt idx="407">
                  <c:v>36962</c:v>
                </c:pt>
                <c:pt idx="408">
                  <c:v>36963</c:v>
                </c:pt>
                <c:pt idx="409">
                  <c:v>36964</c:v>
                </c:pt>
                <c:pt idx="410">
                  <c:v>36965</c:v>
                </c:pt>
                <c:pt idx="411">
                  <c:v>36966</c:v>
                </c:pt>
                <c:pt idx="412">
                  <c:v>36969</c:v>
                </c:pt>
                <c:pt idx="413">
                  <c:v>36970</c:v>
                </c:pt>
                <c:pt idx="414">
                  <c:v>36971</c:v>
                </c:pt>
                <c:pt idx="415">
                  <c:v>36972</c:v>
                </c:pt>
                <c:pt idx="416">
                  <c:v>36973</c:v>
                </c:pt>
                <c:pt idx="417">
                  <c:v>36976</c:v>
                </c:pt>
                <c:pt idx="418">
                  <c:v>36977</c:v>
                </c:pt>
                <c:pt idx="419">
                  <c:v>36978</c:v>
                </c:pt>
                <c:pt idx="420">
                  <c:v>36979</c:v>
                </c:pt>
                <c:pt idx="421">
                  <c:v>36980</c:v>
                </c:pt>
                <c:pt idx="422">
                  <c:v>36983</c:v>
                </c:pt>
                <c:pt idx="423">
                  <c:v>36984</c:v>
                </c:pt>
                <c:pt idx="424">
                  <c:v>36985</c:v>
                </c:pt>
                <c:pt idx="425">
                  <c:v>36986</c:v>
                </c:pt>
                <c:pt idx="426">
                  <c:v>36987</c:v>
                </c:pt>
                <c:pt idx="427">
                  <c:v>36990</c:v>
                </c:pt>
                <c:pt idx="428">
                  <c:v>36991</c:v>
                </c:pt>
                <c:pt idx="429">
                  <c:v>36992</c:v>
                </c:pt>
                <c:pt idx="430">
                  <c:v>36993</c:v>
                </c:pt>
                <c:pt idx="431">
                  <c:v>36997</c:v>
                </c:pt>
                <c:pt idx="432">
                  <c:v>36998</c:v>
                </c:pt>
                <c:pt idx="433">
                  <c:v>36999</c:v>
                </c:pt>
                <c:pt idx="434">
                  <c:v>37000</c:v>
                </c:pt>
                <c:pt idx="435">
                  <c:v>37001</c:v>
                </c:pt>
                <c:pt idx="436">
                  <c:v>37004</c:v>
                </c:pt>
                <c:pt idx="437">
                  <c:v>37005</c:v>
                </c:pt>
                <c:pt idx="438">
                  <c:v>37006</c:v>
                </c:pt>
                <c:pt idx="439">
                  <c:v>37007</c:v>
                </c:pt>
                <c:pt idx="440">
                  <c:v>37008</c:v>
                </c:pt>
                <c:pt idx="441">
                  <c:v>37011</c:v>
                </c:pt>
                <c:pt idx="442">
                  <c:v>37012</c:v>
                </c:pt>
                <c:pt idx="443">
                  <c:v>37013</c:v>
                </c:pt>
                <c:pt idx="444">
                  <c:v>37014</c:v>
                </c:pt>
                <c:pt idx="445">
                  <c:v>37015</c:v>
                </c:pt>
                <c:pt idx="446">
                  <c:v>37018</c:v>
                </c:pt>
                <c:pt idx="447">
                  <c:v>37019</c:v>
                </c:pt>
                <c:pt idx="448">
                  <c:v>37020</c:v>
                </c:pt>
                <c:pt idx="449">
                  <c:v>37021</c:v>
                </c:pt>
                <c:pt idx="450">
                  <c:v>37022</c:v>
                </c:pt>
                <c:pt idx="451">
                  <c:v>37025</c:v>
                </c:pt>
                <c:pt idx="452">
                  <c:v>37026</c:v>
                </c:pt>
                <c:pt idx="453">
                  <c:v>37027</c:v>
                </c:pt>
                <c:pt idx="454">
                  <c:v>37028</c:v>
                </c:pt>
                <c:pt idx="455">
                  <c:v>37029</c:v>
                </c:pt>
                <c:pt idx="456">
                  <c:v>37032</c:v>
                </c:pt>
                <c:pt idx="457">
                  <c:v>37033</c:v>
                </c:pt>
                <c:pt idx="458">
                  <c:v>37034</c:v>
                </c:pt>
                <c:pt idx="459">
                  <c:v>37035</c:v>
                </c:pt>
                <c:pt idx="460">
                  <c:v>37036</c:v>
                </c:pt>
                <c:pt idx="461">
                  <c:v>37040</c:v>
                </c:pt>
                <c:pt idx="462">
                  <c:v>37041</c:v>
                </c:pt>
                <c:pt idx="463">
                  <c:v>37042</c:v>
                </c:pt>
                <c:pt idx="464">
                  <c:v>37043</c:v>
                </c:pt>
                <c:pt idx="465">
                  <c:v>37046</c:v>
                </c:pt>
                <c:pt idx="466">
                  <c:v>37047</c:v>
                </c:pt>
                <c:pt idx="467">
                  <c:v>37048</c:v>
                </c:pt>
                <c:pt idx="468">
                  <c:v>37049</c:v>
                </c:pt>
                <c:pt idx="469">
                  <c:v>37050</c:v>
                </c:pt>
                <c:pt idx="470">
                  <c:v>37053</c:v>
                </c:pt>
                <c:pt idx="471">
                  <c:v>37054</c:v>
                </c:pt>
                <c:pt idx="472">
                  <c:v>37055</c:v>
                </c:pt>
                <c:pt idx="473">
                  <c:v>37056</c:v>
                </c:pt>
                <c:pt idx="474">
                  <c:v>37057</c:v>
                </c:pt>
                <c:pt idx="475">
                  <c:v>37060</c:v>
                </c:pt>
                <c:pt idx="476">
                  <c:v>37061</c:v>
                </c:pt>
                <c:pt idx="477">
                  <c:v>37062</c:v>
                </c:pt>
                <c:pt idx="478">
                  <c:v>37063</c:v>
                </c:pt>
                <c:pt idx="479">
                  <c:v>37064</c:v>
                </c:pt>
                <c:pt idx="480">
                  <c:v>37067</c:v>
                </c:pt>
                <c:pt idx="481">
                  <c:v>37068</c:v>
                </c:pt>
                <c:pt idx="482">
                  <c:v>37069</c:v>
                </c:pt>
                <c:pt idx="483">
                  <c:v>37070</c:v>
                </c:pt>
                <c:pt idx="484">
                  <c:v>37071</c:v>
                </c:pt>
                <c:pt idx="485">
                  <c:v>37074</c:v>
                </c:pt>
                <c:pt idx="486">
                  <c:v>37075</c:v>
                </c:pt>
                <c:pt idx="487">
                  <c:v>37077</c:v>
                </c:pt>
                <c:pt idx="488">
                  <c:v>37078</c:v>
                </c:pt>
                <c:pt idx="489">
                  <c:v>37081</c:v>
                </c:pt>
                <c:pt idx="490">
                  <c:v>37082</c:v>
                </c:pt>
                <c:pt idx="491">
                  <c:v>37083</c:v>
                </c:pt>
                <c:pt idx="492">
                  <c:v>37084</c:v>
                </c:pt>
                <c:pt idx="493">
                  <c:v>37085</c:v>
                </c:pt>
                <c:pt idx="494">
                  <c:v>37088</c:v>
                </c:pt>
                <c:pt idx="495">
                  <c:v>37089</c:v>
                </c:pt>
                <c:pt idx="496">
                  <c:v>37090</c:v>
                </c:pt>
                <c:pt idx="497">
                  <c:v>37091</c:v>
                </c:pt>
                <c:pt idx="498">
                  <c:v>37092</c:v>
                </c:pt>
                <c:pt idx="499">
                  <c:v>37095</c:v>
                </c:pt>
                <c:pt idx="500">
                  <c:v>37096</c:v>
                </c:pt>
                <c:pt idx="501">
                  <c:v>37097</c:v>
                </c:pt>
                <c:pt idx="502">
                  <c:v>37098</c:v>
                </c:pt>
                <c:pt idx="503">
                  <c:v>37099</c:v>
                </c:pt>
                <c:pt idx="504">
                  <c:v>37102</c:v>
                </c:pt>
                <c:pt idx="505">
                  <c:v>37103</c:v>
                </c:pt>
                <c:pt idx="506">
                  <c:v>37104</c:v>
                </c:pt>
                <c:pt idx="507">
                  <c:v>37105</c:v>
                </c:pt>
                <c:pt idx="508">
                  <c:v>37106</c:v>
                </c:pt>
                <c:pt idx="509">
                  <c:v>37109</c:v>
                </c:pt>
                <c:pt idx="510">
                  <c:v>37110</c:v>
                </c:pt>
                <c:pt idx="511">
                  <c:v>37111</c:v>
                </c:pt>
                <c:pt idx="512">
                  <c:v>37112</c:v>
                </c:pt>
                <c:pt idx="513">
                  <c:v>37113</c:v>
                </c:pt>
                <c:pt idx="514">
                  <c:v>37116</c:v>
                </c:pt>
                <c:pt idx="515">
                  <c:v>37117</c:v>
                </c:pt>
                <c:pt idx="516">
                  <c:v>37118</c:v>
                </c:pt>
                <c:pt idx="517">
                  <c:v>37119</c:v>
                </c:pt>
                <c:pt idx="518">
                  <c:v>37120</c:v>
                </c:pt>
                <c:pt idx="519">
                  <c:v>37123</c:v>
                </c:pt>
                <c:pt idx="520">
                  <c:v>37124</c:v>
                </c:pt>
                <c:pt idx="521">
                  <c:v>37125</c:v>
                </c:pt>
                <c:pt idx="522">
                  <c:v>37126</c:v>
                </c:pt>
                <c:pt idx="523">
                  <c:v>37127</c:v>
                </c:pt>
                <c:pt idx="524">
                  <c:v>37130</c:v>
                </c:pt>
                <c:pt idx="525">
                  <c:v>37131</c:v>
                </c:pt>
                <c:pt idx="526">
                  <c:v>37132</c:v>
                </c:pt>
                <c:pt idx="527">
                  <c:v>37133</c:v>
                </c:pt>
                <c:pt idx="528">
                  <c:v>37134</c:v>
                </c:pt>
                <c:pt idx="529">
                  <c:v>37137</c:v>
                </c:pt>
                <c:pt idx="530">
                  <c:v>37138</c:v>
                </c:pt>
                <c:pt idx="531">
                  <c:v>37139</c:v>
                </c:pt>
                <c:pt idx="532">
                  <c:v>37140</c:v>
                </c:pt>
                <c:pt idx="533">
                  <c:v>37141</c:v>
                </c:pt>
                <c:pt idx="534">
                  <c:v>37144</c:v>
                </c:pt>
                <c:pt idx="535">
                  <c:v>37145</c:v>
                </c:pt>
                <c:pt idx="536">
                  <c:v>37146</c:v>
                </c:pt>
                <c:pt idx="537">
                  <c:v>37147</c:v>
                </c:pt>
                <c:pt idx="538">
                  <c:v>37148</c:v>
                </c:pt>
                <c:pt idx="539">
                  <c:v>37151</c:v>
                </c:pt>
                <c:pt idx="540">
                  <c:v>37152</c:v>
                </c:pt>
                <c:pt idx="541">
                  <c:v>37153</c:v>
                </c:pt>
                <c:pt idx="542">
                  <c:v>37154</c:v>
                </c:pt>
                <c:pt idx="543">
                  <c:v>37155</c:v>
                </c:pt>
                <c:pt idx="544">
                  <c:v>37158</c:v>
                </c:pt>
                <c:pt idx="545">
                  <c:v>37159</c:v>
                </c:pt>
                <c:pt idx="546">
                  <c:v>37160</c:v>
                </c:pt>
                <c:pt idx="547">
                  <c:v>37161</c:v>
                </c:pt>
                <c:pt idx="548">
                  <c:v>37162</c:v>
                </c:pt>
                <c:pt idx="549">
                  <c:v>37165</c:v>
                </c:pt>
                <c:pt idx="550">
                  <c:v>37166</c:v>
                </c:pt>
                <c:pt idx="551">
                  <c:v>37167</c:v>
                </c:pt>
                <c:pt idx="552">
                  <c:v>37168</c:v>
                </c:pt>
                <c:pt idx="553">
                  <c:v>37169</c:v>
                </c:pt>
                <c:pt idx="554">
                  <c:v>37172</c:v>
                </c:pt>
                <c:pt idx="555">
                  <c:v>37173</c:v>
                </c:pt>
                <c:pt idx="556">
                  <c:v>37174</c:v>
                </c:pt>
                <c:pt idx="557">
                  <c:v>37175</c:v>
                </c:pt>
                <c:pt idx="558">
                  <c:v>37176</c:v>
                </c:pt>
                <c:pt idx="559">
                  <c:v>37179</c:v>
                </c:pt>
                <c:pt idx="560">
                  <c:v>37180</c:v>
                </c:pt>
                <c:pt idx="561">
                  <c:v>37181</c:v>
                </c:pt>
                <c:pt idx="562">
                  <c:v>37182</c:v>
                </c:pt>
                <c:pt idx="563">
                  <c:v>37183</c:v>
                </c:pt>
                <c:pt idx="564">
                  <c:v>37186</c:v>
                </c:pt>
                <c:pt idx="565">
                  <c:v>37187</c:v>
                </c:pt>
                <c:pt idx="566">
                  <c:v>37188</c:v>
                </c:pt>
                <c:pt idx="567">
                  <c:v>37189</c:v>
                </c:pt>
                <c:pt idx="568">
                  <c:v>37190</c:v>
                </c:pt>
                <c:pt idx="569">
                  <c:v>37193</c:v>
                </c:pt>
                <c:pt idx="570">
                  <c:v>37194</c:v>
                </c:pt>
                <c:pt idx="571">
                  <c:v>37195</c:v>
                </c:pt>
                <c:pt idx="572">
                  <c:v>37196</c:v>
                </c:pt>
                <c:pt idx="573">
                  <c:v>37197</c:v>
                </c:pt>
                <c:pt idx="574">
                  <c:v>37200</c:v>
                </c:pt>
                <c:pt idx="575">
                  <c:v>37201</c:v>
                </c:pt>
                <c:pt idx="576">
                  <c:v>37202</c:v>
                </c:pt>
                <c:pt idx="577">
                  <c:v>37203</c:v>
                </c:pt>
                <c:pt idx="578">
                  <c:v>37204</c:v>
                </c:pt>
                <c:pt idx="579">
                  <c:v>37207</c:v>
                </c:pt>
                <c:pt idx="580">
                  <c:v>37208</c:v>
                </c:pt>
                <c:pt idx="581">
                  <c:v>37209</c:v>
                </c:pt>
                <c:pt idx="582">
                  <c:v>37210</c:v>
                </c:pt>
                <c:pt idx="583">
                  <c:v>37211</c:v>
                </c:pt>
                <c:pt idx="584">
                  <c:v>37214</c:v>
                </c:pt>
                <c:pt idx="585">
                  <c:v>37215</c:v>
                </c:pt>
                <c:pt idx="586">
                  <c:v>37216</c:v>
                </c:pt>
                <c:pt idx="587">
                  <c:v>37217</c:v>
                </c:pt>
                <c:pt idx="588">
                  <c:v>37218</c:v>
                </c:pt>
                <c:pt idx="589">
                  <c:v>37221</c:v>
                </c:pt>
                <c:pt idx="590">
                  <c:v>37222</c:v>
                </c:pt>
                <c:pt idx="591">
                  <c:v>37223</c:v>
                </c:pt>
                <c:pt idx="592">
                  <c:v>37224</c:v>
                </c:pt>
                <c:pt idx="593">
                  <c:v>37225</c:v>
                </c:pt>
                <c:pt idx="594">
                  <c:v>37228</c:v>
                </c:pt>
                <c:pt idx="595">
                  <c:v>37229</c:v>
                </c:pt>
                <c:pt idx="596">
                  <c:v>37230</c:v>
                </c:pt>
                <c:pt idx="597">
                  <c:v>37231</c:v>
                </c:pt>
                <c:pt idx="598">
                  <c:v>37232</c:v>
                </c:pt>
                <c:pt idx="599">
                  <c:v>37235</c:v>
                </c:pt>
                <c:pt idx="600">
                  <c:v>37236</c:v>
                </c:pt>
                <c:pt idx="601">
                  <c:v>37237</c:v>
                </c:pt>
                <c:pt idx="602">
                  <c:v>37238</c:v>
                </c:pt>
                <c:pt idx="603">
                  <c:v>37239</c:v>
                </c:pt>
                <c:pt idx="604">
                  <c:v>37242</c:v>
                </c:pt>
                <c:pt idx="605">
                  <c:v>37243</c:v>
                </c:pt>
                <c:pt idx="606">
                  <c:v>37244</c:v>
                </c:pt>
                <c:pt idx="607">
                  <c:v>37245</c:v>
                </c:pt>
                <c:pt idx="608">
                  <c:v>37246</c:v>
                </c:pt>
                <c:pt idx="609">
                  <c:v>37249</c:v>
                </c:pt>
                <c:pt idx="610">
                  <c:v>37250</c:v>
                </c:pt>
                <c:pt idx="611">
                  <c:v>37251</c:v>
                </c:pt>
                <c:pt idx="612">
                  <c:v>37252</c:v>
                </c:pt>
                <c:pt idx="613">
                  <c:v>37253</c:v>
                </c:pt>
                <c:pt idx="614">
                  <c:v>37256</c:v>
                </c:pt>
                <c:pt idx="615">
                  <c:v>37257</c:v>
                </c:pt>
                <c:pt idx="616">
                  <c:v>37258</c:v>
                </c:pt>
                <c:pt idx="617">
                  <c:v>37259</c:v>
                </c:pt>
                <c:pt idx="618">
                  <c:v>37260</c:v>
                </c:pt>
                <c:pt idx="619">
                  <c:v>37263</c:v>
                </c:pt>
                <c:pt idx="620">
                  <c:v>37264</c:v>
                </c:pt>
                <c:pt idx="621">
                  <c:v>37265</c:v>
                </c:pt>
                <c:pt idx="622">
                  <c:v>37266</c:v>
                </c:pt>
                <c:pt idx="623">
                  <c:v>37267</c:v>
                </c:pt>
                <c:pt idx="624">
                  <c:v>37270</c:v>
                </c:pt>
                <c:pt idx="625">
                  <c:v>37271</c:v>
                </c:pt>
                <c:pt idx="626">
                  <c:v>37272</c:v>
                </c:pt>
                <c:pt idx="627">
                  <c:v>37273</c:v>
                </c:pt>
                <c:pt idx="628">
                  <c:v>37274</c:v>
                </c:pt>
                <c:pt idx="629">
                  <c:v>37277</c:v>
                </c:pt>
                <c:pt idx="630">
                  <c:v>37278</c:v>
                </c:pt>
                <c:pt idx="631">
                  <c:v>37279</c:v>
                </c:pt>
                <c:pt idx="632">
                  <c:v>37280</c:v>
                </c:pt>
                <c:pt idx="633">
                  <c:v>37281</c:v>
                </c:pt>
                <c:pt idx="634">
                  <c:v>37284</c:v>
                </c:pt>
                <c:pt idx="635">
                  <c:v>37285</c:v>
                </c:pt>
                <c:pt idx="636">
                  <c:v>37286</c:v>
                </c:pt>
                <c:pt idx="637">
                  <c:v>37287</c:v>
                </c:pt>
                <c:pt idx="638">
                  <c:v>37288</c:v>
                </c:pt>
                <c:pt idx="639">
                  <c:v>37291</c:v>
                </c:pt>
                <c:pt idx="640">
                  <c:v>37292</c:v>
                </c:pt>
                <c:pt idx="641">
                  <c:v>37293</c:v>
                </c:pt>
                <c:pt idx="642">
                  <c:v>37294</c:v>
                </c:pt>
                <c:pt idx="643">
                  <c:v>37295</c:v>
                </c:pt>
                <c:pt idx="644">
                  <c:v>37298</c:v>
                </c:pt>
                <c:pt idx="645">
                  <c:v>37299</c:v>
                </c:pt>
                <c:pt idx="646">
                  <c:v>37300</c:v>
                </c:pt>
                <c:pt idx="647">
                  <c:v>37301</c:v>
                </c:pt>
                <c:pt idx="648">
                  <c:v>37302</c:v>
                </c:pt>
                <c:pt idx="649">
                  <c:v>37305</c:v>
                </c:pt>
                <c:pt idx="650">
                  <c:v>37306</c:v>
                </c:pt>
                <c:pt idx="651">
                  <c:v>37307</c:v>
                </c:pt>
                <c:pt idx="652">
                  <c:v>37308</c:v>
                </c:pt>
                <c:pt idx="653">
                  <c:v>37309</c:v>
                </c:pt>
                <c:pt idx="654">
                  <c:v>37312</c:v>
                </c:pt>
                <c:pt idx="655">
                  <c:v>37313</c:v>
                </c:pt>
                <c:pt idx="656">
                  <c:v>37314</c:v>
                </c:pt>
                <c:pt idx="657">
                  <c:v>37315</c:v>
                </c:pt>
                <c:pt idx="658">
                  <c:v>37316</c:v>
                </c:pt>
                <c:pt idx="659">
                  <c:v>37319</c:v>
                </c:pt>
                <c:pt idx="660">
                  <c:v>37320</c:v>
                </c:pt>
                <c:pt idx="661">
                  <c:v>37321</c:v>
                </c:pt>
                <c:pt idx="662">
                  <c:v>37322</c:v>
                </c:pt>
                <c:pt idx="663">
                  <c:v>37323</c:v>
                </c:pt>
                <c:pt idx="664">
                  <c:v>37326</c:v>
                </c:pt>
                <c:pt idx="665">
                  <c:v>37327</c:v>
                </c:pt>
                <c:pt idx="666">
                  <c:v>37328</c:v>
                </c:pt>
                <c:pt idx="667">
                  <c:v>37329</c:v>
                </c:pt>
                <c:pt idx="668">
                  <c:v>37330</c:v>
                </c:pt>
                <c:pt idx="669">
                  <c:v>37333</c:v>
                </c:pt>
                <c:pt idx="670">
                  <c:v>37334</c:v>
                </c:pt>
                <c:pt idx="671">
                  <c:v>37335</c:v>
                </c:pt>
                <c:pt idx="672">
                  <c:v>37336</c:v>
                </c:pt>
                <c:pt idx="673">
                  <c:v>37337</c:v>
                </c:pt>
                <c:pt idx="674">
                  <c:v>37340</c:v>
                </c:pt>
                <c:pt idx="675">
                  <c:v>37341</c:v>
                </c:pt>
                <c:pt idx="676">
                  <c:v>37342</c:v>
                </c:pt>
                <c:pt idx="677">
                  <c:v>37343</c:v>
                </c:pt>
                <c:pt idx="678">
                  <c:v>37344</c:v>
                </c:pt>
                <c:pt idx="679">
                  <c:v>37347</c:v>
                </c:pt>
                <c:pt idx="680">
                  <c:v>37348</c:v>
                </c:pt>
                <c:pt idx="681">
                  <c:v>37349</c:v>
                </c:pt>
                <c:pt idx="682">
                  <c:v>37350</c:v>
                </c:pt>
                <c:pt idx="683">
                  <c:v>37351</c:v>
                </c:pt>
                <c:pt idx="684">
                  <c:v>37354</c:v>
                </c:pt>
                <c:pt idx="685">
                  <c:v>37355</c:v>
                </c:pt>
                <c:pt idx="686">
                  <c:v>37356</c:v>
                </c:pt>
                <c:pt idx="687">
                  <c:v>37357</c:v>
                </c:pt>
                <c:pt idx="688">
                  <c:v>37358</c:v>
                </c:pt>
                <c:pt idx="689">
                  <c:v>37361</c:v>
                </c:pt>
                <c:pt idx="690">
                  <c:v>37362</c:v>
                </c:pt>
                <c:pt idx="691">
                  <c:v>37363</c:v>
                </c:pt>
                <c:pt idx="692">
                  <c:v>37364</c:v>
                </c:pt>
                <c:pt idx="693">
                  <c:v>37365</c:v>
                </c:pt>
                <c:pt idx="694">
                  <c:v>37368</c:v>
                </c:pt>
                <c:pt idx="695">
                  <c:v>37369</c:v>
                </c:pt>
                <c:pt idx="696">
                  <c:v>37370</c:v>
                </c:pt>
                <c:pt idx="697">
                  <c:v>37371</c:v>
                </c:pt>
                <c:pt idx="698">
                  <c:v>37372</c:v>
                </c:pt>
                <c:pt idx="699">
                  <c:v>37375</c:v>
                </c:pt>
                <c:pt idx="700">
                  <c:v>37376</c:v>
                </c:pt>
                <c:pt idx="701">
                  <c:v>37377</c:v>
                </c:pt>
                <c:pt idx="702">
                  <c:v>37378</c:v>
                </c:pt>
                <c:pt idx="703">
                  <c:v>37379</c:v>
                </c:pt>
                <c:pt idx="704">
                  <c:v>37382</c:v>
                </c:pt>
                <c:pt idx="705">
                  <c:v>37383</c:v>
                </c:pt>
                <c:pt idx="706">
                  <c:v>37384</c:v>
                </c:pt>
                <c:pt idx="707">
                  <c:v>37385</c:v>
                </c:pt>
                <c:pt idx="708">
                  <c:v>37386</c:v>
                </c:pt>
                <c:pt idx="709">
                  <c:v>37389</c:v>
                </c:pt>
                <c:pt idx="710">
                  <c:v>37390</c:v>
                </c:pt>
                <c:pt idx="711">
                  <c:v>37391</c:v>
                </c:pt>
                <c:pt idx="712">
                  <c:v>37392</c:v>
                </c:pt>
                <c:pt idx="713">
                  <c:v>37393</c:v>
                </c:pt>
                <c:pt idx="714">
                  <c:v>37396</c:v>
                </c:pt>
                <c:pt idx="715">
                  <c:v>37397</c:v>
                </c:pt>
                <c:pt idx="716">
                  <c:v>37398</c:v>
                </c:pt>
                <c:pt idx="717">
                  <c:v>37399</c:v>
                </c:pt>
                <c:pt idx="718">
                  <c:v>37400</c:v>
                </c:pt>
                <c:pt idx="719">
                  <c:v>37403</c:v>
                </c:pt>
                <c:pt idx="720">
                  <c:v>37404</c:v>
                </c:pt>
                <c:pt idx="721">
                  <c:v>37405</c:v>
                </c:pt>
                <c:pt idx="722">
                  <c:v>37406</c:v>
                </c:pt>
                <c:pt idx="723">
                  <c:v>37407</c:v>
                </c:pt>
                <c:pt idx="724">
                  <c:v>37410</c:v>
                </c:pt>
                <c:pt idx="725">
                  <c:v>37411</c:v>
                </c:pt>
                <c:pt idx="726">
                  <c:v>37412</c:v>
                </c:pt>
                <c:pt idx="727">
                  <c:v>37413</c:v>
                </c:pt>
                <c:pt idx="728">
                  <c:v>37414</c:v>
                </c:pt>
                <c:pt idx="729">
                  <c:v>37417</c:v>
                </c:pt>
                <c:pt idx="730">
                  <c:v>37418</c:v>
                </c:pt>
                <c:pt idx="731">
                  <c:v>37419</c:v>
                </c:pt>
                <c:pt idx="732">
                  <c:v>37420</c:v>
                </c:pt>
                <c:pt idx="733">
                  <c:v>37421</c:v>
                </c:pt>
                <c:pt idx="734">
                  <c:v>37424</c:v>
                </c:pt>
                <c:pt idx="735">
                  <c:v>37425</c:v>
                </c:pt>
                <c:pt idx="736">
                  <c:v>37426</c:v>
                </c:pt>
                <c:pt idx="737">
                  <c:v>37427</c:v>
                </c:pt>
                <c:pt idx="738">
                  <c:v>37428</c:v>
                </c:pt>
                <c:pt idx="739">
                  <c:v>37431</c:v>
                </c:pt>
                <c:pt idx="740">
                  <c:v>37432</c:v>
                </c:pt>
                <c:pt idx="741">
                  <c:v>37433</c:v>
                </c:pt>
                <c:pt idx="742">
                  <c:v>37434</c:v>
                </c:pt>
                <c:pt idx="743">
                  <c:v>37435</c:v>
                </c:pt>
                <c:pt idx="744">
                  <c:v>37438</c:v>
                </c:pt>
                <c:pt idx="745">
                  <c:v>37439</c:v>
                </c:pt>
                <c:pt idx="746">
                  <c:v>37440</c:v>
                </c:pt>
                <c:pt idx="747">
                  <c:v>37441</c:v>
                </c:pt>
                <c:pt idx="748">
                  <c:v>37442</c:v>
                </c:pt>
                <c:pt idx="749">
                  <c:v>37445</c:v>
                </c:pt>
                <c:pt idx="750">
                  <c:v>37446</c:v>
                </c:pt>
                <c:pt idx="751">
                  <c:v>37447</c:v>
                </c:pt>
                <c:pt idx="752">
                  <c:v>37448</c:v>
                </c:pt>
                <c:pt idx="753">
                  <c:v>37449</c:v>
                </c:pt>
                <c:pt idx="754">
                  <c:v>37452</c:v>
                </c:pt>
                <c:pt idx="755">
                  <c:v>37453</c:v>
                </c:pt>
                <c:pt idx="756">
                  <c:v>37454</c:v>
                </c:pt>
                <c:pt idx="757">
                  <c:v>37455</c:v>
                </c:pt>
                <c:pt idx="758">
                  <c:v>37456</c:v>
                </c:pt>
                <c:pt idx="759">
                  <c:v>37459</c:v>
                </c:pt>
                <c:pt idx="760">
                  <c:v>37460</c:v>
                </c:pt>
                <c:pt idx="761">
                  <c:v>37461</c:v>
                </c:pt>
                <c:pt idx="762">
                  <c:v>37462</c:v>
                </c:pt>
                <c:pt idx="763">
                  <c:v>37463</c:v>
                </c:pt>
                <c:pt idx="764">
                  <c:v>37466</c:v>
                </c:pt>
                <c:pt idx="765">
                  <c:v>37467</c:v>
                </c:pt>
                <c:pt idx="766">
                  <c:v>37468</c:v>
                </c:pt>
                <c:pt idx="767">
                  <c:v>37469</c:v>
                </c:pt>
                <c:pt idx="768">
                  <c:v>37470</c:v>
                </c:pt>
                <c:pt idx="769">
                  <c:v>37473</c:v>
                </c:pt>
                <c:pt idx="770">
                  <c:v>37474</c:v>
                </c:pt>
                <c:pt idx="771">
                  <c:v>37475</c:v>
                </c:pt>
                <c:pt idx="772">
                  <c:v>37476</c:v>
                </c:pt>
                <c:pt idx="773">
                  <c:v>37477</c:v>
                </c:pt>
                <c:pt idx="774">
                  <c:v>37480</c:v>
                </c:pt>
                <c:pt idx="775">
                  <c:v>37481</c:v>
                </c:pt>
                <c:pt idx="776">
                  <c:v>37482</c:v>
                </c:pt>
                <c:pt idx="777">
                  <c:v>37483</c:v>
                </c:pt>
                <c:pt idx="778">
                  <c:v>37484</c:v>
                </c:pt>
                <c:pt idx="779">
                  <c:v>37487</c:v>
                </c:pt>
                <c:pt idx="780">
                  <c:v>37488</c:v>
                </c:pt>
                <c:pt idx="781">
                  <c:v>37489</c:v>
                </c:pt>
                <c:pt idx="782">
                  <c:v>37490</c:v>
                </c:pt>
                <c:pt idx="783">
                  <c:v>37491</c:v>
                </c:pt>
                <c:pt idx="784">
                  <c:v>37494</c:v>
                </c:pt>
                <c:pt idx="785">
                  <c:v>37495</c:v>
                </c:pt>
                <c:pt idx="786">
                  <c:v>37496</c:v>
                </c:pt>
                <c:pt idx="787">
                  <c:v>37497</c:v>
                </c:pt>
                <c:pt idx="788">
                  <c:v>37498</c:v>
                </c:pt>
                <c:pt idx="789">
                  <c:v>37501</c:v>
                </c:pt>
                <c:pt idx="790">
                  <c:v>37502</c:v>
                </c:pt>
                <c:pt idx="791">
                  <c:v>37503</c:v>
                </c:pt>
                <c:pt idx="792">
                  <c:v>37504</c:v>
                </c:pt>
                <c:pt idx="793">
                  <c:v>37505</c:v>
                </c:pt>
                <c:pt idx="794">
                  <c:v>37508</c:v>
                </c:pt>
                <c:pt idx="795">
                  <c:v>37509</c:v>
                </c:pt>
                <c:pt idx="796">
                  <c:v>37510</c:v>
                </c:pt>
                <c:pt idx="797">
                  <c:v>37511</c:v>
                </c:pt>
                <c:pt idx="798">
                  <c:v>37512</c:v>
                </c:pt>
                <c:pt idx="799">
                  <c:v>37515</c:v>
                </c:pt>
                <c:pt idx="800">
                  <c:v>37516</c:v>
                </c:pt>
                <c:pt idx="801">
                  <c:v>37517</c:v>
                </c:pt>
                <c:pt idx="802">
                  <c:v>37518</c:v>
                </c:pt>
                <c:pt idx="803">
                  <c:v>37519</c:v>
                </c:pt>
                <c:pt idx="804">
                  <c:v>37522</c:v>
                </c:pt>
                <c:pt idx="805">
                  <c:v>37523</c:v>
                </c:pt>
                <c:pt idx="806">
                  <c:v>37524</c:v>
                </c:pt>
                <c:pt idx="807">
                  <c:v>37525</c:v>
                </c:pt>
                <c:pt idx="808">
                  <c:v>37526</c:v>
                </c:pt>
                <c:pt idx="809">
                  <c:v>37529</c:v>
                </c:pt>
                <c:pt idx="810">
                  <c:v>37530</c:v>
                </c:pt>
                <c:pt idx="811">
                  <c:v>37531</c:v>
                </c:pt>
                <c:pt idx="812">
                  <c:v>37532</c:v>
                </c:pt>
                <c:pt idx="813">
                  <c:v>37533</c:v>
                </c:pt>
                <c:pt idx="814">
                  <c:v>37536</c:v>
                </c:pt>
                <c:pt idx="815">
                  <c:v>37537</c:v>
                </c:pt>
                <c:pt idx="816">
                  <c:v>37538</c:v>
                </c:pt>
                <c:pt idx="817">
                  <c:v>37539</c:v>
                </c:pt>
                <c:pt idx="818">
                  <c:v>37540</c:v>
                </c:pt>
                <c:pt idx="819">
                  <c:v>37543</c:v>
                </c:pt>
                <c:pt idx="820">
                  <c:v>37544</c:v>
                </c:pt>
                <c:pt idx="821">
                  <c:v>37545</c:v>
                </c:pt>
                <c:pt idx="822">
                  <c:v>37546</c:v>
                </c:pt>
                <c:pt idx="823">
                  <c:v>37547</c:v>
                </c:pt>
                <c:pt idx="824">
                  <c:v>37550</c:v>
                </c:pt>
                <c:pt idx="825">
                  <c:v>37551</c:v>
                </c:pt>
                <c:pt idx="826">
                  <c:v>37552</c:v>
                </c:pt>
                <c:pt idx="827">
                  <c:v>37553</c:v>
                </c:pt>
                <c:pt idx="828">
                  <c:v>37554</c:v>
                </c:pt>
                <c:pt idx="829">
                  <c:v>37557</c:v>
                </c:pt>
                <c:pt idx="830">
                  <c:v>37558</c:v>
                </c:pt>
                <c:pt idx="831">
                  <c:v>37559</c:v>
                </c:pt>
                <c:pt idx="832">
                  <c:v>37560</c:v>
                </c:pt>
                <c:pt idx="833">
                  <c:v>37561</c:v>
                </c:pt>
                <c:pt idx="834">
                  <c:v>37564</c:v>
                </c:pt>
                <c:pt idx="835">
                  <c:v>37565</c:v>
                </c:pt>
                <c:pt idx="836">
                  <c:v>37566</c:v>
                </c:pt>
                <c:pt idx="837">
                  <c:v>37567</c:v>
                </c:pt>
                <c:pt idx="838">
                  <c:v>37568</c:v>
                </c:pt>
                <c:pt idx="839">
                  <c:v>37571</c:v>
                </c:pt>
                <c:pt idx="840">
                  <c:v>37572</c:v>
                </c:pt>
                <c:pt idx="841">
                  <c:v>37573</c:v>
                </c:pt>
                <c:pt idx="842">
                  <c:v>37574</c:v>
                </c:pt>
                <c:pt idx="843">
                  <c:v>37575</c:v>
                </c:pt>
                <c:pt idx="844">
                  <c:v>37578</c:v>
                </c:pt>
                <c:pt idx="845">
                  <c:v>37579</c:v>
                </c:pt>
                <c:pt idx="846">
                  <c:v>37580</c:v>
                </c:pt>
                <c:pt idx="847">
                  <c:v>37581</c:v>
                </c:pt>
                <c:pt idx="848">
                  <c:v>37582</c:v>
                </c:pt>
                <c:pt idx="849">
                  <c:v>37585</c:v>
                </c:pt>
                <c:pt idx="850">
                  <c:v>37586</c:v>
                </c:pt>
                <c:pt idx="851">
                  <c:v>37587</c:v>
                </c:pt>
                <c:pt idx="852">
                  <c:v>37588</c:v>
                </c:pt>
                <c:pt idx="853">
                  <c:v>37589</c:v>
                </c:pt>
                <c:pt idx="854">
                  <c:v>37592</c:v>
                </c:pt>
                <c:pt idx="855">
                  <c:v>37593</c:v>
                </c:pt>
                <c:pt idx="856">
                  <c:v>37594</c:v>
                </c:pt>
                <c:pt idx="857">
                  <c:v>37595</c:v>
                </c:pt>
                <c:pt idx="858">
                  <c:v>37596</c:v>
                </c:pt>
                <c:pt idx="859">
                  <c:v>37599</c:v>
                </c:pt>
                <c:pt idx="860">
                  <c:v>37600</c:v>
                </c:pt>
                <c:pt idx="861">
                  <c:v>37601</c:v>
                </c:pt>
                <c:pt idx="862">
                  <c:v>37602</c:v>
                </c:pt>
                <c:pt idx="863">
                  <c:v>37603</c:v>
                </c:pt>
                <c:pt idx="864">
                  <c:v>37606</c:v>
                </c:pt>
                <c:pt idx="865">
                  <c:v>37607</c:v>
                </c:pt>
                <c:pt idx="866">
                  <c:v>37608</c:v>
                </c:pt>
                <c:pt idx="867">
                  <c:v>37609</c:v>
                </c:pt>
                <c:pt idx="868">
                  <c:v>37610</c:v>
                </c:pt>
                <c:pt idx="869">
                  <c:v>37613</c:v>
                </c:pt>
                <c:pt idx="870">
                  <c:v>37614</c:v>
                </c:pt>
                <c:pt idx="871">
                  <c:v>37615</c:v>
                </c:pt>
                <c:pt idx="872">
                  <c:v>37616</c:v>
                </c:pt>
                <c:pt idx="873">
                  <c:v>37617</c:v>
                </c:pt>
                <c:pt idx="874">
                  <c:v>37620</c:v>
                </c:pt>
                <c:pt idx="875">
                  <c:v>37621</c:v>
                </c:pt>
                <c:pt idx="876">
                  <c:v>37622</c:v>
                </c:pt>
                <c:pt idx="877">
                  <c:v>37623</c:v>
                </c:pt>
                <c:pt idx="878">
                  <c:v>37624</c:v>
                </c:pt>
                <c:pt idx="879">
                  <c:v>37627</c:v>
                </c:pt>
                <c:pt idx="880">
                  <c:v>37628</c:v>
                </c:pt>
                <c:pt idx="881">
                  <c:v>37629</c:v>
                </c:pt>
                <c:pt idx="882">
                  <c:v>37630</c:v>
                </c:pt>
                <c:pt idx="883">
                  <c:v>37631</c:v>
                </c:pt>
                <c:pt idx="884">
                  <c:v>37634</c:v>
                </c:pt>
                <c:pt idx="885">
                  <c:v>37635</c:v>
                </c:pt>
                <c:pt idx="886">
                  <c:v>37636</c:v>
                </c:pt>
                <c:pt idx="887">
                  <c:v>37637</c:v>
                </c:pt>
                <c:pt idx="888">
                  <c:v>37638</c:v>
                </c:pt>
                <c:pt idx="889">
                  <c:v>37641</c:v>
                </c:pt>
                <c:pt idx="890">
                  <c:v>37642</c:v>
                </c:pt>
                <c:pt idx="891">
                  <c:v>37643</c:v>
                </c:pt>
                <c:pt idx="892">
                  <c:v>37644</c:v>
                </c:pt>
                <c:pt idx="893">
                  <c:v>37645</c:v>
                </c:pt>
                <c:pt idx="894">
                  <c:v>37648</c:v>
                </c:pt>
                <c:pt idx="895">
                  <c:v>37649</c:v>
                </c:pt>
                <c:pt idx="896">
                  <c:v>37650</c:v>
                </c:pt>
                <c:pt idx="897">
                  <c:v>37651</c:v>
                </c:pt>
                <c:pt idx="898">
                  <c:v>37652</c:v>
                </c:pt>
                <c:pt idx="899">
                  <c:v>37655</c:v>
                </c:pt>
                <c:pt idx="900">
                  <c:v>37656</c:v>
                </c:pt>
                <c:pt idx="901">
                  <c:v>37657</c:v>
                </c:pt>
                <c:pt idx="902">
                  <c:v>37658</c:v>
                </c:pt>
                <c:pt idx="903">
                  <c:v>37659</c:v>
                </c:pt>
                <c:pt idx="904">
                  <c:v>37662</c:v>
                </c:pt>
                <c:pt idx="905">
                  <c:v>37663</c:v>
                </c:pt>
                <c:pt idx="906">
                  <c:v>37664</c:v>
                </c:pt>
                <c:pt idx="907">
                  <c:v>37665</c:v>
                </c:pt>
                <c:pt idx="908">
                  <c:v>37666</c:v>
                </c:pt>
                <c:pt idx="909">
                  <c:v>37669</c:v>
                </c:pt>
                <c:pt idx="910">
                  <c:v>37670</c:v>
                </c:pt>
                <c:pt idx="911">
                  <c:v>37671</c:v>
                </c:pt>
                <c:pt idx="912">
                  <c:v>37672</c:v>
                </c:pt>
                <c:pt idx="913">
                  <c:v>37673</c:v>
                </c:pt>
                <c:pt idx="914">
                  <c:v>37676</c:v>
                </c:pt>
                <c:pt idx="915">
                  <c:v>37677</c:v>
                </c:pt>
                <c:pt idx="916">
                  <c:v>37678</c:v>
                </c:pt>
                <c:pt idx="917">
                  <c:v>37679</c:v>
                </c:pt>
                <c:pt idx="918">
                  <c:v>37680</c:v>
                </c:pt>
                <c:pt idx="919">
                  <c:v>37683</c:v>
                </c:pt>
                <c:pt idx="920">
                  <c:v>37684</c:v>
                </c:pt>
                <c:pt idx="921">
                  <c:v>37685</c:v>
                </c:pt>
                <c:pt idx="922">
                  <c:v>37686</c:v>
                </c:pt>
                <c:pt idx="923">
                  <c:v>37687</c:v>
                </c:pt>
                <c:pt idx="924">
                  <c:v>37690</c:v>
                </c:pt>
                <c:pt idx="925">
                  <c:v>37691</c:v>
                </c:pt>
                <c:pt idx="926">
                  <c:v>37692</c:v>
                </c:pt>
                <c:pt idx="927">
                  <c:v>37693</c:v>
                </c:pt>
                <c:pt idx="928">
                  <c:v>37694</c:v>
                </c:pt>
                <c:pt idx="929">
                  <c:v>37697</c:v>
                </c:pt>
                <c:pt idx="930">
                  <c:v>37698</c:v>
                </c:pt>
                <c:pt idx="931">
                  <c:v>37699</c:v>
                </c:pt>
                <c:pt idx="932">
                  <c:v>37700</c:v>
                </c:pt>
                <c:pt idx="933">
                  <c:v>37701</c:v>
                </c:pt>
                <c:pt idx="934">
                  <c:v>37704</c:v>
                </c:pt>
                <c:pt idx="935">
                  <c:v>37705</c:v>
                </c:pt>
                <c:pt idx="936">
                  <c:v>37706</c:v>
                </c:pt>
                <c:pt idx="937">
                  <c:v>37707</c:v>
                </c:pt>
                <c:pt idx="938">
                  <c:v>37708</c:v>
                </c:pt>
                <c:pt idx="939">
                  <c:v>37711</c:v>
                </c:pt>
                <c:pt idx="940">
                  <c:v>37712</c:v>
                </c:pt>
                <c:pt idx="941">
                  <c:v>37713</c:v>
                </c:pt>
                <c:pt idx="942">
                  <c:v>37714</c:v>
                </c:pt>
                <c:pt idx="943">
                  <c:v>37715</c:v>
                </c:pt>
                <c:pt idx="944">
                  <c:v>37718</c:v>
                </c:pt>
                <c:pt idx="945">
                  <c:v>37719</c:v>
                </c:pt>
                <c:pt idx="946">
                  <c:v>37720</c:v>
                </c:pt>
                <c:pt idx="947">
                  <c:v>37721</c:v>
                </c:pt>
                <c:pt idx="948">
                  <c:v>37722</c:v>
                </c:pt>
                <c:pt idx="949">
                  <c:v>37725</c:v>
                </c:pt>
                <c:pt idx="950">
                  <c:v>37726</c:v>
                </c:pt>
                <c:pt idx="951">
                  <c:v>37727</c:v>
                </c:pt>
                <c:pt idx="952">
                  <c:v>37728</c:v>
                </c:pt>
                <c:pt idx="953">
                  <c:v>37729</c:v>
                </c:pt>
                <c:pt idx="954">
                  <c:v>37732</c:v>
                </c:pt>
                <c:pt idx="955">
                  <c:v>37733</c:v>
                </c:pt>
                <c:pt idx="956">
                  <c:v>37734</c:v>
                </c:pt>
                <c:pt idx="957">
                  <c:v>37735</c:v>
                </c:pt>
                <c:pt idx="958">
                  <c:v>37736</c:v>
                </c:pt>
                <c:pt idx="959">
                  <c:v>37739</c:v>
                </c:pt>
                <c:pt idx="960">
                  <c:v>37740</c:v>
                </c:pt>
                <c:pt idx="961">
                  <c:v>37741</c:v>
                </c:pt>
                <c:pt idx="962">
                  <c:v>37742</c:v>
                </c:pt>
                <c:pt idx="963">
                  <c:v>37743</c:v>
                </c:pt>
                <c:pt idx="964">
                  <c:v>37746</c:v>
                </c:pt>
                <c:pt idx="965">
                  <c:v>37747</c:v>
                </c:pt>
                <c:pt idx="966">
                  <c:v>37748</c:v>
                </c:pt>
                <c:pt idx="967">
                  <c:v>37749</c:v>
                </c:pt>
                <c:pt idx="968">
                  <c:v>37750</c:v>
                </c:pt>
                <c:pt idx="969">
                  <c:v>37753</c:v>
                </c:pt>
                <c:pt idx="970">
                  <c:v>37754</c:v>
                </c:pt>
                <c:pt idx="971">
                  <c:v>37755</c:v>
                </c:pt>
                <c:pt idx="972">
                  <c:v>37756</c:v>
                </c:pt>
                <c:pt idx="973">
                  <c:v>37757</c:v>
                </c:pt>
                <c:pt idx="974">
                  <c:v>37760</c:v>
                </c:pt>
                <c:pt idx="975">
                  <c:v>37761</c:v>
                </c:pt>
                <c:pt idx="976">
                  <c:v>37762</c:v>
                </c:pt>
                <c:pt idx="977">
                  <c:v>37763</c:v>
                </c:pt>
                <c:pt idx="978">
                  <c:v>37764</c:v>
                </c:pt>
                <c:pt idx="979">
                  <c:v>37767</c:v>
                </c:pt>
                <c:pt idx="980">
                  <c:v>37768</c:v>
                </c:pt>
                <c:pt idx="981">
                  <c:v>37769</c:v>
                </c:pt>
                <c:pt idx="982">
                  <c:v>37770</c:v>
                </c:pt>
                <c:pt idx="983">
                  <c:v>37771</c:v>
                </c:pt>
                <c:pt idx="984">
                  <c:v>37774</c:v>
                </c:pt>
                <c:pt idx="985">
                  <c:v>37775</c:v>
                </c:pt>
                <c:pt idx="986">
                  <c:v>37776</c:v>
                </c:pt>
                <c:pt idx="987">
                  <c:v>37777</c:v>
                </c:pt>
                <c:pt idx="988">
                  <c:v>37778</c:v>
                </c:pt>
                <c:pt idx="989">
                  <c:v>37781</c:v>
                </c:pt>
                <c:pt idx="990">
                  <c:v>37782</c:v>
                </c:pt>
                <c:pt idx="991">
                  <c:v>37783</c:v>
                </c:pt>
                <c:pt idx="992">
                  <c:v>37784</c:v>
                </c:pt>
                <c:pt idx="993">
                  <c:v>37785</c:v>
                </c:pt>
                <c:pt idx="994">
                  <c:v>37788</c:v>
                </c:pt>
                <c:pt idx="995">
                  <c:v>37789</c:v>
                </c:pt>
                <c:pt idx="996">
                  <c:v>37790</c:v>
                </c:pt>
                <c:pt idx="997">
                  <c:v>37791</c:v>
                </c:pt>
                <c:pt idx="998">
                  <c:v>37792</c:v>
                </c:pt>
                <c:pt idx="999">
                  <c:v>37795</c:v>
                </c:pt>
                <c:pt idx="1000">
                  <c:v>37796</c:v>
                </c:pt>
                <c:pt idx="1001">
                  <c:v>37797</c:v>
                </c:pt>
                <c:pt idx="1002">
                  <c:v>37798</c:v>
                </c:pt>
                <c:pt idx="1003">
                  <c:v>37799</c:v>
                </c:pt>
                <c:pt idx="1004">
                  <c:v>37802</c:v>
                </c:pt>
                <c:pt idx="1005">
                  <c:v>37803</c:v>
                </c:pt>
                <c:pt idx="1006">
                  <c:v>37804</c:v>
                </c:pt>
                <c:pt idx="1007">
                  <c:v>37805</c:v>
                </c:pt>
                <c:pt idx="1008">
                  <c:v>37806</c:v>
                </c:pt>
                <c:pt idx="1009">
                  <c:v>37809</c:v>
                </c:pt>
                <c:pt idx="1010">
                  <c:v>37810</c:v>
                </c:pt>
                <c:pt idx="1011">
                  <c:v>37811</c:v>
                </c:pt>
                <c:pt idx="1012">
                  <c:v>37812</c:v>
                </c:pt>
                <c:pt idx="1013">
                  <c:v>37813</c:v>
                </c:pt>
                <c:pt idx="1014">
                  <c:v>37816</c:v>
                </c:pt>
                <c:pt idx="1015">
                  <c:v>37817</c:v>
                </c:pt>
                <c:pt idx="1016">
                  <c:v>37818</c:v>
                </c:pt>
                <c:pt idx="1017">
                  <c:v>37819</c:v>
                </c:pt>
                <c:pt idx="1018">
                  <c:v>37820</c:v>
                </c:pt>
                <c:pt idx="1019">
                  <c:v>37823</c:v>
                </c:pt>
                <c:pt idx="1020">
                  <c:v>37824</c:v>
                </c:pt>
                <c:pt idx="1021">
                  <c:v>37825</c:v>
                </c:pt>
                <c:pt idx="1022">
                  <c:v>37826</c:v>
                </c:pt>
                <c:pt idx="1023">
                  <c:v>37827</c:v>
                </c:pt>
                <c:pt idx="1024">
                  <c:v>37830</c:v>
                </c:pt>
                <c:pt idx="1025">
                  <c:v>37831</c:v>
                </c:pt>
                <c:pt idx="1026">
                  <c:v>37832</c:v>
                </c:pt>
                <c:pt idx="1027">
                  <c:v>37833</c:v>
                </c:pt>
                <c:pt idx="1028">
                  <c:v>37834</c:v>
                </c:pt>
                <c:pt idx="1029">
                  <c:v>37837</c:v>
                </c:pt>
                <c:pt idx="1030">
                  <c:v>37838</c:v>
                </c:pt>
                <c:pt idx="1031">
                  <c:v>37839</c:v>
                </c:pt>
                <c:pt idx="1032">
                  <c:v>37840</c:v>
                </c:pt>
                <c:pt idx="1033">
                  <c:v>37841</c:v>
                </c:pt>
                <c:pt idx="1034">
                  <c:v>37844</c:v>
                </c:pt>
                <c:pt idx="1035">
                  <c:v>37845</c:v>
                </c:pt>
                <c:pt idx="1036">
                  <c:v>37846</c:v>
                </c:pt>
                <c:pt idx="1037">
                  <c:v>37847</c:v>
                </c:pt>
                <c:pt idx="1038">
                  <c:v>37848</c:v>
                </c:pt>
                <c:pt idx="1039">
                  <c:v>37851</c:v>
                </c:pt>
                <c:pt idx="1040">
                  <c:v>37852</c:v>
                </c:pt>
                <c:pt idx="1041">
                  <c:v>37853</c:v>
                </c:pt>
                <c:pt idx="1042">
                  <c:v>37854</c:v>
                </c:pt>
                <c:pt idx="1043">
                  <c:v>37855</c:v>
                </c:pt>
                <c:pt idx="1044">
                  <c:v>37858</c:v>
                </c:pt>
                <c:pt idx="1045">
                  <c:v>37859</c:v>
                </c:pt>
                <c:pt idx="1046">
                  <c:v>37860</c:v>
                </c:pt>
                <c:pt idx="1047">
                  <c:v>37861</c:v>
                </c:pt>
                <c:pt idx="1048">
                  <c:v>37862</c:v>
                </c:pt>
                <c:pt idx="1049">
                  <c:v>37865</c:v>
                </c:pt>
                <c:pt idx="1050">
                  <c:v>37866</c:v>
                </c:pt>
                <c:pt idx="1051">
                  <c:v>37867</c:v>
                </c:pt>
                <c:pt idx="1052">
                  <c:v>37868</c:v>
                </c:pt>
                <c:pt idx="1053">
                  <c:v>37869</c:v>
                </c:pt>
                <c:pt idx="1054">
                  <c:v>37872</c:v>
                </c:pt>
                <c:pt idx="1055">
                  <c:v>37873</c:v>
                </c:pt>
                <c:pt idx="1056">
                  <c:v>37874</c:v>
                </c:pt>
                <c:pt idx="1057">
                  <c:v>37875</c:v>
                </c:pt>
                <c:pt idx="1058">
                  <c:v>37876</c:v>
                </c:pt>
                <c:pt idx="1059">
                  <c:v>37879</c:v>
                </c:pt>
                <c:pt idx="1060">
                  <c:v>37880</c:v>
                </c:pt>
                <c:pt idx="1061">
                  <c:v>37881</c:v>
                </c:pt>
                <c:pt idx="1062">
                  <c:v>37882</c:v>
                </c:pt>
                <c:pt idx="1063">
                  <c:v>37883</c:v>
                </c:pt>
                <c:pt idx="1064">
                  <c:v>37886</c:v>
                </c:pt>
                <c:pt idx="1065">
                  <c:v>37887</c:v>
                </c:pt>
                <c:pt idx="1066">
                  <c:v>37888</c:v>
                </c:pt>
                <c:pt idx="1067">
                  <c:v>37889</c:v>
                </c:pt>
                <c:pt idx="1068">
                  <c:v>37890</c:v>
                </c:pt>
                <c:pt idx="1069">
                  <c:v>37893</c:v>
                </c:pt>
                <c:pt idx="1070">
                  <c:v>37894</c:v>
                </c:pt>
                <c:pt idx="1071">
                  <c:v>37895</c:v>
                </c:pt>
                <c:pt idx="1072">
                  <c:v>37896</c:v>
                </c:pt>
                <c:pt idx="1073">
                  <c:v>37897</c:v>
                </c:pt>
                <c:pt idx="1074">
                  <c:v>37900</c:v>
                </c:pt>
                <c:pt idx="1075">
                  <c:v>37901</c:v>
                </c:pt>
                <c:pt idx="1076">
                  <c:v>37902</c:v>
                </c:pt>
                <c:pt idx="1077">
                  <c:v>37903</c:v>
                </c:pt>
                <c:pt idx="1078">
                  <c:v>37904</c:v>
                </c:pt>
                <c:pt idx="1079">
                  <c:v>37907</c:v>
                </c:pt>
                <c:pt idx="1080">
                  <c:v>37908</c:v>
                </c:pt>
                <c:pt idx="1081">
                  <c:v>37909</c:v>
                </c:pt>
                <c:pt idx="1082">
                  <c:v>37910</c:v>
                </c:pt>
                <c:pt idx="1083">
                  <c:v>37911</c:v>
                </c:pt>
                <c:pt idx="1084">
                  <c:v>37914</c:v>
                </c:pt>
                <c:pt idx="1085">
                  <c:v>37915</c:v>
                </c:pt>
                <c:pt idx="1086">
                  <c:v>37916</c:v>
                </c:pt>
                <c:pt idx="1087">
                  <c:v>37917</c:v>
                </c:pt>
                <c:pt idx="1088">
                  <c:v>37918</c:v>
                </c:pt>
                <c:pt idx="1089">
                  <c:v>37921</c:v>
                </c:pt>
                <c:pt idx="1090">
                  <c:v>37922</c:v>
                </c:pt>
                <c:pt idx="1091">
                  <c:v>37923</c:v>
                </c:pt>
                <c:pt idx="1092">
                  <c:v>37924</c:v>
                </c:pt>
                <c:pt idx="1093">
                  <c:v>37925</c:v>
                </c:pt>
                <c:pt idx="1094">
                  <c:v>37928</c:v>
                </c:pt>
                <c:pt idx="1095">
                  <c:v>37929</c:v>
                </c:pt>
                <c:pt idx="1096">
                  <c:v>37930</c:v>
                </c:pt>
                <c:pt idx="1097">
                  <c:v>37931</c:v>
                </c:pt>
                <c:pt idx="1098">
                  <c:v>37932</c:v>
                </c:pt>
                <c:pt idx="1099">
                  <c:v>37935</c:v>
                </c:pt>
                <c:pt idx="1100">
                  <c:v>37936</c:v>
                </c:pt>
                <c:pt idx="1101">
                  <c:v>37937</c:v>
                </c:pt>
                <c:pt idx="1102">
                  <c:v>37938</c:v>
                </c:pt>
                <c:pt idx="1103">
                  <c:v>37939</c:v>
                </c:pt>
                <c:pt idx="1104">
                  <c:v>37942</c:v>
                </c:pt>
                <c:pt idx="1105">
                  <c:v>37943</c:v>
                </c:pt>
                <c:pt idx="1106">
                  <c:v>37944</c:v>
                </c:pt>
                <c:pt idx="1107">
                  <c:v>37945</c:v>
                </c:pt>
                <c:pt idx="1108">
                  <c:v>37946</c:v>
                </c:pt>
                <c:pt idx="1109">
                  <c:v>37949</c:v>
                </c:pt>
                <c:pt idx="1110">
                  <c:v>37950</c:v>
                </c:pt>
                <c:pt idx="1111">
                  <c:v>37951</c:v>
                </c:pt>
                <c:pt idx="1112">
                  <c:v>37952</c:v>
                </c:pt>
                <c:pt idx="1113">
                  <c:v>37953</c:v>
                </c:pt>
                <c:pt idx="1114">
                  <c:v>37956</c:v>
                </c:pt>
                <c:pt idx="1115">
                  <c:v>37957</c:v>
                </c:pt>
                <c:pt idx="1116">
                  <c:v>37958</c:v>
                </c:pt>
                <c:pt idx="1117">
                  <c:v>37959</c:v>
                </c:pt>
                <c:pt idx="1118">
                  <c:v>37960</c:v>
                </c:pt>
                <c:pt idx="1119">
                  <c:v>37963</c:v>
                </c:pt>
                <c:pt idx="1120">
                  <c:v>37964</c:v>
                </c:pt>
                <c:pt idx="1121">
                  <c:v>37965</c:v>
                </c:pt>
                <c:pt idx="1122">
                  <c:v>37966</c:v>
                </c:pt>
                <c:pt idx="1123">
                  <c:v>37967</c:v>
                </c:pt>
                <c:pt idx="1124">
                  <c:v>37970</c:v>
                </c:pt>
                <c:pt idx="1125">
                  <c:v>37971</c:v>
                </c:pt>
                <c:pt idx="1126">
                  <c:v>37972</c:v>
                </c:pt>
                <c:pt idx="1127">
                  <c:v>37973</c:v>
                </c:pt>
                <c:pt idx="1128">
                  <c:v>37974</c:v>
                </c:pt>
                <c:pt idx="1129">
                  <c:v>37977</c:v>
                </c:pt>
                <c:pt idx="1130">
                  <c:v>37978</c:v>
                </c:pt>
                <c:pt idx="1131">
                  <c:v>37979</c:v>
                </c:pt>
                <c:pt idx="1132">
                  <c:v>37980</c:v>
                </c:pt>
                <c:pt idx="1133">
                  <c:v>37981</c:v>
                </c:pt>
                <c:pt idx="1134">
                  <c:v>37984</c:v>
                </c:pt>
                <c:pt idx="1135">
                  <c:v>37985</c:v>
                </c:pt>
                <c:pt idx="1136">
                  <c:v>37986</c:v>
                </c:pt>
                <c:pt idx="1137">
                  <c:v>37987</c:v>
                </c:pt>
                <c:pt idx="1138">
                  <c:v>37988</c:v>
                </c:pt>
                <c:pt idx="1139">
                  <c:v>37991</c:v>
                </c:pt>
                <c:pt idx="1140">
                  <c:v>37992</c:v>
                </c:pt>
                <c:pt idx="1141">
                  <c:v>37993</c:v>
                </c:pt>
                <c:pt idx="1142">
                  <c:v>37994</c:v>
                </c:pt>
                <c:pt idx="1143">
                  <c:v>37995</c:v>
                </c:pt>
                <c:pt idx="1144">
                  <c:v>37998</c:v>
                </c:pt>
                <c:pt idx="1145">
                  <c:v>37999</c:v>
                </c:pt>
                <c:pt idx="1146">
                  <c:v>38000</c:v>
                </c:pt>
                <c:pt idx="1147">
                  <c:v>38001</c:v>
                </c:pt>
                <c:pt idx="1148">
                  <c:v>38002</c:v>
                </c:pt>
                <c:pt idx="1149">
                  <c:v>38005</c:v>
                </c:pt>
                <c:pt idx="1150">
                  <c:v>38006</c:v>
                </c:pt>
                <c:pt idx="1151">
                  <c:v>38007</c:v>
                </c:pt>
                <c:pt idx="1152">
                  <c:v>38008</c:v>
                </c:pt>
                <c:pt idx="1153">
                  <c:v>38009</c:v>
                </c:pt>
                <c:pt idx="1154">
                  <c:v>38012</c:v>
                </c:pt>
                <c:pt idx="1155">
                  <c:v>38013</c:v>
                </c:pt>
                <c:pt idx="1156">
                  <c:v>38014</c:v>
                </c:pt>
                <c:pt idx="1157">
                  <c:v>38015</c:v>
                </c:pt>
                <c:pt idx="1158">
                  <c:v>38016</c:v>
                </c:pt>
                <c:pt idx="1159">
                  <c:v>38019</c:v>
                </c:pt>
                <c:pt idx="1160">
                  <c:v>38020</c:v>
                </c:pt>
                <c:pt idx="1161">
                  <c:v>38021</c:v>
                </c:pt>
                <c:pt idx="1162">
                  <c:v>38022</c:v>
                </c:pt>
                <c:pt idx="1163">
                  <c:v>38023</c:v>
                </c:pt>
                <c:pt idx="1164">
                  <c:v>38026</c:v>
                </c:pt>
                <c:pt idx="1165">
                  <c:v>38027</c:v>
                </c:pt>
                <c:pt idx="1166">
                  <c:v>38028</c:v>
                </c:pt>
                <c:pt idx="1167">
                  <c:v>38029</c:v>
                </c:pt>
                <c:pt idx="1168">
                  <c:v>38030</c:v>
                </c:pt>
                <c:pt idx="1169">
                  <c:v>38033</c:v>
                </c:pt>
                <c:pt idx="1170">
                  <c:v>38034</c:v>
                </c:pt>
                <c:pt idx="1171">
                  <c:v>38035</c:v>
                </c:pt>
                <c:pt idx="1172">
                  <c:v>38036</c:v>
                </c:pt>
                <c:pt idx="1173">
                  <c:v>38037</c:v>
                </c:pt>
                <c:pt idx="1174">
                  <c:v>38040</c:v>
                </c:pt>
                <c:pt idx="1175">
                  <c:v>38041</c:v>
                </c:pt>
                <c:pt idx="1176">
                  <c:v>38042</c:v>
                </c:pt>
                <c:pt idx="1177">
                  <c:v>38043</c:v>
                </c:pt>
                <c:pt idx="1178">
                  <c:v>38044</c:v>
                </c:pt>
                <c:pt idx="1179">
                  <c:v>38047</c:v>
                </c:pt>
                <c:pt idx="1180">
                  <c:v>38048</c:v>
                </c:pt>
                <c:pt idx="1181">
                  <c:v>38049</c:v>
                </c:pt>
                <c:pt idx="1182">
                  <c:v>38050</c:v>
                </c:pt>
                <c:pt idx="1183">
                  <c:v>38051</c:v>
                </c:pt>
                <c:pt idx="1184">
                  <c:v>38054</c:v>
                </c:pt>
                <c:pt idx="1185">
                  <c:v>38055</c:v>
                </c:pt>
                <c:pt idx="1186">
                  <c:v>38056</c:v>
                </c:pt>
                <c:pt idx="1187">
                  <c:v>38057</c:v>
                </c:pt>
                <c:pt idx="1188">
                  <c:v>38058</c:v>
                </c:pt>
                <c:pt idx="1189">
                  <c:v>38061</c:v>
                </c:pt>
                <c:pt idx="1190">
                  <c:v>38062</c:v>
                </c:pt>
                <c:pt idx="1191">
                  <c:v>38063</c:v>
                </c:pt>
                <c:pt idx="1192">
                  <c:v>38064</c:v>
                </c:pt>
                <c:pt idx="1193">
                  <c:v>38065</c:v>
                </c:pt>
                <c:pt idx="1194">
                  <c:v>38068</c:v>
                </c:pt>
                <c:pt idx="1195">
                  <c:v>38069</c:v>
                </c:pt>
                <c:pt idx="1196">
                  <c:v>38070</c:v>
                </c:pt>
                <c:pt idx="1197">
                  <c:v>38071</c:v>
                </c:pt>
                <c:pt idx="1198">
                  <c:v>38072</c:v>
                </c:pt>
                <c:pt idx="1199">
                  <c:v>38075</c:v>
                </c:pt>
                <c:pt idx="1200">
                  <c:v>38076</c:v>
                </c:pt>
                <c:pt idx="1201">
                  <c:v>38077</c:v>
                </c:pt>
                <c:pt idx="1202">
                  <c:v>38078</c:v>
                </c:pt>
                <c:pt idx="1203">
                  <c:v>38079</c:v>
                </c:pt>
                <c:pt idx="1204">
                  <c:v>38082</c:v>
                </c:pt>
                <c:pt idx="1205">
                  <c:v>38083</c:v>
                </c:pt>
                <c:pt idx="1206">
                  <c:v>38084</c:v>
                </c:pt>
                <c:pt idx="1207">
                  <c:v>38085</c:v>
                </c:pt>
                <c:pt idx="1208">
                  <c:v>38086</c:v>
                </c:pt>
                <c:pt idx="1209">
                  <c:v>38089</c:v>
                </c:pt>
                <c:pt idx="1210">
                  <c:v>38090</c:v>
                </c:pt>
                <c:pt idx="1211">
                  <c:v>38091</c:v>
                </c:pt>
                <c:pt idx="1212">
                  <c:v>38092</c:v>
                </c:pt>
                <c:pt idx="1213">
                  <c:v>38093</c:v>
                </c:pt>
                <c:pt idx="1214">
                  <c:v>38096</c:v>
                </c:pt>
                <c:pt idx="1215">
                  <c:v>38097</c:v>
                </c:pt>
                <c:pt idx="1216">
                  <c:v>38098</c:v>
                </c:pt>
                <c:pt idx="1217">
                  <c:v>38099</c:v>
                </c:pt>
                <c:pt idx="1218">
                  <c:v>38100</c:v>
                </c:pt>
                <c:pt idx="1219">
                  <c:v>38103</c:v>
                </c:pt>
                <c:pt idx="1220">
                  <c:v>38104</c:v>
                </c:pt>
                <c:pt idx="1221">
                  <c:v>38105</c:v>
                </c:pt>
                <c:pt idx="1222">
                  <c:v>38106</c:v>
                </c:pt>
                <c:pt idx="1223">
                  <c:v>38107</c:v>
                </c:pt>
                <c:pt idx="1224">
                  <c:v>38110</c:v>
                </c:pt>
                <c:pt idx="1225">
                  <c:v>38111</c:v>
                </c:pt>
                <c:pt idx="1226">
                  <c:v>38112</c:v>
                </c:pt>
                <c:pt idx="1227">
                  <c:v>38113</c:v>
                </c:pt>
                <c:pt idx="1228">
                  <c:v>38114</c:v>
                </c:pt>
                <c:pt idx="1229">
                  <c:v>38117</c:v>
                </c:pt>
                <c:pt idx="1230">
                  <c:v>38118</c:v>
                </c:pt>
                <c:pt idx="1231">
                  <c:v>38119</c:v>
                </c:pt>
                <c:pt idx="1232">
                  <c:v>38120</c:v>
                </c:pt>
                <c:pt idx="1233">
                  <c:v>38121</c:v>
                </c:pt>
                <c:pt idx="1234">
                  <c:v>38124</c:v>
                </c:pt>
                <c:pt idx="1235">
                  <c:v>38125</c:v>
                </c:pt>
                <c:pt idx="1236">
                  <c:v>38126</c:v>
                </c:pt>
                <c:pt idx="1237">
                  <c:v>38127</c:v>
                </c:pt>
                <c:pt idx="1238">
                  <c:v>38128</c:v>
                </c:pt>
                <c:pt idx="1239">
                  <c:v>38131</c:v>
                </c:pt>
                <c:pt idx="1240">
                  <c:v>38132</c:v>
                </c:pt>
                <c:pt idx="1241">
                  <c:v>38133</c:v>
                </c:pt>
                <c:pt idx="1242">
                  <c:v>38134</c:v>
                </c:pt>
                <c:pt idx="1243">
                  <c:v>38135</c:v>
                </c:pt>
                <c:pt idx="1244">
                  <c:v>38138</c:v>
                </c:pt>
                <c:pt idx="1245">
                  <c:v>38139</c:v>
                </c:pt>
                <c:pt idx="1246">
                  <c:v>38140</c:v>
                </c:pt>
                <c:pt idx="1247">
                  <c:v>38141</c:v>
                </c:pt>
                <c:pt idx="1248">
                  <c:v>38142</c:v>
                </c:pt>
                <c:pt idx="1249">
                  <c:v>38145</c:v>
                </c:pt>
                <c:pt idx="1250">
                  <c:v>38146</c:v>
                </c:pt>
                <c:pt idx="1251">
                  <c:v>38147</c:v>
                </c:pt>
                <c:pt idx="1252">
                  <c:v>38148</c:v>
                </c:pt>
                <c:pt idx="1253">
                  <c:v>38149</c:v>
                </c:pt>
                <c:pt idx="1254">
                  <c:v>38152</c:v>
                </c:pt>
                <c:pt idx="1255">
                  <c:v>38153</c:v>
                </c:pt>
                <c:pt idx="1256">
                  <c:v>38154</c:v>
                </c:pt>
                <c:pt idx="1257">
                  <c:v>38155</c:v>
                </c:pt>
                <c:pt idx="1258">
                  <c:v>38156</c:v>
                </c:pt>
                <c:pt idx="1259">
                  <c:v>38159</c:v>
                </c:pt>
                <c:pt idx="1260">
                  <c:v>38160</c:v>
                </c:pt>
                <c:pt idx="1261">
                  <c:v>38161</c:v>
                </c:pt>
                <c:pt idx="1262">
                  <c:v>38162</c:v>
                </c:pt>
                <c:pt idx="1263">
                  <c:v>38163</c:v>
                </c:pt>
                <c:pt idx="1264">
                  <c:v>38166</c:v>
                </c:pt>
                <c:pt idx="1265">
                  <c:v>38167</c:v>
                </c:pt>
                <c:pt idx="1266">
                  <c:v>38168</c:v>
                </c:pt>
                <c:pt idx="1267">
                  <c:v>38169</c:v>
                </c:pt>
                <c:pt idx="1268">
                  <c:v>38170</c:v>
                </c:pt>
                <c:pt idx="1269">
                  <c:v>38173</c:v>
                </c:pt>
                <c:pt idx="1270">
                  <c:v>38174</c:v>
                </c:pt>
                <c:pt idx="1271">
                  <c:v>38175</c:v>
                </c:pt>
                <c:pt idx="1272">
                  <c:v>38176</c:v>
                </c:pt>
                <c:pt idx="1273">
                  <c:v>38177</c:v>
                </c:pt>
                <c:pt idx="1274">
                  <c:v>38180</c:v>
                </c:pt>
                <c:pt idx="1275">
                  <c:v>38181</c:v>
                </c:pt>
                <c:pt idx="1276">
                  <c:v>38182</c:v>
                </c:pt>
                <c:pt idx="1277">
                  <c:v>38183</c:v>
                </c:pt>
                <c:pt idx="1278">
                  <c:v>38184</c:v>
                </c:pt>
                <c:pt idx="1279">
                  <c:v>38187</c:v>
                </c:pt>
                <c:pt idx="1280">
                  <c:v>38188</c:v>
                </c:pt>
                <c:pt idx="1281">
                  <c:v>38189</c:v>
                </c:pt>
                <c:pt idx="1282">
                  <c:v>38190</c:v>
                </c:pt>
                <c:pt idx="1283">
                  <c:v>38191</c:v>
                </c:pt>
                <c:pt idx="1284">
                  <c:v>38194</c:v>
                </c:pt>
                <c:pt idx="1285">
                  <c:v>38195</c:v>
                </c:pt>
                <c:pt idx="1286">
                  <c:v>38196</c:v>
                </c:pt>
                <c:pt idx="1287">
                  <c:v>38197</c:v>
                </c:pt>
                <c:pt idx="1288">
                  <c:v>38198</c:v>
                </c:pt>
                <c:pt idx="1289">
                  <c:v>38201</c:v>
                </c:pt>
                <c:pt idx="1290">
                  <c:v>38202</c:v>
                </c:pt>
                <c:pt idx="1291">
                  <c:v>38203</c:v>
                </c:pt>
                <c:pt idx="1292">
                  <c:v>38204</c:v>
                </c:pt>
                <c:pt idx="1293">
                  <c:v>38205</c:v>
                </c:pt>
                <c:pt idx="1294">
                  <c:v>38208</c:v>
                </c:pt>
                <c:pt idx="1295">
                  <c:v>38209</c:v>
                </c:pt>
                <c:pt idx="1296">
                  <c:v>38210</c:v>
                </c:pt>
                <c:pt idx="1297">
                  <c:v>38211</c:v>
                </c:pt>
                <c:pt idx="1298">
                  <c:v>38212</c:v>
                </c:pt>
                <c:pt idx="1299">
                  <c:v>38215</c:v>
                </c:pt>
                <c:pt idx="1300">
                  <c:v>38216</c:v>
                </c:pt>
                <c:pt idx="1301">
                  <c:v>38217</c:v>
                </c:pt>
                <c:pt idx="1302">
                  <c:v>38218</c:v>
                </c:pt>
                <c:pt idx="1303">
                  <c:v>38219</c:v>
                </c:pt>
                <c:pt idx="1304">
                  <c:v>38222</c:v>
                </c:pt>
                <c:pt idx="1305">
                  <c:v>38223</c:v>
                </c:pt>
                <c:pt idx="1306">
                  <c:v>38224</c:v>
                </c:pt>
                <c:pt idx="1307">
                  <c:v>38225</c:v>
                </c:pt>
                <c:pt idx="1308">
                  <c:v>38226</c:v>
                </c:pt>
                <c:pt idx="1309">
                  <c:v>38229</c:v>
                </c:pt>
                <c:pt idx="1310">
                  <c:v>38230</c:v>
                </c:pt>
                <c:pt idx="1311">
                  <c:v>38231</c:v>
                </c:pt>
                <c:pt idx="1312">
                  <c:v>38232</c:v>
                </c:pt>
                <c:pt idx="1313">
                  <c:v>38233</c:v>
                </c:pt>
                <c:pt idx="1314">
                  <c:v>38236</c:v>
                </c:pt>
                <c:pt idx="1315">
                  <c:v>38237</c:v>
                </c:pt>
                <c:pt idx="1316">
                  <c:v>38238</c:v>
                </c:pt>
                <c:pt idx="1317">
                  <c:v>38239</c:v>
                </c:pt>
                <c:pt idx="1318">
                  <c:v>38240</c:v>
                </c:pt>
                <c:pt idx="1319">
                  <c:v>38243</c:v>
                </c:pt>
                <c:pt idx="1320">
                  <c:v>38244</c:v>
                </c:pt>
                <c:pt idx="1321">
                  <c:v>38245</c:v>
                </c:pt>
                <c:pt idx="1322">
                  <c:v>38246</c:v>
                </c:pt>
                <c:pt idx="1323">
                  <c:v>38247</c:v>
                </c:pt>
                <c:pt idx="1324">
                  <c:v>38250</c:v>
                </c:pt>
                <c:pt idx="1325">
                  <c:v>38251</c:v>
                </c:pt>
                <c:pt idx="1326">
                  <c:v>38252</c:v>
                </c:pt>
                <c:pt idx="1327">
                  <c:v>38253</c:v>
                </c:pt>
                <c:pt idx="1328">
                  <c:v>38254</c:v>
                </c:pt>
                <c:pt idx="1329">
                  <c:v>38257</c:v>
                </c:pt>
                <c:pt idx="1330">
                  <c:v>38258</c:v>
                </c:pt>
                <c:pt idx="1331">
                  <c:v>38259</c:v>
                </c:pt>
                <c:pt idx="1332">
                  <c:v>38260</c:v>
                </c:pt>
                <c:pt idx="1333">
                  <c:v>38261</c:v>
                </c:pt>
                <c:pt idx="1334">
                  <c:v>38264</c:v>
                </c:pt>
                <c:pt idx="1335">
                  <c:v>38265</c:v>
                </c:pt>
                <c:pt idx="1336">
                  <c:v>38266</c:v>
                </c:pt>
                <c:pt idx="1337">
                  <c:v>38267</c:v>
                </c:pt>
                <c:pt idx="1338">
                  <c:v>38268</c:v>
                </c:pt>
                <c:pt idx="1339">
                  <c:v>38271</c:v>
                </c:pt>
                <c:pt idx="1340">
                  <c:v>38272</c:v>
                </c:pt>
                <c:pt idx="1341">
                  <c:v>38273</c:v>
                </c:pt>
                <c:pt idx="1342">
                  <c:v>38274</c:v>
                </c:pt>
                <c:pt idx="1343">
                  <c:v>38275</c:v>
                </c:pt>
                <c:pt idx="1344">
                  <c:v>38278</c:v>
                </c:pt>
                <c:pt idx="1345">
                  <c:v>38279</c:v>
                </c:pt>
                <c:pt idx="1346">
                  <c:v>38280</c:v>
                </c:pt>
                <c:pt idx="1347">
                  <c:v>38281</c:v>
                </c:pt>
                <c:pt idx="1348">
                  <c:v>38282</c:v>
                </c:pt>
                <c:pt idx="1349">
                  <c:v>38285</c:v>
                </c:pt>
                <c:pt idx="1350">
                  <c:v>38286</c:v>
                </c:pt>
                <c:pt idx="1351">
                  <c:v>38287</c:v>
                </c:pt>
                <c:pt idx="1352">
                  <c:v>38288</c:v>
                </c:pt>
                <c:pt idx="1353">
                  <c:v>38289</c:v>
                </c:pt>
                <c:pt idx="1354">
                  <c:v>38292</c:v>
                </c:pt>
                <c:pt idx="1355">
                  <c:v>38293</c:v>
                </c:pt>
                <c:pt idx="1356">
                  <c:v>38294</c:v>
                </c:pt>
                <c:pt idx="1357">
                  <c:v>38295</c:v>
                </c:pt>
                <c:pt idx="1358">
                  <c:v>38296</c:v>
                </c:pt>
                <c:pt idx="1359">
                  <c:v>38299</c:v>
                </c:pt>
                <c:pt idx="1360">
                  <c:v>38300</c:v>
                </c:pt>
                <c:pt idx="1361">
                  <c:v>38301</c:v>
                </c:pt>
                <c:pt idx="1362">
                  <c:v>38302</c:v>
                </c:pt>
                <c:pt idx="1363">
                  <c:v>38303</c:v>
                </c:pt>
                <c:pt idx="1364">
                  <c:v>38306</c:v>
                </c:pt>
                <c:pt idx="1365">
                  <c:v>38307</c:v>
                </c:pt>
                <c:pt idx="1366">
                  <c:v>38308</c:v>
                </c:pt>
                <c:pt idx="1367">
                  <c:v>38309</c:v>
                </c:pt>
                <c:pt idx="1368">
                  <c:v>38310</c:v>
                </c:pt>
                <c:pt idx="1369">
                  <c:v>38313</c:v>
                </c:pt>
                <c:pt idx="1370">
                  <c:v>38314</c:v>
                </c:pt>
                <c:pt idx="1371">
                  <c:v>38315</c:v>
                </c:pt>
                <c:pt idx="1372">
                  <c:v>38316</c:v>
                </c:pt>
                <c:pt idx="1373">
                  <c:v>38317</c:v>
                </c:pt>
                <c:pt idx="1374">
                  <c:v>38320</c:v>
                </c:pt>
                <c:pt idx="1375">
                  <c:v>38321</c:v>
                </c:pt>
                <c:pt idx="1376">
                  <c:v>38322</c:v>
                </c:pt>
                <c:pt idx="1377">
                  <c:v>38323</c:v>
                </c:pt>
                <c:pt idx="1378">
                  <c:v>38324</c:v>
                </c:pt>
                <c:pt idx="1379">
                  <c:v>38327</c:v>
                </c:pt>
                <c:pt idx="1380">
                  <c:v>38328</c:v>
                </c:pt>
                <c:pt idx="1381">
                  <c:v>38329</c:v>
                </c:pt>
                <c:pt idx="1382">
                  <c:v>38330</c:v>
                </c:pt>
                <c:pt idx="1383">
                  <c:v>38331</c:v>
                </c:pt>
                <c:pt idx="1384">
                  <c:v>38334</c:v>
                </c:pt>
                <c:pt idx="1385">
                  <c:v>38335</c:v>
                </c:pt>
                <c:pt idx="1386">
                  <c:v>38336</c:v>
                </c:pt>
                <c:pt idx="1387">
                  <c:v>38337</c:v>
                </c:pt>
                <c:pt idx="1388">
                  <c:v>38338</c:v>
                </c:pt>
                <c:pt idx="1389">
                  <c:v>38341</c:v>
                </c:pt>
                <c:pt idx="1390">
                  <c:v>38342</c:v>
                </c:pt>
                <c:pt idx="1391">
                  <c:v>38343</c:v>
                </c:pt>
                <c:pt idx="1392">
                  <c:v>38344</c:v>
                </c:pt>
                <c:pt idx="1393">
                  <c:v>38345</c:v>
                </c:pt>
                <c:pt idx="1394">
                  <c:v>38348</c:v>
                </c:pt>
                <c:pt idx="1395">
                  <c:v>38349</c:v>
                </c:pt>
                <c:pt idx="1396">
                  <c:v>38350</c:v>
                </c:pt>
                <c:pt idx="1397">
                  <c:v>38351</c:v>
                </c:pt>
                <c:pt idx="1398">
                  <c:v>38352</c:v>
                </c:pt>
                <c:pt idx="1399">
                  <c:v>38355</c:v>
                </c:pt>
                <c:pt idx="1400">
                  <c:v>38356</c:v>
                </c:pt>
                <c:pt idx="1401">
                  <c:v>38357</c:v>
                </c:pt>
                <c:pt idx="1402">
                  <c:v>38358</c:v>
                </c:pt>
                <c:pt idx="1403">
                  <c:v>38359</c:v>
                </c:pt>
                <c:pt idx="1404">
                  <c:v>38362</c:v>
                </c:pt>
                <c:pt idx="1405">
                  <c:v>38363</c:v>
                </c:pt>
                <c:pt idx="1406">
                  <c:v>38364</c:v>
                </c:pt>
                <c:pt idx="1407">
                  <c:v>38365</c:v>
                </c:pt>
                <c:pt idx="1408">
                  <c:v>38366</c:v>
                </c:pt>
                <c:pt idx="1409">
                  <c:v>38369</c:v>
                </c:pt>
                <c:pt idx="1410">
                  <c:v>38370</c:v>
                </c:pt>
                <c:pt idx="1411">
                  <c:v>38371</c:v>
                </c:pt>
                <c:pt idx="1412">
                  <c:v>38372</c:v>
                </c:pt>
                <c:pt idx="1413">
                  <c:v>38373</c:v>
                </c:pt>
                <c:pt idx="1414">
                  <c:v>38376</c:v>
                </c:pt>
                <c:pt idx="1415">
                  <c:v>38377</c:v>
                </c:pt>
                <c:pt idx="1416">
                  <c:v>38378</c:v>
                </c:pt>
                <c:pt idx="1417">
                  <c:v>38379</c:v>
                </c:pt>
                <c:pt idx="1418">
                  <c:v>38380</c:v>
                </c:pt>
                <c:pt idx="1419">
                  <c:v>38383</c:v>
                </c:pt>
                <c:pt idx="1420">
                  <c:v>38384</c:v>
                </c:pt>
                <c:pt idx="1421">
                  <c:v>38385</c:v>
                </c:pt>
                <c:pt idx="1422">
                  <c:v>38386</c:v>
                </c:pt>
                <c:pt idx="1423">
                  <c:v>38387</c:v>
                </c:pt>
                <c:pt idx="1424">
                  <c:v>38390</c:v>
                </c:pt>
                <c:pt idx="1425">
                  <c:v>38391</c:v>
                </c:pt>
                <c:pt idx="1426">
                  <c:v>38392</c:v>
                </c:pt>
                <c:pt idx="1427">
                  <c:v>38393</c:v>
                </c:pt>
                <c:pt idx="1428">
                  <c:v>38394</c:v>
                </c:pt>
                <c:pt idx="1429">
                  <c:v>38397</c:v>
                </c:pt>
                <c:pt idx="1430">
                  <c:v>38398</c:v>
                </c:pt>
                <c:pt idx="1431">
                  <c:v>38399</c:v>
                </c:pt>
                <c:pt idx="1432">
                  <c:v>38400</c:v>
                </c:pt>
                <c:pt idx="1433">
                  <c:v>38401</c:v>
                </c:pt>
                <c:pt idx="1434">
                  <c:v>38404</c:v>
                </c:pt>
                <c:pt idx="1435">
                  <c:v>38405</c:v>
                </c:pt>
                <c:pt idx="1436">
                  <c:v>38406</c:v>
                </c:pt>
                <c:pt idx="1437">
                  <c:v>38407</c:v>
                </c:pt>
                <c:pt idx="1438">
                  <c:v>38408</c:v>
                </c:pt>
                <c:pt idx="1439">
                  <c:v>38411</c:v>
                </c:pt>
                <c:pt idx="1440">
                  <c:v>38412</c:v>
                </c:pt>
                <c:pt idx="1441">
                  <c:v>38413</c:v>
                </c:pt>
                <c:pt idx="1442">
                  <c:v>38414</c:v>
                </c:pt>
                <c:pt idx="1443">
                  <c:v>38415</c:v>
                </c:pt>
                <c:pt idx="1444">
                  <c:v>38418</c:v>
                </c:pt>
                <c:pt idx="1445">
                  <c:v>38419</c:v>
                </c:pt>
                <c:pt idx="1446">
                  <c:v>38420</c:v>
                </c:pt>
                <c:pt idx="1447">
                  <c:v>38421</c:v>
                </c:pt>
                <c:pt idx="1448">
                  <c:v>38422</c:v>
                </c:pt>
                <c:pt idx="1449">
                  <c:v>38425</c:v>
                </c:pt>
                <c:pt idx="1450">
                  <c:v>38426</c:v>
                </c:pt>
                <c:pt idx="1451">
                  <c:v>38427</c:v>
                </c:pt>
                <c:pt idx="1452">
                  <c:v>38428</c:v>
                </c:pt>
                <c:pt idx="1453">
                  <c:v>38429</c:v>
                </c:pt>
                <c:pt idx="1454">
                  <c:v>38432</c:v>
                </c:pt>
                <c:pt idx="1455">
                  <c:v>38433</c:v>
                </c:pt>
                <c:pt idx="1456">
                  <c:v>38434</c:v>
                </c:pt>
                <c:pt idx="1457">
                  <c:v>38435</c:v>
                </c:pt>
                <c:pt idx="1458">
                  <c:v>38436</c:v>
                </c:pt>
                <c:pt idx="1459">
                  <c:v>38439</c:v>
                </c:pt>
                <c:pt idx="1460">
                  <c:v>38440</c:v>
                </c:pt>
                <c:pt idx="1461">
                  <c:v>38441</c:v>
                </c:pt>
                <c:pt idx="1462">
                  <c:v>38442</c:v>
                </c:pt>
                <c:pt idx="1463">
                  <c:v>38443</c:v>
                </c:pt>
                <c:pt idx="1464">
                  <c:v>38446</c:v>
                </c:pt>
                <c:pt idx="1465">
                  <c:v>38447</c:v>
                </c:pt>
                <c:pt idx="1466">
                  <c:v>38448</c:v>
                </c:pt>
                <c:pt idx="1467">
                  <c:v>38449</c:v>
                </c:pt>
                <c:pt idx="1468">
                  <c:v>38450</c:v>
                </c:pt>
                <c:pt idx="1469">
                  <c:v>38453</c:v>
                </c:pt>
                <c:pt idx="1470">
                  <c:v>38454</c:v>
                </c:pt>
                <c:pt idx="1471">
                  <c:v>38455</c:v>
                </c:pt>
                <c:pt idx="1472">
                  <c:v>38456</c:v>
                </c:pt>
                <c:pt idx="1473">
                  <c:v>38457</c:v>
                </c:pt>
                <c:pt idx="1474">
                  <c:v>38460</c:v>
                </c:pt>
                <c:pt idx="1475">
                  <c:v>38461</c:v>
                </c:pt>
                <c:pt idx="1476">
                  <c:v>38462</c:v>
                </c:pt>
                <c:pt idx="1477">
                  <c:v>38463</c:v>
                </c:pt>
                <c:pt idx="1478">
                  <c:v>38464</c:v>
                </c:pt>
                <c:pt idx="1479">
                  <c:v>38467</c:v>
                </c:pt>
                <c:pt idx="1480">
                  <c:v>38468</c:v>
                </c:pt>
                <c:pt idx="1481">
                  <c:v>38469</c:v>
                </c:pt>
                <c:pt idx="1482">
                  <c:v>38470</c:v>
                </c:pt>
                <c:pt idx="1483">
                  <c:v>38471</c:v>
                </c:pt>
                <c:pt idx="1484">
                  <c:v>38474</c:v>
                </c:pt>
                <c:pt idx="1485">
                  <c:v>38475</c:v>
                </c:pt>
                <c:pt idx="1486">
                  <c:v>38476</c:v>
                </c:pt>
                <c:pt idx="1487">
                  <c:v>38477</c:v>
                </c:pt>
                <c:pt idx="1488">
                  <c:v>38478</c:v>
                </c:pt>
                <c:pt idx="1489">
                  <c:v>38481</c:v>
                </c:pt>
                <c:pt idx="1490">
                  <c:v>38482</c:v>
                </c:pt>
                <c:pt idx="1491">
                  <c:v>38483</c:v>
                </c:pt>
                <c:pt idx="1492">
                  <c:v>38484</c:v>
                </c:pt>
                <c:pt idx="1493">
                  <c:v>38485</c:v>
                </c:pt>
                <c:pt idx="1494">
                  <c:v>38488</c:v>
                </c:pt>
                <c:pt idx="1495">
                  <c:v>38489</c:v>
                </c:pt>
                <c:pt idx="1496">
                  <c:v>38490</c:v>
                </c:pt>
                <c:pt idx="1497">
                  <c:v>38491</c:v>
                </c:pt>
                <c:pt idx="1498">
                  <c:v>38492</c:v>
                </c:pt>
                <c:pt idx="1499">
                  <c:v>38495</c:v>
                </c:pt>
                <c:pt idx="1500">
                  <c:v>38496</c:v>
                </c:pt>
                <c:pt idx="1501">
                  <c:v>38497</c:v>
                </c:pt>
                <c:pt idx="1502">
                  <c:v>38498</c:v>
                </c:pt>
                <c:pt idx="1503">
                  <c:v>38499</c:v>
                </c:pt>
                <c:pt idx="1504">
                  <c:v>38502</c:v>
                </c:pt>
                <c:pt idx="1505">
                  <c:v>38503</c:v>
                </c:pt>
                <c:pt idx="1506">
                  <c:v>38504</c:v>
                </c:pt>
                <c:pt idx="1507">
                  <c:v>38505</c:v>
                </c:pt>
                <c:pt idx="1508">
                  <c:v>38506</c:v>
                </c:pt>
                <c:pt idx="1509">
                  <c:v>38509</c:v>
                </c:pt>
                <c:pt idx="1510">
                  <c:v>38510</c:v>
                </c:pt>
                <c:pt idx="1511">
                  <c:v>38511</c:v>
                </c:pt>
                <c:pt idx="1512">
                  <c:v>38512</c:v>
                </c:pt>
                <c:pt idx="1513">
                  <c:v>38513</c:v>
                </c:pt>
                <c:pt idx="1514">
                  <c:v>38516</c:v>
                </c:pt>
                <c:pt idx="1515">
                  <c:v>38517</c:v>
                </c:pt>
                <c:pt idx="1516">
                  <c:v>38518</c:v>
                </c:pt>
                <c:pt idx="1517">
                  <c:v>38519</c:v>
                </c:pt>
                <c:pt idx="1518">
                  <c:v>38520</c:v>
                </c:pt>
                <c:pt idx="1519">
                  <c:v>38523</c:v>
                </c:pt>
                <c:pt idx="1520">
                  <c:v>38524</c:v>
                </c:pt>
                <c:pt idx="1521">
                  <c:v>38525</c:v>
                </c:pt>
                <c:pt idx="1522">
                  <c:v>38526</c:v>
                </c:pt>
                <c:pt idx="1523">
                  <c:v>38527</c:v>
                </c:pt>
                <c:pt idx="1524">
                  <c:v>38530</c:v>
                </c:pt>
                <c:pt idx="1525">
                  <c:v>38531</c:v>
                </c:pt>
                <c:pt idx="1526">
                  <c:v>38532</c:v>
                </c:pt>
                <c:pt idx="1527">
                  <c:v>38533</c:v>
                </c:pt>
                <c:pt idx="1528">
                  <c:v>38534</c:v>
                </c:pt>
                <c:pt idx="1529">
                  <c:v>38537</c:v>
                </c:pt>
                <c:pt idx="1530">
                  <c:v>38538</c:v>
                </c:pt>
                <c:pt idx="1531">
                  <c:v>38539</c:v>
                </c:pt>
                <c:pt idx="1532">
                  <c:v>38540</c:v>
                </c:pt>
                <c:pt idx="1533">
                  <c:v>38541</c:v>
                </c:pt>
                <c:pt idx="1534">
                  <c:v>38544</c:v>
                </c:pt>
                <c:pt idx="1535">
                  <c:v>38545</c:v>
                </c:pt>
                <c:pt idx="1536">
                  <c:v>38546</c:v>
                </c:pt>
                <c:pt idx="1537">
                  <c:v>38547</c:v>
                </c:pt>
                <c:pt idx="1538">
                  <c:v>38548</c:v>
                </c:pt>
                <c:pt idx="1539">
                  <c:v>38551</c:v>
                </c:pt>
                <c:pt idx="1540">
                  <c:v>38552</c:v>
                </c:pt>
                <c:pt idx="1541">
                  <c:v>38553</c:v>
                </c:pt>
                <c:pt idx="1542">
                  <c:v>38554</c:v>
                </c:pt>
                <c:pt idx="1543">
                  <c:v>38555</c:v>
                </c:pt>
                <c:pt idx="1544">
                  <c:v>38558</c:v>
                </c:pt>
                <c:pt idx="1545">
                  <c:v>38559</c:v>
                </c:pt>
                <c:pt idx="1546">
                  <c:v>38560</c:v>
                </c:pt>
                <c:pt idx="1547">
                  <c:v>38561</c:v>
                </c:pt>
                <c:pt idx="1548">
                  <c:v>38562</c:v>
                </c:pt>
                <c:pt idx="1549">
                  <c:v>38565</c:v>
                </c:pt>
                <c:pt idx="1550">
                  <c:v>38566</c:v>
                </c:pt>
                <c:pt idx="1551">
                  <c:v>38567</c:v>
                </c:pt>
                <c:pt idx="1552">
                  <c:v>38568</c:v>
                </c:pt>
                <c:pt idx="1553">
                  <c:v>38569</c:v>
                </c:pt>
                <c:pt idx="1554">
                  <c:v>38572</c:v>
                </c:pt>
                <c:pt idx="1555">
                  <c:v>38573</c:v>
                </c:pt>
                <c:pt idx="1556">
                  <c:v>38574</c:v>
                </c:pt>
                <c:pt idx="1557">
                  <c:v>38575</c:v>
                </c:pt>
                <c:pt idx="1558">
                  <c:v>38576</c:v>
                </c:pt>
                <c:pt idx="1559">
                  <c:v>38579</c:v>
                </c:pt>
                <c:pt idx="1560">
                  <c:v>38580</c:v>
                </c:pt>
                <c:pt idx="1561">
                  <c:v>38581</c:v>
                </c:pt>
                <c:pt idx="1562">
                  <c:v>38582</c:v>
                </c:pt>
                <c:pt idx="1563">
                  <c:v>38583</c:v>
                </c:pt>
                <c:pt idx="1564">
                  <c:v>38586</c:v>
                </c:pt>
                <c:pt idx="1565">
                  <c:v>38587</c:v>
                </c:pt>
                <c:pt idx="1566">
                  <c:v>38588</c:v>
                </c:pt>
                <c:pt idx="1567">
                  <c:v>38589</c:v>
                </c:pt>
                <c:pt idx="1568">
                  <c:v>38590</c:v>
                </c:pt>
                <c:pt idx="1569">
                  <c:v>38593</c:v>
                </c:pt>
                <c:pt idx="1570">
                  <c:v>38594</c:v>
                </c:pt>
                <c:pt idx="1571">
                  <c:v>38595</c:v>
                </c:pt>
                <c:pt idx="1572">
                  <c:v>38596</c:v>
                </c:pt>
                <c:pt idx="1573">
                  <c:v>38597</c:v>
                </c:pt>
                <c:pt idx="1574">
                  <c:v>38600</c:v>
                </c:pt>
                <c:pt idx="1575">
                  <c:v>38601</c:v>
                </c:pt>
                <c:pt idx="1576">
                  <c:v>38602</c:v>
                </c:pt>
                <c:pt idx="1577">
                  <c:v>38603</c:v>
                </c:pt>
                <c:pt idx="1578">
                  <c:v>38604</c:v>
                </c:pt>
                <c:pt idx="1579">
                  <c:v>38607</c:v>
                </c:pt>
                <c:pt idx="1580">
                  <c:v>38608</c:v>
                </c:pt>
                <c:pt idx="1581">
                  <c:v>38609</c:v>
                </c:pt>
                <c:pt idx="1582">
                  <c:v>38610</c:v>
                </c:pt>
                <c:pt idx="1583">
                  <c:v>38611</c:v>
                </c:pt>
                <c:pt idx="1584">
                  <c:v>38614</c:v>
                </c:pt>
                <c:pt idx="1585">
                  <c:v>38615</c:v>
                </c:pt>
                <c:pt idx="1586">
                  <c:v>38616</c:v>
                </c:pt>
                <c:pt idx="1587">
                  <c:v>38617</c:v>
                </c:pt>
                <c:pt idx="1588">
                  <c:v>38618</c:v>
                </c:pt>
                <c:pt idx="1589">
                  <c:v>38621</c:v>
                </c:pt>
                <c:pt idx="1590">
                  <c:v>38622</c:v>
                </c:pt>
                <c:pt idx="1591">
                  <c:v>38623</c:v>
                </c:pt>
                <c:pt idx="1592">
                  <c:v>38624</c:v>
                </c:pt>
                <c:pt idx="1593">
                  <c:v>38625</c:v>
                </c:pt>
                <c:pt idx="1594">
                  <c:v>38628</c:v>
                </c:pt>
                <c:pt idx="1595">
                  <c:v>38629</c:v>
                </c:pt>
                <c:pt idx="1596">
                  <c:v>38630</c:v>
                </c:pt>
                <c:pt idx="1597">
                  <c:v>38631</c:v>
                </c:pt>
                <c:pt idx="1598">
                  <c:v>38632</c:v>
                </c:pt>
                <c:pt idx="1599">
                  <c:v>38635</c:v>
                </c:pt>
                <c:pt idx="1600">
                  <c:v>38636</c:v>
                </c:pt>
                <c:pt idx="1601">
                  <c:v>38637</c:v>
                </c:pt>
                <c:pt idx="1602">
                  <c:v>38638</c:v>
                </c:pt>
                <c:pt idx="1603">
                  <c:v>38639</c:v>
                </c:pt>
                <c:pt idx="1604">
                  <c:v>38642</c:v>
                </c:pt>
                <c:pt idx="1605">
                  <c:v>38643</c:v>
                </c:pt>
                <c:pt idx="1606">
                  <c:v>38644</c:v>
                </c:pt>
                <c:pt idx="1607">
                  <c:v>38645</c:v>
                </c:pt>
                <c:pt idx="1608">
                  <c:v>38646</c:v>
                </c:pt>
                <c:pt idx="1609">
                  <c:v>38649</c:v>
                </c:pt>
                <c:pt idx="1610">
                  <c:v>38650</c:v>
                </c:pt>
                <c:pt idx="1611">
                  <c:v>38651</c:v>
                </c:pt>
                <c:pt idx="1612">
                  <c:v>38652</c:v>
                </c:pt>
                <c:pt idx="1613">
                  <c:v>38653</c:v>
                </c:pt>
                <c:pt idx="1614">
                  <c:v>38656</c:v>
                </c:pt>
                <c:pt idx="1615">
                  <c:v>38657</c:v>
                </c:pt>
                <c:pt idx="1616">
                  <c:v>38658</c:v>
                </c:pt>
                <c:pt idx="1617">
                  <c:v>38659</c:v>
                </c:pt>
                <c:pt idx="1618">
                  <c:v>38660</c:v>
                </c:pt>
                <c:pt idx="1619">
                  <c:v>38663</c:v>
                </c:pt>
                <c:pt idx="1620">
                  <c:v>38664</c:v>
                </c:pt>
                <c:pt idx="1621">
                  <c:v>38665</c:v>
                </c:pt>
                <c:pt idx="1622">
                  <c:v>38666</c:v>
                </c:pt>
                <c:pt idx="1623">
                  <c:v>38667</c:v>
                </c:pt>
                <c:pt idx="1624">
                  <c:v>38670</c:v>
                </c:pt>
                <c:pt idx="1625">
                  <c:v>38671</c:v>
                </c:pt>
                <c:pt idx="1626">
                  <c:v>38672</c:v>
                </c:pt>
                <c:pt idx="1627">
                  <c:v>38673</c:v>
                </c:pt>
                <c:pt idx="1628">
                  <c:v>38674</c:v>
                </c:pt>
                <c:pt idx="1629">
                  <c:v>38677</c:v>
                </c:pt>
                <c:pt idx="1630">
                  <c:v>38678</c:v>
                </c:pt>
                <c:pt idx="1631">
                  <c:v>38679</c:v>
                </c:pt>
                <c:pt idx="1632">
                  <c:v>38681</c:v>
                </c:pt>
                <c:pt idx="1633">
                  <c:v>38684</c:v>
                </c:pt>
                <c:pt idx="1634">
                  <c:v>38685</c:v>
                </c:pt>
                <c:pt idx="1635">
                  <c:v>38686</c:v>
                </c:pt>
                <c:pt idx="1636">
                  <c:v>38687</c:v>
                </c:pt>
                <c:pt idx="1637">
                  <c:v>38688</c:v>
                </c:pt>
                <c:pt idx="1638">
                  <c:v>38691</c:v>
                </c:pt>
                <c:pt idx="1639">
                  <c:v>38692</c:v>
                </c:pt>
                <c:pt idx="1640">
                  <c:v>38693</c:v>
                </c:pt>
                <c:pt idx="1641">
                  <c:v>38694</c:v>
                </c:pt>
                <c:pt idx="1642">
                  <c:v>38695</c:v>
                </c:pt>
                <c:pt idx="1643">
                  <c:v>38698</c:v>
                </c:pt>
                <c:pt idx="1644">
                  <c:v>38699</c:v>
                </c:pt>
                <c:pt idx="1645">
                  <c:v>38700</c:v>
                </c:pt>
                <c:pt idx="1646">
                  <c:v>38701</c:v>
                </c:pt>
                <c:pt idx="1647">
                  <c:v>38702</c:v>
                </c:pt>
                <c:pt idx="1648">
                  <c:v>38705</c:v>
                </c:pt>
                <c:pt idx="1649">
                  <c:v>38706</c:v>
                </c:pt>
                <c:pt idx="1650">
                  <c:v>38707</c:v>
                </c:pt>
                <c:pt idx="1651">
                  <c:v>38708</c:v>
                </c:pt>
                <c:pt idx="1652">
                  <c:v>38709</c:v>
                </c:pt>
                <c:pt idx="1653">
                  <c:v>38713</c:v>
                </c:pt>
                <c:pt idx="1654">
                  <c:v>38714</c:v>
                </c:pt>
                <c:pt idx="1655">
                  <c:v>38715</c:v>
                </c:pt>
                <c:pt idx="1656">
                  <c:v>38716</c:v>
                </c:pt>
                <c:pt idx="1657">
                  <c:v>38720</c:v>
                </c:pt>
                <c:pt idx="1658">
                  <c:v>38721</c:v>
                </c:pt>
                <c:pt idx="1659">
                  <c:v>38722</c:v>
                </c:pt>
                <c:pt idx="1660">
                  <c:v>38723</c:v>
                </c:pt>
                <c:pt idx="1661">
                  <c:v>38726</c:v>
                </c:pt>
                <c:pt idx="1662">
                  <c:v>38727</c:v>
                </c:pt>
                <c:pt idx="1663">
                  <c:v>38728</c:v>
                </c:pt>
                <c:pt idx="1664">
                  <c:v>38729</c:v>
                </c:pt>
                <c:pt idx="1665">
                  <c:v>38730</c:v>
                </c:pt>
                <c:pt idx="1666">
                  <c:v>38734</c:v>
                </c:pt>
                <c:pt idx="1667">
                  <c:v>38735</c:v>
                </c:pt>
                <c:pt idx="1668">
                  <c:v>38736</c:v>
                </c:pt>
                <c:pt idx="1669">
                  <c:v>38737</c:v>
                </c:pt>
                <c:pt idx="1670">
                  <c:v>38740</c:v>
                </c:pt>
                <c:pt idx="1671">
                  <c:v>38741</c:v>
                </c:pt>
                <c:pt idx="1672">
                  <c:v>38742</c:v>
                </c:pt>
                <c:pt idx="1673">
                  <c:v>38743</c:v>
                </c:pt>
                <c:pt idx="1674">
                  <c:v>38744</c:v>
                </c:pt>
                <c:pt idx="1675">
                  <c:v>38747</c:v>
                </c:pt>
                <c:pt idx="1676">
                  <c:v>38748</c:v>
                </c:pt>
                <c:pt idx="1677">
                  <c:v>38749</c:v>
                </c:pt>
                <c:pt idx="1678">
                  <c:v>38750</c:v>
                </c:pt>
                <c:pt idx="1679">
                  <c:v>38751</c:v>
                </c:pt>
                <c:pt idx="1680">
                  <c:v>38754</c:v>
                </c:pt>
                <c:pt idx="1681">
                  <c:v>38755</c:v>
                </c:pt>
                <c:pt idx="1682">
                  <c:v>38756</c:v>
                </c:pt>
                <c:pt idx="1683">
                  <c:v>38757</c:v>
                </c:pt>
                <c:pt idx="1684">
                  <c:v>38758</c:v>
                </c:pt>
                <c:pt idx="1685">
                  <c:v>38761</c:v>
                </c:pt>
                <c:pt idx="1686">
                  <c:v>38762</c:v>
                </c:pt>
                <c:pt idx="1687">
                  <c:v>38763</c:v>
                </c:pt>
                <c:pt idx="1688">
                  <c:v>38764</c:v>
                </c:pt>
                <c:pt idx="1689">
                  <c:v>38765</c:v>
                </c:pt>
                <c:pt idx="1690">
                  <c:v>38769</c:v>
                </c:pt>
                <c:pt idx="1691">
                  <c:v>38770</c:v>
                </c:pt>
                <c:pt idx="1692">
                  <c:v>38771</c:v>
                </c:pt>
                <c:pt idx="1693">
                  <c:v>38772</c:v>
                </c:pt>
                <c:pt idx="1694">
                  <c:v>38775</c:v>
                </c:pt>
                <c:pt idx="1695">
                  <c:v>38776</c:v>
                </c:pt>
                <c:pt idx="1696">
                  <c:v>38777</c:v>
                </c:pt>
                <c:pt idx="1697">
                  <c:v>38778</c:v>
                </c:pt>
                <c:pt idx="1698">
                  <c:v>38779</c:v>
                </c:pt>
                <c:pt idx="1699">
                  <c:v>38782</c:v>
                </c:pt>
                <c:pt idx="1700">
                  <c:v>38783</c:v>
                </c:pt>
                <c:pt idx="1701">
                  <c:v>38784</c:v>
                </c:pt>
                <c:pt idx="1702">
                  <c:v>38785</c:v>
                </c:pt>
                <c:pt idx="1703">
                  <c:v>38786</c:v>
                </c:pt>
                <c:pt idx="1704">
                  <c:v>38789</c:v>
                </c:pt>
                <c:pt idx="1705">
                  <c:v>38790</c:v>
                </c:pt>
                <c:pt idx="1706">
                  <c:v>38791</c:v>
                </c:pt>
                <c:pt idx="1707">
                  <c:v>38792</c:v>
                </c:pt>
                <c:pt idx="1708">
                  <c:v>38793</c:v>
                </c:pt>
                <c:pt idx="1709">
                  <c:v>38796</c:v>
                </c:pt>
                <c:pt idx="1710">
                  <c:v>38797</c:v>
                </c:pt>
                <c:pt idx="1711">
                  <c:v>38798</c:v>
                </c:pt>
                <c:pt idx="1712">
                  <c:v>38799</c:v>
                </c:pt>
                <c:pt idx="1713">
                  <c:v>38800</c:v>
                </c:pt>
                <c:pt idx="1714">
                  <c:v>38803</c:v>
                </c:pt>
                <c:pt idx="1715">
                  <c:v>38804</c:v>
                </c:pt>
                <c:pt idx="1716">
                  <c:v>38805</c:v>
                </c:pt>
                <c:pt idx="1717">
                  <c:v>38806</c:v>
                </c:pt>
                <c:pt idx="1718">
                  <c:v>38807</c:v>
                </c:pt>
                <c:pt idx="1719">
                  <c:v>38810</c:v>
                </c:pt>
                <c:pt idx="1720">
                  <c:v>38811</c:v>
                </c:pt>
                <c:pt idx="1721">
                  <c:v>38812</c:v>
                </c:pt>
                <c:pt idx="1722">
                  <c:v>38813</c:v>
                </c:pt>
                <c:pt idx="1723">
                  <c:v>38814</c:v>
                </c:pt>
                <c:pt idx="1724">
                  <c:v>38817</c:v>
                </c:pt>
                <c:pt idx="1725">
                  <c:v>38818</c:v>
                </c:pt>
                <c:pt idx="1726">
                  <c:v>38819</c:v>
                </c:pt>
                <c:pt idx="1727">
                  <c:v>38820</c:v>
                </c:pt>
                <c:pt idx="1728">
                  <c:v>38824</c:v>
                </c:pt>
                <c:pt idx="1729">
                  <c:v>38825</c:v>
                </c:pt>
                <c:pt idx="1730">
                  <c:v>38826</c:v>
                </c:pt>
                <c:pt idx="1731">
                  <c:v>38827</c:v>
                </c:pt>
                <c:pt idx="1732">
                  <c:v>38828</c:v>
                </c:pt>
                <c:pt idx="1733">
                  <c:v>38831</c:v>
                </c:pt>
                <c:pt idx="1734">
                  <c:v>38832</c:v>
                </c:pt>
                <c:pt idx="1735">
                  <c:v>38833</c:v>
                </c:pt>
                <c:pt idx="1736">
                  <c:v>38834</c:v>
                </c:pt>
                <c:pt idx="1737">
                  <c:v>38835</c:v>
                </c:pt>
                <c:pt idx="1738">
                  <c:v>38838</c:v>
                </c:pt>
                <c:pt idx="1739">
                  <c:v>38839</c:v>
                </c:pt>
                <c:pt idx="1740">
                  <c:v>38840</c:v>
                </c:pt>
                <c:pt idx="1741">
                  <c:v>38841</c:v>
                </c:pt>
                <c:pt idx="1742">
                  <c:v>38842</c:v>
                </c:pt>
                <c:pt idx="1743">
                  <c:v>38845</c:v>
                </c:pt>
                <c:pt idx="1744">
                  <c:v>38846</c:v>
                </c:pt>
                <c:pt idx="1745">
                  <c:v>38847</c:v>
                </c:pt>
                <c:pt idx="1746">
                  <c:v>38848</c:v>
                </c:pt>
                <c:pt idx="1747">
                  <c:v>38849</c:v>
                </c:pt>
                <c:pt idx="1748">
                  <c:v>38852</c:v>
                </c:pt>
                <c:pt idx="1749">
                  <c:v>38853</c:v>
                </c:pt>
                <c:pt idx="1750">
                  <c:v>38854</c:v>
                </c:pt>
                <c:pt idx="1751">
                  <c:v>38855</c:v>
                </c:pt>
                <c:pt idx="1752">
                  <c:v>38856</c:v>
                </c:pt>
                <c:pt idx="1753">
                  <c:v>38859</c:v>
                </c:pt>
                <c:pt idx="1754">
                  <c:v>38860</c:v>
                </c:pt>
                <c:pt idx="1755">
                  <c:v>38861</c:v>
                </c:pt>
                <c:pt idx="1756">
                  <c:v>38862</c:v>
                </c:pt>
                <c:pt idx="1757">
                  <c:v>38863</c:v>
                </c:pt>
                <c:pt idx="1758">
                  <c:v>38867</c:v>
                </c:pt>
                <c:pt idx="1759">
                  <c:v>38868</c:v>
                </c:pt>
                <c:pt idx="1760">
                  <c:v>38869</c:v>
                </c:pt>
                <c:pt idx="1761">
                  <c:v>38870</c:v>
                </c:pt>
                <c:pt idx="1762">
                  <c:v>38873</c:v>
                </c:pt>
                <c:pt idx="1763">
                  <c:v>38874</c:v>
                </c:pt>
                <c:pt idx="1764">
                  <c:v>38875</c:v>
                </c:pt>
                <c:pt idx="1765">
                  <c:v>38876</c:v>
                </c:pt>
                <c:pt idx="1766">
                  <c:v>38877</c:v>
                </c:pt>
                <c:pt idx="1767">
                  <c:v>38880</c:v>
                </c:pt>
                <c:pt idx="1768">
                  <c:v>38881</c:v>
                </c:pt>
                <c:pt idx="1769">
                  <c:v>38882</c:v>
                </c:pt>
                <c:pt idx="1770">
                  <c:v>38883</c:v>
                </c:pt>
                <c:pt idx="1771">
                  <c:v>38884</c:v>
                </c:pt>
                <c:pt idx="1772">
                  <c:v>38887</c:v>
                </c:pt>
                <c:pt idx="1773">
                  <c:v>38888</c:v>
                </c:pt>
                <c:pt idx="1774">
                  <c:v>38889</c:v>
                </c:pt>
                <c:pt idx="1775">
                  <c:v>38890</c:v>
                </c:pt>
                <c:pt idx="1776">
                  <c:v>38891</c:v>
                </c:pt>
                <c:pt idx="1777">
                  <c:v>38894</c:v>
                </c:pt>
                <c:pt idx="1778">
                  <c:v>38895</c:v>
                </c:pt>
                <c:pt idx="1779">
                  <c:v>38896</c:v>
                </c:pt>
                <c:pt idx="1780">
                  <c:v>38897</c:v>
                </c:pt>
                <c:pt idx="1781">
                  <c:v>38898</c:v>
                </c:pt>
                <c:pt idx="1782">
                  <c:v>38901</c:v>
                </c:pt>
                <c:pt idx="1783">
                  <c:v>38903</c:v>
                </c:pt>
                <c:pt idx="1784">
                  <c:v>38904</c:v>
                </c:pt>
                <c:pt idx="1785">
                  <c:v>38905</c:v>
                </c:pt>
                <c:pt idx="1786">
                  <c:v>38908</c:v>
                </c:pt>
                <c:pt idx="1787">
                  <c:v>38909</c:v>
                </c:pt>
                <c:pt idx="1788">
                  <c:v>38910</c:v>
                </c:pt>
                <c:pt idx="1789">
                  <c:v>38911</c:v>
                </c:pt>
                <c:pt idx="1790">
                  <c:v>38912</c:v>
                </c:pt>
                <c:pt idx="1791">
                  <c:v>38915</c:v>
                </c:pt>
                <c:pt idx="1792">
                  <c:v>38916</c:v>
                </c:pt>
                <c:pt idx="1793">
                  <c:v>38917</c:v>
                </c:pt>
                <c:pt idx="1794">
                  <c:v>38918</c:v>
                </c:pt>
                <c:pt idx="1795">
                  <c:v>38919</c:v>
                </c:pt>
                <c:pt idx="1796">
                  <c:v>38922</c:v>
                </c:pt>
                <c:pt idx="1797">
                  <c:v>38923</c:v>
                </c:pt>
                <c:pt idx="1798">
                  <c:v>38924</c:v>
                </c:pt>
                <c:pt idx="1799">
                  <c:v>38925</c:v>
                </c:pt>
                <c:pt idx="1800">
                  <c:v>38926</c:v>
                </c:pt>
                <c:pt idx="1801">
                  <c:v>38929</c:v>
                </c:pt>
                <c:pt idx="1802">
                  <c:v>38930</c:v>
                </c:pt>
                <c:pt idx="1803">
                  <c:v>38931</c:v>
                </c:pt>
                <c:pt idx="1804">
                  <c:v>38932</c:v>
                </c:pt>
                <c:pt idx="1805">
                  <c:v>38933</c:v>
                </c:pt>
                <c:pt idx="1806">
                  <c:v>38936</c:v>
                </c:pt>
                <c:pt idx="1807">
                  <c:v>38937</c:v>
                </c:pt>
                <c:pt idx="1808">
                  <c:v>38938</c:v>
                </c:pt>
                <c:pt idx="1809">
                  <c:v>38939</c:v>
                </c:pt>
                <c:pt idx="1810">
                  <c:v>38940</c:v>
                </c:pt>
                <c:pt idx="1811">
                  <c:v>38943</c:v>
                </c:pt>
                <c:pt idx="1812">
                  <c:v>38944</c:v>
                </c:pt>
                <c:pt idx="1813">
                  <c:v>38945</c:v>
                </c:pt>
                <c:pt idx="1814">
                  <c:v>38946</c:v>
                </c:pt>
                <c:pt idx="1815">
                  <c:v>38947</c:v>
                </c:pt>
                <c:pt idx="1816">
                  <c:v>38950</c:v>
                </c:pt>
                <c:pt idx="1817">
                  <c:v>38951</c:v>
                </c:pt>
                <c:pt idx="1818">
                  <c:v>38952</c:v>
                </c:pt>
                <c:pt idx="1819">
                  <c:v>38953</c:v>
                </c:pt>
                <c:pt idx="1820">
                  <c:v>38954</c:v>
                </c:pt>
                <c:pt idx="1821">
                  <c:v>38957</c:v>
                </c:pt>
                <c:pt idx="1822">
                  <c:v>38958</c:v>
                </c:pt>
                <c:pt idx="1823">
                  <c:v>38959</c:v>
                </c:pt>
                <c:pt idx="1824">
                  <c:v>38960</c:v>
                </c:pt>
                <c:pt idx="1825">
                  <c:v>38961</c:v>
                </c:pt>
                <c:pt idx="1826">
                  <c:v>38965</c:v>
                </c:pt>
                <c:pt idx="1827">
                  <c:v>38966</c:v>
                </c:pt>
                <c:pt idx="1828">
                  <c:v>38967</c:v>
                </c:pt>
                <c:pt idx="1829">
                  <c:v>38968</c:v>
                </c:pt>
                <c:pt idx="1830">
                  <c:v>38971</c:v>
                </c:pt>
                <c:pt idx="1831">
                  <c:v>38972</c:v>
                </c:pt>
                <c:pt idx="1832">
                  <c:v>38973</c:v>
                </c:pt>
                <c:pt idx="1833">
                  <c:v>38974</c:v>
                </c:pt>
                <c:pt idx="1834">
                  <c:v>38975</c:v>
                </c:pt>
                <c:pt idx="1835">
                  <c:v>38978</c:v>
                </c:pt>
                <c:pt idx="1836">
                  <c:v>38979</c:v>
                </c:pt>
                <c:pt idx="1837">
                  <c:v>38980</c:v>
                </c:pt>
                <c:pt idx="1838">
                  <c:v>38981</c:v>
                </c:pt>
                <c:pt idx="1839">
                  <c:v>38982</c:v>
                </c:pt>
                <c:pt idx="1840">
                  <c:v>38985</c:v>
                </c:pt>
                <c:pt idx="1841">
                  <c:v>38986</c:v>
                </c:pt>
                <c:pt idx="1842">
                  <c:v>38987</c:v>
                </c:pt>
                <c:pt idx="1843">
                  <c:v>38988</c:v>
                </c:pt>
                <c:pt idx="1844">
                  <c:v>38989</c:v>
                </c:pt>
                <c:pt idx="1845">
                  <c:v>38992</c:v>
                </c:pt>
                <c:pt idx="1846">
                  <c:v>38993</c:v>
                </c:pt>
                <c:pt idx="1847">
                  <c:v>38994</c:v>
                </c:pt>
                <c:pt idx="1848">
                  <c:v>38995</c:v>
                </c:pt>
                <c:pt idx="1849">
                  <c:v>38996</c:v>
                </c:pt>
                <c:pt idx="1850">
                  <c:v>38999</c:v>
                </c:pt>
                <c:pt idx="1851">
                  <c:v>39000</c:v>
                </c:pt>
                <c:pt idx="1852">
                  <c:v>39001</c:v>
                </c:pt>
                <c:pt idx="1853">
                  <c:v>39002</c:v>
                </c:pt>
                <c:pt idx="1854">
                  <c:v>39003</c:v>
                </c:pt>
                <c:pt idx="1855">
                  <c:v>39006</c:v>
                </c:pt>
                <c:pt idx="1856">
                  <c:v>39007</c:v>
                </c:pt>
                <c:pt idx="1857">
                  <c:v>39008</c:v>
                </c:pt>
                <c:pt idx="1858">
                  <c:v>39009</c:v>
                </c:pt>
                <c:pt idx="1859">
                  <c:v>39010</c:v>
                </c:pt>
                <c:pt idx="1860">
                  <c:v>39013</c:v>
                </c:pt>
                <c:pt idx="1861">
                  <c:v>39014</c:v>
                </c:pt>
                <c:pt idx="1862">
                  <c:v>39015</c:v>
                </c:pt>
                <c:pt idx="1863">
                  <c:v>39016</c:v>
                </c:pt>
                <c:pt idx="1864">
                  <c:v>39017</c:v>
                </c:pt>
                <c:pt idx="1865">
                  <c:v>39020</c:v>
                </c:pt>
                <c:pt idx="1866">
                  <c:v>39021</c:v>
                </c:pt>
                <c:pt idx="1867">
                  <c:v>39022</c:v>
                </c:pt>
                <c:pt idx="1868">
                  <c:v>39023</c:v>
                </c:pt>
                <c:pt idx="1869">
                  <c:v>39024</c:v>
                </c:pt>
                <c:pt idx="1870">
                  <c:v>39027</c:v>
                </c:pt>
                <c:pt idx="1871">
                  <c:v>39028</c:v>
                </c:pt>
                <c:pt idx="1872">
                  <c:v>39029</c:v>
                </c:pt>
                <c:pt idx="1873">
                  <c:v>39030</c:v>
                </c:pt>
                <c:pt idx="1874">
                  <c:v>39031</c:v>
                </c:pt>
                <c:pt idx="1875">
                  <c:v>39034</c:v>
                </c:pt>
                <c:pt idx="1876">
                  <c:v>39035</c:v>
                </c:pt>
                <c:pt idx="1877">
                  <c:v>39036</c:v>
                </c:pt>
                <c:pt idx="1878">
                  <c:v>39037</c:v>
                </c:pt>
                <c:pt idx="1879">
                  <c:v>39038</c:v>
                </c:pt>
                <c:pt idx="1880">
                  <c:v>39041</c:v>
                </c:pt>
                <c:pt idx="1881">
                  <c:v>39042</c:v>
                </c:pt>
                <c:pt idx="1882">
                  <c:v>39043</c:v>
                </c:pt>
                <c:pt idx="1883">
                  <c:v>39045</c:v>
                </c:pt>
                <c:pt idx="1884">
                  <c:v>39048</c:v>
                </c:pt>
                <c:pt idx="1885">
                  <c:v>39049</c:v>
                </c:pt>
                <c:pt idx="1886">
                  <c:v>39050</c:v>
                </c:pt>
                <c:pt idx="1887">
                  <c:v>39051</c:v>
                </c:pt>
                <c:pt idx="1888">
                  <c:v>39052</c:v>
                </c:pt>
                <c:pt idx="1889">
                  <c:v>39055</c:v>
                </c:pt>
                <c:pt idx="1890">
                  <c:v>39056</c:v>
                </c:pt>
                <c:pt idx="1891">
                  <c:v>39057</c:v>
                </c:pt>
                <c:pt idx="1892">
                  <c:v>39058</c:v>
                </c:pt>
                <c:pt idx="1893">
                  <c:v>39059</c:v>
                </c:pt>
                <c:pt idx="1894">
                  <c:v>39062</c:v>
                </c:pt>
                <c:pt idx="1895">
                  <c:v>39063</c:v>
                </c:pt>
                <c:pt idx="1896">
                  <c:v>39064</c:v>
                </c:pt>
                <c:pt idx="1897">
                  <c:v>39065</c:v>
                </c:pt>
                <c:pt idx="1898">
                  <c:v>39066</c:v>
                </c:pt>
                <c:pt idx="1899">
                  <c:v>39069</c:v>
                </c:pt>
                <c:pt idx="1900">
                  <c:v>39070</c:v>
                </c:pt>
                <c:pt idx="1901">
                  <c:v>39071</c:v>
                </c:pt>
                <c:pt idx="1902">
                  <c:v>39072</c:v>
                </c:pt>
                <c:pt idx="1903">
                  <c:v>39073</c:v>
                </c:pt>
                <c:pt idx="1904">
                  <c:v>39077</c:v>
                </c:pt>
                <c:pt idx="1905">
                  <c:v>39078</c:v>
                </c:pt>
                <c:pt idx="1906">
                  <c:v>39079</c:v>
                </c:pt>
                <c:pt idx="1907">
                  <c:v>39080</c:v>
                </c:pt>
                <c:pt idx="1908">
                  <c:v>39085</c:v>
                </c:pt>
                <c:pt idx="1909">
                  <c:v>39086</c:v>
                </c:pt>
                <c:pt idx="1910">
                  <c:v>39087</c:v>
                </c:pt>
                <c:pt idx="1911">
                  <c:v>39090</c:v>
                </c:pt>
                <c:pt idx="1912">
                  <c:v>39091</c:v>
                </c:pt>
                <c:pt idx="1913">
                  <c:v>39092</c:v>
                </c:pt>
                <c:pt idx="1914">
                  <c:v>39093</c:v>
                </c:pt>
                <c:pt idx="1915">
                  <c:v>39094</c:v>
                </c:pt>
                <c:pt idx="1916">
                  <c:v>39098</c:v>
                </c:pt>
                <c:pt idx="1917">
                  <c:v>39099</c:v>
                </c:pt>
                <c:pt idx="1918">
                  <c:v>39100</c:v>
                </c:pt>
                <c:pt idx="1919">
                  <c:v>39101</c:v>
                </c:pt>
                <c:pt idx="1920">
                  <c:v>39104</c:v>
                </c:pt>
                <c:pt idx="1921">
                  <c:v>39105</c:v>
                </c:pt>
                <c:pt idx="1922">
                  <c:v>39106</c:v>
                </c:pt>
                <c:pt idx="1923">
                  <c:v>39107</c:v>
                </c:pt>
                <c:pt idx="1924">
                  <c:v>39108</c:v>
                </c:pt>
                <c:pt idx="1925">
                  <c:v>39111</c:v>
                </c:pt>
                <c:pt idx="1926">
                  <c:v>39112</c:v>
                </c:pt>
                <c:pt idx="1927">
                  <c:v>39113</c:v>
                </c:pt>
                <c:pt idx="1928">
                  <c:v>39114</c:v>
                </c:pt>
                <c:pt idx="1929">
                  <c:v>39115</c:v>
                </c:pt>
                <c:pt idx="1930">
                  <c:v>39118</c:v>
                </c:pt>
                <c:pt idx="1931">
                  <c:v>39119</c:v>
                </c:pt>
                <c:pt idx="1932">
                  <c:v>39120</c:v>
                </c:pt>
                <c:pt idx="1933">
                  <c:v>39121</c:v>
                </c:pt>
                <c:pt idx="1934">
                  <c:v>39122</c:v>
                </c:pt>
                <c:pt idx="1935">
                  <c:v>39125</c:v>
                </c:pt>
                <c:pt idx="1936">
                  <c:v>39126</c:v>
                </c:pt>
                <c:pt idx="1937">
                  <c:v>39127</c:v>
                </c:pt>
                <c:pt idx="1938">
                  <c:v>39128</c:v>
                </c:pt>
                <c:pt idx="1939">
                  <c:v>39129</c:v>
                </c:pt>
                <c:pt idx="1940">
                  <c:v>39133</c:v>
                </c:pt>
                <c:pt idx="1941">
                  <c:v>39134</c:v>
                </c:pt>
                <c:pt idx="1942">
                  <c:v>39135</c:v>
                </c:pt>
                <c:pt idx="1943">
                  <c:v>39136</c:v>
                </c:pt>
                <c:pt idx="1944">
                  <c:v>39139</c:v>
                </c:pt>
                <c:pt idx="1945">
                  <c:v>39140</c:v>
                </c:pt>
                <c:pt idx="1946">
                  <c:v>39141</c:v>
                </c:pt>
                <c:pt idx="1947">
                  <c:v>39142</c:v>
                </c:pt>
                <c:pt idx="1948">
                  <c:v>39143</c:v>
                </c:pt>
                <c:pt idx="1949">
                  <c:v>39146</c:v>
                </c:pt>
                <c:pt idx="1950">
                  <c:v>39147</c:v>
                </c:pt>
                <c:pt idx="1951">
                  <c:v>39148</c:v>
                </c:pt>
                <c:pt idx="1952">
                  <c:v>39149</c:v>
                </c:pt>
                <c:pt idx="1953">
                  <c:v>39150</c:v>
                </c:pt>
                <c:pt idx="1954">
                  <c:v>39153</c:v>
                </c:pt>
                <c:pt idx="1955">
                  <c:v>39154</c:v>
                </c:pt>
                <c:pt idx="1956">
                  <c:v>39155</c:v>
                </c:pt>
                <c:pt idx="1957">
                  <c:v>39156</c:v>
                </c:pt>
                <c:pt idx="1958">
                  <c:v>39157</c:v>
                </c:pt>
                <c:pt idx="1959">
                  <c:v>39160</c:v>
                </c:pt>
                <c:pt idx="1960">
                  <c:v>39161</c:v>
                </c:pt>
                <c:pt idx="1961">
                  <c:v>39162</c:v>
                </c:pt>
                <c:pt idx="1962">
                  <c:v>39163</c:v>
                </c:pt>
                <c:pt idx="1963">
                  <c:v>39164</c:v>
                </c:pt>
                <c:pt idx="1964">
                  <c:v>39167</c:v>
                </c:pt>
                <c:pt idx="1965">
                  <c:v>39168</c:v>
                </c:pt>
                <c:pt idx="1966">
                  <c:v>39169</c:v>
                </c:pt>
                <c:pt idx="1967">
                  <c:v>39170</c:v>
                </c:pt>
                <c:pt idx="1968">
                  <c:v>39171</c:v>
                </c:pt>
                <c:pt idx="1969">
                  <c:v>39174</c:v>
                </c:pt>
                <c:pt idx="1970">
                  <c:v>39175</c:v>
                </c:pt>
                <c:pt idx="1971">
                  <c:v>39176</c:v>
                </c:pt>
                <c:pt idx="1972">
                  <c:v>39177</c:v>
                </c:pt>
                <c:pt idx="1973">
                  <c:v>39181</c:v>
                </c:pt>
                <c:pt idx="1974">
                  <c:v>39182</c:v>
                </c:pt>
                <c:pt idx="1975">
                  <c:v>39183</c:v>
                </c:pt>
                <c:pt idx="1976">
                  <c:v>39184</c:v>
                </c:pt>
                <c:pt idx="1977">
                  <c:v>39185</c:v>
                </c:pt>
                <c:pt idx="1978">
                  <c:v>39188</c:v>
                </c:pt>
                <c:pt idx="1979">
                  <c:v>39189</c:v>
                </c:pt>
                <c:pt idx="1980">
                  <c:v>39190</c:v>
                </c:pt>
                <c:pt idx="1981">
                  <c:v>39191</c:v>
                </c:pt>
                <c:pt idx="1982">
                  <c:v>39192</c:v>
                </c:pt>
                <c:pt idx="1983">
                  <c:v>39195</c:v>
                </c:pt>
                <c:pt idx="1984">
                  <c:v>39196</c:v>
                </c:pt>
                <c:pt idx="1985">
                  <c:v>39197</c:v>
                </c:pt>
                <c:pt idx="1986">
                  <c:v>39198</c:v>
                </c:pt>
                <c:pt idx="1987">
                  <c:v>39199</c:v>
                </c:pt>
                <c:pt idx="1988">
                  <c:v>39202</c:v>
                </c:pt>
                <c:pt idx="1989">
                  <c:v>39203</c:v>
                </c:pt>
                <c:pt idx="1990">
                  <c:v>39204</c:v>
                </c:pt>
                <c:pt idx="1991">
                  <c:v>39205</c:v>
                </c:pt>
                <c:pt idx="1992">
                  <c:v>39206</c:v>
                </c:pt>
                <c:pt idx="1993">
                  <c:v>39209</c:v>
                </c:pt>
                <c:pt idx="1994">
                  <c:v>39210</c:v>
                </c:pt>
                <c:pt idx="1995">
                  <c:v>39211</c:v>
                </c:pt>
                <c:pt idx="1996">
                  <c:v>39212</c:v>
                </c:pt>
                <c:pt idx="1997">
                  <c:v>39213</c:v>
                </c:pt>
                <c:pt idx="1998">
                  <c:v>39216</c:v>
                </c:pt>
                <c:pt idx="1999">
                  <c:v>39217</c:v>
                </c:pt>
                <c:pt idx="2000">
                  <c:v>39218</c:v>
                </c:pt>
                <c:pt idx="2001">
                  <c:v>39219</c:v>
                </c:pt>
                <c:pt idx="2002">
                  <c:v>39220</c:v>
                </c:pt>
                <c:pt idx="2003">
                  <c:v>39223</c:v>
                </c:pt>
                <c:pt idx="2004">
                  <c:v>39224</c:v>
                </c:pt>
                <c:pt idx="2005">
                  <c:v>39225</c:v>
                </c:pt>
                <c:pt idx="2006">
                  <c:v>39226</c:v>
                </c:pt>
                <c:pt idx="2007">
                  <c:v>39227</c:v>
                </c:pt>
                <c:pt idx="2008">
                  <c:v>39231</c:v>
                </c:pt>
                <c:pt idx="2009">
                  <c:v>39232</c:v>
                </c:pt>
                <c:pt idx="2010">
                  <c:v>39233</c:v>
                </c:pt>
                <c:pt idx="2011">
                  <c:v>39234</c:v>
                </c:pt>
                <c:pt idx="2012">
                  <c:v>39237</c:v>
                </c:pt>
                <c:pt idx="2013">
                  <c:v>39238</c:v>
                </c:pt>
                <c:pt idx="2014">
                  <c:v>39239</c:v>
                </c:pt>
                <c:pt idx="2015">
                  <c:v>39240</c:v>
                </c:pt>
                <c:pt idx="2016">
                  <c:v>39241</c:v>
                </c:pt>
                <c:pt idx="2017">
                  <c:v>39244</c:v>
                </c:pt>
                <c:pt idx="2018">
                  <c:v>39245</c:v>
                </c:pt>
                <c:pt idx="2019">
                  <c:v>39246</c:v>
                </c:pt>
                <c:pt idx="2020">
                  <c:v>39247</c:v>
                </c:pt>
                <c:pt idx="2021">
                  <c:v>39248</c:v>
                </c:pt>
                <c:pt idx="2022">
                  <c:v>39251</c:v>
                </c:pt>
                <c:pt idx="2023">
                  <c:v>39252</c:v>
                </c:pt>
                <c:pt idx="2024">
                  <c:v>39253</c:v>
                </c:pt>
                <c:pt idx="2025">
                  <c:v>39254</c:v>
                </c:pt>
                <c:pt idx="2026">
                  <c:v>39255</c:v>
                </c:pt>
                <c:pt idx="2027">
                  <c:v>39258</c:v>
                </c:pt>
                <c:pt idx="2028">
                  <c:v>39259</c:v>
                </c:pt>
                <c:pt idx="2029">
                  <c:v>39260</c:v>
                </c:pt>
                <c:pt idx="2030">
                  <c:v>39261</c:v>
                </c:pt>
                <c:pt idx="2031">
                  <c:v>39262</c:v>
                </c:pt>
                <c:pt idx="2032">
                  <c:v>39265</c:v>
                </c:pt>
                <c:pt idx="2033">
                  <c:v>39266</c:v>
                </c:pt>
                <c:pt idx="2034">
                  <c:v>39268</c:v>
                </c:pt>
                <c:pt idx="2035">
                  <c:v>39269</c:v>
                </c:pt>
                <c:pt idx="2036">
                  <c:v>39272</c:v>
                </c:pt>
                <c:pt idx="2037">
                  <c:v>39273</c:v>
                </c:pt>
                <c:pt idx="2038">
                  <c:v>39274</c:v>
                </c:pt>
                <c:pt idx="2039">
                  <c:v>39275</c:v>
                </c:pt>
                <c:pt idx="2040">
                  <c:v>39276</c:v>
                </c:pt>
                <c:pt idx="2041">
                  <c:v>39279</c:v>
                </c:pt>
                <c:pt idx="2042">
                  <c:v>39280</c:v>
                </c:pt>
                <c:pt idx="2043">
                  <c:v>39281</c:v>
                </c:pt>
                <c:pt idx="2044">
                  <c:v>39282</c:v>
                </c:pt>
                <c:pt idx="2045">
                  <c:v>39283</c:v>
                </c:pt>
                <c:pt idx="2046">
                  <c:v>39286</c:v>
                </c:pt>
                <c:pt idx="2047">
                  <c:v>39287</c:v>
                </c:pt>
                <c:pt idx="2048">
                  <c:v>39288</c:v>
                </c:pt>
                <c:pt idx="2049">
                  <c:v>39289</c:v>
                </c:pt>
                <c:pt idx="2050">
                  <c:v>39290</c:v>
                </c:pt>
                <c:pt idx="2051">
                  <c:v>39293</c:v>
                </c:pt>
                <c:pt idx="2052">
                  <c:v>39294</c:v>
                </c:pt>
                <c:pt idx="2053">
                  <c:v>39295</c:v>
                </c:pt>
                <c:pt idx="2054">
                  <c:v>39296</c:v>
                </c:pt>
                <c:pt idx="2055">
                  <c:v>39297</c:v>
                </c:pt>
                <c:pt idx="2056">
                  <c:v>39300</c:v>
                </c:pt>
                <c:pt idx="2057">
                  <c:v>39301</c:v>
                </c:pt>
                <c:pt idx="2058">
                  <c:v>39302</c:v>
                </c:pt>
                <c:pt idx="2059">
                  <c:v>39303</c:v>
                </c:pt>
                <c:pt idx="2060">
                  <c:v>39304</c:v>
                </c:pt>
                <c:pt idx="2061">
                  <c:v>39307</c:v>
                </c:pt>
                <c:pt idx="2062">
                  <c:v>39308</c:v>
                </c:pt>
                <c:pt idx="2063">
                  <c:v>39309</c:v>
                </c:pt>
                <c:pt idx="2064">
                  <c:v>39310</c:v>
                </c:pt>
                <c:pt idx="2065">
                  <c:v>39311</c:v>
                </c:pt>
                <c:pt idx="2066">
                  <c:v>39314</c:v>
                </c:pt>
                <c:pt idx="2067">
                  <c:v>39315</c:v>
                </c:pt>
                <c:pt idx="2068">
                  <c:v>39316</c:v>
                </c:pt>
                <c:pt idx="2069">
                  <c:v>39317</c:v>
                </c:pt>
                <c:pt idx="2070">
                  <c:v>39318</c:v>
                </c:pt>
                <c:pt idx="2071">
                  <c:v>39321</c:v>
                </c:pt>
                <c:pt idx="2072">
                  <c:v>39322</c:v>
                </c:pt>
                <c:pt idx="2073">
                  <c:v>39323</c:v>
                </c:pt>
                <c:pt idx="2074">
                  <c:v>39324</c:v>
                </c:pt>
                <c:pt idx="2075">
                  <c:v>39325</c:v>
                </c:pt>
                <c:pt idx="2076">
                  <c:v>39329</c:v>
                </c:pt>
                <c:pt idx="2077">
                  <c:v>39330</c:v>
                </c:pt>
                <c:pt idx="2078">
                  <c:v>39331</c:v>
                </c:pt>
                <c:pt idx="2079">
                  <c:v>39332</c:v>
                </c:pt>
                <c:pt idx="2080">
                  <c:v>39335</c:v>
                </c:pt>
                <c:pt idx="2081">
                  <c:v>39336</c:v>
                </c:pt>
                <c:pt idx="2082">
                  <c:v>39337</c:v>
                </c:pt>
                <c:pt idx="2083">
                  <c:v>39338</c:v>
                </c:pt>
                <c:pt idx="2084">
                  <c:v>39339</c:v>
                </c:pt>
                <c:pt idx="2085">
                  <c:v>39342</c:v>
                </c:pt>
                <c:pt idx="2086">
                  <c:v>39343</c:v>
                </c:pt>
                <c:pt idx="2087">
                  <c:v>39344</c:v>
                </c:pt>
                <c:pt idx="2088">
                  <c:v>39345</c:v>
                </c:pt>
                <c:pt idx="2089">
                  <c:v>39346</c:v>
                </c:pt>
                <c:pt idx="2090">
                  <c:v>39349</c:v>
                </c:pt>
                <c:pt idx="2091">
                  <c:v>39350</c:v>
                </c:pt>
                <c:pt idx="2092">
                  <c:v>39351</c:v>
                </c:pt>
                <c:pt idx="2093">
                  <c:v>39352</c:v>
                </c:pt>
                <c:pt idx="2094">
                  <c:v>39353</c:v>
                </c:pt>
                <c:pt idx="2095">
                  <c:v>39356</c:v>
                </c:pt>
                <c:pt idx="2096">
                  <c:v>39357</c:v>
                </c:pt>
                <c:pt idx="2097">
                  <c:v>39358</c:v>
                </c:pt>
                <c:pt idx="2098">
                  <c:v>39359</c:v>
                </c:pt>
                <c:pt idx="2099">
                  <c:v>39360</c:v>
                </c:pt>
                <c:pt idx="2100">
                  <c:v>39363</c:v>
                </c:pt>
                <c:pt idx="2101">
                  <c:v>39364</c:v>
                </c:pt>
                <c:pt idx="2102">
                  <c:v>39365</c:v>
                </c:pt>
                <c:pt idx="2103">
                  <c:v>39366</c:v>
                </c:pt>
                <c:pt idx="2104">
                  <c:v>39367</c:v>
                </c:pt>
                <c:pt idx="2105">
                  <c:v>39370</c:v>
                </c:pt>
                <c:pt idx="2106">
                  <c:v>39371</c:v>
                </c:pt>
                <c:pt idx="2107">
                  <c:v>39372</c:v>
                </c:pt>
                <c:pt idx="2108">
                  <c:v>39373</c:v>
                </c:pt>
                <c:pt idx="2109">
                  <c:v>39374</c:v>
                </c:pt>
                <c:pt idx="2110">
                  <c:v>39377</c:v>
                </c:pt>
                <c:pt idx="2111">
                  <c:v>39378</c:v>
                </c:pt>
                <c:pt idx="2112">
                  <c:v>39379</c:v>
                </c:pt>
                <c:pt idx="2113">
                  <c:v>39380</c:v>
                </c:pt>
                <c:pt idx="2114">
                  <c:v>39381</c:v>
                </c:pt>
                <c:pt idx="2115">
                  <c:v>39384</c:v>
                </c:pt>
                <c:pt idx="2116">
                  <c:v>39385</c:v>
                </c:pt>
                <c:pt idx="2117">
                  <c:v>39386</c:v>
                </c:pt>
                <c:pt idx="2118">
                  <c:v>39387</c:v>
                </c:pt>
                <c:pt idx="2119">
                  <c:v>39388</c:v>
                </c:pt>
                <c:pt idx="2120">
                  <c:v>39391</c:v>
                </c:pt>
                <c:pt idx="2121">
                  <c:v>39392</c:v>
                </c:pt>
                <c:pt idx="2122">
                  <c:v>39393</c:v>
                </c:pt>
                <c:pt idx="2123">
                  <c:v>39394</c:v>
                </c:pt>
                <c:pt idx="2124">
                  <c:v>39395</c:v>
                </c:pt>
                <c:pt idx="2125">
                  <c:v>39398</c:v>
                </c:pt>
                <c:pt idx="2126">
                  <c:v>39399</c:v>
                </c:pt>
                <c:pt idx="2127">
                  <c:v>39400</c:v>
                </c:pt>
                <c:pt idx="2128">
                  <c:v>39401</c:v>
                </c:pt>
                <c:pt idx="2129">
                  <c:v>39402</c:v>
                </c:pt>
                <c:pt idx="2130">
                  <c:v>39405</c:v>
                </c:pt>
                <c:pt idx="2131">
                  <c:v>39406</c:v>
                </c:pt>
                <c:pt idx="2132">
                  <c:v>39407</c:v>
                </c:pt>
                <c:pt idx="2133">
                  <c:v>39409</c:v>
                </c:pt>
                <c:pt idx="2134">
                  <c:v>39412</c:v>
                </c:pt>
                <c:pt idx="2135">
                  <c:v>39413</c:v>
                </c:pt>
                <c:pt idx="2136">
                  <c:v>39414</c:v>
                </c:pt>
                <c:pt idx="2137">
                  <c:v>39415</c:v>
                </c:pt>
                <c:pt idx="2138">
                  <c:v>39416</c:v>
                </c:pt>
                <c:pt idx="2139">
                  <c:v>39419</c:v>
                </c:pt>
                <c:pt idx="2140">
                  <c:v>39420</c:v>
                </c:pt>
                <c:pt idx="2141">
                  <c:v>39421</c:v>
                </c:pt>
                <c:pt idx="2142">
                  <c:v>39422</c:v>
                </c:pt>
                <c:pt idx="2143">
                  <c:v>39423</c:v>
                </c:pt>
                <c:pt idx="2144">
                  <c:v>39426</c:v>
                </c:pt>
                <c:pt idx="2145">
                  <c:v>39427</c:v>
                </c:pt>
                <c:pt idx="2146">
                  <c:v>39428</c:v>
                </c:pt>
                <c:pt idx="2147">
                  <c:v>39429</c:v>
                </c:pt>
                <c:pt idx="2148">
                  <c:v>39430</c:v>
                </c:pt>
                <c:pt idx="2149">
                  <c:v>39433</c:v>
                </c:pt>
                <c:pt idx="2150">
                  <c:v>39434</c:v>
                </c:pt>
                <c:pt idx="2151">
                  <c:v>39435</c:v>
                </c:pt>
                <c:pt idx="2152">
                  <c:v>39436</c:v>
                </c:pt>
                <c:pt idx="2153">
                  <c:v>39437</c:v>
                </c:pt>
                <c:pt idx="2154">
                  <c:v>39440</c:v>
                </c:pt>
                <c:pt idx="2155">
                  <c:v>39442</c:v>
                </c:pt>
                <c:pt idx="2156">
                  <c:v>39443</c:v>
                </c:pt>
                <c:pt idx="2157">
                  <c:v>39444</c:v>
                </c:pt>
                <c:pt idx="2158">
                  <c:v>39447</c:v>
                </c:pt>
                <c:pt idx="2159">
                  <c:v>39449</c:v>
                </c:pt>
                <c:pt idx="2160">
                  <c:v>39450</c:v>
                </c:pt>
                <c:pt idx="2161">
                  <c:v>39451</c:v>
                </c:pt>
                <c:pt idx="2162">
                  <c:v>39454</c:v>
                </c:pt>
                <c:pt idx="2163">
                  <c:v>39455</c:v>
                </c:pt>
                <c:pt idx="2164">
                  <c:v>39456</c:v>
                </c:pt>
                <c:pt idx="2165">
                  <c:v>39457</c:v>
                </c:pt>
                <c:pt idx="2166">
                  <c:v>39458</c:v>
                </c:pt>
                <c:pt idx="2167">
                  <c:v>39461</c:v>
                </c:pt>
                <c:pt idx="2168">
                  <c:v>39462</c:v>
                </c:pt>
                <c:pt idx="2169">
                  <c:v>39463</c:v>
                </c:pt>
                <c:pt idx="2170">
                  <c:v>39464</c:v>
                </c:pt>
                <c:pt idx="2171">
                  <c:v>39465</c:v>
                </c:pt>
                <c:pt idx="2172">
                  <c:v>39469</c:v>
                </c:pt>
                <c:pt idx="2173">
                  <c:v>39470</c:v>
                </c:pt>
                <c:pt idx="2174">
                  <c:v>39471</c:v>
                </c:pt>
                <c:pt idx="2175">
                  <c:v>39472</c:v>
                </c:pt>
                <c:pt idx="2176">
                  <c:v>39475</c:v>
                </c:pt>
                <c:pt idx="2177">
                  <c:v>39476</c:v>
                </c:pt>
                <c:pt idx="2178">
                  <c:v>39477</c:v>
                </c:pt>
                <c:pt idx="2179">
                  <c:v>39478</c:v>
                </c:pt>
                <c:pt idx="2180">
                  <c:v>39479</c:v>
                </c:pt>
                <c:pt idx="2181">
                  <c:v>39482</c:v>
                </c:pt>
                <c:pt idx="2182">
                  <c:v>39483</c:v>
                </c:pt>
                <c:pt idx="2183">
                  <c:v>39484</c:v>
                </c:pt>
                <c:pt idx="2184">
                  <c:v>39485</c:v>
                </c:pt>
                <c:pt idx="2185">
                  <c:v>39486</c:v>
                </c:pt>
                <c:pt idx="2186">
                  <c:v>39489</c:v>
                </c:pt>
                <c:pt idx="2187">
                  <c:v>39490</c:v>
                </c:pt>
                <c:pt idx="2188">
                  <c:v>39491</c:v>
                </c:pt>
                <c:pt idx="2189">
                  <c:v>39492</c:v>
                </c:pt>
                <c:pt idx="2190">
                  <c:v>39493</c:v>
                </c:pt>
                <c:pt idx="2191">
                  <c:v>39497</c:v>
                </c:pt>
                <c:pt idx="2192">
                  <c:v>39498</c:v>
                </c:pt>
                <c:pt idx="2193">
                  <c:v>39499</c:v>
                </c:pt>
                <c:pt idx="2194">
                  <c:v>39500</c:v>
                </c:pt>
                <c:pt idx="2195">
                  <c:v>39503</c:v>
                </c:pt>
                <c:pt idx="2196">
                  <c:v>39504</c:v>
                </c:pt>
                <c:pt idx="2197">
                  <c:v>39505</c:v>
                </c:pt>
                <c:pt idx="2198">
                  <c:v>39506</c:v>
                </c:pt>
                <c:pt idx="2199">
                  <c:v>39507</c:v>
                </c:pt>
                <c:pt idx="2200">
                  <c:v>39510</c:v>
                </c:pt>
                <c:pt idx="2201">
                  <c:v>39511</c:v>
                </c:pt>
                <c:pt idx="2202">
                  <c:v>39512</c:v>
                </c:pt>
                <c:pt idx="2203">
                  <c:v>39513</c:v>
                </c:pt>
                <c:pt idx="2204">
                  <c:v>39514</c:v>
                </c:pt>
                <c:pt idx="2205">
                  <c:v>39517</c:v>
                </c:pt>
                <c:pt idx="2206">
                  <c:v>39518</c:v>
                </c:pt>
                <c:pt idx="2207">
                  <c:v>39519</c:v>
                </c:pt>
                <c:pt idx="2208">
                  <c:v>39520</c:v>
                </c:pt>
                <c:pt idx="2209">
                  <c:v>39521</c:v>
                </c:pt>
                <c:pt idx="2210">
                  <c:v>39524</c:v>
                </c:pt>
                <c:pt idx="2211">
                  <c:v>39525</c:v>
                </c:pt>
                <c:pt idx="2212">
                  <c:v>39526</c:v>
                </c:pt>
                <c:pt idx="2213">
                  <c:v>39527</c:v>
                </c:pt>
                <c:pt idx="2214">
                  <c:v>39531</c:v>
                </c:pt>
                <c:pt idx="2215">
                  <c:v>39532</c:v>
                </c:pt>
                <c:pt idx="2216">
                  <c:v>39533</c:v>
                </c:pt>
                <c:pt idx="2217">
                  <c:v>39534</c:v>
                </c:pt>
                <c:pt idx="2218">
                  <c:v>39535</c:v>
                </c:pt>
                <c:pt idx="2219">
                  <c:v>39538</c:v>
                </c:pt>
                <c:pt idx="2220">
                  <c:v>39539</c:v>
                </c:pt>
                <c:pt idx="2221">
                  <c:v>39540</c:v>
                </c:pt>
                <c:pt idx="2222">
                  <c:v>39541</c:v>
                </c:pt>
                <c:pt idx="2223">
                  <c:v>39542</c:v>
                </c:pt>
                <c:pt idx="2224">
                  <c:v>39545</c:v>
                </c:pt>
                <c:pt idx="2225">
                  <c:v>39546</c:v>
                </c:pt>
                <c:pt idx="2226">
                  <c:v>39547</c:v>
                </c:pt>
                <c:pt idx="2227">
                  <c:v>39548</c:v>
                </c:pt>
                <c:pt idx="2228">
                  <c:v>39549</c:v>
                </c:pt>
                <c:pt idx="2229">
                  <c:v>39552</c:v>
                </c:pt>
                <c:pt idx="2230">
                  <c:v>39553</c:v>
                </c:pt>
                <c:pt idx="2231">
                  <c:v>39554</c:v>
                </c:pt>
                <c:pt idx="2232">
                  <c:v>39555</c:v>
                </c:pt>
                <c:pt idx="2233">
                  <c:v>39556</c:v>
                </c:pt>
                <c:pt idx="2234">
                  <c:v>39559</c:v>
                </c:pt>
                <c:pt idx="2235">
                  <c:v>39560</c:v>
                </c:pt>
                <c:pt idx="2236">
                  <c:v>39561</c:v>
                </c:pt>
                <c:pt idx="2237">
                  <c:v>39562</c:v>
                </c:pt>
                <c:pt idx="2238">
                  <c:v>39563</c:v>
                </c:pt>
                <c:pt idx="2239">
                  <c:v>39566</c:v>
                </c:pt>
                <c:pt idx="2240">
                  <c:v>39567</c:v>
                </c:pt>
                <c:pt idx="2241">
                  <c:v>39568</c:v>
                </c:pt>
                <c:pt idx="2242">
                  <c:v>39569</c:v>
                </c:pt>
                <c:pt idx="2243">
                  <c:v>39570</c:v>
                </c:pt>
                <c:pt idx="2244">
                  <c:v>39573</c:v>
                </c:pt>
                <c:pt idx="2245">
                  <c:v>39574</c:v>
                </c:pt>
                <c:pt idx="2246">
                  <c:v>39575</c:v>
                </c:pt>
                <c:pt idx="2247">
                  <c:v>39576</c:v>
                </c:pt>
                <c:pt idx="2248">
                  <c:v>39577</c:v>
                </c:pt>
                <c:pt idx="2249">
                  <c:v>39580</c:v>
                </c:pt>
                <c:pt idx="2250">
                  <c:v>39581</c:v>
                </c:pt>
                <c:pt idx="2251">
                  <c:v>39582</c:v>
                </c:pt>
                <c:pt idx="2252">
                  <c:v>39583</c:v>
                </c:pt>
                <c:pt idx="2253">
                  <c:v>39584</c:v>
                </c:pt>
                <c:pt idx="2254">
                  <c:v>39587</c:v>
                </c:pt>
                <c:pt idx="2255">
                  <c:v>39588</c:v>
                </c:pt>
                <c:pt idx="2256">
                  <c:v>39589</c:v>
                </c:pt>
                <c:pt idx="2257">
                  <c:v>39590</c:v>
                </c:pt>
                <c:pt idx="2258">
                  <c:v>39591</c:v>
                </c:pt>
                <c:pt idx="2259">
                  <c:v>39595</c:v>
                </c:pt>
                <c:pt idx="2260">
                  <c:v>39596</c:v>
                </c:pt>
                <c:pt idx="2261">
                  <c:v>39597</c:v>
                </c:pt>
                <c:pt idx="2262">
                  <c:v>39598</c:v>
                </c:pt>
                <c:pt idx="2263">
                  <c:v>39601</c:v>
                </c:pt>
                <c:pt idx="2264">
                  <c:v>39602</c:v>
                </c:pt>
                <c:pt idx="2265">
                  <c:v>39603</c:v>
                </c:pt>
                <c:pt idx="2266">
                  <c:v>39604</c:v>
                </c:pt>
                <c:pt idx="2267">
                  <c:v>39605</c:v>
                </c:pt>
                <c:pt idx="2268">
                  <c:v>39608</c:v>
                </c:pt>
                <c:pt idx="2269">
                  <c:v>39609</c:v>
                </c:pt>
                <c:pt idx="2270">
                  <c:v>39610</c:v>
                </c:pt>
                <c:pt idx="2271">
                  <c:v>39611</c:v>
                </c:pt>
                <c:pt idx="2272">
                  <c:v>39612</c:v>
                </c:pt>
                <c:pt idx="2273">
                  <c:v>39615</c:v>
                </c:pt>
                <c:pt idx="2274">
                  <c:v>39616</c:v>
                </c:pt>
                <c:pt idx="2275">
                  <c:v>39617</c:v>
                </c:pt>
                <c:pt idx="2276">
                  <c:v>39618</c:v>
                </c:pt>
                <c:pt idx="2277">
                  <c:v>39619</c:v>
                </c:pt>
                <c:pt idx="2278">
                  <c:v>39622</c:v>
                </c:pt>
                <c:pt idx="2279">
                  <c:v>39623</c:v>
                </c:pt>
                <c:pt idx="2280">
                  <c:v>39624</c:v>
                </c:pt>
                <c:pt idx="2281">
                  <c:v>39625</c:v>
                </c:pt>
                <c:pt idx="2282">
                  <c:v>39626</c:v>
                </c:pt>
                <c:pt idx="2283">
                  <c:v>39629</c:v>
                </c:pt>
                <c:pt idx="2284">
                  <c:v>39630</c:v>
                </c:pt>
                <c:pt idx="2285">
                  <c:v>39631</c:v>
                </c:pt>
                <c:pt idx="2286">
                  <c:v>39632</c:v>
                </c:pt>
                <c:pt idx="2287">
                  <c:v>39636</c:v>
                </c:pt>
                <c:pt idx="2288">
                  <c:v>39637</c:v>
                </c:pt>
                <c:pt idx="2289">
                  <c:v>39638</c:v>
                </c:pt>
                <c:pt idx="2290">
                  <c:v>39639</c:v>
                </c:pt>
                <c:pt idx="2291">
                  <c:v>39640</c:v>
                </c:pt>
                <c:pt idx="2292">
                  <c:v>39643</c:v>
                </c:pt>
                <c:pt idx="2293">
                  <c:v>39644</c:v>
                </c:pt>
                <c:pt idx="2294">
                  <c:v>39645</c:v>
                </c:pt>
                <c:pt idx="2295">
                  <c:v>39646</c:v>
                </c:pt>
                <c:pt idx="2296">
                  <c:v>39647</c:v>
                </c:pt>
                <c:pt idx="2297">
                  <c:v>39650</c:v>
                </c:pt>
                <c:pt idx="2298">
                  <c:v>39651</c:v>
                </c:pt>
                <c:pt idx="2299">
                  <c:v>39652</c:v>
                </c:pt>
                <c:pt idx="2300">
                  <c:v>39653</c:v>
                </c:pt>
                <c:pt idx="2301">
                  <c:v>39654</c:v>
                </c:pt>
                <c:pt idx="2302">
                  <c:v>39657</c:v>
                </c:pt>
                <c:pt idx="2303">
                  <c:v>39658</c:v>
                </c:pt>
                <c:pt idx="2304">
                  <c:v>39659</c:v>
                </c:pt>
                <c:pt idx="2305">
                  <c:v>39660</c:v>
                </c:pt>
                <c:pt idx="2306">
                  <c:v>39661</c:v>
                </c:pt>
                <c:pt idx="2307">
                  <c:v>39664</c:v>
                </c:pt>
                <c:pt idx="2308">
                  <c:v>39665</c:v>
                </c:pt>
                <c:pt idx="2309">
                  <c:v>39666</c:v>
                </c:pt>
                <c:pt idx="2310">
                  <c:v>39667</c:v>
                </c:pt>
                <c:pt idx="2311">
                  <c:v>39668</c:v>
                </c:pt>
                <c:pt idx="2312">
                  <c:v>39671</c:v>
                </c:pt>
                <c:pt idx="2313">
                  <c:v>39672</c:v>
                </c:pt>
                <c:pt idx="2314">
                  <c:v>39673</c:v>
                </c:pt>
                <c:pt idx="2315">
                  <c:v>39674</c:v>
                </c:pt>
                <c:pt idx="2316">
                  <c:v>39675</c:v>
                </c:pt>
                <c:pt idx="2317">
                  <c:v>39678</c:v>
                </c:pt>
                <c:pt idx="2318">
                  <c:v>39679</c:v>
                </c:pt>
                <c:pt idx="2319">
                  <c:v>39680</c:v>
                </c:pt>
                <c:pt idx="2320">
                  <c:v>39681</c:v>
                </c:pt>
                <c:pt idx="2321">
                  <c:v>39682</c:v>
                </c:pt>
                <c:pt idx="2322">
                  <c:v>39685</c:v>
                </c:pt>
                <c:pt idx="2323">
                  <c:v>39686</c:v>
                </c:pt>
                <c:pt idx="2324">
                  <c:v>39687</c:v>
                </c:pt>
                <c:pt idx="2325">
                  <c:v>39688</c:v>
                </c:pt>
                <c:pt idx="2326">
                  <c:v>39689</c:v>
                </c:pt>
                <c:pt idx="2327">
                  <c:v>39693</c:v>
                </c:pt>
                <c:pt idx="2328">
                  <c:v>39694</c:v>
                </c:pt>
                <c:pt idx="2329">
                  <c:v>39695</c:v>
                </c:pt>
                <c:pt idx="2330">
                  <c:v>39696</c:v>
                </c:pt>
                <c:pt idx="2331">
                  <c:v>39699</c:v>
                </c:pt>
                <c:pt idx="2332">
                  <c:v>39700</c:v>
                </c:pt>
                <c:pt idx="2333">
                  <c:v>39701</c:v>
                </c:pt>
                <c:pt idx="2334">
                  <c:v>39702</c:v>
                </c:pt>
                <c:pt idx="2335">
                  <c:v>39703</c:v>
                </c:pt>
                <c:pt idx="2336">
                  <c:v>39706</c:v>
                </c:pt>
                <c:pt idx="2337">
                  <c:v>39707</c:v>
                </c:pt>
                <c:pt idx="2338">
                  <c:v>39708</c:v>
                </c:pt>
                <c:pt idx="2339">
                  <c:v>39709</c:v>
                </c:pt>
                <c:pt idx="2340">
                  <c:v>39710</c:v>
                </c:pt>
                <c:pt idx="2341">
                  <c:v>39713</c:v>
                </c:pt>
                <c:pt idx="2342">
                  <c:v>39714</c:v>
                </c:pt>
                <c:pt idx="2343">
                  <c:v>39715</c:v>
                </c:pt>
                <c:pt idx="2344">
                  <c:v>39716</c:v>
                </c:pt>
                <c:pt idx="2345">
                  <c:v>39717</c:v>
                </c:pt>
                <c:pt idx="2346">
                  <c:v>39720</c:v>
                </c:pt>
                <c:pt idx="2347">
                  <c:v>39721</c:v>
                </c:pt>
                <c:pt idx="2348">
                  <c:v>39722</c:v>
                </c:pt>
                <c:pt idx="2349">
                  <c:v>39723</c:v>
                </c:pt>
                <c:pt idx="2350">
                  <c:v>39724</c:v>
                </c:pt>
                <c:pt idx="2351">
                  <c:v>39727</c:v>
                </c:pt>
                <c:pt idx="2352">
                  <c:v>39728</c:v>
                </c:pt>
                <c:pt idx="2353">
                  <c:v>39729</c:v>
                </c:pt>
                <c:pt idx="2354">
                  <c:v>39730</c:v>
                </c:pt>
                <c:pt idx="2355">
                  <c:v>39731</c:v>
                </c:pt>
                <c:pt idx="2356">
                  <c:v>39734</c:v>
                </c:pt>
                <c:pt idx="2357">
                  <c:v>39735</c:v>
                </c:pt>
                <c:pt idx="2358">
                  <c:v>39736</c:v>
                </c:pt>
                <c:pt idx="2359">
                  <c:v>39737</c:v>
                </c:pt>
                <c:pt idx="2360">
                  <c:v>39738</c:v>
                </c:pt>
                <c:pt idx="2361">
                  <c:v>39741</c:v>
                </c:pt>
                <c:pt idx="2362">
                  <c:v>39742</c:v>
                </c:pt>
                <c:pt idx="2363">
                  <c:v>39743</c:v>
                </c:pt>
                <c:pt idx="2364">
                  <c:v>39744</c:v>
                </c:pt>
                <c:pt idx="2365">
                  <c:v>39745</c:v>
                </c:pt>
                <c:pt idx="2366">
                  <c:v>39748</c:v>
                </c:pt>
                <c:pt idx="2367">
                  <c:v>39749</c:v>
                </c:pt>
                <c:pt idx="2368">
                  <c:v>39750</c:v>
                </c:pt>
                <c:pt idx="2369">
                  <c:v>39751</c:v>
                </c:pt>
                <c:pt idx="2370">
                  <c:v>39752</c:v>
                </c:pt>
                <c:pt idx="2371">
                  <c:v>39755</c:v>
                </c:pt>
                <c:pt idx="2372">
                  <c:v>39756</c:v>
                </c:pt>
                <c:pt idx="2373">
                  <c:v>39757</c:v>
                </c:pt>
                <c:pt idx="2374">
                  <c:v>39758</c:v>
                </c:pt>
                <c:pt idx="2375">
                  <c:v>39759</c:v>
                </c:pt>
                <c:pt idx="2376">
                  <c:v>39762</c:v>
                </c:pt>
                <c:pt idx="2377">
                  <c:v>39763</c:v>
                </c:pt>
                <c:pt idx="2378">
                  <c:v>39764</c:v>
                </c:pt>
                <c:pt idx="2379">
                  <c:v>39765</c:v>
                </c:pt>
                <c:pt idx="2380">
                  <c:v>39766</c:v>
                </c:pt>
                <c:pt idx="2381">
                  <c:v>39769</c:v>
                </c:pt>
                <c:pt idx="2382">
                  <c:v>39770</c:v>
                </c:pt>
                <c:pt idx="2383">
                  <c:v>39771</c:v>
                </c:pt>
                <c:pt idx="2384">
                  <c:v>39772</c:v>
                </c:pt>
                <c:pt idx="2385">
                  <c:v>39773</c:v>
                </c:pt>
                <c:pt idx="2386">
                  <c:v>39776</c:v>
                </c:pt>
                <c:pt idx="2387">
                  <c:v>39777</c:v>
                </c:pt>
                <c:pt idx="2388">
                  <c:v>39778</c:v>
                </c:pt>
                <c:pt idx="2389">
                  <c:v>39780</c:v>
                </c:pt>
                <c:pt idx="2390">
                  <c:v>39783</c:v>
                </c:pt>
                <c:pt idx="2391">
                  <c:v>39784</c:v>
                </c:pt>
                <c:pt idx="2392">
                  <c:v>39785</c:v>
                </c:pt>
                <c:pt idx="2393">
                  <c:v>39786</c:v>
                </c:pt>
                <c:pt idx="2394">
                  <c:v>39787</c:v>
                </c:pt>
                <c:pt idx="2395">
                  <c:v>39790</c:v>
                </c:pt>
                <c:pt idx="2396">
                  <c:v>39791</c:v>
                </c:pt>
                <c:pt idx="2397">
                  <c:v>39792</c:v>
                </c:pt>
                <c:pt idx="2398">
                  <c:v>39793</c:v>
                </c:pt>
                <c:pt idx="2399">
                  <c:v>39794</c:v>
                </c:pt>
                <c:pt idx="2400">
                  <c:v>39797</c:v>
                </c:pt>
                <c:pt idx="2401">
                  <c:v>39798</c:v>
                </c:pt>
                <c:pt idx="2402">
                  <c:v>39799</c:v>
                </c:pt>
                <c:pt idx="2403">
                  <c:v>39800</c:v>
                </c:pt>
                <c:pt idx="2404">
                  <c:v>39801</c:v>
                </c:pt>
                <c:pt idx="2405">
                  <c:v>39804</c:v>
                </c:pt>
                <c:pt idx="2406">
                  <c:v>39805</c:v>
                </c:pt>
                <c:pt idx="2407">
                  <c:v>39806</c:v>
                </c:pt>
                <c:pt idx="2408">
                  <c:v>39808</c:v>
                </c:pt>
                <c:pt idx="2409">
                  <c:v>39811</c:v>
                </c:pt>
                <c:pt idx="2410">
                  <c:v>39812</c:v>
                </c:pt>
                <c:pt idx="2411">
                  <c:v>39813</c:v>
                </c:pt>
                <c:pt idx="2412">
                  <c:v>39815</c:v>
                </c:pt>
                <c:pt idx="2413">
                  <c:v>39818</c:v>
                </c:pt>
                <c:pt idx="2414">
                  <c:v>39819</c:v>
                </c:pt>
                <c:pt idx="2415">
                  <c:v>39820</c:v>
                </c:pt>
                <c:pt idx="2416">
                  <c:v>39821</c:v>
                </c:pt>
                <c:pt idx="2417">
                  <c:v>39822</c:v>
                </c:pt>
                <c:pt idx="2418">
                  <c:v>39825</c:v>
                </c:pt>
                <c:pt idx="2419">
                  <c:v>39826</c:v>
                </c:pt>
                <c:pt idx="2420">
                  <c:v>39827</c:v>
                </c:pt>
                <c:pt idx="2421">
                  <c:v>39828</c:v>
                </c:pt>
                <c:pt idx="2422">
                  <c:v>39829</c:v>
                </c:pt>
                <c:pt idx="2423">
                  <c:v>39833</c:v>
                </c:pt>
                <c:pt idx="2424">
                  <c:v>39834</c:v>
                </c:pt>
                <c:pt idx="2425">
                  <c:v>39835</c:v>
                </c:pt>
                <c:pt idx="2426">
                  <c:v>39836</c:v>
                </c:pt>
                <c:pt idx="2427">
                  <c:v>39839</c:v>
                </c:pt>
                <c:pt idx="2428">
                  <c:v>39840</c:v>
                </c:pt>
                <c:pt idx="2429">
                  <c:v>39841</c:v>
                </c:pt>
                <c:pt idx="2430">
                  <c:v>39842</c:v>
                </c:pt>
                <c:pt idx="2431">
                  <c:v>39843</c:v>
                </c:pt>
                <c:pt idx="2432">
                  <c:v>39846</c:v>
                </c:pt>
                <c:pt idx="2433">
                  <c:v>39847</c:v>
                </c:pt>
                <c:pt idx="2434">
                  <c:v>39848</c:v>
                </c:pt>
                <c:pt idx="2435">
                  <c:v>39849</c:v>
                </c:pt>
                <c:pt idx="2436">
                  <c:v>39850</c:v>
                </c:pt>
                <c:pt idx="2437">
                  <c:v>39853</c:v>
                </c:pt>
                <c:pt idx="2438">
                  <c:v>39854</c:v>
                </c:pt>
                <c:pt idx="2439">
                  <c:v>39855</c:v>
                </c:pt>
                <c:pt idx="2440">
                  <c:v>39856</c:v>
                </c:pt>
                <c:pt idx="2441">
                  <c:v>39857</c:v>
                </c:pt>
                <c:pt idx="2442">
                  <c:v>39861</c:v>
                </c:pt>
                <c:pt idx="2443">
                  <c:v>39862</c:v>
                </c:pt>
                <c:pt idx="2444">
                  <c:v>39863</c:v>
                </c:pt>
                <c:pt idx="2445">
                  <c:v>39864</c:v>
                </c:pt>
                <c:pt idx="2446">
                  <c:v>39867</c:v>
                </c:pt>
                <c:pt idx="2447">
                  <c:v>39868</c:v>
                </c:pt>
                <c:pt idx="2448">
                  <c:v>39869</c:v>
                </c:pt>
                <c:pt idx="2449">
                  <c:v>39870</c:v>
                </c:pt>
                <c:pt idx="2450">
                  <c:v>39871</c:v>
                </c:pt>
                <c:pt idx="2451">
                  <c:v>39874</c:v>
                </c:pt>
                <c:pt idx="2452">
                  <c:v>39875</c:v>
                </c:pt>
                <c:pt idx="2453">
                  <c:v>39876</c:v>
                </c:pt>
                <c:pt idx="2454">
                  <c:v>39877</c:v>
                </c:pt>
                <c:pt idx="2455">
                  <c:v>39878</c:v>
                </c:pt>
                <c:pt idx="2456">
                  <c:v>39881</c:v>
                </c:pt>
                <c:pt idx="2457">
                  <c:v>39882</c:v>
                </c:pt>
                <c:pt idx="2458">
                  <c:v>39883</c:v>
                </c:pt>
                <c:pt idx="2459">
                  <c:v>39884</c:v>
                </c:pt>
                <c:pt idx="2460">
                  <c:v>39885</c:v>
                </c:pt>
                <c:pt idx="2461">
                  <c:v>39888</c:v>
                </c:pt>
                <c:pt idx="2462">
                  <c:v>39889</c:v>
                </c:pt>
                <c:pt idx="2463">
                  <c:v>39890</c:v>
                </c:pt>
                <c:pt idx="2464">
                  <c:v>39891</c:v>
                </c:pt>
                <c:pt idx="2465">
                  <c:v>39892</c:v>
                </c:pt>
                <c:pt idx="2466">
                  <c:v>39895</c:v>
                </c:pt>
                <c:pt idx="2467">
                  <c:v>39896</c:v>
                </c:pt>
                <c:pt idx="2468">
                  <c:v>39897</c:v>
                </c:pt>
                <c:pt idx="2469">
                  <c:v>39898</c:v>
                </c:pt>
                <c:pt idx="2470">
                  <c:v>39899</c:v>
                </c:pt>
                <c:pt idx="2471">
                  <c:v>39902</c:v>
                </c:pt>
                <c:pt idx="2472">
                  <c:v>39903</c:v>
                </c:pt>
                <c:pt idx="2473">
                  <c:v>39904</c:v>
                </c:pt>
                <c:pt idx="2474">
                  <c:v>39905</c:v>
                </c:pt>
                <c:pt idx="2475">
                  <c:v>39906</c:v>
                </c:pt>
                <c:pt idx="2476">
                  <c:v>39909</c:v>
                </c:pt>
                <c:pt idx="2477">
                  <c:v>39910</c:v>
                </c:pt>
                <c:pt idx="2478">
                  <c:v>39911</c:v>
                </c:pt>
                <c:pt idx="2479">
                  <c:v>39912</c:v>
                </c:pt>
                <c:pt idx="2480">
                  <c:v>39916</c:v>
                </c:pt>
                <c:pt idx="2481">
                  <c:v>39917</c:v>
                </c:pt>
                <c:pt idx="2482">
                  <c:v>39918</c:v>
                </c:pt>
                <c:pt idx="2483">
                  <c:v>39919</c:v>
                </c:pt>
                <c:pt idx="2484">
                  <c:v>39920</c:v>
                </c:pt>
                <c:pt idx="2485">
                  <c:v>39923</c:v>
                </c:pt>
                <c:pt idx="2486">
                  <c:v>39924</c:v>
                </c:pt>
                <c:pt idx="2487">
                  <c:v>39925</c:v>
                </c:pt>
                <c:pt idx="2488">
                  <c:v>39926</c:v>
                </c:pt>
                <c:pt idx="2489">
                  <c:v>39927</c:v>
                </c:pt>
                <c:pt idx="2490">
                  <c:v>39930</c:v>
                </c:pt>
                <c:pt idx="2491">
                  <c:v>39931</c:v>
                </c:pt>
                <c:pt idx="2492">
                  <c:v>39932</c:v>
                </c:pt>
                <c:pt idx="2493">
                  <c:v>39933</c:v>
                </c:pt>
                <c:pt idx="2494">
                  <c:v>39934</c:v>
                </c:pt>
                <c:pt idx="2495">
                  <c:v>39937</c:v>
                </c:pt>
                <c:pt idx="2496">
                  <c:v>39938</c:v>
                </c:pt>
                <c:pt idx="2497">
                  <c:v>39939</c:v>
                </c:pt>
                <c:pt idx="2498">
                  <c:v>39940</c:v>
                </c:pt>
                <c:pt idx="2499">
                  <c:v>39941</c:v>
                </c:pt>
                <c:pt idx="2500">
                  <c:v>39944</c:v>
                </c:pt>
                <c:pt idx="2501">
                  <c:v>39945</c:v>
                </c:pt>
                <c:pt idx="2502">
                  <c:v>39946</c:v>
                </c:pt>
                <c:pt idx="2503">
                  <c:v>39947</c:v>
                </c:pt>
                <c:pt idx="2504">
                  <c:v>39948</c:v>
                </c:pt>
                <c:pt idx="2505">
                  <c:v>39951</c:v>
                </c:pt>
                <c:pt idx="2506">
                  <c:v>39952</c:v>
                </c:pt>
                <c:pt idx="2507">
                  <c:v>39953</c:v>
                </c:pt>
                <c:pt idx="2508">
                  <c:v>39954</c:v>
                </c:pt>
                <c:pt idx="2509">
                  <c:v>39955</c:v>
                </c:pt>
                <c:pt idx="2510">
                  <c:v>39959</c:v>
                </c:pt>
                <c:pt idx="2511">
                  <c:v>39960</c:v>
                </c:pt>
                <c:pt idx="2512">
                  <c:v>39961</c:v>
                </c:pt>
                <c:pt idx="2513">
                  <c:v>39962</c:v>
                </c:pt>
                <c:pt idx="2514">
                  <c:v>39965</c:v>
                </c:pt>
                <c:pt idx="2515">
                  <c:v>39966</c:v>
                </c:pt>
                <c:pt idx="2516">
                  <c:v>39967</c:v>
                </c:pt>
                <c:pt idx="2517">
                  <c:v>39968</c:v>
                </c:pt>
                <c:pt idx="2518">
                  <c:v>39969</c:v>
                </c:pt>
                <c:pt idx="2519">
                  <c:v>39972</c:v>
                </c:pt>
                <c:pt idx="2520">
                  <c:v>39973</c:v>
                </c:pt>
                <c:pt idx="2521">
                  <c:v>39974</c:v>
                </c:pt>
                <c:pt idx="2522">
                  <c:v>39975</c:v>
                </c:pt>
                <c:pt idx="2523">
                  <c:v>39976</c:v>
                </c:pt>
                <c:pt idx="2524">
                  <c:v>39979</c:v>
                </c:pt>
                <c:pt idx="2525">
                  <c:v>39980</c:v>
                </c:pt>
                <c:pt idx="2526">
                  <c:v>39981</c:v>
                </c:pt>
                <c:pt idx="2527">
                  <c:v>39982</c:v>
                </c:pt>
                <c:pt idx="2528">
                  <c:v>39983</c:v>
                </c:pt>
                <c:pt idx="2529">
                  <c:v>39986</c:v>
                </c:pt>
                <c:pt idx="2530">
                  <c:v>39987</c:v>
                </c:pt>
                <c:pt idx="2531">
                  <c:v>39988</c:v>
                </c:pt>
                <c:pt idx="2532">
                  <c:v>39989</c:v>
                </c:pt>
                <c:pt idx="2533">
                  <c:v>39990</c:v>
                </c:pt>
                <c:pt idx="2534">
                  <c:v>39993</c:v>
                </c:pt>
                <c:pt idx="2535">
                  <c:v>39994</c:v>
                </c:pt>
                <c:pt idx="2536">
                  <c:v>39995</c:v>
                </c:pt>
                <c:pt idx="2537">
                  <c:v>39996</c:v>
                </c:pt>
                <c:pt idx="2538">
                  <c:v>40000</c:v>
                </c:pt>
                <c:pt idx="2539">
                  <c:v>40001</c:v>
                </c:pt>
                <c:pt idx="2540">
                  <c:v>40002</c:v>
                </c:pt>
                <c:pt idx="2541">
                  <c:v>40003</c:v>
                </c:pt>
                <c:pt idx="2542">
                  <c:v>40004</c:v>
                </c:pt>
                <c:pt idx="2543">
                  <c:v>40007</c:v>
                </c:pt>
                <c:pt idx="2544">
                  <c:v>40008</c:v>
                </c:pt>
                <c:pt idx="2545">
                  <c:v>40009</c:v>
                </c:pt>
                <c:pt idx="2546">
                  <c:v>40010</c:v>
                </c:pt>
                <c:pt idx="2547">
                  <c:v>40011</c:v>
                </c:pt>
                <c:pt idx="2548">
                  <c:v>40014</c:v>
                </c:pt>
                <c:pt idx="2549">
                  <c:v>40015</c:v>
                </c:pt>
                <c:pt idx="2550">
                  <c:v>40016</c:v>
                </c:pt>
                <c:pt idx="2551">
                  <c:v>40017</c:v>
                </c:pt>
                <c:pt idx="2552">
                  <c:v>40018</c:v>
                </c:pt>
                <c:pt idx="2553">
                  <c:v>40021</c:v>
                </c:pt>
                <c:pt idx="2554">
                  <c:v>40022</c:v>
                </c:pt>
                <c:pt idx="2555">
                  <c:v>40023</c:v>
                </c:pt>
                <c:pt idx="2556">
                  <c:v>40024</c:v>
                </c:pt>
                <c:pt idx="2557">
                  <c:v>40025</c:v>
                </c:pt>
                <c:pt idx="2558">
                  <c:v>40028</c:v>
                </c:pt>
                <c:pt idx="2559">
                  <c:v>40029</c:v>
                </c:pt>
                <c:pt idx="2560">
                  <c:v>40030</c:v>
                </c:pt>
                <c:pt idx="2561">
                  <c:v>40031</c:v>
                </c:pt>
                <c:pt idx="2562">
                  <c:v>40032</c:v>
                </c:pt>
                <c:pt idx="2563">
                  <c:v>40035</c:v>
                </c:pt>
                <c:pt idx="2564">
                  <c:v>40036</c:v>
                </c:pt>
                <c:pt idx="2565">
                  <c:v>40037</c:v>
                </c:pt>
                <c:pt idx="2566">
                  <c:v>40038</c:v>
                </c:pt>
                <c:pt idx="2567">
                  <c:v>40039</c:v>
                </c:pt>
                <c:pt idx="2568">
                  <c:v>40042</c:v>
                </c:pt>
                <c:pt idx="2569">
                  <c:v>40043</c:v>
                </c:pt>
                <c:pt idx="2570">
                  <c:v>40044</c:v>
                </c:pt>
                <c:pt idx="2571">
                  <c:v>40045</c:v>
                </c:pt>
                <c:pt idx="2572">
                  <c:v>40046</c:v>
                </c:pt>
                <c:pt idx="2573">
                  <c:v>40049</c:v>
                </c:pt>
                <c:pt idx="2574">
                  <c:v>40050</c:v>
                </c:pt>
                <c:pt idx="2575">
                  <c:v>40051</c:v>
                </c:pt>
                <c:pt idx="2576">
                  <c:v>40052</c:v>
                </c:pt>
                <c:pt idx="2577">
                  <c:v>40053</c:v>
                </c:pt>
                <c:pt idx="2578">
                  <c:v>40056</c:v>
                </c:pt>
                <c:pt idx="2579">
                  <c:v>40057</c:v>
                </c:pt>
                <c:pt idx="2580">
                  <c:v>40058</c:v>
                </c:pt>
                <c:pt idx="2581">
                  <c:v>40059</c:v>
                </c:pt>
                <c:pt idx="2582">
                  <c:v>40060</c:v>
                </c:pt>
                <c:pt idx="2583">
                  <c:v>40064</c:v>
                </c:pt>
                <c:pt idx="2584">
                  <c:v>40065</c:v>
                </c:pt>
                <c:pt idx="2585">
                  <c:v>40066</c:v>
                </c:pt>
                <c:pt idx="2586">
                  <c:v>40067</c:v>
                </c:pt>
                <c:pt idx="2587">
                  <c:v>40070</c:v>
                </c:pt>
                <c:pt idx="2588">
                  <c:v>40071</c:v>
                </c:pt>
                <c:pt idx="2589">
                  <c:v>40072</c:v>
                </c:pt>
                <c:pt idx="2590">
                  <c:v>40073</c:v>
                </c:pt>
                <c:pt idx="2591">
                  <c:v>40074</c:v>
                </c:pt>
                <c:pt idx="2592">
                  <c:v>40077</c:v>
                </c:pt>
                <c:pt idx="2593">
                  <c:v>40078</c:v>
                </c:pt>
                <c:pt idx="2594">
                  <c:v>40079</c:v>
                </c:pt>
                <c:pt idx="2595">
                  <c:v>40080</c:v>
                </c:pt>
                <c:pt idx="2596">
                  <c:v>40081</c:v>
                </c:pt>
                <c:pt idx="2597">
                  <c:v>40084</c:v>
                </c:pt>
                <c:pt idx="2598">
                  <c:v>40085</c:v>
                </c:pt>
                <c:pt idx="2599">
                  <c:v>40086</c:v>
                </c:pt>
                <c:pt idx="2600">
                  <c:v>40087</c:v>
                </c:pt>
                <c:pt idx="2601">
                  <c:v>40088</c:v>
                </c:pt>
                <c:pt idx="2602">
                  <c:v>40091</c:v>
                </c:pt>
                <c:pt idx="2603">
                  <c:v>40092</c:v>
                </c:pt>
                <c:pt idx="2604">
                  <c:v>40093</c:v>
                </c:pt>
                <c:pt idx="2605">
                  <c:v>40094</c:v>
                </c:pt>
                <c:pt idx="2606">
                  <c:v>40095</c:v>
                </c:pt>
                <c:pt idx="2607">
                  <c:v>40098</c:v>
                </c:pt>
                <c:pt idx="2608">
                  <c:v>40099</c:v>
                </c:pt>
                <c:pt idx="2609">
                  <c:v>40100</c:v>
                </c:pt>
                <c:pt idx="2610">
                  <c:v>40101</c:v>
                </c:pt>
                <c:pt idx="2611">
                  <c:v>40102</c:v>
                </c:pt>
                <c:pt idx="2612">
                  <c:v>40105</c:v>
                </c:pt>
                <c:pt idx="2613">
                  <c:v>40106</c:v>
                </c:pt>
                <c:pt idx="2614">
                  <c:v>40107</c:v>
                </c:pt>
                <c:pt idx="2615">
                  <c:v>40108</c:v>
                </c:pt>
                <c:pt idx="2616">
                  <c:v>40109</c:v>
                </c:pt>
                <c:pt idx="2617">
                  <c:v>40112</c:v>
                </c:pt>
                <c:pt idx="2618">
                  <c:v>40113</c:v>
                </c:pt>
                <c:pt idx="2619">
                  <c:v>40114</c:v>
                </c:pt>
                <c:pt idx="2620">
                  <c:v>40115</c:v>
                </c:pt>
                <c:pt idx="2621">
                  <c:v>40116</c:v>
                </c:pt>
                <c:pt idx="2622">
                  <c:v>40119</c:v>
                </c:pt>
                <c:pt idx="2623">
                  <c:v>40120</c:v>
                </c:pt>
                <c:pt idx="2624">
                  <c:v>40121</c:v>
                </c:pt>
                <c:pt idx="2625">
                  <c:v>40122</c:v>
                </c:pt>
                <c:pt idx="2626">
                  <c:v>40123</c:v>
                </c:pt>
                <c:pt idx="2627">
                  <c:v>40126</c:v>
                </c:pt>
                <c:pt idx="2628">
                  <c:v>40127</c:v>
                </c:pt>
                <c:pt idx="2629">
                  <c:v>40128</c:v>
                </c:pt>
                <c:pt idx="2630">
                  <c:v>40129</c:v>
                </c:pt>
                <c:pt idx="2631">
                  <c:v>40130</c:v>
                </c:pt>
                <c:pt idx="2632">
                  <c:v>40133</c:v>
                </c:pt>
                <c:pt idx="2633">
                  <c:v>40134</c:v>
                </c:pt>
                <c:pt idx="2634">
                  <c:v>40135</c:v>
                </c:pt>
                <c:pt idx="2635">
                  <c:v>40136</c:v>
                </c:pt>
                <c:pt idx="2636">
                  <c:v>40137</c:v>
                </c:pt>
                <c:pt idx="2637">
                  <c:v>40140</c:v>
                </c:pt>
                <c:pt idx="2638">
                  <c:v>40141</c:v>
                </c:pt>
                <c:pt idx="2639">
                  <c:v>40142</c:v>
                </c:pt>
                <c:pt idx="2640">
                  <c:v>40144</c:v>
                </c:pt>
                <c:pt idx="2641">
                  <c:v>40147</c:v>
                </c:pt>
                <c:pt idx="2642">
                  <c:v>40148</c:v>
                </c:pt>
                <c:pt idx="2643">
                  <c:v>40149</c:v>
                </c:pt>
                <c:pt idx="2644">
                  <c:v>40150</c:v>
                </c:pt>
                <c:pt idx="2645">
                  <c:v>40151</c:v>
                </c:pt>
                <c:pt idx="2646">
                  <c:v>40154</c:v>
                </c:pt>
                <c:pt idx="2647">
                  <c:v>40155</c:v>
                </c:pt>
                <c:pt idx="2648">
                  <c:v>40156</c:v>
                </c:pt>
                <c:pt idx="2649">
                  <c:v>40157</c:v>
                </c:pt>
                <c:pt idx="2650">
                  <c:v>40158</c:v>
                </c:pt>
                <c:pt idx="2651">
                  <c:v>40161</c:v>
                </c:pt>
                <c:pt idx="2652">
                  <c:v>40162</c:v>
                </c:pt>
                <c:pt idx="2653">
                  <c:v>40163</c:v>
                </c:pt>
                <c:pt idx="2654">
                  <c:v>40164</c:v>
                </c:pt>
                <c:pt idx="2655">
                  <c:v>40165</c:v>
                </c:pt>
                <c:pt idx="2656">
                  <c:v>40168</c:v>
                </c:pt>
                <c:pt idx="2657">
                  <c:v>40169</c:v>
                </c:pt>
                <c:pt idx="2658">
                  <c:v>40170</c:v>
                </c:pt>
                <c:pt idx="2659">
                  <c:v>40171</c:v>
                </c:pt>
                <c:pt idx="2660">
                  <c:v>40175</c:v>
                </c:pt>
                <c:pt idx="2661">
                  <c:v>40176</c:v>
                </c:pt>
                <c:pt idx="2662">
                  <c:v>40177</c:v>
                </c:pt>
                <c:pt idx="2663">
                  <c:v>40178</c:v>
                </c:pt>
              </c:numCache>
            </c:numRef>
          </c:cat>
          <c:val>
            <c:numRef>
              <c:f>Лист2!$B$2:$B$3837</c:f>
              <c:numCache>
                <c:formatCode>General</c:formatCode>
                <c:ptCount val="3836"/>
                <c:pt idx="0">
                  <c:v>1328.385</c:v>
                </c:pt>
                <c:pt idx="1">
                  <c:v>1325.115</c:v>
                </c:pt>
                <c:pt idx="2">
                  <c:v>1313.7550000000001</c:v>
                </c:pt>
                <c:pt idx="3">
                  <c:v>1309.52</c:v>
                </c:pt>
                <c:pt idx="4">
                  <c:v>1307</c:v>
                </c:pt>
                <c:pt idx="5">
                  <c:v>1299.0450000000001</c:v>
                </c:pt>
                <c:pt idx="6">
                  <c:v>1289.615</c:v>
                </c:pt>
                <c:pt idx="7">
                  <c:v>1291.6799999999998</c:v>
                </c:pt>
                <c:pt idx="8">
                  <c:v>1300.0450000000001</c:v>
                </c:pt>
                <c:pt idx="9">
                  <c:v>1312.92</c:v>
                </c:pt>
                <c:pt idx="10">
                  <c:v>1329.2249999999999</c:v>
                </c:pt>
                <c:pt idx="11">
                  <c:v>1337.4649999999999</c:v>
                </c:pt>
                <c:pt idx="12">
                  <c:v>1338.5</c:v>
                </c:pt>
                <c:pt idx="13">
                  <c:v>1328.2149999999999</c:v>
                </c:pt>
                <c:pt idx="14">
                  <c:v>1330.1</c:v>
                </c:pt>
                <c:pt idx="15">
                  <c:v>1348.4150000000011</c:v>
                </c:pt>
                <c:pt idx="16">
                  <c:v>1361.86</c:v>
                </c:pt>
                <c:pt idx="17">
                  <c:v>1372.645</c:v>
                </c:pt>
                <c:pt idx="18">
                  <c:v>1371.9</c:v>
                </c:pt>
                <c:pt idx="19">
                  <c:v>1355.1399999999999</c:v>
                </c:pt>
                <c:pt idx="20">
                  <c:v>1336.145</c:v>
                </c:pt>
                <c:pt idx="21">
                  <c:v>1322.2149999999999</c:v>
                </c:pt>
                <c:pt idx="22">
                  <c:v>1325.74</c:v>
                </c:pt>
                <c:pt idx="23">
                  <c:v>1325.09</c:v>
                </c:pt>
                <c:pt idx="24">
                  <c:v>1338.175</c:v>
                </c:pt>
                <c:pt idx="25">
                  <c:v>1353.845</c:v>
                </c:pt>
                <c:pt idx="26">
                  <c:v>1347.3</c:v>
                </c:pt>
                <c:pt idx="27">
                  <c:v>1345.9050000000011</c:v>
                </c:pt>
                <c:pt idx="28">
                  <c:v>1349.6599999999999</c:v>
                </c:pt>
                <c:pt idx="29">
                  <c:v>1347.895</c:v>
                </c:pt>
                <c:pt idx="30">
                  <c:v>1340.21</c:v>
                </c:pt>
                <c:pt idx="31">
                  <c:v>1327.1299999999999</c:v>
                </c:pt>
                <c:pt idx="32">
                  <c:v>1318.2249999999999</c:v>
                </c:pt>
                <c:pt idx="33">
                  <c:v>1326.95</c:v>
                </c:pt>
                <c:pt idx="34">
                  <c:v>1335.47</c:v>
                </c:pt>
                <c:pt idx="35">
                  <c:v>1321.55</c:v>
                </c:pt>
                <c:pt idx="36">
                  <c:v>1309.0450000000001</c:v>
                </c:pt>
                <c:pt idx="37">
                  <c:v>1295.46</c:v>
                </c:pt>
                <c:pt idx="38">
                  <c:v>1278.885</c:v>
                </c:pt>
                <c:pt idx="39">
                  <c:v>1280.335</c:v>
                </c:pt>
                <c:pt idx="40">
                  <c:v>1282.7550000000001</c:v>
                </c:pt>
                <c:pt idx="41">
                  <c:v>1275.2850000000001</c:v>
                </c:pt>
                <c:pt idx="42">
                  <c:v>1275.54</c:v>
                </c:pt>
                <c:pt idx="43">
                  <c:v>1282.76</c:v>
                </c:pt>
                <c:pt idx="44">
                  <c:v>1293.7049999999999</c:v>
                </c:pt>
                <c:pt idx="45">
                  <c:v>1302.9749999999999</c:v>
                </c:pt>
                <c:pt idx="46">
                  <c:v>1313.375</c:v>
                </c:pt>
                <c:pt idx="47">
                  <c:v>1321.52</c:v>
                </c:pt>
                <c:pt idx="48">
                  <c:v>1326.83</c:v>
                </c:pt>
                <c:pt idx="49">
                  <c:v>1335.615</c:v>
                </c:pt>
                <c:pt idx="50">
                  <c:v>1324.125</c:v>
                </c:pt>
                <c:pt idx="51">
                  <c:v>1299.2950000000001</c:v>
                </c:pt>
                <c:pt idx="52">
                  <c:v>1284.4849999999999</c:v>
                </c:pt>
                <c:pt idx="53">
                  <c:v>1265.4150000000011</c:v>
                </c:pt>
                <c:pt idx="54">
                  <c:v>1250.77</c:v>
                </c:pt>
                <c:pt idx="55">
                  <c:v>1257.7249999999999</c:v>
                </c:pt>
                <c:pt idx="56">
                  <c:v>1275.375</c:v>
                </c:pt>
                <c:pt idx="57">
                  <c:v>1286.52</c:v>
                </c:pt>
                <c:pt idx="58">
                  <c:v>1292.6299999999999</c:v>
                </c:pt>
                <c:pt idx="59">
                  <c:v>1297.6399999999999</c:v>
                </c:pt>
                <c:pt idx="60">
                  <c:v>1287.77</c:v>
                </c:pt>
                <c:pt idx="61">
                  <c:v>1289.335</c:v>
                </c:pt>
                <c:pt idx="62">
                  <c:v>1319.57</c:v>
                </c:pt>
                <c:pt idx="63">
                  <c:v>1352.6849999999893</c:v>
                </c:pt>
                <c:pt idx="64">
                  <c:v>1358.5250000000001</c:v>
                </c:pt>
                <c:pt idx="65">
                  <c:v>1350.93</c:v>
                </c:pt>
                <c:pt idx="66">
                  <c:v>1351.335</c:v>
                </c:pt>
                <c:pt idx="67">
                  <c:v>1358.7850000000001</c:v>
                </c:pt>
                <c:pt idx="68">
                  <c:v>1366.4349999999999</c:v>
                </c:pt>
                <c:pt idx="69">
                  <c:v>1373.62</c:v>
                </c:pt>
                <c:pt idx="70">
                  <c:v>1371.145</c:v>
                </c:pt>
                <c:pt idx="71">
                  <c:v>1369.37</c:v>
                </c:pt>
                <c:pt idx="72">
                  <c:v>1377.46</c:v>
                </c:pt>
                <c:pt idx="73">
                  <c:v>1388.76</c:v>
                </c:pt>
                <c:pt idx="74">
                  <c:v>1395.2249999999999</c:v>
                </c:pt>
                <c:pt idx="75">
                  <c:v>1407.23</c:v>
                </c:pt>
                <c:pt idx="76">
                  <c:v>1415.3899999999999</c:v>
                </c:pt>
                <c:pt idx="77">
                  <c:v>1417.825</c:v>
                </c:pt>
                <c:pt idx="78">
                  <c:v>1423.47</c:v>
                </c:pt>
                <c:pt idx="79">
                  <c:v>1421.47</c:v>
                </c:pt>
                <c:pt idx="80">
                  <c:v>1412.79</c:v>
                </c:pt>
                <c:pt idx="81">
                  <c:v>1410.86</c:v>
                </c:pt>
                <c:pt idx="82">
                  <c:v>1416.85</c:v>
                </c:pt>
                <c:pt idx="83">
                  <c:v>1412.2249999999999</c:v>
                </c:pt>
                <c:pt idx="84">
                  <c:v>1398.37</c:v>
                </c:pt>
                <c:pt idx="85">
                  <c:v>1393.3150000000001</c:v>
                </c:pt>
                <c:pt idx="86">
                  <c:v>1410.25</c:v>
                </c:pt>
                <c:pt idx="87">
                  <c:v>1421.1699999999998</c:v>
                </c:pt>
                <c:pt idx="88">
                  <c:v>1428.3150000000001</c:v>
                </c:pt>
                <c:pt idx="89">
                  <c:v>1416.25</c:v>
                </c:pt>
                <c:pt idx="90">
                  <c:v>1406.5250000000001</c:v>
                </c:pt>
                <c:pt idx="91">
                  <c:v>1405.9949999999999</c:v>
                </c:pt>
                <c:pt idx="92">
                  <c:v>1412.575</c:v>
                </c:pt>
                <c:pt idx="93">
                  <c:v>1416.1299999999999</c:v>
                </c:pt>
                <c:pt idx="94">
                  <c:v>1409.1949999999892</c:v>
                </c:pt>
                <c:pt idx="95">
                  <c:v>1408.2449999999999</c:v>
                </c:pt>
                <c:pt idx="96">
                  <c:v>1416.05</c:v>
                </c:pt>
                <c:pt idx="97">
                  <c:v>1419.9150000000011</c:v>
                </c:pt>
                <c:pt idx="98">
                  <c:v>1419.56</c:v>
                </c:pt>
                <c:pt idx="99">
                  <c:v>1425.76</c:v>
                </c:pt>
                <c:pt idx="100">
                  <c:v>1434.78</c:v>
                </c:pt>
                <c:pt idx="101">
                  <c:v>1447.2349999999999</c:v>
                </c:pt>
                <c:pt idx="102">
                  <c:v>1457.7149999999999</c:v>
                </c:pt>
                <c:pt idx="103">
                  <c:v>1457.375</c:v>
                </c:pt>
                <c:pt idx="104">
                  <c:v>1460.56</c:v>
                </c:pt>
                <c:pt idx="105">
                  <c:v>1463.9649999999999</c:v>
                </c:pt>
                <c:pt idx="106">
                  <c:v>1466.86</c:v>
                </c:pt>
                <c:pt idx="107">
                  <c:v>1462.2349999999999</c:v>
                </c:pt>
                <c:pt idx="108">
                  <c:v>1427.32</c:v>
                </c:pt>
                <c:pt idx="109">
                  <c:v>1400.7650000000001</c:v>
                </c:pt>
                <c:pt idx="110">
                  <c:v>1402.78</c:v>
                </c:pt>
                <c:pt idx="111">
                  <c:v>1422.46</c:v>
                </c:pt>
                <c:pt idx="112">
                  <c:v>1449.5350000000001</c:v>
                </c:pt>
                <c:pt idx="113">
                  <c:v>1448.08</c:v>
                </c:pt>
                <c:pt idx="114">
                  <c:v>1435.395</c:v>
                </c:pt>
                <c:pt idx="115">
                  <c:v>1440.9649999999999</c:v>
                </c:pt>
                <c:pt idx="116">
                  <c:v>1457.4150000000011</c:v>
                </c:pt>
                <c:pt idx="117">
                  <c:v>1460.145</c:v>
                </c:pt>
                <c:pt idx="118">
                  <c:v>1455.52</c:v>
                </c:pt>
                <c:pt idx="119">
                  <c:v>1450.7349999999999</c:v>
                </c:pt>
                <c:pt idx="120">
                  <c:v>1443.4649999999999</c:v>
                </c:pt>
                <c:pt idx="121">
                  <c:v>1421.4449999999999</c:v>
                </c:pt>
                <c:pt idx="122">
                  <c:v>1405.78</c:v>
                </c:pt>
                <c:pt idx="123">
                  <c:v>1407.06</c:v>
                </c:pt>
                <c:pt idx="124">
                  <c:v>1401.325</c:v>
                </c:pt>
                <c:pt idx="125">
                  <c:v>1379.355</c:v>
                </c:pt>
                <c:pt idx="126">
                  <c:v>1377.31</c:v>
                </c:pt>
                <c:pt idx="127">
                  <c:v>1401.87</c:v>
                </c:pt>
                <c:pt idx="128">
                  <c:v>1409.2</c:v>
                </c:pt>
                <c:pt idx="129">
                  <c:v>1417.0450000000001</c:v>
                </c:pt>
                <c:pt idx="130">
                  <c:v>1424.6699999999998</c:v>
                </c:pt>
                <c:pt idx="131">
                  <c:v>1424.3050000000001</c:v>
                </c:pt>
                <c:pt idx="132">
                  <c:v>1432.98</c:v>
                </c:pt>
                <c:pt idx="133">
                  <c:v>1426.7049999999999</c:v>
                </c:pt>
                <c:pt idx="134">
                  <c:v>1414.2650000000001</c:v>
                </c:pt>
                <c:pt idx="135">
                  <c:v>1401.9749999999999</c:v>
                </c:pt>
                <c:pt idx="136">
                  <c:v>1388.53</c:v>
                </c:pt>
                <c:pt idx="137">
                  <c:v>1395.9949999999999</c:v>
                </c:pt>
                <c:pt idx="138">
                  <c:v>1394.86</c:v>
                </c:pt>
                <c:pt idx="139">
                  <c:v>1387.96</c:v>
                </c:pt>
                <c:pt idx="140">
                  <c:v>1367.175</c:v>
                </c:pt>
                <c:pt idx="141">
                  <c:v>1349.1299999999999</c:v>
                </c:pt>
                <c:pt idx="142">
                  <c:v>1356.43</c:v>
                </c:pt>
                <c:pt idx="143">
                  <c:v>1357.06</c:v>
                </c:pt>
                <c:pt idx="144">
                  <c:v>1343.395</c:v>
                </c:pt>
                <c:pt idx="145">
                  <c:v>1340.7049999999999</c:v>
                </c:pt>
                <c:pt idx="146">
                  <c:v>1357.2349999999999</c:v>
                </c:pt>
                <c:pt idx="147">
                  <c:v>1372.8050000000001</c:v>
                </c:pt>
                <c:pt idx="148">
                  <c:v>1380.4749999999999</c:v>
                </c:pt>
                <c:pt idx="149">
                  <c:v>1395.4649999999999</c:v>
                </c:pt>
                <c:pt idx="150">
                  <c:v>1400.2249999999999</c:v>
                </c:pt>
                <c:pt idx="151">
                  <c:v>1373.45</c:v>
                </c:pt>
                <c:pt idx="152">
                  <c:v>1361.1599999999999</c:v>
                </c:pt>
                <c:pt idx="153">
                  <c:v>1384.1949999999892</c:v>
                </c:pt>
                <c:pt idx="154">
                  <c:v>1398.3799999999999</c:v>
                </c:pt>
                <c:pt idx="155">
                  <c:v>1389.345</c:v>
                </c:pt>
                <c:pt idx="156">
                  <c:v>1371.385</c:v>
                </c:pt>
                <c:pt idx="157">
                  <c:v>1375.655</c:v>
                </c:pt>
                <c:pt idx="158">
                  <c:v>1425.31</c:v>
                </c:pt>
                <c:pt idx="159">
                  <c:v>1461.47</c:v>
                </c:pt>
                <c:pt idx="160">
                  <c:v>1460.55</c:v>
                </c:pt>
                <c:pt idx="161">
                  <c:v>1475.25</c:v>
                </c:pt>
                <c:pt idx="162">
                  <c:v>1497.2550000000001</c:v>
                </c:pt>
                <c:pt idx="163">
                  <c:v>1513.9949999999999</c:v>
                </c:pt>
                <c:pt idx="164">
                  <c:v>1527.4050000000011</c:v>
                </c:pt>
                <c:pt idx="165">
                  <c:v>1525.6599999999999</c:v>
                </c:pt>
                <c:pt idx="166">
                  <c:v>1515.7950000000001</c:v>
                </c:pt>
                <c:pt idx="167">
                  <c:v>1508.125</c:v>
                </c:pt>
                <c:pt idx="168">
                  <c:v>1498.22</c:v>
                </c:pt>
                <c:pt idx="169">
                  <c:v>1493.25</c:v>
                </c:pt>
                <c:pt idx="170">
                  <c:v>1502.2750000000001</c:v>
                </c:pt>
                <c:pt idx="171">
                  <c:v>1500.355</c:v>
                </c:pt>
                <c:pt idx="172">
                  <c:v>1491.05</c:v>
                </c:pt>
                <c:pt idx="173">
                  <c:v>1494.355</c:v>
                </c:pt>
                <c:pt idx="174">
                  <c:v>1508.845</c:v>
                </c:pt>
                <c:pt idx="175">
                  <c:v>1510.4050000000011</c:v>
                </c:pt>
                <c:pt idx="176">
                  <c:v>1502.5250000000001</c:v>
                </c:pt>
                <c:pt idx="177">
                  <c:v>1483.8799999999999</c:v>
                </c:pt>
                <c:pt idx="178">
                  <c:v>1453.84</c:v>
                </c:pt>
                <c:pt idx="179">
                  <c:v>1398.365</c:v>
                </c:pt>
                <c:pt idx="180">
                  <c:v>1378.83</c:v>
                </c:pt>
                <c:pt idx="181">
                  <c:v>1421.5250000000001</c:v>
                </c:pt>
                <c:pt idx="182">
                  <c:v>1434.54</c:v>
                </c:pt>
                <c:pt idx="183">
                  <c:v>1431.0050000000001</c:v>
                </c:pt>
                <c:pt idx="184">
                  <c:v>1432.2</c:v>
                </c:pt>
                <c:pt idx="185">
                  <c:v>1453.6499999999999</c:v>
                </c:pt>
                <c:pt idx="186">
                  <c:v>1469.2149999999999</c:v>
                </c:pt>
                <c:pt idx="187">
                  <c:v>1462.9549999999999</c:v>
                </c:pt>
                <c:pt idx="188">
                  <c:v>1458.675</c:v>
                </c:pt>
                <c:pt idx="189">
                  <c:v>1460.34</c:v>
                </c:pt>
                <c:pt idx="190">
                  <c:v>1457.27</c:v>
                </c:pt>
                <c:pt idx="191">
                  <c:v>1430.6949999999892</c:v>
                </c:pt>
                <c:pt idx="192">
                  <c:v>1412.24</c:v>
                </c:pt>
                <c:pt idx="193">
                  <c:v>1421.1</c:v>
                </c:pt>
                <c:pt idx="194">
                  <c:v>1428.4</c:v>
                </c:pt>
                <c:pt idx="195">
                  <c:v>1418.155</c:v>
                </c:pt>
                <c:pt idx="196">
                  <c:v>1397.595</c:v>
                </c:pt>
                <c:pt idx="197">
                  <c:v>1395.43</c:v>
                </c:pt>
                <c:pt idx="198">
                  <c:v>1414.385</c:v>
                </c:pt>
                <c:pt idx="199">
                  <c:v>1436.6599999999999</c:v>
                </c:pt>
                <c:pt idx="200">
                  <c:v>1459.2</c:v>
                </c:pt>
                <c:pt idx="201">
                  <c:v>1456.92</c:v>
                </c:pt>
                <c:pt idx="202">
                  <c:v>1442.5050000000001</c:v>
                </c:pt>
                <c:pt idx="203">
                  <c:v>1422.08</c:v>
                </c:pt>
                <c:pt idx="204">
                  <c:v>1403.835</c:v>
                </c:pt>
                <c:pt idx="205">
                  <c:v>1387.29</c:v>
                </c:pt>
                <c:pt idx="206">
                  <c:v>1386.4549999999999</c:v>
                </c:pt>
                <c:pt idx="207">
                  <c:v>1390.2850000000001</c:v>
                </c:pt>
                <c:pt idx="208">
                  <c:v>1379.77</c:v>
                </c:pt>
                <c:pt idx="209">
                  <c:v>1400.2349999999999</c:v>
                </c:pt>
                <c:pt idx="210">
                  <c:v>1421.52</c:v>
                </c:pt>
                <c:pt idx="211">
                  <c:v>1434.7049999999999</c:v>
                </c:pt>
                <c:pt idx="212">
                  <c:v>1463.0350000000001</c:v>
                </c:pt>
                <c:pt idx="213">
                  <c:v>1472.4449999999999</c:v>
                </c:pt>
                <c:pt idx="214">
                  <c:v>1462.7349999999999</c:v>
                </c:pt>
                <c:pt idx="215">
                  <c:v>1464.6</c:v>
                </c:pt>
                <c:pt idx="216">
                  <c:v>1466.5150000000001</c:v>
                </c:pt>
                <c:pt idx="217">
                  <c:v>1459.31</c:v>
                </c:pt>
                <c:pt idx="218">
                  <c:v>1451.4749999999999</c:v>
                </c:pt>
                <c:pt idx="219">
                  <c:v>1457.72</c:v>
                </c:pt>
                <c:pt idx="220">
                  <c:v>1469.99</c:v>
                </c:pt>
                <c:pt idx="221">
                  <c:v>1474.57</c:v>
                </c:pt>
                <c:pt idx="222">
                  <c:v>1471.595</c:v>
                </c:pt>
                <c:pt idx="223">
                  <c:v>1475.23</c:v>
                </c:pt>
                <c:pt idx="224">
                  <c:v>1481.1399999999999</c:v>
                </c:pt>
                <c:pt idx="225">
                  <c:v>1477.54</c:v>
                </c:pt>
                <c:pt idx="226">
                  <c:v>1465.655</c:v>
                </c:pt>
                <c:pt idx="227">
                  <c:v>1446.83</c:v>
                </c:pt>
                <c:pt idx="228">
                  <c:v>1448.395</c:v>
                </c:pt>
                <c:pt idx="229">
                  <c:v>1452.93</c:v>
                </c:pt>
                <c:pt idx="230">
                  <c:v>1452.6849999999893</c:v>
                </c:pt>
                <c:pt idx="231">
                  <c:v>1448.605</c:v>
                </c:pt>
                <c:pt idx="232">
                  <c:v>1448.4949999999999</c:v>
                </c:pt>
                <c:pt idx="233">
                  <c:v>1462.07</c:v>
                </c:pt>
                <c:pt idx="234">
                  <c:v>1457.885</c:v>
                </c:pt>
                <c:pt idx="235">
                  <c:v>1451.45</c:v>
                </c:pt>
                <c:pt idx="236">
                  <c:v>1467.7850000000001</c:v>
                </c:pt>
                <c:pt idx="237">
                  <c:v>1477.26</c:v>
                </c:pt>
                <c:pt idx="238">
                  <c:v>1478.25</c:v>
                </c:pt>
                <c:pt idx="239">
                  <c:v>1486.9</c:v>
                </c:pt>
                <c:pt idx="240">
                  <c:v>1494.3799999999999</c:v>
                </c:pt>
                <c:pt idx="241">
                  <c:v>1502.91</c:v>
                </c:pt>
                <c:pt idx="242">
                  <c:v>1510.2349999999999</c:v>
                </c:pt>
                <c:pt idx="243">
                  <c:v>1502.115</c:v>
                </c:pt>
                <c:pt idx="244">
                  <c:v>1487.85</c:v>
                </c:pt>
                <c:pt idx="245">
                  <c:v>1488.7650000000001</c:v>
                </c:pt>
                <c:pt idx="246">
                  <c:v>1487.8799999999999</c:v>
                </c:pt>
                <c:pt idx="247">
                  <c:v>1472.24</c:v>
                </c:pt>
                <c:pt idx="248">
                  <c:v>1469.3799999999999</c:v>
                </c:pt>
                <c:pt idx="249">
                  <c:v>1463.4449999999999</c:v>
                </c:pt>
                <c:pt idx="250">
                  <c:v>1451.02</c:v>
                </c:pt>
                <c:pt idx="251">
                  <c:v>1434.7550000000001</c:v>
                </c:pt>
                <c:pt idx="252">
                  <c:v>1425.36</c:v>
                </c:pt>
                <c:pt idx="253">
                  <c:v>1434.4649999999999</c:v>
                </c:pt>
                <c:pt idx="254">
                  <c:v>1438.4</c:v>
                </c:pt>
                <c:pt idx="255">
                  <c:v>1445.6299999999999</c:v>
                </c:pt>
                <c:pt idx="256">
                  <c:v>1457.7449999999999</c:v>
                </c:pt>
                <c:pt idx="257">
                  <c:v>1471.125</c:v>
                </c:pt>
                <c:pt idx="258">
                  <c:v>1481.06</c:v>
                </c:pt>
                <c:pt idx="259">
                  <c:v>1477.835</c:v>
                </c:pt>
                <c:pt idx="260">
                  <c:v>1466.56</c:v>
                </c:pt>
                <c:pt idx="261">
                  <c:v>1466.0450000000001</c:v>
                </c:pt>
                <c:pt idx="262">
                  <c:v>1481.7</c:v>
                </c:pt>
                <c:pt idx="263">
                  <c:v>1487.9949999999999</c:v>
                </c:pt>
                <c:pt idx="264">
                  <c:v>1482.1399999999999</c:v>
                </c:pt>
                <c:pt idx="265">
                  <c:v>1487.96</c:v>
                </c:pt>
                <c:pt idx="266">
                  <c:v>1493.895</c:v>
                </c:pt>
                <c:pt idx="267">
                  <c:v>1495.6</c:v>
                </c:pt>
                <c:pt idx="268">
                  <c:v>1498.8050000000001</c:v>
                </c:pt>
                <c:pt idx="269">
                  <c:v>1502.05</c:v>
                </c:pt>
                <c:pt idx="270">
                  <c:v>1507.1399999999999</c:v>
                </c:pt>
                <c:pt idx="271">
                  <c:v>1507.385</c:v>
                </c:pt>
                <c:pt idx="272">
                  <c:v>1510.27</c:v>
                </c:pt>
                <c:pt idx="273">
                  <c:v>1511.9649999999999</c:v>
                </c:pt>
                <c:pt idx="274">
                  <c:v>1506.2149999999999</c:v>
                </c:pt>
                <c:pt idx="275">
                  <c:v>1510.135</c:v>
                </c:pt>
                <c:pt idx="276">
                  <c:v>1519.2249999999999</c:v>
                </c:pt>
                <c:pt idx="277">
                  <c:v>1513.9250000000011</c:v>
                </c:pt>
                <c:pt idx="278">
                  <c:v>1499.665</c:v>
                </c:pt>
                <c:pt idx="279">
                  <c:v>1497.3799999999999</c:v>
                </c:pt>
                <c:pt idx="280">
                  <c:v>1498.5050000000001</c:v>
                </c:pt>
                <c:pt idx="281">
                  <c:v>1491.8799999999999</c:v>
                </c:pt>
                <c:pt idx="282">
                  <c:v>1485.625</c:v>
                </c:pt>
                <c:pt idx="283">
                  <c:v>1483.45</c:v>
                </c:pt>
                <c:pt idx="284">
                  <c:v>1482.8899999999999</c:v>
                </c:pt>
                <c:pt idx="285">
                  <c:v>1473.34</c:v>
                </c:pt>
                <c:pt idx="286">
                  <c:v>1455.1599999999999</c:v>
                </c:pt>
                <c:pt idx="287">
                  <c:v>1452.2049999999999</c:v>
                </c:pt>
                <c:pt idx="288">
                  <c:v>1455.62</c:v>
                </c:pt>
                <c:pt idx="289">
                  <c:v>1450.1949999999892</c:v>
                </c:pt>
                <c:pt idx="290">
                  <c:v>1448.885</c:v>
                </c:pt>
                <c:pt idx="291">
                  <c:v>1443.875</c:v>
                </c:pt>
                <c:pt idx="292">
                  <c:v>1433.12</c:v>
                </c:pt>
                <c:pt idx="293">
                  <c:v>1426.8899999999999</c:v>
                </c:pt>
                <c:pt idx="294">
                  <c:v>1442.43</c:v>
                </c:pt>
                <c:pt idx="295">
                  <c:v>1447.4</c:v>
                </c:pt>
                <c:pt idx="296">
                  <c:v>1436.375</c:v>
                </c:pt>
                <c:pt idx="297">
                  <c:v>1431.345</c:v>
                </c:pt>
                <c:pt idx="298">
                  <c:v>1430.3899999999999</c:v>
                </c:pt>
                <c:pt idx="299">
                  <c:v>1435.3</c:v>
                </c:pt>
                <c:pt idx="300">
                  <c:v>1422.635</c:v>
                </c:pt>
                <c:pt idx="301">
                  <c:v>1405.51</c:v>
                </c:pt>
                <c:pt idx="302">
                  <c:v>1394.5250000000001</c:v>
                </c:pt>
                <c:pt idx="303">
                  <c:v>1375.8050000000001</c:v>
                </c:pt>
                <c:pt idx="304">
                  <c:v>1347.1849999999893</c:v>
                </c:pt>
                <c:pt idx="305">
                  <c:v>1351.9749999999999</c:v>
                </c:pt>
                <c:pt idx="306">
                  <c:v>1374.395</c:v>
                </c:pt>
                <c:pt idx="307">
                  <c:v>1362.2950000000001</c:v>
                </c:pt>
                <c:pt idx="308">
                  <c:v>1346.05</c:v>
                </c:pt>
                <c:pt idx="309">
                  <c:v>1365.4449999999999</c:v>
                </c:pt>
                <c:pt idx="310">
                  <c:v>1392.845</c:v>
                </c:pt>
                <c:pt idx="311">
                  <c:v>1396.355</c:v>
                </c:pt>
                <c:pt idx="312">
                  <c:v>1396.9549999999999</c:v>
                </c:pt>
                <c:pt idx="313">
                  <c:v>1381.5150000000001</c:v>
                </c:pt>
                <c:pt idx="314">
                  <c:v>1364.6699999999998</c:v>
                </c:pt>
                <c:pt idx="315">
                  <c:v>1372.01</c:v>
                </c:pt>
                <c:pt idx="316">
                  <c:v>1389.12</c:v>
                </c:pt>
                <c:pt idx="317">
                  <c:v>1414.03</c:v>
                </c:pt>
                <c:pt idx="318">
                  <c:v>1425.31</c:v>
                </c:pt>
                <c:pt idx="319">
                  <c:v>1424.77</c:v>
                </c:pt>
                <c:pt idx="320">
                  <c:v>1427.5050000000001</c:v>
                </c:pt>
                <c:pt idx="321">
                  <c:v>1429.44</c:v>
                </c:pt>
                <c:pt idx="322">
                  <c:v>1432.03</c:v>
                </c:pt>
                <c:pt idx="323">
                  <c:v>1420.575</c:v>
                </c:pt>
                <c:pt idx="324">
                  <c:v>1404.71</c:v>
                </c:pt>
                <c:pt idx="325">
                  <c:v>1383.06</c:v>
                </c:pt>
                <c:pt idx="326">
                  <c:v>1358.62</c:v>
                </c:pt>
                <c:pt idx="327">
                  <c:v>1367.105</c:v>
                </c:pt>
                <c:pt idx="328">
                  <c:v>1386.3799999999999</c:v>
                </c:pt>
                <c:pt idx="329">
                  <c:v>1381.0650000000001</c:v>
                </c:pt>
                <c:pt idx="330">
                  <c:v>1370.02</c:v>
                </c:pt>
                <c:pt idx="331">
                  <c:v>1355.1699999999998</c:v>
                </c:pt>
                <c:pt idx="332">
                  <c:v>1344.9849999999999</c:v>
                </c:pt>
                <c:pt idx="333">
                  <c:v>1334.855</c:v>
                </c:pt>
                <c:pt idx="334">
                  <c:v>1332.0650000000001</c:v>
                </c:pt>
                <c:pt idx="335">
                  <c:v>1345.37</c:v>
                </c:pt>
                <c:pt idx="336">
                  <c:v>1342.53</c:v>
                </c:pt>
                <c:pt idx="337">
                  <c:v>1339.0050000000001</c:v>
                </c:pt>
                <c:pt idx="338">
                  <c:v>1328.43</c:v>
                </c:pt>
                <c:pt idx="339">
                  <c:v>1315.0650000000001</c:v>
                </c:pt>
                <c:pt idx="340">
                  <c:v>1320.095</c:v>
                </c:pt>
                <c:pt idx="341">
                  <c:v>1350.7550000000001</c:v>
                </c:pt>
                <c:pt idx="342">
                  <c:v>1364</c:v>
                </c:pt>
                <c:pt idx="343">
                  <c:v>1347.5050000000001</c:v>
                </c:pt>
                <c:pt idx="344">
                  <c:v>1356.72</c:v>
                </c:pt>
                <c:pt idx="345">
                  <c:v>1375.0450000000001</c:v>
                </c:pt>
                <c:pt idx="346">
                  <c:v>1375.6899999999998</c:v>
                </c:pt>
                <c:pt idx="347">
                  <c:v>1365.585</c:v>
                </c:pt>
                <c:pt idx="348">
                  <c:v>1350.46</c:v>
                </c:pt>
                <c:pt idx="349">
                  <c:v>1326.54</c:v>
                </c:pt>
                <c:pt idx="350">
                  <c:v>1317.4449999999999</c:v>
                </c:pt>
                <c:pt idx="351">
                  <c:v>1314.1699999999998</c:v>
                </c:pt>
                <c:pt idx="352">
                  <c:v>1285.175</c:v>
                </c:pt>
                <c:pt idx="353">
                  <c:v>1269.8</c:v>
                </c:pt>
                <c:pt idx="354">
                  <c:v>1290.4150000000011</c:v>
                </c:pt>
                <c:pt idx="355">
                  <c:v>1310.58</c:v>
                </c:pt>
                <c:pt idx="356">
                  <c:v>1322.0550000000001</c:v>
                </c:pt>
                <c:pt idx="357">
                  <c:v>1331.57</c:v>
                </c:pt>
                <c:pt idx="358">
                  <c:v>1327.25</c:v>
                </c:pt>
                <c:pt idx="359">
                  <c:v>1320.28</c:v>
                </c:pt>
                <c:pt idx="360">
                  <c:v>1301.7650000000001</c:v>
                </c:pt>
                <c:pt idx="361">
                  <c:v>1315.4150000000011</c:v>
                </c:pt>
                <c:pt idx="362">
                  <c:v>1340.45</c:v>
                </c:pt>
                <c:pt idx="363">
                  <c:v>1315.845</c:v>
                </c:pt>
                <c:pt idx="364">
                  <c:v>1297.105</c:v>
                </c:pt>
                <c:pt idx="365">
                  <c:v>1298.33</c:v>
                </c:pt>
                <c:pt idx="366">
                  <c:v>1307.0350000000001</c:v>
                </c:pt>
                <c:pt idx="367">
                  <c:v>1320.0450000000001</c:v>
                </c:pt>
                <c:pt idx="368">
                  <c:v>1322.6849999999893</c:v>
                </c:pt>
                <c:pt idx="369">
                  <c:v>1322.4849999999999</c:v>
                </c:pt>
                <c:pt idx="370">
                  <c:v>1328.06</c:v>
                </c:pt>
                <c:pt idx="371">
                  <c:v>1338.72</c:v>
                </c:pt>
                <c:pt idx="372">
                  <c:v>1345.2550000000001</c:v>
                </c:pt>
                <c:pt idx="373">
                  <c:v>1342.72</c:v>
                </c:pt>
                <c:pt idx="374">
                  <c:v>1351.6499999999999</c:v>
                </c:pt>
                <c:pt idx="375">
                  <c:v>1362.35</c:v>
                </c:pt>
                <c:pt idx="376">
                  <c:v>1360.9050000000011</c:v>
                </c:pt>
                <c:pt idx="377">
                  <c:v>1356.23</c:v>
                </c:pt>
                <c:pt idx="378">
                  <c:v>1359.5450000000001</c:v>
                </c:pt>
                <c:pt idx="379">
                  <c:v>1368.95</c:v>
                </c:pt>
                <c:pt idx="380">
                  <c:v>1369.87</c:v>
                </c:pt>
                <c:pt idx="381">
                  <c:v>1369.74</c:v>
                </c:pt>
                <c:pt idx="382">
                  <c:v>1361.47</c:v>
                </c:pt>
                <c:pt idx="383">
                  <c:v>1351.8899999999999</c:v>
                </c:pt>
                <c:pt idx="384">
                  <c:v>1353.2850000000001</c:v>
                </c:pt>
                <c:pt idx="385">
                  <c:v>1346.575</c:v>
                </c:pt>
                <c:pt idx="386">
                  <c:v>1336.8150000000001</c:v>
                </c:pt>
                <c:pt idx="387">
                  <c:v>1323.645</c:v>
                </c:pt>
                <c:pt idx="388">
                  <c:v>1322.5350000000001</c:v>
                </c:pt>
                <c:pt idx="389">
                  <c:v>1324.5550000000001</c:v>
                </c:pt>
                <c:pt idx="390">
                  <c:v>1317.36</c:v>
                </c:pt>
                <c:pt idx="391">
                  <c:v>1321.2650000000001</c:v>
                </c:pt>
                <c:pt idx="392">
                  <c:v>1314.07</c:v>
                </c:pt>
                <c:pt idx="393">
                  <c:v>1290.2349999999999</c:v>
                </c:pt>
                <c:pt idx="394">
                  <c:v>1267.105</c:v>
                </c:pt>
                <c:pt idx="395">
                  <c:v>1254.0450000000001</c:v>
                </c:pt>
                <c:pt idx="396">
                  <c:v>1249.3399999999999</c:v>
                </c:pt>
                <c:pt idx="397">
                  <c:v>1256.7550000000001</c:v>
                </c:pt>
                <c:pt idx="398">
                  <c:v>1262.7950000000001</c:v>
                </c:pt>
                <c:pt idx="399">
                  <c:v>1248.94</c:v>
                </c:pt>
                <c:pt idx="400">
                  <c:v>1240.585</c:v>
                </c:pt>
                <c:pt idx="401">
                  <c:v>1237.7049999999999</c:v>
                </c:pt>
                <c:pt idx="402">
                  <c:v>1237.7950000000001</c:v>
                </c:pt>
                <c:pt idx="403">
                  <c:v>1247.605</c:v>
                </c:pt>
                <c:pt idx="404">
                  <c:v>1257.845</c:v>
                </c:pt>
                <c:pt idx="405">
                  <c:v>1263.325</c:v>
                </c:pt>
                <c:pt idx="406">
                  <c:v>1249.08</c:v>
                </c:pt>
                <c:pt idx="407">
                  <c:v>1206.79</c:v>
                </c:pt>
                <c:pt idx="408">
                  <c:v>1188.9100000000001</c:v>
                </c:pt>
                <c:pt idx="409">
                  <c:v>1182.1849999999893</c:v>
                </c:pt>
                <c:pt idx="410">
                  <c:v>1170.135</c:v>
                </c:pt>
                <c:pt idx="411">
                  <c:v>1162.0450000000001</c:v>
                </c:pt>
                <c:pt idx="412">
                  <c:v>1160.6699999999998</c:v>
                </c:pt>
                <c:pt idx="413">
                  <c:v>1156.7149999999999</c:v>
                </c:pt>
                <c:pt idx="414">
                  <c:v>1132.3799999999999</c:v>
                </c:pt>
                <c:pt idx="415">
                  <c:v>1119.8599999999999</c:v>
                </c:pt>
                <c:pt idx="416">
                  <c:v>1128.7049999999999</c:v>
                </c:pt>
                <c:pt idx="417">
                  <c:v>1146.26</c:v>
                </c:pt>
                <c:pt idx="418">
                  <c:v>1167.43</c:v>
                </c:pt>
                <c:pt idx="419">
                  <c:v>1167.73</c:v>
                </c:pt>
                <c:pt idx="420">
                  <c:v>1150.6199999999999</c:v>
                </c:pt>
                <c:pt idx="421">
                  <c:v>1154.1399999999999</c:v>
                </c:pt>
                <c:pt idx="422">
                  <c:v>1153.0999999999999</c:v>
                </c:pt>
                <c:pt idx="423">
                  <c:v>1126.165</c:v>
                </c:pt>
                <c:pt idx="424">
                  <c:v>1104.855</c:v>
                </c:pt>
                <c:pt idx="425">
                  <c:v>1127.345</c:v>
                </c:pt>
                <c:pt idx="426">
                  <c:v>1139.9349999999999</c:v>
                </c:pt>
                <c:pt idx="427">
                  <c:v>1133.01</c:v>
                </c:pt>
                <c:pt idx="428">
                  <c:v>1152.9849999999999</c:v>
                </c:pt>
                <c:pt idx="429">
                  <c:v>1167.135</c:v>
                </c:pt>
                <c:pt idx="430">
                  <c:v>1174.6949999999892</c:v>
                </c:pt>
                <c:pt idx="431">
                  <c:v>1181.5899999999999</c:v>
                </c:pt>
                <c:pt idx="432">
                  <c:v>1185.7449999999999</c:v>
                </c:pt>
                <c:pt idx="433">
                  <c:v>1214.9849999999999</c:v>
                </c:pt>
                <c:pt idx="434">
                  <c:v>1245.93</c:v>
                </c:pt>
                <c:pt idx="435">
                  <c:v>1248.3399999999999</c:v>
                </c:pt>
                <c:pt idx="436">
                  <c:v>1233.6699999999998</c:v>
                </c:pt>
                <c:pt idx="437">
                  <c:v>1216.9150000000011</c:v>
                </c:pt>
                <c:pt idx="438">
                  <c:v>1219.1099999999999</c:v>
                </c:pt>
                <c:pt idx="439">
                  <c:v>1231.635</c:v>
                </c:pt>
                <c:pt idx="440">
                  <c:v>1243.7850000000001</c:v>
                </c:pt>
                <c:pt idx="441">
                  <c:v>1251.26</c:v>
                </c:pt>
                <c:pt idx="442">
                  <c:v>1257.95</c:v>
                </c:pt>
                <c:pt idx="443">
                  <c:v>1266.9349999999999</c:v>
                </c:pt>
                <c:pt idx="444">
                  <c:v>1258.0050000000001</c:v>
                </c:pt>
                <c:pt idx="445">
                  <c:v>1257.595</c:v>
                </c:pt>
                <c:pt idx="446">
                  <c:v>1265.06</c:v>
                </c:pt>
                <c:pt idx="447">
                  <c:v>1262.355</c:v>
                </c:pt>
                <c:pt idx="448">
                  <c:v>1258.3399999999999</c:v>
                </c:pt>
                <c:pt idx="449">
                  <c:v>1255.3599999999999</c:v>
                </c:pt>
                <c:pt idx="450">
                  <c:v>1250.4250000000011</c:v>
                </c:pt>
                <c:pt idx="451">
                  <c:v>1247.2950000000001</c:v>
                </c:pt>
                <c:pt idx="452">
                  <c:v>1249.1799999999998</c:v>
                </c:pt>
                <c:pt idx="453">
                  <c:v>1267.2149999999999</c:v>
                </c:pt>
                <c:pt idx="454">
                  <c:v>1286.74</c:v>
                </c:pt>
                <c:pt idx="455">
                  <c:v>1290.2249999999999</c:v>
                </c:pt>
                <c:pt idx="456">
                  <c:v>1302.395</c:v>
                </c:pt>
                <c:pt idx="457">
                  <c:v>1311.105</c:v>
                </c:pt>
                <c:pt idx="458">
                  <c:v>1299.2149999999999</c:v>
                </c:pt>
                <c:pt idx="459">
                  <c:v>1291.1099999999999</c:v>
                </c:pt>
                <c:pt idx="460">
                  <c:v>1285.53</c:v>
                </c:pt>
                <c:pt idx="461">
                  <c:v>1272.9100000000001</c:v>
                </c:pt>
                <c:pt idx="462">
                  <c:v>1258.0050000000001</c:v>
                </c:pt>
                <c:pt idx="463">
                  <c:v>1251.95</c:v>
                </c:pt>
                <c:pt idx="464">
                  <c:v>1258.2449999999999</c:v>
                </c:pt>
                <c:pt idx="465">
                  <c:v>1263.8899999999999</c:v>
                </c:pt>
                <c:pt idx="466">
                  <c:v>1275.3399999999999</c:v>
                </c:pt>
                <c:pt idx="467">
                  <c:v>1276.8</c:v>
                </c:pt>
                <c:pt idx="468">
                  <c:v>1273.4949999999999</c:v>
                </c:pt>
                <c:pt idx="469">
                  <c:v>1270.96</c:v>
                </c:pt>
                <c:pt idx="470">
                  <c:v>1259.675</c:v>
                </c:pt>
                <c:pt idx="471">
                  <c:v>1255.1199999999999</c:v>
                </c:pt>
                <c:pt idx="472">
                  <c:v>1248.7249999999999</c:v>
                </c:pt>
                <c:pt idx="473">
                  <c:v>1230.7349999999999</c:v>
                </c:pt>
                <c:pt idx="474">
                  <c:v>1217.115</c:v>
                </c:pt>
                <c:pt idx="475">
                  <c:v>1211.395</c:v>
                </c:pt>
                <c:pt idx="476">
                  <c:v>1210.5050000000001</c:v>
                </c:pt>
                <c:pt idx="477">
                  <c:v>1217.8599999999999</c:v>
                </c:pt>
                <c:pt idx="478">
                  <c:v>1230.0899999999999</c:v>
                </c:pt>
                <c:pt idx="479">
                  <c:v>1231.1949999999892</c:v>
                </c:pt>
                <c:pt idx="480">
                  <c:v>1221.9749999999999</c:v>
                </c:pt>
                <c:pt idx="481">
                  <c:v>1217.6799999999998</c:v>
                </c:pt>
                <c:pt idx="482">
                  <c:v>1213.9150000000011</c:v>
                </c:pt>
                <c:pt idx="483">
                  <c:v>1218.6499999999999</c:v>
                </c:pt>
                <c:pt idx="484">
                  <c:v>1225.375</c:v>
                </c:pt>
                <c:pt idx="485">
                  <c:v>1230.57</c:v>
                </c:pt>
                <c:pt idx="486">
                  <c:v>1235.58</c:v>
                </c:pt>
                <c:pt idx="487">
                  <c:v>1226.845</c:v>
                </c:pt>
                <c:pt idx="488">
                  <c:v>1204.9150000000011</c:v>
                </c:pt>
                <c:pt idx="489">
                  <c:v>1194.6849999999893</c:v>
                </c:pt>
                <c:pt idx="490">
                  <c:v>1190.1499999999999</c:v>
                </c:pt>
                <c:pt idx="491">
                  <c:v>1180.8499999999999</c:v>
                </c:pt>
                <c:pt idx="492">
                  <c:v>1194.1599999999999</c:v>
                </c:pt>
                <c:pt idx="493">
                  <c:v>1211.9100000000001</c:v>
                </c:pt>
                <c:pt idx="494">
                  <c:v>1209.0650000000001</c:v>
                </c:pt>
                <c:pt idx="495">
                  <c:v>1208.4449999999999</c:v>
                </c:pt>
                <c:pt idx="496">
                  <c:v>1211.075</c:v>
                </c:pt>
                <c:pt idx="497">
                  <c:v>1211.365</c:v>
                </c:pt>
                <c:pt idx="498">
                  <c:v>1212.9349999999999</c:v>
                </c:pt>
                <c:pt idx="499">
                  <c:v>1200.94</c:v>
                </c:pt>
                <c:pt idx="500">
                  <c:v>1181.3399999999999</c:v>
                </c:pt>
                <c:pt idx="501">
                  <c:v>1181.07</c:v>
                </c:pt>
                <c:pt idx="502">
                  <c:v>1196.71</c:v>
                </c:pt>
                <c:pt idx="503">
                  <c:v>1204.375</c:v>
                </c:pt>
                <c:pt idx="504">
                  <c:v>1205.1699999999998</c:v>
                </c:pt>
                <c:pt idx="505">
                  <c:v>1207.875</c:v>
                </c:pt>
                <c:pt idx="506">
                  <c:v>1213.58</c:v>
                </c:pt>
                <c:pt idx="507">
                  <c:v>1218.3399999999999</c:v>
                </c:pt>
                <c:pt idx="508">
                  <c:v>1217.55</c:v>
                </c:pt>
                <c:pt idx="509">
                  <c:v>1207.4150000000011</c:v>
                </c:pt>
                <c:pt idx="510">
                  <c:v>1202.4349999999999</c:v>
                </c:pt>
                <c:pt idx="511">
                  <c:v>1193.9649999999999</c:v>
                </c:pt>
                <c:pt idx="512">
                  <c:v>1183.48</c:v>
                </c:pt>
                <c:pt idx="513">
                  <c:v>1186.7950000000001</c:v>
                </c:pt>
                <c:pt idx="514">
                  <c:v>1190.7249999999999</c:v>
                </c:pt>
                <c:pt idx="515">
                  <c:v>1189.01</c:v>
                </c:pt>
                <c:pt idx="516">
                  <c:v>1182.375</c:v>
                </c:pt>
                <c:pt idx="517">
                  <c:v>1179.8399999999999</c:v>
                </c:pt>
                <c:pt idx="518">
                  <c:v>1171.8150000000001</c:v>
                </c:pt>
                <c:pt idx="519">
                  <c:v>1166.6899999999998</c:v>
                </c:pt>
                <c:pt idx="520">
                  <c:v>1164.335</c:v>
                </c:pt>
                <c:pt idx="521">
                  <c:v>1161.2850000000001</c:v>
                </c:pt>
                <c:pt idx="522">
                  <c:v>1163.7</c:v>
                </c:pt>
                <c:pt idx="523">
                  <c:v>1173.51</c:v>
                </c:pt>
                <c:pt idx="524">
                  <c:v>1182.07</c:v>
                </c:pt>
                <c:pt idx="525">
                  <c:v>1170.3599999999999</c:v>
                </c:pt>
                <c:pt idx="526">
                  <c:v>1155.0550000000001</c:v>
                </c:pt>
                <c:pt idx="527">
                  <c:v>1138.8150000000001</c:v>
                </c:pt>
                <c:pt idx="528">
                  <c:v>1131.3050000000001</c:v>
                </c:pt>
                <c:pt idx="529">
                  <c:v>1133.58</c:v>
                </c:pt>
                <c:pt idx="530">
                  <c:v>1133.26</c:v>
                </c:pt>
                <c:pt idx="531">
                  <c:v>1132.3399999999999</c:v>
                </c:pt>
                <c:pt idx="532">
                  <c:v>1119.07</c:v>
                </c:pt>
                <c:pt idx="533">
                  <c:v>1096.0899999999999</c:v>
                </c:pt>
                <c:pt idx="534">
                  <c:v>1089.1599999999999</c:v>
                </c:pt>
                <c:pt idx="535">
                  <c:v>1092.54</c:v>
                </c:pt>
                <c:pt idx="536">
                  <c:v>1092.54</c:v>
                </c:pt>
                <c:pt idx="537">
                  <c:v>1092.54</c:v>
                </c:pt>
                <c:pt idx="538">
                  <c:v>1092.54</c:v>
                </c:pt>
                <c:pt idx="539">
                  <c:v>1065.655</c:v>
                </c:pt>
                <c:pt idx="540">
                  <c:v>1035.7550000000001</c:v>
                </c:pt>
                <c:pt idx="541">
                  <c:v>1024.42</c:v>
                </c:pt>
                <c:pt idx="542">
                  <c:v>1000.3199999999994</c:v>
                </c:pt>
                <c:pt idx="543">
                  <c:v>975.17000000000053</c:v>
                </c:pt>
                <c:pt idx="544">
                  <c:v>984.625</c:v>
                </c:pt>
                <c:pt idx="545">
                  <c:v>1007.8599999999979</c:v>
                </c:pt>
                <c:pt idx="546">
                  <c:v>1009.655</c:v>
                </c:pt>
                <c:pt idx="547">
                  <c:v>1012.8249999999994</c:v>
                </c:pt>
                <c:pt idx="548">
                  <c:v>1029.7750000000001</c:v>
                </c:pt>
                <c:pt idx="549">
                  <c:v>1039.7449999999999</c:v>
                </c:pt>
                <c:pt idx="550">
                  <c:v>1044.94</c:v>
                </c:pt>
                <c:pt idx="551">
                  <c:v>1061.8050000000001</c:v>
                </c:pt>
                <c:pt idx="552">
                  <c:v>1070.9549999999999</c:v>
                </c:pt>
                <c:pt idx="553">
                  <c:v>1070.5050000000001</c:v>
                </c:pt>
                <c:pt idx="554">
                  <c:v>1066.9050000000011</c:v>
                </c:pt>
                <c:pt idx="555">
                  <c:v>1059.595</c:v>
                </c:pt>
                <c:pt idx="556">
                  <c:v>1068.8699999999999</c:v>
                </c:pt>
                <c:pt idx="557">
                  <c:v>1089.21</c:v>
                </c:pt>
                <c:pt idx="558">
                  <c:v>1094.54</c:v>
                </c:pt>
                <c:pt idx="559">
                  <c:v>1090.8150000000001</c:v>
                </c:pt>
                <c:pt idx="560">
                  <c:v>1093.76</c:v>
                </c:pt>
                <c:pt idx="561">
                  <c:v>1087.3150000000001</c:v>
                </c:pt>
                <c:pt idx="562">
                  <c:v>1072.8499999999999</c:v>
                </c:pt>
                <c:pt idx="563">
                  <c:v>1071.0450000000001</c:v>
                </c:pt>
                <c:pt idx="564">
                  <c:v>1081.6899999999998</c:v>
                </c:pt>
                <c:pt idx="565">
                  <c:v>1087.3399999999999</c:v>
                </c:pt>
                <c:pt idx="566">
                  <c:v>1084.99</c:v>
                </c:pt>
                <c:pt idx="567">
                  <c:v>1092.645</c:v>
                </c:pt>
                <c:pt idx="568">
                  <c:v>1102.3499999999999</c:v>
                </c:pt>
                <c:pt idx="569">
                  <c:v>1091.4549999999999</c:v>
                </c:pt>
                <c:pt idx="570">
                  <c:v>1069.0450000000001</c:v>
                </c:pt>
                <c:pt idx="571">
                  <c:v>1059.7850000000001</c:v>
                </c:pt>
                <c:pt idx="572">
                  <c:v>1071.94</c:v>
                </c:pt>
                <c:pt idx="573">
                  <c:v>1085.6499999999999</c:v>
                </c:pt>
                <c:pt idx="574">
                  <c:v>1095.02</c:v>
                </c:pt>
                <c:pt idx="575">
                  <c:v>1110.8499999999999</c:v>
                </c:pt>
                <c:pt idx="576">
                  <c:v>1117.33</c:v>
                </c:pt>
                <c:pt idx="577">
                  <c:v>1117.1699999999998</c:v>
                </c:pt>
                <c:pt idx="578">
                  <c:v>1119.4250000000011</c:v>
                </c:pt>
                <c:pt idx="579">
                  <c:v>1119.32</c:v>
                </c:pt>
                <c:pt idx="580">
                  <c:v>1128.71</c:v>
                </c:pt>
                <c:pt idx="581">
                  <c:v>1140.1499999999999</c:v>
                </c:pt>
                <c:pt idx="582">
                  <c:v>1141.7249999999999</c:v>
                </c:pt>
                <c:pt idx="583">
                  <c:v>1140.4449999999999</c:v>
                </c:pt>
                <c:pt idx="584">
                  <c:v>1144.855</c:v>
                </c:pt>
                <c:pt idx="585">
                  <c:v>1146.8599999999999</c:v>
                </c:pt>
                <c:pt idx="586">
                  <c:v>1139.845</c:v>
                </c:pt>
                <c:pt idx="587">
                  <c:v>1137.03</c:v>
                </c:pt>
                <c:pt idx="588">
                  <c:v>1143.6849999999893</c:v>
                </c:pt>
                <c:pt idx="589">
                  <c:v>1153.8799999999999</c:v>
                </c:pt>
                <c:pt idx="590">
                  <c:v>1153.46</c:v>
                </c:pt>
                <c:pt idx="591">
                  <c:v>1139.01</c:v>
                </c:pt>
                <c:pt idx="592">
                  <c:v>1134.3599999999999</c:v>
                </c:pt>
                <c:pt idx="593">
                  <c:v>1139.825</c:v>
                </c:pt>
                <c:pt idx="594">
                  <c:v>1134.675</c:v>
                </c:pt>
                <c:pt idx="595">
                  <c:v>1137.3499999999999</c:v>
                </c:pt>
                <c:pt idx="596">
                  <c:v>1157.575</c:v>
                </c:pt>
                <c:pt idx="597">
                  <c:v>1168.7249999999999</c:v>
                </c:pt>
                <c:pt idx="598">
                  <c:v>1162.7049999999999</c:v>
                </c:pt>
                <c:pt idx="599">
                  <c:v>1149.1199999999999</c:v>
                </c:pt>
                <c:pt idx="600">
                  <c:v>1138.345</c:v>
                </c:pt>
                <c:pt idx="601">
                  <c:v>1136.9150000000011</c:v>
                </c:pt>
                <c:pt idx="602">
                  <c:v>1128.2249999999999</c:v>
                </c:pt>
                <c:pt idx="603">
                  <c:v>1121.2349999999999</c:v>
                </c:pt>
                <c:pt idx="604">
                  <c:v>1128.7249999999999</c:v>
                </c:pt>
                <c:pt idx="605">
                  <c:v>1138.6399999999999</c:v>
                </c:pt>
                <c:pt idx="606">
                  <c:v>1146.24</c:v>
                </c:pt>
                <c:pt idx="607">
                  <c:v>1144.7449999999999</c:v>
                </c:pt>
                <c:pt idx="608">
                  <c:v>1142.4100000000001</c:v>
                </c:pt>
                <c:pt idx="609">
                  <c:v>1144.77</c:v>
                </c:pt>
                <c:pt idx="610">
                  <c:v>1144.6499999999999</c:v>
                </c:pt>
                <c:pt idx="611">
                  <c:v>1147.01</c:v>
                </c:pt>
                <c:pt idx="612">
                  <c:v>1153.25</c:v>
                </c:pt>
                <c:pt idx="613">
                  <c:v>1159.075</c:v>
                </c:pt>
                <c:pt idx="614">
                  <c:v>1154.55</c:v>
                </c:pt>
                <c:pt idx="615">
                  <c:v>1148.08</c:v>
                </c:pt>
                <c:pt idx="616">
                  <c:v>1151.375</c:v>
                </c:pt>
                <c:pt idx="617">
                  <c:v>1159.97</c:v>
                </c:pt>
                <c:pt idx="618">
                  <c:v>1168.8899999999999</c:v>
                </c:pt>
                <c:pt idx="619">
                  <c:v>1168.7</c:v>
                </c:pt>
                <c:pt idx="620">
                  <c:v>1162.8</c:v>
                </c:pt>
                <c:pt idx="621">
                  <c:v>1157.93</c:v>
                </c:pt>
                <c:pt idx="622">
                  <c:v>1155.845</c:v>
                </c:pt>
                <c:pt idx="623">
                  <c:v>1151.075</c:v>
                </c:pt>
                <c:pt idx="624">
                  <c:v>1142.0050000000001</c:v>
                </c:pt>
                <c:pt idx="625">
                  <c:v>1142.3</c:v>
                </c:pt>
                <c:pt idx="626">
                  <c:v>1136.8799999999999</c:v>
                </c:pt>
                <c:pt idx="627">
                  <c:v>1133.2249999999999</c:v>
                </c:pt>
                <c:pt idx="628">
                  <c:v>1133.23</c:v>
                </c:pt>
                <c:pt idx="629">
                  <c:v>1127.58</c:v>
                </c:pt>
                <c:pt idx="630">
                  <c:v>1123.4449999999999</c:v>
                </c:pt>
                <c:pt idx="631">
                  <c:v>1123.7449999999999</c:v>
                </c:pt>
                <c:pt idx="632">
                  <c:v>1130.165</c:v>
                </c:pt>
                <c:pt idx="633">
                  <c:v>1132.7149999999999</c:v>
                </c:pt>
                <c:pt idx="634">
                  <c:v>1133.1699999999998</c:v>
                </c:pt>
                <c:pt idx="635">
                  <c:v>1116.8499999999999</c:v>
                </c:pt>
                <c:pt idx="636">
                  <c:v>1107.105</c:v>
                </c:pt>
                <c:pt idx="637">
                  <c:v>1121.885</c:v>
                </c:pt>
                <c:pt idx="638">
                  <c:v>1126.2</c:v>
                </c:pt>
                <c:pt idx="639">
                  <c:v>1108.32</c:v>
                </c:pt>
                <c:pt idx="640">
                  <c:v>1092.23</c:v>
                </c:pt>
                <c:pt idx="641">
                  <c:v>1086.7650000000001</c:v>
                </c:pt>
                <c:pt idx="642">
                  <c:v>1081.8399999999999</c:v>
                </c:pt>
                <c:pt idx="643">
                  <c:v>1088.1949999999892</c:v>
                </c:pt>
                <c:pt idx="644">
                  <c:v>1104.08</c:v>
                </c:pt>
                <c:pt idx="645">
                  <c:v>1109.72</c:v>
                </c:pt>
                <c:pt idx="646">
                  <c:v>1113.0050000000001</c:v>
                </c:pt>
                <c:pt idx="647">
                  <c:v>1117.4949999999999</c:v>
                </c:pt>
                <c:pt idx="648">
                  <c:v>1110.33</c:v>
                </c:pt>
                <c:pt idx="649">
                  <c:v>1104.1799999999998</c:v>
                </c:pt>
                <c:pt idx="650">
                  <c:v>1093.76</c:v>
                </c:pt>
                <c:pt idx="651">
                  <c:v>1090.6599999999999</c:v>
                </c:pt>
                <c:pt idx="652">
                  <c:v>1089.4649999999999</c:v>
                </c:pt>
                <c:pt idx="653">
                  <c:v>1085.395</c:v>
                </c:pt>
                <c:pt idx="654">
                  <c:v>1099.635</c:v>
                </c:pt>
                <c:pt idx="655">
                  <c:v>1109.4050000000011</c:v>
                </c:pt>
                <c:pt idx="656">
                  <c:v>1109.635</c:v>
                </c:pt>
                <c:pt idx="657">
                  <c:v>1108.31</c:v>
                </c:pt>
                <c:pt idx="658">
                  <c:v>1119.2550000000001</c:v>
                </c:pt>
                <c:pt idx="659">
                  <c:v>1142.81</c:v>
                </c:pt>
                <c:pt idx="660">
                  <c:v>1149.99</c:v>
                </c:pt>
                <c:pt idx="661">
                  <c:v>1154.4549999999999</c:v>
                </c:pt>
                <c:pt idx="662">
                  <c:v>1160.155</c:v>
                </c:pt>
                <c:pt idx="663">
                  <c:v>1160.9250000000011</c:v>
                </c:pt>
                <c:pt idx="664">
                  <c:v>1166.2850000000001</c:v>
                </c:pt>
                <c:pt idx="665">
                  <c:v>1166.92</c:v>
                </c:pt>
                <c:pt idx="666">
                  <c:v>1159.835</c:v>
                </c:pt>
                <c:pt idx="667">
                  <c:v>1153.5650000000001</c:v>
                </c:pt>
                <c:pt idx="668">
                  <c:v>1159.5999999999999</c:v>
                </c:pt>
                <c:pt idx="669">
                  <c:v>1165.855</c:v>
                </c:pt>
                <c:pt idx="670">
                  <c:v>1167.92</c:v>
                </c:pt>
                <c:pt idx="671">
                  <c:v>1161.07</c:v>
                </c:pt>
                <c:pt idx="672">
                  <c:v>1152.72</c:v>
                </c:pt>
                <c:pt idx="673">
                  <c:v>1151.145</c:v>
                </c:pt>
                <c:pt idx="674">
                  <c:v>1140.2850000000001</c:v>
                </c:pt>
                <c:pt idx="675">
                  <c:v>1135.1799999999998</c:v>
                </c:pt>
                <c:pt idx="676">
                  <c:v>1141.5350000000001</c:v>
                </c:pt>
                <c:pt idx="677">
                  <c:v>1145.9849999999999</c:v>
                </c:pt>
                <c:pt idx="678">
                  <c:v>1147.3899999999999</c:v>
                </c:pt>
                <c:pt idx="679">
                  <c:v>1146.9649999999999</c:v>
                </c:pt>
                <c:pt idx="680">
                  <c:v>1141.655</c:v>
                </c:pt>
                <c:pt idx="681">
                  <c:v>1131.085</c:v>
                </c:pt>
                <c:pt idx="682">
                  <c:v>1125.8699999999999</c:v>
                </c:pt>
                <c:pt idx="683">
                  <c:v>1124.5350000000001</c:v>
                </c:pt>
                <c:pt idx="684">
                  <c:v>1124.01</c:v>
                </c:pt>
                <c:pt idx="685">
                  <c:v>1121.5450000000001</c:v>
                </c:pt>
                <c:pt idx="686">
                  <c:v>1124.135</c:v>
                </c:pt>
                <c:pt idx="687">
                  <c:v>1117.08</c:v>
                </c:pt>
                <c:pt idx="688">
                  <c:v>1107.3499999999999</c:v>
                </c:pt>
                <c:pt idx="689">
                  <c:v>1106.78</c:v>
                </c:pt>
                <c:pt idx="690">
                  <c:v>1115.46</c:v>
                </c:pt>
                <c:pt idx="691">
                  <c:v>1127.22</c:v>
                </c:pt>
                <c:pt idx="692">
                  <c:v>1125.27</c:v>
                </c:pt>
                <c:pt idx="693">
                  <c:v>1124.82</c:v>
                </c:pt>
                <c:pt idx="694">
                  <c:v>1116.5</c:v>
                </c:pt>
                <c:pt idx="695">
                  <c:v>1104.395</c:v>
                </c:pt>
                <c:pt idx="696">
                  <c:v>1097.05</c:v>
                </c:pt>
                <c:pt idx="697">
                  <c:v>1092.31</c:v>
                </c:pt>
                <c:pt idx="698">
                  <c:v>1083.9000000000001</c:v>
                </c:pt>
                <c:pt idx="699">
                  <c:v>1070.885</c:v>
                </c:pt>
                <c:pt idx="700">
                  <c:v>1071.1849999999893</c:v>
                </c:pt>
                <c:pt idx="701">
                  <c:v>1081.6899999999998</c:v>
                </c:pt>
                <c:pt idx="702">
                  <c:v>1085.51</c:v>
                </c:pt>
                <c:pt idx="703">
                  <c:v>1078.9949999999999</c:v>
                </c:pt>
                <c:pt idx="704">
                  <c:v>1063.05</c:v>
                </c:pt>
                <c:pt idx="705">
                  <c:v>1051.08</c:v>
                </c:pt>
                <c:pt idx="706">
                  <c:v>1069.1699999999998</c:v>
                </c:pt>
                <c:pt idx="707">
                  <c:v>1080.93</c:v>
                </c:pt>
                <c:pt idx="708">
                  <c:v>1064</c:v>
                </c:pt>
                <c:pt idx="709">
                  <c:v>1064.7750000000001</c:v>
                </c:pt>
                <c:pt idx="710">
                  <c:v>1085.92</c:v>
                </c:pt>
                <c:pt idx="711">
                  <c:v>1094.175</c:v>
                </c:pt>
                <c:pt idx="712">
                  <c:v>1094.6499999999999</c:v>
                </c:pt>
                <c:pt idx="713">
                  <c:v>1102.4100000000001</c:v>
                </c:pt>
                <c:pt idx="714">
                  <c:v>1099.2349999999999</c:v>
                </c:pt>
                <c:pt idx="715">
                  <c:v>1085.8799999999999</c:v>
                </c:pt>
                <c:pt idx="716">
                  <c:v>1082.95</c:v>
                </c:pt>
                <c:pt idx="717">
                  <c:v>1091.55</c:v>
                </c:pt>
                <c:pt idx="718">
                  <c:v>1090.45</c:v>
                </c:pt>
                <c:pt idx="719">
                  <c:v>1083.82</c:v>
                </c:pt>
                <c:pt idx="720">
                  <c:v>1079.1849999999893</c:v>
                </c:pt>
                <c:pt idx="721">
                  <c:v>1071.105</c:v>
                </c:pt>
                <c:pt idx="722">
                  <c:v>1066.1599999999999</c:v>
                </c:pt>
                <c:pt idx="723">
                  <c:v>1065.9000000000001</c:v>
                </c:pt>
                <c:pt idx="724">
                  <c:v>1053.9100000000001</c:v>
                </c:pt>
                <c:pt idx="725">
                  <c:v>1040.6849999999893</c:v>
                </c:pt>
                <c:pt idx="726">
                  <c:v>1045.2950000000001</c:v>
                </c:pt>
                <c:pt idx="727">
                  <c:v>1039.5250000000001</c:v>
                </c:pt>
                <c:pt idx="728">
                  <c:v>1028.3399999999999</c:v>
                </c:pt>
                <c:pt idx="729">
                  <c:v>1029.135</c:v>
                </c:pt>
                <c:pt idx="730">
                  <c:v>1022.1700000000005</c:v>
                </c:pt>
                <c:pt idx="731">
                  <c:v>1016.93</c:v>
                </c:pt>
                <c:pt idx="732">
                  <c:v>1014.91</c:v>
                </c:pt>
                <c:pt idx="733">
                  <c:v>1008.415</c:v>
                </c:pt>
                <c:pt idx="734">
                  <c:v>1021.72</c:v>
                </c:pt>
                <c:pt idx="735">
                  <c:v>1036.6399999999999</c:v>
                </c:pt>
                <c:pt idx="736">
                  <c:v>1028.5650000000001</c:v>
                </c:pt>
                <c:pt idx="737">
                  <c:v>1013.14</c:v>
                </c:pt>
                <c:pt idx="738">
                  <c:v>997.71</c:v>
                </c:pt>
                <c:pt idx="739">
                  <c:v>990.93</c:v>
                </c:pt>
                <c:pt idx="740">
                  <c:v>984.43</c:v>
                </c:pt>
                <c:pt idx="741">
                  <c:v>974.83499999999947</c:v>
                </c:pt>
                <c:pt idx="742">
                  <c:v>982.08500000000004</c:v>
                </c:pt>
                <c:pt idx="743">
                  <c:v>990.23</c:v>
                </c:pt>
                <c:pt idx="744">
                  <c:v>979.23</c:v>
                </c:pt>
                <c:pt idx="745">
                  <c:v>958.37</c:v>
                </c:pt>
                <c:pt idx="746">
                  <c:v>951.04</c:v>
                </c:pt>
                <c:pt idx="747">
                  <c:v>953.99</c:v>
                </c:pt>
                <c:pt idx="748">
                  <c:v>971.51</c:v>
                </c:pt>
                <c:pt idx="749">
                  <c:v>983.005</c:v>
                </c:pt>
                <c:pt idx="750">
                  <c:v>964.90499999999997</c:v>
                </c:pt>
                <c:pt idx="751">
                  <c:v>936.65</c:v>
                </c:pt>
                <c:pt idx="752">
                  <c:v>923.92</c:v>
                </c:pt>
                <c:pt idx="753">
                  <c:v>924.38</c:v>
                </c:pt>
                <c:pt idx="754">
                  <c:v>919.66499999999996</c:v>
                </c:pt>
                <c:pt idx="755">
                  <c:v>909.49</c:v>
                </c:pt>
                <c:pt idx="756">
                  <c:v>903.54499999999996</c:v>
                </c:pt>
                <c:pt idx="757">
                  <c:v>893.8</c:v>
                </c:pt>
                <c:pt idx="758">
                  <c:v>864.65499999999997</c:v>
                </c:pt>
                <c:pt idx="759">
                  <c:v>833.80499999999938</c:v>
                </c:pt>
                <c:pt idx="760">
                  <c:v>808.77500000000055</c:v>
                </c:pt>
                <c:pt idx="761">
                  <c:v>820.56499999999949</c:v>
                </c:pt>
                <c:pt idx="762">
                  <c:v>841.05</c:v>
                </c:pt>
                <c:pt idx="763">
                  <c:v>845.76</c:v>
                </c:pt>
                <c:pt idx="764">
                  <c:v>875.9</c:v>
                </c:pt>
                <c:pt idx="765">
                  <c:v>900.87</c:v>
                </c:pt>
                <c:pt idx="766">
                  <c:v>907.2</c:v>
                </c:pt>
                <c:pt idx="767">
                  <c:v>898.14</c:v>
                </c:pt>
                <c:pt idx="768">
                  <c:v>874.44999999999948</c:v>
                </c:pt>
                <c:pt idx="769">
                  <c:v>849.42</c:v>
                </c:pt>
                <c:pt idx="770">
                  <c:v>847.08500000000004</c:v>
                </c:pt>
                <c:pt idx="771">
                  <c:v>868.17000000000053</c:v>
                </c:pt>
                <c:pt idx="772">
                  <c:v>891.11500000000001</c:v>
                </c:pt>
                <c:pt idx="773">
                  <c:v>907.05</c:v>
                </c:pt>
                <c:pt idx="774">
                  <c:v>906.22</c:v>
                </c:pt>
                <c:pt idx="775">
                  <c:v>894.01</c:v>
                </c:pt>
                <c:pt idx="776">
                  <c:v>901.91499999999996</c:v>
                </c:pt>
                <c:pt idx="777">
                  <c:v>924.93499999999949</c:v>
                </c:pt>
                <c:pt idx="778">
                  <c:v>929.51</c:v>
                </c:pt>
                <c:pt idx="779">
                  <c:v>939.73500000000001</c:v>
                </c:pt>
                <c:pt idx="780">
                  <c:v>944.06499999999949</c:v>
                </c:pt>
                <c:pt idx="781">
                  <c:v>943.4</c:v>
                </c:pt>
                <c:pt idx="782">
                  <c:v>956.03499999999997</c:v>
                </c:pt>
                <c:pt idx="783">
                  <c:v>951.78000000000054</c:v>
                </c:pt>
                <c:pt idx="784">
                  <c:v>944.40499999999997</c:v>
                </c:pt>
                <c:pt idx="785">
                  <c:v>941.38499999999999</c:v>
                </c:pt>
                <c:pt idx="786">
                  <c:v>926.34499999999946</c:v>
                </c:pt>
                <c:pt idx="787">
                  <c:v>917.83499999999947</c:v>
                </c:pt>
                <c:pt idx="788">
                  <c:v>916.93499999999949</c:v>
                </c:pt>
                <c:pt idx="789">
                  <c:v>916.07</c:v>
                </c:pt>
                <c:pt idx="790">
                  <c:v>897.04499999999996</c:v>
                </c:pt>
                <c:pt idx="791">
                  <c:v>885.71500000000003</c:v>
                </c:pt>
                <c:pt idx="792">
                  <c:v>886.28000000000054</c:v>
                </c:pt>
                <c:pt idx="793">
                  <c:v>886.53499999999997</c:v>
                </c:pt>
                <c:pt idx="794">
                  <c:v>898.43999999999949</c:v>
                </c:pt>
                <c:pt idx="795">
                  <c:v>906.27000000000055</c:v>
                </c:pt>
                <c:pt idx="796">
                  <c:v>909.51499999999999</c:v>
                </c:pt>
                <c:pt idx="797">
                  <c:v>898.18000000000052</c:v>
                </c:pt>
                <c:pt idx="798">
                  <c:v>888.35999999999797</c:v>
                </c:pt>
                <c:pt idx="799">
                  <c:v>890.45499999999947</c:v>
                </c:pt>
                <c:pt idx="800">
                  <c:v>882.31</c:v>
                </c:pt>
                <c:pt idx="801">
                  <c:v>871.49</c:v>
                </c:pt>
                <c:pt idx="802">
                  <c:v>856.39</c:v>
                </c:pt>
                <c:pt idx="803">
                  <c:v>844.35499999999797</c:v>
                </c:pt>
                <c:pt idx="804">
                  <c:v>839.54499999999996</c:v>
                </c:pt>
                <c:pt idx="805">
                  <c:v>826.48500000000001</c:v>
                </c:pt>
                <c:pt idx="806">
                  <c:v>829.46499999999946</c:v>
                </c:pt>
                <c:pt idx="807">
                  <c:v>847.30499999999938</c:v>
                </c:pt>
                <c:pt idx="808">
                  <c:v>841.16</c:v>
                </c:pt>
                <c:pt idx="809">
                  <c:v>821.32499999999948</c:v>
                </c:pt>
                <c:pt idx="810">
                  <c:v>831.59500000000003</c:v>
                </c:pt>
                <c:pt idx="811">
                  <c:v>837.91</c:v>
                </c:pt>
                <c:pt idx="812">
                  <c:v>823.43</c:v>
                </c:pt>
                <c:pt idx="813">
                  <c:v>809.76499999999999</c:v>
                </c:pt>
                <c:pt idx="814">
                  <c:v>792.93</c:v>
                </c:pt>
                <c:pt idx="815">
                  <c:v>791.91499999999996</c:v>
                </c:pt>
                <c:pt idx="816">
                  <c:v>787.65499999999997</c:v>
                </c:pt>
                <c:pt idx="817">
                  <c:v>790.33999999999946</c:v>
                </c:pt>
                <c:pt idx="818">
                  <c:v>819.62</c:v>
                </c:pt>
                <c:pt idx="819">
                  <c:v>838.38</c:v>
                </c:pt>
                <c:pt idx="820">
                  <c:v>861.35499999999797</c:v>
                </c:pt>
                <c:pt idx="821">
                  <c:v>870.64499999999998</c:v>
                </c:pt>
                <c:pt idx="822">
                  <c:v>869.61</c:v>
                </c:pt>
                <c:pt idx="823">
                  <c:v>881.79500000000053</c:v>
                </c:pt>
                <c:pt idx="824">
                  <c:v>892.05499999999938</c:v>
                </c:pt>
                <c:pt idx="825">
                  <c:v>894.93999999999949</c:v>
                </c:pt>
                <c:pt idx="826">
                  <c:v>893.15</c:v>
                </c:pt>
                <c:pt idx="827">
                  <c:v>889.31999999999948</c:v>
                </c:pt>
                <c:pt idx="828">
                  <c:v>890.07500000000005</c:v>
                </c:pt>
                <c:pt idx="829">
                  <c:v>893.93999999999949</c:v>
                </c:pt>
                <c:pt idx="830">
                  <c:v>886.19</c:v>
                </c:pt>
                <c:pt idx="831">
                  <c:v>886.43</c:v>
                </c:pt>
                <c:pt idx="832">
                  <c:v>888.23500000000001</c:v>
                </c:pt>
                <c:pt idx="833">
                  <c:v>893.35999999999797</c:v>
                </c:pt>
                <c:pt idx="834">
                  <c:v>904.65499999999997</c:v>
                </c:pt>
                <c:pt idx="835">
                  <c:v>911.87</c:v>
                </c:pt>
                <c:pt idx="836">
                  <c:v>919.57500000000005</c:v>
                </c:pt>
                <c:pt idx="837">
                  <c:v>913.20500000000004</c:v>
                </c:pt>
                <c:pt idx="838">
                  <c:v>898.69500000000005</c:v>
                </c:pt>
                <c:pt idx="839">
                  <c:v>885.46499999999946</c:v>
                </c:pt>
                <c:pt idx="840">
                  <c:v>879.57</c:v>
                </c:pt>
                <c:pt idx="841">
                  <c:v>882.74</c:v>
                </c:pt>
                <c:pt idx="842">
                  <c:v>893.4</c:v>
                </c:pt>
                <c:pt idx="843">
                  <c:v>907.05</c:v>
                </c:pt>
                <c:pt idx="844">
                  <c:v>905.09500000000003</c:v>
                </c:pt>
                <c:pt idx="845">
                  <c:v>898.55</c:v>
                </c:pt>
                <c:pt idx="846">
                  <c:v>905.44499999999948</c:v>
                </c:pt>
                <c:pt idx="847">
                  <c:v>923.95499999999947</c:v>
                </c:pt>
                <c:pt idx="848">
                  <c:v>932.15499999999997</c:v>
                </c:pt>
                <c:pt idx="849">
                  <c:v>931.71</c:v>
                </c:pt>
                <c:pt idx="850">
                  <c:v>923.09</c:v>
                </c:pt>
                <c:pt idx="851">
                  <c:v>926.09</c:v>
                </c:pt>
                <c:pt idx="852">
                  <c:v>938.87</c:v>
                </c:pt>
                <c:pt idx="853">
                  <c:v>937.59</c:v>
                </c:pt>
                <c:pt idx="854">
                  <c:v>935.42</c:v>
                </c:pt>
                <c:pt idx="855">
                  <c:v>927.64</c:v>
                </c:pt>
                <c:pt idx="856">
                  <c:v>919.16</c:v>
                </c:pt>
                <c:pt idx="857">
                  <c:v>912.06499999999949</c:v>
                </c:pt>
                <c:pt idx="858">
                  <c:v>909.39</c:v>
                </c:pt>
                <c:pt idx="859">
                  <c:v>902.11500000000001</c:v>
                </c:pt>
                <c:pt idx="860">
                  <c:v>898.22500000000002</c:v>
                </c:pt>
                <c:pt idx="861">
                  <c:v>904.70500000000004</c:v>
                </c:pt>
                <c:pt idx="862">
                  <c:v>903.27000000000055</c:v>
                </c:pt>
                <c:pt idx="863">
                  <c:v>895.53</c:v>
                </c:pt>
                <c:pt idx="864">
                  <c:v>899.93999999999949</c:v>
                </c:pt>
                <c:pt idx="865">
                  <c:v>906.69500000000005</c:v>
                </c:pt>
                <c:pt idx="866">
                  <c:v>897.05499999999938</c:v>
                </c:pt>
                <c:pt idx="867">
                  <c:v>887.68499999999995</c:v>
                </c:pt>
                <c:pt idx="868">
                  <c:v>890.03499999999997</c:v>
                </c:pt>
                <c:pt idx="869">
                  <c:v>896.56</c:v>
                </c:pt>
                <c:pt idx="870">
                  <c:v>894.92499999999939</c:v>
                </c:pt>
                <c:pt idx="871">
                  <c:v>892.47</c:v>
                </c:pt>
                <c:pt idx="872">
                  <c:v>891.06499999999949</c:v>
                </c:pt>
                <c:pt idx="873">
                  <c:v>882.53</c:v>
                </c:pt>
                <c:pt idx="874">
                  <c:v>877.39499999999998</c:v>
                </c:pt>
                <c:pt idx="875">
                  <c:v>879.60500000000002</c:v>
                </c:pt>
                <c:pt idx="876">
                  <c:v>879.81999999999948</c:v>
                </c:pt>
                <c:pt idx="877">
                  <c:v>894.42499999999939</c:v>
                </c:pt>
                <c:pt idx="878">
                  <c:v>908.81</c:v>
                </c:pt>
                <c:pt idx="879">
                  <c:v>918.8</c:v>
                </c:pt>
                <c:pt idx="880">
                  <c:v>925.97</c:v>
                </c:pt>
                <c:pt idx="881">
                  <c:v>916.43</c:v>
                </c:pt>
                <c:pt idx="882">
                  <c:v>918.75</c:v>
                </c:pt>
                <c:pt idx="883">
                  <c:v>927.57500000000005</c:v>
                </c:pt>
                <c:pt idx="884">
                  <c:v>926.91499999999996</c:v>
                </c:pt>
                <c:pt idx="885">
                  <c:v>928.95999999999947</c:v>
                </c:pt>
                <c:pt idx="886">
                  <c:v>924.93999999999949</c:v>
                </c:pt>
                <c:pt idx="887">
                  <c:v>916.41</c:v>
                </c:pt>
                <c:pt idx="888">
                  <c:v>908.19</c:v>
                </c:pt>
                <c:pt idx="889">
                  <c:v>901.78000000000054</c:v>
                </c:pt>
                <c:pt idx="890">
                  <c:v>894.7</c:v>
                </c:pt>
                <c:pt idx="891">
                  <c:v>882.995</c:v>
                </c:pt>
                <c:pt idx="892">
                  <c:v>882.84999999999798</c:v>
                </c:pt>
                <c:pt idx="893">
                  <c:v>874.37</c:v>
                </c:pt>
                <c:pt idx="894">
                  <c:v>854.43999999999949</c:v>
                </c:pt>
                <c:pt idx="895">
                  <c:v>853.02</c:v>
                </c:pt>
                <c:pt idx="896">
                  <c:v>861.44999999999948</c:v>
                </c:pt>
                <c:pt idx="897">
                  <c:v>854.49</c:v>
                </c:pt>
                <c:pt idx="898">
                  <c:v>850.15499999999997</c:v>
                </c:pt>
                <c:pt idx="899">
                  <c:v>858.01</c:v>
                </c:pt>
                <c:pt idx="900">
                  <c:v>854.26</c:v>
                </c:pt>
                <c:pt idx="901">
                  <c:v>845.89499999999998</c:v>
                </c:pt>
                <c:pt idx="902">
                  <c:v>840.87</c:v>
                </c:pt>
                <c:pt idx="903">
                  <c:v>833.92</c:v>
                </c:pt>
                <c:pt idx="904">
                  <c:v>832.82999999999947</c:v>
                </c:pt>
                <c:pt idx="905">
                  <c:v>832.58500000000004</c:v>
                </c:pt>
                <c:pt idx="906">
                  <c:v>823.93999999999949</c:v>
                </c:pt>
                <c:pt idx="907">
                  <c:v>818.02499999999998</c:v>
                </c:pt>
                <c:pt idx="908">
                  <c:v>826.13</c:v>
                </c:pt>
                <c:pt idx="909">
                  <c:v>834.89</c:v>
                </c:pt>
                <c:pt idx="910">
                  <c:v>843.03</c:v>
                </c:pt>
                <c:pt idx="911">
                  <c:v>848.15</c:v>
                </c:pt>
                <c:pt idx="912">
                  <c:v>841.11500000000001</c:v>
                </c:pt>
                <c:pt idx="913">
                  <c:v>842.63499999999999</c:v>
                </c:pt>
                <c:pt idx="914">
                  <c:v>840.375</c:v>
                </c:pt>
                <c:pt idx="915">
                  <c:v>835.57500000000005</c:v>
                </c:pt>
                <c:pt idx="916">
                  <c:v>833.06</c:v>
                </c:pt>
                <c:pt idx="917">
                  <c:v>832.41499999999996</c:v>
                </c:pt>
                <c:pt idx="918">
                  <c:v>839.21500000000003</c:v>
                </c:pt>
                <c:pt idx="919">
                  <c:v>837.98</c:v>
                </c:pt>
                <c:pt idx="920">
                  <c:v>828.4</c:v>
                </c:pt>
                <c:pt idx="921">
                  <c:v>825.92</c:v>
                </c:pt>
                <c:pt idx="922">
                  <c:v>825.97500000000002</c:v>
                </c:pt>
                <c:pt idx="923">
                  <c:v>825.495</c:v>
                </c:pt>
                <c:pt idx="924">
                  <c:v>818.18499999999995</c:v>
                </c:pt>
                <c:pt idx="925">
                  <c:v>804.10500000000002</c:v>
                </c:pt>
                <c:pt idx="926">
                  <c:v>802.45999999999947</c:v>
                </c:pt>
                <c:pt idx="927">
                  <c:v>818.04499999999996</c:v>
                </c:pt>
                <c:pt idx="928">
                  <c:v>832.57500000000005</c:v>
                </c:pt>
                <c:pt idx="929">
                  <c:v>848.03</c:v>
                </c:pt>
                <c:pt idx="930">
                  <c:v>864.62</c:v>
                </c:pt>
                <c:pt idx="931">
                  <c:v>870.23500000000001</c:v>
                </c:pt>
                <c:pt idx="932">
                  <c:v>874.84499999999946</c:v>
                </c:pt>
                <c:pt idx="933">
                  <c:v>885.86499999999796</c:v>
                </c:pt>
                <c:pt idx="934">
                  <c:v>880.01</c:v>
                </c:pt>
                <c:pt idx="935">
                  <c:v>869.48500000000001</c:v>
                </c:pt>
                <c:pt idx="936">
                  <c:v>872.34499999999946</c:v>
                </c:pt>
                <c:pt idx="937">
                  <c:v>869.23500000000001</c:v>
                </c:pt>
                <c:pt idx="938">
                  <c:v>866.01</c:v>
                </c:pt>
                <c:pt idx="939">
                  <c:v>855.83999999999946</c:v>
                </c:pt>
                <c:pt idx="940">
                  <c:v>853.32999999999947</c:v>
                </c:pt>
                <c:pt idx="941">
                  <c:v>869.69</c:v>
                </c:pt>
                <c:pt idx="942">
                  <c:v>878.67499999999995</c:v>
                </c:pt>
                <c:pt idx="943">
                  <c:v>877.65</c:v>
                </c:pt>
                <c:pt idx="944">
                  <c:v>879.39</c:v>
                </c:pt>
                <c:pt idx="945">
                  <c:v>879.11</c:v>
                </c:pt>
                <c:pt idx="946">
                  <c:v>872.14</c:v>
                </c:pt>
                <c:pt idx="947">
                  <c:v>868.78500000000054</c:v>
                </c:pt>
                <c:pt idx="948">
                  <c:v>869.93999999999949</c:v>
                </c:pt>
                <c:pt idx="949">
                  <c:v>876.76499999999999</c:v>
                </c:pt>
                <c:pt idx="950">
                  <c:v>888.02</c:v>
                </c:pt>
                <c:pt idx="951">
                  <c:v>885.35999999999797</c:v>
                </c:pt>
                <c:pt idx="952">
                  <c:v>886.745</c:v>
                </c:pt>
                <c:pt idx="953">
                  <c:v>893.58</c:v>
                </c:pt>
                <c:pt idx="954">
                  <c:v>892.79500000000053</c:v>
                </c:pt>
                <c:pt idx="955">
                  <c:v>901.69</c:v>
                </c:pt>
                <c:pt idx="956">
                  <c:v>915.19500000000005</c:v>
                </c:pt>
                <c:pt idx="957">
                  <c:v>915.22500000000002</c:v>
                </c:pt>
                <c:pt idx="958">
                  <c:v>905.12</c:v>
                </c:pt>
                <c:pt idx="959">
                  <c:v>906.82499999999948</c:v>
                </c:pt>
                <c:pt idx="960">
                  <c:v>916.33999999999946</c:v>
                </c:pt>
                <c:pt idx="961">
                  <c:v>917.38</c:v>
                </c:pt>
                <c:pt idx="962">
                  <c:v>916.61</c:v>
                </c:pt>
                <c:pt idx="963">
                  <c:v>923.19</c:v>
                </c:pt>
                <c:pt idx="964">
                  <c:v>928.31499999999949</c:v>
                </c:pt>
                <c:pt idx="965">
                  <c:v>930.47</c:v>
                </c:pt>
                <c:pt idx="966">
                  <c:v>932.005</c:v>
                </c:pt>
                <c:pt idx="967">
                  <c:v>924.94499999999948</c:v>
                </c:pt>
                <c:pt idx="968">
                  <c:v>926.83999999999946</c:v>
                </c:pt>
                <c:pt idx="969">
                  <c:v>939.26</c:v>
                </c:pt>
                <c:pt idx="970">
                  <c:v>943.70500000000004</c:v>
                </c:pt>
                <c:pt idx="971">
                  <c:v>940.79000000000053</c:v>
                </c:pt>
                <c:pt idx="972">
                  <c:v>942.97500000000002</c:v>
                </c:pt>
                <c:pt idx="973">
                  <c:v>945.48500000000001</c:v>
                </c:pt>
                <c:pt idx="974">
                  <c:v>932.53499999999997</c:v>
                </c:pt>
                <c:pt idx="975">
                  <c:v>920.25</c:v>
                </c:pt>
                <c:pt idx="976">
                  <c:v>921.57500000000005</c:v>
                </c:pt>
                <c:pt idx="977">
                  <c:v>927.64499999999998</c:v>
                </c:pt>
                <c:pt idx="978">
                  <c:v>932.54499999999996</c:v>
                </c:pt>
                <c:pt idx="979">
                  <c:v>933.22</c:v>
                </c:pt>
                <c:pt idx="980">
                  <c:v>942.34999999999798</c:v>
                </c:pt>
                <c:pt idx="981">
                  <c:v>952.34999999999798</c:v>
                </c:pt>
                <c:pt idx="982">
                  <c:v>951.43</c:v>
                </c:pt>
                <c:pt idx="983">
                  <c:v>956.61500000000001</c:v>
                </c:pt>
                <c:pt idx="984">
                  <c:v>965.29500000000053</c:v>
                </c:pt>
                <c:pt idx="985">
                  <c:v>969.28000000000054</c:v>
                </c:pt>
                <c:pt idx="986">
                  <c:v>978.9</c:v>
                </c:pt>
                <c:pt idx="987">
                  <c:v>988.19</c:v>
                </c:pt>
                <c:pt idx="988">
                  <c:v>988.94999999999948</c:v>
                </c:pt>
                <c:pt idx="989">
                  <c:v>981.84499999999946</c:v>
                </c:pt>
                <c:pt idx="990">
                  <c:v>980.38499999999999</c:v>
                </c:pt>
                <c:pt idx="991">
                  <c:v>991.16</c:v>
                </c:pt>
                <c:pt idx="992">
                  <c:v>997.995</c:v>
                </c:pt>
                <c:pt idx="993">
                  <c:v>993.56</c:v>
                </c:pt>
                <c:pt idx="994">
                  <c:v>999.67499999999995</c:v>
                </c:pt>
                <c:pt idx="995">
                  <c:v>1011.2</c:v>
                </c:pt>
                <c:pt idx="996">
                  <c:v>1010.875</c:v>
                </c:pt>
                <c:pt idx="997">
                  <c:v>1002.395</c:v>
                </c:pt>
                <c:pt idx="998">
                  <c:v>995.19500000000005</c:v>
                </c:pt>
                <c:pt idx="999">
                  <c:v>988.66499999999996</c:v>
                </c:pt>
                <c:pt idx="1000">
                  <c:v>982.54499999999996</c:v>
                </c:pt>
                <c:pt idx="1001">
                  <c:v>979.38499999999999</c:v>
                </c:pt>
                <c:pt idx="1002">
                  <c:v>980.57</c:v>
                </c:pt>
                <c:pt idx="1003">
                  <c:v>981.02</c:v>
                </c:pt>
                <c:pt idx="1004">
                  <c:v>975.31999999999948</c:v>
                </c:pt>
                <c:pt idx="1005">
                  <c:v>978.40499999999997</c:v>
                </c:pt>
                <c:pt idx="1006">
                  <c:v>988.03499999999997</c:v>
                </c:pt>
                <c:pt idx="1007">
                  <c:v>989.72500000000002</c:v>
                </c:pt>
                <c:pt idx="1008">
                  <c:v>985.7</c:v>
                </c:pt>
                <c:pt idx="1009">
                  <c:v>995.06</c:v>
                </c:pt>
                <c:pt idx="1010">
                  <c:v>1006.13</c:v>
                </c:pt>
                <c:pt idx="1011">
                  <c:v>1005.025</c:v>
                </c:pt>
                <c:pt idx="1012">
                  <c:v>995.44499999999948</c:v>
                </c:pt>
                <c:pt idx="1013">
                  <c:v>993.42</c:v>
                </c:pt>
                <c:pt idx="1014">
                  <c:v>1001</c:v>
                </c:pt>
                <c:pt idx="1015">
                  <c:v>1002.14</c:v>
                </c:pt>
                <c:pt idx="1016">
                  <c:v>997.21</c:v>
                </c:pt>
                <c:pt idx="1017">
                  <c:v>987.86499999999796</c:v>
                </c:pt>
                <c:pt idx="1018">
                  <c:v>987.52499999999998</c:v>
                </c:pt>
                <c:pt idx="1019">
                  <c:v>986.06</c:v>
                </c:pt>
                <c:pt idx="1020">
                  <c:v>983.45499999999947</c:v>
                </c:pt>
                <c:pt idx="1021">
                  <c:v>988.35999999999797</c:v>
                </c:pt>
                <c:pt idx="1022">
                  <c:v>985.10500000000002</c:v>
                </c:pt>
                <c:pt idx="1023">
                  <c:v>990.14</c:v>
                </c:pt>
                <c:pt idx="1024">
                  <c:v>997.6</c:v>
                </c:pt>
                <c:pt idx="1025">
                  <c:v>992.9</c:v>
                </c:pt>
                <c:pt idx="1026">
                  <c:v>988.38499999999999</c:v>
                </c:pt>
                <c:pt idx="1027">
                  <c:v>988.9</c:v>
                </c:pt>
                <c:pt idx="1028">
                  <c:v>985.23</c:v>
                </c:pt>
                <c:pt idx="1029">
                  <c:v>981.48500000000001</c:v>
                </c:pt>
                <c:pt idx="1030">
                  <c:v>974.14</c:v>
                </c:pt>
                <c:pt idx="1031">
                  <c:v>966.27000000000055</c:v>
                </c:pt>
                <c:pt idx="1032">
                  <c:v>970.6</c:v>
                </c:pt>
                <c:pt idx="1033">
                  <c:v>975.85499999999797</c:v>
                </c:pt>
                <c:pt idx="1034">
                  <c:v>979.09</c:v>
                </c:pt>
                <c:pt idx="1035">
                  <c:v>985.47</c:v>
                </c:pt>
                <c:pt idx="1036">
                  <c:v>987.19</c:v>
                </c:pt>
                <c:pt idx="1037">
                  <c:v>987.27000000000055</c:v>
                </c:pt>
                <c:pt idx="1038">
                  <c:v>990.59</c:v>
                </c:pt>
                <c:pt idx="1039">
                  <c:v>995.20500000000004</c:v>
                </c:pt>
                <c:pt idx="1040">
                  <c:v>1001.045</c:v>
                </c:pt>
                <c:pt idx="1041">
                  <c:v>1001.3249999999994</c:v>
                </c:pt>
                <c:pt idx="1042">
                  <c:v>1001.7850000000005</c:v>
                </c:pt>
                <c:pt idx="1043">
                  <c:v>998.16499999999996</c:v>
                </c:pt>
                <c:pt idx="1044">
                  <c:v>993.38499999999999</c:v>
                </c:pt>
                <c:pt idx="1045">
                  <c:v>995.22</c:v>
                </c:pt>
                <c:pt idx="1046">
                  <c:v>996.76</c:v>
                </c:pt>
                <c:pt idx="1047">
                  <c:v>999.81499999999949</c:v>
                </c:pt>
                <c:pt idx="1048">
                  <c:v>1005.43</c:v>
                </c:pt>
                <c:pt idx="1049">
                  <c:v>1008.02</c:v>
                </c:pt>
                <c:pt idx="1050">
                  <c:v>1015</c:v>
                </c:pt>
                <c:pt idx="1051">
                  <c:v>1024.1299999999999</c:v>
                </c:pt>
                <c:pt idx="1052">
                  <c:v>1027.1199999999999</c:v>
                </c:pt>
                <c:pt idx="1053">
                  <c:v>1024.6799999999998</c:v>
                </c:pt>
                <c:pt idx="1054">
                  <c:v>1026.5150000000001</c:v>
                </c:pt>
                <c:pt idx="1055">
                  <c:v>1027.4050000000011</c:v>
                </c:pt>
                <c:pt idx="1056">
                  <c:v>1017.045</c:v>
                </c:pt>
                <c:pt idx="1057">
                  <c:v>1013.6700000000005</c:v>
                </c:pt>
                <c:pt idx="1058">
                  <c:v>1017.525</c:v>
                </c:pt>
                <c:pt idx="1059">
                  <c:v>1016.72</c:v>
                </c:pt>
                <c:pt idx="1060">
                  <c:v>1022.0650000000001</c:v>
                </c:pt>
                <c:pt idx="1061">
                  <c:v>1027.645</c:v>
                </c:pt>
                <c:pt idx="1062">
                  <c:v>1032.7750000000001</c:v>
                </c:pt>
                <c:pt idx="1063">
                  <c:v>1037.94</c:v>
                </c:pt>
                <c:pt idx="1064">
                  <c:v>1029.56</c:v>
                </c:pt>
                <c:pt idx="1065">
                  <c:v>1025.9250000000011</c:v>
                </c:pt>
                <c:pt idx="1066">
                  <c:v>1019.205</c:v>
                </c:pt>
                <c:pt idx="1067">
                  <c:v>1006.3249999999994</c:v>
                </c:pt>
                <c:pt idx="1068">
                  <c:v>1000.06</c:v>
                </c:pt>
                <c:pt idx="1069">
                  <c:v>1001.715</c:v>
                </c:pt>
                <c:pt idx="1070">
                  <c:v>1001.2750000000005</c:v>
                </c:pt>
                <c:pt idx="1071">
                  <c:v>1007.095</c:v>
                </c:pt>
                <c:pt idx="1072">
                  <c:v>1019.23</c:v>
                </c:pt>
                <c:pt idx="1073">
                  <c:v>1025.0450000000001</c:v>
                </c:pt>
                <c:pt idx="1074">
                  <c:v>1032.0999999999999</c:v>
                </c:pt>
                <c:pt idx="1075">
                  <c:v>1036.8</c:v>
                </c:pt>
                <c:pt idx="1076">
                  <c:v>1036.5150000000001</c:v>
                </c:pt>
                <c:pt idx="1077">
                  <c:v>1036.2550000000001</c:v>
                </c:pt>
                <c:pt idx="1078">
                  <c:v>1038.395</c:v>
                </c:pt>
                <c:pt idx="1079">
                  <c:v>1041.7049999999999</c:v>
                </c:pt>
                <c:pt idx="1080">
                  <c:v>1047.4150000000011</c:v>
                </c:pt>
                <c:pt idx="1081">
                  <c:v>1048.1199999999999</c:v>
                </c:pt>
                <c:pt idx="1082">
                  <c:v>1048.4150000000011</c:v>
                </c:pt>
                <c:pt idx="1083">
                  <c:v>1044.6949999999892</c:v>
                </c:pt>
                <c:pt idx="1084">
                  <c:v>1042</c:v>
                </c:pt>
                <c:pt idx="1085">
                  <c:v>1045.355</c:v>
                </c:pt>
                <c:pt idx="1086">
                  <c:v>1038.1949999999892</c:v>
                </c:pt>
                <c:pt idx="1087">
                  <c:v>1032.0650000000001</c:v>
                </c:pt>
                <c:pt idx="1088">
                  <c:v>1031.3399999999999</c:v>
                </c:pt>
                <c:pt idx="1089">
                  <c:v>1030.02</c:v>
                </c:pt>
                <c:pt idx="1090">
                  <c:v>1038.96</c:v>
                </c:pt>
                <c:pt idx="1091">
                  <c:v>1047.45</c:v>
                </c:pt>
                <c:pt idx="1092">
                  <c:v>1047.5250000000001</c:v>
                </c:pt>
                <c:pt idx="1093">
                  <c:v>1048.825</c:v>
                </c:pt>
                <c:pt idx="1094">
                  <c:v>1054.865</c:v>
                </c:pt>
                <c:pt idx="1095">
                  <c:v>1056.135</c:v>
                </c:pt>
                <c:pt idx="1096">
                  <c:v>1052.53</c:v>
                </c:pt>
                <c:pt idx="1097">
                  <c:v>1054.93</c:v>
                </c:pt>
                <c:pt idx="1098">
                  <c:v>1055.6299999999999</c:v>
                </c:pt>
                <c:pt idx="1099">
                  <c:v>1050.1599999999999</c:v>
                </c:pt>
                <c:pt idx="1100">
                  <c:v>1046.8399999999999</c:v>
                </c:pt>
                <c:pt idx="1101">
                  <c:v>1052.5650000000001</c:v>
                </c:pt>
                <c:pt idx="1102">
                  <c:v>1058.4849999999999</c:v>
                </c:pt>
                <c:pt idx="1103">
                  <c:v>1054.3799999999999</c:v>
                </c:pt>
                <c:pt idx="1104">
                  <c:v>1046.99</c:v>
                </c:pt>
                <c:pt idx="1105">
                  <c:v>1038.8899999999999</c:v>
                </c:pt>
                <c:pt idx="1106">
                  <c:v>1038.2950000000001</c:v>
                </c:pt>
                <c:pt idx="1107">
                  <c:v>1038.0450000000001</c:v>
                </c:pt>
                <c:pt idx="1108">
                  <c:v>1034.4649999999999</c:v>
                </c:pt>
                <c:pt idx="1109">
                  <c:v>1043.6799999999998</c:v>
                </c:pt>
                <c:pt idx="1110">
                  <c:v>1052.9849999999999</c:v>
                </c:pt>
                <c:pt idx="1111">
                  <c:v>1056.1699999999998</c:v>
                </c:pt>
                <c:pt idx="1112">
                  <c:v>1058.45</c:v>
                </c:pt>
                <c:pt idx="1113">
                  <c:v>1058.325</c:v>
                </c:pt>
                <c:pt idx="1114">
                  <c:v>1064.1599999999999</c:v>
                </c:pt>
                <c:pt idx="1115">
                  <c:v>1068.3699999999999</c:v>
                </c:pt>
                <c:pt idx="1116">
                  <c:v>1065.675</c:v>
                </c:pt>
                <c:pt idx="1117">
                  <c:v>1067.2249999999999</c:v>
                </c:pt>
                <c:pt idx="1118">
                  <c:v>1065.6099999999999</c:v>
                </c:pt>
                <c:pt idx="1119">
                  <c:v>1065.4000000000001</c:v>
                </c:pt>
                <c:pt idx="1120">
                  <c:v>1064.74</c:v>
                </c:pt>
                <c:pt idx="1121">
                  <c:v>1059.615</c:v>
                </c:pt>
                <c:pt idx="1122">
                  <c:v>1065.135</c:v>
                </c:pt>
                <c:pt idx="1123">
                  <c:v>1072.6799999999998</c:v>
                </c:pt>
                <c:pt idx="1124">
                  <c:v>1071.0899999999999</c:v>
                </c:pt>
                <c:pt idx="1125">
                  <c:v>1071.585</c:v>
                </c:pt>
                <c:pt idx="1126">
                  <c:v>1075.8050000000001</c:v>
                </c:pt>
                <c:pt idx="1127">
                  <c:v>1082.83</c:v>
                </c:pt>
                <c:pt idx="1128">
                  <c:v>1088.92</c:v>
                </c:pt>
                <c:pt idx="1129">
                  <c:v>1090.8</c:v>
                </c:pt>
                <c:pt idx="1130">
                  <c:v>1094.48</c:v>
                </c:pt>
                <c:pt idx="1131">
                  <c:v>1095.03</c:v>
                </c:pt>
                <c:pt idx="1132">
                  <c:v>1094.04</c:v>
                </c:pt>
                <c:pt idx="1133">
                  <c:v>1094.9649999999999</c:v>
                </c:pt>
                <c:pt idx="1134">
                  <c:v>1102.6849999999893</c:v>
                </c:pt>
                <c:pt idx="1135">
                  <c:v>1109.56</c:v>
                </c:pt>
                <c:pt idx="1136">
                  <c:v>1110.78</c:v>
                </c:pt>
                <c:pt idx="1137">
                  <c:v>1111.92</c:v>
                </c:pt>
                <c:pt idx="1138">
                  <c:v>1110.2</c:v>
                </c:pt>
                <c:pt idx="1139">
                  <c:v>1115.3499999999999</c:v>
                </c:pt>
                <c:pt idx="1140">
                  <c:v>1122.9449999999999</c:v>
                </c:pt>
                <c:pt idx="1141">
                  <c:v>1125</c:v>
                </c:pt>
                <c:pt idx="1142">
                  <c:v>1129.125</c:v>
                </c:pt>
                <c:pt idx="1143">
                  <c:v>1126.8899999999999</c:v>
                </c:pt>
                <c:pt idx="1144">
                  <c:v>1124.5450000000001</c:v>
                </c:pt>
                <c:pt idx="1145">
                  <c:v>1124.2249999999999</c:v>
                </c:pt>
                <c:pt idx="1146">
                  <c:v>1125.8699999999999</c:v>
                </c:pt>
                <c:pt idx="1147">
                  <c:v>1131.2850000000001</c:v>
                </c:pt>
                <c:pt idx="1148">
                  <c:v>1135.94</c:v>
                </c:pt>
                <c:pt idx="1149">
                  <c:v>1139.83</c:v>
                </c:pt>
                <c:pt idx="1150">
                  <c:v>1139.3</c:v>
                </c:pt>
                <c:pt idx="1151">
                  <c:v>1143.1949999999892</c:v>
                </c:pt>
                <c:pt idx="1152">
                  <c:v>1145.78</c:v>
                </c:pt>
                <c:pt idx="1153">
                  <c:v>1142.7449999999999</c:v>
                </c:pt>
                <c:pt idx="1154">
                  <c:v>1148.46</c:v>
                </c:pt>
                <c:pt idx="1155">
                  <c:v>1149.71</c:v>
                </c:pt>
                <c:pt idx="1156">
                  <c:v>1136.2650000000001</c:v>
                </c:pt>
                <c:pt idx="1157">
                  <c:v>1131.2950000000001</c:v>
                </c:pt>
                <c:pt idx="1158">
                  <c:v>1132.6199999999999</c:v>
                </c:pt>
                <c:pt idx="1159">
                  <c:v>1133.1949999999892</c:v>
                </c:pt>
                <c:pt idx="1160">
                  <c:v>1135.645</c:v>
                </c:pt>
                <c:pt idx="1161">
                  <c:v>1131.2750000000001</c:v>
                </c:pt>
                <c:pt idx="1162">
                  <c:v>1127.5550000000001</c:v>
                </c:pt>
                <c:pt idx="1163">
                  <c:v>1135.675</c:v>
                </c:pt>
                <c:pt idx="1164">
                  <c:v>1141.2850000000001</c:v>
                </c:pt>
                <c:pt idx="1165">
                  <c:v>1142.675</c:v>
                </c:pt>
                <c:pt idx="1166">
                  <c:v>1151.6499999999999</c:v>
                </c:pt>
                <c:pt idx="1167">
                  <c:v>1154.9349999999999</c:v>
                </c:pt>
                <c:pt idx="1168">
                  <c:v>1148.96</c:v>
                </c:pt>
                <c:pt idx="1169">
                  <c:v>1145.81</c:v>
                </c:pt>
                <c:pt idx="1170">
                  <c:v>1151.4000000000001</c:v>
                </c:pt>
                <c:pt idx="1171">
                  <c:v>1154.4050000000011</c:v>
                </c:pt>
                <c:pt idx="1172">
                  <c:v>1149.44</c:v>
                </c:pt>
                <c:pt idx="1173">
                  <c:v>1145.585</c:v>
                </c:pt>
                <c:pt idx="1174">
                  <c:v>1142.55</c:v>
                </c:pt>
                <c:pt idx="1175">
                  <c:v>1140.04</c:v>
                </c:pt>
                <c:pt idx="1176">
                  <c:v>1141.3799999999999</c:v>
                </c:pt>
                <c:pt idx="1177">
                  <c:v>1144.29</c:v>
                </c:pt>
                <c:pt idx="1178">
                  <c:v>1144.9250000000011</c:v>
                </c:pt>
                <c:pt idx="1179">
                  <c:v>1150.4549999999999</c:v>
                </c:pt>
                <c:pt idx="1180">
                  <c:v>1152.5350000000001</c:v>
                </c:pt>
                <c:pt idx="1181">
                  <c:v>1150.0650000000001</c:v>
                </c:pt>
                <c:pt idx="1182">
                  <c:v>1152.95</c:v>
                </c:pt>
                <c:pt idx="1183">
                  <c:v>1155.865</c:v>
                </c:pt>
                <c:pt idx="1184">
                  <c:v>1152.03</c:v>
                </c:pt>
                <c:pt idx="1185">
                  <c:v>1143.8899999999999</c:v>
                </c:pt>
                <c:pt idx="1186">
                  <c:v>1132.2349999999999</c:v>
                </c:pt>
                <c:pt idx="1187">
                  <c:v>1115.335</c:v>
                </c:pt>
                <c:pt idx="1188">
                  <c:v>1113.675</c:v>
                </c:pt>
                <c:pt idx="1189">
                  <c:v>1112.53</c:v>
                </c:pt>
                <c:pt idx="1190">
                  <c:v>1107.595</c:v>
                </c:pt>
                <c:pt idx="1191">
                  <c:v>1117.2249999999999</c:v>
                </c:pt>
                <c:pt idx="1192">
                  <c:v>1123.0350000000001</c:v>
                </c:pt>
                <c:pt idx="1193">
                  <c:v>1116.05</c:v>
                </c:pt>
                <c:pt idx="1194">
                  <c:v>1102.5899999999999</c:v>
                </c:pt>
                <c:pt idx="1195">
                  <c:v>1094.675</c:v>
                </c:pt>
                <c:pt idx="1196">
                  <c:v>1092.6399999999999</c:v>
                </c:pt>
                <c:pt idx="1197">
                  <c:v>1100.26</c:v>
                </c:pt>
                <c:pt idx="1198">
                  <c:v>1108.625</c:v>
                </c:pt>
                <c:pt idx="1199">
                  <c:v>1115.2650000000001</c:v>
                </c:pt>
                <c:pt idx="1200">
                  <c:v>1124.7349999999999</c:v>
                </c:pt>
                <c:pt idx="1201">
                  <c:v>1126.605</c:v>
                </c:pt>
                <c:pt idx="1202">
                  <c:v>1129.1899999999998</c:v>
                </c:pt>
                <c:pt idx="1203">
                  <c:v>1136.99</c:v>
                </c:pt>
                <c:pt idx="1204">
                  <c:v>1146.1899999999998</c:v>
                </c:pt>
                <c:pt idx="1205">
                  <c:v>1149.365</c:v>
                </c:pt>
                <c:pt idx="1206">
                  <c:v>1144.345</c:v>
                </c:pt>
                <c:pt idx="1207">
                  <c:v>1139.9250000000011</c:v>
                </c:pt>
                <c:pt idx="1208">
                  <c:v>1139.32</c:v>
                </c:pt>
                <c:pt idx="1209">
                  <c:v>1142.26</c:v>
                </c:pt>
                <c:pt idx="1210">
                  <c:v>1137.32</c:v>
                </c:pt>
                <c:pt idx="1211">
                  <c:v>1128.8050000000001</c:v>
                </c:pt>
                <c:pt idx="1212">
                  <c:v>1128.5050000000001</c:v>
                </c:pt>
                <c:pt idx="1213">
                  <c:v>1131.7249999999999</c:v>
                </c:pt>
                <c:pt idx="1214">
                  <c:v>1135.1899999999998</c:v>
                </c:pt>
                <c:pt idx="1215">
                  <c:v>1126.9849999999999</c:v>
                </c:pt>
                <c:pt idx="1216">
                  <c:v>1121.1199999999999</c:v>
                </c:pt>
                <c:pt idx="1217">
                  <c:v>1132.01</c:v>
                </c:pt>
                <c:pt idx="1218">
                  <c:v>1140.2650000000001</c:v>
                </c:pt>
                <c:pt idx="1219">
                  <c:v>1138.0650000000001</c:v>
                </c:pt>
                <c:pt idx="1220">
                  <c:v>1136.82</c:v>
                </c:pt>
                <c:pt idx="1221">
                  <c:v>1130.26</c:v>
                </c:pt>
                <c:pt idx="1222">
                  <c:v>1118.1499999999999</c:v>
                </c:pt>
                <c:pt idx="1223">
                  <c:v>1110.595</c:v>
                </c:pt>
                <c:pt idx="1224">
                  <c:v>1112.395</c:v>
                </c:pt>
                <c:pt idx="1225">
                  <c:v>1118.52</c:v>
                </c:pt>
                <c:pt idx="1226">
                  <c:v>1120.54</c:v>
                </c:pt>
                <c:pt idx="1227">
                  <c:v>1117.76</c:v>
                </c:pt>
                <c:pt idx="1228">
                  <c:v>1106.345</c:v>
                </c:pt>
                <c:pt idx="1229">
                  <c:v>1092.9100000000001</c:v>
                </c:pt>
                <c:pt idx="1230">
                  <c:v>1091.2850000000001</c:v>
                </c:pt>
                <c:pt idx="1231">
                  <c:v>1096.365</c:v>
                </c:pt>
                <c:pt idx="1232">
                  <c:v>1096.8599999999999</c:v>
                </c:pt>
                <c:pt idx="1233">
                  <c:v>1096.07</c:v>
                </c:pt>
                <c:pt idx="1234">
                  <c:v>1089.9000000000001</c:v>
                </c:pt>
                <c:pt idx="1235">
                  <c:v>1087.7950000000001</c:v>
                </c:pt>
                <c:pt idx="1236">
                  <c:v>1090.085</c:v>
                </c:pt>
                <c:pt idx="1237">
                  <c:v>1088.9349999999999</c:v>
                </c:pt>
                <c:pt idx="1238">
                  <c:v>1091.375</c:v>
                </c:pt>
                <c:pt idx="1239">
                  <c:v>1094.4849999999999</c:v>
                </c:pt>
                <c:pt idx="1240">
                  <c:v>1104.23</c:v>
                </c:pt>
                <c:pt idx="1241">
                  <c:v>1113.9949999999999</c:v>
                </c:pt>
                <c:pt idx="1242">
                  <c:v>1118.1099999999999</c:v>
                </c:pt>
                <c:pt idx="1243">
                  <c:v>1120.98</c:v>
                </c:pt>
                <c:pt idx="1244">
                  <c:v>1120.6799999999998</c:v>
                </c:pt>
                <c:pt idx="1245">
                  <c:v>1120.94</c:v>
                </c:pt>
                <c:pt idx="1246">
                  <c:v>1123.095</c:v>
                </c:pt>
                <c:pt idx="1247">
                  <c:v>1120.8150000000001</c:v>
                </c:pt>
                <c:pt idx="1248">
                  <c:v>1119.57</c:v>
                </c:pt>
                <c:pt idx="1249">
                  <c:v>1131.46</c:v>
                </c:pt>
                <c:pt idx="1250">
                  <c:v>1141.3</c:v>
                </c:pt>
                <c:pt idx="1251">
                  <c:v>1136.7550000000001</c:v>
                </c:pt>
                <c:pt idx="1252">
                  <c:v>1133.9000000000001</c:v>
                </c:pt>
                <c:pt idx="1253">
                  <c:v>1136.47</c:v>
                </c:pt>
                <c:pt idx="1254">
                  <c:v>1130.8799999999999</c:v>
                </c:pt>
                <c:pt idx="1255">
                  <c:v>1128.6499999999999</c:v>
                </c:pt>
                <c:pt idx="1256">
                  <c:v>1132.7850000000001</c:v>
                </c:pt>
                <c:pt idx="1257">
                  <c:v>1132.8050000000001</c:v>
                </c:pt>
                <c:pt idx="1258">
                  <c:v>1133.5350000000001</c:v>
                </c:pt>
                <c:pt idx="1259">
                  <c:v>1132.6599999999999</c:v>
                </c:pt>
                <c:pt idx="1260">
                  <c:v>1132.355</c:v>
                </c:pt>
                <c:pt idx="1261">
                  <c:v>1139.2349999999999</c:v>
                </c:pt>
                <c:pt idx="1262">
                  <c:v>1142.355</c:v>
                </c:pt>
                <c:pt idx="1263">
                  <c:v>1137.54</c:v>
                </c:pt>
                <c:pt idx="1264">
                  <c:v>1133.8899999999999</c:v>
                </c:pt>
                <c:pt idx="1265">
                  <c:v>1134.7750000000001</c:v>
                </c:pt>
                <c:pt idx="1266">
                  <c:v>1138.52</c:v>
                </c:pt>
                <c:pt idx="1267">
                  <c:v>1134.8899999999999</c:v>
                </c:pt>
                <c:pt idx="1268">
                  <c:v>1127.1599999999999</c:v>
                </c:pt>
                <c:pt idx="1269">
                  <c:v>1125.3799999999999</c:v>
                </c:pt>
                <c:pt idx="1270">
                  <c:v>1120.7950000000001</c:v>
                </c:pt>
                <c:pt idx="1271">
                  <c:v>1117.27</c:v>
                </c:pt>
                <c:pt idx="1272">
                  <c:v>1113.72</c:v>
                </c:pt>
                <c:pt idx="1273">
                  <c:v>1110.96</c:v>
                </c:pt>
                <c:pt idx="1274">
                  <c:v>1113.58</c:v>
                </c:pt>
                <c:pt idx="1275">
                  <c:v>1114.7449999999999</c:v>
                </c:pt>
                <c:pt idx="1276">
                  <c:v>1113.3050000000001</c:v>
                </c:pt>
                <c:pt idx="1277">
                  <c:v>1109.08</c:v>
                </c:pt>
                <c:pt idx="1278">
                  <c:v>1104.04</c:v>
                </c:pt>
                <c:pt idx="1279">
                  <c:v>1101.145</c:v>
                </c:pt>
                <c:pt idx="1280">
                  <c:v>1104.7850000000001</c:v>
                </c:pt>
                <c:pt idx="1281">
                  <c:v>1101.2750000000001</c:v>
                </c:pt>
                <c:pt idx="1282">
                  <c:v>1095.365</c:v>
                </c:pt>
                <c:pt idx="1283">
                  <c:v>1091.5250000000001</c:v>
                </c:pt>
                <c:pt idx="1284">
                  <c:v>1085.135</c:v>
                </c:pt>
                <c:pt idx="1285">
                  <c:v>1089.45</c:v>
                </c:pt>
                <c:pt idx="1286">
                  <c:v>1095.125</c:v>
                </c:pt>
                <c:pt idx="1287">
                  <c:v>1097.9250000000011</c:v>
                </c:pt>
                <c:pt idx="1288">
                  <c:v>1101.075</c:v>
                </c:pt>
                <c:pt idx="1289">
                  <c:v>1104.1699999999998</c:v>
                </c:pt>
                <c:pt idx="1290">
                  <c:v>1103.155</c:v>
                </c:pt>
                <c:pt idx="1291">
                  <c:v>1099.1599999999999</c:v>
                </c:pt>
                <c:pt idx="1292">
                  <c:v>1089.665</c:v>
                </c:pt>
                <c:pt idx="1293">
                  <c:v>1072.335</c:v>
                </c:pt>
                <c:pt idx="1294">
                  <c:v>1064.595</c:v>
                </c:pt>
                <c:pt idx="1295">
                  <c:v>1072.1299999999999</c:v>
                </c:pt>
                <c:pt idx="1296">
                  <c:v>1077.4150000000011</c:v>
                </c:pt>
                <c:pt idx="1297">
                  <c:v>1069.51</c:v>
                </c:pt>
                <c:pt idx="1298">
                  <c:v>1064.0150000000001</c:v>
                </c:pt>
                <c:pt idx="1299">
                  <c:v>1072.07</c:v>
                </c:pt>
                <c:pt idx="1300">
                  <c:v>1080.5250000000001</c:v>
                </c:pt>
                <c:pt idx="1301">
                  <c:v>1088.44</c:v>
                </c:pt>
                <c:pt idx="1302">
                  <c:v>1093.2</c:v>
                </c:pt>
                <c:pt idx="1303">
                  <c:v>1094.79</c:v>
                </c:pt>
                <c:pt idx="1304">
                  <c:v>1097.0150000000001</c:v>
                </c:pt>
                <c:pt idx="1305">
                  <c:v>1095.9349999999999</c:v>
                </c:pt>
                <c:pt idx="1306">
                  <c:v>1100.575</c:v>
                </c:pt>
                <c:pt idx="1307">
                  <c:v>1105.0250000000001</c:v>
                </c:pt>
                <c:pt idx="1308">
                  <c:v>1106.43</c:v>
                </c:pt>
                <c:pt idx="1309">
                  <c:v>1103.46</c:v>
                </c:pt>
                <c:pt idx="1310">
                  <c:v>1101.6949999999892</c:v>
                </c:pt>
                <c:pt idx="1311">
                  <c:v>1105.075</c:v>
                </c:pt>
                <c:pt idx="1312">
                  <c:v>1112.1099999999999</c:v>
                </c:pt>
                <c:pt idx="1313">
                  <c:v>1115.97</c:v>
                </c:pt>
                <c:pt idx="1314">
                  <c:v>1113.6299999999999</c:v>
                </c:pt>
                <c:pt idx="1315">
                  <c:v>1117.4649999999999</c:v>
                </c:pt>
                <c:pt idx="1316">
                  <c:v>1118.7850000000001</c:v>
                </c:pt>
                <c:pt idx="1317">
                  <c:v>1117.325</c:v>
                </c:pt>
                <c:pt idx="1318">
                  <c:v>1121.1499999999999</c:v>
                </c:pt>
                <c:pt idx="1319">
                  <c:v>1124.8699999999999</c:v>
                </c:pt>
                <c:pt idx="1320">
                  <c:v>1127.075</c:v>
                </c:pt>
                <c:pt idx="1321">
                  <c:v>1124.3499999999999</c:v>
                </c:pt>
                <c:pt idx="1322">
                  <c:v>1121.9349999999999</c:v>
                </c:pt>
                <c:pt idx="1323">
                  <c:v>1126.0250000000001</c:v>
                </c:pt>
                <c:pt idx="1324">
                  <c:v>1125.375</c:v>
                </c:pt>
                <c:pt idx="1325">
                  <c:v>1125.75</c:v>
                </c:pt>
                <c:pt idx="1326">
                  <c:v>1121.43</c:v>
                </c:pt>
                <c:pt idx="1327">
                  <c:v>1110.96</c:v>
                </c:pt>
                <c:pt idx="1328">
                  <c:v>1109.2349999999999</c:v>
                </c:pt>
                <c:pt idx="1329">
                  <c:v>1106.8150000000001</c:v>
                </c:pt>
                <c:pt idx="1330">
                  <c:v>1106.79</c:v>
                </c:pt>
                <c:pt idx="1331">
                  <c:v>1112.43</c:v>
                </c:pt>
                <c:pt idx="1332">
                  <c:v>1114.6899999999998</c:v>
                </c:pt>
                <c:pt idx="1333">
                  <c:v>1123.04</c:v>
                </c:pt>
                <c:pt idx="1334">
                  <c:v>1133.335</c:v>
                </c:pt>
                <c:pt idx="1335">
                  <c:v>1134.825</c:v>
                </c:pt>
                <c:pt idx="1336">
                  <c:v>1138.2650000000001</c:v>
                </c:pt>
                <c:pt idx="1337">
                  <c:v>1136.3499999999999</c:v>
                </c:pt>
                <c:pt idx="1338">
                  <c:v>1126.395</c:v>
                </c:pt>
                <c:pt idx="1339">
                  <c:v>1123.2650000000001</c:v>
                </c:pt>
                <c:pt idx="1340">
                  <c:v>1123.115</c:v>
                </c:pt>
                <c:pt idx="1341">
                  <c:v>1117.7449999999999</c:v>
                </c:pt>
                <c:pt idx="1342">
                  <c:v>1108.47</c:v>
                </c:pt>
                <c:pt idx="1343">
                  <c:v>1105.7449999999999</c:v>
                </c:pt>
                <c:pt idx="1344">
                  <c:v>1111.1099999999999</c:v>
                </c:pt>
                <c:pt idx="1345">
                  <c:v>1108.625</c:v>
                </c:pt>
                <c:pt idx="1346">
                  <c:v>1103.4449999999999</c:v>
                </c:pt>
                <c:pt idx="1347">
                  <c:v>1105.075</c:v>
                </c:pt>
                <c:pt idx="1348">
                  <c:v>1101.115</c:v>
                </c:pt>
                <c:pt idx="1349">
                  <c:v>1095.2750000000001</c:v>
                </c:pt>
                <c:pt idx="1350">
                  <c:v>1102.95</c:v>
                </c:pt>
                <c:pt idx="1351">
                  <c:v>1118.2449999999999</c:v>
                </c:pt>
                <c:pt idx="1352">
                  <c:v>1126.42</c:v>
                </c:pt>
                <c:pt idx="1353">
                  <c:v>1128.82</c:v>
                </c:pt>
                <c:pt idx="1354">
                  <c:v>1130.355</c:v>
                </c:pt>
                <c:pt idx="1355">
                  <c:v>1130.5450000000001</c:v>
                </c:pt>
                <c:pt idx="1356">
                  <c:v>1136.8699999999999</c:v>
                </c:pt>
                <c:pt idx="1357">
                  <c:v>1152.4349999999999</c:v>
                </c:pt>
                <c:pt idx="1358">
                  <c:v>1163.92</c:v>
                </c:pt>
                <c:pt idx="1359">
                  <c:v>1165.53</c:v>
                </c:pt>
                <c:pt idx="1360">
                  <c:v>1164.4849999999999</c:v>
                </c:pt>
                <c:pt idx="1361">
                  <c:v>1163.4949999999999</c:v>
                </c:pt>
                <c:pt idx="1362">
                  <c:v>1168.1949999999892</c:v>
                </c:pt>
                <c:pt idx="1363">
                  <c:v>1178.825</c:v>
                </c:pt>
                <c:pt idx="1364">
                  <c:v>1183.99</c:v>
                </c:pt>
                <c:pt idx="1365">
                  <c:v>1179.6199999999999</c:v>
                </c:pt>
                <c:pt idx="1366">
                  <c:v>1178.6849999999893</c:v>
                </c:pt>
                <c:pt idx="1367">
                  <c:v>1182.7449999999999</c:v>
                </c:pt>
                <c:pt idx="1368">
                  <c:v>1176.9449999999999</c:v>
                </c:pt>
                <c:pt idx="1369">
                  <c:v>1173.79</c:v>
                </c:pt>
                <c:pt idx="1370">
                  <c:v>1177.0899999999999</c:v>
                </c:pt>
                <c:pt idx="1371">
                  <c:v>1179.3499999999999</c:v>
                </c:pt>
                <c:pt idx="1372">
                  <c:v>1181.76</c:v>
                </c:pt>
                <c:pt idx="1373">
                  <c:v>1182.2049999999999</c:v>
                </c:pt>
                <c:pt idx="1374">
                  <c:v>1180.6099999999999</c:v>
                </c:pt>
                <c:pt idx="1375">
                  <c:v>1176.1949999999892</c:v>
                </c:pt>
                <c:pt idx="1376">
                  <c:v>1182.575</c:v>
                </c:pt>
                <c:pt idx="1377">
                  <c:v>1190.8499999999999</c:v>
                </c:pt>
                <c:pt idx="1378">
                  <c:v>1190.75</c:v>
                </c:pt>
                <c:pt idx="1379">
                  <c:v>1190.71</c:v>
                </c:pt>
                <c:pt idx="1380">
                  <c:v>1183.6599999999999</c:v>
                </c:pt>
                <c:pt idx="1381">
                  <c:v>1179.94</c:v>
                </c:pt>
                <c:pt idx="1382">
                  <c:v>1186.0250000000001</c:v>
                </c:pt>
                <c:pt idx="1383">
                  <c:v>1188.6199999999999</c:v>
                </c:pt>
                <c:pt idx="1384">
                  <c:v>1193.3399999999999</c:v>
                </c:pt>
                <c:pt idx="1385">
                  <c:v>1201.03</c:v>
                </c:pt>
                <c:pt idx="1386">
                  <c:v>1204.55</c:v>
                </c:pt>
                <c:pt idx="1387">
                  <c:v>1204.4649999999999</c:v>
                </c:pt>
                <c:pt idx="1388">
                  <c:v>1198.7149999999999</c:v>
                </c:pt>
                <c:pt idx="1389">
                  <c:v>1194.4250000000011</c:v>
                </c:pt>
                <c:pt idx="1390">
                  <c:v>1200.05</c:v>
                </c:pt>
                <c:pt idx="1391">
                  <c:v>1207.51</c:v>
                </c:pt>
                <c:pt idx="1392">
                  <c:v>1209.8499999999999</c:v>
                </c:pt>
                <c:pt idx="1393">
                  <c:v>1210.1299999999999</c:v>
                </c:pt>
                <c:pt idx="1394">
                  <c:v>1207.5250000000001</c:v>
                </c:pt>
                <c:pt idx="1395">
                  <c:v>1209.23</c:v>
                </c:pt>
                <c:pt idx="1396">
                  <c:v>1213.4949999999999</c:v>
                </c:pt>
                <c:pt idx="1397">
                  <c:v>1213.5</c:v>
                </c:pt>
                <c:pt idx="1398">
                  <c:v>1212.7349999999999</c:v>
                </c:pt>
                <c:pt idx="1399">
                  <c:v>1207</c:v>
                </c:pt>
                <c:pt idx="1400">
                  <c:v>1195.0650000000001</c:v>
                </c:pt>
                <c:pt idx="1401">
                  <c:v>1185.895</c:v>
                </c:pt>
                <c:pt idx="1402">
                  <c:v>1185.8150000000001</c:v>
                </c:pt>
                <c:pt idx="1403">
                  <c:v>1187.04</c:v>
                </c:pt>
                <c:pt idx="1404">
                  <c:v>1188.22</c:v>
                </c:pt>
                <c:pt idx="1405">
                  <c:v>1186.6199999999999</c:v>
                </c:pt>
                <c:pt idx="1406">
                  <c:v>1185.345</c:v>
                </c:pt>
                <c:pt idx="1407">
                  <c:v>1182.575</c:v>
                </c:pt>
                <c:pt idx="1408">
                  <c:v>1180.9849999999999</c:v>
                </c:pt>
                <c:pt idx="1409">
                  <c:v>1184.52</c:v>
                </c:pt>
                <c:pt idx="1410">
                  <c:v>1190.25</c:v>
                </c:pt>
                <c:pt idx="1411">
                  <c:v>1190.3050000000001</c:v>
                </c:pt>
                <c:pt idx="1412">
                  <c:v>1180.02</c:v>
                </c:pt>
                <c:pt idx="1413">
                  <c:v>1171.6399999999999</c:v>
                </c:pt>
                <c:pt idx="1414">
                  <c:v>1165.81</c:v>
                </c:pt>
                <c:pt idx="1415">
                  <c:v>1166.08</c:v>
                </c:pt>
                <c:pt idx="1416">
                  <c:v>1171.24</c:v>
                </c:pt>
                <c:pt idx="1417">
                  <c:v>1174.31</c:v>
                </c:pt>
                <c:pt idx="1418">
                  <c:v>1172.9549999999999</c:v>
                </c:pt>
                <c:pt idx="1419">
                  <c:v>1176.3150000000001</c:v>
                </c:pt>
                <c:pt idx="1420">
                  <c:v>1185.3399999999999</c:v>
                </c:pt>
                <c:pt idx="1421">
                  <c:v>1191.3</c:v>
                </c:pt>
                <c:pt idx="1422">
                  <c:v>1191.54</c:v>
                </c:pt>
                <c:pt idx="1423">
                  <c:v>1196.46</c:v>
                </c:pt>
                <c:pt idx="1424">
                  <c:v>1202.375</c:v>
                </c:pt>
                <c:pt idx="1425">
                  <c:v>1202.01</c:v>
                </c:pt>
                <c:pt idx="1426">
                  <c:v>1197.145</c:v>
                </c:pt>
                <c:pt idx="1427">
                  <c:v>1194.5</c:v>
                </c:pt>
                <c:pt idx="1428">
                  <c:v>1201.155</c:v>
                </c:pt>
                <c:pt idx="1429">
                  <c:v>1205.72</c:v>
                </c:pt>
                <c:pt idx="1430">
                  <c:v>1208.1299999999999</c:v>
                </c:pt>
                <c:pt idx="1431">
                  <c:v>1210.23</c:v>
                </c:pt>
                <c:pt idx="1432">
                  <c:v>1205.5450000000001</c:v>
                </c:pt>
                <c:pt idx="1433">
                  <c:v>1201.1699999999998</c:v>
                </c:pt>
                <c:pt idx="1434">
                  <c:v>1201.5899999999999</c:v>
                </c:pt>
                <c:pt idx="1435">
                  <c:v>1192.875</c:v>
                </c:pt>
                <c:pt idx="1436">
                  <c:v>1187.48</c:v>
                </c:pt>
                <c:pt idx="1437">
                  <c:v>1195.5</c:v>
                </c:pt>
                <c:pt idx="1438">
                  <c:v>1205.7850000000001</c:v>
                </c:pt>
                <c:pt idx="1439">
                  <c:v>1207.4849999999999</c:v>
                </c:pt>
                <c:pt idx="1440">
                  <c:v>1207.0050000000001</c:v>
                </c:pt>
                <c:pt idx="1441">
                  <c:v>1210.2449999999999</c:v>
                </c:pt>
                <c:pt idx="1442">
                  <c:v>1210.2750000000001</c:v>
                </c:pt>
                <c:pt idx="1443">
                  <c:v>1216.2950000000001</c:v>
                </c:pt>
                <c:pt idx="1444">
                  <c:v>1223.7149999999999</c:v>
                </c:pt>
                <c:pt idx="1445">
                  <c:v>1222.3699999999999</c:v>
                </c:pt>
                <c:pt idx="1446">
                  <c:v>1213.22</c:v>
                </c:pt>
                <c:pt idx="1447">
                  <c:v>1208.1299999999999</c:v>
                </c:pt>
                <c:pt idx="1448">
                  <c:v>1204.665</c:v>
                </c:pt>
                <c:pt idx="1449">
                  <c:v>1203.4549999999999</c:v>
                </c:pt>
                <c:pt idx="1450">
                  <c:v>1202.29</c:v>
                </c:pt>
                <c:pt idx="1451">
                  <c:v>1192.9100000000001</c:v>
                </c:pt>
                <c:pt idx="1452">
                  <c:v>1189.1399999999999</c:v>
                </c:pt>
                <c:pt idx="1453">
                  <c:v>1189.93</c:v>
                </c:pt>
                <c:pt idx="1454">
                  <c:v>1186.7149999999999</c:v>
                </c:pt>
                <c:pt idx="1455">
                  <c:v>1177.7449999999999</c:v>
                </c:pt>
                <c:pt idx="1456">
                  <c:v>1172.1399999999999</c:v>
                </c:pt>
                <c:pt idx="1457">
                  <c:v>1171.9649999999999</c:v>
                </c:pt>
                <c:pt idx="1458">
                  <c:v>1171.4100000000001</c:v>
                </c:pt>
                <c:pt idx="1459">
                  <c:v>1172.8399999999999</c:v>
                </c:pt>
                <c:pt idx="1460">
                  <c:v>1169.83</c:v>
                </c:pt>
                <c:pt idx="1461">
                  <c:v>1173.3899999999999</c:v>
                </c:pt>
                <c:pt idx="1462">
                  <c:v>1180.9749999999999</c:v>
                </c:pt>
                <c:pt idx="1463">
                  <c:v>1176.7249999999999</c:v>
                </c:pt>
                <c:pt idx="1464">
                  <c:v>1174.4000000000001</c:v>
                </c:pt>
                <c:pt idx="1465">
                  <c:v>1178.7449999999999</c:v>
                </c:pt>
                <c:pt idx="1466">
                  <c:v>1182.7249999999999</c:v>
                </c:pt>
                <c:pt idx="1467">
                  <c:v>1187.5550000000001</c:v>
                </c:pt>
                <c:pt idx="1468">
                  <c:v>1186.07</c:v>
                </c:pt>
                <c:pt idx="1469">
                  <c:v>1181.1299999999999</c:v>
                </c:pt>
                <c:pt idx="1470">
                  <c:v>1184.4100000000001</c:v>
                </c:pt>
                <c:pt idx="1471">
                  <c:v>1180.7149999999999</c:v>
                </c:pt>
                <c:pt idx="1472">
                  <c:v>1167.875</c:v>
                </c:pt>
                <c:pt idx="1473">
                  <c:v>1152.27</c:v>
                </c:pt>
                <c:pt idx="1474">
                  <c:v>1144.2249999999999</c:v>
                </c:pt>
                <c:pt idx="1475">
                  <c:v>1149.33</c:v>
                </c:pt>
                <c:pt idx="1476">
                  <c:v>1145.05</c:v>
                </c:pt>
                <c:pt idx="1477">
                  <c:v>1148.655</c:v>
                </c:pt>
                <c:pt idx="1478">
                  <c:v>1155.95</c:v>
                </c:pt>
                <c:pt idx="1479">
                  <c:v>1156.94</c:v>
                </c:pt>
                <c:pt idx="1480">
                  <c:v>1156.77</c:v>
                </c:pt>
                <c:pt idx="1481">
                  <c:v>1153.95</c:v>
                </c:pt>
                <c:pt idx="1482">
                  <c:v>1149.6899999999998</c:v>
                </c:pt>
                <c:pt idx="1483">
                  <c:v>1149.94</c:v>
                </c:pt>
                <c:pt idx="1484">
                  <c:v>1159.385</c:v>
                </c:pt>
                <c:pt idx="1485">
                  <c:v>1161.5350000000001</c:v>
                </c:pt>
                <c:pt idx="1486">
                  <c:v>1168.3399999999999</c:v>
                </c:pt>
                <c:pt idx="1487">
                  <c:v>1174.0450000000001</c:v>
                </c:pt>
                <c:pt idx="1488">
                  <c:v>1171.9150000000011</c:v>
                </c:pt>
                <c:pt idx="1489">
                  <c:v>1175.0450000000001</c:v>
                </c:pt>
                <c:pt idx="1490">
                  <c:v>1172.46</c:v>
                </c:pt>
                <c:pt idx="1491">
                  <c:v>1168.58</c:v>
                </c:pt>
                <c:pt idx="1492">
                  <c:v>1165.1799999999998</c:v>
                </c:pt>
                <c:pt idx="1493">
                  <c:v>1156.675</c:v>
                </c:pt>
                <c:pt idx="1494">
                  <c:v>1159.865</c:v>
                </c:pt>
                <c:pt idx="1495">
                  <c:v>1169.73</c:v>
                </c:pt>
                <c:pt idx="1496">
                  <c:v>1179.605</c:v>
                </c:pt>
                <c:pt idx="1497">
                  <c:v>1188.29</c:v>
                </c:pt>
                <c:pt idx="1498">
                  <c:v>1190.1299999999999</c:v>
                </c:pt>
                <c:pt idx="1499">
                  <c:v>1191.5</c:v>
                </c:pt>
                <c:pt idx="1500">
                  <c:v>1193.95</c:v>
                </c:pt>
                <c:pt idx="1501">
                  <c:v>1192.0150000000001</c:v>
                </c:pt>
                <c:pt idx="1502">
                  <c:v>1193.7650000000001</c:v>
                </c:pt>
                <c:pt idx="1503">
                  <c:v>1198.135</c:v>
                </c:pt>
                <c:pt idx="1504">
                  <c:v>1198.72</c:v>
                </c:pt>
                <c:pt idx="1505">
                  <c:v>1195.08</c:v>
                </c:pt>
                <c:pt idx="1506">
                  <c:v>1196.845</c:v>
                </c:pt>
                <c:pt idx="1507">
                  <c:v>1203.24</c:v>
                </c:pt>
                <c:pt idx="1508">
                  <c:v>1200.1599999999999</c:v>
                </c:pt>
                <c:pt idx="1509">
                  <c:v>1196.7149999999999</c:v>
                </c:pt>
                <c:pt idx="1510">
                  <c:v>1197.3599999999999</c:v>
                </c:pt>
                <c:pt idx="1511">
                  <c:v>1195.9100000000001</c:v>
                </c:pt>
                <c:pt idx="1512">
                  <c:v>1197.7249999999999</c:v>
                </c:pt>
                <c:pt idx="1513">
                  <c:v>1199.4449999999999</c:v>
                </c:pt>
                <c:pt idx="1514">
                  <c:v>1199.3799999999999</c:v>
                </c:pt>
                <c:pt idx="1515">
                  <c:v>1202.2750000000001</c:v>
                </c:pt>
                <c:pt idx="1516">
                  <c:v>1205.2349999999999</c:v>
                </c:pt>
                <c:pt idx="1517">
                  <c:v>1208.78</c:v>
                </c:pt>
                <c:pt idx="1518">
                  <c:v>1213.94</c:v>
                </c:pt>
                <c:pt idx="1519">
                  <c:v>1216.4749999999999</c:v>
                </c:pt>
                <c:pt idx="1520">
                  <c:v>1214.8050000000001</c:v>
                </c:pt>
                <c:pt idx="1521">
                  <c:v>1213.6949999999892</c:v>
                </c:pt>
                <c:pt idx="1522">
                  <c:v>1207.26</c:v>
                </c:pt>
                <c:pt idx="1523">
                  <c:v>1196.0999999999999</c:v>
                </c:pt>
                <c:pt idx="1524">
                  <c:v>1191.0899999999999</c:v>
                </c:pt>
                <c:pt idx="1525">
                  <c:v>1196.08</c:v>
                </c:pt>
                <c:pt idx="1526">
                  <c:v>1200.7049999999999</c:v>
                </c:pt>
                <c:pt idx="1527">
                  <c:v>1195.595</c:v>
                </c:pt>
                <c:pt idx="1528">
                  <c:v>1192.8799999999999</c:v>
                </c:pt>
                <c:pt idx="1529">
                  <c:v>1194.4349999999999</c:v>
                </c:pt>
                <c:pt idx="1530">
                  <c:v>1199.71</c:v>
                </c:pt>
                <c:pt idx="1531">
                  <c:v>1200.01</c:v>
                </c:pt>
                <c:pt idx="1532">
                  <c:v>1196.4549999999999</c:v>
                </c:pt>
                <c:pt idx="1533">
                  <c:v>1204.9250000000011</c:v>
                </c:pt>
                <c:pt idx="1534">
                  <c:v>1215.7049999999999</c:v>
                </c:pt>
                <c:pt idx="1535">
                  <c:v>1220.8799999999999</c:v>
                </c:pt>
                <c:pt idx="1536">
                  <c:v>1222.83</c:v>
                </c:pt>
                <c:pt idx="1537">
                  <c:v>1224.98</c:v>
                </c:pt>
                <c:pt idx="1538">
                  <c:v>1227.31</c:v>
                </c:pt>
                <c:pt idx="1539">
                  <c:v>1224.5999999999999</c:v>
                </c:pt>
                <c:pt idx="1540">
                  <c:v>1225.3399999999999</c:v>
                </c:pt>
                <c:pt idx="1541">
                  <c:v>1232.375</c:v>
                </c:pt>
                <c:pt idx="1542">
                  <c:v>1231.22</c:v>
                </c:pt>
                <c:pt idx="1543">
                  <c:v>1230.5</c:v>
                </c:pt>
                <c:pt idx="1544">
                  <c:v>1231.4549999999999</c:v>
                </c:pt>
                <c:pt idx="1545">
                  <c:v>1230.1899999999998</c:v>
                </c:pt>
                <c:pt idx="1546">
                  <c:v>1234.0550000000001</c:v>
                </c:pt>
                <c:pt idx="1547">
                  <c:v>1240.3499999999999</c:v>
                </c:pt>
                <c:pt idx="1548">
                  <c:v>1239.03</c:v>
                </c:pt>
                <c:pt idx="1549">
                  <c:v>1234.81</c:v>
                </c:pt>
                <c:pt idx="1550">
                  <c:v>1239.79</c:v>
                </c:pt>
                <c:pt idx="1551">
                  <c:v>1244.6699999999998</c:v>
                </c:pt>
                <c:pt idx="1552">
                  <c:v>1240.53</c:v>
                </c:pt>
                <c:pt idx="1553">
                  <c:v>1231.21</c:v>
                </c:pt>
                <c:pt idx="1554">
                  <c:v>1224.8799999999999</c:v>
                </c:pt>
                <c:pt idx="1555">
                  <c:v>1227.335</c:v>
                </c:pt>
                <c:pt idx="1556">
                  <c:v>1230.3050000000001</c:v>
                </c:pt>
                <c:pt idx="1557">
                  <c:v>1233.4949999999999</c:v>
                </c:pt>
                <c:pt idx="1558">
                  <c:v>1234.1099999999999</c:v>
                </c:pt>
                <c:pt idx="1559">
                  <c:v>1232.165</c:v>
                </c:pt>
                <c:pt idx="1560">
                  <c:v>1226.655</c:v>
                </c:pt>
                <c:pt idx="1561">
                  <c:v>1219.7750000000001</c:v>
                </c:pt>
                <c:pt idx="1562">
                  <c:v>1219.595</c:v>
                </c:pt>
                <c:pt idx="1563">
                  <c:v>1219.335</c:v>
                </c:pt>
                <c:pt idx="1564">
                  <c:v>1220.635</c:v>
                </c:pt>
                <c:pt idx="1565">
                  <c:v>1219.5650000000001</c:v>
                </c:pt>
                <c:pt idx="1566">
                  <c:v>1213.4949999999999</c:v>
                </c:pt>
                <c:pt idx="1567">
                  <c:v>1210.885</c:v>
                </c:pt>
                <c:pt idx="1568">
                  <c:v>1208.635</c:v>
                </c:pt>
                <c:pt idx="1569">
                  <c:v>1208.595</c:v>
                </c:pt>
                <c:pt idx="1570">
                  <c:v>1210.2449999999999</c:v>
                </c:pt>
                <c:pt idx="1571">
                  <c:v>1214.2249999999999</c:v>
                </c:pt>
                <c:pt idx="1572">
                  <c:v>1220.7850000000001</c:v>
                </c:pt>
                <c:pt idx="1573">
                  <c:v>1219.6099999999999</c:v>
                </c:pt>
                <c:pt idx="1574">
                  <c:v>1217.81</c:v>
                </c:pt>
                <c:pt idx="1575">
                  <c:v>1225.4949999999999</c:v>
                </c:pt>
                <c:pt idx="1576">
                  <c:v>1234.6899999999998</c:v>
                </c:pt>
                <c:pt idx="1577">
                  <c:v>1233.8150000000001</c:v>
                </c:pt>
                <c:pt idx="1578">
                  <c:v>1236.33</c:v>
                </c:pt>
                <c:pt idx="1579">
                  <c:v>1240.7349999999999</c:v>
                </c:pt>
                <c:pt idx="1580">
                  <c:v>1235.6399999999999</c:v>
                </c:pt>
                <c:pt idx="1581">
                  <c:v>1228.9100000000001</c:v>
                </c:pt>
                <c:pt idx="1582">
                  <c:v>1227.1199999999999</c:v>
                </c:pt>
                <c:pt idx="1583">
                  <c:v>1232.45</c:v>
                </c:pt>
                <c:pt idx="1584">
                  <c:v>1234.4649999999999</c:v>
                </c:pt>
                <c:pt idx="1585">
                  <c:v>1226.1799999999998</c:v>
                </c:pt>
                <c:pt idx="1586">
                  <c:v>1215.77</c:v>
                </c:pt>
                <c:pt idx="1587">
                  <c:v>1212.4100000000001</c:v>
                </c:pt>
                <c:pt idx="1588">
                  <c:v>1214.9549999999999</c:v>
                </c:pt>
                <c:pt idx="1589">
                  <c:v>1215.46</c:v>
                </c:pt>
                <c:pt idx="1590">
                  <c:v>1215.645</c:v>
                </c:pt>
                <c:pt idx="1591">
                  <c:v>1216.2750000000001</c:v>
                </c:pt>
                <c:pt idx="1592">
                  <c:v>1222.2850000000001</c:v>
                </c:pt>
                <c:pt idx="1593">
                  <c:v>1228.2449999999999</c:v>
                </c:pt>
                <c:pt idx="1594">
                  <c:v>1227.7550000000001</c:v>
                </c:pt>
                <c:pt idx="1595">
                  <c:v>1220.585</c:v>
                </c:pt>
                <c:pt idx="1596">
                  <c:v>1205.43</c:v>
                </c:pt>
                <c:pt idx="1597">
                  <c:v>1193.94</c:v>
                </c:pt>
                <c:pt idx="1598">
                  <c:v>1193.6949999999892</c:v>
                </c:pt>
                <c:pt idx="1599">
                  <c:v>1191.615</c:v>
                </c:pt>
                <c:pt idx="1600">
                  <c:v>1186.0999999999999</c:v>
                </c:pt>
                <c:pt idx="1601">
                  <c:v>1181.2750000000001</c:v>
                </c:pt>
                <c:pt idx="1602">
                  <c:v>1177.26</c:v>
                </c:pt>
                <c:pt idx="1603">
                  <c:v>1181.7049999999999</c:v>
                </c:pt>
                <c:pt idx="1604">
                  <c:v>1188.335</c:v>
                </c:pt>
                <c:pt idx="1605">
                  <c:v>1184.1199999999999</c:v>
                </c:pt>
                <c:pt idx="1606">
                  <c:v>1186.95</c:v>
                </c:pt>
                <c:pt idx="1607">
                  <c:v>1186.78</c:v>
                </c:pt>
                <c:pt idx="1608">
                  <c:v>1178.6949999999892</c:v>
                </c:pt>
                <c:pt idx="1609">
                  <c:v>1189.4849999999999</c:v>
                </c:pt>
                <c:pt idx="1610">
                  <c:v>1197.96</c:v>
                </c:pt>
                <c:pt idx="1611">
                  <c:v>1193.96</c:v>
                </c:pt>
                <c:pt idx="1612">
                  <c:v>1185.1399999999999</c:v>
                </c:pt>
                <c:pt idx="1613">
                  <c:v>1188.655</c:v>
                </c:pt>
                <c:pt idx="1614">
                  <c:v>1202.71</c:v>
                </c:pt>
                <c:pt idx="1615">
                  <c:v>1204.885</c:v>
                </c:pt>
                <c:pt idx="1616">
                  <c:v>1208.76</c:v>
                </c:pt>
                <c:pt idx="1617">
                  <c:v>1217.3499999999999</c:v>
                </c:pt>
                <c:pt idx="1618">
                  <c:v>1220.04</c:v>
                </c:pt>
                <c:pt idx="1619">
                  <c:v>1221.4749999999999</c:v>
                </c:pt>
                <c:pt idx="1620">
                  <c:v>1220.7</c:v>
                </c:pt>
                <c:pt idx="1621">
                  <c:v>1219.6199999999999</c:v>
                </c:pt>
                <c:pt idx="1622">
                  <c:v>1225.8050000000001</c:v>
                </c:pt>
                <c:pt idx="1623">
                  <c:v>1232.8399999999999</c:v>
                </c:pt>
                <c:pt idx="1624">
                  <c:v>1234.24</c:v>
                </c:pt>
                <c:pt idx="1625">
                  <c:v>1231.385</c:v>
                </c:pt>
                <c:pt idx="1626">
                  <c:v>1230.1099999999999</c:v>
                </c:pt>
                <c:pt idx="1627">
                  <c:v>1237.0050000000001</c:v>
                </c:pt>
                <c:pt idx="1628">
                  <c:v>1245.5350000000001</c:v>
                </c:pt>
                <c:pt idx="1629">
                  <c:v>1251.56</c:v>
                </c:pt>
                <c:pt idx="1630">
                  <c:v>1258.04</c:v>
                </c:pt>
                <c:pt idx="1631">
                  <c:v>1263.42</c:v>
                </c:pt>
                <c:pt idx="1632">
                  <c:v>1266.93</c:v>
                </c:pt>
                <c:pt idx="1633">
                  <c:v>1262.855</c:v>
                </c:pt>
                <c:pt idx="1634">
                  <c:v>1257.47</c:v>
                </c:pt>
                <c:pt idx="1635">
                  <c:v>1253.48</c:v>
                </c:pt>
                <c:pt idx="1636">
                  <c:v>1257.075</c:v>
                </c:pt>
                <c:pt idx="1637">
                  <c:v>1264.875</c:v>
                </c:pt>
                <c:pt idx="1638">
                  <c:v>1263.585</c:v>
                </c:pt>
                <c:pt idx="1639">
                  <c:v>1262.895</c:v>
                </c:pt>
                <c:pt idx="1640">
                  <c:v>1260.5350000000001</c:v>
                </c:pt>
                <c:pt idx="1641">
                  <c:v>1256.605</c:v>
                </c:pt>
                <c:pt idx="1642">
                  <c:v>1257.605</c:v>
                </c:pt>
                <c:pt idx="1643">
                  <c:v>1259.9000000000001</c:v>
                </c:pt>
                <c:pt idx="1644">
                  <c:v>1263.93</c:v>
                </c:pt>
                <c:pt idx="1645">
                  <c:v>1270.085</c:v>
                </c:pt>
                <c:pt idx="1646">
                  <c:v>1271.8399999999999</c:v>
                </c:pt>
                <c:pt idx="1647">
                  <c:v>1269.1299999999999</c:v>
                </c:pt>
                <c:pt idx="1648">
                  <c:v>1263.6199999999999</c:v>
                </c:pt>
                <c:pt idx="1649">
                  <c:v>1259.77</c:v>
                </c:pt>
                <c:pt idx="1650">
                  <c:v>1261.2049999999999</c:v>
                </c:pt>
                <c:pt idx="1651">
                  <c:v>1265.4549999999999</c:v>
                </c:pt>
                <c:pt idx="1652">
                  <c:v>1268.3899999999999</c:v>
                </c:pt>
                <c:pt idx="1653">
                  <c:v>1262.5999999999999</c:v>
                </c:pt>
                <c:pt idx="1654">
                  <c:v>1257.355</c:v>
                </c:pt>
                <c:pt idx="1655">
                  <c:v>1256.2950000000001</c:v>
                </c:pt>
                <c:pt idx="1656">
                  <c:v>1251.355</c:v>
                </c:pt>
                <c:pt idx="1657">
                  <c:v>1258.5450000000001</c:v>
                </c:pt>
                <c:pt idx="1658">
                  <c:v>1271.1299999999999</c:v>
                </c:pt>
                <c:pt idx="1659">
                  <c:v>1273.47</c:v>
                </c:pt>
                <c:pt idx="1660">
                  <c:v>1279.4649999999999</c:v>
                </c:pt>
                <c:pt idx="1661">
                  <c:v>1287.8</c:v>
                </c:pt>
                <c:pt idx="1662">
                  <c:v>1289.92</c:v>
                </c:pt>
                <c:pt idx="1663">
                  <c:v>1291.95</c:v>
                </c:pt>
                <c:pt idx="1664">
                  <c:v>1290.1199999999999</c:v>
                </c:pt>
                <c:pt idx="1665">
                  <c:v>1286.835</c:v>
                </c:pt>
                <c:pt idx="1666">
                  <c:v>1285.27</c:v>
                </c:pt>
                <c:pt idx="1667">
                  <c:v>1280.43</c:v>
                </c:pt>
                <c:pt idx="1668">
                  <c:v>1281.4849999999999</c:v>
                </c:pt>
                <c:pt idx="1669">
                  <c:v>1273.2650000000001</c:v>
                </c:pt>
                <c:pt idx="1670">
                  <c:v>1262.655</c:v>
                </c:pt>
                <c:pt idx="1671">
                  <c:v>1265.3399999999999</c:v>
                </c:pt>
                <c:pt idx="1672">
                  <c:v>1265.77</c:v>
                </c:pt>
                <c:pt idx="1673">
                  <c:v>1269.2550000000001</c:v>
                </c:pt>
                <c:pt idx="1674">
                  <c:v>1278.7750000000001</c:v>
                </c:pt>
                <c:pt idx="1675">
                  <c:v>1284.46</c:v>
                </c:pt>
                <c:pt idx="1676">
                  <c:v>1282.6399999999999</c:v>
                </c:pt>
                <c:pt idx="1677">
                  <c:v>1281.27</c:v>
                </c:pt>
                <c:pt idx="1678">
                  <c:v>1276.6499999999999</c:v>
                </c:pt>
                <c:pt idx="1679">
                  <c:v>1267.4349999999999</c:v>
                </c:pt>
                <c:pt idx="1680">
                  <c:v>1264.5250000000001</c:v>
                </c:pt>
                <c:pt idx="1681">
                  <c:v>1259.9000000000001</c:v>
                </c:pt>
                <c:pt idx="1682">
                  <c:v>1260.2149999999999</c:v>
                </c:pt>
                <c:pt idx="1683">
                  <c:v>1264.7149999999999</c:v>
                </c:pt>
                <c:pt idx="1684">
                  <c:v>1265.4050000000011</c:v>
                </c:pt>
                <c:pt idx="1685">
                  <c:v>1264.9250000000011</c:v>
                </c:pt>
                <c:pt idx="1686">
                  <c:v>1269.1949999999892</c:v>
                </c:pt>
                <c:pt idx="1687">
                  <c:v>1277.7650000000001</c:v>
                </c:pt>
                <c:pt idx="1688">
                  <c:v>1284.6899999999998</c:v>
                </c:pt>
                <c:pt idx="1689">
                  <c:v>1288.31</c:v>
                </c:pt>
                <c:pt idx="1690">
                  <c:v>1285.1399999999999</c:v>
                </c:pt>
                <c:pt idx="1691">
                  <c:v>1287.8499999999999</c:v>
                </c:pt>
                <c:pt idx="1692">
                  <c:v>1290.23</c:v>
                </c:pt>
                <c:pt idx="1693">
                  <c:v>1288.6099999999999</c:v>
                </c:pt>
                <c:pt idx="1694">
                  <c:v>1291.7750000000001</c:v>
                </c:pt>
                <c:pt idx="1695">
                  <c:v>1287.3899999999999</c:v>
                </c:pt>
                <c:pt idx="1696">
                  <c:v>1285.95</c:v>
                </c:pt>
                <c:pt idx="1697">
                  <c:v>1290.1899999999998</c:v>
                </c:pt>
                <c:pt idx="1698">
                  <c:v>1288.1849999999893</c:v>
                </c:pt>
                <c:pt idx="1699">
                  <c:v>1282.7449999999999</c:v>
                </c:pt>
                <c:pt idx="1700">
                  <c:v>1277.07</c:v>
                </c:pt>
                <c:pt idx="1701">
                  <c:v>1277.175</c:v>
                </c:pt>
                <c:pt idx="1702">
                  <c:v>1275.3499999999999</c:v>
                </c:pt>
                <c:pt idx="1703">
                  <c:v>1276.9050000000011</c:v>
                </c:pt>
                <c:pt idx="1704">
                  <c:v>1282.855</c:v>
                </c:pt>
                <c:pt idx="1705">
                  <c:v>1290.8050000000001</c:v>
                </c:pt>
                <c:pt idx="1706">
                  <c:v>1300.25</c:v>
                </c:pt>
                <c:pt idx="1707">
                  <c:v>1304.175</c:v>
                </c:pt>
                <c:pt idx="1708">
                  <c:v>1306.29</c:v>
                </c:pt>
                <c:pt idx="1709">
                  <c:v>1306.165</c:v>
                </c:pt>
                <c:pt idx="1710">
                  <c:v>1301.155</c:v>
                </c:pt>
                <c:pt idx="1711">
                  <c:v>1301.135</c:v>
                </c:pt>
                <c:pt idx="1712">
                  <c:v>1303.355</c:v>
                </c:pt>
                <c:pt idx="1713">
                  <c:v>1302.31</c:v>
                </c:pt>
                <c:pt idx="1714">
                  <c:v>1302.28</c:v>
                </c:pt>
                <c:pt idx="1715">
                  <c:v>1297.42</c:v>
                </c:pt>
                <c:pt idx="1716">
                  <c:v>1298.06</c:v>
                </c:pt>
                <c:pt idx="1717">
                  <c:v>1301.57</c:v>
                </c:pt>
                <c:pt idx="1718">
                  <c:v>1297.54</c:v>
                </c:pt>
                <c:pt idx="1719">
                  <c:v>1296.32</c:v>
                </c:pt>
                <c:pt idx="1720">
                  <c:v>1301.8699999999999</c:v>
                </c:pt>
                <c:pt idx="1721">
                  <c:v>1308.7449999999999</c:v>
                </c:pt>
                <c:pt idx="1722">
                  <c:v>1310.3</c:v>
                </c:pt>
                <c:pt idx="1723">
                  <c:v>1302.27</c:v>
                </c:pt>
                <c:pt idx="1724">
                  <c:v>1296.0550000000001</c:v>
                </c:pt>
                <c:pt idx="1725">
                  <c:v>1291.585</c:v>
                </c:pt>
                <c:pt idx="1726">
                  <c:v>1287.345</c:v>
                </c:pt>
                <c:pt idx="1727">
                  <c:v>1288.6199999999999</c:v>
                </c:pt>
                <c:pt idx="1728">
                  <c:v>1287.2249999999999</c:v>
                </c:pt>
                <c:pt idx="1729">
                  <c:v>1296.49</c:v>
                </c:pt>
                <c:pt idx="1730">
                  <c:v>1308.7249999999999</c:v>
                </c:pt>
                <c:pt idx="1731">
                  <c:v>1310.6949999999892</c:v>
                </c:pt>
                <c:pt idx="1732">
                  <c:v>1311.37</c:v>
                </c:pt>
                <c:pt idx="1733">
                  <c:v>1309.6949999999892</c:v>
                </c:pt>
                <c:pt idx="1734">
                  <c:v>1304.9250000000011</c:v>
                </c:pt>
                <c:pt idx="1735">
                  <c:v>1303.575</c:v>
                </c:pt>
                <c:pt idx="1736">
                  <c:v>1307.5650000000001</c:v>
                </c:pt>
                <c:pt idx="1737">
                  <c:v>1310.165</c:v>
                </c:pt>
                <c:pt idx="1738">
                  <c:v>1307.9000000000001</c:v>
                </c:pt>
                <c:pt idx="1739">
                  <c:v>1309.2</c:v>
                </c:pt>
                <c:pt idx="1740">
                  <c:v>1310.53</c:v>
                </c:pt>
                <c:pt idx="1741">
                  <c:v>1310.05</c:v>
                </c:pt>
                <c:pt idx="1742">
                  <c:v>1319.0050000000001</c:v>
                </c:pt>
                <c:pt idx="1743">
                  <c:v>1325.21</c:v>
                </c:pt>
                <c:pt idx="1744">
                  <c:v>1324.9</c:v>
                </c:pt>
                <c:pt idx="1745">
                  <c:v>1323.71</c:v>
                </c:pt>
                <c:pt idx="1746">
                  <c:v>1314.2750000000001</c:v>
                </c:pt>
                <c:pt idx="1747">
                  <c:v>1298.56</c:v>
                </c:pt>
                <c:pt idx="1748">
                  <c:v>1292.845</c:v>
                </c:pt>
                <c:pt idx="1749">
                  <c:v>1293.29</c:v>
                </c:pt>
                <c:pt idx="1750">
                  <c:v>1281.0250000000001</c:v>
                </c:pt>
                <c:pt idx="1751">
                  <c:v>1266.03</c:v>
                </c:pt>
                <c:pt idx="1752">
                  <c:v>1264.42</c:v>
                </c:pt>
                <c:pt idx="1753">
                  <c:v>1264.55</c:v>
                </c:pt>
                <c:pt idx="1754">
                  <c:v>1259.32</c:v>
                </c:pt>
                <c:pt idx="1755">
                  <c:v>1257.5650000000001</c:v>
                </c:pt>
                <c:pt idx="1756">
                  <c:v>1265.645</c:v>
                </c:pt>
                <c:pt idx="1757">
                  <c:v>1276.4349999999999</c:v>
                </c:pt>
                <c:pt idx="1758">
                  <c:v>1269.94</c:v>
                </c:pt>
                <c:pt idx="1759">
                  <c:v>1264.7349999999999</c:v>
                </c:pt>
                <c:pt idx="1760">
                  <c:v>1277.8799999999999</c:v>
                </c:pt>
                <c:pt idx="1761">
                  <c:v>1286.9649999999999</c:v>
                </c:pt>
                <c:pt idx="1762">
                  <c:v>1276.7249999999999</c:v>
                </c:pt>
                <c:pt idx="1763">
                  <c:v>1264.54</c:v>
                </c:pt>
                <c:pt idx="1764">
                  <c:v>1259.8799999999999</c:v>
                </c:pt>
                <c:pt idx="1765">
                  <c:v>1257.0050000000001</c:v>
                </c:pt>
                <c:pt idx="1766">
                  <c:v>1255.115</c:v>
                </c:pt>
                <c:pt idx="1767">
                  <c:v>1244.335</c:v>
                </c:pt>
                <c:pt idx="1768">
                  <c:v>1229.885</c:v>
                </c:pt>
                <c:pt idx="1769">
                  <c:v>1226.8499999999999</c:v>
                </c:pt>
                <c:pt idx="1770">
                  <c:v>1243.085</c:v>
                </c:pt>
                <c:pt idx="1771">
                  <c:v>1253.8499999999999</c:v>
                </c:pt>
                <c:pt idx="1772">
                  <c:v>1245.8399999999999</c:v>
                </c:pt>
                <c:pt idx="1773">
                  <c:v>1240.1199999999999</c:v>
                </c:pt>
                <c:pt idx="1774">
                  <c:v>1246.145</c:v>
                </c:pt>
                <c:pt idx="1775">
                  <c:v>1248.76</c:v>
                </c:pt>
                <c:pt idx="1776">
                  <c:v>1245.0450000000001</c:v>
                </c:pt>
                <c:pt idx="1777">
                  <c:v>1247.53</c:v>
                </c:pt>
                <c:pt idx="1778">
                  <c:v>1244.875</c:v>
                </c:pt>
                <c:pt idx="1779">
                  <c:v>1242.4949999999999</c:v>
                </c:pt>
                <c:pt idx="1780">
                  <c:v>1259.4050000000011</c:v>
                </c:pt>
                <c:pt idx="1781">
                  <c:v>1271.53</c:v>
                </c:pt>
                <c:pt idx="1782">
                  <c:v>1275.125</c:v>
                </c:pt>
                <c:pt idx="1783">
                  <c:v>1275.48</c:v>
                </c:pt>
                <c:pt idx="1784">
                  <c:v>1272.33</c:v>
                </c:pt>
                <c:pt idx="1785">
                  <c:v>1269.78</c:v>
                </c:pt>
                <c:pt idx="1786">
                  <c:v>1266.4000000000001</c:v>
                </c:pt>
                <c:pt idx="1787">
                  <c:v>1269.8899999999999</c:v>
                </c:pt>
                <c:pt idx="1788">
                  <c:v>1265.4949999999999</c:v>
                </c:pt>
                <c:pt idx="1789">
                  <c:v>1250.4349999999999</c:v>
                </c:pt>
                <c:pt idx="1790">
                  <c:v>1239.2449999999999</c:v>
                </c:pt>
                <c:pt idx="1791">
                  <c:v>1235.345</c:v>
                </c:pt>
                <c:pt idx="1792">
                  <c:v>1235.6699999999998</c:v>
                </c:pt>
                <c:pt idx="1793">
                  <c:v>1248.2750000000001</c:v>
                </c:pt>
                <c:pt idx="1794">
                  <c:v>1254.47</c:v>
                </c:pt>
                <c:pt idx="1795">
                  <c:v>1244.7049999999999</c:v>
                </c:pt>
                <c:pt idx="1796">
                  <c:v>1250.58</c:v>
                </c:pt>
                <c:pt idx="1797">
                  <c:v>1264.895</c:v>
                </c:pt>
                <c:pt idx="1798">
                  <c:v>1268.635</c:v>
                </c:pt>
                <c:pt idx="1799">
                  <c:v>1265.7</c:v>
                </c:pt>
                <c:pt idx="1800">
                  <c:v>1270.8499999999999</c:v>
                </c:pt>
                <c:pt idx="1801">
                  <c:v>1277.595</c:v>
                </c:pt>
                <c:pt idx="1802">
                  <c:v>1273.79</c:v>
                </c:pt>
                <c:pt idx="1803">
                  <c:v>1274.6399999999999</c:v>
                </c:pt>
                <c:pt idx="1804">
                  <c:v>1279.2449999999999</c:v>
                </c:pt>
                <c:pt idx="1805">
                  <c:v>1279.81</c:v>
                </c:pt>
                <c:pt idx="1806">
                  <c:v>1277.54</c:v>
                </c:pt>
                <c:pt idx="1807">
                  <c:v>1273.575</c:v>
                </c:pt>
                <c:pt idx="1808">
                  <c:v>1268.54</c:v>
                </c:pt>
                <c:pt idx="1809">
                  <c:v>1268.7650000000001</c:v>
                </c:pt>
                <c:pt idx="1810">
                  <c:v>1269.1899999999998</c:v>
                </c:pt>
                <c:pt idx="1811">
                  <c:v>1267.44</c:v>
                </c:pt>
                <c:pt idx="1812">
                  <c:v>1276.885</c:v>
                </c:pt>
                <c:pt idx="1813">
                  <c:v>1290.3499999999999</c:v>
                </c:pt>
                <c:pt idx="1814">
                  <c:v>1296.4250000000011</c:v>
                </c:pt>
                <c:pt idx="1815">
                  <c:v>1299.8899999999999</c:v>
                </c:pt>
                <c:pt idx="1816">
                  <c:v>1299.9100000000001</c:v>
                </c:pt>
                <c:pt idx="1817">
                  <c:v>1298.1699999999998</c:v>
                </c:pt>
                <c:pt idx="1818">
                  <c:v>1295.8599999999999</c:v>
                </c:pt>
                <c:pt idx="1819">
                  <c:v>1294.5150000000001</c:v>
                </c:pt>
                <c:pt idx="1820">
                  <c:v>1295.5050000000001</c:v>
                </c:pt>
                <c:pt idx="1821">
                  <c:v>1298.4349999999999</c:v>
                </c:pt>
                <c:pt idx="1822">
                  <c:v>1302.9250000000011</c:v>
                </c:pt>
                <c:pt idx="1823">
                  <c:v>1303.9849999999999</c:v>
                </c:pt>
                <c:pt idx="1824">
                  <c:v>1304.0350000000001</c:v>
                </c:pt>
                <c:pt idx="1825">
                  <c:v>1307.4050000000011</c:v>
                </c:pt>
                <c:pt idx="1826">
                  <c:v>1312.095</c:v>
                </c:pt>
                <c:pt idx="1827">
                  <c:v>1306.6499999999999</c:v>
                </c:pt>
                <c:pt idx="1828">
                  <c:v>1297.115</c:v>
                </c:pt>
                <c:pt idx="1829">
                  <c:v>1296.47</c:v>
                </c:pt>
                <c:pt idx="1830">
                  <c:v>1299.2</c:v>
                </c:pt>
                <c:pt idx="1831">
                  <c:v>1306.32</c:v>
                </c:pt>
                <c:pt idx="1832">
                  <c:v>1315.4050000000011</c:v>
                </c:pt>
                <c:pt idx="1833">
                  <c:v>1317.1399999999999</c:v>
                </c:pt>
                <c:pt idx="1834">
                  <c:v>1318.075</c:v>
                </c:pt>
                <c:pt idx="1835">
                  <c:v>1320.5150000000001</c:v>
                </c:pt>
                <c:pt idx="1836">
                  <c:v>1319.74</c:v>
                </c:pt>
                <c:pt idx="1837">
                  <c:v>1321.73</c:v>
                </c:pt>
                <c:pt idx="1838">
                  <c:v>1321.46</c:v>
                </c:pt>
                <c:pt idx="1839">
                  <c:v>1316.4050000000011</c:v>
                </c:pt>
                <c:pt idx="1840">
                  <c:v>1320.575</c:v>
                </c:pt>
                <c:pt idx="1841">
                  <c:v>1331.345</c:v>
                </c:pt>
                <c:pt idx="1842">
                  <c:v>1336.355</c:v>
                </c:pt>
                <c:pt idx="1843">
                  <c:v>1337.855</c:v>
                </c:pt>
                <c:pt idx="1844">
                  <c:v>1337.4949999999999</c:v>
                </c:pt>
                <c:pt idx="1845">
                  <c:v>1333.57</c:v>
                </c:pt>
                <c:pt idx="1846">
                  <c:v>1332.7149999999999</c:v>
                </c:pt>
                <c:pt idx="1847">
                  <c:v>1342.0150000000001</c:v>
                </c:pt>
                <c:pt idx="1848">
                  <c:v>1351.53</c:v>
                </c:pt>
                <c:pt idx="1849">
                  <c:v>1351.4</c:v>
                </c:pt>
                <c:pt idx="1850">
                  <c:v>1350.12</c:v>
                </c:pt>
                <c:pt idx="1851">
                  <c:v>1352.02</c:v>
                </c:pt>
                <c:pt idx="1852">
                  <c:v>1351.615</c:v>
                </c:pt>
                <c:pt idx="1853">
                  <c:v>1356.385</c:v>
                </c:pt>
                <c:pt idx="1854">
                  <c:v>1364.22</c:v>
                </c:pt>
                <c:pt idx="1855">
                  <c:v>1367.33</c:v>
                </c:pt>
                <c:pt idx="1856">
                  <c:v>1366.55</c:v>
                </c:pt>
                <c:pt idx="1857">
                  <c:v>1364.9449999999999</c:v>
                </c:pt>
                <c:pt idx="1858">
                  <c:v>1366.4549999999999</c:v>
                </c:pt>
                <c:pt idx="1859">
                  <c:v>1367.77</c:v>
                </c:pt>
                <c:pt idx="1860">
                  <c:v>1372.8</c:v>
                </c:pt>
                <c:pt idx="1861">
                  <c:v>1377.2</c:v>
                </c:pt>
                <c:pt idx="1862">
                  <c:v>1379.79</c:v>
                </c:pt>
                <c:pt idx="1863">
                  <c:v>1385.645</c:v>
                </c:pt>
                <c:pt idx="1864">
                  <c:v>1383.115</c:v>
                </c:pt>
                <c:pt idx="1865">
                  <c:v>1377.615</c:v>
                </c:pt>
                <c:pt idx="1866">
                  <c:v>1377.9349999999999</c:v>
                </c:pt>
                <c:pt idx="1867">
                  <c:v>1372.7850000000001</c:v>
                </c:pt>
                <c:pt idx="1868">
                  <c:v>1367.3899999999999</c:v>
                </c:pt>
                <c:pt idx="1869">
                  <c:v>1365.8050000000001</c:v>
                </c:pt>
                <c:pt idx="1870">
                  <c:v>1372.0250000000001</c:v>
                </c:pt>
                <c:pt idx="1871">
                  <c:v>1381.2950000000001</c:v>
                </c:pt>
                <c:pt idx="1872">
                  <c:v>1384.11</c:v>
                </c:pt>
                <c:pt idx="1873">
                  <c:v>1381.8799999999999</c:v>
                </c:pt>
                <c:pt idx="1874">
                  <c:v>1379.97</c:v>
                </c:pt>
                <c:pt idx="1875">
                  <c:v>1382.5</c:v>
                </c:pt>
                <c:pt idx="1876">
                  <c:v>1388.79</c:v>
                </c:pt>
                <c:pt idx="1877">
                  <c:v>1394.74</c:v>
                </c:pt>
                <c:pt idx="1878">
                  <c:v>1398.145</c:v>
                </c:pt>
                <c:pt idx="1879">
                  <c:v>1400.48</c:v>
                </c:pt>
                <c:pt idx="1880">
                  <c:v>1400.835</c:v>
                </c:pt>
                <c:pt idx="1881">
                  <c:v>1401.62</c:v>
                </c:pt>
                <c:pt idx="1882">
                  <c:v>1404.3899999999999</c:v>
                </c:pt>
                <c:pt idx="1883">
                  <c:v>1403.4449999999999</c:v>
                </c:pt>
                <c:pt idx="1884">
                  <c:v>1391.4250000000011</c:v>
                </c:pt>
                <c:pt idx="1885">
                  <c:v>1384.165</c:v>
                </c:pt>
                <c:pt idx="1886">
                  <c:v>1392.7950000000001</c:v>
                </c:pt>
                <c:pt idx="1887">
                  <c:v>1400.05</c:v>
                </c:pt>
                <c:pt idx="1888">
                  <c:v>1398.6699999999998</c:v>
                </c:pt>
                <c:pt idx="1889">
                  <c:v>1402.895</c:v>
                </c:pt>
                <c:pt idx="1890">
                  <c:v>1411.93</c:v>
                </c:pt>
                <c:pt idx="1891">
                  <c:v>1413.6499999999999</c:v>
                </c:pt>
                <c:pt idx="1892">
                  <c:v>1410.075</c:v>
                </c:pt>
                <c:pt idx="1893">
                  <c:v>1408.5550000000001</c:v>
                </c:pt>
                <c:pt idx="1894">
                  <c:v>1411.4250000000011</c:v>
                </c:pt>
                <c:pt idx="1895">
                  <c:v>1412.28</c:v>
                </c:pt>
                <c:pt idx="1896">
                  <c:v>1412.2650000000001</c:v>
                </c:pt>
                <c:pt idx="1897">
                  <c:v>1419.325</c:v>
                </c:pt>
                <c:pt idx="1898">
                  <c:v>1426.2850000000001</c:v>
                </c:pt>
                <c:pt idx="1899">
                  <c:v>1424.78</c:v>
                </c:pt>
                <c:pt idx="1900">
                  <c:v>1423.9849999999999</c:v>
                </c:pt>
                <c:pt idx="1901">
                  <c:v>1424.52</c:v>
                </c:pt>
                <c:pt idx="1902">
                  <c:v>1420.75</c:v>
                </c:pt>
                <c:pt idx="1903">
                  <c:v>1414.43</c:v>
                </c:pt>
                <c:pt idx="1904">
                  <c:v>1413.825</c:v>
                </c:pt>
                <c:pt idx="1905">
                  <c:v>1421.7349999999999</c:v>
                </c:pt>
                <c:pt idx="1906">
                  <c:v>1425.75</c:v>
                </c:pt>
                <c:pt idx="1907">
                  <c:v>1421.5050000000001</c:v>
                </c:pt>
                <c:pt idx="1908">
                  <c:v>1417.3150000000001</c:v>
                </c:pt>
                <c:pt idx="1909">
                  <c:v>1417.47</c:v>
                </c:pt>
                <c:pt idx="1910">
                  <c:v>1414.0250000000001</c:v>
                </c:pt>
                <c:pt idx="1911">
                  <c:v>1411.05</c:v>
                </c:pt>
                <c:pt idx="1912">
                  <c:v>1412.4749999999999</c:v>
                </c:pt>
                <c:pt idx="1913">
                  <c:v>1413.395</c:v>
                </c:pt>
                <c:pt idx="1914">
                  <c:v>1419.33</c:v>
                </c:pt>
                <c:pt idx="1915">
                  <c:v>1427.2750000000001</c:v>
                </c:pt>
                <c:pt idx="1916">
                  <c:v>1431.3150000000001</c:v>
                </c:pt>
                <c:pt idx="1917">
                  <c:v>1431.1949999999892</c:v>
                </c:pt>
                <c:pt idx="1918">
                  <c:v>1428.48</c:v>
                </c:pt>
                <c:pt idx="1919">
                  <c:v>1428.4250000000011</c:v>
                </c:pt>
                <c:pt idx="1920">
                  <c:v>1426.71</c:v>
                </c:pt>
                <c:pt idx="1921">
                  <c:v>1425.47</c:v>
                </c:pt>
                <c:pt idx="1922">
                  <c:v>1434.0450000000001</c:v>
                </c:pt>
                <c:pt idx="1923">
                  <c:v>1432.01</c:v>
                </c:pt>
                <c:pt idx="1924">
                  <c:v>1423.04</c:v>
                </c:pt>
                <c:pt idx="1925">
                  <c:v>1421.325</c:v>
                </c:pt>
                <c:pt idx="1926">
                  <c:v>1424.7149999999999</c:v>
                </c:pt>
                <c:pt idx="1927">
                  <c:v>1433.4449999999999</c:v>
                </c:pt>
                <c:pt idx="1928">
                  <c:v>1441.92</c:v>
                </c:pt>
                <c:pt idx="1929">
                  <c:v>1447.165</c:v>
                </c:pt>
                <c:pt idx="1930">
                  <c:v>1447.6599999999999</c:v>
                </c:pt>
                <c:pt idx="1931">
                  <c:v>1447.49</c:v>
                </c:pt>
                <c:pt idx="1932">
                  <c:v>1448.7149999999999</c:v>
                </c:pt>
                <c:pt idx="1933">
                  <c:v>1449.1499999999999</c:v>
                </c:pt>
                <c:pt idx="1934">
                  <c:v>1443.155</c:v>
                </c:pt>
                <c:pt idx="1935">
                  <c:v>1435.6849999999893</c:v>
                </c:pt>
                <c:pt idx="1936">
                  <c:v>1438.74</c:v>
                </c:pt>
                <c:pt idx="1937">
                  <c:v>1449.605</c:v>
                </c:pt>
                <c:pt idx="1938">
                  <c:v>1455.98</c:v>
                </c:pt>
                <c:pt idx="1939">
                  <c:v>1456.155</c:v>
                </c:pt>
                <c:pt idx="1940">
                  <c:v>1457.605</c:v>
                </c:pt>
                <c:pt idx="1941">
                  <c:v>1458.615</c:v>
                </c:pt>
                <c:pt idx="1942">
                  <c:v>1456.835</c:v>
                </c:pt>
                <c:pt idx="1943">
                  <c:v>1453.7049999999999</c:v>
                </c:pt>
                <c:pt idx="1944">
                  <c:v>1450.2049999999999</c:v>
                </c:pt>
                <c:pt idx="1945">
                  <c:v>1424.145</c:v>
                </c:pt>
                <c:pt idx="1946">
                  <c:v>1402.73</c:v>
                </c:pt>
                <c:pt idx="1947">
                  <c:v>1404.9849999999999</c:v>
                </c:pt>
                <c:pt idx="1948">
                  <c:v>1395.165</c:v>
                </c:pt>
                <c:pt idx="1949">
                  <c:v>1380.615</c:v>
                </c:pt>
                <c:pt idx="1950">
                  <c:v>1384.7349999999999</c:v>
                </c:pt>
                <c:pt idx="1951">
                  <c:v>1393.4949999999999</c:v>
                </c:pt>
                <c:pt idx="1952">
                  <c:v>1396.885</c:v>
                </c:pt>
                <c:pt idx="1953">
                  <c:v>1402.37</c:v>
                </c:pt>
                <c:pt idx="1954">
                  <c:v>1404.7</c:v>
                </c:pt>
                <c:pt idx="1955">
                  <c:v>1392.09</c:v>
                </c:pt>
                <c:pt idx="1956">
                  <c:v>1382.5150000000001</c:v>
                </c:pt>
                <c:pt idx="1957">
                  <c:v>1389.6949999999892</c:v>
                </c:pt>
                <c:pt idx="1958">
                  <c:v>1389.615</c:v>
                </c:pt>
                <c:pt idx="1959">
                  <c:v>1394.5050000000001</c:v>
                </c:pt>
                <c:pt idx="1960">
                  <c:v>1406.49</c:v>
                </c:pt>
                <c:pt idx="1961">
                  <c:v>1422.98</c:v>
                </c:pt>
                <c:pt idx="1962">
                  <c:v>1434.79</c:v>
                </c:pt>
                <c:pt idx="1963">
                  <c:v>1435.325</c:v>
                </c:pt>
                <c:pt idx="1964">
                  <c:v>1436.8050000000001</c:v>
                </c:pt>
                <c:pt idx="1965">
                  <c:v>1433.05</c:v>
                </c:pt>
                <c:pt idx="1966">
                  <c:v>1422.79</c:v>
                </c:pt>
                <c:pt idx="1967">
                  <c:v>1419.85</c:v>
                </c:pt>
                <c:pt idx="1968">
                  <c:v>1421.6899999999998</c:v>
                </c:pt>
                <c:pt idx="1969">
                  <c:v>1422.7</c:v>
                </c:pt>
                <c:pt idx="1970">
                  <c:v>1431.02</c:v>
                </c:pt>
                <c:pt idx="1971">
                  <c:v>1438.56</c:v>
                </c:pt>
                <c:pt idx="1972">
                  <c:v>1441.35</c:v>
                </c:pt>
                <c:pt idx="1973">
                  <c:v>1444.1899999999998</c:v>
                </c:pt>
                <c:pt idx="1974">
                  <c:v>1446.4849999999999</c:v>
                </c:pt>
                <c:pt idx="1975">
                  <c:v>1443.55</c:v>
                </c:pt>
                <c:pt idx="1976">
                  <c:v>1443.335</c:v>
                </c:pt>
                <c:pt idx="1977">
                  <c:v>1450.325</c:v>
                </c:pt>
                <c:pt idx="1978">
                  <c:v>1460.655</c:v>
                </c:pt>
                <c:pt idx="1979">
                  <c:v>1469.9749999999999</c:v>
                </c:pt>
                <c:pt idx="1980">
                  <c:v>1471.9849999999999</c:v>
                </c:pt>
                <c:pt idx="1981">
                  <c:v>1471.605</c:v>
                </c:pt>
                <c:pt idx="1982">
                  <c:v>1477.52</c:v>
                </c:pt>
                <c:pt idx="1983">
                  <c:v>1482.6299999999999</c:v>
                </c:pt>
                <c:pt idx="1984">
                  <c:v>1480.6699999999998</c:v>
                </c:pt>
                <c:pt idx="1985">
                  <c:v>1487.85</c:v>
                </c:pt>
                <c:pt idx="1986">
                  <c:v>1494.76</c:v>
                </c:pt>
                <c:pt idx="1987">
                  <c:v>1494.1399999999999</c:v>
                </c:pt>
                <c:pt idx="1988">
                  <c:v>1488.22</c:v>
                </c:pt>
                <c:pt idx="1989">
                  <c:v>1484.335</c:v>
                </c:pt>
                <c:pt idx="1990">
                  <c:v>1491.0250000000001</c:v>
                </c:pt>
                <c:pt idx="1991">
                  <c:v>1498.9749999999999</c:v>
                </c:pt>
                <c:pt idx="1992">
                  <c:v>1503.9849999999999</c:v>
                </c:pt>
                <c:pt idx="1993">
                  <c:v>1507.5250000000001</c:v>
                </c:pt>
                <c:pt idx="1994">
                  <c:v>1508.54</c:v>
                </c:pt>
                <c:pt idx="1995">
                  <c:v>1509.95</c:v>
                </c:pt>
                <c:pt idx="1996">
                  <c:v>1501.9</c:v>
                </c:pt>
                <c:pt idx="1997">
                  <c:v>1498.58</c:v>
                </c:pt>
                <c:pt idx="1998">
                  <c:v>1504.4549999999999</c:v>
                </c:pt>
                <c:pt idx="1999">
                  <c:v>1502.1499999999999</c:v>
                </c:pt>
                <c:pt idx="2000">
                  <c:v>1507.4449999999999</c:v>
                </c:pt>
                <c:pt idx="2001">
                  <c:v>1513.3799999999999</c:v>
                </c:pt>
                <c:pt idx="2002">
                  <c:v>1517.7449999999999</c:v>
                </c:pt>
                <c:pt idx="2003">
                  <c:v>1523.9250000000011</c:v>
                </c:pt>
                <c:pt idx="2004">
                  <c:v>1524.61</c:v>
                </c:pt>
                <c:pt idx="2005">
                  <c:v>1523.1849999999893</c:v>
                </c:pt>
                <c:pt idx="2006">
                  <c:v>1514.8050000000001</c:v>
                </c:pt>
                <c:pt idx="2007">
                  <c:v>1511.615</c:v>
                </c:pt>
                <c:pt idx="2008">
                  <c:v>1516.83</c:v>
                </c:pt>
                <c:pt idx="2009">
                  <c:v>1523.9150000000011</c:v>
                </c:pt>
                <c:pt idx="2010">
                  <c:v>1530.4050000000011</c:v>
                </c:pt>
                <c:pt idx="2011">
                  <c:v>1533.48</c:v>
                </c:pt>
                <c:pt idx="2012">
                  <c:v>1537.73</c:v>
                </c:pt>
                <c:pt idx="2013">
                  <c:v>1535.0350000000001</c:v>
                </c:pt>
                <c:pt idx="2014">
                  <c:v>1523.9749999999999</c:v>
                </c:pt>
                <c:pt idx="2015">
                  <c:v>1504.04</c:v>
                </c:pt>
                <c:pt idx="2016">
                  <c:v>1499.1899999999998</c:v>
                </c:pt>
                <c:pt idx="2017">
                  <c:v>1508.3799999999999</c:v>
                </c:pt>
                <c:pt idx="2018">
                  <c:v>1501.06</c:v>
                </c:pt>
                <c:pt idx="2019">
                  <c:v>1504.1599999999999</c:v>
                </c:pt>
                <c:pt idx="2020">
                  <c:v>1519.2750000000001</c:v>
                </c:pt>
                <c:pt idx="2021">
                  <c:v>1527.94</c:v>
                </c:pt>
                <c:pt idx="2022">
                  <c:v>1531.9749999999999</c:v>
                </c:pt>
                <c:pt idx="2023">
                  <c:v>1532.36</c:v>
                </c:pt>
                <c:pt idx="2024">
                  <c:v>1523.26</c:v>
                </c:pt>
                <c:pt idx="2025">
                  <c:v>1517.345</c:v>
                </c:pt>
                <c:pt idx="2026">
                  <c:v>1512.375</c:v>
                </c:pt>
                <c:pt idx="2027">
                  <c:v>1500.1499999999999</c:v>
                </c:pt>
                <c:pt idx="2028">
                  <c:v>1495.2850000000001</c:v>
                </c:pt>
                <c:pt idx="2029">
                  <c:v>1499.48</c:v>
                </c:pt>
                <c:pt idx="2030">
                  <c:v>1506.0150000000001</c:v>
                </c:pt>
                <c:pt idx="2031">
                  <c:v>1504.5250000000001</c:v>
                </c:pt>
                <c:pt idx="2032">
                  <c:v>1512.0450000000001</c:v>
                </c:pt>
                <c:pt idx="2033">
                  <c:v>1521.9949999999999</c:v>
                </c:pt>
                <c:pt idx="2034">
                  <c:v>1525.1299999999999</c:v>
                </c:pt>
                <c:pt idx="2035">
                  <c:v>1527.7</c:v>
                </c:pt>
                <c:pt idx="2036">
                  <c:v>1531.1399999999999</c:v>
                </c:pt>
                <c:pt idx="2037">
                  <c:v>1520.9849999999999</c:v>
                </c:pt>
                <c:pt idx="2038">
                  <c:v>1514.345</c:v>
                </c:pt>
                <c:pt idx="2039">
                  <c:v>1533.22</c:v>
                </c:pt>
                <c:pt idx="2040">
                  <c:v>1550.09</c:v>
                </c:pt>
                <c:pt idx="2041">
                  <c:v>1551.01</c:v>
                </c:pt>
                <c:pt idx="2042">
                  <c:v>1549.4449999999999</c:v>
                </c:pt>
                <c:pt idx="2043">
                  <c:v>1547.6849999999893</c:v>
                </c:pt>
                <c:pt idx="2044">
                  <c:v>1549.605</c:v>
                </c:pt>
                <c:pt idx="2045">
                  <c:v>1543.645</c:v>
                </c:pt>
                <c:pt idx="2046">
                  <c:v>1537.8150000000001</c:v>
                </c:pt>
                <c:pt idx="2047">
                  <c:v>1526.3050000000001</c:v>
                </c:pt>
                <c:pt idx="2048">
                  <c:v>1514.56</c:v>
                </c:pt>
                <c:pt idx="2049">
                  <c:v>1500.375</c:v>
                </c:pt>
                <c:pt idx="2050">
                  <c:v>1470.6949999999892</c:v>
                </c:pt>
                <c:pt idx="2051">
                  <c:v>1466.42</c:v>
                </c:pt>
                <c:pt idx="2052">
                  <c:v>1464.585</c:v>
                </c:pt>
                <c:pt idx="2053">
                  <c:v>1460.4949999999999</c:v>
                </c:pt>
                <c:pt idx="2054">
                  <c:v>1468.83</c:v>
                </c:pt>
                <c:pt idx="2055">
                  <c:v>1452.62</c:v>
                </c:pt>
                <c:pt idx="2056">
                  <c:v>1450.355</c:v>
                </c:pt>
                <c:pt idx="2057">
                  <c:v>1472.165</c:v>
                </c:pt>
                <c:pt idx="2058">
                  <c:v>1486.855</c:v>
                </c:pt>
                <c:pt idx="2059">
                  <c:v>1475.1499999999999</c:v>
                </c:pt>
                <c:pt idx="2060">
                  <c:v>1453.365</c:v>
                </c:pt>
                <c:pt idx="2061">
                  <c:v>1453.1699999999998</c:v>
                </c:pt>
                <c:pt idx="2062">
                  <c:v>1439.7049999999999</c:v>
                </c:pt>
                <c:pt idx="2063">
                  <c:v>1416.4250000000011</c:v>
                </c:pt>
                <c:pt idx="2064">
                  <c:v>1408.9549999999999</c:v>
                </c:pt>
                <c:pt idx="2065">
                  <c:v>1428.6</c:v>
                </c:pt>
                <c:pt idx="2066">
                  <c:v>1445.7449999999999</c:v>
                </c:pt>
                <c:pt idx="2067">
                  <c:v>1446.335</c:v>
                </c:pt>
                <c:pt idx="2068">
                  <c:v>1455.55</c:v>
                </c:pt>
                <c:pt idx="2069">
                  <c:v>1463.2750000000001</c:v>
                </c:pt>
                <c:pt idx="2070">
                  <c:v>1470.855</c:v>
                </c:pt>
                <c:pt idx="2071">
                  <c:v>1473.075</c:v>
                </c:pt>
                <c:pt idx="2072">
                  <c:v>1449.54</c:v>
                </c:pt>
                <c:pt idx="2073">
                  <c:v>1447.885</c:v>
                </c:pt>
                <c:pt idx="2074">
                  <c:v>1460.655</c:v>
                </c:pt>
                <c:pt idx="2075">
                  <c:v>1465.8</c:v>
                </c:pt>
                <c:pt idx="2076">
                  <c:v>1481.6899999999998</c:v>
                </c:pt>
                <c:pt idx="2077">
                  <c:v>1480.5250000000001</c:v>
                </c:pt>
                <c:pt idx="2078">
                  <c:v>1475.29</c:v>
                </c:pt>
                <c:pt idx="2079">
                  <c:v>1466.05</c:v>
                </c:pt>
                <c:pt idx="2080">
                  <c:v>1452.6</c:v>
                </c:pt>
                <c:pt idx="2081">
                  <c:v>1461.59</c:v>
                </c:pt>
                <c:pt idx="2082">
                  <c:v>1471.33</c:v>
                </c:pt>
                <c:pt idx="2083">
                  <c:v>1477.71</c:v>
                </c:pt>
                <c:pt idx="2084">
                  <c:v>1484.1</c:v>
                </c:pt>
                <c:pt idx="2085">
                  <c:v>1480.4449999999999</c:v>
                </c:pt>
                <c:pt idx="2086">
                  <c:v>1498.2049999999999</c:v>
                </c:pt>
                <c:pt idx="2087">
                  <c:v>1524.3899999999999</c:v>
                </c:pt>
                <c:pt idx="2088">
                  <c:v>1523.72</c:v>
                </c:pt>
                <c:pt idx="2089">
                  <c:v>1522.25</c:v>
                </c:pt>
                <c:pt idx="2090">
                  <c:v>1521.74</c:v>
                </c:pt>
                <c:pt idx="2091">
                  <c:v>1517.46</c:v>
                </c:pt>
                <c:pt idx="2092">
                  <c:v>1521.1899999999998</c:v>
                </c:pt>
                <c:pt idx="2093">
                  <c:v>1528.37</c:v>
                </c:pt>
                <c:pt idx="2094">
                  <c:v>1529.0550000000001</c:v>
                </c:pt>
                <c:pt idx="2095">
                  <c:v>1536.885</c:v>
                </c:pt>
                <c:pt idx="2096">
                  <c:v>1546.83</c:v>
                </c:pt>
                <c:pt idx="2097">
                  <c:v>1542.96</c:v>
                </c:pt>
                <c:pt idx="2098">
                  <c:v>1541.2049999999999</c:v>
                </c:pt>
                <c:pt idx="2099">
                  <c:v>1549.99</c:v>
                </c:pt>
                <c:pt idx="2100">
                  <c:v>1555.085</c:v>
                </c:pt>
                <c:pt idx="2101">
                  <c:v>1558.85</c:v>
                </c:pt>
                <c:pt idx="2102">
                  <c:v>1563.7550000000001</c:v>
                </c:pt>
                <c:pt idx="2103">
                  <c:v>1558.395</c:v>
                </c:pt>
                <c:pt idx="2104">
                  <c:v>1558.1</c:v>
                </c:pt>
                <c:pt idx="2105">
                  <c:v>1555.2449999999999</c:v>
                </c:pt>
                <c:pt idx="2106">
                  <c:v>1543.62</c:v>
                </c:pt>
                <c:pt idx="2107">
                  <c:v>1539.8150000000001</c:v>
                </c:pt>
                <c:pt idx="2108">
                  <c:v>1540.6399999999999</c:v>
                </c:pt>
                <c:pt idx="2109">
                  <c:v>1520.355</c:v>
                </c:pt>
                <c:pt idx="2110">
                  <c:v>1503.4649999999999</c:v>
                </c:pt>
                <c:pt idx="2111">
                  <c:v>1512.96</c:v>
                </c:pt>
                <c:pt idx="2112">
                  <c:v>1517.7249999999999</c:v>
                </c:pt>
                <c:pt idx="2113">
                  <c:v>1515.1299999999999</c:v>
                </c:pt>
                <c:pt idx="2114">
                  <c:v>1524.84</c:v>
                </c:pt>
                <c:pt idx="2115">
                  <c:v>1538.02</c:v>
                </c:pt>
                <c:pt idx="2116">
                  <c:v>1535.9849999999999</c:v>
                </c:pt>
                <c:pt idx="2117">
                  <c:v>1540.155</c:v>
                </c:pt>
                <c:pt idx="2118">
                  <c:v>1528.7249999999999</c:v>
                </c:pt>
                <c:pt idx="2119">
                  <c:v>1509.0150000000001</c:v>
                </c:pt>
                <c:pt idx="2120">
                  <c:v>1505.8899999999999</c:v>
                </c:pt>
                <c:pt idx="2121">
                  <c:v>1511.21</c:v>
                </c:pt>
                <c:pt idx="2122">
                  <c:v>1497.5550000000001</c:v>
                </c:pt>
                <c:pt idx="2123">
                  <c:v>1475.165</c:v>
                </c:pt>
                <c:pt idx="2124">
                  <c:v>1464.2149999999999</c:v>
                </c:pt>
                <c:pt idx="2125">
                  <c:v>1446.44</c:v>
                </c:pt>
                <c:pt idx="2126">
                  <c:v>1459.9250000000011</c:v>
                </c:pt>
                <c:pt idx="2127">
                  <c:v>1475.625</c:v>
                </c:pt>
                <c:pt idx="2128">
                  <c:v>1460.835</c:v>
                </c:pt>
                <c:pt idx="2129">
                  <c:v>1454.9250000000011</c:v>
                </c:pt>
                <c:pt idx="2130">
                  <c:v>1445.99</c:v>
                </c:pt>
                <c:pt idx="2131">
                  <c:v>1436.4449999999999</c:v>
                </c:pt>
                <c:pt idx="2132">
                  <c:v>1428.1949999999892</c:v>
                </c:pt>
                <c:pt idx="2133">
                  <c:v>1428.655</c:v>
                </c:pt>
                <c:pt idx="2134">
                  <c:v>1423.9549999999999</c:v>
                </c:pt>
                <c:pt idx="2135">
                  <c:v>1417.54</c:v>
                </c:pt>
                <c:pt idx="2136">
                  <c:v>1448.4</c:v>
                </c:pt>
                <c:pt idx="2137">
                  <c:v>1469.32</c:v>
                </c:pt>
                <c:pt idx="2138">
                  <c:v>1475.43</c:v>
                </c:pt>
                <c:pt idx="2139">
                  <c:v>1476.7550000000001</c:v>
                </c:pt>
                <c:pt idx="2140">
                  <c:v>1467.6</c:v>
                </c:pt>
                <c:pt idx="2141">
                  <c:v>1473.5350000000001</c:v>
                </c:pt>
                <c:pt idx="2142">
                  <c:v>1496.105</c:v>
                </c:pt>
                <c:pt idx="2143">
                  <c:v>1505.9949999999999</c:v>
                </c:pt>
                <c:pt idx="2144">
                  <c:v>1510.28</c:v>
                </c:pt>
                <c:pt idx="2145">
                  <c:v>1496.7950000000001</c:v>
                </c:pt>
                <c:pt idx="2146">
                  <c:v>1482.0250000000001</c:v>
                </c:pt>
                <c:pt idx="2147">
                  <c:v>1487.4749999999999</c:v>
                </c:pt>
                <c:pt idx="2148">
                  <c:v>1478.1699999999998</c:v>
                </c:pt>
                <c:pt idx="2149">
                  <c:v>1456.91</c:v>
                </c:pt>
                <c:pt idx="2150">
                  <c:v>1450.4349999999999</c:v>
                </c:pt>
                <c:pt idx="2151">
                  <c:v>1453.97</c:v>
                </c:pt>
                <c:pt idx="2152">
                  <c:v>1456.37</c:v>
                </c:pt>
                <c:pt idx="2153">
                  <c:v>1472.175</c:v>
                </c:pt>
                <c:pt idx="2154">
                  <c:v>1490.45</c:v>
                </c:pt>
                <c:pt idx="2155">
                  <c:v>1497.0450000000001</c:v>
                </c:pt>
                <c:pt idx="2156">
                  <c:v>1486.8</c:v>
                </c:pt>
                <c:pt idx="2157">
                  <c:v>1477.36</c:v>
                </c:pt>
                <c:pt idx="2158">
                  <c:v>1473.41</c:v>
                </c:pt>
                <c:pt idx="2159">
                  <c:v>1457.615</c:v>
                </c:pt>
                <c:pt idx="2160">
                  <c:v>1447.1599999999999</c:v>
                </c:pt>
                <c:pt idx="2161">
                  <c:v>1429.395</c:v>
                </c:pt>
                <c:pt idx="2162">
                  <c:v>1413.9</c:v>
                </c:pt>
                <c:pt idx="2163">
                  <c:v>1402.95</c:v>
                </c:pt>
                <c:pt idx="2164">
                  <c:v>1399.605</c:v>
                </c:pt>
                <c:pt idx="2165">
                  <c:v>1414.72</c:v>
                </c:pt>
                <c:pt idx="2166">
                  <c:v>1410.6299999999999</c:v>
                </c:pt>
                <c:pt idx="2167">
                  <c:v>1408.635</c:v>
                </c:pt>
                <c:pt idx="2168">
                  <c:v>1398.595</c:v>
                </c:pt>
                <c:pt idx="2169">
                  <c:v>1376.9949999999999</c:v>
                </c:pt>
                <c:pt idx="2170">
                  <c:v>1353.2</c:v>
                </c:pt>
                <c:pt idx="2171">
                  <c:v>1329.2049999999999</c:v>
                </c:pt>
                <c:pt idx="2172">
                  <c:v>1317.845</c:v>
                </c:pt>
                <c:pt idx="2173">
                  <c:v>1324.5350000000001</c:v>
                </c:pt>
                <c:pt idx="2174">
                  <c:v>1345.3150000000001</c:v>
                </c:pt>
                <c:pt idx="2175">
                  <c:v>1341.33</c:v>
                </c:pt>
                <c:pt idx="2176">
                  <c:v>1342.28</c:v>
                </c:pt>
                <c:pt idx="2177">
                  <c:v>1358.095</c:v>
                </c:pt>
                <c:pt idx="2178">
                  <c:v>1359.02</c:v>
                </c:pt>
                <c:pt idx="2179">
                  <c:v>1367.0650000000001</c:v>
                </c:pt>
                <c:pt idx="2180">
                  <c:v>1386.9849999999999</c:v>
                </c:pt>
                <c:pt idx="2181">
                  <c:v>1388.115</c:v>
                </c:pt>
                <c:pt idx="2182">
                  <c:v>1358.7149999999999</c:v>
                </c:pt>
                <c:pt idx="2183">
                  <c:v>1331.28</c:v>
                </c:pt>
                <c:pt idx="2184">
                  <c:v>1331.52</c:v>
                </c:pt>
                <c:pt idx="2185">
                  <c:v>1334.09</c:v>
                </c:pt>
                <c:pt idx="2186">
                  <c:v>1335.175</c:v>
                </c:pt>
                <c:pt idx="2187">
                  <c:v>1343.97</c:v>
                </c:pt>
                <c:pt idx="2188">
                  <c:v>1357.78</c:v>
                </c:pt>
                <c:pt idx="2189">
                  <c:v>1358.0150000000001</c:v>
                </c:pt>
                <c:pt idx="2190">
                  <c:v>1349.385</c:v>
                </c:pt>
                <c:pt idx="2191">
                  <c:v>1349.3799999999999</c:v>
                </c:pt>
                <c:pt idx="2192">
                  <c:v>1354.365</c:v>
                </c:pt>
                <c:pt idx="2193">
                  <c:v>1351.05</c:v>
                </c:pt>
                <c:pt idx="2194">
                  <c:v>1347.75</c:v>
                </c:pt>
                <c:pt idx="2195">
                  <c:v>1362.44</c:v>
                </c:pt>
                <c:pt idx="2196">
                  <c:v>1376.54</c:v>
                </c:pt>
                <c:pt idx="2197">
                  <c:v>1380.5</c:v>
                </c:pt>
                <c:pt idx="2198">
                  <c:v>1373.77</c:v>
                </c:pt>
                <c:pt idx="2199">
                  <c:v>1349.135</c:v>
                </c:pt>
                <c:pt idx="2200">
                  <c:v>1330.97</c:v>
                </c:pt>
                <c:pt idx="2201">
                  <c:v>1329.04</c:v>
                </c:pt>
                <c:pt idx="2202">
                  <c:v>1330</c:v>
                </c:pt>
                <c:pt idx="2203">
                  <c:v>1318.92</c:v>
                </c:pt>
                <c:pt idx="2204">
                  <c:v>1298.845</c:v>
                </c:pt>
                <c:pt idx="2205">
                  <c:v>1283.3399999999999</c:v>
                </c:pt>
                <c:pt idx="2206">
                  <c:v>1296.9849999999999</c:v>
                </c:pt>
                <c:pt idx="2207">
                  <c:v>1314.53</c:v>
                </c:pt>
                <c:pt idx="2208">
                  <c:v>1312.1</c:v>
                </c:pt>
                <c:pt idx="2209">
                  <c:v>1301.7950000000001</c:v>
                </c:pt>
                <c:pt idx="2210">
                  <c:v>1282.27</c:v>
                </c:pt>
                <c:pt idx="2211">
                  <c:v>1303.655</c:v>
                </c:pt>
                <c:pt idx="2212">
                  <c:v>1314.57</c:v>
                </c:pt>
                <c:pt idx="2213">
                  <c:v>1313.9649999999999</c:v>
                </c:pt>
                <c:pt idx="2214">
                  <c:v>1339.6949999999892</c:v>
                </c:pt>
                <c:pt idx="2215">
                  <c:v>1351.43</c:v>
                </c:pt>
                <c:pt idx="2216">
                  <c:v>1347.04</c:v>
                </c:pt>
                <c:pt idx="2217">
                  <c:v>1333.32</c:v>
                </c:pt>
                <c:pt idx="2218">
                  <c:v>1320.46</c:v>
                </c:pt>
                <c:pt idx="2219">
                  <c:v>1318.9549999999999</c:v>
                </c:pt>
                <c:pt idx="2220">
                  <c:v>1346.44</c:v>
                </c:pt>
                <c:pt idx="2221">
                  <c:v>1368.7149999999999</c:v>
                </c:pt>
                <c:pt idx="2222">
                  <c:v>1368.4150000000011</c:v>
                </c:pt>
                <c:pt idx="2223">
                  <c:v>1369.845</c:v>
                </c:pt>
                <c:pt idx="2224">
                  <c:v>1371.4649999999999</c:v>
                </c:pt>
                <c:pt idx="2225">
                  <c:v>1368.81</c:v>
                </c:pt>
                <c:pt idx="2226">
                  <c:v>1359.9649999999999</c:v>
                </c:pt>
                <c:pt idx="2227">
                  <c:v>1357.4849999999999</c:v>
                </c:pt>
                <c:pt idx="2228">
                  <c:v>1346.645</c:v>
                </c:pt>
                <c:pt idx="2229">
                  <c:v>1330.5650000000001</c:v>
                </c:pt>
                <c:pt idx="2230">
                  <c:v>1331.37</c:v>
                </c:pt>
                <c:pt idx="2231">
                  <c:v>1349.4949999999999</c:v>
                </c:pt>
                <c:pt idx="2232">
                  <c:v>1365.115</c:v>
                </c:pt>
                <c:pt idx="2233">
                  <c:v>1377.94</c:v>
                </c:pt>
                <c:pt idx="2234">
                  <c:v>1389.23</c:v>
                </c:pt>
                <c:pt idx="2235">
                  <c:v>1382.04</c:v>
                </c:pt>
                <c:pt idx="2236">
                  <c:v>1377.93</c:v>
                </c:pt>
                <c:pt idx="2237">
                  <c:v>1384.375</c:v>
                </c:pt>
                <c:pt idx="2238">
                  <c:v>1393.32</c:v>
                </c:pt>
                <c:pt idx="2239">
                  <c:v>1397.075</c:v>
                </c:pt>
                <c:pt idx="2240">
                  <c:v>1393.6399999999999</c:v>
                </c:pt>
                <c:pt idx="2241">
                  <c:v>1388.2349999999999</c:v>
                </c:pt>
                <c:pt idx="2242">
                  <c:v>1397.33</c:v>
                </c:pt>
                <c:pt idx="2243">
                  <c:v>1411.62</c:v>
                </c:pt>
                <c:pt idx="2244">
                  <c:v>1410.6849999999893</c:v>
                </c:pt>
                <c:pt idx="2245">
                  <c:v>1412.85</c:v>
                </c:pt>
                <c:pt idx="2246">
                  <c:v>1405.2</c:v>
                </c:pt>
                <c:pt idx="2247">
                  <c:v>1395.1</c:v>
                </c:pt>
                <c:pt idx="2248">
                  <c:v>1392.98</c:v>
                </c:pt>
                <c:pt idx="2249">
                  <c:v>1395.91</c:v>
                </c:pt>
                <c:pt idx="2250">
                  <c:v>1403.2049999999999</c:v>
                </c:pt>
                <c:pt idx="2251">
                  <c:v>1405.7349999999999</c:v>
                </c:pt>
                <c:pt idx="2252">
                  <c:v>1415.99</c:v>
                </c:pt>
                <c:pt idx="2253">
                  <c:v>1424.44</c:v>
                </c:pt>
                <c:pt idx="2254">
                  <c:v>1425.9649999999999</c:v>
                </c:pt>
                <c:pt idx="2255">
                  <c:v>1420.0150000000001</c:v>
                </c:pt>
                <c:pt idx="2256">
                  <c:v>1402.0050000000001</c:v>
                </c:pt>
                <c:pt idx="2257">
                  <c:v>1392.4</c:v>
                </c:pt>
                <c:pt idx="2258">
                  <c:v>1385.1299999999999</c:v>
                </c:pt>
                <c:pt idx="2259">
                  <c:v>1380.635</c:v>
                </c:pt>
                <c:pt idx="2260">
                  <c:v>1387.97</c:v>
                </c:pt>
                <c:pt idx="2261">
                  <c:v>1394.4749999999999</c:v>
                </c:pt>
                <c:pt idx="2262">
                  <c:v>1399.31</c:v>
                </c:pt>
                <c:pt idx="2263">
                  <c:v>1393.0050000000001</c:v>
                </c:pt>
                <c:pt idx="2264">
                  <c:v>1381.635</c:v>
                </c:pt>
                <c:pt idx="2265">
                  <c:v>1377.085</c:v>
                </c:pt>
                <c:pt idx="2266">
                  <c:v>1390.57</c:v>
                </c:pt>
                <c:pt idx="2267">
                  <c:v>1382.29</c:v>
                </c:pt>
                <c:pt idx="2268">
                  <c:v>1361.1949999999892</c:v>
                </c:pt>
                <c:pt idx="2269">
                  <c:v>1360.1</c:v>
                </c:pt>
                <c:pt idx="2270">
                  <c:v>1346.835</c:v>
                </c:pt>
                <c:pt idx="2271">
                  <c:v>1337.635</c:v>
                </c:pt>
                <c:pt idx="2272">
                  <c:v>1349.9349999999999</c:v>
                </c:pt>
                <c:pt idx="2273">
                  <c:v>1360.085</c:v>
                </c:pt>
                <c:pt idx="2274">
                  <c:v>1355.53</c:v>
                </c:pt>
                <c:pt idx="2275">
                  <c:v>1344.365</c:v>
                </c:pt>
                <c:pt idx="2276">
                  <c:v>1340.145</c:v>
                </c:pt>
                <c:pt idx="2277">
                  <c:v>1330.375</c:v>
                </c:pt>
                <c:pt idx="2278">
                  <c:v>1318.885</c:v>
                </c:pt>
                <c:pt idx="2279">
                  <c:v>1315.76</c:v>
                </c:pt>
                <c:pt idx="2280">
                  <c:v>1318.1</c:v>
                </c:pt>
                <c:pt idx="2281">
                  <c:v>1302.3699999999999</c:v>
                </c:pt>
                <c:pt idx="2282">
                  <c:v>1280.7449999999999</c:v>
                </c:pt>
                <c:pt idx="2283">
                  <c:v>1279.1899999999998</c:v>
                </c:pt>
                <c:pt idx="2284">
                  <c:v>1282.335</c:v>
                </c:pt>
                <c:pt idx="2285">
                  <c:v>1273.175</c:v>
                </c:pt>
                <c:pt idx="2286">
                  <c:v>1262.2</c:v>
                </c:pt>
                <c:pt idx="2287">
                  <c:v>1257.605</c:v>
                </c:pt>
                <c:pt idx="2288">
                  <c:v>1262.76</c:v>
                </c:pt>
                <c:pt idx="2289">
                  <c:v>1259.1299999999999</c:v>
                </c:pt>
                <c:pt idx="2290">
                  <c:v>1249.04</c:v>
                </c:pt>
                <c:pt idx="2291">
                  <c:v>1246.3899999999999</c:v>
                </c:pt>
                <c:pt idx="2292">
                  <c:v>1233.895</c:v>
                </c:pt>
                <c:pt idx="2293">
                  <c:v>1221.595</c:v>
                </c:pt>
                <c:pt idx="2294">
                  <c:v>1230.0550000000001</c:v>
                </c:pt>
                <c:pt idx="2295">
                  <c:v>1252.82</c:v>
                </c:pt>
                <c:pt idx="2296">
                  <c:v>1260.5</c:v>
                </c:pt>
                <c:pt idx="2297">
                  <c:v>1260.325</c:v>
                </c:pt>
                <c:pt idx="2298">
                  <c:v>1268.49</c:v>
                </c:pt>
                <c:pt idx="2299">
                  <c:v>1279.5999999999999</c:v>
                </c:pt>
                <c:pt idx="2300">
                  <c:v>1267.7449999999999</c:v>
                </c:pt>
                <c:pt idx="2301">
                  <c:v>1255.145</c:v>
                </c:pt>
                <c:pt idx="2302">
                  <c:v>1246.0650000000001</c:v>
                </c:pt>
                <c:pt idx="2303">
                  <c:v>1248.73</c:v>
                </c:pt>
                <c:pt idx="2304">
                  <c:v>1273.6949999999892</c:v>
                </c:pt>
                <c:pt idx="2305">
                  <c:v>1275.6899999999998</c:v>
                </c:pt>
                <c:pt idx="2306">
                  <c:v>1263.845</c:v>
                </c:pt>
                <c:pt idx="2307">
                  <c:v>1254.655</c:v>
                </c:pt>
                <c:pt idx="2308">
                  <c:v>1266.93</c:v>
                </c:pt>
                <c:pt idx="2309">
                  <c:v>1286.7449999999999</c:v>
                </c:pt>
                <c:pt idx="2310">
                  <c:v>1277.57</c:v>
                </c:pt>
                <c:pt idx="2311">
                  <c:v>1281.1949999999892</c:v>
                </c:pt>
                <c:pt idx="2312">
                  <c:v>1300.665</c:v>
                </c:pt>
                <c:pt idx="2313">
                  <c:v>1297.43</c:v>
                </c:pt>
                <c:pt idx="2314">
                  <c:v>1287.5</c:v>
                </c:pt>
                <c:pt idx="2315">
                  <c:v>1289.3599999999999</c:v>
                </c:pt>
                <c:pt idx="2316">
                  <c:v>1295.4849999999999</c:v>
                </c:pt>
                <c:pt idx="2317">
                  <c:v>1288.355</c:v>
                </c:pt>
                <c:pt idx="2318">
                  <c:v>1272.6399999999999</c:v>
                </c:pt>
                <c:pt idx="2319">
                  <c:v>1270.575</c:v>
                </c:pt>
                <c:pt idx="2320">
                  <c:v>1276.0899999999999</c:v>
                </c:pt>
                <c:pt idx="2321">
                  <c:v>1284.885</c:v>
                </c:pt>
                <c:pt idx="2322">
                  <c:v>1279.5150000000001</c:v>
                </c:pt>
                <c:pt idx="2323">
                  <c:v>1269.1699999999998</c:v>
                </c:pt>
                <c:pt idx="2324">
                  <c:v>1276.49</c:v>
                </c:pt>
                <c:pt idx="2325">
                  <c:v>1291.0650000000001</c:v>
                </c:pt>
                <c:pt idx="2326">
                  <c:v>1291.72</c:v>
                </c:pt>
                <c:pt idx="2327">
                  <c:v>1280.1799999999998</c:v>
                </c:pt>
                <c:pt idx="2328">
                  <c:v>1275.96</c:v>
                </c:pt>
                <c:pt idx="2329">
                  <c:v>1255.8899999999999</c:v>
                </c:pt>
                <c:pt idx="2330">
                  <c:v>1239.5450000000001</c:v>
                </c:pt>
                <c:pt idx="2331">
                  <c:v>1254.9549999999999</c:v>
                </c:pt>
                <c:pt idx="2332">
                  <c:v>1246.145</c:v>
                </c:pt>
                <c:pt idx="2333">
                  <c:v>1228.2449999999999</c:v>
                </c:pt>
                <c:pt idx="2334">
                  <c:v>1240.3499999999999</c:v>
                </c:pt>
                <c:pt idx="2335">
                  <c:v>1250.365</c:v>
                </c:pt>
                <c:pt idx="2336">
                  <c:v>1222.2</c:v>
                </c:pt>
                <c:pt idx="2337">
                  <c:v>1203.27</c:v>
                </c:pt>
                <c:pt idx="2338">
                  <c:v>1184.98</c:v>
                </c:pt>
                <c:pt idx="2339">
                  <c:v>1181.2650000000001</c:v>
                </c:pt>
                <c:pt idx="2340">
                  <c:v>1230.7950000000001</c:v>
                </c:pt>
                <c:pt idx="2341">
                  <c:v>1231.0550000000001</c:v>
                </c:pt>
                <c:pt idx="2342">
                  <c:v>1197.665</c:v>
                </c:pt>
                <c:pt idx="2343">
                  <c:v>1187.04</c:v>
                </c:pt>
                <c:pt idx="2344">
                  <c:v>1197.5250000000001</c:v>
                </c:pt>
                <c:pt idx="2345">
                  <c:v>1210.9649999999999</c:v>
                </c:pt>
                <c:pt idx="2346">
                  <c:v>1159.81</c:v>
                </c:pt>
                <c:pt idx="2347">
                  <c:v>1136.375</c:v>
                </c:pt>
                <c:pt idx="2348">
                  <c:v>1163.6399999999999</c:v>
                </c:pt>
                <c:pt idx="2349">
                  <c:v>1137.5899999999999</c:v>
                </c:pt>
                <c:pt idx="2350">
                  <c:v>1106.7449999999999</c:v>
                </c:pt>
                <c:pt idx="2351">
                  <c:v>1078.06</c:v>
                </c:pt>
                <c:pt idx="2352">
                  <c:v>1026.5550000000001</c:v>
                </c:pt>
                <c:pt idx="2353">
                  <c:v>990.31999999999948</c:v>
                </c:pt>
                <c:pt idx="2354">
                  <c:v>947.42499999999939</c:v>
                </c:pt>
                <c:pt idx="2355">
                  <c:v>904.52499999999998</c:v>
                </c:pt>
                <c:pt idx="2356">
                  <c:v>951.28500000000054</c:v>
                </c:pt>
                <c:pt idx="2357">
                  <c:v>1000.6750000000005</c:v>
                </c:pt>
                <c:pt idx="2358">
                  <c:v>952.88</c:v>
                </c:pt>
                <c:pt idx="2359">
                  <c:v>927.12</c:v>
                </c:pt>
                <c:pt idx="2360">
                  <c:v>943.48500000000001</c:v>
                </c:pt>
                <c:pt idx="2361">
                  <c:v>970.16</c:v>
                </c:pt>
                <c:pt idx="2362">
                  <c:v>962.79000000000053</c:v>
                </c:pt>
                <c:pt idx="2363">
                  <c:v>914.2</c:v>
                </c:pt>
                <c:pt idx="2364">
                  <c:v>906.11500000000001</c:v>
                </c:pt>
                <c:pt idx="2365">
                  <c:v>862.49</c:v>
                </c:pt>
                <c:pt idx="2366">
                  <c:v>854.57500000000005</c:v>
                </c:pt>
                <c:pt idx="2367">
                  <c:v>906.81499999999949</c:v>
                </c:pt>
                <c:pt idx="2368">
                  <c:v>933.67499999999995</c:v>
                </c:pt>
                <c:pt idx="2369">
                  <c:v>956.09</c:v>
                </c:pt>
                <c:pt idx="2370">
                  <c:v>960.79000000000053</c:v>
                </c:pt>
                <c:pt idx="2371">
                  <c:v>967.27000000000055</c:v>
                </c:pt>
                <c:pt idx="2372">
                  <c:v>997.31499999999949</c:v>
                </c:pt>
                <c:pt idx="2373">
                  <c:v>972</c:v>
                </c:pt>
                <c:pt idx="2374">
                  <c:v>923.81</c:v>
                </c:pt>
                <c:pt idx="2375">
                  <c:v>922.82999999999947</c:v>
                </c:pt>
                <c:pt idx="2376">
                  <c:v>934.47500000000002</c:v>
                </c:pt>
                <c:pt idx="2377">
                  <c:v>902.22500000000002</c:v>
                </c:pt>
                <c:pt idx="2378">
                  <c:v>866.22500000000002</c:v>
                </c:pt>
                <c:pt idx="2379">
                  <c:v>884.17499999999995</c:v>
                </c:pt>
                <c:pt idx="2380">
                  <c:v>882.23500000000001</c:v>
                </c:pt>
                <c:pt idx="2381">
                  <c:v>856.42</c:v>
                </c:pt>
                <c:pt idx="2382">
                  <c:v>854.21500000000003</c:v>
                </c:pt>
                <c:pt idx="2383">
                  <c:v>832.13</c:v>
                </c:pt>
                <c:pt idx="2384">
                  <c:v>774.06499999999949</c:v>
                </c:pt>
                <c:pt idx="2385">
                  <c:v>781.74</c:v>
                </c:pt>
                <c:pt idx="2386">
                  <c:v>835.01</c:v>
                </c:pt>
                <c:pt idx="2387">
                  <c:v>854.53499999999997</c:v>
                </c:pt>
                <c:pt idx="2388">
                  <c:v>864.18000000000052</c:v>
                </c:pt>
                <c:pt idx="2389">
                  <c:v>889.83499999999947</c:v>
                </c:pt>
                <c:pt idx="2390">
                  <c:v>843.22500000000002</c:v>
                </c:pt>
                <c:pt idx="2391">
                  <c:v>840.27000000000055</c:v>
                </c:pt>
                <c:pt idx="2392">
                  <c:v>849.32499999999948</c:v>
                </c:pt>
                <c:pt idx="2393">
                  <c:v>850.59</c:v>
                </c:pt>
                <c:pt idx="2394">
                  <c:v>855.59500000000003</c:v>
                </c:pt>
                <c:pt idx="2395">
                  <c:v>903.85999999999797</c:v>
                </c:pt>
                <c:pt idx="2396">
                  <c:v>892.68499999999995</c:v>
                </c:pt>
                <c:pt idx="2397">
                  <c:v>898.22</c:v>
                </c:pt>
                <c:pt idx="2398">
                  <c:v>881.56499999999949</c:v>
                </c:pt>
                <c:pt idx="2399">
                  <c:v>864.23500000000001</c:v>
                </c:pt>
                <c:pt idx="2400">
                  <c:v>875.86499999999796</c:v>
                </c:pt>
                <c:pt idx="2401">
                  <c:v>894.29000000000053</c:v>
                </c:pt>
                <c:pt idx="2402">
                  <c:v>902.48</c:v>
                </c:pt>
                <c:pt idx="2403">
                  <c:v>896.62</c:v>
                </c:pt>
                <c:pt idx="2404">
                  <c:v>888.81</c:v>
                </c:pt>
                <c:pt idx="2405">
                  <c:v>879.71500000000003</c:v>
                </c:pt>
                <c:pt idx="2406">
                  <c:v>871.48</c:v>
                </c:pt>
                <c:pt idx="2407">
                  <c:v>865.93999999999949</c:v>
                </c:pt>
                <c:pt idx="2408">
                  <c:v>872.41499999999996</c:v>
                </c:pt>
                <c:pt idx="2409">
                  <c:v>870.96499999999946</c:v>
                </c:pt>
                <c:pt idx="2410">
                  <c:v>882.255</c:v>
                </c:pt>
                <c:pt idx="2411">
                  <c:v>896.73500000000001</c:v>
                </c:pt>
                <c:pt idx="2412">
                  <c:v>918.20500000000004</c:v>
                </c:pt>
                <c:pt idx="2413">
                  <c:v>927.71500000000003</c:v>
                </c:pt>
                <c:pt idx="2414">
                  <c:v>936.01499999999999</c:v>
                </c:pt>
                <c:pt idx="2415">
                  <c:v>912.26</c:v>
                </c:pt>
                <c:pt idx="2416">
                  <c:v>905.49</c:v>
                </c:pt>
                <c:pt idx="2417">
                  <c:v>900.63</c:v>
                </c:pt>
                <c:pt idx="2418">
                  <c:v>879.39499999999998</c:v>
                </c:pt>
                <c:pt idx="2419">
                  <c:v>869.59</c:v>
                </c:pt>
                <c:pt idx="2420">
                  <c:v>848.33499999999947</c:v>
                </c:pt>
                <c:pt idx="2421">
                  <c:v>842.09500000000003</c:v>
                </c:pt>
                <c:pt idx="2422">
                  <c:v>846.93</c:v>
                </c:pt>
                <c:pt idx="2423">
                  <c:v>823.56499999999949</c:v>
                </c:pt>
                <c:pt idx="2424">
                  <c:v>829.43499999999949</c:v>
                </c:pt>
                <c:pt idx="2425">
                  <c:v>833.85999999999797</c:v>
                </c:pt>
                <c:pt idx="2426">
                  <c:v>820.375</c:v>
                </c:pt>
                <c:pt idx="2427">
                  <c:v>835.57</c:v>
                </c:pt>
                <c:pt idx="2428">
                  <c:v>843.67499999999995</c:v>
                </c:pt>
                <c:pt idx="2429">
                  <c:v>868.94999999999948</c:v>
                </c:pt>
                <c:pt idx="2430">
                  <c:v>852.22</c:v>
                </c:pt>
                <c:pt idx="2431">
                  <c:v>837.48</c:v>
                </c:pt>
                <c:pt idx="2432">
                  <c:v>820.27000000000055</c:v>
                </c:pt>
                <c:pt idx="2433">
                  <c:v>834.46499999999946</c:v>
                </c:pt>
                <c:pt idx="2434">
                  <c:v>836.90499999999997</c:v>
                </c:pt>
                <c:pt idx="2435">
                  <c:v>835.97500000000002</c:v>
                </c:pt>
                <c:pt idx="2436">
                  <c:v>857.98500000000001</c:v>
                </c:pt>
                <c:pt idx="2437">
                  <c:v>869.03</c:v>
                </c:pt>
                <c:pt idx="2438">
                  <c:v>844.57</c:v>
                </c:pt>
                <c:pt idx="2439">
                  <c:v>833.55</c:v>
                </c:pt>
                <c:pt idx="2440">
                  <c:v>826.95499999999947</c:v>
                </c:pt>
                <c:pt idx="2441">
                  <c:v>829.87</c:v>
                </c:pt>
                <c:pt idx="2442">
                  <c:v>796.14499999999998</c:v>
                </c:pt>
                <c:pt idx="2443">
                  <c:v>791.125</c:v>
                </c:pt>
                <c:pt idx="2444">
                  <c:v>787.06499999999949</c:v>
                </c:pt>
                <c:pt idx="2445">
                  <c:v>769.125</c:v>
                </c:pt>
                <c:pt idx="2446">
                  <c:v>756.68000000000052</c:v>
                </c:pt>
                <c:pt idx="2447">
                  <c:v>759.82499999999948</c:v>
                </c:pt>
                <c:pt idx="2448">
                  <c:v>766.26499999999999</c:v>
                </c:pt>
                <c:pt idx="2449">
                  <c:v>764.03</c:v>
                </c:pt>
                <c:pt idx="2450">
                  <c:v>735.56</c:v>
                </c:pt>
                <c:pt idx="2451">
                  <c:v>710.28500000000054</c:v>
                </c:pt>
                <c:pt idx="2452">
                  <c:v>703.245</c:v>
                </c:pt>
                <c:pt idx="2453">
                  <c:v>710.81499999999949</c:v>
                </c:pt>
                <c:pt idx="2454">
                  <c:v>689.98500000000001</c:v>
                </c:pt>
                <c:pt idx="2455">
                  <c:v>685.78000000000054</c:v>
                </c:pt>
                <c:pt idx="2456">
                  <c:v>675.82999999999947</c:v>
                </c:pt>
                <c:pt idx="2457">
                  <c:v>705.52</c:v>
                </c:pt>
                <c:pt idx="2458">
                  <c:v>722.84999999999798</c:v>
                </c:pt>
                <c:pt idx="2459">
                  <c:v>735.68000000000052</c:v>
                </c:pt>
                <c:pt idx="2460">
                  <c:v>755.97</c:v>
                </c:pt>
                <c:pt idx="2461">
                  <c:v>759.19500000000005</c:v>
                </c:pt>
                <c:pt idx="2462">
                  <c:v>766.48</c:v>
                </c:pt>
                <c:pt idx="2463">
                  <c:v>783.21500000000003</c:v>
                </c:pt>
                <c:pt idx="2464">
                  <c:v>789.19500000000005</c:v>
                </c:pt>
                <c:pt idx="2465">
                  <c:v>776.28000000000054</c:v>
                </c:pt>
                <c:pt idx="2466">
                  <c:v>806.03</c:v>
                </c:pt>
                <c:pt idx="2467">
                  <c:v>814.51</c:v>
                </c:pt>
                <c:pt idx="2468">
                  <c:v>812.85499999999797</c:v>
                </c:pt>
                <c:pt idx="2469">
                  <c:v>827.69500000000005</c:v>
                </c:pt>
                <c:pt idx="2470">
                  <c:v>817.73</c:v>
                </c:pt>
                <c:pt idx="2471">
                  <c:v>792.41</c:v>
                </c:pt>
                <c:pt idx="2472">
                  <c:v>796.84999999999798</c:v>
                </c:pt>
                <c:pt idx="2473">
                  <c:v>798.04499999999996</c:v>
                </c:pt>
                <c:pt idx="2474">
                  <c:v>832.52</c:v>
                </c:pt>
                <c:pt idx="2475">
                  <c:v>839.08500000000004</c:v>
                </c:pt>
                <c:pt idx="2476">
                  <c:v>833.98500000000001</c:v>
                </c:pt>
                <c:pt idx="2477">
                  <c:v>818.13</c:v>
                </c:pt>
                <c:pt idx="2478">
                  <c:v>822.31999999999948</c:v>
                </c:pt>
                <c:pt idx="2479">
                  <c:v>850.96499999999946</c:v>
                </c:pt>
                <c:pt idx="2480">
                  <c:v>853.02499999999998</c:v>
                </c:pt>
                <c:pt idx="2481">
                  <c:v>845.64499999999998</c:v>
                </c:pt>
                <c:pt idx="2482">
                  <c:v>844.85999999999797</c:v>
                </c:pt>
                <c:pt idx="2483">
                  <c:v>862.01</c:v>
                </c:pt>
                <c:pt idx="2484">
                  <c:v>870.09500000000003</c:v>
                </c:pt>
                <c:pt idx="2485">
                  <c:v>843.27000000000055</c:v>
                </c:pt>
                <c:pt idx="2486">
                  <c:v>838.77000000000055</c:v>
                </c:pt>
                <c:pt idx="2487">
                  <c:v>842.56499999999949</c:v>
                </c:pt>
                <c:pt idx="2488">
                  <c:v>849.53499999999997</c:v>
                </c:pt>
                <c:pt idx="2489">
                  <c:v>862.83999999999946</c:v>
                </c:pt>
                <c:pt idx="2490">
                  <c:v>855.58500000000004</c:v>
                </c:pt>
                <c:pt idx="2491">
                  <c:v>851.52499999999998</c:v>
                </c:pt>
                <c:pt idx="2492">
                  <c:v>867.90499999999997</c:v>
                </c:pt>
                <c:pt idx="2493">
                  <c:v>877.85999999999797</c:v>
                </c:pt>
                <c:pt idx="2494">
                  <c:v>875.26</c:v>
                </c:pt>
                <c:pt idx="2495">
                  <c:v>896.41</c:v>
                </c:pt>
                <c:pt idx="2496">
                  <c:v>904.32999999999947</c:v>
                </c:pt>
                <c:pt idx="2497">
                  <c:v>917.005</c:v>
                </c:pt>
                <c:pt idx="2498">
                  <c:v>918.4</c:v>
                </c:pt>
                <c:pt idx="2499">
                  <c:v>924.22500000000002</c:v>
                </c:pt>
                <c:pt idx="2500">
                  <c:v>911.3</c:v>
                </c:pt>
                <c:pt idx="2501">
                  <c:v>911.32499999999948</c:v>
                </c:pt>
                <c:pt idx="2502">
                  <c:v>889.09500000000003</c:v>
                </c:pt>
                <c:pt idx="2503">
                  <c:v>888.92</c:v>
                </c:pt>
                <c:pt idx="2504">
                  <c:v>886.97</c:v>
                </c:pt>
                <c:pt idx="2505">
                  <c:v>901.69500000000005</c:v>
                </c:pt>
                <c:pt idx="2506">
                  <c:v>908.58</c:v>
                </c:pt>
                <c:pt idx="2507">
                  <c:v>910.23500000000001</c:v>
                </c:pt>
                <c:pt idx="2508">
                  <c:v>890.17499999999995</c:v>
                </c:pt>
                <c:pt idx="2509">
                  <c:v>888.82499999999948</c:v>
                </c:pt>
                <c:pt idx="2510">
                  <c:v>895.28500000000054</c:v>
                </c:pt>
                <c:pt idx="2511">
                  <c:v>902.04</c:v>
                </c:pt>
                <c:pt idx="2512">
                  <c:v>903.255</c:v>
                </c:pt>
                <c:pt idx="2513">
                  <c:v>915.38</c:v>
                </c:pt>
                <c:pt idx="2514">
                  <c:v>937.64499999999998</c:v>
                </c:pt>
                <c:pt idx="2515">
                  <c:v>942.27500000000055</c:v>
                </c:pt>
                <c:pt idx="2516">
                  <c:v>934.15499999999997</c:v>
                </c:pt>
                <c:pt idx="2517">
                  <c:v>939.17499999999995</c:v>
                </c:pt>
                <c:pt idx="2518">
                  <c:v>941.25</c:v>
                </c:pt>
                <c:pt idx="2519">
                  <c:v>936.70500000000004</c:v>
                </c:pt>
                <c:pt idx="2520">
                  <c:v>942.90499999999997</c:v>
                </c:pt>
                <c:pt idx="2521">
                  <c:v>940.78000000000054</c:v>
                </c:pt>
                <c:pt idx="2522">
                  <c:v>943.03</c:v>
                </c:pt>
                <c:pt idx="2523">
                  <c:v>942.73</c:v>
                </c:pt>
                <c:pt idx="2524">
                  <c:v>929.29500000000053</c:v>
                </c:pt>
                <c:pt idx="2525">
                  <c:v>919.77500000000055</c:v>
                </c:pt>
                <c:pt idx="2526">
                  <c:v>910.92</c:v>
                </c:pt>
                <c:pt idx="2527">
                  <c:v>915.05</c:v>
                </c:pt>
                <c:pt idx="2528">
                  <c:v>923.69</c:v>
                </c:pt>
                <c:pt idx="2529">
                  <c:v>901.7</c:v>
                </c:pt>
                <c:pt idx="2530">
                  <c:v>895.11</c:v>
                </c:pt>
                <c:pt idx="2531">
                  <c:v>901.27000000000055</c:v>
                </c:pt>
                <c:pt idx="2532">
                  <c:v>908.92499999999939</c:v>
                </c:pt>
                <c:pt idx="2533">
                  <c:v>917.44999999999948</c:v>
                </c:pt>
                <c:pt idx="2534">
                  <c:v>924.4</c:v>
                </c:pt>
                <c:pt idx="2535">
                  <c:v>923.23500000000001</c:v>
                </c:pt>
                <c:pt idx="2536">
                  <c:v>921.27500000000055</c:v>
                </c:pt>
                <c:pt idx="2537">
                  <c:v>909.86499999999796</c:v>
                </c:pt>
                <c:pt idx="2538">
                  <c:v>897.57</c:v>
                </c:pt>
                <c:pt idx="2539">
                  <c:v>889.875</c:v>
                </c:pt>
                <c:pt idx="2540">
                  <c:v>880.03499999999997</c:v>
                </c:pt>
                <c:pt idx="2541">
                  <c:v>881.11500000000001</c:v>
                </c:pt>
                <c:pt idx="2542">
                  <c:v>880.90499999999997</c:v>
                </c:pt>
                <c:pt idx="2543">
                  <c:v>890.05499999999938</c:v>
                </c:pt>
                <c:pt idx="2544">
                  <c:v>903.44499999999948</c:v>
                </c:pt>
                <c:pt idx="2545">
                  <c:v>919.245</c:v>
                </c:pt>
                <c:pt idx="2546">
                  <c:v>936.69500000000005</c:v>
                </c:pt>
                <c:pt idx="2547">
                  <c:v>940.56</c:v>
                </c:pt>
                <c:pt idx="2548">
                  <c:v>945.75</c:v>
                </c:pt>
                <c:pt idx="2549">
                  <c:v>952.84499999999946</c:v>
                </c:pt>
                <c:pt idx="2550">
                  <c:v>954.23500000000001</c:v>
                </c:pt>
                <c:pt idx="2551">
                  <c:v>965.17499999999995</c:v>
                </c:pt>
                <c:pt idx="2552">
                  <c:v>977.77500000000055</c:v>
                </c:pt>
                <c:pt idx="2553">
                  <c:v>980.72</c:v>
                </c:pt>
                <c:pt idx="2554">
                  <c:v>980.9</c:v>
                </c:pt>
                <c:pt idx="2555">
                  <c:v>977.32499999999948</c:v>
                </c:pt>
                <c:pt idx="2556">
                  <c:v>980.89499999999998</c:v>
                </c:pt>
                <c:pt idx="2557">
                  <c:v>987.11500000000001</c:v>
                </c:pt>
                <c:pt idx="2558">
                  <c:v>995.05499999999938</c:v>
                </c:pt>
                <c:pt idx="2559">
                  <c:v>1004.125</c:v>
                </c:pt>
                <c:pt idx="2560">
                  <c:v>1004.0650000000001</c:v>
                </c:pt>
                <c:pt idx="2561">
                  <c:v>999.83499999999947</c:v>
                </c:pt>
                <c:pt idx="2562">
                  <c:v>1003.7700000000035</c:v>
                </c:pt>
                <c:pt idx="2563">
                  <c:v>1008.7700000000035</c:v>
                </c:pt>
                <c:pt idx="2564">
                  <c:v>1000.58</c:v>
                </c:pt>
                <c:pt idx="2565">
                  <c:v>999.90499999999997</c:v>
                </c:pt>
                <c:pt idx="2566">
                  <c:v>1009.24</c:v>
                </c:pt>
                <c:pt idx="2567">
                  <c:v>1008.41</c:v>
                </c:pt>
                <c:pt idx="2568">
                  <c:v>991.80499999999938</c:v>
                </c:pt>
                <c:pt idx="2569">
                  <c:v>984.67499999999995</c:v>
                </c:pt>
                <c:pt idx="2570">
                  <c:v>993</c:v>
                </c:pt>
                <c:pt idx="2571">
                  <c:v>1001.89</c:v>
                </c:pt>
                <c:pt idx="2572">
                  <c:v>1016.66</c:v>
                </c:pt>
                <c:pt idx="2573">
                  <c:v>1025.845</c:v>
                </c:pt>
                <c:pt idx="2574">
                  <c:v>1026.7850000000001</c:v>
                </c:pt>
                <c:pt idx="2575">
                  <c:v>1028.0250000000001</c:v>
                </c:pt>
                <c:pt idx="2576">
                  <c:v>1029.4949999999999</c:v>
                </c:pt>
                <c:pt idx="2577">
                  <c:v>1029.885</c:v>
                </c:pt>
                <c:pt idx="2578">
                  <c:v>1024.7550000000001</c:v>
                </c:pt>
                <c:pt idx="2579">
                  <c:v>1009.31</c:v>
                </c:pt>
                <c:pt idx="2580">
                  <c:v>996.27500000000055</c:v>
                </c:pt>
                <c:pt idx="2581">
                  <c:v>998.95999999999947</c:v>
                </c:pt>
                <c:pt idx="2582">
                  <c:v>1009.7950000000005</c:v>
                </c:pt>
                <c:pt idx="2583">
                  <c:v>1020.8199999999994</c:v>
                </c:pt>
                <c:pt idx="2584">
                  <c:v>1029.365</c:v>
                </c:pt>
                <c:pt idx="2585">
                  <c:v>1038.7550000000001</c:v>
                </c:pt>
                <c:pt idx="2586">
                  <c:v>1043.325</c:v>
                </c:pt>
                <c:pt idx="2587">
                  <c:v>1046.0250000000001</c:v>
                </c:pt>
                <c:pt idx="2588">
                  <c:v>1050.98</c:v>
                </c:pt>
                <c:pt idx="2589">
                  <c:v>1060.6849999999893</c:v>
                </c:pt>
                <c:pt idx="2590">
                  <c:v>1067.05</c:v>
                </c:pt>
                <c:pt idx="2591">
                  <c:v>1066.885</c:v>
                </c:pt>
                <c:pt idx="2592">
                  <c:v>1066.4749999999999</c:v>
                </c:pt>
                <c:pt idx="2593">
                  <c:v>1068.145</c:v>
                </c:pt>
                <c:pt idx="2594">
                  <c:v>1066.2650000000001</c:v>
                </c:pt>
                <c:pt idx="2595">
                  <c:v>1055.7550000000001</c:v>
                </c:pt>
                <c:pt idx="2596">
                  <c:v>1047.58</c:v>
                </c:pt>
                <c:pt idx="2597">
                  <c:v>1053.5899999999999</c:v>
                </c:pt>
                <c:pt idx="2598">
                  <c:v>1061.78</c:v>
                </c:pt>
                <c:pt idx="2599">
                  <c:v>1058.7950000000001</c:v>
                </c:pt>
                <c:pt idx="2600">
                  <c:v>1043.46</c:v>
                </c:pt>
                <c:pt idx="2601">
                  <c:v>1027.5050000000001</c:v>
                </c:pt>
                <c:pt idx="2602">
                  <c:v>1032.835</c:v>
                </c:pt>
                <c:pt idx="2603">
                  <c:v>1047.58</c:v>
                </c:pt>
                <c:pt idx="2604">
                  <c:v>1055.875</c:v>
                </c:pt>
                <c:pt idx="2605">
                  <c:v>1061.53</c:v>
                </c:pt>
                <c:pt idx="2606">
                  <c:v>1068.4849999999999</c:v>
                </c:pt>
                <c:pt idx="2607">
                  <c:v>1073.8399999999999</c:v>
                </c:pt>
                <c:pt idx="2608">
                  <c:v>1074.655</c:v>
                </c:pt>
                <c:pt idx="2609">
                  <c:v>1082.585</c:v>
                </c:pt>
                <c:pt idx="2610">
                  <c:v>1094.29</c:v>
                </c:pt>
                <c:pt idx="2611">
                  <c:v>1092.1199999999999</c:v>
                </c:pt>
                <c:pt idx="2612">
                  <c:v>1092.7950000000001</c:v>
                </c:pt>
                <c:pt idx="2613">
                  <c:v>1094.4749999999999</c:v>
                </c:pt>
                <c:pt idx="2614">
                  <c:v>1086.1599999999999</c:v>
                </c:pt>
                <c:pt idx="2615">
                  <c:v>1087.1199999999999</c:v>
                </c:pt>
                <c:pt idx="2616">
                  <c:v>1086.2550000000001</c:v>
                </c:pt>
                <c:pt idx="2617">
                  <c:v>1073.27</c:v>
                </c:pt>
                <c:pt idx="2618">
                  <c:v>1065.1799999999998</c:v>
                </c:pt>
                <c:pt idx="2619">
                  <c:v>1052.9549999999999</c:v>
                </c:pt>
                <c:pt idx="2620">
                  <c:v>1054.33</c:v>
                </c:pt>
                <c:pt idx="2621">
                  <c:v>1051.1499999999999</c:v>
                </c:pt>
                <c:pt idx="2622">
                  <c:v>1039.5350000000001</c:v>
                </c:pt>
                <c:pt idx="2623">
                  <c:v>1044.1399999999999</c:v>
                </c:pt>
                <c:pt idx="2624">
                  <c:v>1045.82</c:v>
                </c:pt>
                <c:pt idx="2625">
                  <c:v>1056.54</c:v>
                </c:pt>
                <c:pt idx="2626">
                  <c:v>1067.895</c:v>
                </c:pt>
                <c:pt idx="2627">
                  <c:v>1081.0650000000001</c:v>
                </c:pt>
                <c:pt idx="2628">
                  <c:v>1092.9150000000011</c:v>
                </c:pt>
                <c:pt idx="2629">
                  <c:v>1095.76</c:v>
                </c:pt>
                <c:pt idx="2630">
                  <c:v>1092.8</c:v>
                </c:pt>
                <c:pt idx="2631">
                  <c:v>1090.355</c:v>
                </c:pt>
                <c:pt idx="2632">
                  <c:v>1101.28</c:v>
                </c:pt>
                <c:pt idx="2633">
                  <c:v>1109.82</c:v>
                </c:pt>
                <c:pt idx="2634">
                  <c:v>1109.97</c:v>
                </c:pt>
                <c:pt idx="2635">
                  <c:v>1102.345</c:v>
                </c:pt>
                <c:pt idx="2636">
                  <c:v>1093.04</c:v>
                </c:pt>
                <c:pt idx="2637">
                  <c:v>1098.8</c:v>
                </c:pt>
                <c:pt idx="2638">
                  <c:v>1105.9100000000001</c:v>
                </c:pt>
                <c:pt idx="2639">
                  <c:v>1108.085</c:v>
                </c:pt>
                <c:pt idx="2640">
                  <c:v>1100.93</c:v>
                </c:pt>
                <c:pt idx="2641">
                  <c:v>1093.5050000000001</c:v>
                </c:pt>
                <c:pt idx="2642">
                  <c:v>1102.22</c:v>
                </c:pt>
                <c:pt idx="2643">
                  <c:v>1108.98</c:v>
                </c:pt>
                <c:pt idx="2644">
                  <c:v>1104.56</c:v>
                </c:pt>
                <c:pt idx="2645">
                  <c:v>1102.9449999999999</c:v>
                </c:pt>
                <c:pt idx="2646">
                  <c:v>1104.5899999999999</c:v>
                </c:pt>
                <c:pt idx="2647">
                  <c:v>1097.5350000000001</c:v>
                </c:pt>
                <c:pt idx="2648">
                  <c:v>1093.895</c:v>
                </c:pt>
                <c:pt idx="2649">
                  <c:v>1099.095</c:v>
                </c:pt>
                <c:pt idx="2650">
                  <c:v>1104.29</c:v>
                </c:pt>
                <c:pt idx="2651">
                  <c:v>1110.24</c:v>
                </c:pt>
                <c:pt idx="2652">
                  <c:v>1111.02</c:v>
                </c:pt>
                <c:pt idx="2653">
                  <c:v>1108.5450000000001</c:v>
                </c:pt>
                <c:pt idx="2654">
                  <c:v>1102.605</c:v>
                </c:pt>
                <c:pt idx="2655">
                  <c:v>1099.27</c:v>
                </c:pt>
                <c:pt idx="2656">
                  <c:v>1108.2550000000001</c:v>
                </c:pt>
                <c:pt idx="2657">
                  <c:v>1116.0250000000001</c:v>
                </c:pt>
                <c:pt idx="2658">
                  <c:v>1119.1599999999999</c:v>
                </c:pt>
                <c:pt idx="2659">
                  <c:v>1123.5350000000001</c:v>
                </c:pt>
                <c:pt idx="2660">
                  <c:v>1127.0550000000001</c:v>
                </c:pt>
                <c:pt idx="2661">
                  <c:v>1126.9000000000001</c:v>
                </c:pt>
                <c:pt idx="2662">
                  <c:v>1126.26</c:v>
                </c:pt>
                <c:pt idx="2663">
                  <c:v>1120.76</c:v>
                </c:pt>
              </c:numCache>
            </c:numRef>
          </c:val>
        </c:ser>
        <c:marker val="1"/>
        <c:axId val="46794624"/>
        <c:axId val="46793088"/>
      </c:lineChart>
      <c:lineChart>
        <c:grouping val="standard"/>
        <c:ser>
          <c:idx val="1"/>
          <c:order val="1"/>
          <c:tx>
            <c:strRef>
              <c:f>Лист2!$L$1</c:f>
              <c:strCache>
                <c:ptCount val="1"/>
                <c:pt idx="0">
                  <c:v>Доходность</c:v>
                </c:pt>
              </c:strCache>
            </c:strRef>
          </c:tx>
          <c:spPr>
            <a:ln w="635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Лист2!$A$2:$A$3837</c:f>
              <c:numCache>
                <c:formatCode>dd/mm/yyyy</c:formatCode>
                <c:ptCount val="3836"/>
                <c:pt idx="0">
                  <c:v>36374</c:v>
                </c:pt>
                <c:pt idx="1">
                  <c:v>36375</c:v>
                </c:pt>
                <c:pt idx="2">
                  <c:v>36376</c:v>
                </c:pt>
                <c:pt idx="3">
                  <c:v>36377</c:v>
                </c:pt>
                <c:pt idx="4">
                  <c:v>36378</c:v>
                </c:pt>
                <c:pt idx="5">
                  <c:v>36381</c:v>
                </c:pt>
                <c:pt idx="6">
                  <c:v>36382</c:v>
                </c:pt>
                <c:pt idx="7">
                  <c:v>36383</c:v>
                </c:pt>
                <c:pt idx="8">
                  <c:v>36384</c:v>
                </c:pt>
                <c:pt idx="9">
                  <c:v>36385</c:v>
                </c:pt>
                <c:pt idx="10">
                  <c:v>36388</c:v>
                </c:pt>
                <c:pt idx="11">
                  <c:v>36389</c:v>
                </c:pt>
                <c:pt idx="12">
                  <c:v>36390</c:v>
                </c:pt>
                <c:pt idx="13">
                  <c:v>36391</c:v>
                </c:pt>
                <c:pt idx="14">
                  <c:v>36392</c:v>
                </c:pt>
                <c:pt idx="15">
                  <c:v>36395</c:v>
                </c:pt>
                <c:pt idx="16">
                  <c:v>36396</c:v>
                </c:pt>
                <c:pt idx="17">
                  <c:v>36397</c:v>
                </c:pt>
                <c:pt idx="18">
                  <c:v>36398</c:v>
                </c:pt>
                <c:pt idx="19">
                  <c:v>36399</c:v>
                </c:pt>
                <c:pt idx="20">
                  <c:v>36402</c:v>
                </c:pt>
                <c:pt idx="21">
                  <c:v>36403</c:v>
                </c:pt>
                <c:pt idx="22">
                  <c:v>36404</c:v>
                </c:pt>
                <c:pt idx="23">
                  <c:v>36405</c:v>
                </c:pt>
                <c:pt idx="24">
                  <c:v>36406</c:v>
                </c:pt>
                <c:pt idx="25">
                  <c:v>36410</c:v>
                </c:pt>
                <c:pt idx="26">
                  <c:v>36411</c:v>
                </c:pt>
                <c:pt idx="27">
                  <c:v>36412</c:v>
                </c:pt>
                <c:pt idx="28">
                  <c:v>36413</c:v>
                </c:pt>
                <c:pt idx="29">
                  <c:v>36416</c:v>
                </c:pt>
                <c:pt idx="30">
                  <c:v>36417</c:v>
                </c:pt>
                <c:pt idx="31">
                  <c:v>36418</c:v>
                </c:pt>
                <c:pt idx="32">
                  <c:v>36419</c:v>
                </c:pt>
                <c:pt idx="33">
                  <c:v>36420</c:v>
                </c:pt>
                <c:pt idx="34">
                  <c:v>36423</c:v>
                </c:pt>
                <c:pt idx="35">
                  <c:v>36424</c:v>
                </c:pt>
                <c:pt idx="36">
                  <c:v>36425</c:v>
                </c:pt>
                <c:pt idx="37">
                  <c:v>36426</c:v>
                </c:pt>
                <c:pt idx="38">
                  <c:v>36427</c:v>
                </c:pt>
                <c:pt idx="39">
                  <c:v>36430</c:v>
                </c:pt>
                <c:pt idx="40">
                  <c:v>36431</c:v>
                </c:pt>
                <c:pt idx="41">
                  <c:v>36432</c:v>
                </c:pt>
                <c:pt idx="42">
                  <c:v>36433</c:v>
                </c:pt>
                <c:pt idx="43">
                  <c:v>36434</c:v>
                </c:pt>
                <c:pt idx="44">
                  <c:v>36437</c:v>
                </c:pt>
                <c:pt idx="45">
                  <c:v>36438</c:v>
                </c:pt>
                <c:pt idx="46">
                  <c:v>36439</c:v>
                </c:pt>
                <c:pt idx="47">
                  <c:v>36440</c:v>
                </c:pt>
                <c:pt idx="48">
                  <c:v>36441</c:v>
                </c:pt>
                <c:pt idx="49">
                  <c:v>36444</c:v>
                </c:pt>
                <c:pt idx="50">
                  <c:v>36445</c:v>
                </c:pt>
                <c:pt idx="51">
                  <c:v>36446</c:v>
                </c:pt>
                <c:pt idx="52">
                  <c:v>36447</c:v>
                </c:pt>
                <c:pt idx="53">
                  <c:v>36448</c:v>
                </c:pt>
                <c:pt idx="54">
                  <c:v>36451</c:v>
                </c:pt>
                <c:pt idx="55">
                  <c:v>36452</c:v>
                </c:pt>
                <c:pt idx="56">
                  <c:v>36453</c:v>
                </c:pt>
                <c:pt idx="57">
                  <c:v>36454</c:v>
                </c:pt>
                <c:pt idx="58">
                  <c:v>36455</c:v>
                </c:pt>
                <c:pt idx="59">
                  <c:v>36458</c:v>
                </c:pt>
                <c:pt idx="60">
                  <c:v>36459</c:v>
                </c:pt>
                <c:pt idx="61">
                  <c:v>36460</c:v>
                </c:pt>
                <c:pt idx="62">
                  <c:v>36461</c:v>
                </c:pt>
                <c:pt idx="63">
                  <c:v>36462</c:v>
                </c:pt>
                <c:pt idx="64">
                  <c:v>36465</c:v>
                </c:pt>
                <c:pt idx="65">
                  <c:v>36466</c:v>
                </c:pt>
                <c:pt idx="66">
                  <c:v>36467</c:v>
                </c:pt>
                <c:pt idx="67">
                  <c:v>36468</c:v>
                </c:pt>
                <c:pt idx="68">
                  <c:v>36469</c:v>
                </c:pt>
                <c:pt idx="69">
                  <c:v>36472</c:v>
                </c:pt>
                <c:pt idx="70">
                  <c:v>36473</c:v>
                </c:pt>
                <c:pt idx="71">
                  <c:v>36474</c:v>
                </c:pt>
                <c:pt idx="72">
                  <c:v>36475</c:v>
                </c:pt>
                <c:pt idx="73">
                  <c:v>36476</c:v>
                </c:pt>
                <c:pt idx="74">
                  <c:v>36479</c:v>
                </c:pt>
                <c:pt idx="75">
                  <c:v>36480</c:v>
                </c:pt>
                <c:pt idx="76">
                  <c:v>36481</c:v>
                </c:pt>
                <c:pt idx="77">
                  <c:v>36482</c:v>
                </c:pt>
                <c:pt idx="78">
                  <c:v>36483</c:v>
                </c:pt>
                <c:pt idx="79">
                  <c:v>36486</c:v>
                </c:pt>
                <c:pt idx="80">
                  <c:v>36487</c:v>
                </c:pt>
                <c:pt idx="81">
                  <c:v>36488</c:v>
                </c:pt>
                <c:pt idx="82">
                  <c:v>36490</c:v>
                </c:pt>
                <c:pt idx="83">
                  <c:v>36493</c:v>
                </c:pt>
                <c:pt idx="84">
                  <c:v>36494</c:v>
                </c:pt>
                <c:pt idx="85">
                  <c:v>36495</c:v>
                </c:pt>
                <c:pt idx="86">
                  <c:v>36496</c:v>
                </c:pt>
                <c:pt idx="87">
                  <c:v>36497</c:v>
                </c:pt>
                <c:pt idx="88">
                  <c:v>36500</c:v>
                </c:pt>
                <c:pt idx="89">
                  <c:v>36501</c:v>
                </c:pt>
                <c:pt idx="90">
                  <c:v>36502</c:v>
                </c:pt>
                <c:pt idx="91">
                  <c:v>36503</c:v>
                </c:pt>
                <c:pt idx="92">
                  <c:v>36504</c:v>
                </c:pt>
                <c:pt idx="93">
                  <c:v>36507</c:v>
                </c:pt>
                <c:pt idx="94">
                  <c:v>36508</c:v>
                </c:pt>
                <c:pt idx="95">
                  <c:v>36509</c:v>
                </c:pt>
                <c:pt idx="96">
                  <c:v>36510</c:v>
                </c:pt>
                <c:pt idx="97">
                  <c:v>36511</c:v>
                </c:pt>
                <c:pt idx="98">
                  <c:v>36514</c:v>
                </c:pt>
                <c:pt idx="99">
                  <c:v>36515</c:v>
                </c:pt>
                <c:pt idx="100">
                  <c:v>36516</c:v>
                </c:pt>
                <c:pt idx="101">
                  <c:v>36517</c:v>
                </c:pt>
                <c:pt idx="102">
                  <c:v>36521</c:v>
                </c:pt>
                <c:pt idx="103">
                  <c:v>36522</c:v>
                </c:pt>
                <c:pt idx="104">
                  <c:v>36523</c:v>
                </c:pt>
                <c:pt idx="105">
                  <c:v>36524</c:v>
                </c:pt>
                <c:pt idx="106">
                  <c:v>36525</c:v>
                </c:pt>
                <c:pt idx="107">
                  <c:v>36528</c:v>
                </c:pt>
                <c:pt idx="108">
                  <c:v>36529</c:v>
                </c:pt>
                <c:pt idx="109">
                  <c:v>36530</c:v>
                </c:pt>
                <c:pt idx="110">
                  <c:v>36531</c:v>
                </c:pt>
                <c:pt idx="111">
                  <c:v>36532</c:v>
                </c:pt>
                <c:pt idx="112">
                  <c:v>36535</c:v>
                </c:pt>
                <c:pt idx="113">
                  <c:v>36536</c:v>
                </c:pt>
                <c:pt idx="114">
                  <c:v>36537</c:v>
                </c:pt>
                <c:pt idx="115">
                  <c:v>36538</c:v>
                </c:pt>
                <c:pt idx="116">
                  <c:v>36539</c:v>
                </c:pt>
                <c:pt idx="117">
                  <c:v>36543</c:v>
                </c:pt>
                <c:pt idx="118">
                  <c:v>36544</c:v>
                </c:pt>
                <c:pt idx="119">
                  <c:v>36545</c:v>
                </c:pt>
                <c:pt idx="120">
                  <c:v>36546</c:v>
                </c:pt>
                <c:pt idx="121">
                  <c:v>36549</c:v>
                </c:pt>
                <c:pt idx="122">
                  <c:v>36550</c:v>
                </c:pt>
                <c:pt idx="123">
                  <c:v>36551</c:v>
                </c:pt>
                <c:pt idx="124">
                  <c:v>36552</c:v>
                </c:pt>
                <c:pt idx="125">
                  <c:v>36553</c:v>
                </c:pt>
                <c:pt idx="126">
                  <c:v>36556</c:v>
                </c:pt>
                <c:pt idx="127">
                  <c:v>36557</c:v>
                </c:pt>
                <c:pt idx="128">
                  <c:v>36558</c:v>
                </c:pt>
                <c:pt idx="129">
                  <c:v>36559</c:v>
                </c:pt>
                <c:pt idx="130">
                  <c:v>36560</c:v>
                </c:pt>
                <c:pt idx="131">
                  <c:v>36563</c:v>
                </c:pt>
                <c:pt idx="132">
                  <c:v>36564</c:v>
                </c:pt>
                <c:pt idx="133">
                  <c:v>36565</c:v>
                </c:pt>
                <c:pt idx="134">
                  <c:v>36566</c:v>
                </c:pt>
                <c:pt idx="135">
                  <c:v>36567</c:v>
                </c:pt>
                <c:pt idx="136">
                  <c:v>36570</c:v>
                </c:pt>
                <c:pt idx="137">
                  <c:v>36571</c:v>
                </c:pt>
                <c:pt idx="138">
                  <c:v>36572</c:v>
                </c:pt>
                <c:pt idx="139">
                  <c:v>36573</c:v>
                </c:pt>
                <c:pt idx="140">
                  <c:v>36574</c:v>
                </c:pt>
                <c:pt idx="141">
                  <c:v>36578</c:v>
                </c:pt>
                <c:pt idx="142">
                  <c:v>36579</c:v>
                </c:pt>
                <c:pt idx="143">
                  <c:v>36580</c:v>
                </c:pt>
                <c:pt idx="144">
                  <c:v>36581</c:v>
                </c:pt>
                <c:pt idx="145">
                  <c:v>36584</c:v>
                </c:pt>
                <c:pt idx="146">
                  <c:v>36585</c:v>
                </c:pt>
                <c:pt idx="147">
                  <c:v>36586</c:v>
                </c:pt>
                <c:pt idx="148">
                  <c:v>36587</c:v>
                </c:pt>
                <c:pt idx="149">
                  <c:v>36588</c:v>
                </c:pt>
                <c:pt idx="150">
                  <c:v>36591</c:v>
                </c:pt>
                <c:pt idx="151">
                  <c:v>36592</c:v>
                </c:pt>
                <c:pt idx="152">
                  <c:v>36593</c:v>
                </c:pt>
                <c:pt idx="153">
                  <c:v>36594</c:v>
                </c:pt>
                <c:pt idx="154">
                  <c:v>36595</c:v>
                </c:pt>
                <c:pt idx="155">
                  <c:v>36598</c:v>
                </c:pt>
                <c:pt idx="156">
                  <c:v>36599</c:v>
                </c:pt>
                <c:pt idx="157">
                  <c:v>36600</c:v>
                </c:pt>
                <c:pt idx="158">
                  <c:v>36601</c:v>
                </c:pt>
                <c:pt idx="159">
                  <c:v>36602</c:v>
                </c:pt>
                <c:pt idx="160">
                  <c:v>36605</c:v>
                </c:pt>
                <c:pt idx="161">
                  <c:v>36606</c:v>
                </c:pt>
                <c:pt idx="162">
                  <c:v>36607</c:v>
                </c:pt>
                <c:pt idx="163">
                  <c:v>36608</c:v>
                </c:pt>
                <c:pt idx="164">
                  <c:v>36609</c:v>
                </c:pt>
                <c:pt idx="165">
                  <c:v>36612</c:v>
                </c:pt>
                <c:pt idx="166">
                  <c:v>36613</c:v>
                </c:pt>
                <c:pt idx="167">
                  <c:v>36614</c:v>
                </c:pt>
                <c:pt idx="168">
                  <c:v>36615</c:v>
                </c:pt>
                <c:pt idx="169">
                  <c:v>36616</c:v>
                </c:pt>
                <c:pt idx="170">
                  <c:v>36619</c:v>
                </c:pt>
                <c:pt idx="171">
                  <c:v>36620</c:v>
                </c:pt>
                <c:pt idx="172">
                  <c:v>36621</c:v>
                </c:pt>
                <c:pt idx="173">
                  <c:v>36622</c:v>
                </c:pt>
                <c:pt idx="174">
                  <c:v>36623</c:v>
                </c:pt>
                <c:pt idx="175">
                  <c:v>36626</c:v>
                </c:pt>
                <c:pt idx="176">
                  <c:v>36627</c:v>
                </c:pt>
                <c:pt idx="177">
                  <c:v>36628</c:v>
                </c:pt>
                <c:pt idx="178">
                  <c:v>36629</c:v>
                </c:pt>
                <c:pt idx="179">
                  <c:v>36630</c:v>
                </c:pt>
                <c:pt idx="180">
                  <c:v>36633</c:v>
                </c:pt>
                <c:pt idx="181">
                  <c:v>36634</c:v>
                </c:pt>
                <c:pt idx="182">
                  <c:v>36635</c:v>
                </c:pt>
                <c:pt idx="183">
                  <c:v>36636</c:v>
                </c:pt>
                <c:pt idx="184">
                  <c:v>36640</c:v>
                </c:pt>
                <c:pt idx="185">
                  <c:v>36641</c:v>
                </c:pt>
                <c:pt idx="186">
                  <c:v>36642</c:v>
                </c:pt>
                <c:pt idx="187">
                  <c:v>36643</c:v>
                </c:pt>
                <c:pt idx="188">
                  <c:v>36644</c:v>
                </c:pt>
                <c:pt idx="189">
                  <c:v>36647</c:v>
                </c:pt>
                <c:pt idx="190">
                  <c:v>36648</c:v>
                </c:pt>
                <c:pt idx="191">
                  <c:v>36649</c:v>
                </c:pt>
                <c:pt idx="192">
                  <c:v>36650</c:v>
                </c:pt>
                <c:pt idx="193">
                  <c:v>36651</c:v>
                </c:pt>
                <c:pt idx="194">
                  <c:v>36654</c:v>
                </c:pt>
                <c:pt idx="195">
                  <c:v>36655</c:v>
                </c:pt>
                <c:pt idx="196">
                  <c:v>36656</c:v>
                </c:pt>
                <c:pt idx="197">
                  <c:v>36657</c:v>
                </c:pt>
                <c:pt idx="198">
                  <c:v>36658</c:v>
                </c:pt>
                <c:pt idx="199">
                  <c:v>36661</c:v>
                </c:pt>
                <c:pt idx="200">
                  <c:v>36662</c:v>
                </c:pt>
                <c:pt idx="201">
                  <c:v>36663</c:v>
                </c:pt>
                <c:pt idx="202">
                  <c:v>36664</c:v>
                </c:pt>
                <c:pt idx="203">
                  <c:v>36665</c:v>
                </c:pt>
                <c:pt idx="204">
                  <c:v>36668</c:v>
                </c:pt>
                <c:pt idx="205">
                  <c:v>36669</c:v>
                </c:pt>
                <c:pt idx="206">
                  <c:v>36670</c:v>
                </c:pt>
                <c:pt idx="207">
                  <c:v>36671</c:v>
                </c:pt>
                <c:pt idx="208">
                  <c:v>36672</c:v>
                </c:pt>
                <c:pt idx="209">
                  <c:v>36676</c:v>
                </c:pt>
                <c:pt idx="210">
                  <c:v>36677</c:v>
                </c:pt>
                <c:pt idx="211">
                  <c:v>36678</c:v>
                </c:pt>
                <c:pt idx="212">
                  <c:v>36679</c:v>
                </c:pt>
                <c:pt idx="213">
                  <c:v>36682</c:v>
                </c:pt>
                <c:pt idx="214">
                  <c:v>36683</c:v>
                </c:pt>
                <c:pt idx="215">
                  <c:v>36684</c:v>
                </c:pt>
                <c:pt idx="216">
                  <c:v>36685</c:v>
                </c:pt>
                <c:pt idx="217">
                  <c:v>36686</c:v>
                </c:pt>
                <c:pt idx="218">
                  <c:v>36689</c:v>
                </c:pt>
                <c:pt idx="219">
                  <c:v>36690</c:v>
                </c:pt>
                <c:pt idx="220">
                  <c:v>36691</c:v>
                </c:pt>
                <c:pt idx="221">
                  <c:v>36692</c:v>
                </c:pt>
                <c:pt idx="222">
                  <c:v>36693</c:v>
                </c:pt>
                <c:pt idx="223">
                  <c:v>36696</c:v>
                </c:pt>
                <c:pt idx="224">
                  <c:v>36697</c:v>
                </c:pt>
                <c:pt idx="225">
                  <c:v>36698</c:v>
                </c:pt>
                <c:pt idx="226">
                  <c:v>36699</c:v>
                </c:pt>
                <c:pt idx="227">
                  <c:v>36700</c:v>
                </c:pt>
                <c:pt idx="228">
                  <c:v>36703</c:v>
                </c:pt>
                <c:pt idx="229">
                  <c:v>36704</c:v>
                </c:pt>
                <c:pt idx="230">
                  <c:v>36705</c:v>
                </c:pt>
                <c:pt idx="231">
                  <c:v>36706</c:v>
                </c:pt>
                <c:pt idx="232">
                  <c:v>36707</c:v>
                </c:pt>
                <c:pt idx="233">
                  <c:v>36710</c:v>
                </c:pt>
                <c:pt idx="234">
                  <c:v>36712</c:v>
                </c:pt>
                <c:pt idx="235">
                  <c:v>36713</c:v>
                </c:pt>
                <c:pt idx="236">
                  <c:v>36714</c:v>
                </c:pt>
                <c:pt idx="237">
                  <c:v>36717</c:v>
                </c:pt>
                <c:pt idx="238">
                  <c:v>36718</c:v>
                </c:pt>
                <c:pt idx="239">
                  <c:v>36719</c:v>
                </c:pt>
                <c:pt idx="240">
                  <c:v>36720</c:v>
                </c:pt>
                <c:pt idx="241">
                  <c:v>36721</c:v>
                </c:pt>
                <c:pt idx="242">
                  <c:v>36724</c:v>
                </c:pt>
                <c:pt idx="243">
                  <c:v>36725</c:v>
                </c:pt>
                <c:pt idx="244">
                  <c:v>36726</c:v>
                </c:pt>
                <c:pt idx="245">
                  <c:v>36727</c:v>
                </c:pt>
                <c:pt idx="246">
                  <c:v>36728</c:v>
                </c:pt>
                <c:pt idx="247">
                  <c:v>36731</c:v>
                </c:pt>
                <c:pt idx="248">
                  <c:v>36732</c:v>
                </c:pt>
                <c:pt idx="249">
                  <c:v>36733</c:v>
                </c:pt>
                <c:pt idx="250">
                  <c:v>36734</c:v>
                </c:pt>
                <c:pt idx="251">
                  <c:v>36735</c:v>
                </c:pt>
                <c:pt idx="252">
                  <c:v>36738</c:v>
                </c:pt>
                <c:pt idx="253">
                  <c:v>36739</c:v>
                </c:pt>
                <c:pt idx="254">
                  <c:v>36740</c:v>
                </c:pt>
                <c:pt idx="255">
                  <c:v>36741</c:v>
                </c:pt>
                <c:pt idx="256">
                  <c:v>36742</c:v>
                </c:pt>
                <c:pt idx="257">
                  <c:v>36745</c:v>
                </c:pt>
                <c:pt idx="258">
                  <c:v>36746</c:v>
                </c:pt>
                <c:pt idx="259">
                  <c:v>36747</c:v>
                </c:pt>
                <c:pt idx="260">
                  <c:v>36748</c:v>
                </c:pt>
                <c:pt idx="261">
                  <c:v>36749</c:v>
                </c:pt>
                <c:pt idx="262">
                  <c:v>36752</c:v>
                </c:pt>
                <c:pt idx="263">
                  <c:v>36753</c:v>
                </c:pt>
                <c:pt idx="264">
                  <c:v>36754</c:v>
                </c:pt>
                <c:pt idx="265">
                  <c:v>36755</c:v>
                </c:pt>
                <c:pt idx="266">
                  <c:v>36756</c:v>
                </c:pt>
                <c:pt idx="267">
                  <c:v>36759</c:v>
                </c:pt>
                <c:pt idx="268">
                  <c:v>36760</c:v>
                </c:pt>
                <c:pt idx="269">
                  <c:v>36761</c:v>
                </c:pt>
                <c:pt idx="270">
                  <c:v>36762</c:v>
                </c:pt>
                <c:pt idx="271">
                  <c:v>36763</c:v>
                </c:pt>
                <c:pt idx="272">
                  <c:v>36766</c:v>
                </c:pt>
                <c:pt idx="273">
                  <c:v>36767</c:v>
                </c:pt>
                <c:pt idx="274">
                  <c:v>36768</c:v>
                </c:pt>
                <c:pt idx="275">
                  <c:v>36769</c:v>
                </c:pt>
                <c:pt idx="276">
                  <c:v>36770</c:v>
                </c:pt>
                <c:pt idx="277">
                  <c:v>36774</c:v>
                </c:pt>
                <c:pt idx="278">
                  <c:v>36775</c:v>
                </c:pt>
                <c:pt idx="279">
                  <c:v>36776</c:v>
                </c:pt>
                <c:pt idx="280">
                  <c:v>36777</c:v>
                </c:pt>
                <c:pt idx="281">
                  <c:v>36780</c:v>
                </c:pt>
                <c:pt idx="282">
                  <c:v>36781</c:v>
                </c:pt>
                <c:pt idx="283">
                  <c:v>36782</c:v>
                </c:pt>
                <c:pt idx="284">
                  <c:v>36783</c:v>
                </c:pt>
                <c:pt idx="285">
                  <c:v>36784</c:v>
                </c:pt>
                <c:pt idx="286">
                  <c:v>36787</c:v>
                </c:pt>
                <c:pt idx="287">
                  <c:v>36788</c:v>
                </c:pt>
                <c:pt idx="288">
                  <c:v>36789</c:v>
                </c:pt>
                <c:pt idx="289">
                  <c:v>36790</c:v>
                </c:pt>
                <c:pt idx="290">
                  <c:v>36791</c:v>
                </c:pt>
                <c:pt idx="291">
                  <c:v>36794</c:v>
                </c:pt>
                <c:pt idx="292">
                  <c:v>36795</c:v>
                </c:pt>
                <c:pt idx="293">
                  <c:v>36796</c:v>
                </c:pt>
                <c:pt idx="294">
                  <c:v>36797</c:v>
                </c:pt>
                <c:pt idx="295">
                  <c:v>36798</c:v>
                </c:pt>
                <c:pt idx="296">
                  <c:v>36801</c:v>
                </c:pt>
                <c:pt idx="297">
                  <c:v>36802</c:v>
                </c:pt>
                <c:pt idx="298">
                  <c:v>36803</c:v>
                </c:pt>
                <c:pt idx="299">
                  <c:v>36804</c:v>
                </c:pt>
                <c:pt idx="300">
                  <c:v>36805</c:v>
                </c:pt>
                <c:pt idx="301">
                  <c:v>36808</c:v>
                </c:pt>
                <c:pt idx="302">
                  <c:v>36809</c:v>
                </c:pt>
                <c:pt idx="303">
                  <c:v>36810</c:v>
                </c:pt>
                <c:pt idx="304">
                  <c:v>36811</c:v>
                </c:pt>
                <c:pt idx="305">
                  <c:v>36812</c:v>
                </c:pt>
                <c:pt idx="306">
                  <c:v>36815</c:v>
                </c:pt>
                <c:pt idx="307">
                  <c:v>36816</c:v>
                </c:pt>
                <c:pt idx="308">
                  <c:v>36817</c:v>
                </c:pt>
                <c:pt idx="309">
                  <c:v>36818</c:v>
                </c:pt>
                <c:pt idx="310">
                  <c:v>36819</c:v>
                </c:pt>
                <c:pt idx="311">
                  <c:v>36822</c:v>
                </c:pt>
                <c:pt idx="312">
                  <c:v>36823</c:v>
                </c:pt>
                <c:pt idx="313">
                  <c:v>36824</c:v>
                </c:pt>
                <c:pt idx="314">
                  <c:v>36825</c:v>
                </c:pt>
                <c:pt idx="315">
                  <c:v>36826</c:v>
                </c:pt>
                <c:pt idx="316">
                  <c:v>36829</c:v>
                </c:pt>
                <c:pt idx="317">
                  <c:v>36830</c:v>
                </c:pt>
                <c:pt idx="318">
                  <c:v>36831</c:v>
                </c:pt>
                <c:pt idx="319">
                  <c:v>36832</c:v>
                </c:pt>
                <c:pt idx="320">
                  <c:v>36833</c:v>
                </c:pt>
                <c:pt idx="321">
                  <c:v>36836</c:v>
                </c:pt>
                <c:pt idx="322">
                  <c:v>36837</c:v>
                </c:pt>
                <c:pt idx="323">
                  <c:v>36838</c:v>
                </c:pt>
                <c:pt idx="324">
                  <c:v>36839</c:v>
                </c:pt>
                <c:pt idx="325">
                  <c:v>36840</c:v>
                </c:pt>
                <c:pt idx="326">
                  <c:v>36843</c:v>
                </c:pt>
                <c:pt idx="327">
                  <c:v>36844</c:v>
                </c:pt>
                <c:pt idx="328">
                  <c:v>36845</c:v>
                </c:pt>
                <c:pt idx="329">
                  <c:v>36846</c:v>
                </c:pt>
                <c:pt idx="330">
                  <c:v>36847</c:v>
                </c:pt>
                <c:pt idx="331">
                  <c:v>36850</c:v>
                </c:pt>
                <c:pt idx="332">
                  <c:v>36851</c:v>
                </c:pt>
                <c:pt idx="333">
                  <c:v>36852</c:v>
                </c:pt>
                <c:pt idx="334">
                  <c:v>36854</c:v>
                </c:pt>
                <c:pt idx="335">
                  <c:v>36857</c:v>
                </c:pt>
                <c:pt idx="336">
                  <c:v>36858</c:v>
                </c:pt>
                <c:pt idx="337">
                  <c:v>36859</c:v>
                </c:pt>
                <c:pt idx="338">
                  <c:v>36860</c:v>
                </c:pt>
                <c:pt idx="339">
                  <c:v>36861</c:v>
                </c:pt>
                <c:pt idx="340">
                  <c:v>36864</c:v>
                </c:pt>
                <c:pt idx="341">
                  <c:v>36865</c:v>
                </c:pt>
                <c:pt idx="342">
                  <c:v>36866</c:v>
                </c:pt>
                <c:pt idx="343">
                  <c:v>36867</c:v>
                </c:pt>
                <c:pt idx="344">
                  <c:v>36868</c:v>
                </c:pt>
                <c:pt idx="345">
                  <c:v>36871</c:v>
                </c:pt>
                <c:pt idx="346">
                  <c:v>36872</c:v>
                </c:pt>
                <c:pt idx="347">
                  <c:v>36873</c:v>
                </c:pt>
                <c:pt idx="348">
                  <c:v>36874</c:v>
                </c:pt>
                <c:pt idx="349">
                  <c:v>36875</c:v>
                </c:pt>
                <c:pt idx="350">
                  <c:v>36878</c:v>
                </c:pt>
                <c:pt idx="351">
                  <c:v>36879</c:v>
                </c:pt>
                <c:pt idx="352">
                  <c:v>36880</c:v>
                </c:pt>
                <c:pt idx="353">
                  <c:v>36881</c:v>
                </c:pt>
                <c:pt idx="354">
                  <c:v>36882</c:v>
                </c:pt>
                <c:pt idx="355">
                  <c:v>36886</c:v>
                </c:pt>
                <c:pt idx="356">
                  <c:v>36887</c:v>
                </c:pt>
                <c:pt idx="357">
                  <c:v>36888</c:v>
                </c:pt>
                <c:pt idx="358">
                  <c:v>36889</c:v>
                </c:pt>
                <c:pt idx="359">
                  <c:v>36892</c:v>
                </c:pt>
                <c:pt idx="360">
                  <c:v>36893</c:v>
                </c:pt>
                <c:pt idx="361">
                  <c:v>36894</c:v>
                </c:pt>
                <c:pt idx="362">
                  <c:v>36895</c:v>
                </c:pt>
                <c:pt idx="363">
                  <c:v>36896</c:v>
                </c:pt>
                <c:pt idx="364">
                  <c:v>36899</c:v>
                </c:pt>
                <c:pt idx="365">
                  <c:v>36900</c:v>
                </c:pt>
                <c:pt idx="366">
                  <c:v>36901</c:v>
                </c:pt>
                <c:pt idx="367">
                  <c:v>36902</c:v>
                </c:pt>
                <c:pt idx="368">
                  <c:v>36903</c:v>
                </c:pt>
                <c:pt idx="369">
                  <c:v>36907</c:v>
                </c:pt>
                <c:pt idx="370">
                  <c:v>36908</c:v>
                </c:pt>
                <c:pt idx="371">
                  <c:v>36909</c:v>
                </c:pt>
                <c:pt idx="372">
                  <c:v>36910</c:v>
                </c:pt>
                <c:pt idx="373">
                  <c:v>36913</c:v>
                </c:pt>
                <c:pt idx="374">
                  <c:v>36914</c:v>
                </c:pt>
                <c:pt idx="375">
                  <c:v>36915</c:v>
                </c:pt>
                <c:pt idx="376">
                  <c:v>36916</c:v>
                </c:pt>
                <c:pt idx="377">
                  <c:v>36917</c:v>
                </c:pt>
                <c:pt idx="378">
                  <c:v>36920</c:v>
                </c:pt>
                <c:pt idx="379">
                  <c:v>36921</c:v>
                </c:pt>
                <c:pt idx="380">
                  <c:v>36922</c:v>
                </c:pt>
                <c:pt idx="381">
                  <c:v>36923</c:v>
                </c:pt>
                <c:pt idx="382">
                  <c:v>36924</c:v>
                </c:pt>
                <c:pt idx="383">
                  <c:v>36927</c:v>
                </c:pt>
                <c:pt idx="384">
                  <c:v>36928</c:v>
                </c:pt>
                <c:pt idx="385">
                  <c:v>36929</c:v>
                </c:pt>
                <c:pt idx="386">
                  <c:v>36930</c:v>
                </c:pt>
                <c:pt idx="387">
                  <c:v>36931</c:v>
                </c:pt>
                <c:pt idx="388">
                  <c:v>36934</c:v>
                </c:pt>
                <c:pt idx="389">
                  <c:v>36935</c:v>
                </c:pt>
                <c:pt idx="390">
                  <c:v>36936</c:v>
                </c:pt>
                <c:pt idx="391">
                  <c:v>36937</c:v>
                </c:pt>
                <c:pt idx="392">
                  <c:v>36938</c:v>
                </c:pt>
                <c:pt idx="393">
                  <c:v>36942</c:v>
                </c:pt>
                <c:pt idx="394">
                  <c:v>36943</c:v>
                </c:pt>
                <c:pt idx="395">
                  <c:v>36944</c:v>
                </c:pt>
                <c:pt idx="396">
                  <c:v>36945</c:v>
                </c:pt>
                <c:pt idx="397">
                  <c:v>36948</c:v>
                </c:pt>
                <c:pt idx="398">
                  <c:v>36949</c:v>
                </c:pt>
                <c:pt idx="399">
                  <c:v>36950</c:v>
                </c:pt>
                <c:pt idx="400">
                  <c:v>36951</c:v>
                </c:pt>
                <c:pt idx="401">
                  <c:v>36952</c:v>
                </c:pt>
                <c:pt idx="402">
                  <c:v>36955</c:v>
                </c:pt>
                <c:pt idx="403">
                  <c:v>36956</c:v>
                </c:pt>
                <c:pt idx="404">
                  <c:v>36957</c:v>
                </c:pt>
                <c:pt idx="405">
                  <c:v>36958</c:v>
                </c:pt>
                <c:pt idx="406">
                  <c:v>36959</c:v>
                </c:pt>
                <c:pt idx="407">
                  <c:v>36962</c:v>
                </c:pt>
                <c:pt idx="408">
                  <c:v>36963</c:v>
                </c:pt>
                <c:pt idx="409">
                  <c:v>36964</c:v>
                </c:pt>
                <c:pt idx="410">
                  <c:v>36965</c:v>
                </c:pt>
                <c:pt idx="411">
                  <c:v>36966</c:v>
                </c:pt>
                <c:pt idx="412">
                  <c:v>36969</c:v>
                </c:pt>
                <c:pt idx="413">
                  <c:v>36970</c:v>
                </c:pt>
                <c:pt idx="414">
                  <c:v>36971</c:v>
                </c:pt>
                <c:pt idx="415">
                  <c:v>36972</c:v>
                </c:pt>
                <c:pt idx="416">
                  <c:v>36973</c:v>
                </c:pt>
                <c:pt idx="417">
                  <c:v>36976</c:v>
                </c:pt>
                <c:pt idx="418">
                  <c:v>36977</c:v>
                </c:pt>
                <c:pt idx="419">
                  <c:v>36978</c:v>
                </c:pt>
                <c:pt idx="420">
                  <c:v>36979</c:v>
                </c:pt>
                <c:pt idx="421">
                  <c:v>36980</c:v>
                </c:pt>
                <c:pt idx="422">
                  <c:v>36983</c:v>
                </c:pt>
                <c:pt idx="423">
                  <c:v>36984</c:v>
                </c:pt>
                <c:pt idx="424">
                  <c:v>36985</c:v>
                </c:pt>
                <c:pt idx="425">
                  <c:v>36986</c:v>
                </c:pt>
                <c:pt idx="426">
                  <c:v>36987</c:v>
                </c:pt>
                <c:pt idx="427">
                  <c:v>36990</c:v>
                </c:pt>
                <c:pt idx="428">
                  <c:v>36991</c:v>
                </c:pt>
                <c:pt idx="429">
                  <c:v>36992</c:v>
                </c:pt>
                <c:pt idx="430">
                  <c:v>36993</c:v>
                </c:pt>
                <c:pt idx="431">
                  <c:v>36997</c:v>
                </c:pt>
                <c:pt idx="432">
                  <c:v>36998</c:v>
                </c:pt>
                <c:pt idx="433">
                  <c:v>36999</c:v>
                </c:pt>
                <c:pt idx="434">
                  <c:v>37000</c:v>
                </c:pt>
                <c:pt idx="435">
                  <c:v>37001</c:v>
                </c:pt>
                <c:pt idx="436">
                  <c:v>37004</c:v>
                </c:pt>
                <c:pt idx="437">
                  <c:v>37005</c:v>
                </c:pt>
                <c:pt idx="438">
                  <c:v>37006</c:v>
                </c:pt>
                <c:pt idx="439">
                  <c:v>37007</c:v>
                </c:pt>
                <c:pt idx="440">
                  <c:v>37008</c:v>
                </c:pt>
                <c:pt idx="441">
                  <c:v>37011</c:v>
                </c:pt>
                <c:pt idx="442">
                  <c:v>37012</c:v>
                </c:pt>
                <c:pt idx="443">
                  <c:v>37013</c:v>
                </c:pt>
                <c:pt idx="444">
                  <c:v>37014</c:v>
                </c:pt>
                <c:pt idx="445">
                  <c:v>37015</c:v>
                </c:pt>
                <c:pt idx="446">
                  <c:v>37018</c:v>
                </c:pt>
                <c:pt idx="447">
                  <c:v>37019</c:v>
                </c:pt>
                <c:pt idx="448">
                  <c:v>37020</c:v>
                </c:pt>
                <c:pt idx="449">
                  <c:v>37021</c:v>
                </c:pt>
                <c:pt idx="450">
                  <c:v>37022</c:v>
                </c:pt>
                <c:pt idx="451">
                  <c:v>37025</c:v>
                </c:pt>
                <c:pt idx="452">
                  <c:v>37026</c:v>
                </c:pt>
                <c:pt idx="453">
                  <c:v>37027</c:v>
                </c:pt>
                <c:pt idx="454">
                  <c:v>37028</c:v>
                </c:pt>
                <c:pt idx="455">
                  <c:v>37029</c:v>
                </c:pt>
                <c:pt idx="456">
                  <c:v>37032</c:v>
                </c:pt>
                <c:pt idx="457">
                  <c:v>37033</c:v>
                </c:pt>
                <c:pt idx="458">
                  <c:v>37034</c:v>
                </c:pt>
                <c:pt idx="459">
                  <c:v>37035</c:v>
                </c:pt>
                <c:pt idx="460">
                  <c:v>37036</c:v>
                </c:pt>
                <c:pt idx="461">
                  <c:v>37040</c:v>
                </c:pt>
                <c:pt idx="462">
                  <c:v>37041</c:v>
                </c:pt>
                <c:pt idx="463">
                  <c:v>37042</c:v>
                </c:pt>
                <c:pt idx="464">
                  <c:v>37043</c:v>
                </c:pt>
                <c:pt idx="465">
                  <c:v>37046</c:v>
                </c:pt>
                <c:pt idx="466">
                  <c:v>37047</c:v>
                </c:pt>
                <c:pt idx="467">
                  <c:v>37048</c:v>
                </c:pt>
                <c:pt idx="468">
                  <c:v>37049</c:v>
                </c:pt>
                <c:pt idx="469">
                  <c:v>37050</c:v>
                </c:pt>
                <c:pt idx="470">
                  <c:v>37053</c:v>
                </c:pt>
                <c:pt idx="471">
                  <c:v>37054</c:v>
                </c:pt>
                <c:pt idx="472">
                  <c:v>37055</c:v>
                </c:pt>
                <c:pt idx="473">
                  <c:v>37056</c:v>
                </c:pt>
                <c:pt idx="474">
                  <c:v>37057</c:v>
                </c:pt>
                <c:pt idx="475">
                  <c:v>37060</c:v>
                </c:pt>
                <c:pt idx="476">
                  <c:v>37061</c:v>
                </c:pt>
                <c:pt idx="477">
                  <c:v>37062</c:v>
                </c:pt>
                <c:pt idx="478">
                  <c:v>37063</c:v>
                </c:pt>
                <c:pt idx="479">
                  <c:v>37064</c:v>
                </c:pt>
                <c:pt idx="480">
                  <c:v>37067</c:v>
                </c:pt>
                <c:pt idx="481">
                  <c:v>37068</c:v>
                </c:pt>
                <c:pt idx="482">
                  <c:v>37069</c:v>
                </c:pt>
                <c:pt idx="483">
                  <c:v>37070</c:v>
                </c:pt>
                <c:pt idx="484">
                  <c:v>37071</c:v>
                </c:pt>
                <c:pt idx="485">
                  <c:v>37074</c:v>
                </c:pt>
                <c:pt idx="486">
                  <c:v>37075</c:v>
                </c:pt>
                <c:pt idx="487">
                  <c:v>37077</c:v>
                </c:pt>
                <c:pt idx="488">
                  <c:v>37078</c:v>
                </c:pt>
                <c:pt idx="489">
                  <c:v>37081</c:v>
                </c:pt>
                <c:pt idx="490">
                  <c:v>37082</c:v>
                </c:pt>
                <c:pt idx="491">
                  <c:v>37083</c:v>
                </c:pt>
                <c:pt idx="492">
                  <c:v>37084</c:v>
                </c:pt>
                <c:pt idx="493">
                  <c:v>37085</c:v>
                </c:pt>
                <c:pt idx="494">
                  <c:v>37088</c:v>
                </c:pt>
                <c:pt idx="495">
                  <c:v>37089</c:v>
                </c:pt>
                <c:pt idx="496">
                  <c:v>37090</c:v>
                </c:pt>
                <c:pt idx="497">
                  <c:v>37091</c:v>
                </c:pt>
                <c:pt idx="498">
                  <c:v>37092</c:v>
                </c:pt>
                <c:pt idx="499">
                  <c:v>37095</c:v>
                </c:pt>
                <c:pt idx="500">
                  <c:v>37096</c:v>
                </c:pt>
                <c:pt idx="501">
                  <c:v>37097</c:v>
                </c:pt>
                <c:pt idx="502">
                  <c:v>37098</c:v>
                </c:pt>
                <c:pt idx="503">
                  <c:v>37099</c:v>
                </c:pt>
                <c:pt idx="504">
                  <c:v>37102</c:v>
                </c:pt>
                <c:pt idx="505">
                  <c:v>37103</c:v>
                </c:pt>
                <c:pt idx="506">
                  <c:v>37104</c:v>
                </c:pt>
                <c:pt idx="507">
                  <c:v>37105</c:v>
                </c:pt>
                <c:pt idx="508">
                  <c:v>37106</c:v>
                </c:pt>
                <c:pt idx="509">
                  <c:v>37109</c:v>
                </c:pt>
                <c:pt idx="510">
                  <c:v>37110</c:v>
                </c:pt>
                <c:pt idx="511">
                  <c:v>37111</c:v>
                </c:pt>
                <c:pt idx="512">
                  <c:v>37112</c:v>
                </c:pt>
                <c:pt idx="513">
                  <c:v>37113</c:v>
                </c:pt>
                <c:pt idx="514">
                  <c:v>37116</c:v>
                </c:pt>
                <c:pt idx="515">
                  <c:v>37117</c:v>
                </c:pt>
                <c:pt idx="516">
                  <c:v>37118</c:v>
                </c:pt>
                <c:pt idx="517">
                  <c:v>37119</c:v>
                </c:pt>
                <c:pt idx="518">
                  <c:v>37120</c:v>
                </c:pt>
                <c:pt idx="519">
                  <c:v>37123</c:v>
                </c:pt>
                <c:pt idx="520">
                  <c:v>37124</c:v>
                </c:pt>
                <c:pt idx="521">
                  <c:v>37125</c:v>
                </c:pt>
                <c:pt idx="522">
                  <c:v>37126</c:v>
                </c:pt>
                <c:pt idx="523">
                  <c:v>37127</c:v>
                </c:pt>
                <c:pt idx="524">
                  <c:v>37130</c:v>
                </c:pt>
                <c:pt idx="525">
                  <c:v>37131</c:v>
                </c:pt>
                <c:pt idx="526">
                  <c:v>37132</c:v>
                </c:pt>
                <c:pt idx="527">
                  <c:v>37133</c:v>
                </c:pt>
                <c:pt idx="528">
                  <c:v>37134</c:v>
                </c:pt>
                <c:pt idx="529">
                  <c:v>37137</c:v>
                </c:pt>
                <c:pt idx="530">
                  <c:v>37138</c:v>
                </c:pt>
                <c:pt idx="531">
                  <c:v>37139</c:v>
                </c:pt>
                <c:pt idx="532">
                  <c:v>37140</c:v>
                </c:pt>
                <c:pt idx="533">
                  <c:v>37141</c:v>
                </c:pt>
                <c:pt idx="534">
                  <c:v>37144</c:v>
                </c:pt>
                <c:pt idx="535">
                  <c:v>37145</c:v>
                </c:pt>
                <c:pt idx="536">
                  <c:v>37146</c:v>
                </c:pt>
                <c:pt idx="537">
                  <c:v>37147</c:v>
                </c:pt>
                <c:pt idx="538">
                  <c:v>37148</c:v>
                </c:pt>
                <c:pt idx="539">
                  <c:v>37151</c:v>
                </c:pt>
                <c:pt idx="540">
                  <c:v>37152</c:v>
                </c:pt>
                <c:pt idx="541">
                  <c:v>37153</c:v>
                </c:pt>
                <c:pt idx="542">
                  <c:v>37154</c:v>
                </c:pt>
                <c:pt idx="543">
                  <c:v>37155</c:v>
                </c:pt>
                <c:pt idx="544">
                  <c:v>37158</c:v>
                </c:pt>
                <c:pt idx="545">
                  <c:v>37159</c:v>
                </c:pt>
                <c:pt idx="546">
                  <c:v>37160</c:v>
                </c:pt>
                <c:pt idx="547">
                  <c:v>37161</c:v>
                </c:pt>
                <c:pt idx="548">
                  <c:v>37162</c:v>
                </c:pt>
                <c:pt idx="549">
                  <c:v>37165</c:v>
                </c:pt>
                <c:pt idx="550">
                  <c:v>37166</c:v>
                </c:pt>
                <c:pt idx="551">
                  <c:v>37167</c:v>
                </c:pt>
                <c:pt idx="552">
                  <c:v>37168</c:v>
                </c:pt>
                <c:pt idx="553">
                  <c:v>37169</c:v>
                </c:pt>
                <c:pt idx="554">
                  <c:v>37172</c:v>
                </c:pt>
                <c:pt idx="555">
                  <c:v>37173</c:v>
                </c:pt>
                <c:pt idx="556">
                  <c:v>37174</c:v>
                </c:pt>
                <c:pt idx="557">
                  <c:v>37175</c:v>
                </c:pt>
                <c:pt idx="558">
                  <c:v>37176</c:v>
                </c:pt>
                <c:pt idx="559">
                  <c:v>37179</c:v>
                </c:pt>
                <c:pt idx="560">
                  <c:v>37180</c:v>
                </c:pt>
                <c:pt idx="561">
                  <c:v>37181</c:v>
                </c:pt>
                <c:pt idx="562">
                  <c:v>37182</c:v>
                </c:pt>
                <c:pt idx="563">
                  <c:v>37183</c:v>
                </c:pt>
                <c:pt idx="564">
                  <c:v>37186</c:v>
                </c:pt>
                <c:pt idx="565">
                  <c:v>37187</c:v>
                </c:pt>
                <c:pt idx="566">
                  <c:v>37188</c:v>
                </c:pt>
                <c:pt idx="567">
                  <c:v>37189</c:v>
                </c:pt>
                <c:pt idx="568">
                  <c:v>37190</c:v>
                </c:pt>
                <c:pt idx="569">
                  <c:v>37193</c:v>
                </c:pt>
                <c:pt idx="570">
                  <c:v>37194</c:v>
                </c:pt>
                <c:pt idx="571">
                  <c:v>37195</c:v>
                </c:pt>
                <c:pt idx="572">
                  <c:v>37196</c:v>
                </c:pt>
                <c:pt idx="573">
                  <c:v>37197</c:v>
                </c:pt>
                <c:pt idx="574">
                  <c:v>37200</c:v>
                </c:pt>
                <c:pt idx="575">
                  <c:v>37201</c:v>
                </c:pt>
                <c:pt idx="576">
                  <c:v>37202</c:v>
                </c:pt>
                <c:pt idx="577">
                  <c:v>37203</c:v>
                </c:pt>
                <c:pt idx="578">
                  <c:v>37204</c:v>
                </c:pt>
                <c:pt idx="579">
                  <c:v>37207</c:v>
                </c:pt>
                <c:pt idx="580">
                  <c:v>37208</c:v>
                </c:pt>
                <c:pt idx="581">
                  <c:v>37209</c:v>
                </c:pt>
                <c:pt idx="582">
                  <c:v>37210</c:v>
                </c:pt>
                <c:pt idx="583">
                  <c:v>37211</c:v>
                </c:pt>
                <c:pt idx="584">
                  <c:v>37214</c:v>
                </c:pt>
                <c:pt idx="585">
                  <c:v>37215</c:v>
                </c:pt>
                <c:pt idx="586">
                  <c:v>37216</c:v>
                </c:pt>
                <c:pt idx="587">
                  <c:v>37217</c:v>
                </c:pt>
                <c:pt idx="588">
                  <c:v>37218</c:v>
                </c:pt>
                <c:pt idx="589">
                  <c:v>37221</c:v>
                </c:pt>
                <c:pt idx="590">
                  <c:v>37222</c:v>
                </c:pt>
                <c:pt idx="591">
                  <c:v>37223</c:v>
                </c:pt>
                <c:pt idx="592">
                  <c:v>37224</c:v>
                </c:pt>
                <c:pt idx="593">
                  <c:v>37225</c:v>
                </c:pt>
                <c:pt idx="594">
                  <c:v>37228</c:v>
                </c:pt>
                <c:pt idx="595">
                  <c:v>37229</c:v>
                </c:pt>
                <c:pt idx="596">
                  <c:v>37230</c:v>
                </c:pt>
                <c:pt idx="597">
                  <c:v>37231</c:v>
                </c:pt>
                <c:pt idx="598">
                  <c:v>37232</c:v>
                </c:pt>
                <c:pt idx="599">
                  <c:v>37235</c:v>
                </c:pt>
                <c:pt idx="600">
                  <c:v>37236</c:v>
                </c:pt>
                <c:pt idx="601">
                  <c:v>37237</c:v>
                </c:pt>
                <c:pt idx="602">
                  <c:v>37238</c:v>
                </c:pt>
                <c:pt idx="603">
                  <c:v>37239</c:v>
                </c:pt>
                <c:pt idx="604">
                  <c:v>37242</c:v>
                </c:pt>
                <c:pt idx="605">
                  <c:v>37243</c:v>
                </c:pt>
                <c:pt idx="606">
                  <c:v>37244</c:v>
                </c:pt>
                <c:pt idx="607">
                  <c:v>37245</c:v>
                </c:pt>
                <c:pt idx="608">
                  <c:v>37246</c:v>
                </c:pt>
                <c:pt idx="609">
                  <c:v>37249</c:v>
                </c:pt>
                <c:pt idx="610">
                  <c:v>37250</c:v>
                </c:pt>
                <c:pt idx="611">
                  <c:v>37251</c:v>
                </c:pt>
                <c:pt idx="612">
                  <c:v>37252</c:v>
                </c:pt>
                <c:pt idx="613">
                  <c:v>37253</c:v>
                </c:pt>
                <c:pt idx="614">
                  <c:v>37256</c:v>
                </c:pt>
                <c:pt idx="615">
                  <c:v>37257</c:v>
                </c:pt>
                <c:pt idx="616">
                  <c:v>37258</c:v>
                </c:pt>
                <c:pt idx="617">
                  <c:v>37259</c:v>
                </c:pt>
                <c:pt idx="618">
                  <c:v>37260</c:v>
                </c:pt>
                <c:pt idx="619">
                  <c:v>37263</c:v>
                </c:pt>
                <c:pt idx="620">
                  <c:v>37264</c:v>
                </c:pt>
                <c:pt idx="621">
                  <c:v>37265</c:v>
                </c:pt>
                <c:pt idx="622">
                  <c:v>37266</c:v>
                </c:pt>
                <c:pt idx="623">
                  <c:v>37267</c:v>
                </c:pt>
                <c:pt idx="624">
                  <c:v>37270</c:v>
                </c:pt>
                <c:pt idx="625">
                  <c:v>37271</c:v>
                </c:pt>
                <c:pt idx="626">
                  <c:v>37272</c:v>
                </c:pt>
                <c:pt idx="627">
                  <c:v>37273</c:v>
                </c:pt>
                <c:pt idx="628">
                  <c:v>37274</c:v>
                </c:pt>
                <c:pt idx="629">
                  <c:v>37277</c:v>
                </c:pt>
                <c:pt idx="630">
                  <c:v>37278</c:v>
                </c:pt>
                <c:pt idx="631">
                  <c:v>37279</c:v>
                </c:pt>
                <c:pt idx="632">
                  <c:v>37280</c:v>
                </c:pt>
                <c:pt idx="633">
                  <c:v>37281</c:v>
                </c:pt>
                <c:pt idx="634">
                  <c:v>37284</c:v>
                </c:pt>
                <c:pt idx="635">
                  <c:v>37285</c:v>
                </c:pt>
                <c:pt idx="636">
                  <c:v>37286</c:v>
                </c:pt>
                <c:pt idx="637">
                  <c:v>37287</c:v>
                </c:pt>
                <c:pt idx="638">
                  <c:v>37288</c:v>
                </c:pt>
                <c:pt idx="639">
                  <c:v>37291</c:v>
                </c:pt>
                <c:pt idx="640">
                  <c:v>37292</c:v>
                </c:pt>
                <c:pt idx="641">
                  <c:v>37293</c:v>
                </c:pt>
                <c:pt idx="642">
                  <c:v>37294</c:v>
                </c:pt>
                <c:pt idx="643">
                  <c:v>37295</c:v>
                </c:pt>
                <c:pt idx="644">
                  <c:v>37298</c:v>
                </c:pt>
                <c:pt idx="645">
                  <c:v>37299</c:v>
                </c:pt>
                <c:pt idx="646">
                  <c:v>37300</c:v>
                </c:pt>
                <c:pt idx="647">
                  <c:v>37301</c:v>
                </c:pt>
                <c:pt idx="648">
                  <c:v>37302</c:v>
                </c:pt>
                <c:pt idx="649">
                  <c:v>37305</c:v>
                </c:pt>
                <c:pt idx="650">
                  <c:v>37306</c:v>
                </c:pt>
                <c:pt idx="651">
                  <c:v>37307</c:v>
                </c:pt>
                <c:pt idx="652">
                  <c:v>37308</c:v>
                </c:pt>
                <c:pt idx="653">
                  <c:v>37309</c:v>
                </c:pt>
                <c:pt idx="654">
                  <c:v>37312</c:v>
                </c:pt>
                <c:pt idx="655">
                  <c:v>37313</c:v>
                </c:pt>
                <c:pt idx="656">
                  <c:v>37314</c:v>
                </c:pt>
                <c:pt idx="657">
                  <c:v>37315</c:v>
                </c:pt>
                <c:pt idx="658">
                  <c:v>37316</c:v>
                </c:pt>
                <c:pt idx="659">
                  <c:v>37319</c:v>
                </c:pt>
                <c:pt idx="660">
                  <c:v>37320</c:v>
                </c:pt>
                <c:pt idx="661">
                  <c:v>37321</c:v>
                </c:pt>
                <c:pt idx="662">
                  <c:v>37322</c:v>
                </c:pt>
                <c:pt idx="663">
                  <c:v>37323</c:v>
                </c:pt>
                <c:pt idx="664">
                  <c:v>37326</c:v>
                </c:pt>
                <c:pt idx="665">
                  <c:v>37327</c:v>
                </c:pt>
                <c:pt idx="666">
                  <c:v>37328</c:v>
                </c:pt>
                <c:pt idx="667">
                  <c:v>37329</c:v>
                </c:pt>
                <c:pt idx="668">
                  <c:v>37330</c:v>
                </c:pt>
                <c:pt idx="669">
                  <c:v>37333</c:v>
                </c:pt>
                <c:pt idx="670">
                  <c:v>37334</c:v>
                </c:pt>
                <c:pt idx="671">
                  <c:v>37335</c:v>
                </c:pt>
                <c:pt idx="672">
                  <c:v>37336</c:v>
                </c:pt>
                <c:pt idx="673">
                  <c:v>37337</c:v>
                </c:pt>
                <c:pt idx="674">
                  <c:v>37340</c:v>
                </c:pt>
                <c:pt idx="675">
                  <c:v>37341</c:v>
                </c:pt>
                <c:pt idx="676">
                  <c:v>37342</c:v>
                </c:pt>
                <c:pt idx="677">
                  <c:v>37343</c:v>
                </c:pt>
                <c:pt idx="678">
                  <c:v>37344</c:v>
                </c:pt>
                <c:pt idx="679">
                  <c:v>37347</c:v>
                </c:pt>
                <c:pt idx="680">
                  <c:v>37348</c:v>
                </c:pt>
                <c:pt idx="681">
                  <c:v>37349</c:v>
                </c:pt>
                <c:pt idx="682">
                  <c:v>37350</c:v>
                </c:pt>
                <c:pt idx="683">
                  <c:v>37351</c:v>
                </c:pt>
                <c:pt idx="684">
                  <c:v>37354</c:v>
                </c:pt>
                <c:pt idx="685">
                  <c:v>37355</c:v>
                </c:pt>
                <c:pt idx="686">
                  <c:v>37356</c:v>
                </c:pt>
                <c:pt idx="687">
                  <c:v>37357</c:v>
                </c:pt>
                <c:pt idx="688">
                  <c:v>37358</c:v>
                </c:pt>
                <c:pt idx="689">
                  <c:v>37361</c:v>
                </c:pt>
                <c:pt idx="690">
                  <c:v>37362</c:v>
                </c:pt>
                <c:pt idx="691">
                  <c:v>37363</c:v>
                </c:pt>
                <c:pt idx="692">
                  <c:v>37364</c:v>
                </c:pt>
                <c:pt idx="693">
                  <c:v>37365</c:v>
                </c:pt>
                <c:pt idx="694">
                  <c:v>37368</c:v>
                </c:pt>
                <c:pt idx="695">
                  <c:v>37369</c:v>
                </c:pt>
                <c:pt idx="696">
                  <c:v>37370</c:v>
                </c:pt>
                <c:pt idx="697">
                  <c:v>37371</c:v>
                </c:pt>
                <c:pt idx="698">
                  <c:v>37372</c:v>
                </c:pt>
                <c:pt idx="699">
                  <c:v>37375</c:v>
                </c:pt>
                <c:pt idx="700">
                  <c:v>37376</c:v>
                </c:pt>
                <c:pt idx="701">
                  <c:v>37377</c:v>
                </c:pt>
                <c:pt idx="702">
                  <c:v>37378</c:v>
                </c:pt>
                <c:pt idx="703">
                  <c:v>37379</c:v>
                </c:pt>
                <c:pt idx="704">
                  <c:v>37382</c:v>
                </c:pt>
                <c:pt idx="705">
                  <c:v>37383</c:v>
                </c:pt>
                <c:pt idx="706">
                  <c:v>37384</c:v>
                </c:pt>
                <c:pt idx="707">
                  <c:v>37385</c:v>
                </c:pt>
                <c:pt idx="708">
                  <c:v>37386</c:v>
                </c:pt>
                <c:pt idx="709">
                  <c:v>37389</c:v>
                </c:pt>
                <c:pt idx="710">
                  <c:v>37390</c:v>
                </c:pt>
                <c:pt idx="711">
                  <c:v>37391</c:v>
                </c:pt>
                <c:pt idx="712">
                  <c:v>37392</c:v>
                </c:pt>
                <c:pt idx="713">
                  <c:v>37393</c:v>
                </c:pt>
                <c:pt idx="714">
                  <c:v>37396</c:v>
                </c:pt>
                <c:pt idx="715">
                  <c:v>37397</c:v>
                </c:pt>
                <c:pt idx="716">
                  <c:v>37398</c:v>
                </c:pt>
                <c:pt idx="717">
                  <c:v>37399</c:v>
                </c:pt>
                <c:pt idx="718">
                  <c:v>37400</c:v>
                </c:pt>
                <c:pt idx="719">
                  <c:v>37403</c:v>
                </c:pt>
                <c:pt idx="720">
                  <c:v>37404</c:v>
                </c:pt>
                <c:pt idx="721">
                  <c:v>37405</c:v>
                </c:pt>
                <c:pt idx="722">
                  <c:v>37406</c:v>
                </c:pt>
                <c:pt idx="723">
                  <c:v>37407</c:v>
                </c:pt>
                <c:pt idx="724">
                  <c:v>37410</c:v>
                </c:pt>
                <c:pt idx="725">
                  <c:v>37411</c:v>
                </c:pt>
                <c:pt idx="726">
                  <c:v>37412</c:v>
                </c:pt>
                <c:pt idx="727">
                  <c:v>37413</c:v>
                </c:pt>
                <c:pt idx="728">
                  <c:v>37414</c:v>
                </c:pt>
                <c:pt idx="729">
                  <c:v>37417</c:v>
                </c:pt>
                <c:pt idx="730">
                  <c:v>37418</c:v>
                </c:pt>
                <c:pt idx="731">
                  <c:v>37419</c:v>
                </c:pt>
                <c:pt idx="732">
                  <c:v>37420</c:v>
                </c:pt>
                <c:pt idx="733">
                  <c:v>37421</c:v>
                </c:pt>
                <c:pt idx="734">
                  <c:v>37424</c:v>
                </c:pt>
                <c:pt idx="735">
                  <c:v>37425</c:v>
                </c:pt>
                <c:pt idx="736">
                  <c:v>37426</c:v>
                </c:pt>
                <c:pt idx="737">
                  <c:v>37427</c:v>
                </c:pt>
                <c:pt idx="738">
                  <c:v>37428</c:v>
                </c:pt>
                <c:pt idx="739">
                  <c:v>37431</c:v>
                </c:pt>
                <c:pt idx="740">
                  <c:v>37432</c:v>
                </c:pt>
                <c:pt idx="741">
                  <c:v>37433</c:v>
                </c:pt>
                <c:pt idx="742">
                  <c:v>37434</c:v>
                </c:pt>
                <c:pt idx="743">
                  <c:v>37435</c:v>
                </c:pt>
                <c:pt idx="744">
                  <c:v>37438</c:v>
                </c:pt>
                <c:pt idx="745">
                  <c:v>37439</c:v>
                </c:pt>
                <c:pt idx="746">
                  <c:v>37440</c:v>
                </c:pt>
                <c:pt idx="747">
                  <c:v>37441</c:v>
                </c:pt>
                <c:pt idx="748">
                  <c:v>37442</c:v>
                </c:pt>
                <c:pt idx="749">
                  <c:v>37445</c:v>
                </c:pt>
                <c:pt idx="750">
                  <c:v>37446</c:v>
                </c:pt>
                <c:pt idx="751">
                  <c:v>37447</c:v>
                </c:pt>
                <c:pt idx="752">
                  <c:v>37448</c:v>
                </c:pt>
                <c:pt idx="753">
                  <c:v>37449</c:v>
                </c:pt>
                <c:pt idx="754">
                  <c:v>37452</c:v>
                </c:pt>
                <c:pt idx="755">
                  <c:v>37453</c:v>
                </c:pt>
                <c:pt idx="756">
                  <c:v>37454</c:v>
                </c:pt>
                <c:pt idx="757">
                  <c:v>37455</c:v>
                </c:pt>
                <c:pt idx="758">
                  <c:v>37456</c:v>
                </c:pt>
                <c:pt idx="759">
                  <c:v>37459</c:v>
                </c:pt>
                <c:pt idx="760">
                  <c:v>37460</c:v>
                </c:pt>
                <c:pt idx="761">
                  <c:v>37461</c:v>
                </c:pt>
                <c:pt idx="762">
                  <c:v>37462</c:v>
                </c:pt>
                <c:pt idx="763">
                  <c:v>37463</c:v>
                </c:pt>
                <c:pt idx="764">
                  <c:v>37466</c:v>
                </c:pt>
                <c:pt idx="765">
                  <c:v>37467</c:v>
                </c:pt>
                <c:pt idx="766">
                  <c:v>37468</c:v>
                </c:pt>
                <c:pt idx="767">
                  <c:v>37469</c:v>
                </c:pt>
                <c:pt idx="768">
                  <c:v>37470</c:v>
                </c:pt>
                <c:pt idx="769">
                  <c:v>37473</c:v>
                </c:pt>
                <c:pt idx="770">
                  <c:v>37474</c:v>
                </c:pt>
                <c:pt idx="771">
                  <c:v>37475</c:v>
                </c:pt>
                <c:pt idx="772">
                  <c:v>37476</c:v>
                </c:pt>
                <c:pt idx="773">
                  <c:v>37477</c:v>
                </c:pt>
                <c:pt idx="774">
                  <c:v>37480</c:v>
                </c:pt>
                <c:pt idx="775">
                  <c:v>37481</c:v>
                </c:pt>
                <c:pt idx="776">
                  <c:v>37482</c:v>
                </c:pt>
                <c:pt idx="777">
                  <c:v>37483</c:v>
                </c:pt>
                <c:pt idx="778">
                  <c:v>37484</c:v>
                </c:pt>
                <c:pt idx="779">
                  <c:v>37487</c:v>
                </c:pt>
                <c:pt idx="780">
                  <c:v>37488</c:v>
                </c:pt>
                <c:pt idx="781">
                  <c:v>37489</c:v>
                </c:pt>
                <c:pt idx="782">
                  <c:v>37490</c:v>
                </c:pt>
                <c:pt idx="783">
                  <c:v>37491</c:v>
                </c:pt>
                <c:pt idx="784">
                  <c:v>37494</c:v>
                </c:pt>
                <c:pt idx="785">
                  <c:v>37495</c:v>
                </c:pt>
                <c:pt idx="786">
                  <c:v>37496</c:v>
                </c:pt>
                <c:pt idx="787">
                  <c:v>37497</c:v>
                </c:pt>
                <c:pt idx="788">
                  <c:v>37498</c:v>
                </c:pt>
                <c:pt idx="789">
                  <c:v>37501</c:v>
                </c:pt>
                <c:pt idx="790">
                  <c:v>37502</c:v>
                </c:pt>
                <c:pt idx="791">
                  <c:v>37503</c:v>
                </c:pt>
                <c:pt idx="792">
                  <c:v>37504</c:v>
                </c:pt>
                <c:pt idx="793">
                  <c:v>37505</c:v>
                </c:pt>
                <c:pt idx="794">
                  <c:v>37508</c:v>
                </c:pt>
                <c:pt idx="795">
                  <c:v>37509</c:v>
                </c:pt>
                <c:pt idx="796">
                  <c:v>37510</c:v>
                </c:pt>
                <c:pt idx="797">
                  <c:v>37511</c:v>
                </c:pt>
                <c:pt idx="798">
                  <c:v>37512</c:v>
                </c:pt>
                <c:pt idx="799">
                  <c:v>37515</c:v>
                </c:pt>
                <c:pt idx="800">
                  <c:v>37516</c:v>
                </c:pt>
                <c:pt idx="801">
                  <c:v>37517</c:v>
                </c:pt>
                <c:pt idx="802">
                  <c:v>37518</c:v>
                </c:pt>
                <c:pt idx="803">
                  <c:v>37519</c:v>
                </c:pt>
                <c:pt idx="804">
                  <c:v>37522</c:v>
                </c:pt>
                <c:pt idx="805">
                  <c:v>37523</c:v>
                </c:pt>
                <c:pt idx="806">
                  <c:v>37524</c:v>
                </c:pt>
                <c:pt idx="807">
                  <c:v>37525</c:v>
                </c:pt>
                <c:pt idx="808">
                  <c:v>37526</c:v>
                </c:pt>
                <c:pt idx="809">
                  <c:v>37529</c:v>
                </c:pt>
                <c:pt idx="810">
                  <c:v>37530</c:v>
                </c:pt>
                <c:pt idx="811">
                  <c:v>37531</c:v>
                </c:pt>
                <c:pt idx="812">
                  <c:v>37532</c:v>
                </c:pt>
                <c:pt idx="813">
                  <c:v>37533</c:v>
                </c:pt>
                <c:pt idx="814">
                  <c:v>37536</c:v>
                </c:pt>
                <c:pt idx="815">
                  <c:v>37537</c:v>
                </c:pt>
                <c:pt idx="816">
                  <c:v>37538</c:v>
                </c:pt>
                <c:pt idx="817">
                  <c:v>37539</c:v>
                </c:pt>
                <c:pt idx="818">
                  <c:v>37540</c:v>
                </c:pt>
                <c:pt idx="819">
                  <c:v>37543</c:v>
                </c:pt>
                <c:pt idx="820">
                  <c:v>37544</c:v>
                </c:pt>
                <c:pt idx="821">
                  <c:v>37545</c:v>
                </c:pt>
                <c:pt idx="822">
                  <c:v>37546</c:v>
                </c:pt>
                <c:pt idx="823">
                  <c:v>37547</c:v>
                </c:pt>
                <c:pt idx="824">
                  <c:v>37550</c:v>
                </c:pt>
                <c:pt idx="825">
                  <c:v>37551</c:v>
                </c:pt>
                <c:pt idx="826">
                  <c:v>37552</c:v>
                </c:pt>
                <c:pt idx="827">
                  <c:v>37553</c:v>
                </c:pt>
                <c:pt idx="828">
                  <c:v>37554</c:v>
                </c:pt>
                <c:pt idx="829">
                  <c:v>37557</c:v>
                </c:pt>
                <c:pt idx="830">
                  <c:v>37558</c:v>
                </c:pt>
                <c:pt idx="831">
                  <c:v>37559</c:v>
                </c:pt>
                <c:pt idx="832">
                  <c:v>37560</c:v>
                </c:pt>
                <c:pt idx="833">
                  <c:v>37561</c:v>
                </c:pt>
                <c:pt idx="834">
                  <c:v>37564</c:v>
                </c:pt>
                <c:pt idx="835">
                  <c:v>37565</c:v>
                </c:pt>
                <c:pt idx="836">
                  <c:v>37566</c:v>
                </c:pt>
                <c:pt idx="837">
                  <c:v>37567</c:v>
                </c:pt>
                <c:pt idx="838">
                  <c:v>37568</c:v>
                </c:pt>
                <c:pt idx="839">
                  <c:v>37571</c:v>
                </c:pt>
                <c:pt idx="840">
                  <c:v>37572</c:v>
                </c:pt>
                <c:pt idx="841">
                  <c:v>37573</c:v>
                </c:pt>
                <c:pt idx="842">
                  <c:v>37574</c:v>
                </c:pt>
                <c:pt idx="843">
                  <c:v>37575</c:v>
                </c:pt>
                <c:pt idx="844">
                  <c:v>37578</c:v>
                </c:pt>
                <c:pt idx="845">
                  <c:v>37579</c:v>
                </c:pt>
                <c:pt idx="846">
                  <c:v>37580</c:v>
                </c:pt>
                <c:pt idx="847">
                  <c:v>37581</c:v>
                </c:pt>
                <c:pt idx="848">
                  <c:v>37582</c:v>
                </c:pt>
                <c:pt idx="849">
                  <c:v>37585</c:v>
                </c:pt>
                <c:pt idx="850">
                  <c:v>37586</c:v>
                </c:pt>
                <c:pt idx="851">
                  <c:v>37587</c:v>
                </c:pt>
                <c:pt idx="852">
                  <c:v>37588</c:v>
                </c:pt>
                <c:pt idx="853">
                  <c:v>37589</c:v>
                </c:pt>
                <c:pt idx="854">
                  <c:v>37592</c:v>
                </c:pt>
                <c:pt idx="855">
                  <c:v>37593</c:v>
                </c:pt>
                <c:pt idx="856">
                  <c:v>37594</c:v>
                </c:pt>
                <c:pt idx="857">
                  <c:v>37595</c:v>
                </c:pt>
                <c:pt idx="858">
                  <c:v>37596</c:v>
                </c:pt>
                <c:pt idx="859">
                  <c:v>37599</c:v>
                </c:pt>
                <c:pt idx="860">
                  <c:v>37600</c:v>
                </c:pt>
                <c:pt idx="861">
                  <c:v>37601</c:v>
                </c:pt>
                <c:pt idx="862">
                  <c:v>37602</c:v>
                </c:pt>
                <c:pt idx="863">
                  <c:v>37603</c:v>
                </c:pt>
                <c:pt idx="864">
                  <c:v>37606</c:v>
                </c:pt>
                <c:pt idx="865">
                  <c:v>37607</c:v>
                </c:pt>
                <c:pt idx="866">
                  <c:v>37608</c:v>
                </c:pt>
                <c:pt idx="867">
                  <c:v>37609</c:v>
                </c:pt>
                <c:pt idx="868">
                  <c:v>37610</c:v>
                </c:pt>
                <c:pt idx="869">
                  <c:v>37613</c:v>
                </c:pt>
                <c:pt idx="870">
                  <c:v>37614</c:v>
                </c:pt>
                <c:pt idx="871">
                  <c:v>37615</c:v>
                </c:pt>
                <c:pt idx="872">
                  <c:v>37616</c:v>
                </c:pt>
                <c:pt idx="873">
                  <c:v>37617</c:v>
                </c:pt>
                <c:pt idx="874">
                  <c:v>37620</c:v>
                </c:pt>
                <c:pt idx="875">
                  <c:v>37621</c:v>
                </c:pt>
                <c:pt idx="876">
                  <c:v>37622</c:v>
                </c:pt>
                <c:pt idx="877">
                  <c:v>37623</c:v>
                </c:pt>
                <c:pt idx="878">
                  <c:v>37624</c:v>
                </c:pt>
                <c:pt idx="879">
                  <c:v>37627</c:v>
                </c:pt>
                <c:pt idx="880">
                  <c:v>37628</c:v>
                </c:pt>
                <c:pt idx="881">
                  <c:v>37629</c:v>
                </c:pt>
                <c:pt idx="882">
                  <c:v>37630</c:v>
                </c:pt>
                <c:pt idx="883">
                  <c:v>37631</c:v>
                </c:pt>
                <c:pt idx="884">
                  <c:v>37634</c:v>
                </c:pt>
                <c:pt idx="885">
                  <c:v>37635</c:v>
                </c:pt>
                <c:pt idx="886">
                  <c:v>37636</c:v>
                </c:pt>
                <c:pt idx="887">
                  <c:v>37637</c:v>
                </c:pt>
                <c:pt idx="888">
                  <c:v>37638</c:v>
                </c:pt>
                <c:pt idx="889">
                  <c:v>37641</c:v>
                </c:pt>
                <c:pt idx="890">
                  <c:v>37642</c:v>
                </c:pt>
                <c:pt idx="891">
                  <c:v>37643</c:v>
                </c:pt>
                <c:pt idx="892">
                  <c:v>37644</c:v>
                </c:pt>
                <c:pt idx="893">
                  <c:v>37645</c:v>
                </c:pt>
                <c:pt idx="894">
                  <c:v>37648</c:v>
                </c:pt>
                <c:pt idx="895">
                  <c:v>37649</c:v>
                </c:pt>
                <c:pt idx="896">
                  <c:v>37650</c:v>
                </c:pt>
                <c:pt idx="897">
                  <c:v>37651</c:v>
                </c:pt>
                <c:pt idx="898">
                  <c:v>37652</c:v>
                </c:pt>
                <c:pt idx="899">
                  <c:v>37655</c:v>
                </c:pt>
                <c:pt idx="900">
                  <c:v>37656</c:v>
                </c:pt>
                <c:pt idx="901">
                  <c:v>37657</c:v>
                </c:pt>
                <c:pt idx="902">
                  <c:v>37658</c:v>
                </c:pt>
                <c:pt idx="903">
                  <c:v>37659</c:v>
                </c:pt>
                <c:pt idx="904">
                  <c:v>37662</c:v>
                </c:pt>
                <c:pt idx="905">
                  <c:v>37663</c:v>
                </c:pt>
                <c:pt idx="906">
                  <c:v>37664</c:v>
                </c:pt>
                <c:pt idx="907">
                  <c:v>37665</c:v>
                </c:pt>
                <c:pt idx="908">
                  <c:v>37666</c:v>
                </c:pt>
                <c:pt idx="909">
                  <c:v>37669</c:v>
                </c:pt>
                <c:pt idx="910">
                  <c:v>37670</c:v>
                </c:pt>
                <c:pt idx="911">
                  <c:v>37671</c:v>
                </c:pt>
                <c:pt idx="912">
                  <c:v>37672</c:v>
                </c:pt>
                <c:pt idx="913">
                  <c:v>37673</c:v>
                </c:pt>
                <c:pt idx="914">
                  <c:v>37676</c:v>
                </c:pt>
                <c:pt idx="915">
                  <c:v>37677</c:v>
                </c:pt>
                <c:pt idx="916">
                  <c:v>37678</c:v>
                </c:pt>
                <c:pt idx="917">
                  <c:v>37679</c:v>
                </c:pt>
                <c:pt idx="918">
                  <c:v>37680</c:v>
                </c:pt>
                <c:pt idx="919">
                  <c:v>37683</c:v>
                </c:pt>
                <c:pt idx="920">
                  <c:v>37684</c:v>
                </c:pt>
                <c:pt idx="921">
                  <c:v>37685</c:v>
                </c:pt>
                <c:pt idx="922">
                  <c:v>37686</c:v>
                </c:pt>
                <c:pt idx="923">
                  <c:v>37687</c:v>
                </c:pt>
                <c:pt idx="924">
                  <c:v>37690</c:v>
                </c:pt>
                <c:pt idx="925">
                  <c:v>37691</c:v>
                </c:pt>
                <c:pt idx="926">
                  <c:v>37692</c:v>
                </c:pt>
                <c:pt idx="927">
                  <c:v>37693</c:v>
                </c:pt>
                <c:pt idx="928">
                  <c:v>37694</c:v>
                </c:pt>
                <c:pt idx="929">
                  <c:v>37697</c:v>
                </c:pt>
                <c:pt idx="930">
                  <c:v>37698</c:v>
                </c:pt>
                <c:pt idx="931">
                  <c:v>37699</c:v>
                </c:pt>
                <c:pt idx="932">
                  <c:v>37700</c:v>
                </c:pt>
                <c:pt idx="933">
                  <c:v>37701</c:v>
                </c:pt>
                <c:pt idx="934">
                  <c:v>37704</c:v>
                </c:pt>
                <c:pt idx="935">
                  <c:v>37705</c:v>
                </c:pt>
                <c:pt idx="936">
                  <c:v>37706</c:v>
                </c:pt>
                <c:pt idx="937">
                  <c:v>37707</c:v>
                </c:pt>
                <c:pt idx="938">
                  <c:v>37708</c:v>
                </c:pt>
                <c:pt idx="939">
                  <c:v>37711</c:v>
                </c:pt>
                <c:pt idx="940">
                  <c:v>37712</c:v>
                </c:pt>
                <c:pt idx="941">
                  <c:v>37713</c:v>
                </c:pt>
                <c:pt idx="942">
                  <c:v>37714</c:v>
                </c:pt>
                <c:pt idx="943">
                  <c:v>37715</c:v>
                </c:pt>
                <c:pt idx="944">
                  <c:v>37718</c:v>
                </c:pt>
                <c:pt idx="945">
                  <c:v>37719</c:v>
                </c:pt>
                <c:pt idx="946">
                  <c:v>37720</c:v>
                </c:pt>
                <c:pt idx="947">
                  <c:v>37721</c:v>
                </c:pt>
                <c:pt idx="948">
                  <c:v>37722</c:v>
                </c:pt>
                <c:pt idx="949">
                  <c:v>37725</c:v>
                </c:pt>
                <c:pt idx="950">
                  <c:v>37726</c:v>
                </c:pt>
                <c:pt idx="951">
                  <c:v>37727</c:v>
                </c:pt>
                <c:pt idx="952">
                  <c:v>37728</c:v>
                </c:pt>
                <c:pt idx="953">
                  <c:v>37729</c:v>
                </c:pt>
                <c:pt idx="954">
                  <c:v>37732</c:v>
                </c:pt>
                <c:pt idx="955">
                  <c:v>37733</c:v>
                </c:pt>
                <c:pt idx="956">
                  <c:v>37734</c:v>
                </c:pt>
                <c:pt idx="957">
                  <c:v>37735</c:v>
                </c:pt>
                <c:pt idx="958">
                  <c:v>37736</c:v>
                </c:pt>
                <c:pt idx="959">
                  <c:v>37739</c:v>
                </c:pt>
                <c:pt idx="960">
                  <c:v>37740</c:v>
                </c:pt>
                <c:pt idx="961">
                  <c:v>37741</c:v>
                </c:pt>
                <c:pt idx="962">
                  <c:v>37742</c:v>
                </c:pt>
                <c:pt idx="963">
                  <c:v>37743</c:v>
                </c:pt>
                <c:pt idx="964">
                  <c:v>37746</c:v>
                </c:pt>
                <c:pt idx="965">
                  <c:v>37747</c:v>
                </c:pt>
                <c:pt idx="966">
                  <c:v>37748</c:v>
                </c:pt>
                <c:pt idx="967">
                  <c:v>37749</c:v>
                </c:pt>
                <c:pt idx="968">
                  <c:v>37750</c:v>
                </c:pt>
                <c:pt idx="969">
                  <c:v>37753</c:v>
                </c:pt>
                <c:pt idx="970">
                  <c:v>37754</c:v>
                </c:pt>
                <c:pt idx="971">
                  <c:v>37755</c:v>
                </c:pt>
                <c:pt idx="972">
                  <c:v>37756</c:v>
                </c:pt>
                <c:pt idx="973">
                  <c:v>37757</c:v>
                </c:pt>
                <c:pt idx="974">
                  <c:v>37760</c:v>
                </c:pt>
                <c:pt idx="975">
                  <c:v>37761</c:v>
                </c:pt>
                <c:pt idx="976">
                  <c:v>37762</c:v>
                </c:pt>
                <c:pt idx="977">
                  <c:v>37763</c:v>
                </c:pt>
                <c:pt idx="978">
                  <c:v>37764</c:v>
                </c:pt>
                <c:pt idx="979">
                  <c:v>37767</c:v>
                </c:pt>
                <c:pt idx="980">
                  <c:v>37768</c:v>
                </c:pt>
                <c:pt idx="981">
                  <c:v>37769</c:v>
                </c:pt>
                <c:pt idx="982">
                  <c:v>37770</c:v>
                </c:pt>
                <c:pt idx="983">
                  <c:v>37771</c:v>
                </c:pt>
                <c:pt idx="984">
                  <c:v>37774</c:v>
                </c:pt>
                <c:pt idx="985">
                  <c:v>37775</c:v>
                </c:pt>
                <c:pt idx="986">
                  <c:v>37776</c:v>
                </c:pt>
                <c:pt idx="987">
                  <c:v>37777</c:v>
                </c:pt>
                <c:pt idx="988">
                  <c:v>37778</c:v>
                </c:pt>
                <c:pt idx="989">
                  <c:v>37781</c:v>
                </c:pt>
                <c:pt idx="990">
                  <c:v>37782</c:v>
                </c:pt>
                <c:pt idx="991">
                  <c:v>37783</c:v>
                </c:pt>
                <c:pt idx="992">
                  <c:v>37784</c:v>
                </c:pt>
                <c:pt idx="993">
                  <c:v>37785</c:v>
                </c:pt>
                <c:pt idx="994">
                  <c:v>37788</c:v>
                </c:pt>
                <c:pt idx="995">
                  <c:v>37789</c:v>
                </c:pt>
                <c:pt idx="996">
                  <c:v>37790</c:v>
                </c:pt>
                <c:pt idx="997">
                  <c:v>37791</c:v>
                </c:pt>
                <c:pt idx="998">
                  <c:v>37792</c:v>
                </c:pt>
                <c:pt idx="999">
                  <c:v>37795</c:v>
                </c:pt>
                <c:pt idx="1000">
                  <c:v>37796</c:v>
                </c:pt>
                <c:pt idx="1001">
                  <c:v>37797</c:v>
                </c:pt>
                <c:pt idx="1002">
                  <c:v>37798</c:v>
                </c:pt>
                <c:pt idx="1003">
                  <c:v>37799</c:v>
                </c:pt>
                <c:pt idx="1004">
                  <c:v>37802</c:v>
                </c:pt>
                <c:pt idx="1005">
                  <c:v>37803</c:v>
                </c:pt>
                <c:pt idx="1006">
                  <c:v>37804</c:v>
                </c:pt>
                <c:pt idx="1007">
                  <c:v>37805</c:v>
                </c:pt>
                <c:pt idx="1008">
                  <c:v>37806</c:v>
                </c:pt>
                <c:pt idx="1009">
                  <c:v>37809</c:v>
                </c:pt>
                <c:pt idx="1010">
                  <c:v>37810</c:v>
                </c:pt>
                <c:pt idx="1011">
                  <c:v>37811</c:v>
                </c:pt>
                <c:pt idx="1012">
                  <c:v>37812</c:v>
                </c:pt>
                <c:pt idx="1013">
                  <c:v>37813</c:v>
                </c:pt>
                <c:pt idx="1014">
                  <c:v>37816</c:v>
                </c:pt>
                <c:pt idx="1015">
                  <c:v>37817</c:v>
                </c:pt>
                <c:pt idx="1016">
                  <c:v>37818</c:v>
                </c:pt>
                <c:pt idx="1017">
                  <c:v>37819</c:v>
                </c:pt>
                <c:pt idx="1018">
                  <c:v>37820</c:v>
                </c:pt>
                <c:pt idx="1019">
                  <c:v>37823</c:v>
                </c:pt>
                <c:pt idx="1020">
                  <c:v>37824</c:v>
                </c:pt>
                <c:pt idx="1021">
                  <c:v>37825</c:v>
                </c:pt>
                <c:pt idx="1022">
                  <c:v>37826</c:v>
                </c:pt>
                <c:pt idx="1023">
                  <c:v>37827</c:v>
                </c:pt>
                <c:pt idx="1024">
                  <c:v>37830</c:v>
                </c:pt>
                <c:pt idx="1025">
                  <c:v>37831</c:v>
                </c:pt>
                <c:pt idx="1026">
                  <c:v>37832</c:v>
                </c:pt>
                <c:pt idx="1027">
                  <c:v>37833</c:v>
                </c:pt>
                <c:pt idx="1028">
                  <c:v>37834</c:v>
                </c:pt>
                <c:pt idx="1029">
                  <c:v>37837</c:v>
                </c:pt>
                <c:pt idx="1030">
                  <c:v>37838</c:v>
                </c:pt>
                <c:pt idx="1031">
                  <c:v>37839</c:v>
                </c:pt>
                <c:pt idx="1032">
                  <c:v>37840</c:v>
                </c:pt>
                <c:pt idx="1033">
                  <c:v>37841</c:v>
                </c:pt>
                <c:pt idx="1034">
                  <c:v>37844</c:v>
                </c:pt>
                <c:pt idx="1035">
                  <c:v>37845</c:v>
                </c:pt>
                <c:pt idx="1036">
                  <c:v>37846</c:v>
                </c:pt>
                <c:pt idx="1037">
                  <c:v>37847</c:v>
                </c:pt>
                <c:pt idx="1038">
                  <c:v>37848</c:v>
                </c:pt>
                <c:pt idx="1039">
                  <c:v>37851</c:v>
                </c:pt>
                <c:pt idx="1040">
                  <c:v>37852</c:v>
                </c:pt>
                <c:pt idx="1041">
                  <c:v>37853</c:v>
                </c:pt>
                <c:pt idx="1042">
                  <c:v>37854</c:v>
                </c:pt>
                <c:pt idx="1043">
                  <c:v>37855</c:v>
                </c:pt>
                <c:pt idx="1044">
                  <c:v>37858</c:v>
                </c:pt>
                <c:pt idx="1045">
                  <c:v>37859</c:v>
                </c:pt>
                <c:pt idx="1046">
                  <c:v>37860</c:v>
                </c:pt>
                <c:pt idx="1047">
                  <c:v>37861</c:v>
                </c:pt>
                <c:pt idx="1048">
                  <c:v>37862</c:v>
                </c:pt>
                <c:pt idx="1049">
                  <c:v>37865</c:v>
                </c:pt>
                <c:pt idx="1050">
                  <c:v>37866</c:v>
                </c:pt>
                <c:pt idx="1051">
                  <c:v>37867</c:v>
                </c:pt>
                <c:pt idx="1052">
                  <c:v>37868</c:v>
                </c:pt>
                <c:pt idx="1053">
                  <c:v>37869</c:v>
                </c:pt>
                <c:pt idx="1054">
                  <c:v>37872</c:v>
                </c:pt>
                <c:pt idx="1055">
                  <c:v>37873</c:v>
                </c:pt>
                <c:pt idx="1056">
                  <c:v>37874</c:v>
                </c:pt>
                <c:pt idx="1057">
                  <c:v>37875</c:v>
                </c:pt>
                <c:pt idx="1058">
                  <c:v>37876</c:v>
                </c:pt>
                <c:pt idx="1059">
                  <c:v>37879</c:v>
                </c:pt>
                <c:pt idx="1060">
                  <c:v>37880</c:v>
                </c:pt>
                <c:pt idx="1061">
                  <c:v>37881</c:v>
                </c:pt>
                <c:pt idx="1062">
                  <c:v>37882</c:v>
                </c:pt>
                <c:pt idx="1063">
                  <c:v>37883</c:v>
                </c:pt>
                <c:pt idx="1064">
                  <c:v>37886</c:v>
                </c:pt>
                <c:pt idx="1065">
                  <c:v>37887</c:v>
                </c:pt>
                <c:pt idx="1066">
                  <c:v>37888</c:v>
                </c:pt>
                <c:pt idx="1067">
                  <c:v>37889</c:v>
                </c:pt>
                <c:pt idx="1068">
                  <c:v>37890</c:v>
                </c:pt>
                <c:pt idx="1069">
                  <c:v>37893</c:v>
                </c:pt>
                <c:pt idx="1070">
                  <c:v>37894</c:v>
                </c:pt>
                <c:pt idx="1071">
                  <c:v>37895</c:v>
                </c:pt>
                <c:pt idx="1072">
                  <c:v>37896</c:v>
                </c:pt>
                <c:pt idx="1073">
                  <c:v>37897</c:v>
                </c:pt>
                <c:pt idx="1074">
                  <c:v>37900</c:v>
                </c:pt>
                <c:pt idx="1075">
                  <c:v>37901</c:v>
                </c:pt>
                <c:pt idx="1076">
                  <c:v>37902</c:v>
                </c:pt>
                <c:pt idx="1077">
                  <c:v>37903</c:v>
                </c:pt>
                <c:pt idx="1078">
                  <c:v>37904</c:v>
                </c:pt>
                <c:pt idx="1079">
                  <c:v>37907</c:v>
                </c:pt>
                <c:pt idx="1080">
                  <c:v>37908</c:v>
                </c:pt>
                <c:pt idx="1081">
                  <c:v>37909</c:v>
                </c:pt>
                <c:pt idx="1082">
                  <c:v>37910</c:v>
                </c:pt>
                <c:pt idx="1083">
                  <c:v>37911</c:v>
                </c:pt>
                <c:pt idx="1084">
                  <c:v>37914</c:v>
                </c:pt>
                <c:pt idx="1085">
                  <c:v>37915</c:v>
                </c:pt>
                <c:pt idx="1086">
                  <c:v>37916</c:v>
                </c:pt>
                <c:pt idx="1087">
                  <c:v>37917</c:v>
                </c:pt>
                <c:pt idx="1088">
                  <c:v>37918</c:v>
                </c:pt>
                <c:pt idx="1089">
                  <c:v>37921</c:v>
                </c:pt>
                <c:pt idx="1090">
                  <c:v>37922</c:v>
                </c:pt>
                <c:pt idx="1091">
                  <c:v>37923</c:v>
                </c:pt>
                <c:pt idx="1092">
                  <c:v>37924</c:v>
                </c:pt>
                <c:pt idx="1093">
                  <c:v>37925</c:v>
                </c:pt>
                <c:pt idx="1094">
                  <c:v>37928</c:v>
                </c:pt>
                <c:pt idx="1095">
                  <c:v>37929</c:v>
                </c:pt>
                <c:pt idx="1096">
                  <c:v>37930</c:v>
                </c:pt>
                <c:pt idx="1097">
                  <c:v>37931</c:v>
                </c:pt>
                <c:pt idx="1098">
                  <c:v>37932</c:v>
                </c:pt>
                <c:pt idx="1099">
                  <c:v>37935</c:v>
                </c:pt>
                <c:pt idx="1100">
                  <c:v>37936</c:v>
                </c:pt>
                <c:pt idx="1101">
                  <c:v>37937</c:v>
                </c:pt>
                <c:pt idx="1102">
                  <c:v>37938</c:v>
                </c:pt>
                <c:pt idx="1103">
                  <c:v>37939</c:v>
                </c:pt>
                <c:pt idx="1104">
                  <c:v>37942</c:v>
                </c:pt>
                <c:pt idx="1105">
                  <c:v>37943</c:v>
                </c:pt>
                <c:pt idx="1106">
                  <c:v>37944</c:v>
                </c:pt>
                <c:pt idx="1107">
                  <c:v>37945</c:v>
                </c:pt>
                <c:pt idx="1108">
                  <c:v>37946</c:v>
                </c:pt>
                <c:pt idx="1109">
                  <c:v>37949</c:v>
                </c:pt>
                <c:pt idx="1110">
                  <c:v>37950</c:v>
                </c:pt>
                <c:pt idx="1111">
                  <c:v>37951</c:v>
                </c:pt>
                <c:pt idx="1112">
                  <c:v>37952</c:v>
                </c:pt>
                <c:pt idx="1113">
                  <c:v>37953</c:v>
                </c:pt>
                <c:pt idx="1114">
                  <c:v>37956</c:v>
                </c:pt>
                <c:pt idx="1115">
                  <c:v>37957</c:v>
                </c:pt>
                <c:pt idx="1116">
                  <c:v>37958</c:v>
                </c:pt>
                <c:pt idx="1117">
                  <c:v>37959</c:v>
                </c:pt>
                <c:pt idx="1118">
                  <c:v>37960</c:v>
                </c:pt>
                <c:pt idx="1119">
                  <c:v>37963</c:v>
                </c:pt>
                <c:pt idx="1120">
                  <c:v>37964</c:v>
                </c:pt>
                <c:pt idx="1121">
                  <c:v>37965</c:v>
                </c:pt>
                <c:pt idx="1122">
                  <c:v>37966</c:v>
                </c:pt>
                <c:pt idx="1123">
                  <c:v>37967</c:v>
                </c:pt>
                <c:pt idx="1124">
                  <c:v>37970</c:v>
                </c:pt>
                <c:pt idx="1125">
                  <c:v>37971</c:v>
                </c:pt>
                <c:pt idx="1126">
                  <c:v>37972</c:v>
                </c:pt>
                <c:pt idx="1127">
                  <c:v>37973</c:v>
                </c:pt>
                <c:pt idx="1128">
                  <c:v>37974</c:v>
                </c:pt>
                <c:pt idx="1129">
                  <c:v>37977</c:v>
                </c:pt>
                <c:pt idx="1130">
                  <c:v>37978</c:v>
                </c:pt>
                <c:pt idx="1131">
                  <c:v>37979</c:v>
                </c:pt>
                <c:pt idx="1132">
                  <c:v>37980</c:v>
                </c:pt>
                <c:pt idx="1133">
                  <c:v>37981</c:v>
                </c:pt>
                <c:pt idx="1134">
                  <c:v>37984</c:v>
                </c:pt>
                <c:pt idx="1135">
                  <c:v>37985</c:v>
                </c:pt>
                <c:pt idx="1136">
                  <c:v>37986</c:v>
                </c:pt>
                <c:pt idx="1137">
                  <c:v>37987</c:v>
                </c:pt>
                <c:pt idx="1138">
                  <c:v>37988</c:v>
                </c:pt>
                <c:pt idx="1139">
                  <c:v>37991</c:v>
                </c:pt>
                <c:pt idx="1140">
                  <c:v>37992</c:v>
                </c:pt>
                <c:pt idx="1141">
                  <c:v>37993</c:v>
                </c:pt>
                <c:pt idx="1142">
                  <c:v>37994</c:v>
                </c:pt>
                <c:pt idx="1143">
                  <c:v>37995</c:v>
                </c:pt>
                <c:pt idx="1144">
                  <c:v>37998</c:v>
                </c:pt>
                <c:pt idx="1145">
                  <c:v>37999</c:v>
                </c:pt>
                <c:pt idx="1146">
                  <c:v>38000</c:v>
                </c:pt>
                <c:pt idx="1147">
                  <c:v>38001</c:v>
                </c:pt>
                <c:pt idx="1148">
                  <c:v>38002</c:v>
                </c:pt>
                <c:pt idx="1149">
                  <c:v>38005</c:v>
                </c:pt>
                <c:pt idx="1150">
                  <c:v>38006</c:v>
                </c:pt>
                <c:pt idx="1151">
                  <c:v>38007</c:v>
                </c:pt>
                <c:pt idx="1152">
                  <c:v>38008</c:v>
                </c:pt>
                <c:pt idx="1153">
                  <c:v>38009</c:v>
                </c:pt>
                <c:pt idx="1154">
                  <c:v>38012</c:v>
                </c:pt>
                <c:pt idx="1155">
                  <c:v>38013</c:v>
                </c:pt>
                <c:pt idx="1156">
                  <c:v>38014</c:v>
                </c:pt>
                <c:pt idx="1157">
                  <c:v>38015</c:v>
                </c:pt>
                <c:pt idx="1158">
                  <c:v>38016</c:v>
                </c:pt>
                <c:pt idx="1159">
                  <c:v>38019</c:v>
                </c:pt>
                <c:pt idx="1160">
                  <c:v>38020</c:v>
                </c:pt>
                <c:pt idx="1161">
                  <c:v>38021</c:v>
                </c:pt>
                <c:pt idx="1162">
                  <c:v>38022</c:v>
                </c:pt>
                <c:pt idx="1163">
                  <c:v>38023</c:v>
                </c:pt>
                <c:pt idx="1164">
                  <c:v>38026</c:v>
                </c:pt>
                <c:pt idx="1165">
                  <c:v>38027</c:v>
                </c:pt>
                <c:pt idx="1166">
                  <c:v>38028</c:v>
                </c:pt>
                <c:pt idx="1167">
                  <c:v>38029</c:v>
                </c:pt>
                <c:pt idx="1168">
                  <c:v>38030</c:v>
                </c:pt>
                <c:pt idx="1169">
                  <c:v>38033</c:v>
                </c:pt>
                <c:pt idx="1170">
                  <c:v>38034</c:v>
                </c:pt>
                <c:pt idx="1171">
                  <c:v>38035</c:v>
                </c:pt>
                <c:pt idx="1172">
                  <c:v>38036</c:v>
                </c:pt>
                <c:pt idx="1173">
                  <c:v>38037</c:v>
                </c:pt>
                <c:pt idx="1174">
                  <c:v>38040</c:v>
                </c:pt>
                <c:pt idx="1175">
                  <c:v>38041</c:v>
                </c:pt>
                <c:pt idx="1176">
                  <c:v>38042</c:v>
                </c:pt>
                <c:pt idx="1177">
                  <c:v>38043</c:v>
                </c:pt>
                <c:pt idx="1178">
                  <c:v>38044</c:v>
                </c:pt>
                <c:pt idx="1179">
                  <c:v>38047</c:v>
                </c:pt>
                <c:pt idx="1180">
                  <c:v>38048</c:v>
                </c:pt>
                <c:pt idx="1181">
                  <c:v>38049</c:v>
                </c:pt>
                <c:pt idx="1182">
                  <c:v>38050</c:v>
                </c:pt>
                <c:pt idx="1183">
                  <c:v>38051</c:v>
                </c:pt>
                <c:pt idx="1184">
                  <c:v>38054</c:v>
                </c:pt>
                <c:pt idx="1185">
                  <c:v>38055</c:v>
                </c:pt>
                <c:pt idx="1186">
                  <c:v>38056</c:v>
                </c:pt>
                <c:pt idx="1187">
                  <c:v>38057</c:v>
                </c:pt>
                <c:pt idx="1188">
                  <c:v>38058</c:v>
                </c:pt>
                <c:pt idx="1189">
                  <c:v>38061</c:v>
                </c:pt>
                <c:pt idx="1190">
                  <c:v>38062</c:v>
                </c:pt>
                <c:pt idx="1191">
                  <c:v>38063</c:v>
                </c:pt>
                <c:pt idx="1192">
                  <c:v>38064</c:v>
                </c:pt>
                <c:pt idx="1193">
                  <c:v>38065</c:v>
                </c:pt>
                <c:pt idx="1194">
                  <c:v>38068</c:v>
                </c:pt>
                <c:pt idx="1195">
                  <c:v>38069</c:v>
                </c:pt>
                <c:pt idx="1196">
                  <c:v>38070</c:v>
                </c:pt>
                <c:pt idx="1197">
                  <c:v>38071</c:v>
                </c:pt>
                <c:pt idx="1198">
                  <c:v>38072</c:v>
                </c:pt>
                <c:pt idx="1199">
                  <c:v>38075</c:v>
                </c:pt>
                <c:pt idx="1200">
                  <c:v>38076</c:v>
                </c:pt>
                <c:pt idx="1201">
                  <c:v>38077</c:v>
                </c:pt>
                <c:pt idx="1202">
                  <c:v>38078</c:v>
                </c:pt>
                <c:pt idx="1203">
                  <c:v>38079</c:v>
                </c:pt>
                <c:pt idx="1204">
                  <c:v>38082</c:v>
                </c:pt>
                <c:pt idx="1205">
                  <c:v>38083</c:v>
                </c:pt>
                <c:pt idx="1206">
                  <c:v>38084</c:v>
                </c:pt>
                <c:pt idx="1207">
                  <c:v>38085</c:v>
                </c:pt>
                <c:pt idx="1208">
                  <c:v>38086</c:v>
                </c:pt>
                <c:pt idx="1209">
                  <c:v>38089</c:v>
                </c:pt>
                <c:pt idx="1210">
                  <c:v>38090</c:v>
                </c:pt>
                <c:pt idx="1211">
                  <c:v>38091</c:v>
                </c:pt>
                <c:pt idx="1212">
                  <c:v>38092</c:v>
                </c:pt>
                <c:pt idx="1213">
                  <c:v>38093</c:v>
                </c:pt>
                <c:pt idx="1214">
                  <c:v>38096</c:v>
                </c:pt>
                <c:pt idx="1215">
                  <c:v>38097</c:v>
                </c:pt>
                <c:pt idx="1216">
                  <c:v>38098</c:v>
                </c:pt>
                <c:pt idx="1217">
                  <c:v>38099</c:v>
                </c:pt>
                <c:pt idx="1218">
                  <c:v>38100</c:v>
                </c:pt>
                <c:pt idx="1219">
                  <c:v>38103</c:v>
                </c:pt>
                <c:pt idx="1220">
                  <c:v>38104</c:v>
                </c:pt>
                <c:pt idx="1221">
                  <c:v>38105</c:v>
                </c:pt>
                <c:pt idx="1222">
                  <c:v>38106</c:v>
                </c:pt>
                <c:pt idx="1223">
                  <c:v>38107</c:v>
                </c:pt>
                <c:pt idx="1224">
                  <c:v>38110</c:v>
                </c:pt>
                <c:pt idx="1225">
                  <c:v>38111</c:v>
                </c:pt>
                <c:pt idx="1226">
                  <c:v>38112</c:v>
                </c:pt>
                <c:pt idx="1227">
                  <c:v>38113</c:v>
                </c:pt>
                <c:pt idx="1228">
                  <c:v>38114</c:v>
                </c:pt>
                <c:pt idx="1229">
                  <c:v>38117</c:v>
                </c:pt>
                <c:pt idx="1230">
                  <c:v>38118</c:v>
                </c:pt>
                <c:pt idx="1231">
                  <c:v>38119</c:v>
                </c:pt>
                <c:pt idx="1232">
                  <c:v>38120</c:v>
                </c:pt>
                <c:pt idx="1233">
                  <c:v>38121</c:v>
                </c:pt>
                <c:pt idx="1234">
                  <c:v>38124</c:v>
                </c:pt>
                <c:pt idx="1235">
                  <c:v>38125</c:v>
                </c:pt>
                <c:pt idx="1236">
                  <c:v>38126</c:v>
                </c:pt>
                <c:pt idx="1237">
                  <c:v>38127</c:v>
                </c:pt>
                <c:pt idx="1238">
                  <c:v>38128</c:v>
                </c:pt>
                <c:pt idx="1239">
                  <c:v>38131</c:v>
                </c:pt>
                <c:pt idx="1240">
                  <c:v>38132</c:v>
                </c:pt>
                <c:pt idx="1241">
                  <c:v>38133</c:v>
                </c:pt>
                <c:pt idx="1242">
                  <c:v>38134</c:v>
                </c:pt>
                <c:pt idx="1243">
                  <c:v>38135</c:v>
                </c:pt>
                <c:pt idx="1244">
                  <c:v>38138</c:v>
                </c:pt>
                <c:pt idx="1245">
                  <c:v>38139</c:v>
                </c:pt>
                <c:pt idx="1246">
                  <c:v>38140</c:v>
                </c:pt>
                <c:pt idx="1247">
                  <c:v>38141</c:v>
                </c:pt>
                <c:pt idx="1248">
                  <c:v>38142</c:v>
                </c:pt>
                <c:pt idx="1249">
                  <c:v>38145</c:v>
                </c:pt>
                <c:pt idx="1250">
                  <c:v>38146</c:v>
                </c:pt>
                <c:pt idx="1251">
                  <c:v>38147</c:v>
                </c:pt>
                <c:pt idx="1252">
                  <c:v>38148</c:v>
                </c:pt>
                <c:pt idx="1253">
                  <c:v>38149</c:v>
                </c:pt>
                <c:pt idx="1254">
                  <c:v>38152</c:v>
                </c:pt>
                <c:pt idx="1255">
                  <c:v>38153</c:v>
                </c:pt>
                <c:pt idx="1256">
                  <c:v>38154</c:v>
                </c:pt>
                <c:pt idx="1257">
                  <c:v>38155</c:v>
                </c:pt>
                <c:pt idx="1258">
                  <c:v>38156</c:v>
                </c:pt>
                <c:pt idx="1259">
                  <c:v>38159</c:v>
                </c:pt>
                <c:pt idx="1260">
                  <c:v>38160</c:v>
                </c:pt>
                <c:pt idx="1261">
                  <c:v>38161</c:v>
                </c:pt>
                <c:pt idx="1262">
                  <c:v>38162</c:v>
                </c:pt>
                <c:pt idx="1263">
                  <c:v>38163</c:v>
                </c:pt>
                <c:pt idx="1264">
                  <c:v>38166</c:v>
                </c:pt>
                <c:pt idx="1265">
                  <c:v>38167</c:v>
                </c:pt>
                <c:pt idx="1266">
                  <c:v>38168</c:v>
                </c:pt>
                <c:pt idx="1267">
                  <c:v>38169</c:v>
                </c:pt>
                <c:pt idx="1268">
                  <c:v>38170</c:v>
                </c:pt>
                <c:pt idx="1269">
                  <c:v>38173</c:v>
                </c:pt>
                <c:pt idx="1270">
                  <c:v>38174</c:v>
                </c:pt>
                <c:pt idx="1271">
                  <c:v>38175</c:v>
                </c:pt>
                <c:pt idx="1272">
                  <c:v>38176</c:v>
                </c:pt>
                <c:pt idx="1273">
                  <c:v>38177</c:v>
                </c:pt>
                <c:pt idx="1274">
                  <c:v>38180</c:v>
                </c:pt>
                <c:pt idx="1275">
                  <c:v>38181</c:v>
                </c:pt>
                <c:pt idx="1276">
                  <c:v>38182</c:v>
                </c:pt>
                <c:pt idx="1277">
                  <c:v>38183</c:v>
                </c:pt>
                <c:pt idx="1278">
                  <c:v>38184</c:v>
                </c:pt>
                <c:pt idx="1279">
                  <c:v>38187</c:v>
                </c:pt>
                <c:pt idx="1280">
                  <c:v>38188</c:v>
                </c:pt>
                <c:pt idx="1281">
                  <c:v>38189</c:v>
                </c:pt>
                <c:pt idx="1282">
                  <c:v>38190</c:v>
                </c:pt>
                <c:pt idx="1283">
                  <c:v>38191</c:v>
                </c:pt>
                <c:pt idx="1284">
                  <c:v>38194</c:v>
                </c:pt>
                <c:pt idx="1285">
                  <c:v>38195</c:v>
                </c:pt>
                <c:pt idx="1286">
                  <c:v>38196</c:v>
                </c:pt>
                <c:pt idx="1287">
                  <c:v>38197</c:v>
                </c:pt>
                <c:pt idx="1288">
                  <c:v>38198</c:v>
                </c:pt>
                <c:pt idx="1289">
                  <c:v>38201</c:v>
                </c:pt>
                <c:pt idx="1290">
                  <c:v>38202</c:v>
                </c:pt>
                <c:pt idx="1291">
                  <c:v>38203</c:v>
                </c:pt>
                <c:pt idx="1292">
                  <c:v>38204</c:v>
                </c:pt>
                <c:pt idx="1293">
                  <c:v>38205</c:v>
                </c:pt>
                <c:pt idx="1294">
                  <c:v>38208</c:v>
                </c:pt>
                <c:pt idx="1295">
                  <c:v>38209</c:v>
                </c:pt>
                <c:pt idx="1296">
                  <c:v>38210</c:v>
                </c:pt>
                <c:pt idx="1297">
                  <c:v>38211</c:v>
                </c:pt>
                <c:pt idx="1298">
                  <c:v>38212</c:v>
                </c:pt>
                <c:pt idx="1299">
                  <c:v>38215</c:v>
                </c:pt>
                <c:pt idx="1300">
                  <c:v>38216</c:v>
                </c:pt>
                <c:pt idx="1301">
                  <c:v>38217</c:v>
                </c:pt>
                <c:pt idx="1302">
                  <c:v>38218</c:v>
                </c:pt>
                <c:pt idx="1303">
                  <c:v>38219</c:v>
                </c:pt>
                <c:pt idx="1304">
                  <c:v>38222</c:v>
                </c:pt>
                <c:pt idx="1305">
                  <c:v>38223</c:v>
                </c:pt>
                <c:pt idx="1306">
                  <c:v>38224</c:v>
                </c:pt>
                <c:pt idx="1307">
                  <c:v>38225</c:v>
                </c:pt>
                <c:pt idx="1308">
                  <c:v>38226</c:v>
                </c:pt>
                <c:pt idx="1309">
                  <c:v>38229</c:v>
                </c:pt>
                <c:pt idx="1310">
                  <c:v>38230</c:v>
                </c:pt>
                <c:pt idx="1311">
                  <c:v>38231</c:v>
                </c:pt>
                <c:pt idx="1312">
                  <c:v>38232</c:v>
                </c:pt>
                <c:pt idx="1313">
                  <c:v>38233</c:v>
                </c:pt>
                <c:pt idx="1314">
                  <c:v>38236</c:v>
                </c:pt>
                <c:pt idx="1315">
                  <c:v>38237</c:v>
                </c:pt>
                <c:pt idx="1316">
                  <c:v>38238</c:v>
                </c:pt>
                <c:pt idx="1317">
                  <c:v>38239</c:v>
                </c:pt>
                <c:pt idx="1318">
                  <c:v>38240</c:v>
                </c:pt>
                <c:pt idx="1319">
                  <c:v>38243</c:v>
                </c:pt>
                <c:pt idx="1320">
                  <c:v>38244</c:v>
                </c:pt>
                <c:pt idx="1321">
                  <c:v>38245</c:v>
                </c:pt>
                <c:pt idx="1322">
                  <c:v>38246</c:v>
                </c:pt>
                <c:pt idx="1323">
                  <c:v>38247</c:v>
                </c:pt>
                <c:pt idx="1324">
                  <c:v>38250</c:v>
                </c:pt>
                <c:pt idx="1325">
                  <c:v>38251</c:v>
                </c:pt>
                <c:pt idx="1326">
                  <c:v>38252</c:v>
                </c:pt>
                <c:pt idx="1327">
                  <c:v>38253</c:v>
                </c:pt>
                <c:pt idx="1328">
                  <c:v>38254</c:v>
                </c:pt>
                <c:pt idx="1329">
                  <c:v>38257</c:v>
                </c:pt>
                <c:pt idx="1330">
                  <c:v>38258</c:v>
                </c:pt>
                <c:pt idx="1331">
                  <c:v>38259</c:v>
                </c:pt>
                <c:pt idx="1332">
                  <c:v>38260</c:v>
                </c:pt>
                <c:pt idx="1333">
                  <c:v>38261</c:v>
                </c:pt>
                <c:pt idx="1334">
                  <c:v>38264</c:v>
                </c:pt>
                <c:pt idx="1335">
                  <c:v>38265</c:v>
                </c:pt>
                <c:pt idx="1336">
                  <c:v>38266</c:v>
                </c:pt>
                <c:pt idx="1337">
                  <c:v>38267</c:v>
                </c:pt>
                <c:pt idx="1338">
                  <c:v>38268</c:v>
                </c:pt>
                <c:pt idx="1339">
                  <c:v>38271</c:v>
                </c:pt>
                <c:pt idx="1340">
                  <c:v>38272</c:v>
                </c:pt>
                <c:pt idx="1341">
                  <c:v>38273</c:v>
                </c:pt>
                <c:pt idx="1342">
                  <c:v>38274</c:v>
                </c:pt>
                <c:pt idx="1343">
                  <c:v>38275</c:v>
                </c:pt>
                <c:pt idx="1344">
                  <c:v>38278</c:v>
                </c:pt>
                <c:pt idx="1345">
                  <c:v>38279</c:v>
                </c:pt>
                <c:pt idx="1346">
                  <c:v>38280</c:v>
                </c:pt>
                <c:pt idx="1347">
                  <c:v>38281</c:v>
                </c:pt>
                <c:pt idx="1348">
                  <c:v>38282</c:v>
                </c:pt>
                <c:pt idx="1349">
                  <c:v>38285</c:v>
                </c:pt>
                <c:pt idx="1350">
                  <c:v>38286</c:v>
                </c:pt>
                <c:pt idx="1351">
                  <c:v>38287</c:v>
                </c:pt>
                <c:pt idx="1352">
                  <c:v>38288</c:v>
                </c:pt>
                <c:pt idx="1353">
                  <c:v>38289</c:v>
                </c:pt>
                <c:pt idx="1354">
                  <c:v>38292</c:v>
                </c:pt>
                <c:pt idx="1355">
                  <c:v>38293</c:v>
                </c:pt>
                <c:pt idx="1356">
                  <c:v>38294</c:v>
                </c:pt>
                <c:pt idx="1357">
                  <c:v>38295</c:v>
                </c:pt>
                <c:pt idx="1358">
                  <c:v>38296</c:v>
                </c:pt>
                <c:pt idx="1359">
                  <c:v>38299</c:v>
                </c:pt>
                <c:pt idx="1360">
                  <c:v>38300</c:v>
                </c:pt>
                <c:pt idx="1361">
                  <c:v>38301</c:v>
                </c:pt>
                <c:pt idx="1362">
                  <c:v>38302</c:v>
                </c:pt>
                <c:pt idx="1363">
                  <c:v>38303</c:v>
                </c:pt>
                <c:pt idx="1364">
                  <c:v>38306</c:v>
                </c:pt>
                <c:pt idx="1365">
                  <c:v>38307</c:v>
                </c:pt>
                <c:pt idx="1366">
                  <c:v>38308</c:v>
                </c:pt>
                <c:pt idx="1367">
                  <c:v>38309</c:v>
                </c:pt>
                <c:pt idx="1368">
                  <c:v>38310</c:v>
                </c:pt>
                <c:pt idx="1369">
                  <c:v>38313</c:v>
                </c:pt>
                <c:pt idx="1370">
                  <c:v>38314</c:v>
                </c:pt>
                <c:pt idx="1371">
                  <c:v>38315</c:v>
                </c:pt>
                <c:pt idx="1372">
                  <c:v>38316</c:v>
                </c:pt>
                <c:pt idx="1373">
                  <c:v>38317</c:v>
                </c:pt>
                <c:pt idx="1374">
                  <c:v>38320</c:v>
                </c:pt>
                <c:pt idx="1375">
                  <c:v>38321</c:v>
                </c:pt>
                <c:pt idx="1376">
                  <c:v>38322</c:v>
                </c:pt>
                <c:pt idx="1377">
                  <c:v>38323</c:v>
                </c:pt>
                <c:pt idx="1378">
                  <c:v>38324</c:v>
                </c:pt>
                <c:pt idx="1379">
                  <c:v>38327</c:v>
                </c:pt>
                <c:pt idx="1380">
                  <c:v>38328</c:v>
                </c:pt>
                <c:pt idx="1381">
                  <c:v>38329</c:v>
                </c:pt>
                <c:pt idx="1382">
                  <c:v>38330</c:v>
                </c:pt>
                <c:pt idx="1383">
                  <c:v>38331</c:v>
                </c:pt>
                <c:pt idx="1384">
                  <c:v>38334</c:v>
                </c:pt>
                <c:pt idx="1385">
                  <c:v>38335</c:v>
                </c:pt>
                <c:pt idx="1386">
                  <c:v>38336</c:v>
                </c:pt>
                <c:pt idx="1387">
                  <c:v>38337</c:v>
                </c:pt>
                <c:pt idx="1388">
                  <c:v>38338</c:v>
                </c:pt>
                <c:pt idx="1389">
                  <c:v>38341</c:v>
                </c:pt>
                <c:pt idx="1390">
                  <c:v>38342</c:v>
                </c:pt>
                <c:pt idx="1391">
                  <c:v>38343</c:v>
                </c:pt>
                <c:pt idx="1392">
                  <c:v>38344</c:v>
                </c:pt>
                <c:pt idx="1393">
                  <c:v>38345</c:v>
                </c:pt>
                <c:pt idx="1394">
                  <c:v>38348</c:v>
                </c:pt>
                <c:pt idx="1395">
                  <c:v>38349</c:v>
                </c:pt>
                <c:pt idx="1396">
                  <c:v>38350</c:v>
                </c:pt>
                <c:pt idx="1397">
                  <c:v>38351</c:v>
                </c:pt>
                <c:pt idx="1398">
                  <c:v>38352</c:v>
                </c:pt>
                <c:pt idx="1399">
                  <c:v>38355</c:v>
                </c:pt>
                <c:pt idx="1400">
                  <c:v>38356</c:v>
                </c:pt>
                <c:pt idx="1401">
                  <c:v>38357</c:v>
                </c:pt>
                <c:pt idx="1402">
                  <c:v>38358</c:v>
                </c:pt>
                <c:pt idx="1403">
                  <c:v>38359</c:v>
                </c:pt>
                <c:pt idx="1404">
                  <c:v>38362</c:v>
                </c:pt>
                <c:pt idx="1405">
                  <c:v>38363</c:v>
                </c:pt>
                <c:pt idx="1406">
                  <c:v>38364</c:v>
                </c:pt>
                <c:pt idx="1407">
                  <c:v>38365</c:v>
                </c:pt>
                <c:pt idx="1408">
                  <c:v>38366</c:v>
                </c:pt>
                <c:pt idx="1409">
                  <c:v>38369</c:v>
                </c:pt>
                <c:pt idx="1410">
                  <c:v>38370</c:v>
                </c:pt>
                <c:pt idx="1411">
                  <c:v>38371</c:v>
                </c:pt>
                <c:pt idx="1412">
                  <c:v>38372</c:v>
                </c:pt>
                <c:pt idx="1413">
                  <c:v>38373</c:v>
                </c:pt>
                <c:pt idx="1414">
                  <c:v>38376</c:v>
                </c:pt>
                <c:pt idx="1415">
                  <c:v>38377</c:v>
                </c:pt>
                <c:pt idx="1416">
                  <c:v>38378</c:v>
                </c:pt>
                <c:pt idx="1417">
                  <c:v>38379</c:v>
                </c:pt>
                <c:pt idx="1418">
                  <c:v>38380</c:v>
                </c:pt>
                <c:pt idx="1419">
                  <c:v>38383</c:v>
                </c:pt>
                <c:pt idx="1420">
                  <c:v>38384</c:v>
                </c:pt>
                <c:pt idx="1421">
                  <c:v>38385</c:v>
                </c:pt>
                <c:pt idx="1422">
                  <c:v>38386</c:v>
                </c:pt>
                <c:pt idx="1423">
                  <c:v>38387</c:v>
                </c:pt>
                <c:pt idx="1424">
                  <c:v>38390</c:v>
                </c:pt>
                <c:pt idx="1425">
                  <c:v>38391</c:v>
                </c:pt>
                <c:pt idx="1426">
                  <c:v>38392</c:v>
                </c:pt>
                <c:pt idx="1427">
                  <c:v>38393</c:v>
                </c:pt>
                <c:pt idx="1428">
                  <c:v>38394</c:v>
                </c:pt>
                <c:pt idx="1429">
                  <c:v>38397</c:v>
                </c:pt>
                <c:pt idx="1430">
                  <c:v>38398</c:v>
                </c:pt>
                <c:pt idx="1431">
                  <c:v>38399</c:v>
                </c:pt>
                <c:pt idx="1432">
                  <c:v>38400</c:v>
                </c:pt>
                <c:pt idx="1433">
                  <c:v>38401</c:v>
                </c:pt>
                <c:pt idx="1434">
                  <c:v>38404</c:v>
                </c:pt>
                <c:pt idx="1435">
                  <c:v>38405</c:v>
                </c:pt>
                <c:pt idx="1436">
                  <c:v>38406</c:v>
                </c:pt>
                <c:pt idx="1437">
                  <c:v>38407</c:v>
                </c:pt>
                <c:pt idx="1438">
                  <c:v>38408</c:v>
                </c:pt>
                <c:pt idx="1439">
                  <c:v>38411</c:v>
                </c:pt>
                <c:pt idx="1440">
                  <c:v>38412</c:v>
                </c:pt>
                <c:pt idx="1441">
                  <c:v>38413</c:v>
                </c:pt>
                <c:pt idx="1442">
                  <c:v>38414</c:v>
                </c:pt>
                <c:pt idx="1443">
                  <c:v>38415</c:v>
                </c:pt>
                <c:pt idx="1444">
                  <c:v>38418</c:v>
                </c:pt>
                <c:pt idx="1445">
                  <c:v>38419</c:v>
                </c:pt>
                <c:pt idx="1446">
                  <c:v>38420</c:v>
                </c:pt>
                <c:pt idx="1447">
                  <c:v>38421</c:v>
                </c:pt>
                <c:pt idx="1448">
                  <c:v>38422</c:v>
                </c:pt>
                <c:pt idx="1449">
                  <c:v>38425</c:v>
                </c:pt>
                <c:pt idx="1450">
                  <c:v>38426</c:v>
                </c:pt>
                <c:pt idx="1451">
                  <c:v>38427</c:v>
                </c:pt>
                <c:pt idx="1452">
                  <c:v>38428</c:v>
                </c:pt>
                <c:pt idx="1453">
                  <c:v>38429</c:v>
                </c:pt>
                <c:pt idx="1454">
                  <c:v>38432</c:v>
                </c:pt>
                <c:pt idx="1455">
                  <c:v>38433</c:v>
                </c:pt>
                <c:pt idx="1456">
                  <c:v>38434</c:v>
                </c:pt>
                <c:pt idx="1457">
                  <c:v>38435</c:v>
                </c:pt>
                <c:pt idx="1458">
                  <c:v>38436</c:v>
                </c:pt>
                <c:pt idx="1459">
                  <c:v>38439</c:v>
                </c:pt>
                <c:pt idx="1460">
                  <c:v>38440</c:v>
                </c:pt>
                <c:pt idx="1461">
                  <c:v>38441</c:v>
                </c:pt>
                <c:pt idx="1462">
                  <c:v>38442</c:v>
                </c:pt>
                <c:pt idx="1463">
                  <c:v>38443</c:v>
                </c:pt>
                <c:pt idx="1464">
                  <c:v>38446</c:v>
                </c:pt>
                <c:pt idx="1465">
                  <c:v>38447</c:v>
                </c:pt>
                <c:pt idx="1466">
                  <c:v>38448</c:v>
                </c:pt>
                <c:pt idx="1467">
                  <c:v>38449</c:v>
                </c:pt>
                <c:pt idx="1468">
                  <c:v>38450</c:v>
                </c:pt>
                <c:pt idx="1469">
                  <c:v>38453</c:v>
                </c:pt>
                <c:pt idx="1470">
                  <c:v>38454</c:v>
                </c:pt>
                <c:pt idx="1471">
                  <c:v>38455</c:v>
                </c:pt>
                <c:pt idx="1472">
                  <c:v>38456</c:v>
                </c:pt>
                <c:pt idx="1473">
                  <c:v>38457</c:v>
                </c:pt>
                <c:pt idx="1474">
                  <c:v>38460</c:v>
                </c:pt>
                <c:pt idx="1475">
                  <c:v>38461</c:v>
                </c:pt>
                <c:pt idx="1476">
                  <c:v>38462</c:v>
                </c:pt>
                <c:pt idx="1477">
                  <c:v>38463</c:v>
                </c:pt>
                <c:pt idx="1478">
                  <c:v>38464</c:v>
                </c:pt>
                <c:pt idx="1479">
                  <c:v>38467</c:v>
                </c:pt>
                <c:pt idx="1480">
                  <c:v>38468</c:v>
                </c:pt>
                <c:pt idx="1481">
                  <c:v>38469</c:v>
                </c:pt>
                <c:pt idx="1482">
                  <c:v>38470</c:v>
                </c:pt>
                <c:pt idx="1483">
                  <c:v>38471</c:v>
                </c:pt>
                <c:pt idx="1484">
                  <c:v>38474</c:v>
                </c:pt>
                <c:pt idx="1485">
                  <c:v>38475</c:v>
                </c:pt>
                <c:pt idx="1486">
                  <c:v>38476</c:v>
                </c:pt>
                <c:pt idx="1487">
                  <c:v>38477</c:v>
                </c:pt>
                <c:pt idx="1488">
                  <c:v>38478</c:v>
                </c:pt>
                <c:pt idx="1489">
                  <c:v>38481</c:v>
                </c:pt>
                <c:pt idx="1490">
                  <c:v>38482</c:v>
                </c:pt>
                <c:pt idx="1491">
                  <c:v>38483</c:v>
                </c:pt>
                <c:pt idx="1492">
                  <c:v>38484</c:v>
                </c:pt>
                <c:pt idx="1493">
                  <c:v>38485</c:v>
                </c:pt>
                <c:pt idx="1494">
                  <c:v>38488</c:v>
                </c:pt>
                <c:pt idx="1495">
                  <c:v>38489</c:v>
                </c:pt>
                <c:pt idx="1496">
                  <c:v>38490</c:v>
                </c:pt>
                <c:pt idx="1497">
                  <c:v>38491</c:v>
                </c:pt>
                <c:pt idx="1498">
                  <c:v>38492</c:v>
                </c:pt>
                <c:pt idx="1499">
                  <c:v>38495</c:v>
                </c:pt>
                <c:pt idx="1500">
                  <c:v>38496</c:v>
                </c:pt>
                <c:pt idx="1501">
                  <c:v>38497</c:v>
                </c:pt>
                <c:pt idx="1502">
                  <c:v>38498</c:v>
                </c:pt>
                <c:pt idx="1503">
                  <c:v>38499</c:v>
                </c:pt>
                <c:pt idx="1504">
                  <c:v>38502</c:v>
                </c:pt>
                <c:pt idx="1505">
                  <c:v>38503</c:v>
                </c:pt>
                <c:pt idx="1506">
                  <c:v>38504</c:v>
                </c:pt>
                <c:pt idx="1507">
                  <c:v>38505</c:v>
                </c:pt>
                <c:pt idx="1508">
                  <c:v>38506</c:v>
                </c:pt>
                <c:pt idx="1509">
                  <c:v>38509</c:v>
                </c:pt>
                <c:pt idx="1510">
                  <c:v>38510</c:v>
                </c:pt>
                <c:pt idx="1511">
                  <c:v>38511</c:v>
                </c:pt>
                <c:pt idx="1512">
                  <c:v>38512</c:v>
                </c:pt>
                <c:pt idx="1513">
                  <c:v>38513</c:v>
                </c:pt>
                <c:pt idx="1514">
                  <c:v>38516</c:v>
                </c:pt>
                <c:pt idx="1515">
                  <c:v>38517</c:v>
                </c:pt>
                <c:pt idx="1516">
                  <c:v>38518</c:v>
                </c:pt>
                <c:pt idx="1517">
                  <c:v>38519</c:v>
                </c:pt>
                <c:pt idx="1518">
                  <c:v>38520</c:v>
                </c:pt>
                <c:pt idx="1519">
                  <c:v>38523</c:v>
                </c:pt>
                <c:pt idx="1520">
                  <c:v>38524</c:v>
                </c:pt>
                <c:pt idx="1521">
                  <c:v>38525</c:v>
                </c:pt>
                <c:pt idx="1522">
                  <c:v>38526</c:v>
                </c:pt>
                <c:pt idx="1523">
                  <c:v>38527</c:v>
                </c:pt>
                <c:pt idx="1524">
                  <c:v>38530</c:v>
                </c:pt>
                <c:pt idx="1525">
                  <c:v>38531</c:v>
                </c:pt>
                <c:pt idx="1526">
                  <c:v>38532</c:v>
                </c:pt>
                <c:pt idx="1527">
                  <c:v>38533</c:v>
                </c:pt>
                <c:pt idx="1528">
                  <c:v>38534</c:v>
                </c:pt>
                <c:pt idx="1529">
                  <c:v>38537</c:v>
                </c:pt>
                <c:pt idx="1530">
                  <c:v>38538</c:v>
                </c:pt>
                <c:pt idx="1531">
                  <c:v>38539</c:v>
                </c:pt>
                <c:pt idx="1532">
                  <c:v>38540</c:v>
                </c:pt>
                <c:pt idx="1533">
                  <c:v>38541</c:v>
                </c:pt>
                <c:pt idx="1534">
                  <c:v>38544</c:v>
                </c:pt>
                <c:pt idx="1535">
                  <c:v>38545</c:v>
                </c:pt>
                <c:pt idx="1536">
                  <c:v>38546</c:v>
                </c:pt>
                <c:pt idx="1537">
                  <c:v>38547</c:v>
                </c:pt>
                <c:pt idx="1538">
                  <c:v>38548</c:v>
                </c:pt>
                <c:pt idx="1539">
                  <c:v>38551</c:v>
                </c:pt>
                <c:pt idx="1540">
                  <c:v>38552</c:v>
                </c:pt>
                <c:pt idx="1541">
                  <c:v>38553</c:v>
                </c:pt>
                <c:pt idx="1542">
                  <c:v>38554</c:v>
                </c:pt>
                <c:pt idx="1543">
                  <c:v>38555</c:v>
                </c:pt>
                <c:pt idx="1544">
                  <c:v>38558</c:v>
                </c:pt>
                <c:pt idx="1545">
                  <c:v>38559</c:v>
                </c:pt>
                <c:pt idx="1546">
                  <c:v>38560</c:v>
                </c:pt>
                <c:pt idx="1547">
                  <c:v>38561</c:v>
                </c:pt>
                <c:pt idx="1548">
                  <c:v>38562</c:v>
                </c:pt>
                <c:pt idx="1549">
                  <c:v>38565</c:v>
                </c:pt>
                <c:pt idx="1550">
                  <c:v>38566</c:v>
                </c:pt>
                <c:pt idx="1551">
                  <c:v>38567</c:v>
                </c:pt>
                <c:pt idx="1552">
                  <c:v>38568</c:v>
                </c:pt>
                <c:pt idx="1553">
                  <c:v>38569</c:v>
                </c:pt>
                <c:pt idx="1554">
                  <c:v>38572</c:v>
                </c:pt>
                <c:pt idx="1555">
                  <c:v>38573</c:v>
                </c:pt>
                <c:pt idx="1556">
                  <c:v>38574</c:v>
                </c:pt>
                <c:pt idx="1557">
                  <c:v>38575</c:v>
                </c:pt>
                <c:pt idx="1558">
                  <c:v>38576</c:v>
                </c:pt>
                <c:pt idx="1559">
                  <c:v>38579</c:v>
                </c:pt>
                <c:pt idx="1560">
                  <c:v>38580</c:v>
                </c:pt>
                <c:pt idx="1561">
                  <c:v>38581</c:v>
                </c:pt>
                <c:pt idx="1562">
                  <c:v>38582</c:v>
                </c:pt>
                <c:pt idx="1563">
                  <c:v>38583</c:v>
                </c:pt>
                <c:pt idx="1564">
                  <c:v>38586</c:v>
                </c:pt>
                <c:pt idx="1565">
                  <c:v>38587</c:v>
                </c:pt>
                <c:pt idx="1566">
                  <c:v>38588</c:v>
                </c:pt>
                <c:pt idx="1567">
                  <c:v>38589</c:v>
                </c:pt>
                <c:pt idx="1568">
                  <c:v>38590</c:v>
                </c:pt>
                <c:pt idx="1569">
                  <c:v>38593</c:v>
                </c:pt>
                <c:pt idx="1570">
                  <c:v>38594</c:v>
                </c:pt>
                <c:pt idx="1571">
                  <c:v>38595</c:v>
                </c:pt>
                <c:pt idx="1572">
                  <c:v>38596</c:v>
                </c:pt>
                <c:pt idx="1573">
                  <c:v>38597</c:v>
                </c:pt>
                <c:pt idx="1574">
                  <c:v>38600</c:v>
                </c:pt>
                <c:pt idx="1575">
                  <c:v>38601</c:v>
                </c:pt>
                <c:pt idx="1576">
                  <c:v>38602</c:v>
                </c:pt>
                <c:pt idx="1577">
                  <c:v>38603</c:v>
                </c:pt>
                <c:pt idx="1578">
                  <c:v>38604</c:v>
                </c:pt>
                <c:pt idx="1579">
                  <c:v>38607</c:v>
                </c:pt>
                <c:pt idx="1580">
                  <c:v>38608</c:v>
                </c:pt>
                <c:pt idx="1581">
                  <c:v>38609</c:v>
                </c:pt>
                <c:pt idx="1582">
                  <c:v>38610</c:v>
                </c:pt>
                <c:pt idx="1583">
                  <c:v>38611</c:v>
                </c:pt>
                <c:pt idx="1584">
                  <c:v>38614</c:v>
                </c:pt>
                <c:pt idx="1585">
                  <c:v>38615</c:v>
                </c:pt>
                <c:pt idx="1586">
                  <c:v>38616</c:v>
                </c:pt>
                <c:pt idx="1587">
                  <c:v>38617</c:v>
                </c:pt>
                <c:pt idx="1588">
                  <c:v>38618</c:v>
                </c:pt>
                <c:pt idx="1589">
                  <c:v>38621</c:v>
                </c:pt>
                <c:pt idx="1590">
                  <c:v>38622</c:v>
                </c:pt>
                <c:pt idx="1591">
                  <c:v>38623</c:v>
                </c:pt>
                <c:pt idx="1592">
                  <c:v>38624</c:v>
                </c:pt>
                <c:pt idx="1593">
                  <c:v>38625</c:v>
                </c:pt>
                <c:pt idx="1594">
                  <c:v>38628</c:v>
                </c:pt>
                <c:pt idx="1595">
                  <c:v>38629</c:v>
                </c:pt>
                <c:pt idx="1596">
                  <c:v>38630</c:v>
                </c:pt>
                <c:pt idx="1597">
                  <c:v>38631</c:v>
                </c:pt>
                <c:pt idx="1598">
                  <c:v>38632</c:v>
                </c:pt>
                <c:pt idx="1599">
                  <c:v>38635</c:v>
                </c:pt>
                <c:pt idx="1600">
                  <c:v>38636</c:v>
                </c:pt>
                <c:pt idx="1601">
                  <c:v>38637</c:v>
                </c:pt>
                <c:pt idx="1602">
                  <c:v>38638</c:v>
                </c:pt>
                <c:pt idx="1603">
                  <c:v>38639</c:v>
                </c:pt>
                <c:pt idx="1604">
                  <c:v>38642</c:v>
                </c:pt>
                <c:pt idx="1605">
                  <c:v>38643</c:v>
                </c:pt>
                <c:pt idx="1606">
                  <c:v>38644</c:v>
                </c:pt>
                <c:pt idx="1607">
                  <c:v>38645</c:v>
                </c:pt>
                <c:pt idx="1608">
                  <c:v>38646</c:v>
                </c:pt>
                <c:pt idx="1609">
                  <c:v>38649</c:v>
                </c:pt>
                <c:pt idx="1610">
                  <c:v>38650</c:v>
                </c:pt>
                <c:pt idx="1611">
                  <c:v>38651</c:v>
                </c:pt>
                <c:pt idx="1612">
                  <c:v>38652</c:v>
                </c:pt>
                <c:pt idx="1613">
                  <c:v>38653</c:v>
                </c:pt>
                <c:pt idx="1614">
                  <c:v>38656</c:v>
                </c:pt>
                <c:pt idx="1615">
                  <c:v>38657</c:v>
                </c:pt>
                <c:pt idx="1616">
                  <c:v>38658</c:v>
                </c:pt>
                <c:pt idx="1617">
                  <c:v>38659</c:v>
                </c:pt>
                <c:pt idx="1618">
                  <c:v>38660</c:v>
                </c:pt>
                <c:pt idx="1619">
                  <c:v>38663</c:v>
                </c:pt>
                <c:pt idx="1620">
                  <c:v>38664</c:v>
                </c:pt>
                <c:pt idx="1621">
                  <c:v>38665</c:v>
                </c:pt>
                <c:pt idx="1622">
                  <c:v>38666</c:v>
                </c:pt>
                <c:pt idx="1623">
                  <c:v>38667</c:v>
                </c:pt>
                <c:pt idx="1624">
                  <c:v>38670</c:v>
                </c:pt>
                <c:pt idx="1625">
                  <c:v>38671</c:v>
                </c:pt>
                <c:pt idx="1626">
                  <c:v>38672</c:v>
                </c:pt>
                <c:pt idx="1627">
                  <c:v>38673</c:v>
                </c:pt>
                <c:pt idx="1628">
                  <c:v>38674</c:v>
                </c:pt>
                <c:pt idx="1629">
                  <c:v>38677</c:v>
                </c:pt>
                <c:pt idx="1630">
                  <c:v>38678</c:v>
                </c:pt>
                <c:pt idx="1631">
                  <c:v>38679</c:v>
                </c:pt>
                <c:pt idx="1632">
                  <c:v>38681</c:v>
                </c:pt>
                <c:pt idx="1633">
                  <c:v>38684</c:v>
                </c:pt>
                <c:pt idx="1634">
                  <c:v>38685</c:v>
                </c:pt>
                <c:pt idx="1635">
                  <c:v>38686</c:v>
                </c:pt>
                <c:pt idx="1636">
                  <c:v>38687</c:v>
                </c:pt>
                <c:pt idx="1637">
                  <c:v>38688</c:v>
                </c:pt>
                <c:pt idx="1638">
                  <c:v>38691</c:v>
                </c:pt>
                <c:pt idx="1639">
                  <c:v>38692</c:v>
                </c:pt>
                <c:pt idx="1640">
                  <c:v>38693</c:v>
                </c:pt>
                <c:pt idx="1641">
                  <c:v>38694</c:v>
                </c:pt>
                <c:pt idx="1642">
                  <c:v>38695</c:v>
                </c:pt>
                <c:pt idx="1643">
                  <c:v>38698</c:v>
                </c:pt>
                <c:pt idx="1644">
                  <c:v>38699</c:v>
                </c:pt>
                <c:pt idx="1645">
                  <c:v>38700</c:v>
                </c:pt>
                <c:pt idx="1646">
                  <c:v>38701</c:v>
                </c:pt>
                <c:pt idx="1647">
                  <c:v>38702</c:v>
                </c:pt>
                <c:pt idx="1648">
                  <c:v>38705</c:v>
                </c:pt>
                <c:pt idx="1649">
                  <c:v>38706</c:v>
                </c:pt>
                <c:pt idx="1650">
                  <c:v>38707</c:v>
                </c:pt>
                <c:pt idx="1651">
                  <c:v>38708</c:v>
                </c:pt>
                <c:pt idx="1652">
                  <c:v>38709</c:v>
                </c:pt>
                <c:pt idx="1653">
                  <c:v>38713</c:v>
                </c:pt>
                <c:pt idx="1654">
                  <c:v>38714</c:v>
                </c:pt>
                <c:pt idx="1655">
                  <c:v>38715</c:v>
                </c:pt>
                <c:pt idx="1656">
                  <c:v>38716</c:v>
                </c:pt>
                <c:pt idx="1657">
                  <c:v>38720</c:v>
                </c:pt>
                <c:pt idx="1658">
                  <c:v>38721</c:v>
                </c:pt>
                <c:pt idx="1659">
                  <c:v>38722</c:v>
                </c:pt>
                <c:pt idx="1660">
                  <c:v>38723</c:v>
                </c:pt>
                <c:pt idx="1661">
                  <c:v>38726</c:v>
                </c:pt>
                <c:pt idx="1662">
                  <c:v>38727</c:v>
                </c:pt>
                <c:pt idx="1663">
                  <c:v>38728</c:v>
                </c:pt>
                <c:pt idx="1664">
                  <c:v>38729</c:v>
                </c:pt>
                <c:pt idx="1665">
                  <c:v>38730</c:v>
                </c:pt>
                <c:pt idx="1666">
                  <c:v>38734</c:v>
                </c:pt>
                <c:pt idx="1667">
                  <c:v>38735</c:v>
                </c:pt>
                <c:pt idx="1668">
                  <c:v>38736</c:v>
                </c:pt>
                <c:pt idx="1669">
                  <c:v>38737</c:v>
                </c:pt>
                <c:pt idx="1670">
                  <c:v>38740</c:v>
                </c:pt>
                <c:pt idx="1671">
                  <c:v>38741</c:v>
                </c:pt>
                <c:pt idx="1672">
                  <c:v>38742</c:v>
                </c:pt>
                <c:pt idx="1673">
                  <c:v>38743</c:v>
                </c:pt>
                <c:pt idx="1674">
                  <c:v>38744</c:v>
                </c:pt>
                <c:pt idx="1675">
                  <c:v>38747</c:v>
                </c:pt>
                <c:pt idx="1676">
                  <c:v>38748</c:v>
                </c:pt>
                <c:pt idx="1677">
                  <c:v>38749</c:v>
                </c:pt>
                <c:pt idx="1678">
                  <c:v>38750</c:v>
                </c:pt>
                <c:pt idx="1679">
                  <c:v>38751</c:v>
                </c:pt>
                <c:pt idx="1680">
                  <c:v>38754</c:v>
                </c:pt>
                <c:pt idx="1681">
                  <c:v>38755</c:v>
                </c:pt>
                <c:pt idx="1682">
                  <c:v>38756</c:v>
                </c:pt>
                <c:pt idx="1683">
                  <c:v>38757</c:v>
                </c:pt>
                <c:pt idx="1684">
                  <c:v>38758</c:v>
                </c:pt>
                <c:pt idx="1685">
                  <c:v>38761</c:v>
                </c:pt>
                <c:pt idx="1686">
                  <c:v>38762</c:v>
                </c:pt>
                <c:pt idx="1687">
                  <c:v>38763</c:v>
                </c:pt>
                <c:pt idx="1688">
                  <c:v>38764</c:v>
                </c:pt>
                <c:pt idx="1689">
                  <c:v>38765</c:v>
                </c:pt>
                <c:pt idx="1690">
                  <c:v>38769</c:v>
                </c:pt>
                <c:pt idx="1691">
                  <c:v>38770</c:v>
                </c:pt>
                <c:pt idx="1692">
                  <c:v>38771</c:v>
                </c:pt>
                <c:pt idx="1693">
                  <c:v>38772</c:v>
                </c:pt>
                <c:pt idx="1694">
                  <c:v>38775</c:v>
                </c:pt>
                <c:pt idx="1695">
                  <c:v>38776</c:v>
                </c:pt>
                <c:pt idx="1696">
                  <c:v>38777</c:v>
                </c:pt>
                <c:pt idx="1697">
                  <c:v>38778</c:v>
                </c:pt>
                <c:pt idx="1698">
                  <c:v>38779</c:v>
                </c:pt>
                <c:pt idx="1699">
                  <c:v>38782</c:v>
                </c:pt>
                <c:pt idx="1700">
                  <c:v>38783</c:v>
                </c:pt>
                <c:pt idx="1701">
                  <c:v>38784</c:v>
                </c:pt>
                <c:pt idx="1702">
                  <c:v>38785</c:v>
                </c:pt>
                <c:pt idx="1703">
                  <c:v>38786</c:v>
                </c:pt>
                <c:pt idx="1704">
                  <c:v>38789</c:v>
                </c:pt>
                <c:pt idx="1705">
                  <c:v>38790</c:v>
                </c:pt>
                <c:pt idx="1706">
                  <c:v>38791</c:v>
                </c:pt>
                <c:pt idx="1707">
                  <c:v>38792</c:v>
                </c:pt>
                <c:pt idx="1708">
                  <c:v>38793</c:v>
                </c:pt>
                <c:pt idx="1709">
                  <c:v>38796</c:v>
                </c:pt>
                <c:pt idx="1710">
                  <c:v>38797</c:v>
                </c:pt>
                <c:pt idx="1711">
                  <c:v>38798</c:v>
                </c:pt>
                <c:pt idx="1712">
                  <c:v>38799</c:v>
                </c:pt>
                <c:pt idx="1713">
                  <c:v>38800</c:v>
                </c:pt>
                <c:pt idx="1714">
                  <c:v>38803</c:v>
                </c:pt>
                <c:pt idx="1715">
                  <c:v>38804</c:v>
                </c:pt>
                <c:pt idx="1716">
                  <c:v>38805</c:v>
                </c:pt>
                <c:pt idx="1717">
                  <c:v>38806</c:v>
                </c:pt>
                <c:pt idx="1718">
                  <c:v>38807</c:v>
                </c:pt>
                <c:pt idx="1719">
                  <c:v>38810</c:v>
                </c:pt>
                <c:pt idx="1720">
                  <c:v>38811</c:v>
                </c:pt>
                <c:pt idx="1721">
                  <c:v>38812</c:v>
                </c:pt>
                <c:pt idx="1722">
                  <c:v>38813</c:v>
                </c:pt>
                <c:pt idx="1723">
                  <c:v>38814</c:v>
                </c:pt>
                <c:pt idx="1724">
                  <c:v>38817</c:v>
                </c:pt>
                <c:pt idx="1725">
                  <c:v>38818</c:v>
                </c:pt>
                <c:pt idx="1726">
                  <c:v>38819</c:v>
                </c:pt>
                <c:pt idx="1727">
                  <c:v>38820</c:v>
                </c:pt>
                <c:pt idx="1728">
                  <c:v>38824</c:v>
                </c:pt>
                <c:pt idx="1729">
                  <c:v>38825</c:v>
                </c:pt>
                <c:pt idx="1730">
                  <c:v>38826</c:v>
                </c:pt>
                <c:pt idx="1731">
                  <c:v>38827</c:v>
                </c:pt>
                <c:pt idx="1732">
                  <c:v>38828</c:v>
                </c:pt>
                <c:pt idx="1733">
                  <c:v>38831</c:v>
                </c:pt>
                <c:pt idx="1734">
                  <c:v>38832</c:v>
                </c:pt>
                <c:pt idx="1735">
                  <c:v>38833</c:v>
                </c:pt>
                <c:pt idx="1736">
                  <c:v>38834</c:v>
                </c:pt>
                <c:pt idx="1737">
                  <c:v>38835</c:v>
                </c:pt>
                <c:pt idx="1738">
                  <c:v>38838</c:v>
                </c:pt>
                <c:pt idx="1739">
                  <c:v>38839</c:v>
                </c:pt>
                <c:pt idx="1740">
                  <c:v>38840</c:v>
                </c:pt>
                <c:pt idx="1741">
                  <c:v>38841</c:v>
                </c:pt>
                <c:pt idx="1742">
                  <c:v>38842</c:v>
                </c:pt>
                <c:pt idx="1743">
                  <c:v>38845</c:v>
                </c:pt>
                <c:pt idx="1744">
                  <c:v>38846</c:v>
                </c:pt>
                <c:pt idx="1745">
                  <c:v>38847</c:v>
                </c:pt>
                <c:pt idx="1746">
                  <c:v>38848</c:v>
                </c:pt>
                <c:pt idx="1747">
                  <c:v>38849</c:v>
                </c:pt>
                <c:pt idx="1748">
                  <c:v>38852</c:v>
                </c:pt>
                <c:pt idx="1749">
                  <c:v>38853</c:v>
                </c:pt>
                <c:pt idx="1750">
                  <c:v>38854</c:v>
                </c:pt>
                <c:pt idx="1751">
                  <c:v>38855</c:v>
                </c:pt>
                <c:pt idx="1752">
                  <c:v>38856</c:v>
                </c:pt>
                <c:pt idx="1753">
                  <c:v>38859</c:v>
                </c:pt>
                <c:pt idx="1754">
                  <c:v>38860</c:v>
                </c:pt>
                <c:pt idx="1755">
                  <c:v>38861</c:v>
                </c:pt>
                <c:pt idx="1756">
                  <c:v>38862</c:v>
                </c:pt>
                <c:pt idx="1757">
                  <c:v>38863</c:v>
                </c:pt>
                <c:pt idx="1758">
                  <c:v>38867</c:v>
                </c:pt>
                <c:pt idx="1759">
                  <c:v>38868</c:v>
                </c:pt>
                <c:pt idx="1760">
                  <c:v>38869</c:v>
                </c:pt>
                <c:pt idx="1761">
                  <c:v>38870</c:v>
                </c:pt>
                <c:pt idx="1762">
                  <c:v>38873</c:v>
                </c:pt>
                <c:pt idx="1763">
                  <c:v>38874</c:v>
                </c:pt>
                <c:pt idx="1764">
                  <c:v>38875</c:v>
                </c:pt>
                <c:pt idx="1765">
                  <c:v>38876</c:v>
                </c:pt>
                <c:pt idx="1766">
                  <c:v>38877</c:v>
                </c:pt>
                <c:pt idx="1767">
                  <c:v>38880</c:v>
                </c:pt>
                <c:pt idx="1768">
                  <c:v>38881</c:v>
                </c:pt>
                <c:pt idx="1769">
                  <c:v>38882</c:v>
                </c:pt>
                <c:pt idx="1770">
                  <c:v>38883</c:v>
                </c:pt>
                <c:pt idx="1771">
                  <c:v>38884</c:v>
                </c:pt>
                <c:pt idx="1772">
                  <c:v>38887</c:v>
                </c:pt>
                <c:pt idx="1773">
                  <c:v>38888</c:v>
                </c:pt>
                <c:pt idx="1774">
                  <c:v>38889</c:v>
                </c:pt>
                <c:pt idx="1775">
                  <c:v>38890</c:v>
                </c:pt>
                <c:pt idx="1776">
                  <c:v>38891</c:v>
                </c:pt>
                <c:pt idx="1777">
                  <c:v>38894</c:v>
                </c:pt>
                <c:pt idx="1778">
                  <c:v>38895</c:v>
                </c:pt>
                <c:pt idx="1779">
                  <c:v>38896</c:v>
                </c:pt>
                <c:pt idx="1780">
                  <c:v>38897</c:v>
                </c:pt>
                <c:pt idx="1781">
                  <c:v>38898</c:v>
                </c:pt>
                <c:pt idx="1782">
                  <c:v>38901</c:v>
                </c:pt>
                <c:pt idx="1783">
                  <c:v>38903</c:v>
                </c:pt>
                <c:pt idx="1784">
                  <c:v>38904</c:v>
                </c:pt>
                <c:pt idx="1785">
                  <c:v>38905</c:v>
                </c:pt>
                <c:pt idx="1786">
                  <c:v>38908</c:v>
                </c:pt>
                <c:pt idx="1787">
                  <c:v>38909</c:v>
                </c:pt>
                <c:pt idx="1788">
                  <c:v>38910</c:v>
                </c:pt>
                <c:pt idx="1789">
                  <c:v>38911</c:v>
                </c:pt>
                <c:pt idx="1790">
                  <c:v>38912</c:v>
                </c:pt>
                <c:pt idx="1791">
                  <c:v>38915</c:v>
                </c:pt>
                <c:pt idx="1792">
                  <c:v>38916</c:v>
                </c:pt>
                <c:pt idx="1793">
                  <c:v>38917</c:v>
                </c:pt>
                <c:pt idx="1794">
                  <c:v>38918</c:v>
                </c:pt>
                <c:pt idx="1795">
                  <c:v>38919</c:v>
                </c:pt>
                <c:pt idx="1796">
                  <c:v>38922</c:v>
                </c:pt>
                <c:pt idx="1797">
                  <c:v>38923</c:v>
                </c:pt>
                <c:pt idx="1798">
                  <c:v>38924</c:v>
                </c:pt>
                <c:pt idx="1799">
                  <c:v>38925</c:v>
                </c:pt>
                <c:pt idx="1800">
                  <c:v>38926</c:v>
                </c:pt>
                <c:pt idx="1801">
                  <c:v>38929</c:v>
                </c:pt>
                <c:pt idx="1802">
                  <c:v>38930</c:v>
                </c:pt>
                <c:pt idx="1803">
                  <c:v>38931</c:v>
                </c:pt>
                <c:pt idx="1804">
                  <c:v>38932</c:v>
                </c:pt>
                <c:pt idx="1805">
                  <c:v>38933</c:v>
                </c:pt>
                <c:pt idx="1806">
                  <c:v>38936</c:v>
                </c:pt>
                <c:pt idx="1807">
                  <c:v>38937</c:v>
                </c:pt>
                <c:pt idx="1808">
                  <c:v>38938</c:v>
                </c:pt>
                <c:pt idx="1809">
                  <c:v>38939</c:v>
                </c:pt>
                <c:pt idx="1810">
                  <c:v>38940</c:v>
                </c:pt>
                <c:pt idx="1811">
                  <c:v>38943</c:v>
                </c:pt>
                <c:pt idx="1812">
                  <c:v>38944</c:v>
                </c:pt>
                <c:pt idx="1813">
                  <c:v>38945</c:v>
                </c:pt>
                <c:pt idx="1814">
                  <c:v>38946</c:v>
                </c:pt>
                <c:pt idx="1815">
                  <c:v>38947</c:v>
                </c:pt>
                <c:pt idx="1816">
                  <c:v>38950</c:v>
                </c:pt>
                <c:pt idx="1817">
                  <c:v>38951</c:v>
                </c:pt>
                <c:pt idx="1818">
                  <c:v>38952</c:v>
                </c:pt>
                <c:pt idx="1819">
                  <c:v>38953</c:v>
                </c:pt>
                <c:pt idx="1820">
                  <c:v>38954</c:v>
                </c:pt>
                <c:pt idx="1821">
                  <c:v>38957</c:v>
                </c:pt>
                <c:pt idx="1822">
                  <c:v>38958</c:v>
                </c:pt>
                <c:pt idx="1823">
                  <c:v>38959</c:v>
                </c:pt>
                <c:pt idx="1824">
                  <c:v>38960</c:v>
                </c:pt>
                <c:pt idx="1825">
                  <c:v>38961</c:v>
                </c:pt>
                <c:pt idx="1826">
                  <c:v>38965</c:v>
                </c:pt>
                <c:pt idx="1827">
                  <c:v>38966</c:v>
                </c:pt>
                <c:pt idx="1828">
                  <c:v>38967</c:v>
                </c:pt>
                <c:pt idx="1829">
                  <c:v>38968</c:v>
                </c:pt>
                <c:pt idx="1830">
                  <c:v>38971</c:v>
                </c:pt>
                <c:pt idx="1831">
                  <c:v>38972</c:v>
                </c:pt>
                <c:pt idx="1832">
                  <c:v>38973</c:v>
                </c:pt>
                <c:pt idx="1833">
                  <c:v>38974</c:v>
                </c:pt>
                <c:pt idx="1834">
                  <c:v>38975</c:v>
                </c:pt>
                <c:pt idx="1835">
                  <c:v>38978</c:v>
                </c:pt>
                <c:pt idx="1836">
                  <c:v>38979</c:v>
                </c:pt>
                <c:pt idx="1837">
                  <c:v>38980</c:v>
                </c:pt>
                <c:pt idx="1838">
                  <c:v>38981</c:v>
                </c:pt>
                <c:pt idx="1839">
                  <c:v>38982</c:v>
                </c:pt>
                <c:pt idx="1840">
                  <c:v>38985</c:v>
                </c:pt>
                <c:pt idx="1841">
                  <c:v>38986</c:v>
                </c:pt>
                <c:pt idx="1842">
                  <c:v>38987</c:v>
                </c:pt>
                <c:pt idx="1843">
                  <c:v>38988</c:v>
                </c:pt>
                <c:pt idx="1844">
                  <c:v>38989</c:v>
                </c:pt>
                <c:pt idx="1845">
                  <c:v>38992</c:v>
                </c:pt>
                <c:pt idx="1846">
                  <c:v>38993</c:v>
                </c:pt>
                <c:pt idx="1847">
                  <c:v>38994</c:v>
                </c:pt>
                <c:pt idx="1848">
                  <c:v>38995</c:v>
                </c:pt>
                <c:pt idx="1849">
                  <c:v>38996</c:v>
                </c:pt>
                <c:pt idx="1850">
                  <c:v>38999</c:v>
                </c:pt>
                <c:pt idx="1851">
                  <c:v>39000</c:v>
                </c:pt>
                <c:pt idx="1852">
                  <c:v>39001</c:v>
                </c:pt>
                <c:pt idx="1853">
                  <c:v>39002</c:v>
                </c:pt>
                <c:pt idx="1854">
                  <c:v>39003</c:v>
                </c:pt>
                <c:pt idx="1855">
                  <c:v>39006</c:v>
                </c:pt>
                <c:pt idx="1856">
                  <c:v>39007</c:v>
                </c:pt>
                <c:pt idx="1857">
                  <c:v>39008</c:v>
                </c:pt>
                <c:pt idx="1858">
                  <c:v>39009</c:v>
                </c:pt>
                <c:pt idx="1859">
                  <c:v>39010</c:v>
                </c:pt>
                <c:pt idx="1860">
                  <c:v>39013</c:v>
                </c:pt>
                <c:pt idx="1861">
                  <c:v>39014</c:v>
                </c:pt>
                <c:pt idx="1862">
                  <c:v>39015</c:v>
                </c:pt>
                <c:pt idx="1863">
                  <c:v>39016</c:v>
                </c:pt>
                <c:pt idx="1864">
                  <c:v>39017</c:v>
                </c:pt>
                <c:pt idx="1865">
                  <c:v>39020</c:v>
                </c:pt>
                <c:pt idx="1866">
                  <c:v>39021</c:v>
                </c:pt>
                <c:pt idx="1867">
                  <c:v>39022</c:v>
                </c:pt>
                <c:pt idx="1868">
                  <c:v>39023</c:v>
                </c:pt>
                <c:pt idx="1869">
                  <c:v>39024</c:v>
                </c:pt>
                <c:pt idx="1870">
                  <c:v>39027</c:v>
                </c:pt>
                <c:pt idx="1871">
                  <c:v>39028</c:v>
                </c:pt>
                <c:pt idx="1872">
                  <c:v>39029</c:v>
                </c:pt>
                <c:pt idx="1873">
                  <c:v>39030</c:v>
                </c:pt>
                <c:pt idx="1874">
                  <c:v>39031</c:v>
                </c:pt>
                <c:pt idx="1875">
                  <c:v>39034</c:v>
                </c:pt>
                <c:pt idx="1876">
                  <c:v>39035</c:v>
                </c:pt>
                <c:pt idx="1877">
                  <c:v>39036</c:v>
                </c:pt>
                <c:pt idx="1878">
                  <c:v>39037</c:v>
                </c:pt>
                <c:pt idx="1879">
                  <c:v>39038</c:v>
                </c:pt>
                <c:pt idx="1880">
                  <c:v>39041</c:v>
                </c:pt>
                <c:pt idx="1881">
                  <c:v>39042</c:v>
                </c:pt>
                <c:pt idx="1882">
                  <c:v>39043</c:v>
                </c:pt>
                <c:pt idx="1883">
                  <c:v>39045</c:v>
                </c:pt>
                <c:pt idx="1884">
                  <c:v>39048</c:v>
                </c:pt>
                <c:pt idx="1885">
                  <c:v>39049</c:v>
                </c:pt>
                <c:pt idx="1886">
                  <c:v>39050</c:v>
                </c:pt>
                <c:pt idx="1887">
                  <c:v>39051</c:v>
                </c:pt>
                <c:pt idx="1888">
                  <c:v>39052</c:v>
                </c:pt>
                <c:pt idx="1889">
                  <c:v>39055</c:v>
                </c:pt>
                <c:pt idx="1890">
                  <c:v>39056</c:v>
                </c:pt>
                <c:pt idx="1891">
                  <c:v>39057</c:v>
                </c:pt>
                <c:pt idx="1892">
                  <c:v>39058</c:v>
                </c:pt>
                <c:pt idx="1893">
                  <c:v>39059</c:v>
                </c:pt>
                <c:pt idx="1894">
                  <c:v>39062</c:v>
                </c:pt>
                <c:pt idx="1895">
                  <c:v>39063</c:v>
                </c:pt>
                <c:pt idx="1896">
                  <c:v>39064</c:v>
                </c:pt>
                <c:pt idx="1897">
                  <c:v>39065</c:v>
                </c:pt>
                <c:pt idx="1898">
                  <c:v>39066</c:v>
                </c:pt>
                <c:pt idx="1899">
                  <c:v>39069</c:v>
                </c:pt>
                <c:pt idx="1900">
                  <c:v>39070</c:v>
                </c:pt>
                <c:pt idx="1901">
                  <c:v>39071</c:v>
                </c:pt>
                <c:pt idx="1902">
                  <c:v>39072</c:v>
                </c:pt>
                <c:pt idx="1903">
                  <c:v>39073</c:v>
                </c:pt>
                <c:pt idx="1904">
                  <c:v>39077</c:v>
                </c:pt>
                <c:pt idx="1905">
                  <c:v>39078</c:v>
                </c:pt>
                <c:pt idx="1906">
                  <c:v>39079</c:v>
                </c:pt>
                <c:pt idx="1907">
                  <c:v>39080</c:v>
                </c:pt>
                <c:pt idx="1908">
                  <c:v>39085</c:v>
                </c:pt>
                <c:pt idx="1909">
                  <c:v>39086</c:v>
                </c:pt>
                <c:pt idx="1910">
                  <c:v>39087</c:v>
                </c:pt>
                <c:pt idx="1911">
                  <c:v>39090</c:v>
                </c:pt>
                <c:pt idx="1912">
                  <c:v>39091</c:v>
                </c:pt>
                <c:pt idx="1913">
                  <c:v>39092</c:v>
                </c:pt>
                <c:pt idx="1914">
                  <c:v>39093</c:v>
                </c:pt>
                <c:pt idx="1915">
                  <c:v>39094</c:v>
                </c:pt>
                <c:pt idx="1916">
                  <c:v>39098</c:v>
                </c:pt>
                <c:pt idx="1917">
                  <c:v>39099</c:v>
                </c:pt>
                <c:pt idx="1918">
                  <c:v>39100</c:v>
                </c:pt>
                <c:pt idx="1919">
                  <c:v>39101</c:v>
                </c:pt>
                <c:pt idx="1920">
                  <c:v>39104</c:v>
                </c:pt>
                <c:pt idx="1921">
                  <c:v>39105</c:v>
                </c:pt>
                <c:pt idx="1922">
                  <c:v>39106</c:v>
                </c:pt>
                <c:pt idx="1923">
                  <c:v>39107</c:v>
                </c:pt>
                <c:pt idx="1924">
                  <c:v>39108</c:v>
                </c:pt>
                <c:pt idx="1925">
                  <c:v>39111</c:v>
                </c:pt>
                <c:pt idx="1926">
                  <c:v>39112</c:v>
                </c:pt>
                <c:pt idx="1927">
                  <c:v>39113</c:v>
                </c:pt>
                <c:pt idx="1928">
                  <c:v>39114</c:v>
                </c:pt>
                <c:pt idx="1929">
                  <c:v>39115</c:v>
                </c:pt>
                <c:pt idx="1930">
                  <c:v>39118</c:v>
                </c:pt>
                <c:pt idx="1931">
                  <c:v>39119</c:v>
                </c:pt>
                <c:pt idx="1932">
                  <c:v>39120</c:v>
                </c:pt>
                <c:pt idx="1933">
                  <c:v>39121</c:v>
                </c:pt>
                <c:pt idx="1934">
                  <c:v>39122</c:v>
                </c:pt>
                <c:pt idx="1935">
                  <c:v>39125</c:v>
                </c:pt>
                <c:pt idx="1936">
                  <c:v>39126</c:v>
                </c:pt>
                <c:pt idx="1937">
                  <c:v>39127</c:v>
                </c:pt>
                <c:pt idx="1938">
                  <c:v>39128</c:v>
                </c:pt>
                <c:pt idx="1939">
                  <c:v>39129</c:v>
                </c:pt>
                <c:pt idx="1940">
                  <c:v>39133</c:v>
                </c:pt>
                <c:pt idx="1941">
                  <c:v>39134</c:v>
                </c:pt>
                <c:pt idx="1942">
                  <c:v>39135</c:v>
                </c:pt>
                <c:pt idx="1943">
                  <c:v>39136</c:v>
                </c:pt>
                <c:pt idx="1944">
                  <c:v>39139</c:v>
                </c:pt>
                <c:pt idx="1945">
                  <c:v>39140</c:v>
                </c:pt>
                <c:pt idx="1946">
                  <c:v>39141</c:v>
                </c:pt>
                <c:pt idx="1947">
                  <c:v>39142</c:v>
                </c:pt>
                <c:pt idx="1948">
                  <c:v>39143</c:v>
                </c:pt>
                <c:pt idx="1949">
                  <c:v>39146</c:v>
                </c:pt>
                <c:pt idx="1950">
                  <c:v>39147</c:v>
                </c:pt>
                <c:pt idx="1951">
                  <c:v>39148</c:v>
                </c:pt>
                <c:pt idx="1952">
                  <c:v>39149</c:v>
                </c:pt>
                <c:pt idx="1953">
                  <c:v>39150</c:v>
                </c:pt>
                <c:pt idx="1954">
                  <c:v>39153</c:v>
                </c:pt>
                <c:pt idx="1955">
                  <c:v>39154</c:v>
                </c:pt>
                <c:pt idx="1956">
                  <c:v>39155</c:v>
                </c:pt>
                <c:pt idx="1957">
                  <c:v>39156</c:v>
                </c:pt>
                <c:pt idx="1958">
                  <c:v>39157</c:v>
                </c:pt>
                <c:pt idx="1959">
                  <c:v>39160</c:v>
                </c:pt>
                <c:pt idx="1960">
                  <c:v>39161</c:v>
                </c:pt>
                <c:pt idx="1961">
                  <c:v>39162</c:v>
                </c:pt>
                <c:pt idx="1962">
                  <c:v>39163</c:v>
                </c:pt>
                <c:pt idx="1963">
                  <c:v>39164</c:v>
                </c:pt>
                <c:pt idx="1964">
                  <c:v>39167</c:v>
                </c:pt>
                <c:pt idx="1965">
                  <c:v>39168</c:v>
                </c:pt>
                <c:pt idx="1966">
                  <c:v>39169</c:v>
                </c:pt>
                <c:pt idx="1967">
                  <c:v>39170</c:v>
                </c:pt>
                <c:pt idx="1968">
                  <c:v>39171</c:v>
                </c:pt>
                <c:pt idx="1969">
                  <c:v>39174</c:v>
                </c:pt>
                <c:pt idx="1970">
                  <c:v>39175</c:v>
                </c:pt>
                <c:pt idx="1971">
                  <c:v>39176</c:v>
                </c:pt>
                <c:pt idx="1972">
                  <c:v>39177</c:v>
                </c:pt>
                <c:pt idx="1973">
                  <c:v>39181</c:v>
                </c:pt>
                <c:pt idx="1974">
                  <c:v>39182</c:v>
                </c:pt>
                <c:pt idx="1975">
                  <c:v>39183</c:v>
                </c:pt>
                <c:pt idx="1976">
                  <c:v>39184</c:v>
                </c:pt>
                <c:pt idx="1977">
                  <c:v>39185</c:v>
                </c:pt>
                <c:pt idx="1978">
                  <c:v>39188</c:v>
                </c:pt>
                <c:pt idx="1979">
                  <c:v>39189</c:v>
                </c:pt>
                <c:pt idx="1980">
                  <c:v>39190</c:v>
                </c:pt>
                <c:pt idx="1981">
                  <c:v>39191</c:v>
                </c:pt>
                <c:pt idx="1982">
                  <c:v>39192</c:v>
                </c:pt>
                <c:pt idx="1983">
                  <c:v>39195</c:v>
                </c:pt>
                <c:pt idx="1984">
                  <c:v>39196</c:v>
                </c:pt>
                <c:pt idx="1985">
                  <c:v>39197</c:v>
                </c:pt>
                <c:pt idx="1986">
                  <c:v>39198</c:v>
                </c:pt>
                <c:pt idx="1987">
                  <c:v>39199</c:v>
                </c:pt>
                <c:pt idx="1988">
                  <c:v>39202</c:v>
                </c:pt>
                <c:pt idx="1989">
                  <c:v>39203</c:v>
                </c:pt>
                <c:pt idx="1990">
                  <c:v>39204</c:v>
                </c:pt>
                <c:pt idx="1991">
                  <c:v>39205</c:v>
                </c:pt>
                <c:pt idx="1992">
                  <c:v>39206</c:v>
                </c:pt>
                <c:pt idx="1993">
                  <c:v>39209</c:v>
                </c:pt>
                <c:pt idx="1994">
                  <c:v>39210</c:v>
                </c:pt>
                <c:pt idx="1995">
                  <c:v>39211</c:v>
                </c:pt>
                <c:pt idx="1996">
                  <c:v>39212</c:v>
                </c:pt>
                <c:pt idx="1997">
                  <c:v>39213</c:v>
                </c:pt>
                <c:pt idx="1998">
                  <c:v>39216</c:v>
                </c:pt>
                <c:pt idx="1999">
                  <c:v>39217</c:v>
                </c:pt>
                <c:pt idx="2000">
                  <c:v>39218</c:v>
                </c:pt>
                <c:pt idx="2001">
                  <c:v>39219</c:v>
                </c:pt>
                <c:pt idx="2002">
                  <c:v>39220</c:v>
                </c:pt>
                <c:pt idx="2003">
                  <c:v>39223</c:v>
                </c:pt>
                <c:pt idx="2004">
                  <c:v>39224</c:v>
                </c:pt>
                <c:pt idx="2005">
                  <c:v>39225</c:v>
                </c:pt>
                <c:pt idx="2006">
                  <c:v>39226</c:v>
                </c:pt>
                <c:pt idx="2007">
                  <c:v>39227</c:v>
                </c:pt>
                <c:pt idx="2008">
                  <c:v>39231</c:v>
                </c:pt>
                <c:pt idx="2009">
                  <c:v>39232</c:v>
                </c:pt>
                <c:pt idx="2010">
                  <c:v>39233</c:v>
                </c:pt>
                <c:pt idx="2011">
                  <c:v>39234</c:v>
                </c:pt>
                <c:pt idx="2012">
                  <c:v>39237</c:v>
                </c:pt>
                <c:pt idx="2013">
                  <c:v>39238</c:v>
                </c:pt>
                <c:pt idx="2014">
                  <c:v>39239</c:v>
                </c:pt>
                <c:pt idx="2015">
                  <c:v>39240</c:v>
                </c:pt>
                <c:pt idx="2016">
                  <c:v>39241</c:v>
                </c:pt>
                <c:pt idx="2017">
                  <c:v>39244</c:v>
                </c:pt>
                <c:pt idx="2018">
                  <c:v>39245</c:v>
                </c:pt>
                <c:pt idx="2019">
                  <c:v>39246</c:v>
                </c:pt>
                <c:pt idx="2020">
                  <c:v>39247</c:v>
                </c:pt>
                <c:pt idx="2021">
                  <c:v>39248</c:v>
                </c:pt>
                <c:pt idx="2022">
                  <c:v>39251</c:v>
                </c:pt>
                <c:pt idx="2023">
                  <c:v>39252</c:v>
                </c:pt>
                <c:pt idx="2024">
                  <c:v>39253</c:v>
                </c:pt>
                <c:pt idx="2025">
                  <c:v>39254</c:v>
                </c:pt>
                <c:pt idx="2026">
                  <c:v>39255</c:v>
                </c:pt>
                <c:pt idx="2027">
                  <c:v>39258</c:v>
                </c:pt>
                <c:pt idx="2028">
                  <c:v>39259</c:v>
                </c:pt>
                <c:pt idx="2029">
                  <c:v>39260</c:v>
                </c:pt>
                <c:pt idx="2030">
                  <c:v>39261</c:v>
                </c:pt>
                <c:pt idx="2031">
                  <c:v>39262</c:v>
                </c:pt>
                <c:pt idx="2032">
                  <c:v>39265</c:v>
                </c:pt>
                <c:pt idx="2033">
                  <c:v>39266</c:v>
                </c:pt>
                <c:pt idx="2034">
                  <c:v>39268</c:v>
                </c:pt>
                <c:pt idx="2035">
                  <c:v>39269</c:v>
                </c:pt>
                <c:pt idx="2036">
                  <c:v>39272</c:v>
                </c:pt>
                <c:pt idx="2037">
                  <c:v>39273</c:v>
                </c:pt>
                <c:pt idx="2038">
                  <c:v>39274</c:v>
                </c:pt>
                <c:pt idx="2039">
                  <c:v>39275</c:v>
                </c:pt>
                <c:pt idx="2040">
                  <c:v>39276</c:v>
                </c:pt>
                <c:pt idx="2041">
                  <c:v>39279</c:v>
                </c:pt>
                <c:pt idx="2042">
                  <c:v>39280</c:v>
                </c:pt>
                <c:pt idx="2043">
                  <c:v>39281</c:v>
                </c:pt>
                <c:pt idx="2044">
                  <c:v>39282</c:v>
                </c:pt>
                <c:pt idx="2045">
                  <c:v>39283</c:v>
                </c:pt>
                <c:pt idx="2046">
                  <c:v>39286</c:v>
                </c:pt>
                <c:pt idx="2047">
                  <c:v>39287</c:v>
                </c:pt>
                <c:pt idx="2048">
                  <c:v>39288</c:v>
                </c:pt>
                <c:pt idx="2049">
                  <c:v>39289</c:v>
                </c:pt>
                <c:pt idx="2050">
                  <c:v>39290</c:v>
                </c:pt>
                <c:pt idx="2051">
                  <c:v>39293</c:v>
                </c:pt>
                <c:pt idx="2052">
                  <c:v>39294</c:v>
                </c:pt>
                <c:pt idx="2053">
                  <c:v>39295</c:v>
                </c:pt>
                <c:pt idx="2054">
                  <c:v>39296</c:v>
                </c:pt>
                <c:pt idx="2055">
                  <c:v>39297</c:v>
                </c:pt>
                <c:pt idx="2056">
                  <c:v>39300</c:v>
                </c:pt>
                <c:pt idx="2057">
                  <c:v>39301</c:v>
                </c:pt>
                <c:pt idx="2058">
                  <c:v>39302</c:v>
                </c:pt>
                <c:pt idx="2059">
                  <c:v>39303</c:v>
                </c:pt>
                <c:pt idx="2060">
                  <c:v>39304</c:v>
                </c:pt>
                <c:pt idx="2061">
                  <c:v>39307</c:v>
                </c:pt>
                <c:pt idx="2062">
                  <c:v>39308</c:v>
                </c:pt>
                <c:pt idx="2063">
                  <c:v>39309</c:v>
                </c:pt>
                <c:pt idx="2064">
                  <c:v>39310</c:v>
                </c:pt>
                <c:pt idx="2065">
                  <c:v>39311</c:v>
                </c:pt>
                <c:pt idx="2066">
                  <c:v>39314</c:v>
                </c:pt>
                <c:pt idx="2067">
                  <c:v>39315</c:v>
                </c:pt>
                <c:pt idx="2068">
                  <c:v>39316</c:v>
                </c:pt>
                <c:pt idx="2069">
                  <c:v>39317</c:v>
                </c:pt>
                <c:pt idx="2070">
                  <c:v>39318</c:v>
                </c:pt>
                <c:pt idx="2071">
                  <c:v>39321</c:v>
                </c:pt>
                <c:pt idx="2072">
                  <c:v>39322</c:v>
                </c:pt>
                <c:pt idx="2073">
                  <c:v>39323</c:v>
                </c:pt>
                <c:pt idx="2074">
                  <c:v>39324</c:v>
                </c:pt>
                <c:pt idx="2075">
                  <c:v>39325</c:v>
                </c:pt>
                <c:pt idx="2076">
                  <c:v>39329</c:v>
                </c:pt>
                <c:pt idx="2077">
                  <c:v>39330</c:v>
                </c:pt>
                <c:pt idx="2078">
                  <c:v>39331</c:v>
                </c:pt>
                <c:pt idx="2079">
                  <c:v>39332</c:v>
                </c:pt>
                <c:pt idx="2080">
                  <c:v>39335</c:v>
                </c:pt>
                <c:pt idx="2081">
                  <c:v>39336</c:v>
                </c:pt>
                <c:pt idx="2082">
                  <c:v>39337</c:v>
                </c:pt>
                <c:pt idx="2083">
                  <c:v>39338</c:v>
                </c:pt>
                <c:pt idx="2084">
                  <c:v>39339</c:v>
                </c:pt>
                <c:pt idx="2085">
                  <c:v>39342</c:v>
                </c:pt>
                <c:pt idx="2086">
                  <c:v>39343</c:v>
                </c:pt>
                <c:pt idx="2087">
                  <c:v>39344</c:v>
                </c:pt>
                <c:pt idx="2088">
                  <c:v>39345</c:v>
                </c:pt>
                <c:pt idx="2089">
                  <c:v>39346</c:v>
                </c:pt>
                <c:pt idx="2090">
                  <c:v>39349</c:v>
                </c:pt>
                <c:pt idx="2091">
                  <c:v>39350</c:v>
                </c:pt>
                <c:pt idx="2092">
                  <c:v>39351</c:v>
                </c:pt>
                <c:pt idx="2093">
                  <c:v>39352</c:v>
                </c:pt>
                <c:pt idx="2094">
                  <c:v>39353</c:v>
                </c:pt>
                <c:pt idx="2095">
                  <c:v>39356</c:v>
                </c:pt>
                <c:pt idx="2096">
                  <c:v>39357</c:v>
                </c:pt>
                <c:pt idx="2097">
                  <c:v>39358</c:v>
                </c:pt>
                <c:pt idx="2098">
                  <c:v>39359</c:v>
                </c:pt>
                <c:pt idx="2099">
                  <c:v>39360</c:v>
                </c:pt>
                <c:pt idx="2100">
                  <c:v>39363</c:v>
                </c:pt>
                <c:pt idx="2101">
                  <c:v>39364</c:v>
                </c:pt>
                <c:pt idx="2102">
                  <c:v>39365</c:v>
                </c:pt>
                <c:pt idx="2103">
                  <c:v>39366</c:v>
                </c:pt>
                <c:pt idx="2104">
                  <c:v>39367</c:v>
                </c:pt>
                <c:pt idx="2105">
                  <c:v>39370</c:v>
                </c:pt>
                <c:pt idx="2106">
                  <c:v>39371</c:v>
                </c:pt>
                <c:pt idx="2107">
                  <c:v>39372</c:v>
                </c:pt>
                <c:pt idx="2108">
                  <c:v>39373</c:v>
                </c:pt>
                <c:pt idx="2109">
                  <c:v>39374</c:v>
                </c:pt>
                <c:pt idx="2110">
                  <c:v>39377</c:v>
                </c:pt>
                <c:pt idx="2111">
                  <c:v>39378</c:v>
                </c:pt>
                <c:pt idx="2112">
                  <c:v>39379</c:v>
                </c:pt>
                <c:pt idx="2113">
                  <c:v>39380</c:v>
                </c:pt>
                <c:pt idx="2114">
                  <c:v>39381</c:v>
                </c:pt>
                <c:pt idx="2115">
                  <c:v>39384</c:v>
                </c:pt>
                <c:pt idx="2116">
                  <c:v>39385</c:v>
                </c:pt>
                <c:pt idx="2117">
                  <c:v>39386</c:v>
                </c:pt>
                <c:pt idx="2118">
                  <c:v>39387</c:v>
                </c:pt>
                <c:pt idx="2119">
                  <c:v>39388</c:v>
                </c:pt>
                <c:pt idx="2120">
                  <c:v>39391</c:v>
                </c:pt>
                <c:pt idx="2121">
                  <c:v>39392</c:v>
                </c:pt>
                <c:pt idx="2122">
                  <c:v>39393</c:v>
                </c:pt>
                <c:pt idx="2123">
                  <c:v>39394</c:v>
                </c:pt>
                <c:pt idx="2124">
                  <c:v>39395</c:v>
                </c:pt>
                <c:pt idx="2125">
                  <c:v>39398</c:v>
                </c:pt>
                <c:pt idx="2126">
                  <c:v>39399</c:v>
                </c:pt>
                <c:pt idx="2127">
                  <c:v>39400</c:v>
                </c:pt>
                <c:pt idx="2128">
                  <c:v>39401</c:v>
                </c:pt>
                <c:pt idx="2129">
                  <c:v>39402</c:v>
                </c:pt>
                <c:pt idx="2130">
                  <c:v>39405</c:v>
                </c:pt>
                <c:pt idx="2131">
                  <c:v>39406</c:v>
                </c:pt>
                <c:pt idx="2132">
                  <c:v>39407</c:v>
                </c:pt>
                <c:pt idx="2133">
                  <c:v>39409</c:v>
                </c:pt>
                <c:pt idx="2134">
                  <c:v>39412</c:v>
                </c:pt>
                <c:pt idx="2135">
                  <c:v>39413</c:v>
                </c:pt>
                <c:pt idx="2136">
                  <c:v>39414</c:v>
                </c:pt>
                <c:pt idx="2137">
                  <c:v>39415</c:v>
                </c:pt>
                <c:pt idx="2138">
                  <c:v>39416</c:v>
                </c:pt>
                <c:pt idx="2139">
                  <c:v>39419</c:v>
                </c:pt>
                <c:pt idx="2140">
                  <c:v>39420</c:v>
                </c:pt>
                <c:pt idx="2141">
                  <c:v>39421</c:v>
                </c:pt>
                <c:pt idx="2142">
                  <c:v>39422</c:v>
                </c:pt>
                <c:pt idx="2143">
                  <c:v>39423</c:v>
                </c:pt>
                <c:pt idx="2144">
                  <c:v>39426</c:v>
                </c:pt>
                <c:pt idx="2145">
                  <c:v>39427</c:v>
                </c:pt>
                <c:pt idx="2146">
                  <c:v>39428</c:v>
                </c:pt>
                <c:pt idx="2147">
                  <c:v>39429</c:v>
                </c:pt>
                <c:pt idx="2148">
                  <c:v>39430</c:v>
                </c:pt>
                <c:pt idx="2149">
                  <c:v>39433</c:v>
                </c:pt>
                <c:pt idx="2150">
                  <c:v>39434</c:v>
                </c:pt>
                <c:pt idx="2151">
                  <c:v>39435</c:v>
                </c:pt>
                <c:pt idx="2152">
                  <c:v>39436</c:v>
                </c:pt>
                <c:pt idx="2153">
                  <c:v>39437</c:v>
                </c:pt>
                <c:pt idx="2154">
                  <c:v>39440</c:v>
                </c:pt>
                <c:pt idx="2155">
                  <c:v>39442</c:v>
                </c:pt>
                <c:pt idx="2156">
                  <c:v>39443</c:v>
                </c:pt>
                <c:pt idx="2157">
                  <c:v>39444</c:v>
                </c:pt>
                <c:pt idx="2158">
                  <c:v>39447</c:v>
                </c:pt>
                <c:pt idx="2159">
                  <c:v>39449</c:v>
                </c:pt>
                <c:pt idx="2160">
                  <c:v>39450</c:v>
                </c:pt>
                <c:pt idx="2161">
                  <c:v>39451</c:v>
                </c:pt>
                <c:pt idx="2162">
                  <c:v>39454</c:v>
                </c:pt>
                <c:pt idx="2163">
                  <c:v>39455</c:v>
                </c:pt>
                <c:pt idx="2164">
                  <c:v>39456</c:v>
                </c:pt>
                <c:pt idx="2165">
                  <c:v>39457</c:v>
                </c:pt>
                <c:pt idx="2166">
                  <c:v>39458</c:v>
                </c:pt>
                <c:pt idx="2167">
                  <c:v>39461</c:v>
                </c:pt>
                <c:pt idx="2168">
                  <c:v>39462</c:v>
                </c:pt>
                <c:pt idx="2169">
                  <c:v>39463</c:v>
                </c:pt>
                <c:pt idx="2170">
                  <c:v>39464</c:v>
                </c:pt>
                <c:pt idx="2171">
                  <c:v>39465</c:v>
                </c:pt>
                <c:pt idx="2172">
                  <c:v>39469</c:v>
                </c:pt>
                <c:pt idx="2173">
                  <c:v>39470</c:v>
                </c:pt>
                <c:pt idx="2174">
                  <c:v>39471</c:v>
                </c:pt>
                <c:pt idx="2175">
                  <c:v>39472</c:v>
                </c:pt>
                <c:pt idx="2176">
                  <c:v>39475</c:v>
                </c:pt>
                <c:pt idx="2177">
                  <c:v>39476</c:v>
                </c:pt>
                <c:pt idx="2178">
                  <c:v>39477</c:v>
                </c:pt>
                <c:pt idx="2179">
                  <c:v>39478</c:v>
                </c:pt>
                <c:pt idx="2180">
                  <c:v>39479</c:v>
                </c:pt>
                <c:pt idx="2181">
                  <c:v>39482</c:v>
                </c:pt>
                <c:pt idx="2182">
                  <c:v>39483</c:v>
                </c:pt>
                <c:pt idx="2183">
                  <c:v>39484</c:v>
                </c:pt>
                <c:pt idx="2184">
                  <c:v>39485</c:v>
                </c:pt>
                <c:pt idx="2185">
                  <c:v>39486</c:v>
                </c:pt>
                <c:pt idx="2186">
                  <c:v>39489</c:v>
                </c:pt>
                <c:pt idx="2187">
                  <c:v>39490</c:v>
                </c:pt>
                <c:pt idx="2188">
                  <c:v>39491</c:v>
                </c:pt>
                <c:pt idx="2189">
                  <c:v>39492</c:v>
                </c:pt>
                <c:pt idx="2190">
                  <c:v>39493</c:v>
                </c:pt>
                <c:pt idx="2191">
                  <c:v>39497</c:v>
                </c:pt>
                <c:pt idx="2192">
                  <c:v>39498</c:v>
                </c:pt>
                <c:pt idx="2193">
                  <c:v>39499</c:v>
                </c:pt>
                <c:pt idx="2194">
                  <c:v>39500</c:v>
                </c:pt>
                <c:pt idx="2195">
                  <c:v>39503</c:v>
                </c:pt>
                <c:pt idx="2196">
                  <c:v>39504</c:v>
                </c:pt>
                <c:pt idx="2197">
                  <c:v>39505</c:v>
                </c:pt>
                <c:pt idx="2198">
                  <c:v>39506</c:v>
                </c:pt>
                <c:pt idx="2199">
                  <c:v>39507</c:v>
                </c:pt>
                <c:pt idx="2200">
                  <c:v>39510</c:v>
                </c:pt>
                <c:pt idx="2201">
                  <c:v>39511</c:v>
                </c:pt>
                <c:pt idx="2202">
                  <c:v>39512</c:v>
                </c:pt>
                <c:pt idx="2203">
                  <c:v>39513</c:v>
                </c:pt>
                <c:pt idx="2204">
                  <c:v>39514</c:v>
                </c:pt>
                <c:pt idx="2205">
                  <c:v>39517</c:v>
                </c:pt>
                <c:pt idx="2206">
                  <c:v>39518</c:v>
                </c:pt>
                <c:pt idx="2207">
                  <c:v>39519</c:v>
                </c:pt>
                <c:pt idx="2208">
                  <c:v>39520</c:v>
                </c:pt>
                <c:pt idx="2209">
                  <c:v>39521</c:v>
                </c:pt>
                <c:pt idx="2210">
                  <c:v>39524</c:v>
                </c:pt>
                <c:pt idx="2211">
                  <c:v>39525</c:v>
                </c:pt>
                <c:pt idx="2212">
                  <c:v>39526</c:v>
                </c:pt>
                <c:pt idx="2213">
                  <c:v>39527</c:v>
                </c:pt>
                <c:pt idx="2214">
                  <c:v>39531</c:v>
                </c:pt>
                <c:pt idx="2215">
                  <c:v>39532</c:v>
                </c:pt>
                <c:pt idx="2216">
                  <c:v>39533</c:v>
                </c:pt>
                <c:pt idx="2217">
                  <c:v>39534</c:v>
                </c:pt>
                <c:pt idx="2218">
                  <c:v>39535</c:v>
                </c:pt>
                <c:pt idx="2219">
                  <c:v>39538</c:v>
                </c:pt>
                <c:pt idx="2220">
                  <c:v>39539</c:v>
                </c:pt>
                <c:pt idx="2221">
                  <c:v>39540</c:v>
                </c:pt>
                <c:pt idx="2222">
                  <c:v>39541</c:v>
                </c:pt>
                <c:pt idx="2223">
                  <c:v>39542</c:v>
                </c:pt>
                <c:pt idx="2224">
                  <c:v>39545</c:v>
                </c:pt>
                <c:pt idx="2225">
                  <c:v>39546</c:v>
                </c:pt>
                <c:pt idx="2226">
                  <c:v>39547</c:v>
                </c:pt>
                <c:pt idx="2227">
                  <c:v>39548</c:v>
                </c:pt>
                <c:pt idx="2228">
                  <c:v>39549</c:v>
                </c:pt>
                <c:pt idx="2229">
                  <c:v>39552</c:v>
                </c:pt>
                <c:pt idx="2230">
                  <c:v>39553</c:v>
                </c:pt>
                <c:pt idx="2231">
                  <c:v>39554</c:v>
                </c:pt>
                <c:pt idx="2232">
                  <c:v>39555</c:v>
                </c:pt>
                <c:pt idx="2233">
                  <c:v>39556</c:v>
                </c:pt>
                <c:pt idx="2234">
                  <c:v>39559</c:v>
                </c:pt>
                <c:pt idx="2235">
                  <c:v>39560</c:v>
                </c:pt>
                <c:pt idx="2236">
                  <c:v>39561</c:v>
                </c:pt>
                <c:pt idx="2237">
                  <c:v>39562</c:v>
                </c:pt>
                <c:pt idx="2238">
                  <c:v>39563</c:v>
                </c:pt>
                <c:pt idx="2239">
                  <c:v>39566</c:v>
                </c:pt>
                <c:pt idx="2240">
                  <c:v>39567</c:v>
                </c:pt>
                <c:pt idx="2241">
                  <c:v>39568</c:v>
                </c:pt>
                <c:pt idx="2242">
                  <c:v>39569</c:v>
                </c:pt>
                <c:pt idx="2243">
                  <c:v>39570</c:v>
                </c:pt>
                <c:pt idx="2244">
                  <c:v>39573</c:v>
                </c:pt>
                <c:pt idx="2245">
                  <c:v>39574</c:v>
                </c:pt>
                <c:pt idx="2246">
                  <c:v>39575</c:v>
                </c:pt>
                <c:pt idx="2247">
                  <c:v>39576</c:v>
                </c:pt>
                <c:pt idx="2248">
                  <c:v>39577</c:v>
                </c:pt>
                <c:pt idx="2249">
                  <c:v>39580</c:v>
                </c:pt>
                <c:pt idx="2250">
                  <c:v>39581</c:v>
                </c:pt>
                <c:pt idx="2251">
                  <c:v>39582</c:v>
                </c:pt>
                <c:pt idx="2252">
                  <c:v>39583</c:v>
                </c:pt>
                <c:pt idx="2253">
                  <c:v>39584</c:v>
                </c:pt>
                <c:pt idx="2254">
                  <c:v>39587</c:v>
                </c:pt>
                <c:pt idx="2255">
                  <c:v>39588</c:v>
                </c:pt>
                <c:pt idx="2256">
                  <c:v>39589</c:v>
                </c:pt>
                <c:pt idx="2257">
                  <c:v>39590</c:v>
                </c:pt>
                <c:pt idx="2258">
                  <c:v>39591</c:v>
                </c:pt>
                <c:pt idx="2259">
                  <c:v>39595</c:v>
                </c:pt>
                <c:pt idx="2260">
                  <c:v>39596</c:v>
                </c:pt>
                <c:pt idx="2261">
                  <c:v>39597</c:v>
                </c:pt>
                <c:pt idx="2262">
                  <c:v>39598</c:v>
                </c:pt>
                <c:pt idx="2263">
                  <c:v>39601</c:v>
                </c:pt>
                <c:pt idx="2264">
                  <c:v>39602</c:v>
                </c:pt>
                <c:pt idx="2265">
                  <c:v>39603</c:v>
                </c:pt>
                <c:pt idx="2266">
                  <c:v>39604</c:v>
                </c:pt>
                <c:pt idx="2267">
                  <c:v>39605</c:v>
                </c:pt>
                <c:pt idx="2268">
                  <c:v>39608</c:v>
                </c:pt>
                <c:pt idx="2269">
                  <c:v>39609</c:v>
                </c:pt>
                <c:pt idx="2270">
                  <c:v>39610</c:v>
                </c:pt>
                <c:pt idx="2271">
                  <c:v>39611</c:v>
                </c:pt>
                <c:pt idx="2272">
                  <c:v>39612</c:v>
                </c:pt>
                <c:pt idx="2273">
                  <c:v>39615</c:v>
                </c:pt>
                <c:pt idx="2274">
                  <c:v>39616</c:v>
                </c:pt>
                <c:pt idx="2275">
                  <c:v>39617</c:v>
                </c:pt>
                <c:pt idx="2276">
                  <c:v>39618</c:v>
                </c:pt>
                <c:pt idx="2277">
                  <c:v>39619</c:v>
                </c:pt>
                <c:pt idx="2278">
                  <c:v>39622</c:v>
                </c:pt>
                <c:pt idx="2279">
                  <c:v>39623</c:v>
                </c:pt>
                <c:pt idx="2280">
                  <c:v>39624</c:v>
                </c:pt>
                <c:pt idx="2281">
                  <c:v>39625</c:v>
                </c:pt>
                <c:pt idx="2282">
                  <c:v>39626</c:v>
                </c:pt>
                <c:pt idx="2283">
                  <c:v>39629</c:v>
                </c:pt>
                <c:pt idx="2284">
                  <c:v>39630</c:v>
                </c:pt>
                <c:pt idx="2285">
                  <c:v>39631</c:v>
                </c:pt>
                <c:pt idx="2286">
                  <c:v>39632</c:v>
                </c:pt>
                <c:pt idx="2287">
                  <c:v>39636</c:v>
                </c:pt>
                <c:pt idx="2288">
                  <c:v>39637</c:v>
                </c:pt>
                <c:pt idx="2289">
                  <c:v>39638</c:v>
                </c:pt>
                <c:pt idx="2290">
                  <c:v>39639</c:v>
                </c:pt>
                <c:pt idx="2291">
                  <c:v>39640</c:v>
                </c:pt>
                <c:pt idx="2292">
                  <c:v>39643</c:v>
                </c:pt>
                <c:pt idx="2293">
                  <c:v>39644</c:v>
                </c:pt>
                <c:pt idx="2294">
                  <c:v>39645</c:v>
                </c:pt>
                <c:pt idx="2295">
                  <c:v>39646</c:v>
                </c:pt>
                <c:pt idx="2296">
                  <c:v>39647</c:v>
                </c:pt>
                <c:pt idx="2297">
                  <c:v>39650</c:v>
                </c:pt>
                <c:pt idx="2298">
                  <c:v>39651</c:v>
                </c:pt>
                <c:pt idx="2299">
                  <c:v>39652</c:v>
                </c:pt>
                <c:pt idx="2300">
                  <c:v>39653</c:v>
                </c:pt>
                <c:pt idx="2301">
                  <c:v>39654</c:v>
                </c:pt>
                <c:pt idx="2302">
                  <c:v>39657</c:v>
                </c:pt>
                <c:pt idx="2303">
                  <c:v>39658</c:v>
                </c:pt>
                <c:pt idx="2304">
                  <c:v>39659</c:v>
                </c:pt>
                <c:pt idx="2305">
                  <c:v>39660</c:v>
                </c:pt>
                <c:pt idx="2306">
                  <c:v>39661</c:v>
                </c:pt>
                <c:pt idx="2307">
                  <c:v>39664</c:v>
                </c:pt>
                <c:pt idx="2308">
                  <c:v>39665</c:v>
                </c:pt>
                <c:pt idx="2309">
                  <c:v>39666</c:v>
                </c:pt>
                <c:pt idx="2310">
                  <c:v>39667</c:v>
                </c:pt>
                <c:pt idx="2311">
                  <c:v>39668</c:v>
                </c:pt>
                <c:pt idx="2312">
                  <c:v>39671</c:v>
                </c:pt>
                <c:pt idx="2313">
                  <c:v>39672</c:v>
                </c:pt>
                <c:pt idx="2314">
                  <c:v>39673</c:v>
                </c:pt>
                <c:pt idx="2315">
                  <c:v>39674</c:v>
                </c:pt>
                <c:pt idx="2316">
                  <c:v>39675</c:v>
                </c:pt>
                <c:pt idx="2317">
                  <c:v>39678</c:v>
                </c:pt>
                <c:pt idx="2318">
                  <c:v>39679</c:v>
                </c:pt>
                <c:pt idx="2319">
                  <c:v>39680</c:v>
                </c:pt>
                <c:pt idx="2320">
                  <c:v>39681</c:v>
                </c:pt>
                <c:pt idx="2321">
                  <c:v>39682</c:v>
                </c:pt>
                <c:pt idx="2322">
                  <c:v>39685</c:v>
                </c:pt>
                <c:pt idx="2323">
                  <c:v>39686</c:v>
                </c:pt>
                <c:pt idx="2324">
                  <c:v>39687</c:v>
                </c:pt>
                <c:pt idx="2325">
                  <c:v>39688</c:v>
                </c:pt>
                <c:pt idx="2326">
                  <c:v>39689</c:v>
                </c:pt>
                <c:pt idx="2327">
                  <c:v>39693</c:v>
                </c:pt>
                <c:pt idx="2328">
                  <c:v>39694</c:v>
                </c:pt>
                <c:pt idx="2329">
                  <c:v>39695</c:v>
                </c:pt>
                <c:pt idx="2330">
                  <c:v>39696</c:v>
                </c:pt>
                <c:pt idx="2331">
                  <c:v>39699</c:v>
                </c:pt>
                <c:pt idx="2332">
                  <c:v>39700</c:v>
                </c:pt>
                <c:pt idx="2333">
                  <c:v>39701</c:v>
                </c:pt>
                <c:pt idx="2334">
                  <c:v>39702</c:v>
                </c:pt>
                <c:pt idx="2335">
                  <c:v>39703</c:v>
                </c:pt>
                <c:pt idx="2336">
                  <c:v>39706</c:v>
                </c:pt>
                <c:pt idx="2337">
                  <c:v>39707</c:v>
                </c:pt>
                <c:pt idx="2338">
                  <c:v>39708</c:v>
                </c:pt>
                <c:pt idx="2339">
                  <c:v>39709</c:v>
                </c:pt>
                <c:pt idx="2340">
                  <c:v>39710</c:v>
                </c:pt>
                <c:pt idx="2341">
                  <c:v>39713</c:v>
                </c:pt>
                <c:pt idx="2342">
                  <c:v>39714</c:v>
                </c:pt>
                <c:pt idx="2343">
                  <c:v>39715</c:v>
                </c:pt>
                <c:pt idx="2344">
                  <c:v>39716</c:v>
                </c:pt>
                <c:pt idx="2345">
                  <c:v>39717</c:v>
                </c:pt>
                <c:pt idx="2346">
                  <c:v>39720</c:v>
                </c:pt>
                <c:pt idx="2347">
                  <c:v>39721</c:v>
                </c:pt>
                <c:pt idx="2348">
                  <c:v>39722</c:v>
                </c:pt>
                <c:pt idx="2349">
                  <c:v>39723</c:v>
                </c:pt>
                <c:pt idx="2350">
                  <c:v>39724</c:v>
                </c:pt>
                <c:pt idx="2351">
                  <c:v>39727</c:v>
                </c:pt>
                <c:pt idx="2352">
                  <c:v>39728</c:v>
                </c:pt>
                <c:pt idx="2353">
                  <c:v>39729</c:v>
                </c:pt>
                <c:pt idx="2354">
                  <c:v>39730</c:v>
                </c:pt>
                <c:pt idx="2355">
                  <c:v>39731</c:v>
                </c:pt>
                <c:pt idx="2356">
                  <c:v>39734</c:v>
                </c:pt>
                <c:pt idx="2357">
                  <c:v>39735</c:v>
                </c:pt>
                <c:pt idx="2358">
                  <c:v>39736</c:v>
                </c:pt>
                <c:pt idx="2359">
                  <c:v>39737</c:v>
                </c:pt>
                <c:pt idx="2360">
                  <c:v>39738</c:v>
                </c:pt>
                <c:pt idx="2361">
                  <c:v>39741</c:v>
                </c:pt>
                <c:pt idx="2362">
                  <c:v>39742</c:v>
                </c:pt>
                <c:pt idx="2363">
                  <c:v>39743</c:v>
                </c:pt>
                <c:pt idx="2364">
                  <c:v>39744</c:v>
                </c:pt>
                <c:pt idx="2365">
                  <c:v>39745</c:v>
                </c:pt>
                <c:pt idx="2366">
                  <c:v>39748</c:v>
                </c:pt>
                <c:pt idx="2367">
                  <c:v>39749</c:v>
                </c:pt>
                <c:pt idx="2368">
                  <c:v>39750</c:v>
                </c:pt>
                <c:pt idx="2369">
                  <c:v>39751</c:v>
                </c:pt>
                <c:pt idx="2370">
                  <c:v>39752</c:v>
                </c:pt>
                <c:pt idx="2371">
                  <c:v>39755</c:v>
                </c:pt>
                <c:pt idx="2372">
                  <c:v>39756</c:v>
                </c:pt>
                <c:pt idx="2373">
                  <c:v>39757</c:v>
                </c:pt>
                <c:pt idx="2374">
                  <c:v>39758</c:v>
                </c:pt>
                <c:pt idx="2375">
                  <c:v>39759</c:v>
                </c:pt>
                <c:pt idx="2376">
                  <c:v>39762</c:v>
                </c:pt>
                <c:pt idx="2377">
                  <c:v>39763</c:v>
                </c:pt>
                <c:pt idx="2378">
                  <c:v>39764</c:v>
                </c:pt>
                <c:pt idx="2379">
                  <c:v>39765</c:v>
                </c:pt>
                <c:pt idx="2380">
                  <c:v>39766</c:v>
                </c:pt>
                <c:pt idx="2381">
                  <c:v>39769</c:v>
                </c:pt>
                <c:pt idx="2382">
                  <c:v>39770</c:v>
                </c:pt>
                <c:pt idx="2383">
                  <c:v>39771</c:v>
                </c:pt>
                <c:pt idx="2384">
                  <c:v>39772</c:v>
                </c:pt>
                <c:pt idx="2385">
                  <c:v>39773</c:v>
                </c:pt>
                <c:pt idx="2386">
                  <c:v>39776</c:v>
                </c:pt>
                <c:pt idx="2387">
                  <c:v>39777</c:v>
                </c:pt>
                <c:pt idx="2388">
                  <c:v>39778</c:v>
                </c:pt>
                <c:pt idx="2389">
                  <c:v>39780</c:v>
                </c:pt>
                <c:pt idx="2390">
                  <c:v>39783</c:v>
                </c:pt>
                <c:pt idx="2391">
                  <c:v>39784</c:v>
                </c:pt>
                <c:pt idx="2392">
                  <c:v>39785</c:v>
                </c:pt>
                <c:pt idx="2393">
                  <c:v>39786</c:v>
                </c:pt>
                <c:pt idx="2394">
                  <c:v>39787</c:v>
                </c:pt>
                <c:pt idx="2395">
                  <c:v>39790</c:v>
                </c:pt>
                <c:pt idx="2396">
                  <c:v>39791</c:v>
                </c:pt>
                <c:pt idx="2397">
                  <c:v>39792</c:v>
                </c:pt>
                <c:pt idx="2398">
                  <c:v>39793</c:v>
                </c:pt>
                <c:pt idx="2399">
                  <c:v>39794</c:v>
                </c:pt>
                <c:pt idx="2400">
                  <c:v>39797</c:v>
                </c:pt>
                <c:pt idx="2401">
                  <c:v>39798</c:v>
                </c:pt>
                <c:pt idx="2402">
                  <c:v>39799</c:v>
                </c:pt>
                <c:pt idx="2403">
                  <c:v>39800</c:v>
                </c:pt>
                <c:pt idx="2404">
                  <c:v>39801</c:v>
                </c:pt>
                <c:pt idx="2405">
                  <c:v>39804</c:v>
                </c:pt>
                <c:pt idx="2406">
                  <c:v>39805</c:v>
                </c:pt>
                <c:pt idx="2407">
                  <c:v>39806</c:v>
                </c:pt>
                <c:pt idx="2408">
                  <c:v>39808</c:v>
                </c:pt>
                <c:pt idx="2409">
                  <c:v>39811</c:v>
                </c:pt>
                <c:pt idx="2410">
                  <c:v>39812</c:v>
                </c:pt>
                <c:pt idx="2411">
                  <c:v>39813</c:v>
                </c:pt>
                <c:pt idx="2412">
                  <c:v>39815</c:v>
                </c:pt>
                <c:pt idx="2413">
                  <c:v>39818</c:v>
                </c:pt>
                <c:pt idx="2414">
                  <c:v>39819</c:v>
                </c:pt>
                <c:pt idx="2415">
                  <c:v>39820</c:v>
                </c:pt>
                <c:pt idx="2416">
                  <c:v>39821</c:v>
                </c:pt>
                <c:pt idx="2417">
                  <c:v>39822</c:v>
                </c:pt>
                <c:pt idx="2418">
                  <c:v>39825</c:v>
                </c:pt>
                <c:pt idx="2419">
                  <c:v>39826</c:v>
                </c:pt>
                <c:pt idx="2420">
                  <c:v>39827</c:v>
                </c:pt>
                <c:pt idx="2421">
                  <c:v>39828</c:v>
                </c:pt>
                <c:pt idx="2422">
                  <c:v>39829</c:v>
                </c:pt>
                <c:pt idx="2423">
                  <c:v>39833</c:v>
                </c:pt>
                <c:pt idx="2424">
                  <c:v>39834</c:v>
                </c:pt>
                <c:pt idx="2425">
                  <c:v>39835</c:v>
                </c:pt>
                <c:pt idx="2426">
                  <c:v>39836</c:v>
                </c:pt>
                <c:pt idx="2427">
                  <c:v>39839</c:v>
                </c:pt>
                <c:pt idx="2428">
                  <c:v>39840</c:v>
                </c:pt>
                <c:pt idx="2429">
                  <c:v>39841</c:v>
                </c:pt>
                <c:pt idx="2430">
                  <c:v>39842</c:v>
                </c:pt>
                <c:pt idx="2431">
                  <c:v>39843</c:v>
                </c:pt>
                <c:pt idx="2432">
                  <c:v>39846</c:v>
                </c:pt>
                <c:pt idx="2433">
                  <c:v>39847</c:v>
                </c:pt>
                <c:pt idx="2434">
                  <c:v>39848</c:v>
                </c:pt>
                <c:pt idx="2435">
                  <c:v>39849</c:v>
                </c:pt>
                <c:pt idx="2436">
                  <c:v>39850</c:v>
                </c:pt>
                <c:pt idx="2437">
                  <c:v>39853</c:v>
                </c:pt>
                <c:pt idx="2438">
                  <c:v>39854</c:v>
                </c:pt>
                <c:pt idx="2439">
                  <c:v>39855</c:v>
                </c:pt>
                <c:pt idx="2440">
                  <c:v>39856</c:v>
                </c:pt>
                <c:pt idx="2441">
                  <c:v>39857</c:v>
                </c:pt>
                <c:pt idx="2442">
                  <c:v>39861</c:v>
                </c:pt>
                <c:pt idx="2443">
                  <c:v>39862</c:v>
                </c:pt>
                <c:pt idx="2444">
                  <c:v>39863</c:v>
                </c:pt>
                <c:pt idx="2445">
                  <c:v>39864</c:v>
                </c:pt>
                <c:pt idx="2446">
                  <c:v>39867</c:v>
                </c:pt>
                <c:pt idx="2447">
                  <c:v>39868</c:v>
                </c:pt>
                <c:pt idx="2448">
                  <c:v>39869</c:v>
                </c:pt>
                <c:pt idx="2449">
                  <c:v>39870</c:v>
                </c:pt>
                <c:pt idx="2450">
                  <c:v>39871</c:v>
                </c:pt>
                <c:pt idx="2451">
                  <c:v>39874</c:v>
                </c:pt>
                <c:pt idx="2452">
                  <c:v>39875</c:v>
                </c:pt>
                <c:pt idx="2453">
                  <c:v>39876</c:v>
                </c:pt>
                <c:pt idx="2454">
                  <c:v>39877</c:v>
                </c:pt>
                <c:pt idx="2455">
                  <c:v>39878</c:v>
                </c:pt>
                <c:pt idx="2456">
                  <c:v>39881</c:v>
                </c:pt>
                <c:pt idx="2457">
                  <c:v>39882</c:v>
                </c:pt>
                <c:pt idx="2458">
                  <c:v>39883</c:v>
                </c:pt>
                <c:pt idx="2459">
                  <c:v>39884</c:v>
                </c:pt>
                <c:pt idx="2460">
                  <c:v>39885</c:v>
                </c:pt>
                <c:pt idx="2461">
                  <c:v>39888</c:v>
                </c:pt>
                <c:pt idx="2462">
                  <c:v>39889</c:v>
                </c:pt>
                <c:pt idx="2463">
                  <c:v>39890</c:v>
                </c:pt>
                <c:pt idx="2464">
                  <c:v>39891</c:v>
                </c:pt>
                <c:pt idx="2465">
                  <c:v>39892</c:v>
                </c:pt>
                <c:pt idx="2466">
                  <c:v>39895</c:v>
                </c:pt>
                <c:pt idx="2467">
                  <c:v>39896</c:v>
                </c:pt>
                <c:pt idx="2468">
                  <c:v>39897</c:v>
                </c:pt>
                <c:pt idx="2469">
                  <c:v>39898</c:v>
                </c:pt>
                <c:pt idx="2470">
                  <c:v>39899</c:v>
                </c:pt>
                <c:pt idx="2471">
                  <c:v>39902</c:v>
                </c:pt>
                <c:pt idx="2472">
                  <c:v>39903</c:v>
                </c:pt>
                <c:pt idx="2473">
                  <c:v>39904</c:v>
                </c:pt>
                <c:pt idx="2474">
                  <c:v>39905</c:v>
                </c:pt>
                <c:pt idx="2475">
                  <c:v>39906</c:v>
                </c:pt>
                <c:pt idx="2476">
                  <c:v>39909</c:v>
                </c:pt>
                <c:pt idx="2477">
                  <c:v>39910</c:v>
                </c:pt>
                <c:pt idx="2478">
                  <c:v>39911</c:v>
                </c:pt>
                <c:pt idx="2479">
                  <c:v>39912</c:v>
                </c:pt>
                <c:pt idx="2480">
                  <c:v>39916</c:v>
                </c:pt>
                <c:pt idx="2481">
                  <c:v>39917</c:v>
                </c:pt>
                <c:pt idx="2482">
                  <c:v>39918</c:v>
                </c:pt>
                <c:pt idx="2483">
                  <c:v>39919</c:v>
                </c:pt>
                <c:pt idx="2484">
                  <c:v>39920</c:v>
                </c:pt>
                <c:pt idx="2485">
                  <c:v>39923</c:v>
                </c:pt>
                <c:pt idx="2486">
                  <c:v>39924</c:v>
                </c:pt>
                <c:pt idx="2487">
                  <c:v>39925</c:v>
                </c:pt>
                <c:pt idx="2488">
                  <c:v>39926</c:v>
                </c:pt>
                <c:pt idx="2489">
                  <c:v>39927</c:v>
                </c:pt>
                <c:pt idx="2490">
                  <c:v>39930</c:v>
                </c:pt>
                <c:pt idx="2491">
                  <c:v>39931</c:v>
                </c:pt>
                <c:pt idx="2492">
                  <c:v>39932</c:v>
                </c:pt>
                <c:pt idx="2493">
                  <c:v>39933</c:v>
                </c:pt>
                <c:pt idx="2494">
                  <c:v>39934</c:v>
                </c:pt>
                <c:pt idx="2495">
                  <c:v>39937</c:v>
                </c:pt>
                <c:pt idx="2496">
                  <c:v>39938</c:v>
                </c:pt>
                <c:pt idx="2497">
                  <c:v>39939</c:v>
                </c:pt>
                <c:pt idx="2498">
                  <c:v>39940</c:v>
                </c:pt>
                <c:pt idx="2499">
                  <c:v>39941</c:v>
                </c:pt>
                <c:pt idx="2500">
                  <c:v>39944</c:v>
                </c:pt>
                <c:pt idx="2501">
                  <c:v>39945</c:v>
                </c:pt>
                <c:pt idx="2502">
                  <c:v>39946</c:v>
                </c:pt>
                <c:pt idx="2503">
                  <c:v>39947</c:v>
                </c:pt>
                <c:pt idx="2504">
                  <c:v>39948</c:v>
                </c:pt>
                <c:pt idx="2505">
                  <c:v>39951</c:v>
                </c:pt>
                <c:pt idx="2506">
                  <c:v>39952</c:v>
                </c:pt>
                <c:pt idx="2507">
                  <c:v>39953</c:v>
                </c:pt>
                <c:pt idx="2508">
                  <c:v>39954</c:v>
                </c:pt>
                <c:pt idx="2509">
                  <c:v>39955</c:v>
                </c:pt>
                <c:pt idx="2510">
                  <c:v>39959</c:v>
                </c:pt>
                <c:pt idx="2511">
                  <c:v>39960</c:v>
                </c:pt>
                <c:pt idx="2512">
                  <c:v>39961</c:v>
                </c:pt>
                <c:pt idx="2513">
                  <c:v>39962</c:v>
                </c:pt>
                <c:pt idx="2514">
                  <c:v>39965</c:v>
                </c:pt>
                <c:pt idx="2515">
                  <c:v>39966</c:v>
                </c:pt>
                <c:pt idx="2516">
                  <c:v>39967</c:v>
                </c:pt>
                <c:pt idx="2517">
                  <c:v>39968</c:v>
                </c:pt>
                <c:pt idx="2518">
                  <c:v>39969</c:v>
                </c:pt>
                <c:pt idx="2519">
                  <c:v>39972</c:v>
                </c:pt>
                <c:pt idx="2520">
                  <c:v>39973</c:v>
                </c:pt>
                <c:pt idx="2521">
                  <c:v>39974</c:v>
                </c:pt>
                <c:pt idx="2522">
                  <c:v>39975</c:v>
                </c:pt>
                <c:pt idx="2523">
                  <c:v>39976</c:v>
                </c:pt>
                <c:pt idx="2524">
                  <c:v>39979</c:v>
                </c:pt>
                <c:pt idx="2525">
                  <c:v>39980</c:v>
                </c:pt>
                <c:pt idx="2526">
                  <c:v>39981</c:v>
                </c:pt>
                <c:pt idx="2527">
                  <c:v>39982</c:v>
                </c:pt>
                <c:pt idx="2528">
                  <c:v>39983</c:v>
                </c:pt>
                <c:pt idx="2529">
                  <c:v>39986</c:v>
                </c:pt>
                <c:pt idx="2530">
                  <c:v>39987</c:v>
                </c:pt>
                <c:pt idx="2531">
                  <c:v>39988</c:v>
                </c:pt>
                <c:pt idx="2532">
                  <c:v>39989</c:v>
                </c:pt>
                <c:pt idx="2533">
                  <c:v>39990</c:v>
                </c:pt>
                <c:pt idx="2534">
                  <c:v>39993</c:v>
                </c:pt>
                <c:pt idx="2535">
                  <c:v>39994</c:v>
                </c:pt>
                <c:pt idx="2536">
                  <c:v>39995</c:v>
                </c:pt>
                <c:pt idx="2537">
                  <c:v>39996</c:v>
                </c:pt>
                <c:pt idx="2538">
                  <c:v>40000</c:v>
                </c:pt>
                <c:pt idx="2539">
                  <c:v>40001</c:v>
                </c:pt>
                <c:pt idx="2540">
                  <c:v>40002</c:v>
                </c:pt>
                <c:pt idx="2541">
                  <c:v>40003</c:v>
                </c:pt>
                <c:pt idx="2542">
                  <c:v>40004</c:v>
                </c:pt>
                <c:pt idx="2543">
                  <c:v>40007</c:v>
                </c:pt>
                <c:pt idx="2544">
                  <c:v>40008</c:v>
                </c:pt>
                <c:pt idx="2545">
                  <c:v>40009</c:v>
                </c:pt>
                <c:pt idx="2546">
                  <c:v>40010</c:v>
                </c:pt>
                <c:pt idx="2547">
                  <c:v>40011</c:v>
                </c:pt>
                <c:pt idx="2548">
                  <c:v>40014</c:v>
                </c:pt>
                <c:pt idx="2549">
                  <c:v>40015</c:v>
                </c:pt>
                <c:pt idx="2550">
                  <c:v>40016</c:v>
                </c:pt>
                <c:pt idx="2551">
                  <c:v>40017</c:v>
                </c:pt>
                <c:pt idx="2552">
                  <c:v>40018</c:v>
                </c:pt>
                <c:pt idx="2553">
                  <c:v>40021</c:v>
                </c:pt>
                <c:pt idx="2554">
                  <c:v>40022</c:v>
                </c:pt>
                <c:pt idx="2555">
                  <c:v>40023</c:v>
                </c:pt>
                <c:pt idx="2556">
                  <c:v>40024</c:v>
                </c:pt>
                <c:pt idx="2557">
                  <c:v>40025</c:v>
                </c:pt>
                <c:pt idx="2558">
                  <c:v>40028</c:v>
                </c:pt>
                <c:pt idx="2559">
                  <c:v>40029</c:v>
                </c:pt>
                <c:pt idx="2560">
                  <c:v>40030</c:v>
                </c:pt>
                <c:pt idx="2561">
                  <c:v>40031</c:v>
                </c:pt>
                <c:pt idx="2562">
                  <c:v>40032</c:v>
                </c:pt>
                <c:pt idx="2563">
                  <c:v>40035</c:v>
                </c:pt>
                <c:pt idx="2564">
                  <c:v>40036</c:v>
                </c:pt>
                <c:pt idx="2565">
                  <c:v>40037</c:v>
                </c:pt>
                <c:pt idx="2566">
                  <c:v>40038</c:v>
                </c:pt>
                <c:pt idx="2567">
                  <c:v>40039</c:v>
                </c:pt>
                <c:pt idx="2568">
                  <c:v>40042</c:v>
                </c:pt>
                <c:pt idx="2569">
                  <c:v>40043</c:v>
                </c:pt>
                <c:pt idx="2570">
                  <c:v>40044</c:v>
                </c:pt>
                <c:pt idx="2571">
                  <c:v>40045</c:v>
                </c:pt>
                <c:pt idx="2572">
                  <c:v>40046</c:v>
                </c:pt>
                <c:pt idx="2573">
                  <c:v>40049</c:v>
                </c:pt>
                <c:pt idx="2574">
                  <c:v>40050</c:v>
                </c:pt>
                <c:pt idx="2575">
                  <c:v>40051</c:v>
                </c:pt>
                <c:pt idx="2576">
                  <c:v>40052</c:v>
                </c:pt>
                <c:pt idx="2577">
                  <c:v>40053</c:v>
                </c:pt>
                <c:pt idx="2578">
                  <c:v>40056</c:v>
                </c:pt>
                <c:pt idx="2579">
                  <c:v>40057</c:v>
                </c:pt>
                <c:pt idx="2580">
                  <c:v>40058</c:v>
                </c:pt>
                <c:pt idx="2581">
                  <c:v>40059</c:v>
                </c:pt>
                <c:pt idx="2582">
                  <c:v>40060</c:v>
                </c:pt>
                <c:pt idx="2583">
                  <c:v>40064</c:v>
                </c:pt>
                <c:pt idx="2584">
                  <c:v>40065</c:v>
                </c:pt>
                <c:pt idx="2585">
                  <c:v>40066</c:v>
                </c:pt>
                <c:pt idx="2586">
                  <c:v>40067</c:v>
                </c:pt>
                <c:pt idx="2587">
                  <c:v>40070</c:v>
                </c:pt>
                <c:pt idx="2588">
                  <c:v>40071</c:v>
                </c:pt>
                <c:pt idx="2589">
                  <c:v>40072</c:v>
                </c:pt>
                <c:pt idx="2590">
                  <c:v>40073</c:v>
                </c:pt>
                <c:pt idx="2591">
                  <c:v>40074</c:v>
                </c:pt>
                <c:pt idx="2592">
                  <c:v>40077</c:v>
                </c:pt>
                <c:pt idx="2593">
                  <c:v>40078</c:v>
                </c:pt>
                <c:pt idx="2594">
                  <c:v>40079</c:v>
                </c:pt>
                <c:pt idx="2595">
                  <c:v>40080</c:v>
                </c:pt>
                <c:pt idx="2596">
                  <c:v>40081</c:v>
                </c:pt>
                <c:pt idx="2597">
                  <c:v>40084</c:v>
                </c:pt>
                <c:pt idx="2598">
                  <c:v>40085</c:v>
                </c:pt>
                <c:pt idx="2599">
                  <c:v>40086</c:v>
                </c:pt>
                <c:pt idx="2600">
                  <c:v>40087</c:v>
                </c:pt>
                <c:pt idx="2601">
                  <c:v>40088</c:v>
                </c:pt>
                <c:pt idx="2602">
                  <c:v>40091</c:v>
                </c:pt>
                <c:pt idx="2603">
                  <c:v>40092</c:v>
                </c:pt>
                <c:pt idx="2604">
                  <c:v>40093</c:v>
                </c:pt>
                <c:pt idx="2605">
                  <c:v>40094</c:v>
                </c:pt>
                <c:pt idx="2606">
                  <c:v>40095</c:v>
                </c:pt>
                <c:pt idx="2607">
                  <c:v>40098</c:v>
                </c:pt>
                <c:pt idx="2608">
                  <c:v>40099</c:v>
                </c:pt>
                <c:pt idx="2609">
                  <c:v>40100</c:v>
                </c:pt>
                <c:pt idx="2610">
                  <c:v>40101</c:v>
                </c:pt>
                <c:pt idx="2611">
                  <c:v>40102</c:v>
                </c:pt>
                <c:pt idx="2612">
                  <c:v>40105</c:v>
                </c:pt>
                <c:pt idx="2613">
                  <c:v>40106</c:v>
                </c:pt>
                <c:pt idx="2614">
                  <c:v>40107</c:v>
                </c:pt>
                <c:pt idx="2615">
                  <c:v>40108</c:v>
                </c:pt>
                <c:pt idx="2616">
                  <c:v>40109</c:v>
                </c:pt>
                <c:pt idx="2617">
                  <c:v>40112</c:v>
                </c:pt>
                <c:pt idx="2618">
                  <c:v>40113</c:v>
                </c:pt>
                <c:pt idx="2619">
                  <c:v>40114</c:v>
                </c:pt>
                <c:pt idx="2620">
                  <c:v>40115</c:v>
                </c:pt>
                <c:pt idx="2621">
                  <c:v>40116</c:v>
                </c:pt>
                <c:pt idx="2622">
                  <c:v>40119</c:v>
                </c:pt>
                <c:pt idx="2623">
                  <c:v>40120</c:v>
                </c:pt>
                <c:pt idx="2624">
                  <c:v>40121</c:v>
                </c:pt>
                <c:pt idx="2625">
                  <c:v>40122</c:v>
                </c:pt>
                <c:pt idx="2626">
                  <c:v>40123</c:v>
                </c:pt>
                <c:pt idx="2627">
                  <c:v>40126</c:v>
                </c:pt>
                <c:pt idx="2628">
                  <c:v>40127</c:v>
                </c:pt>
                <c:pt idx="2629">
                  <c:v>40128</c:v>
                </c:pt>
                <c:pt idx="2630">
                  <c:v>40129</c:v>
                </c:pt>
                <c:pt idx="2631">
                  <c:v>40130</c:v>
                </c:pt>
                <c:pt idx="2632">
                  <c:v>40133</c:v>
                </c:pt>
                <c:pt idx="2633">
                  <c:v>40134</c:v>
                </c:pt>
                <c:pt idx="2634">
                  <c:v>40135</c:v>
                </c:pt>
                <c:pt idx="2635">
                  <c:v>40136</c:v>
                </c:pt>
                <c:pt idx="2636">
                  <c:v>40137</c:v>
                </c:pt>
                <c:pt idx="2637">
                  <c:v>40140</c:v>
                </c:pt>
                <c:pt idx="2638">
                  <c:v>40141</c:v>
                </c:pt>
                <c:pt idx="2639">
                  <c:v>40142</c:v>
                </c:pt>
                <c:pt idx="2640">
                  <c:v>40144</c:v>
                </c:pt>
                <c:pt idx="2641">
                  <c:v>40147</c:v>
                </c:pt>
                <c:pt idx="2642">
                  <c:v>40148</c:v>
                </c:pt>
                <c:pt idx="2643">
                  <c:v>40149</c:v>
                </c:pt>
                <c:pt idx="2644">
                  <c:v>40150</c:v>
                </c:pt>
                <c:pt idx="2645">
                  <c:v>40151</c:v>
                </c:pt>
                <c:pt idx="2646">
                  <c:v>40154</c:v>
                </c:pt>
                <c:pt idx="2647">
                  <c:v>40155</c:v>
                </c:pt>
                <c:pt idx="2648">
                  <c:v>40156</c:v>
                </c:pt>
                <c:pt idx="2649">
                  <c:v>40157</c:v>
                </c:pt>
                <c:pt idx="2650">
                  <c:v>40158</c:v>
                </c:pt>
                <c:pt idx="2651">
                  <c:v>40161</c:v>
                </c:pt>
                <c:pt idx="2652">
                  <c:v>40162</c:v>
                </c:pt>
                <c:pt idx="2653">
                  <c:v>40163</c:v>
                </c:pt>
                <c:pt idx="2654">
                  <c:v>40164</c:v>
                </c:pt>
                <c:pt idx="2655">
                  <c:v>40165</c:v>
                </c:pt>
                <c:pt idx="2656">
                  <c:v>40168</c:v>
                </c:pt>
                <c:pt idx="2657">
                  <c:v>40169</c:v>
                </c:pt>
                <c:pt idx="2658">
                  <c:v>40170</c:v>
                </c:pt>
                <c:pt idx="2659">
                  <c:v>40171</c:v>
                </c:pt>
                <c:pt idx="2660">
                  <c:v>40175</c:v>
                </c:pt>
                <c:pt idx="2661">
                  <c:v>40176</c:v>
                </c:pt>
                <c:pt idx="2662">
                  <c:v>40177</c:v>
                </c:pt>
                <c:pt idx="2663">
                  <c:v>40178</c:v>
                </c:pt>
              </c:numCache>
            </c:numRef>
          </c:cat>
          <c:val>
            <c:numRef>
              <c:f>Лист2!$L$2:$L$3837</c:f>
              <c:numCache>
                <c:formatCode>General</c:formatCode>
                <c:ptCount val="3836"/>
                <c:pt idx="1">
                  <c:v>-0.24616357456610721</c:v>
                </c:pt>
                <c:pt idx="2">
                  <c:v>-0.85728408477753959</c:v>
                </c:pt>
                <c:pt idx="3">
                  <c:v>-0.32235843060541514</c:v>
                </c:pt>
                <c:pt idx="4">
                  <c:v>-0.19243692345286803</c:v>
                </c:pt>
                <c:pt idx="5">
                  <c:v>-0.60864575363428486</c:v>
                </c:pt>
                <c:pt idx="6">
                  <c:v>-0.7259178858315195</c:v>
                </c:pt>
                <c:pt idx="7">
                  <c:v>0.16012530871617145</c:v>
                </c:pt>
                <c:pt idx="8">
                  <c:v>0.64760621825840314</c:v>
                </c:pt>
                <c:pt idx="9">
                  <c:v>0.99035033402689898</c:v>
                </c:pt>
                <c:pt idx="10">
                  <c:v>1.241888310026483</c:v>
                </c:pt>
                <c:pt idx="11">
                  <c:v>0.61991009798943064</c:v>
                </c:pt>
                <c:pt idx="12">
                  <c:v>7.7385202603438813E-2</c:v>
                </c:pt>
                <c:pt idx="13">
                  <c:v>-0.76839745984311991</c:v>
                </c:pt>
                <c:pt idx="14">
                  <c:v>0.14191979461156584</c:v>
                </c:pt>
                <c:pt idx="15">
                  <c:v>1.3769641380347384</c:v>
                </c:pt>
                <c:pt idx="16">
                  <c:v>0.99709659118297556</c:v>
                </c:pt>
                <c:pt idx="17">
                  <c:v>0.79193162292747465</c:v>
                </c:pt>
                <c:pt idx="18">
                  <c:v>-5.4274776071008224E-2</c:v>
                </c:pt>
                <c:pt idx="19">
                  <c:v>-1.2216633865441962</c:v>
                </c:pt>
                <c:pt idx="20">
                  <c:v>-1.4017001933379527</c:v>
                </c:pt>
                <c:pt idx="21">
                  <c:v>-1.0425515194833035</c:v>
                </c:pt>
                <c:pt idx="22">
                  <c:v>0.26659809486355035</c:v>
                </c:pt>
                <c:pt idx="23">
                  <c:v>-4.9029221415970804E-2</c:v>
                </c:pt>
                <c:pt idx="24">
                  <c:v>0.98748009569161166</c:v>
                </c:pt>
                <c:pt idx="25">
                  <c:v>1.1709978141872381</c:v>
                </c:pt>
                <c:pt idx="26">
                  <c:v>-0.48343791202095332</c:v>
                </c:pt>
                <c:pt idx="27">
                  <c:v>-0.10354041416165539</c:v>
                </c:pt>
                <c:pt idx="28">
                  <c:v>0.27899443125630036</c:v>
                </c:pt>
                <c:pt idx="29">
                  <c:v>-0.13077367633330617</c:v>
                </c:pt>
                <c:pt idx="30">
                  <c:v>-0.57014826822563669</c:v>
                </c:pt>
                <c:pt idx="31">
                  <c:v>-0.97596645301855645</c:v>
                </c:pt>
                <c:pt idx="32">
                  <c:v>-0.6709968126709791</c:v>
                </c:pt>
                <c:pt idx="33">
                  <c:v>0.66187486961635567</c:v>
                </c:pt>
                <c:pt idx="34">
                  <c:v>0.64207392893477844</c:v>
                </c:pt>
                <c:pt idx="35">
                  <c:v>-1.0423296667091038</c:v>
                </c:pt>
                <c:pt idx="36">
                  <c:v>-0.94623737278194642</c:v>
                </c:pt>
                <c:pt idx="37">
                  <c:v>-1.0377794499043218</c:v>
                </c:pt>
                <c:pt idx="38">
                  <c:v>-1.279468296975586</c:v>
                </c:pt>
                <c:pt idx="39">
                  <c:v>0.11338001462211535</c:v>
                </c:pt>
                <c:pt idx="40">
                  <c:v>0.18901303174560549</c:v>
                </c:pt>
                <c:pt idx="41">
                  <c:v>-0.58234035338003176</c:v>
                </c:pt>
                <c:pt idx="42">
                  <c:v>1.9995530410840217E-2</c:v>
                </c:pt>
                <c:pt idx="43">
                  <c:v>0.56603477742760144</c:v>
                </c:pt>
                <c:pt idx="44">
                  <c:v>0.85323832985124637</c:v>
                </c:pt>
                <c:pt idx="45">
                  <c:v>0.71654666249260712</c:v>
                </c:pt>
                <c:pt idx="46">
                  <c:v>0.7981734108482581</c:v>
                </c:pt>
                <c:pt idx="47">
                  <c:v>0.62015798991148618</c:v>
                </c:pt>
                <c:pt idx="48">
                  <c:v>0.40181003692717082</c:v>
                </c:pt>
                <c:pt idx="49">
                  <c:v>0.66210441428066591</c:v>
                </c:pt>
                <c:pt idx="50">
                  <c:v>-0.86027784952999264</c:v>
                </c:pt>
                <c:pt idx="51">
                  <c:v>-1.8752006041725613</c:v>
                </c:pt>
                <c:pt idx="52">
                  <c:v>-1.139848918067119</c:v>
                </c:pt>
                <c:pt idx="53">
                  <c:v>-1.4846417046520539</c:v>
                </c:pt>
                <c:pt idx="54">
                  <c:v>-1.157327833161452</c:v>
                </c:pt>
                <c:pt idx="55">
                  <c:v>0.55605746859933702</c:v>
                </c:pt>
                <c:pt idx="56">
                  <c:v>1.403327436442791</c:v>
                </c:pt>
                <c:pt idx="57">
                  <c:v>0.87386062922669661</c:v>
                </c:pt>
                <c:pt idx="58">
                  <c:v>0.47492460280447979</c:v>
                </c:pt>
                <c:pt idx="59">
                  <c:v>0.38758190665542563</c:v>
                </c:pt>
                <c:pt idx="60">
                  <c:v>-0.76061157177646477</c:v>
                </c:pt>
                <c:pt idx="61">
                  <c:v>0.12152791259309151</c:v>
                </c:pt>
                <c:pt idx="62">
                  <c:v>2.3450073099698567</c:v>
                </c:pt>
                <c:pt idx="63">
                  <c:v>2.5095296194972607</c:v>
                </c:pt>
                <c:pt idx="64">
                  <c:v>0.43173392179259368</c:v>
                </c:pt>
                <c:pt idx="65">
                  <c:v>-0.55906221821460977</c:v>
                </c:pt>
                <c:pt idx="66">
                  <c:v>2.9979347560567811E-2</c:v>
                </c:pt>
                <c:pt idx="67">
                  <c:v>0.55130667081072016</c:v>
                </c:pt>
                <c:pt idx="68">
                  <c:v>0.56300297692422741</c:v>
                </c:pt>
                <c:pt idx="69">
                  <c:v>0.52582084036195986</c:v>
                </c:pt>
                <c:pt idx="70">
                  <c:v>-0.18018083603907264</c:v>
                </c:pt>
                <c:pt idx="71">
                  <c:v>-0.12945385061390963</c:v>
                </c:pt>
                <c:pt idx="72">
                  <c:v>0.59078262266590809</c:v>
                </c:pt>
                <c:pt idx="73">
                  <c:v>0.82035050019600952</c:v>
                </c:pt>
                <c:pt idx="74">
                  <c:v>0.46552320055300545</c:v>
                </c:pt>
                <c:pt idx="75">
                  <c:v>0.86043469691269225</c:v>
                </c:pt>
                <c:pt idx="76">
                  <c:v>0.579862566886722</c:v>
                </c:pt>
                <c:pt idx="77">
                  <c:v>0.17203738898819179</c:v>
                </c:pt>
                <c:pt idx="78">
                  <c:v>0.39814504610935636</c:v>
                </c:pt>
                <c:pt idx="79">
                  <c:v>-0.140501731683843</c:v>
                </c:pt>
                <c:pt idx="80">
                  <c:v>-0.61063546891598663</c:v>
                </c:pt>
                <c:pt idx="81">
                  <c:v>-0.13660912095924119</c:v>
                </c:pt>
                <c:pt idx="82">
                  <c:v>0.42456374126419438</c:v>
                </c:pt>
                <c:pt idx="83">
                  <c:v>-0.32642834456717623</c:v>
                </c:pt>
                <c:pt idx="84">
                  <c:v>-0.98107596169165756</c:v>
                </c:pt>
                <c:pt idx="85">
                  <c:v>-0.36149230890249884</c:v>
                </c:pt>
                <c:pt idx="86">
                  <c:v>1.2154466147281711</c:v>
                </c:pt>
                <c:pt idx="87">
                  <c:v>0.77433079241269864</c:v>
                </c:pt>
                <c:pt idx="88">
                  <c:v>0.50275477247620004</c:v>
                </c:pt>
                <c:pt idx="89">
                  <c:v>-0.84470162394150738</c:v>
                </c:pt>
                <c:pt idx="90">
                  <c:v>-0.68667255075021427</c:v>
                </c:pt>
                <c:pt idx="91">
                  <c:v>-3.7681520058314336E-2</c:v>
                </c:pt>
                <c:pt idx="92">
                  <c:v>0.46799597438114332</c:v>
                </c:pt>
                <c:pt idx="93">
                  <c:v>0.25166805302373774</c:v>
                </c:pt>
                <c:pt idx="94">
                  <c:v>-0.48971492730188826</c:v>
                </c:pt>
                <c:pt idx="95">
                  <c:v>-6.7414374873602009E-2</c:v>
                </c:pt>
                <c:pt idx="96">
                  <c:v>0.55423594615994121</c:v>
                </c:pt>
                <c:pt idx="97">
                  <c:v>0.27294233960665298</c:v>
                </c:pt>
                <c:pt idx="98">
                  <c:v>-2.5001496568457852E-2</c:v>
                </c:pt>
                <c:pt idx="99">
                  <c:v>0.43675505086083333</c:v>
                </c:pt>
                <c:pt idx="100">
                  <c:v>0.63264504544945233</c:v>
                </c:pt>
                <c:pt idx="101">
                  <c:v>0.86807733589818725</c:v>
                </c:pt>
                <c:pt idx="102">
                  <c:v>0.72413947976659065</c:v>
                </c:pt>
                <c:pt idx="103">
                  <c:v>-2.3324175164549873E-2</c:v>
                </c:pt>
                <c:pt idx="104">
                  <c:v>0.21854361437515721</c:v>
                </c:pt>
                <c:pt idx="105">
                  <c:v>0.23312975844881217</c:v>
                </c:pt>
                <c:pt idx="106">
                  <c:v>0.19775062928416867</c:v>
                </c:pt>
                <c:pt idx="107">
                  <c:v>-0.3152993469042718</c:v>
                </c:pt>
                <c:pt idx="108">
                  <c:v>-2.3877830854821602</c:v>
                </c:pt>
                <c:pt idx="109">
                  <c:v>-1.8604797802875206</c:v>
                </c:pt>
                <c:pt idx="110">
                  <c:v>0.14384996769621441</c:v>
                </c:pt>
                <c:pt idx="111">
                  <c:v>1.4029284706083678</c:v>
                </c:pt>
                <c:pt idx="112">
                  <c:v>1.9033927140306262</c:v>
                </c:pt>
                <c:pt idx="113">
                  <c:v>-0.10037701745733305</c:v>
                </c:pt>
                <c:pt idx="114">
                  <c:v>-0.87598751450195744</c:v>
                </c:pt>
                <c:pt idx="115">
                  <c:v>0.38804649591227569</c:v>
                </c:pt>
                <c:pt idx="116">
                  <c:v>1.1415960831803718</c:v>
                </c:pt>
                <c:pt idx="117">
                  <c:v>0.18731795679336669</c:v>
                </c:pt>
                <c:pt idx="118">
                  <c:v>-0.31674936393303432</c:v>
                </c:pt>
                <c:pt idx="119">
                  <c:v>-0.32874848851270388</c:v>
                </c:pt>
                <c:pt idx="120">
                  <c:v>-0.50112529166250164</c:v>
                </c:pt>
                <c:pt idx="121">
                  <c:v>-1.525495942056093</c:v>
                </c:pt>
                <c:pt idx="122">
                  <c:v>-1.1020475642743948</c:v>
                </c:pt>
                <c:pt idx="123">
                  <c:v>9.1052654042593634E-2</c:v>
                </c:pt>
                <c:pt idx="124">
                  <c:v>-0.40758745184995365</c:v>
                </c:pt>
                <c:pt idx="125">
                  <c:v>-1.5678019017715401</c:v>
                </c:pt>
                <c:pt idx="126">
                  <c:v>-0.14825770015696452</c:v>
                </c:pt>
                <c:pt idx="127">
                  <c:v>1.7831860655916203</c:v>
                </c:pt>
                <c:pt idx="128">
                  <c:v>0.52287301960953836</c:v>
                </c:pt>
                <c:pt idx="129">
                  <c:v>0.55669883621914495</c:v>
                </c:pt>
                <c:pt idx="130">
                  <c:v>0.5380915920101389</c:v>
                </c:pt>
                <c:pt idx="131">
                  <c:v>-2.5619968132971811E-2</c:v>
                </c:pt>
                <c:pt idx="132">
                  <c:v>0.60906898452227254</c:v>
                </c:pt>
                <c:pt idx="133">
                  <c:v>-0.43789864478221141</c:v>
                </c:pt>
                <c:pt idx="134">
                  <c:v>-0.87193918854983288</c:v>
                </c:pt>
                <c:pt idx="135">
                  <c:v>-0.86900262680616369</c:v>
                </c:pt>
                <c:pt idx="136">
                  <c:v>-0.95900426184489285</c:v>
                </c:pt>
                <c:pt idx="137">
                  <c:v>0.53761892072911055</c:v>
                </c:pt>
                <c:pt idx="138">
                  <c:v>-8.1304016131862764E-2</c:v>
                </c:pt>
                <c:pt idx="139">
                  <c:v>-0.49467330054628161</c:v>
                </c:pt>
                <c:pt idx="140">
                  <c:v>-1.4975215424075563</c:v>
                </c:pt>
                <c:pt idx="141">
                  <c:v>-1.3198749245707369</c:v>
                </c:pt>
                <c:pt idx="142">
                  <c:v>0.54108944282611415</c:v>
                </c:pt>
                <c:pt idx="143">
                  <c:v>4.6445448714631875E-2</c:v>
                </c:pt>
                <c:pt idx="144">
                  <c:v>-1.0069562141688624</c:v>
                </c:pt>
                <c:pt idx="145">
                  <c:v>-0.20023894684735902</c:v>
                </c:pt>
                <c:pt idx="146">
                  <c:v>1.2329334193577239</c:v>
                </c:pt>
                <c:pt idx="147">
                  <c:v>1.1471852700527301</c:v>
                </c:pt>
                <c:pt idx="148">
                  <c:v>0.55871008628319074</c:v>
                </c:pt>
                <c:pt idx="149">
                  <c:v>1.0858581285427231</c:v>
                </c:pt>
                <c:pt idx="150">
                  <c:v>0.34110493634738182</c:v>
                </c:pt>
                <c:pt idx="151">
                  <c:v>-1.9121926833187441</c:v>
                </c:pt>
                <c:pt idx="152">
                  <c:v>-0.89482689577341468</c:v>
                </c:pt>
                <c:pt idx="153">
                  <c:v>1.6923065620500144</c:v>
                </c:pt>
                <c:pt idx="154">
                  <c:v>1.0247833578361556</c:v>
                </c:pt>
                <c:pt idx="155">
                  <c:v>-0.64610477838642888</c:v>
                </c:pt>
                <c:pt idx="156">
                  <c:v>-1.2926954788047631</c:v>
                </c:pt>
                <c:pt idx="157">
                  <c:v>0.31136405896229163</c:v>
                </c:pt>
                <c:pt idx="158">
                  <c:v>3.6095532673526645</c:v>
                </c:pt>
                <c:pt idx="159">
                  <c:v>2.5369919526278601</c:v>
                </c:pt>
                <c:pt idx="160">
                  <c:v>-6.2950317146439824E-2</c:v>
                </c:pt>
                <c:pt idx="161">
                  <c:v>1.0064701653486741</c:v>
                </c:pt>
                <c:pt idx="162">
                  <c:v>1.4916115912557268</c:v>
                </c:pt>
                <c:pt idx="163">
                  <c:v>1.1180460242243262</c:v>
                </c:pt>
                <c:pt idx="164">
                  <c:v>0.88573608235166446</c:v>
                </c:pt>
                <c:pt idx="165">
                  <c:v>-0.11424605785629241</c:v>
                </c:pt>
                <c:pt idx="166">
                  <c:v>-0.64660540356306029</c:v>
                </c:pt>
                <c:pt idx="167">
                  <c:v>-0.50600509963419604</c:v>
                </c:pt>
                <c:pt idx="168">
                  <c:v>-0.65677579776212591</c:v>
                </c:pt>
                <c:pt idx="169">
                  <c:v>-0.33172698268612288</c:v>
                </c:pt>
                <c:pt idx="170">
                  <c:v>0.604386405491384</c:v>
                </c:pt>
                <c:pt idx="171">
                  <c:v>-0.12780616065634273</c:v>
                </c:pt>
                <c:pt idx="172">
                  <c:v>-0.62018655584845339</c:v>
                </c:pt>
                <c:pt idx="173">
                  <c:v>0.22165588008450837</c:v>
                </c:pt>
                <c:pt idx="174">
                  <c:v>0.96964911282794364</c:v>
                </c:pt>
                <c:pt idx="175">
                  <c:v>0.10339034161891709</c:v>
                </c:pt>
                <c:pt idx="176">
                  <c:v>-0.52171437462136849</c:v>
                </c:pt>
                <c:pt idx="177">
                  <c:v>-1.2409111329262401</c:v>
                </c:pt>
                <c:pt idx="178">
                  <c:v>-2.0244224600372132</c:v>
                </c:pt>
                <c:pt idx="179">
                  <c:v>-3.8157568920926588</c:v>
                </c:pt>
                <c:pt idx="180">
                  <c:v>-1.396988626002525</c:v>
                </c:pt>
                <c:pt idx="181">
                  <c:v>3.0964658442302428</c:v>
                </c:pt>
                <c:pt idx="182">
                  <c:v>0.91556602944019949</c:v>
                </c:pt>
                <c:pt idx="183">
                  <c:v>-0.24642045533758941</c:v>
                </c:pt>
                <c:pt idx="184">
                  <c:v>8.3507744557143451E-2</c:v>
                </c:pt>
                <c:pt idx="185">
                  <c:v>1.4976958525345518</c:v>
                </c:pt>
                <c:pt idx="186">
                  <c:v>1.0707529322739293</c:v>
                </c:pt>
                <c:pt idx="187">
                  <c:v>-0.42607787151642401</c:v>
                </c:pt>
                <c:pt idx="188">
                  <c:v>-0.29255855443263618</c:v>
                </c:pt>
                <c:pt idx="189">
                  <c:v>0.11414468610211073</c:v>
                </c:pt>
                <c:pt idx="190">
                  <c:v>-0.21022501609213998</c:v>
                </c:pt>
                <c:pt idx="191">
                  <c:v>-1.8236153904218193</c:v>
                </c:pt>
                <c:pt idx="192">
                  <c:v>-1.2899325153159718</c:v>
                </c:pt>
                <c:pt idx="193">
                  <c:v>0.62737211805358828</c:v>
                </c:pt>
                <c:pt idx="194">
                  <c:v>0.51368658081768237</c:v>
                </c:pt>
                <c:pt idx="195">
                  <c:v>-0.71723606832820752</c:v>
                </c:pt>
                <c:pt idx="196">
                  <c:v>-1.4497710052850217</c:v>
                </c:pt>
                <c:pt idx="197">
                  <c:v>-0.15490896862109474</c:v>
                </c:pt>
                <c:pt idx="198">
                  <c:v>1.3583626552388817</c:v>
                </c:pt>
                <c:pt idx="199">
                  <c:v>1.5748894395797541</c:v>
                </c:pt>
                <c:pt idx="200">
                  <c:v>1.5689167931173658</c:v>
                </c:pt>
                <c:pt idx="201">
                  <c:v>-0.15625000000000025</c:v>
                </c:pt>
                <c:pt idx="202">
                  <c:v>-0.98941602833373743</c:v>
                </c:pt>
                <c:pt idx="203">
                  <c:v>-1.4159396327915685</c:v>
                </c:pt>
                <c:pt idx="204">
                  <c:v>-1.2829798604860421</c:v>
                </c:pt>
                <c:pt idx="205">
                  <c:v>-1.1785573090854837</c:v>
                </c:pt>
                <c:pt idx="206">
                  <c:v>-6.0189289910547922E-2</c:v>
                </c:pt>
                <c:pt idx="207">
                  <c:v>0.27624409014357876</c:v>
                </c:pt>
                <c:pt idx="208">
                  <c:v>-0.7563197473899308</c:v>
                </c:pt>
                <c:pt idx="209">
                  <c:v>1.4832182175289907</c:v>
                </c:pt>
                <c:pt idx="210">
                  <c:v>1.5201019828814508</c:v>
                </c:pt>
                <c:pt idx="211">
                  <c:v>0.92752827958804274</c:v>
                </c:pt>
                <c:pt idx="212">
                  <c:v>1.9746219606121227</c:v>
                </c:pt>
                <c:pt idx="213">
                  <c:v>0.64318351919126027</c:v>
                </c:pt>
                <c:pt idx="214">
                  <c:v>-0.65944738173582251</c:v>
                </c:pt>
                <c:pt idx="215">
                  <c:v>0.12750088020044706</c:v>
                </c:pt>
                <c:pt idx="216">
                  <c:v>0.13075242387001171</c:v>
                </c:pt>
                <c:pt idx="217">
                  <c:v>-0.49130080496962109</c:v>
                </c:pt>
                <c:pt idx="218">
                  <c:v>-0.53689757488128198</c:v>
                </c:pt>
                <c:pt idx="219">
                  <c:v>0.43025198504970213</c:v>
                </c:pt>
                <c:pt idx="220">
                  <c:v>0.84172543423978374</c:v>
                </c:pt>
                <c:pt idx="221">
                  <c:v>0.31156674535200946</c:v>
                </c:pt>
                <c:pt idx="222">
                  <c:v>-0.2017537315963262</c:v>
                </c:pt>
                <c:pt idx="223">
                  <c:v>0.24701089634036677</c:v>
                </c:pt>
                <c:pt idx="224">
                  <c:v>0.40061549724450596</c:v>
                </c:pt>
                <c:pt idx="225">
                  <c:v>-0.24305602441363652</c:v>
                </c:pt>
                <c:pt idx="226">
                  <c:v>-0.80437754646236248</c:v>
                </c:pt>
                <c:pt idx="227">
                  <c:v>-1.2844086773490291</c:v>
                </c:pt>
                <c:pt idx="228">
                  <c:v>0.10816751104138422</c:v>
                </c:pt>
                <c:pt idx="229">
                  <c:v>0.3131051957511648</c:v>
                </c:pt>
                <c:pt idx="230">
                  <c:v>-1.6862477889514359E-2</c:v>
                </c:pt>
                <c:pt idx="231">
                  <c:v>-0.28085923651720285</c:v>
                </c:pt>
                <c:pt idx="232">
                  <c:v>-7.5935123791597663E-3</c:v>
                </c:pt>
                <c:pt idx="233">
                  <c:v>0.93717962436875002</c:v>
                </c:pt>
                <c:pt idx="234">
                  <c:v>-0.2862380050202758</c:v>
                </c:pt>
                <c:pt idx="235">
                  <c:v>-0.44139283962726683</c:v>
                </c:pt>
                <c:pt idx="236">
                  <c:v>1.1254262978400755</c:v>
                </c:pt>
                <c:pt idx="237">
                  <c:v>0.64553051025864883</c:v>
                </c:pt>
                <c:pt idx="238">
                  <c:v>6.7015961983673114E-2</c:v>
                </c:pt>
                <c:pt idx="239">
                  <c:v>0.58515136140707458</c:v>
                </c:pt>
                <c:pt idx="240">
                  <c:v>0.50306005783845709</c:v>
                </c:pt>
                <c:pt idx="241">
                  <c:v>0.57080528379662276</c:v>
                </c:pt>
                <c:pt idx="242">
                  <c:v>0.487387800999387</c:v>
                </c:pt>
                <c:pt idx="243">
                  <c:v>-0.5376646680814503</c:v>
                </c:pt>
                <c:pt idx="244">
                  <c:v>-0.94966097802099703</c:v>
                </c:pt>
                <c:pt idx="245">
                  <c:v>6.1498134892643885E-2</c:v>
                </c:pt>
                <c:pt idx="246">
                  <c:v>-5.9445244884181923E-2</c:v>
                </c:pt>
                <c:pt idx="247">
                  <c:v>-1.0511600397881615</c:v>
                </c:pt>
                <c:pt idx="248">
                  <c:v>-0.19426180514045943</c:v>
                </c:pt>
                <c:pt idx="249">
                  <c:v>-0.40391185397924612</c:v>
                </c:pt>
                <c:pt idx="250">
                  <c:v>-0.8490240494176382</c:v>
                </c:pt>
                <c:pt idx="251">
                  <c:v>-1.1209356177033998</c:v>
                </c:pt>
                <c:pt idx="252">
                  <c:v>-0.65481563054321856</c:v>
                </c:pt>
                <c:pt idx="253">
                  <c:v>0.63878599090756161</c:v>
                </c:pt>
                <c:pt idx="254">
                  <c:v>0.27431829985396888</c:v>
                </c:pt>
                <c:pt idx="255">
                  <c:v>0.50264182424917481</c:v>
                </c:pt>
                <c:pt idx="256">
                  <c:v>0.83804292938025449</c:v>
                </c:pt>
                <c:pt idx="257">
                  <c:v>0.91785600362204023</c:v>
                </c:pt>
                <c:pt idx="258">
                  <c:v>0.6753335032713027</c:v>
                </c:pt>
                <c:pt idx="259">
                  <c:v>-0.21774944971844148</c:v>
                </c:pt>
                <c:pt idx="260">
                  <c:v>-0.76294038238370443</c:v>
                </c:pt>
                <c:pt idx="261">
                  <c:v>-3.5116190268374481E-2</c:v>
                </c:pt>
                <c:pt idx="262">
                  <c:v>1.0678389817502181</c:v>
                </c:pt>
                <c:pt idx="263">
                  <c:v>0.42484983464937881</c:v>
                </c:pt>
                <c:pt idx="264">
                  <c:v>-0.39348250498152565</c:v>
                </c:pt>
                <c:pt idx="265">
                  <c:v>0.39267545575991386</c:v>
                </c:pt>
                <c:pt idx="266">
                  <c:v>0.39886824914648344</c:v>
                </c:pt>
                <c:pt idx="267">
                  <c:v>0.11413118057158936</c:v>
                </c:pt>
                <c:pt idx="268">
                  <c:v>0.21429526611394589</c:v>
                </c:pt>
                <c:pt idx="269">
                  <c:v>0.21650581630031196</c:v>
                </c:pt>
                <c:pt idx="270">
                  <c:v>0.33887021071204093</c:v>
                </c:pt>
                <c:pt idx="271">
                  <c:v>1.6255954987585162E-2</c:v>
                </c:pt>
                <c:pt idx="272">
                  <c:v>0.19139105139032234</c:v>
                </c:pt>
                <c:pt idx="273">
                  <c:v>0.11223158772934218</c:v>
                </c:pt>
                <c:pt idx="274">
                  <c:v>-0.38029980852731377</c:v>
                </c:pt>
                <c:pt idx="275">
                  <c:v>0.26025501007492774</c:v>
                </c:pt>
                <c:pt idx="276">
                  <c:v>0.60193293977028006</c:v>
                </c:pt>
                <c:pt idx="277">
                  <c:v>-0.34886208428639331</c:v>
                </c:pt>
                <c:pt idx="278">
                  <c:v>-0.94192248625262087</c:v>
                </c:pt>
                <c:pt idx="279">
                  <c:v>-0.15236736204418044</c:v>
                </c:pt>
                <c:pt idx="280">
                  <c:v>7.5131229213693404E-2</c:v>
                </c:pt>
                <c:pt idx="281">
                  <c:v>-0.44210730027594181</c:v>
                </c:pt>
                <c:pt idx="282">
                  <c:v>-0.41926964635226088</c:v>
                </c:pt>
                <c:pt idx="283">
                  <c:v>-0.14640302902818372</c:v>
                </c:pt>
                <c:pt idx="284">
                  <c:v>-3.7749839900228885E-2</c:v>
                </c:pt>
                <c:pt idx="285">
                  <c:v>-0.64401270492080853</c:v>
                </c:pt>
                <c:pt idx="286">
                  <c:v>-1.2339310681851876</c:v>
                </c:pt>
                <c:pt idx="287">
                  <c:v>-0.20307045273373064</c:v>
                </c:pt>
                <c:pt idx="288">
                  <c:v>0.23515963655268809</c:v>
                </c:pt>
                <c:pt idx="289">
                  <c:v>-0.37269342273395217</c:v>
                </c:pt>
                <c:pt idx="290">
                  <c:v>-9.0332679398284224E-2</c:v>
                </c:pt>
                <c:pt idx="291">
                  <c:v>-0.34578313668786631</c:v>
                </c:pt>
                <c:pt idx="292">
                  <c:v>-0.74487057397628664</c:v>
                </c:pt>
                <c:pt idx="293">
                  <c:v>-0.43471586468682288</c:v>
                </c:pt>
                <c:pt idx="294">
                  <c:v>1.0890818493366667</c:v>
                </c:pt>
                <c:pt idx="295">
                  <c:v>0.34455744819506162</c:v>
                </c:pt>
                <c:pt idx="296">
                  <c:v>-0.76171065358575318</c:v>
                </c:pt>
                <c:pt idx="297">
                  <c:v>-0.350187102950133</c:v>
                </c:pt>
                <c:pt idx="298">
                  <c:v>-6.672046222258976E-2</c:v>
                </c:pt>
                <c:pt idx="299">
                  <c:v>0.34326302616767834</c:v>
                </c:pt>
                <c:pt idx="300">
                  <c:v>-0.8823939246150605</c:v>
                </c:pt>
                <c:pt idx="301">
                  <c:v>-1.2037521922348318</c:v>
                </c:pt>
                <c:pt idx="302">
                  <c:v>-0.78156683339143052</c:v>
                </c:pt>
                <c:pt idx="303">
                  <c:v>-1.3423925709470985</c:v>
                </c:pt>
                <c:pt idx="304">
                  <c:v>-2.0802366614455012</c:v>
                </c:pt>
                <c:pt idx="305">
                  <c:v>0.35555621536760013</c:v>
                </c:pt>
                <c:pt idx="306">
                  <c:v>1.6583146877715988</c:v>
                </c:pt>
                <c:pt idx="307">
                  <c:v>-0.88038737044298321</c:v>
                </c:pt>
                <c:pt idx="308">
                  <c:v>-1.1924729959370211</c:v>
                </c:pt>
                <c:pt idx="309">
                  <c:v>1.4408825823706388</c:v>
                </c:pt>
                <c:pt idx="310">
                  <c:v>2.0066718176125802</c:v>
                </c:pt>
                <c:pt idx="311">
                  <c:v>0.25200219694222908</c:v>
                </c:pt>
                <c:pt idx="312">
                  <c:v>4.2969015758880007E-2</c:v>
                </c:pt>
                <c:pt idx="313">
                  <c:v>-1.1052610857185678</c:v>
                </c:pt>
                <c:pt idx="314">
                  <c:v>-1.2193135796571175</c:v>
                </c:pt>
                <c:pt idx="315">
                  <c:v>0.53785896956772827</c:v>
                </c:pt>
                <c:pt idx="316">
                  <c:v>1.2470754586336759</c:v>
                </c:pt>
                <c:pt idx="317">
                  <c:v>1.793221607924427</c:v>
                </c:pt>
                <c:pt idx="318">
                  <c:v>0.79771999179649467</c:v>
                </c:pt>
                <c:pt idx="319">
                  <c:v>-3.7886494867780597E-2</c:v>
                </c:pt>
                <c:pt idx="320">
                  <c:v>0.19196080770932344</c:v>
                </c:pt>
                <c:pt idx="321">
                  <c:v>0.13555118896255672</c:v>
                </c:pt>
                <c:pt idx="322">
                  <c:v>0.18118983657935522</c:v>
                </c:pt>
                <c:pt idx="323">
                  <c:v>-0.79991340963526758</c:v>
                </c:pt>
                <c:pt idx="324">
                  <c:v>-1.1168012952501496</c:v>
                </c:pt>
                <c:pt idx="325">
                  <c:v>-1.5412433883150318</c:v>
                </c:pt>
                <c:pt idx="326">
                  <c:v>-1.767096149118625</c:v>
                </c:pt>
                <c:pt idx="327">
                  <c:v>0.62453077387349865</c:v>
                </c:pt>
                <c:pt idx="328">
                  <c:v>1.4099136496465219</c:v>
                </c:pt>
                <c:pt idx="329">
                  <c:v>-0.38337252412759204</c:v>
                </c:pt>
                <c:pt idx="330">
                  <c:v>-0.79974512423384514</c:v>
                </c:pt>
                <c:pt idx="331">
                  <c:v>-1.0839257821053512</c:v>
                </c:pt>
                <c:pt idx="332">
                  <c:v>-0.75156622416377072</c:v>
                </c:pt>
                <c:pt idx="333">
                  <c:v>-0.75316825094702788</c:v>
                </c:pt>
                <c:pt idx="334">
                  <c:v>-0.20901146566480741</c:v>
                </c:pt>
                <c:pt idx="335">
                  <c:v>0.99882513240719695</c:v>
                </c:pt>
                <c:pt idx="336">
                  <c:v>-0.21109434579334632</c:v>
                </c:pt>
                <c:pt idx="337">
                  <c:v>-0.26256396505105273</c:v>
                </c:pt>
                <c:pt idx="338">
                  <c:v>-0.78976553485610912</c:v>
                </c:pt>
                <c:pt idx="339">
                  <c:v>-1.0060748402249278</c:v>
                </c:pt>
                <c:pt idx="340">
                  <c:v>0.38249059932398977</c:v>
                </c:pt>
                <c:pt idx="341">
                  <c:v>2.3225601187793372</c:v>
                </c:pt>
                <c:pt idx="342">
                  <c:v>0.98056272232934905</c:v>
                </c:pt>
                <c:pt idx="343">
                  <c:v>-1.2093108504398655</c:v>
                </c:pt>
                <c:pt idx="344">
                  <c:v>0.68385646064392469</c:v>
                </c:pt>
                <c:pt idx="345">
                  <c:v>1.3506840025944868</c:v>
                </c:pt>
                <c:pt idx="346">
                  <c:v>4.6907555752719467E-2</c:v>
                </c:pt>
                <c:pt idx="347">
                  <c:v>-0.73454048513836823</c:v>
                </c:pt>
                <c:pt idx="348">
                  <c:v>-1.1075839292318124</c:v>
                </c:pt>
                <c:pt idx="349">
                  <c:v>-1.7712483153888359</c:v>
                </c:pt>
                <c:pt idx="350">
                  <c:v>-0.6856182248556415</c:v>
                </c:pt>
                <c:pt idx="351">
                  <c:v>-0.24858722755028725</c:v>
                </c:pt>
                <c:pt idx="352">
                  <c:v>-2.20633555780458</c:v>
                </c:pt>
                <c:pt idx="353">
                  <c:v>-1.1963351294570916</c:v>
                </c:pt>
                <c:pt idx="354">
                  <c:v>1.6234840132304298</c:v>
                </c:pt>
                <c:pt idx="355">
                  <c:v>1.5626755733620561</c:v>
                </c:pt>
                <c:pt idx="356">
                  <c:v>0.87556654305727799</c:v>
                </c:pt>
                <c:pt idx="357">
                  <c:v>0.71971287124967365</c:v>
                </c:pt>
                <c:pt idx="358">
                  <c:v>-0.32442905742844724</c:v>
                </c:pt>
                <c:pt idx="359">
                  <c:v>-0.5251459785270316</c:v>
                </c:pt>
                <c:pt idx="360">
                  <c:v>-1.4023540461114212</c:v>
                </c:pt>
                <c:pt idx="361">
                  <c:v>1.0485763559474806</c:v>
                </c:pt>
                <c:pt idx="362">
                  <c:v>1.9032016511899248</c:v>
                </c:pt>
                <c:pt idx="363">
                  <c:v>-1.8355776045357921</c:v>
                </c:pt>
                <c:pt idx="364">
                  <c:v>-1.4241798996082371</c:v>
                </c:pt>
                <c:pt idx="365">
                  <c:v>9.4441082256248213E-2</c:v>
                </c:pt>
                <c:pt idx="366">
                  <c:v>0.67047668928547965</c:v>
                </c:pt>
                <c:pt idx="367">
                  <c:v>0.99538267911722877</c:v>
                </c:pt>
                <c:pt idx="368">
                  <c:v>0.19999318205060382</c:v>
                </c:pt>
                <c:pt idx="369">
                  <c:v>-1.5120758154817488E-2</c:v>
                </c:pt>
                <c:pt idx="370">
                  <c:v>0.42155487585871293</c:v>
                </c:pt>
                <c:pt idx="371">
                  <c:v>0.80267457795582164</c:v>
                </c:pt>
                <c:pt idx="372">
                  <c:v>0.48815286243576789</c:v>
                </c:pt>
                <c:pt idx="373">
                  <c:v>-0.18844010986765425</c:v>
                </c:pt>
                <c:pt idx="374">
                  <c:v>0.66506792183031926</c:v>
                </c:pt>
                <c:pt idx="375">
                  <c:v>0.79162505086375079</c:v>
                </c:pt>
                <c:pt idx="376">
                  <c:v>-0.10606672294197236</c:v>
                </c:pt>
                <c:pt idx="377">
                  <c:v>-0.34352140671097231</c:v>
                </c:pt>
                <c:pt idx="378">
                  <c:v>0.24442756759547274</c:v>
                </c:pt>
                <c:pt idx="379">
                  <c:v>0.69177555726364715</c:v>
                </c:pt>
                <c:pt idx="380">
                  <c:v>6.7204791993852694E-2</c:v>
                </c:pt>
                <c:pt idx="381">
                  <c:v>-9.4899516012382067E-3</c:v>
                </c:pt>
                <c:pt idx="382">
                  <c:v>-0.60376421802678326</c:v>
                </c:pt>
                <c:pt idx="383">
                  <c:v>-0.70365120054059704</c:v>
                </c:pt>
                <c:pt idx="384">
                  <c:v>0.10318886891684838</c:v>
                </c:pt>
                <c:pt idx="385">
                  <c:v>-0.49583051611449735</c:v>
                </c:pt>
                <c:pt idx="386">
                  <c:v>-0.72480181200454286</c:v>
                </c:pt>
                <c:pt idx="387">
                  <c:v>-0.98517745536967161</c:v>
                </c:pt>
                <c:pt idx="388">
                  <c:v>-8.3859342950709556E-2</c:v>
                </c:pt>
                <c:pt idx="389">
                  <c:v>0.15273697860547991</c:v>
                </c:pt>
                <c:pt idx="390">
                  <c:v>-0.54320130156921853</c:v>
                </c:pt>
                <c:pt idx="391">
                  <c:v>0.2964261857047642</c:v>
                </c:pt>
                <c:pt idx="392">
                  <c:v>-0.5445538934279015</c:v>
                </c:pt>
                <c:pt idx="393">
                  <c:v>-1.8138303134536238</c:v>
                </c:pt>
                <c:pt idx="394">
                  <c:v>-1.7926966792870958</c:v>
                </c:pt>
                <c:pt idx="395">
                  <c:v>-1.030695956530828</c:v>
                </c:pt>
                <c:pt idx="396">
                  <c:v>-0.37518589843268707</c:v>
                </c:pt>
                <c:pt idx="397">
                  <c:v>0.59351337506203627</c:v>
                </c:pt>
                <c:pt idx="398">
                  <c:v>0.48060282234802831</c:v>
                </c:pt>
                <c:pt idx="399">
                  <c:v>-1.0971693742848219</c:v>
                </c:pt>
                <c:pt idx="400">
                  <c:v>-0.66896728425705143</c:v>
                </c:pt>
                <c:pt idx="401">
                  <c:v>-0.2321485428245634</c:v>
                </c:pt>
                <c:pt idx="402">
                  <c:v>7.2715226972619885E-3</c:v>
                </c:pt>
                <c:pt idx="403">
                  <c:v>0.79253834439465998</c:v>
                </c:pt>
                <c:pt idx="404">
                  <c:v>0.82077260030218491</c:v>
                </c:pt>
                <c:pt idx="405">
                  <c:v>0.43566576167970428</c:v>
                </c:pt>
                <c:pt idx="406">
                  <c:v>-1.1275799972295333</c:v>
                </c:pt>
                <c:pt idx="407">
                  <c:v>-3.3856918692157403</c:v>
                </c:pt>
                <c:pt idx="408">
                  <c:v>-1.4816165198584577</c:v>
                </c:pt>
                <c:pt idx="409">
                  <c:v>-0.56564416145883178</c:v>
                </c:pt>
                <c:pt idx="410">
                  <c:v>-1.0192990098842358</c:v>
                </c:pt>
                <c:pt idx="411">
                  <c:v>-0.69137321762019144</c:v>
                </c:pt>
                <c:pt idx="412">
                  <c:v>-0.11832588238837566</c:v>
                </c:pt>
                <c:pt idx="413">
                  <c:v>-0.34075146251735244</c:v>
                </c:pt>
                <c:pt idx="414">
                  <c:v>-2.1038025788547592</c:v>
                </c:pt>
                <c:pt idx="415">
                  <c:v>-1.1056359172716057</c:v>
                </c:pt>
                <c:pt idx="416">
                  <c:v>0.78983087171610988</c:v>
                </c:pt>
                <c:pt idx="417">
                  <c:v>1.5553222498349835</c:v>
                </c:pt>
                <c:pt idx="418">
                  <c:v>1.8468759269275927</c:v>
                </c:pt>
                <c:pt idx="419">
                  <c:v>2.5697472225311612E-2</c:v>
                </c:pt>
                <c:pt idx="420">
                  <c:v>-1.46523597064391</c:v>
                </c:pt>
                <c:pt idx="421">
                  <c:v>0.30592202464759982</c:v>
                </c:pt>
                <c:pt idx="422">
                  <c:v>-9.0110385221913364E-2</c:v>
                </c:pt>
                <c:pt idx="423">
                  <c:v>-2.3358772005896977</c:v>
                </c:pt>
                <c:pt idx="424">
                  <c:v>-1.8922626790923129</c:v>
                </c:pt>
                <c:pt idx="425">
                  <c:v>2.0355612274914012</c:v>
                </c:pt>
                <c:pt idx="426">
                  <c:v>1.1167832384939764</c:v>
                </c:pt>
                <c:pt idx="427">
                  <c:v>-0.60749077798295126</c:v>
                </c:pt>
                <c:pt idx="428">
                  <c:v>1.7630029743779763</c:v>
                </c:pt>
                <c:pt idx="429">
                  <c:v>1.2272492703721156</c:v>
                </c:pt>
                <c:pt idx="430">
                  <c:v>0.64773997866571065</c:v>
                </c:pt>
                <c:pt idx="431">
                  <c:v>0.58696087069409364</c:v>
                </c:pt>
                <c:pt idx="432">
                  <c:v>0.35164481757631433</c:v>
                </c:pt>
                <c:pt idx="433">
                  <c:v>2.465960219102759</c:v>
                </c:pt>
                <c:pt idx="434">
                  <c:v>2.5469450240126537</c:v>
                </c:pt>
                <c:pt idx="435">
                  <c:v>0.19342980745305538</c:v>
                </c:pt>
                <c:pt idx="436">
                  <c:v>-1.1751606132944317</c:v>
                </c:pt>
                <c:pt idx="437">
                  <c:v>-1.3581427772418981</c:v>
                </c:pt>
                <c:pt idx="438">
                  <c:v>0.18037414281194256</c:v>
                </c:pt>
                <c:pt idx="439">
                  <c:v>1.0273888328370773</c:v>
                </c:pt>
                <c:pt idx="440">
                  <c:v>0.98649356343397931</c:v>
                </c:pt>
                <c:pt idx="441">
                  <c:v>0.60098811289731813</c:v>
                </c:pt>
                <c:pt idx="442">
                  <c:v>0.5346610616498616</c:v>
                </c:pt>
                <c:pt idx="443">
                  <c:v>0.71425732342302162</c:v>
                </c:pt>
                <c:pt idx="444">
                  <c:v>-0.7048506829474156</c:v>
                </c:pt>
                <c:pt idx="445">
                  <c:v>-3.2591285408252096E-2</c:v>
                </c:pt>
                <c:pt idx="446">
                  <c:v>0.59359332694547251</c:v>
                </c:pt>
                <c:pt idx="447">
                  <c:v>-0.21382385025215622</c:v>
                </c:pt>
                <c:pt idx="448">
                  <c:v>-0.31805633122221227</c:v>
                </c:pt>
                <c:pt idx="449">
                  <c:v>-0.23681993737781803</c:v>
                </c:pt>
                <c:pt idx="450">
                  <c:v>-0.39311432577109184</c:v>
                </c:pt>
                <c:pt idx="451">
                  <c:v>-0.25031489293639231</c:v>
                </c:pt>
                <c:pt idx="452">
                  <c:v>0.15112703891220541</c:v>
                </c:pt>
                <c:pt idx="453">
                  <c:v>1.4437470980963394</c:v>
                </c:pt>
                <c:pt idx="454">
                  <c:v>1.5407803727070855</c:v>
                </c:pt>
                <c:pt idx="455">
                  <c:v>0.27083948583240885</c:v>
                </c:pt>
                <c:pt idx="456">
                  <c:v>0.94324633300393912</c:v>
                </c:pt>
                <c:pt idx="457">
                  <c:v>0.66876792370978821</c:v>
                </c:pt>
                <c:pt idx="458">
                  <c:v>-0.90686863370974102</c:v>
                </c:pt>
                <c:pt idx="459">
                  <c:v>-0.62383824078385963</c:v>
                </c:pt>
                <c:pt idx="460">
                  <c:v>-0.43218625833585</c:v>
                </c:pt>
                <c:pt idx="461">
                  <c:v>-0.98169626535358623</c:v>
                </c:pt>
                <c:pt idx="462">
                  <c:v>-1.1709390294679101</c:v>
                </c:pt>
                <c:pt idx="463">
                  <c:v>-0.48131764182177988</c:v>
                </c:pt>
                <c:pt idx="464">
                  <c:v>0.50281560765205069</c:v>
                </c:pt>
                <c:pt idx="465">
                  <c:v>0.44864076551070831</c:v>
                </c:pt>
                <c:pt idx="466">
                  <c:v>0.90593326950919961</c:v>
                </c:pt>
                <c:pt idx="467">
                  <c:v>0.11447927611460758</c:v>
                </c:pt>
                <c:pt idx="468">
                  <c:v>-0.25885025062657124</c:v>
                </c:pt>
                <c:pt idx="469">
                  <c:v>-0.19905849649977891</c:v>
                </c:pt>
                <c:pt idx="470">
                  <c:v>-0.88791149996853413</c:v>
                </c:pt>
                <c:pt idx="471">
                  <c:v>-0.36160120666045331</c:v>
                </c:pt>
                <c:pt idx="472">
                  <c:v>-0.50951303461023456</c:v>
                </c:pt>
                <c:pt idx="473">
                  <c:v>-1.4406694828725217</c:v>
                </c:pt>
                <c:pt idx="474">
                  <c:v>-1.1066557788638527</c:v>
                </c:pt>
                <c:pt idx="475">
                  <c:v>-0.46996380785710951</c:v>
                </c:pt>
                <c:pt idx="476">
                  <c:v>-7.3469017124874469E-2</c:v>
                </c:pt>
                <c:pt idx="477">
                  <c:v>0.60759765552391765</c:v>
                </c:pt>
                <c:pt idx="478">
                  <c:v>1.0042205179577308</c:v>
                </c:pt>
                <c:pt idx="479">
                  <c:v>8.9830825386763527E-2</c:v>
                </c:pt>
                <c:pt idx="480">
                  <c:v>-0.74886593918916855</c:v>
                </c:pt>
                <c:pt idx="481">
                  <c:v>-0.35148018576484064</c:v>
                </c:pt>
                <c:pt idx="482">
                  <c:v>-0.30919453386769397</c:v>
                </c:pt>
                <c:pt idx="483">
                  <c:v>0.39006025957337437</c:v>
                </c:pt>
                <c:pt idx="484">
                  <c:v>0.55184015098674011</c:v>
                </c:pt>
                <c:pt idx="485">
                  <c:v>0.42395185147403336</c:v>
                </c:pt>
                <c:pt idx="486">
                  <c:v>0.40712840391038513</c:v>
                </c:pt>
                <c:pt idx="487">
                  <c:v>-0.70695543793198046</c:v>
                </c:pt>
                <c:pt idx="488">
                  <c:v>-1.787511869877618</c:v>
                </c:pt>
                <c:pt idx="489">
                  <c:v>-0.84902254515878872</c:v>
                </c:pt>
                <c:pt idx="490">
                  <c:v>-0.37959796933919016</c:v>
                </c:pt>
                <c:pt idx="491">
                  <c:v>-0.78141410746546058</c:v>
                </c:pt>
                <c:pt idx="492">
                  <c:v>1.1271541686073741</c:v>
                </c:pt>
                <c:pt idx="493">
                  <c:v>1.4864004823474148</c:v>
                </c:pt>
                <c:pt idx="494">
                  <c:v>-0.23475340578095971</c:v>
                </c:pt>
                <c:pt idx="495">
                  <c:v>-5.1279294330752956E-2</c:v>
                </c:pt>
                <c:pt idx="496">
                  <c:v>0.21763505993240287</c:v>
                </c:pt>
                <c:pt idx="497">
                  <c:v>2.3945668104780004E-2</c:v>
                </c:pt>
                <c:pt idx="498">
                  <c:v>0.12960585785456377</c:v>
                </c:pt>
                <c:pt idx="499">
                  <c:v>-0.98892356144392657</c:v>
                </c:pt>
                <c:pt idx="500">
                  <c:v>-1.6320548903359149</c:v>
                </c:pt>
                <c:pt idx="501">
                  <c:v>-2.285540149321804E-2</c:v>
                </c:pt>
                <c:pt idx="502">
                  <c:v>1.3242229503755161</c:v>
                </c:pt>
                <c:pt idx="503">
                  <c:v>0.64050605409831662</c:v>
                </c:pt>
                <c:pt idx="504">
                  <c:v>6.6009340944479314E-2</c:v>
                </c:pt>
                <c:pt idx="505">
                  <c:v>0.22444966270318106</c:v>
                </c:pt>
                <c:pt idx="506">
                  <c:v>0.47231708579115844</c:v>
                </c:pt>
                <c:pt idx="507">
                  <c:v>0.39222795365777507</c:v>
                </c:pt>
                <c:pt idx="508">
                  <c:v>-6.4842326444175424E-2</c:v>
                </c:pt>
                <c:pt idx="509">
                  <c:v>-0.83240934663874555</c:v>
                </c:pt>
                <c:pt idx="510">
                  <c:v>-0.41245139409399578</c:v>
                </c:pt>
                <c:pt idx="511">
                  <c:v>-0.70440398025673057</c:v>
                </c:pt>
                <c:pt idx="512">
                  <c:v>-0.87816644541505828</c:v>
                </c:pt>
                <c:pt idx="513">
                  <c:v>0.28010612769122034</c:v>
                </c:pt>
                <c:pt idx="514">
                  <c:v>0.33114396336350294</c:v>
                </c:pt>
                <c:pt idx="515">
                  <c:v>-0.14402989775136496</c:v>
                </c:pt>
                <c:pt idx="516">
                  <c:v>-0.55802726638127464</c:v>
                </c:pt>
                <c:pt idx="517">
                  <c:v>-0.21439898509356894</c:v>
                </c:pt>
                <c:pt idx="518">
                  <c:v>-0.68017697314889591</c:v>
                </c:pt>
                <c:pt idx="519">
                  <c:v>-0.43735572594650474</c:v>
                </c:pt>
                <c:pt idx="520">
                  <c:v>-0.20185310579502871</c:v>
                </c:pt>
                <c:pt idx="521">
                  <c:v>-0.26195210141410802</c:v>
                </c:pt>
                <c:pt idx="522">
                  <c:v>0.2079592864800624</c:v>
                </c:pt>
                <c:pt idx="523">
                  <c:v>0.84300077339520063</c:v>
                </c:pt>
                <c:pt idx="524">
                  <c:v>0.72943562474967794</c:v>
                </c:pt>
                <c:pt idx="525">
                  <c:v>-0.99063507237304926</c:v>
                </c:pt>
                <c:pt idx="526">
                  <c:v>-1.3077172835708533</c:v>
                </c:pt>
                <c:pt idx="527">
                  <c:v>-1.4059936539818338</c:v>
                </c:pt>
                <c:pt idx="528">
                  <c:v>-0.65945741845690464</c:v>
                </c:pt>
                <c:pt idx="529">
                  <c:v>0.201095195371706</c:v>
                </c:pt>
                <c:pt idx="530">
                  <c:v>-2.8229150126143406E-2</c:v>
                </c:pt>
                <c:pt idx="531">
                  <c:v>-8.1181723523293212E-2</c:v>
                </c:pt>
                <c:pt idx="532">
                  <c:v>-1.1719094971474799</c:v>
                </c:pt>
                <c:pt idx="533">
                  <c:v>-2.0534908450767202</c:v>
                </c:pt>
                <c:pt idx="534">
                  <c:v>-0.63224735195101101</c:v>
                </c:pt>
                <c:pt idx="535">
                  <c:v>0.31033089720517865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-2.4607794680286297</c:v>
                </c:pt>
                <c:pt idx="540">
                  <c:v>-2.8057861127663202</c:v>
                </c:pt>
                <c:pt idx="541">
                  <c:v>-1.0943707730109953</c:v>
                </c:pt>
                <c:pt idx="542">
                  <c:v>-2.3525507116221878</c:v>
                </c:pt>
                <c:pt idx="543">
                  <c:v>-2.5141954574536238</c:v>
                </c:pt>
                <c:pt idx="544">
                  <c:v>0.96957453572198049</c:v>
                </c:pt>
                <c:pt idx="545">
                  <c:v>2.3597816427574219</c:v>
                </c:pt>
                <c:pt idx="546">
                  <c:v>0.1781001329549699</c:v>
                </c:pt>
                <c:pt idx="547">
                  <c:v>0.31396863284984883</c:v>
                </c:pt>
                <c:pt idx="548">
                  <c:v>1.6735368893935325</c:v>
                </c:pt>
                <c:pt idx="549">
                  <c:v>0.9681726590759927</c:v>
                </c:pt>
                <c:pt idx="550">
                  <c:v>0.49964173908027132</c:v>
                </c:pt>
                <c:pt idx="551">
                  <c:v>1.6139682661205437</c:v>
                </c:pt>
                <c:pt idx="552">
                  <c:v>0.86174015002753979</c:v>
                </c:pt>
                <c:pt idx="553">
                  <c:v>-4.2018572208899374E-2</c:v>
                </c:pt>
                <c:pt idx="554">
                  <c:v>-0.33628988187819503</c:v>
                </c:pt>
                <c:pt idx="555">
                  <c:v>-0.68515940969439715</c:v>
                </c:pt>
                <c:pt idx="556">
                  <c:v>0.87533444382050363</c:v>
                </c:pt>
                <c:pt idx="557">
                  <c:v>1.9029442308232201</c:v>
                </c:pt>
                <c:pt idx="558">
                  <c:v>0.48934548893233881</c:v>
                </c:pt>
                <c:pt idx="559">
                  <c:v>-0.34032561624060753</c:v>
                </c:pt>
                <c:pt idx="560">
                  <c:v>0.26998161924799063</c:v>
                </c:pt>
                <c:pt idx="561">
                  <c:v>-0.58925175541251618</c:v>
                </c:pt>
                <c:pt idx="562">
                  <c:v>-1.3303412534546148</c:v>
                </c:pt>
                <c:pt idx="563">
                  <c:v>-0.16824346367151391</c:v>
                </c:pt>
                <c:pt idx="564">
                  <c:v>0.99388914564747333</c:v>
                </c:pt>
                <c:pt idx="565">
                  <c:v>0.52233079717847664</c:v>
                </c:pt>
                <c:pt idx="566">
                  <c:v>-0.21612375154044824</c:v>
                </c:pt>
                <c:pt idx="567">
                  <c:v>0.70553645655720076</c:v>
                </c:pt>
                <c:pt idx="568">
                  <c:v>0.88821163323860264</c:v>
                </c:pt>
                <c:pt idx="569">
                  <c:v>-0.98834308522700831</c:v>
                </c:pt>
                <c:pt idx="570">
                  <c:v>-2.0532225332239777</c:v>
                </c:pt>
                <c:pt idx="571">
                  <c:v>-0.8661936588263347</c:v>
                </c:pt>
                <c:pt idx="572">
                  <c:v>1.1469307453870334</c:v>
                </c:pt>
                <c:pt idx="573">
                  <c:v>1.2789894956807317</c:v>
                </c:pt>
                <c:pt idx="574">
                  <c:v>0.86307741905769764</c:v>
                </c:pt>
                <c:pt idx="575">
                  <c:v>1.4456356961516506</c:v>
                </c:pt>
                <c:pt idx="576">
                  <c:v>0.58333708421479158</c:v>
                </c:pt>
                <c:pt idx="577">
                  <c:v>-1.4319851789520955E-2</c:v>
                </c:pt>
                <c:pt idx="578">
                  <c:v>0.20184931568157771</c:v>
                </c:pt>
                <c:pt idx="579">
                  <c:v>-9.3798155302963464E-3</c:v>
                </c:pt>
                <c:pt idx="580">
                  <c:v>0.83890219061574001</c:v>
                </c:pt>
                <c:pt idx="581">
                  <c:v>1.0135464379690138</c:v>
                </c:pt>
                <c:pt idx="582">
                  <c:v>0.13813971845808165</c:v>
                </c:pt>
                <c:pt idx="583">
                  <c:v>-0.11211106001882865</c:v>
                </c:pt>
                <c:pt idx="584">
                  <c:v>0.38669116002964887</c:v>
                </c:pt>
                <c:pt idx="585">
                  <c:v>0.17513134851137502</c:v>
                </c:pt>
                <c:pt idx="586">
                  <c:v>-0.61167012538582965</c:v>
                </c:pt>
                <c:pt idx="587">
                  <c:v>-0.24696340291882452</c:v>
                </c:pt>
                <c:pt idx="588">
                  <c:v>0.58529678196704038</c:v>
                </c:pt>
                <c:pt idx="589">
                  <c:v>0.89141677997001523</c:v>
                </c:pt>
                <c:pt idx="590">
                  <c:v>-3.639893229799223E-2</c:v>
                </c:pt>
                <c:pt idx="591">
                  <c:v>-1.2527525878660781</c:v>
                </c:pt>
                <c:pt idx="592">
                  <c:v>-0.408249269102123</c:v>
                </c:pt>
                <c:pt idx="593">
                  <c:v>0.48176945590466691</c:v>
                </c:pt>
                <c:pt idx="594">
                  <c:v>-0.45182374487312443</c:v>
                </c:pt>
                <c:pt idx="595">
                  <c:v>0.235750324982922</c:v>
                </c:pt>
                <c:pt idx="596">
                  <c:v>1.7782564733811181</c:v>
                </c:pt>
                <c:pt idx="597">
                  <c:v>0.96322052566787164</c:v>
                </c:pt>
                <c:pt idx="598">
                  <c:v>-0.51509123189800765</c:v>
                </c:pt>
                <c:pt idx="599">
                  <c:v>-1.1683961107933687</c:v>
                </c:pt>
                <c:pt idx="600">
                  <c:v>-0.93767404622666661</c:v>
                </c:pt>
                <c:pt idx="601">
                  <c:v>-0.12562096728145367</c:v>
                </c:pt>
                <c:pt idx="602">
                  <c:v>-0.76434913779835023</c:v>
                </c:pt>
                <c:pt idx="603">
                  <c:v>-0.61955726916173726</c:v>
                </c:pt>
                <c:pt idx="604">
                  <c:v>0.66801339594286746</c:v>
                </c:pt>
                <c:pt idx="605">
                  <c:v>0.87842477131278163</c:v>
                </c:pt>
                <c:pt idx="606">
                  <c:v>0.66746293824210534</c:v>
                </c:pt>
                <c:pt idx="607">
                  <c:v>-0.13042643774428744</c:v>
                </c:pt>
                <c:pt idx="608">
                  <c:v>-0.20397555787531801</c:v>
                </c:pt>
                <c:pt idx="609">
                  <c:v>0.20658082474767375</c:v>
                </c:pt>
                <c:pt idx="610">
                  <c:v>-1.0482454990949349E-2</c:v>
                </c:pt>
                <c:pt idx="611">
                  <c:v>0.20617656052067437</c:v>
                </c:pt>
                <c:pt idx="612">
                  <c:v>0.54402315585740357</c:v>
                </c:pt>
                <c:pt idx="613">
                  <c:v>0.50509429872100953</c:v>
                </c:pt>
                <c:pt idx="614">
                  <c:v>-0.39039751526002453</c:v>
                </c:pt>
                <c:pt idx="615">
                  <c:v>-0.56039149452168302</c:v>
                </c:pt>
                <c:pt idx="616">
                  <c:v>0.28700090586022853</c:v>
                </c:pt>
                <c:pt idx="617">
                  <c:v>0.74649875149278733</c:v>
                </c:pt>
                <c:pt idx="618">
                  <c:v>0.76898540479495781</c:v>
                </c:pt>
                <c:pt idx="619">
                  <c:v>-1.6254737400444402E-2</c:v>
                </c:pt>
                <c:pt idx="620">
                  <c:v>-0.50483443141953765</c:v>
                </c:pt>
                <c:pt idx="621">
                  <c:v>-0.41881664946679492</c:v>
                </c:pt>
                <c:pt idx="622">
                  <c:v>-0.18006269809056141</c:v>
                </c:pt>
                <c:pt idx="623">
                  <c:v>-0.41268509185920516</c:v>
                </c:pt>
                <c:pt idx="624">
                  <c:v>-0.7879590817279376</c:v>
                </c:pt>
                <c:pt idx="625">
                  <c:v>2.5831760806638002E-2</c:v>
                </c:pt>
                <c:pt idx="626">
                  <c:v>-0.47448130963843532</c:v>
                </c:pt>
                <c:pt idx="627">
                  <c:v>-0.32149391316587955</c:v>
                </c:pt>
                <c:pt idx="628">
                  <c:v>4.4121864590960662E-4</c:v>
                </c:pt>
                <c:pt idx="629">
                  <c:v>-0.49857487006169415</c:v>
                </c:pt>
                <c:pt idx="630">
                  <c:v>-0.36671455683853826</c:v>
                </c:pt>
                <c:pt idx="631">
                  <c:v>2.6703576944127626E-2</c:v>
                </c:pt>
                <c:pt idx="632">
                  <c:v>0.57130398800440252</c:v>
                </c:pt>
                <c:pt idx="633">
                  <c:v>0.22563077072816387</c:v>
                </c:pt>
                <c:pt idx="634">
                  <c:v>4.0168974543477814E-2</c:v>
                </c:pt>
                <c:pt idx="635">
                  <c:v>-1.4402075593247405</c:v>
                </c:pt>
                <c:pt idx="636">
                  <c:v>-0.87254331378429462</c:v>
                </c:pt>
                <c:pt idx="637">
                  <c:v>1.3350133907804558</c:v>
                </c:pt>
                <c:pt idx="638">
                  <c:v>0.38462052705937788</c:v>
                </c:pt>
                <c:pt idx="639">
                  <c:v>-1.5876398508257954</c:v>
                </c:pt>
                <c:pt idx="640">
                  <c:v>-1.4517467879312758</c:v>
                </c:pt>
                <c:pt idx="641">
                  <c:v>-0.50035248986018221</c:v>
                </c:pt>
                <c:pt idx="642">
                  <c:v>-0.45317985028963781</c:v>
                </c:pt>
                <c:pt idx="643">
                  <c:v>0.58742512756045429</c:v>
                </c:pt>
                <c:pt idx="644">
                  <c:v>1.4597567531554414</c:v>
                </c:pt>
                <c:pt idx="645">
                  <c:v>0.51083254836606373</c:v>
                </c:pt>
                <c:pt idx="646">
                  <c:v>0.29602061781351274</c:v>
                </c:pt>
                <c:pt idx="647">
                  <c:v>0.40341238359215142</c:v>
                </c:pt>
                <c:pt idx="648">
                  <c:v>-0.64116617971444656</c:v>
                </c:pt>
                <c:pt idx="649">
                  <c:v>-0.55388938423710643</c:v>
                </c:pt>
                <c:pt idx="650">
                  <c:v>-0.94368671774530166</c:v>
                </c:pt>
                <c:pt idx="651">
                  <c:v>-0.28342598010531872</c:v>
                </c:pt>
                <c:pt idx="652">
                  <c:v>-0.10956668439295172</c:v>
                </c:pt>
                <c:pt idx="653">
                  <c:v>-0.37357785702155982</c:v>
                </c:pt>
                <c:pt idx="654">
                  <c:v>1.3119647685865519</c:v>
                </c:pt>
                <c:pt idx="655">
                  <c:v>0.88847663088205853</c:v>
                </c:pt>
                <c:pt idx="656">
                  <c:v>2.0731833730695152E-2</c:v>
                </c:pt>
                <c:pt idx="657">
                  <c:v>-0.11940863437076545</c:v>
                </c:pt>
                <c:pt idx="658">
                  <c:v>0.98753958729959712</c:v>
                </c:pt>
                <c:pt idx="659">
                  <c:v>2.1045248848564615</c:v>
                </c:pt>
                <c:pt idx="660">
                  <c:v>0.62827591638156544</c:v>
                </c:pt>
                <c:pt idx="661">
                  <c:v>0.38826424577604596</c:v>
                </c:pt>
                <c:pt idx="662">
                  <c:v>0.49373947013959368</c:v>
                </c:pt>
                <c:pt idx="663">
                  <c:v>6.6370441880609213E-2</c:v>
                </c:pt>
                <c:pt idx="664">
                  <c:v>0.4617007989318973</c:v>
                </c:pt>
                <c:pt idx="665">
                  <c:v>5.4446383173923432E-2</c:v>
                </c:pt>
                <c:pt idx="666">
                  <c:v>-0.60715387515854569</c:v>
                </c:pt>
                <c:pt idx="667">
                  <c:v>-0.54059413623489982</c:v>
                </c:pt>
                <c:pt idx="668">
                  <c:v>0.5231608101840689</c:v>
                </c:pt>
                <c:pt idx="669">
                  <c:v>0.53941014142808807</c:v>
                </c:pt>
                <c:pt idx="670">
                  <c:v>0.1771232271594714</c:v>
                </c:pt>
                <c:pt idx="671">
                  <c:v>-0.58651277484759401</c:v>
                </c:pt>
                <c:pt idx="672">
                  <c:v>-0.71916421921158691</c:v>
                </c:pt>
                <c:pt idx="673">
                  <c:v>-0.13663335415365788</c:v>
                </c:pt>
                <c:pt idx="674">
                  <c:v>-0.94340851934378023</c:v>
                </c:pt>
                <c:pt idx="675">
                  <c:v>-0.44769509377041861</c:v>
                </c:pt>
                <c:pt idx="676">
                  <c:v>0.55982311175320376</c:v>
                </c:pt>
                <c:pt idx="677">
                  <c:v>0.38982597993052293</c:v>
                </c:pt>
                <c:pt idx="678">
                  <c:v>0.12260195377777212</c:v>
                </c:pt>
                <c:pt idx="679">
                  <c:v>-3.7040587768778242E-2</c:v>
                </c:pt>
                <c:pt idx="680">
                  <c:v>-0.46296094475419441</c:v>
                </c:pt>
                <c:pt idx="681">
                  <c:v>-0.92584887728779963</c:v>
                </c:pt>
                <c:pt idx="682">
                  <c:v>-0.46106172391996902</c:v>
                </c:pt>
                <c:pt idx="683">
                  <c:v>-0.11857496869086138</c:v>
                </c:pt>
                <c:pt idx="684">
                  <c:v>-4.6685963531601142E-2</c:v>
                </c:pt>
                <c:pt idx="685">
                  <c:v>-0.21930409871797726</c:v>
                </c:pt>
                <c:pt idx="686">
                  <c:v>0.23093143832837168</c:v>
                </c:pt>
                <c:pt idx="687">
                  <c:v>-0.62759366090372271</c:v>
                </c:pt>
                <c:pt idx="688">
                  <c:v>-0.87102087585490962</c:v>
                </c:pt>
                <c:pt idx="689">
                  <c:v>-5.1474240303421362E-2</c:v>
                </c:pt>
                <c:pt idx="690">
                  <c:v>0.78425703391821899</c:v>
                </c:pt>
                <c:pt idx="691">
                  <c:v>1.05427357323436</c:v>
                </c:pt>
                <c:pt idx="692">
                  <c:v>-0.17299196252728549</c:v>
                </c:pt>
                <c:pt idx="693">
                  <c:v>-3.9990402303451217E-2</c:v>
                </c:pt>
                <c:pt idx="694">
                  <c:v>-0.73967390338009886</c:v>
                </c:pt>
                <c:pt idx="695">
                  <c:v>-1.0841916703985686</c:v>
                </c:pt>
                <c:pt idx="696">
                  <c:v>-0.6650700157099616</c:v>
                </c:pt>
                <c:pt idx="697">
                  <c:v>-0.43206781823982987</c:v>
                </c:pt>
                <c:pt idx="698">
                  <c:v>-0.76992795085642862</c:v>
                </c:pt>
                <c:pt idx="699">
                  <c:v>-1.2007565273549312</c:v>
                </c:pt>
                <c:pt idx="700">
                  <c:v>2.8014212543826602E-2</c:v>
                </c:pt>
                <c:pt idx="701">
                  <c:v>0.98068961010471245</c:v>
                </c:pt>
                <c:pt idx="702">
                  <c:v>0.35315108764987824</c:v>
                </c:pt>
                <c:pt idx="703">
                  <c:v>-0.6001787178377076</c:v>
                </c:pt>
                <c:pt idx="704">
                  <c:v>-1.4777640304171697</c:v>
                </c:pt>
                <c:pt idx="705">
                  <c:v>-1.1260053619303112</c:v>
                </c:pt>
                <c:pt idx="706">
                  <c:v>1.7210868820641629</c:v>
                </c:pt>
                <c:pt idx="707">
                  <c:v>1.0999186284688121</c:v>
                </c:pt>
                <c:pt idx="708">
                  <c:v>-1.5662438825825966</c:v>
                </c:pt>
                <c:pt idx="709">
                  <c:v>7.2838345864670195E-2</c:v>
                </c:pt>
                <c:pt idx="710">
                  <c:v>1.9858655584513141</c:v>
                </c:pt>
                <c:pt idx="711">
                  <c:v>0.76018491233239516</c:v>
                </c:pt>
                <c:pt idx="712">
                  <c:v>4.3411702881178703E-2</c:v>
                </c:pt>
                <c:pt idx="713">
                  <c:v>0.70890238889142043</c:v>
                </c:pt>
                <c:pt idx="714">
                  <c:v>-0.28800537005290289</c:v>
                </c:pt>
                <c:pt idx="715">
                  <c:v>-1.2149358417444658</c:v>
                </c:pt>
                <c:pt idx="716">
                  <c:v>-0.26982723689542731</c:v>
                </c:pt>
                <c:pt idx="717">
                  <c:v>0.7941271526847945</c:v>
                </c:pt>
                <c:pt idx="718">
                  <c:v>-0.10077412853281277</c:v>
                </c:pt>
                <c:pt idx="719">
                  <c:v>-0.60800586913660493</c:v>
                </c:pt>
                <c:pt idx="720">
                  <c:v>-0.42765403849347594</c:v>
                </c:pt>
                <c:pt idx="721">
                  <c:v>-0.74871314927467769</c:v>
                </c:pt>
                <c:pt idx="722">
                  <c:v>-0.46167275850639405</c:v>
                </c:pt>
                <c:pt idx="723">
                  <c:v>-2.4386583627222073E-2</c:v>
                </c:pt>
                <c:pt idx="724">
                  <c:v>-1.1248710010319924</c:v>
                </c:pt>
                <c:pt idx="725">
                  <c:v>-1.2548509834805761</c:v>
                </c:pt>
                <c:pt idx="726">
                  <c:v>0.44297746196016646</c:v>
                </c:pt>
                <c:pt idx="727">
                  <c:v>-0.55199728306363094</c:v>
                </c:pt>
                <c:pt idx="728">
                  <c:v>-1.0759721988408333</c:v>
                </c:pt>
                <c:pt idx="729">
                  <c:v>7.7309061205444993E-2</c:v>
                </c:pt>
                <c:pt idx="730">
                  <c:v>-0.67678195766349314</c:v>
                </c:pt>
                <c:pt idx="731">
                  <c:v>-0.5126348846082367</c:v>
                </c:pt>
                <c:pt idx="732">
                  <c:v>-0.1986370743315648</c:v>
                </c:pt>
                <c:pt idx="733">
                  <c:v>-0.63995822289661264</c:v>
                </c:pt>
                <c:pt idx="734">
                  <c:v>1.3193972719564926</c:v>
                </c:pt>
                <c:pt idx="735">
                  <c:v>1.4602826606115351</c:v>
                </c:pt>
                <c:pt idx="736">
                  <c:v>-0.77895894428153434</c:v>
                </c:pt>
                <c:pt idx="737">
                  <c:v>-1.499662150666226</c:v>
                </c:pt>
                <c:pt idx="738">
                  <c:v>-1.5229879384882727</c:v>
                </c:pt>
                <c:pt idx="739">
                  <c:v>-0.67955618366059645</c:v>
                </c:pt>
                <c:pt idx="740">
                  <c:v>-0.65594946161687306</c:v>
                </c:pt>
                <c:pt idx="741">
                  <c:v>-0.97467570065926112</c:v>
                </c:pt>
                <c:pt idx="742">
                  <c:v>0.74371560315336005</c:v>
                </c:pt>
                <c:pt idx="743">
                  <c:v>0.82935794763182225</c:v>
                </c:pt>
                <c:pt idx="744">
                  <c:v>-1.1108530341435945</c:v>
                </c:pt>
                <c:pt idx="745">
                  <c:v>-2.1302451926513704</c:v>
                </c:pt>
                <c:pt idx="746">
                  <c:v>-0.76484030176237161</c:v>
                </c:pt>
                <c:pt idx="747">
                  <c:v>0.31018674293406107</c:v>
                </c:pt>
                <c:pt idx="748">
                  <c:v>1.8364972379165381</c:v>
                </c:pt>
                <c:pt idx="749">
                  <c:v>1.1832096427211254</c:v>
                </c:pt>
                <c:pt idx="750">
                  <c:v>-1.8412927706369777</c:v>
                </c:pt>
                <c:pt idx="751">
                  <c:v>-2.9282675496551471</c:v>
                </c:pt>
                <c:pt idx="752">
                  <c:v>-1.3590989163508267</c:v>
                </c:pt>
                <c:pt idx="753">
                  <c:v>4.9787860420819813E-2</c:v>
                </c:pt>
                <c:pt idx="754">
                  <c:v>-0.51007161556935865</c:v>
                </c:pt>
                <c:pt idx="755">
                  <c:v>-1.106381127910715</c:v>
                </c:pt>
                <c:pt idx="756">
                  <c:v>-0.65366304192460067</c:v>
                </c:pt>
                <c:pt idx="757">
                  <c:v>-1.0785295696395869</c:v>
                </c:pt>
                <c:pt idx="758">
                  <c:v>-3.2607965987917096</c:v>
                </c:pt>
                <c:pt idx="759">
                  <c:v>-3.5678970225118802</c:v>
                </c:pt>
                <c:pt idx="760">
                  <c:v>-3.0019009240769687</c:v>
                </c:pt>
                <c:pt idx="761">
                  <c:v>1.4577601928842963</c:v>
                </c:pt>
                <c:pt idx="762">
                  <c:v>2.496450616343576</c:v>
                </c:pt>
                <c:pt idx="763">
                  <c:v>0.56001426787944053</c:v>
                </c:pt>
                <c:pt idx="764">
                  <c:v>3.5636587211502064</c:v>
                </c:pt>
                <c:pt idx="765">
                  <c:v>2.8507820527457506</c:v>
                </c:pt>
                <c:pt idx="766">
                  <c:v>0.70265410103567005</c:v>
                </c:pt>
                <c:pt idx="767">
                  <c:v>-0.99867724867725516</c:v>
                </c:pt>
                <c:pt idx="768">
                  <c:v>-2.6376734139443667</c:v>
                </c:pt>
                <c:pt idx="769">
                  <c:v>-2.8623706329693048</c:v>
                </c:pt>
                <c:pt idx="770">
                  <c:v>-0.27489345671162929</c:v>
                </c:pt>
                <c:pt idx="771">
                  <c:v>2.4891244680285842</c:v>
                </c:pt>
                <c:pt idx="772">
                  <c:v>2.6429155580128412</c:v>
                </c:pt>
                <c:pt idx="773">
                  <c:v>1.7882091537006948</c:v>
                </c:pt>
                <c:pt idx="774">
                  <c:v>-9.1505429689645798E-2</c:v>
                </c:pt>
                <c:pt idx="775">
                  <c:v>-1.3473549469223849</c:v>
                </c:pt>
                <c:pt idx="776">
                  <c:v>0.88421829733447865</c:v>
                </c:pt>
                <c:pt idx="777">
                  <c:v>2.5523469506549934</c:v>
                </c:pt>
                <c:pt idx="778">
                  <c:v>0.49462935233287497</c:v>
                </c:pt>
                <c:pt idx="779">
                  <c:v>1.1000419575905609</c:v>
                </c:pt>
                <c:pt idx="780">
                  <c:v>0.4607681952891044</c:v>
                </c:pt>
                <c:pt idx="781">
                  <c:v>-7.0440065037902816E-2</c:v>
                </c:pt>
                <c:pt idx="782">
                  <c:v>1.3393046427814177</c:v>
                </c:pt>
                <c:pt idx="783">
                  <c:v>-0.44506738770024318</c:v>
                </c:pt>
                <c:pt idx="784">
                  <c:v>-0.77486393914560092</c:v>
                </c:pt>
                <c:pt idx="785">
                  <c:v>-0.31977806131903486</c:v>
                </c:pt>
                <c:pt idx="786">
                  <c:v>-1.5976460215533461</c:v>
                </c:pt>
                <c:pt idx="787">
                  <c:v>-0.91866421257739328</c:v>
                </c:pt>
                <c:pt idx="788">
                  <c:v>-9.8056840281761593E-2</c:v>
                </c:pt>
                <c:pt idx="789">
                  <c:v>-9.4336021637291226E-2</c:v>
                </c:pt>
                <c:pt idx="790">
                  <c:v>-2.07680635759277</c:v>
                </c:pt>
                <c:pt idx="791">
                  <c:v>-1.2630358566181104</c:v>
                </c:pt>
                <c:pt idx="792">
                  <c:v>6.3790271136872134E-2</c:v>
                </c:pt>
                <c:pt idx="793">
                  <c:v>2.8771945660513578E-2</c:v>
                </c:pt>
                <c:pt idx="794">
                  <c:v>1.3428685838686669</c:v>
                </c:pt>
                <c:pt idx="795">
                  <c:v>0.8715106184052277</c:v>
                </c:pt>
                <c:pt idx="796">
                  <c:v>0.35806106347998146</c:v>
                </c:pt>
                <c:pt idx="797">
                  <c:v>-1.2462686156907838</c:v>
                </c:pt>
                <c:pt idx="798">
                  <c:v>-1.0933220512592059</c:v>
                </c:pt>
                <c:pt idx="799">
                  <c:v>0.23582781755144624</c:v>
                </c:pt>
                <c:pt idx="800">
                  <c:v>-0.91470091133185794</c:v>
                </c:pt>
                <c:pt idx="801">
                  <c:v>-1.2263263478822461</c:v>
                </c:pt>
                <c:pt idx="802">
                  <c:v>-1.7326647465834311</c:v>
                </c:pt>
                <c:pt idx="803">
                  <c:v>-1.4053176706874158</c:v>
                </c:pt>
                <c:pt idx="804">
                  <c:v>-0.56966560273820055</c:v>
                </c:pt>
                <c:pt idx="805">
                  <c:v>-1.5556045238789995</c:v>
                </c:pt>
                <c:pt idx="806">
                  <c:v>0.36056310761841032</c:v>
                </c:pt>
                <c:pt idx="807">
                  <c:v>2.150783939045037</c:v>
                </c:pt>
                <c:pt idx="808">
                  <c:v>-0.72524061583490973</c:v>
                </c:pt>
                <c:pt idx="809">
                  <c:v>-2.3580531646773397</c:v>
                </c:pt>
                <c:pt idx="810">
                  <c:v>1.250418531032172</c:v>
                </c:pt>
                <c:pt idx="811">
                  <c:v>0.75938407518082063</c:v>
                </c:pt>
                <c:pt idx="812">
                  <c:v>-1.7281092241410201</c:v>
                </c:pt>
                <c:pt idx="813">
                  <c:v>-1.6595217565548825</c:v>
                </c:pt>
                <c:pt idx="814">
                  <c:v>-2.0789982278809402</c:v>
                </c:pt>
                <c:pt idx="815">
                  <c:v>-0.12800625528104453</c:v>
                </c:pt>
                <c:pt idx="816">
                  <c:v>-0.53793652096499756</c:v>
                </c:pt>
                <c:pt idx="817">
                  <c:v>0.34088528607068858</c:v>
                </c:pt>
                <c:pt idx="818">
                  <c:v>3.704734671154204</c:v>
                </c:pt>
                <c:pt idx="819">
                  <c:v>2.2888655718503692</c:v>
                </c:pt>
                <c:pt idx="820">
                  <c:v>2.7404041126935312</c:v>
                </c:pt>
                <c:pt idx="821">
                  <c:v>1.0785332412303819</c:v>
                </c:pt>
                <c:pt idx="822">
                  <c:v>-0.11887738400840391</c:v>
                </c:pt>
                <c:pt idx="823">
                  <c:v>1.4012028380538339</c:v>
                </c:pt>
                <c:pt idx="824">
                  <c:v>1.1635357424344548</c:v>
                </c:pt>
                <c:pt idx="825">
                  <c:v>0.32341055203996855</c:v>
                </c:pt>
                <c:pt idx="826">
                  <c:v>-0.20001340872014747</c:v>
                </c:pt>
                <c:pt idx="827">
                  <c:v>-0.42881934725409665</c:v>
                </c:pt>
                <c:pt idx="828">
                  <c:v>8.4896325282239143E-2</c:v>
                </c:pt>
                <c:pt idx="829">
                  <c:v>0.43423307024689028</c:v>
                </c:pt>
                <c:pt idx="830">
                  <c:v>-0.86694856478063398</c:v>
                </c:pt>
                <c:pt idx="831">
                  <c:v>2.7082228416016742E-2</c:v>
                </c:pt>
                <c:pt idx="832">
                  <c:v>0.20362577981341587</c:v>
                </c:pt>
                <c:pt idx="833">
                  <c:v>0.57698694602216749</c:v>
                </c:pt>
                <c:pt idx="834">
                  <c:v>1.2643279305095325</c:v>
                </c:pt>
                <c:pt idx="835">
                  <c:v>0.7975416042579806</c:v>
                </c:pt>
                <c:pt idx="836">
                  <c:v>0.84496693607641893</c:v>
                </c:pt>
                <c:pt idx="837">
                  <c:v>-0.69271130685371063</c:v>
                </c:pt>
                <c:pt idx="838">
                  <c:v>-1.5889093905530498</c:v>
                </c:pt>
                <c:pt idx="839">
                  <c:v>-1.4721345951629758</c:v>
                </c:pt>
                <c:pt idx="840">
                  <c:v>-0.66575189307314253</c:v>
                </c:pt>
                <c:pt idx="841">
                  <c:v>0.36040337892378782</c:v>
                </c:pt>
                <c:pt idx="842">
                  <c:v>1.2076035978883792</c:v>
                </c:pt>
                <c:pt idx="843">
                  <c:v>1.5278710543989218</c:v>
                </c:pt>
                <c:pt idx="844">
                  <c:v>-0.21553387354610457</c:v>
                </c:pt>
                <c:pt idx="845">
                  <c:v>-0.72312851137174261</c:v>
                </c:pt>
                <c:pt idx="846">
                  <c:v>0.76734739302210264</c:v>
                </c:pt>
                <c:pt idx="847">
                  <c:v>2.0442986597750266</c:v>
                </c:pt>
                <c:pt idx="848">
                  <c:v>0.88748910931808711</c:v>
                </c:pt>
                <c:pt idx="849">
                  <c:v>-4.7738841716231432E-2</c:v>
                </c:pt>
                <c:pt idx="850">
                  <c:v>-0.92518058194072617</c:v>
                </c:pt>
                <c:pt idx="851">
                  <c:v>0.32499539589856113</c:v>
                </c:pt>
                <c:pt idx="852">
                  <c:v>1.3799954648036341</c:v>
                </c:pt>
                <c:pt idx="853">
                  <c:v>-0.1363341037630314</c:v>
                </c:pt>
                <c:pt idx="854">
                  <c:v>-0.23144444799966801</c:v>
                </c:pt>
                <c:pt idx="855">
                  <c:v>-0.83171195826473465</c:v>
                </c:pt>
                <c:pt idx="856">
                  <c:v>-0.91414772972273339</c:v>
                </c:pt>
                <c:pt idx="857">
                  <c:v>-0.7719004308281463</c:v>
                </c:pt>
                <c:pt idx="858">
                  <c:v>-0.29329050012883601</c:v>
                </c:pt>
                <c:pt idx="859">
                  <c:v>-0.79998680434136848</c:v>
                </c:pt>
                <c:pt idx="860">
                  <c:v>-0.4312088813510509</c:v>
                </c:pt>
                <c:pt idx="861">
                  <c:v>0.72142280608979603</c:v>
                </c:pt>
                <c:pt idx="862">
                  <c:v>-0.15861523922163276</c:v>
                </c:pt>
                <c:pt idx="863">
                  <c:v>-0.85688664518914714</c:v>
                </c:pt>
                <c:pt idx="864">
                  <c:v>0.49244581421058836</c:v>
                </c:pt>
                <c:pt idx="865">
                  <c:v>0.75060559592861764</c:v>
                </c:pt>
                <c:pt idx="866">
                  <c:v>-1.0632020690530093</c:v>
                </c:pt>
                <c:pt idx="867">
                  <c:v>-1.0445290422549212</c:v>
                </c:pt>
                <c:pt idx="868">
                  <c:v>0.26473354849975173</c:v>
                </c:pt>
                <c:pt idx="869">
                  <c:v>0.7331172369625939</c:v>
                </c:pt>
                <c:pt idx="870">
                  <c:v>-0.18236370125814122</c:v>
                </c:pt>
                <c:pt idx="871">
                  <c:v>-0.27432466407799178</c:v>
                </c:pt>
                <c:pt idx="872">
                  <c:v>-0.15742826089392306</c:v>
                </c:pt>
                <c:pt idx="873">
                  <c:v>-0.95784258162985669</c:v>
                </c:pt>
                <c:pt idx="874">
                  <c:v>-0.58184990878496856</c:v>
                </c:pt>
                <c:pt idx="875">
                  <c:v>0.25188199157734725</c:v>
                </c:pt>
                <c:pt idx="876">
                  <c:v>2.444278966127203E-2</c:v>
                </c:pt>
                <c:pt idx="877">
                  <c:v>1.6599986360846337</c:v>
                </c:pt>
                <c:pt idx="878">
                  <c:v>1.608295832518098</c:v>
                </c:pt>
                <c:pt idx="879">
                  <c:v>1.0992396650565035</c:v>
                </c:pt>
                <c:pt idx="880">
                  <c:v>0.78036569438398762</c:v>
                </c:pt>
                <c:pt idx="881">
                  <c:v>-1.0302709591023551</c:v>
                </c:pt>
                <c:pt idx="882">
                  <c:v>0.25315626943684238</c:v>
                </c:pt>
                <c:pt idx="883">
                  <c:v>0.96054421768708786</c:v>
                </c:pt>
                <c:pt idx="884">
                  <c:v>-7.1153276015425412E-2</c:v>
                </c:pt>
                <c:pt idx="885">
                  <c:v>0.22062432909167215</c:v>
                </c:pt>
                <c:pt idx="886">
                  <c:v>-0.43274199104374816</c:v>
                </c:pt>
                <c:pt idx="887">
                  <c:v>-0.92222198196640659</c:v>
                </c:pt>
                <c:pt idx="888">
                  <c:v>-0.89697842668674022</c:v>
                </c:pt>
                <c:pt idx="889">
                  <c:v>-0.70579944725223664</c:v>
                </c:pt>
                <c:pt idx="890">
                  <c:v>-0.78511388587015396</c:v>
                </c:pt>
                <c:pt idx="891">
                  <c:v>-1.3082597518721404</c:v>
                </c:pt>
                <c:pt idx="892">
                  <c:v>-1.6421384039545312E-2</c:v>
                </c:pt>
                <c:pt idx="893">
                  <c:v>-0.96052557059523369</c:v>
                </c:pt>
                <c:pt idx="894">
                  <c:v>-2.2793554216178427</c:v>
                </c:pt>
                <c:pt idx="895">
                  <c:v>-0.16619072140818217</c:v>
                </c:pt>
                <c:pt idx="896">
                  <c:v>0.98825349933179341</c:v>
                </c:pt>
                <c:pt idx="897">
                  <c:v>-0.80794010099251679</c:v>
                </c:pt>
                <c:pt idx="898">
                  <c:v>-0.50732015588245383</c:v>
                </c:pt>
                <c:pt idx="899">
                  <c:v>0.92394916221160062</c:v>
                </c:pt>
                <c:pt idx="900">
                  <c:v>-0.43705784314868384</c:v>
                </c:pt>
                <c:pt idx="901">
                  <c:v>-0.97921007655749526</c:v>
                </c:pt>
                <c:pt idx="902">
                  <c:v>-0.59404536023974341</c:v>
                </c:pt>
                <c:pt idx="903">
                  <c:v>-0.82652490872549211</c:v>
                </c:pt>
                <c:pt idx="904">
                  <c:v>-0.13070798158095853</c:v>
                </c:pt>
                <c:pt idx="905">
                  <c:v>-2.9417768332073206E-2</c:v>
                </c:pt>
                <c:pt idx="906">
                  <c:v>-1.0383324225154167</c:v>
                </c:pt>
                <c:pt idx="907">
                  <c:v>-0.71789207952036271</c:v>
                </c:pt>
                <c:pt idx="908">
                  <c:v>0.99080101463892423</c:v>
                </c:pt>
                <c:pt idx="909">
                  <c:v>1.060365801992422</c:v>
                </c:pt>
                <c:pt idx="910">
                  <c:v>0.97497873971421223</c:v>
                </c:pt>
                <c:pt idx="911">
                  <c:v>0.60733307236990464</c:v>
                </c:pt>
                <c:pt idx="912">
                  <c:v>-0.82945233744030755</c:v>
                </c:pt>
                <c:pt idx="913">
                  <c:v>0.18071250661324334</c:v>
                </c:pt>
                <c:pt idx="914">
                  <c:v>-0.26820628148605158</c:v>
                </c:pt>
                <c:pt idx="915">
                  <c:v>-0.5711735832217707</c:v>
                </c:pt>
                <c:pt idx="916">
                  <c:v>-0.3009903359961823</c:v>
                </c:pt>
                <c:pt idx="917">
                  <c:v>-7.7425395529731572E-2</c:v>
                </c:pt>
                <c:pt idx="918">
                  <c:v>0.81690022404690787</c:v>
                </c:pt>
                <c:pt idx="919">
                  <c:v>-0.14716133529548694</c:v>
                </c:pt>
                <c:pt idx="920">
                  <c:v>-1.1432253753072914</c:v>
                </c:pt>
                <c:pt idx="921">
                  <c:v>-0.29937228392082016</c:v>
                </c:pt>
                <c:pt idx="922">
                  <c:v>6.659240604424705E-3</c:v>
                </c:pt>
                <c:pt idx="923">
                  <c:v>-5.8113139017527113E-2</c:v>
                </c:pt>
                <c:pt idx="924">
                  <c:v>-0.88552928848752066</c:v>
                </c:pt>
                <c:pt idx="925">
                  <c:v>-1.7208821965692267</c:v>
                </c:pt>
                <c:pt idx="926">
                  <c:v>-0.20457527312975068</c:v>
                </c:pt>
                <c:pt idx="927">
                  <c:v>1.9421528798943335</c:v>
                </c:pt>
                <c:pt idx="928">
                  <c:v>1.7761859066433043</c:v>
                </c:pt>
                <c:pt idx="929">
                  <c:v>1.8562892231930981</c:v>
                </c:pt>
                <c:pt idx="930">
                  <c:v>1.9562987158473206</c:v>
                </c:pt>
                <c:pt idx="931">
                  <c:v>0.64941824153963701</c:v>
                </c:pt>
                <c:pt idx="932">
                  <c:v>0.52974196625050396</c:v>
                </c:pt>
                <c:pt idx="933">
                  <c:v>1.2596517097314359</c:v>
                </c:pt>
                <c:pt idx="934">
                  <c:v>-0.66093592138757906</c:v>
                </c:pt>
                <c:pt idx="935">
                  <c:v>-1.1960091362598224</c:v>
                </c:pt>
                <c:pt idx="936">
                  <c:v>0.32893034382422343</c:v>
                </c:pt>
                <c:pt idx="937">
                  <c:v>-0.3565103256165868</c:v>
                </c:pt>
                <c:pt idx="938">
                  <c:v>-0.37101589328548296</c:v>
                </c:pt>
                <c:pt idx="939">
                  <c:v>-1.1743513354349209</c:v>
                </c:pt>
                <c:pt idx="940">
                  <c:v>-0.29327911759207231</c:v>
                </c:pt>
                <c:pt idx="941">
                  <c:v>1.9171949890429274</c:v>
                </c:pt>
                <c:pt idx="942">
                  <c:v>1.0331267463118918</c:v>
                </c:pt>
                <c:pt idx="943">
                  <c:v>-0.11665291490027342</c:v>
                </c:pt>
                <c:pt idx="944">
                  <c:v>0.19825670825500019</c:v>
                </c:pt>
                <c:pt idx="945">
                  <c:v>-3.1840252902577096E-2</c:v>
                </c:pt>
                <c:pt idx="946">
                  <c:v>-0.79284731148548848</c:v>
                </c:pt>
                <c:pt idx="947">
                  <c:v>-0.38468594491710512</c:v>
                </c:pt>
                <c:pt idx="948">
                  <c:v>0.13294428425906324</c:v>
                </c:pt>
                <c:pt idx="949">
                  <c:v>0.78453686461133942</c:v>
                </c:pt>
                <c:pt idx="950">
                  <c:v>1.2836963154322831</c:v>
                </c:pt>
                <c:pt idx="951">
                  <c:v>-0.29954280309001985</c:v>
                </c:pt>
                <c:pt idx="952">
                  <c:v>0.15643354115839991</c:v>
                </c:pt>
                <c:pt idx="953">
                  <c:v>0.7707965649651296</c:v>
                </c:pt>
                <c:pt idx="954">
                  <c:v>-8.784887754874568E-2</c:v>
                </c:pt>
                <c:pt idx="955">
                  <c:v>0.99630934313029251</c:v>
                </c:pt>
                <c:pt idx="956">
                  <c:v>1.4977431267952401</c:v>
                </c:pt>
                <c:pt idx="957">
                  <c:v>3.2779899365679554E-3</c:v>
                </c:pt>
                <c:pt idx="958">
                  <c:v>-1.104100084678642</c:v>
                </c:pt>
                <c:pt idx="959">
                  <c:v>0.18837281244476323</c:v>
                </c:pt>
                <c:pt idx="960">
                  <c:v>1.0492652937446432</c:v>
                </c:pt>
                <c:pt idx="961">
                  <c:v>0.11349499094222272</c:v>
                </c:pt>
                <c:pt idx="962">
                  <c:v>-8.3934683555340547E-2</c:v>
                </c:pt>
                <c:pt idx="963">
                  <c:v>0.71786255877635929</c:v>
                </c:pt>
                <c:pt idx="964">
                  <c:v>0.55514032864308038</c:v>
                </c:pt>
                <c:pt idx="965">
                  <c:v>0.23214102971512621</c:v>
                </c:pt>
                <c:pt idx="966">
                  <c:v>0.16497039130761534</c:v>
                </c:pt>
                <c:pt idx="967">
                  <c:v>-0.75750666573676007</c:v>
                </c:pt>
                <c:pt idx="968">
                  <c:v>0.20487704674331789</c:v>
                </c:pt>
                <c:pt idx="969">
                  <c:v>1.3400371153597141</c:v>
                </c:pt>
                <c:pt idx="970">
                  <c:v>0.47324489491728289</c:v>
                </c:pt>
                <c:pt idx="971">
                  <c:v>-0.30888890066282809</c:v>
                </c:pt>
                <c:pt idx="972">
                  <c:v>0.23225161832077917</c:v>
                </c:pt>
                <c:pt idx="973">
                  <c:v>0.26617884885601328</c:v>
                </c:pt>
                <c:pt idx="974">
                  <c:v>-1.3696674193667921</c:v>
                </c:pt>
                <c:pt idx="975">
                  <c:v>-1.3173768276793858</c:v>
                </c:pt>
                <c:pt idx="976">
                  <c:v>0.14398261342027124</c:v>
                </c:pt>
                <c:pt idx="977">
                  <c:v>0.65865501993869524</c:v>
                </c:pt>
                <c:pt idx="978">
                  <c:v>0.52821930803270356</c:v>
                </c:pt>
                <c:pt idx="979">
                  <c:v>7.2382565988779984E-2</c:v>
                </c:pt>
                <c:pt idx="980">
                  <c:v>0.97833308330297197</c:v>
                </c:pt>
                <c:pt idx="981">
                  <c:v>1.0611768451212393</c:v>
                </c:pt>
                <c:pt idx="982">
                  <c:v>-9.6603139602044683E-2</c:v>
                </c:pt>
                <c:pt idx="983">
                  <c:v>0.54496915169797666</c:v>
                </c:pt>
                <c:pt idx="984">
                  <c:v>0.90736607726200658</c:v>
                </c:pt>
                <c:pt idx="985">
                  <c:v>0.41282716682465692</c:v>
                </c:pt>
                <c:pt idx="986">
                  <c:v>0.99248927038626356</c:v>
                </c:pt>
                <c:pt idx="987">
                  <c:v>0.94902441515989133</c:v>
                </c:pt>
                <c:pt idx="988">
                  <c:v>7.6908286867909098E-2</c:v>
                </c:pt>
                <c:pt idx="989">
                  <c:v>-0.71843874816724407</c:v>
                </c:pt>
                <c:pt idx="990">
                  <c:v>-0.14869964200052321</c:v>
                </c:pt>
                <c:pt idx="991">
                  <c:v>1.0990580231235783</c:v>
                </c:pt>
                <c:pt idx="992">
                  <c:v>0.68959602889543936</c:v>
                </c:pt>
                <c:pt idx="993">
                  <c:v>-0.44439100396295395</c:v>
                </c:pt>
                <c:pt idx="994">
                  <c:v>0.61546358549055957</c:v>
                </c:pt>
                <c:pt idx="995">
                  <c:v>1.1528746842723976</c:v>
                </c:pt>
                <c:pt idx="996">
                  <c:v>-3.2140031645574212E-2</c:v>
                </c:pt>
                <c:pt idx="997">
                  <c:v>-0.83887721033759022</c:v>
                </c:pt>
                <c:pt idx="998">
                  <c:v>-0.71827972007042462</c:v>
                </c:pt>
                <c:pt idx="999">
                  <c:v>-0.65615281427259653</c:v>
                </c:pt>
                <c:pt idx="1000">
                  <c:v>-0.61901655262399868</c:v>
                </c:pt>
                <c:pt idx="1001">
                  <c:v>-0.32161376832612942</c:v>
                </c:pt>
                <c:pt idx="1002">
                  <c:v>0.12099429744176809</c:v>
                </c:pt>
                <c:pt idx="1003">
                  <c:v>4.5891675250102834E-2</c:v>
                </c:pt>
                <c:pt idx="1004">
                  <c:v>-0.58102790972659957</c:v>
                </c:pt>
                <c:pt idx="1005">
                  <c:v>0.31630644301357047</c:v>
                </c:pt>
                <c:pt idx="1006">
                  <c:v>0.98425498643199849</c:v>
                </c:pt>
                <c:pt idx="1007">
                  <c:v>0.17104657223681888</c:v>
                </c:pt>
                <c:pt idx="1008">
                  <c:v>-0.40667862284978185</c:v>
                </c:pt>
                <c:pt idx="1009">
                  <c:v>0.94957897940548863</c:v>
                </c:pt>
                <c:pt idx="1010">
                  <c:v>1.112495728900784</c:v>
                </c:pt>
                <c:pt idx="1011">
                  <c:v>-0.10982676194925417</c:v>
                </c:pt>
                <c:pt idx="1012">
                  <c:v>-0.95321011915125242</c:v>
                </c:pt>
                <c:pt idx="1013">
                  <c:v>-0.20342660820036174</c:v>
                </c:pt>
                <c:pt idx="1014">
                  <c:v>0.76302067604841417</c:v>
                </c:pt>
                <c:pt idx="1015">
                  <c:v>0.11388611388611262</c:v>
                </c:pt>
                <c:pt idx="1016">
                  <c:v>-0.49194723292154291</c:v>
                </c:pt>
                <c:pt idx="1017">
                  <c:v>-0.93711454959336749</c:v>
                </c:pt>
                <c:pt idx="1018">
                  <c:v>-3.4417658283270681E-2</c:v>
                </c:pt>
                <c:pt idx="1019">
                  <c:v>-0.1483506746664674</c:v>
                </c:pt>
                <c:pt idx="1020">
                  <c:v>-0.26418270693466461</c:v>
                </c:pt>
                <c:pt idx="1021">
                  <c:v>0.49875184934745448</c:v>
                </c:pt>
                <c:pt idx="1022">
                  <c:v>-0.32933344125622238</c:v>
                </c:pt>
                <c:pt idx="1023">
                  <c:v>0.51111302856040397</c:v>
                </c:pt>
                <c:pt idx="1024">
                  <c:v>0.75342880804735068</c:v>
                </c:pt>
                <c:pt idx="1025">
                  <c:v>-0.47113071371291582</c:v>
                </c:pt>
                <c:pt idx="1026">
                  <c:v>-0.45472857286735985</c:v>
                </c:pt>
                <c:pt idx="1027">
                  <c:v>5.2105201920303518E-2</c:v>
                </c:pt>
                <c:pt idx="1028">
                  <c:v>-0.37111942562442962</c:v>
                </c:pt>
                <c:pt idx="1029">
                  <c:v>-0.38011428803427111</c:v>
                </c:pt>
                <c:pt idx="1030">
                  <c:v>-0.74835580778106925</c:v>
                </c:pt>
                <c:pt idx="1031">
                  <c:v>-0.8078920894327305</c:v>
                </c:pt>
                <c:pt idx="1032">
                  <c:v>0.44811491612075732</c:v>
                </c:pt>
                <c:pt idx="1033">
                  <c:v>0.54141767978569455</c:v>
                </c:pt>
                <c:pt idx="1034">
                  <c:v>0.33150416813973937</c:v>
                </c:pt>
                <c:pt idx="1035">
                  <c:v>0.65162548897446115</c:v>
                </c:pt>
                <c:pt idx="1036">
                  <c:v>0.17453600819913753</c:v>
                </c:pt>
                <c:pt idx="1037">
                  <c:v>8.1038098035765508E-3</c:v>
                </c:pt>
                <c:pt idx="1038">
                  <c:v>0.33628085528782475</c:v>
                </c:pt>
                <c:pt idx="1039">
                  <c:v>0.46588396814020472</c:v>
                </c:pt>
                <c:pt idx="1040">
                  <c:v>0.58681377203690399</c:v>
                </c:pt>
                <c:pt idx="1041">
                  <c:v>2.7970770544789636E-2</c:v>
                </c:pt>
                <c:pt idx="1042">
                  <c:v>4.5939130651878525E-2</c:v>
                </c:pt>
                <c:pt idx="1043">
                  <c:v>-0.36135498135828242</c:v>
                </c:pt>
                <c:pt idx="1044">
                  <c:v>-0.47887874249247442</c:v>
                </c:pt>
                <c:pt idx="1045">
                  <c:v>0.18472193560402494</c:v>
                </c:pt>
                <c:pt idx="1046">
                  <c:v>0.15473965555354241</c:v>
                </c:pt>
                <c:pt idx="1047">
                  <c:v>0.30649303744131623</c:v>
                </c:pt>
                <c:pt idx="1048">
                  <c:v>0.56160389672088973</c:v>
                </c:pt>
                <c:pt idx="1049">
                  <c:v>0.25760122534637225</c:v>
                </c:pt>
                <c:pt idx="1050">
                  <c:v>0.69244657844090551</c:v>
                </c:pt>
                <c:pt idx="1051">
                  <c:v>0.89950738916257156</c:v>
                </c:pt>
                <c:pt idx="1052">
                  <c:v>0.29195512288476888</c:v>
                </c:pt>
                <c:pt idx="1053">
                  <c:v>-0.23755744216837796</c:v>
                </c:pt>
                <c:pt idx="1054">
                  <c:v>0.1790802982394539</c:v>
                </c:pt>
                <c:pt idx="1055">
                  <c:v>8.6701119808270957E-2</c:v>
                </c:pt>
                <c:pt idx="1056">
                  <c:v>-1.008365736978116</c:v>
                </c:pt>
                <c:pt idx="1057">
                  <c:v>-0.33184372372904308</c:v>
                </c:pt>
                <c:pt idx="1058">
                  <c:v>0.38030128148214504</c:v>
                </c:pt>
                <c:pt idx="1059">
                  <c:v>-7.9113535293968432E-2</c:v>
                </c:pt>
                <c:pt idx="1060">
                  <c:v>0.52571012668188621</c:v>
                </c:pt>
                <c:pt idx="1061">
                  <c:v>0.54595353524481582</c:v>
                </c:pt>
                <c:pt idx="1062">
                  <c:v>0.49919962633011489</c:v>
                </c:pt>
                <c:pt idx="1063">
                  <c:v>0.50010892982498256</c:v>
                </c:pt>
                <c:pt idx="1064">
                  <c:v>-0.80736844133573316</c:v>
                </c:pt>
                <c:pt idx="1065">
                  <c:v>-0.35306344457826561</c:v>
                </c:pt>
                <c:pt idx="1066">
                  <c:v>-0.65501864171356761</c:v>
                </c:pt>
                <c:pt idx="1067">
                  <c:v>-1.263730064118602</c:v>
                </c:pt>
                <c:pt idx="1068">
                  <c:v>-0.62256229349366254</c:v>
                </c:pt>
                <c:pt idx="1069">
                  <c:v>0.16549007059577409</c:v>
                </c:pt>
                <c:pt idx="1070">
                  <c:v>-4.3924669192340587E-2</c:v>
                </c:pt>
                <c:pt idx="1071">
                  <c:v>0.58125889490899607</c:v>
                </c:pt>
                <c:pt idx="1072">
                  <c:v>1.2049508735521466</c:v>
                </c:pt>
                <c:pt idx="1073">
                  <c:v>0.57052873247452718</c:v>
                </c:pt>
                <c:pt idx="1074">
                  <c:v>0.68826246652584377</c:v>
                </c:pt>
                <c:pt idx="1075">
                  <c:v>0.45538223040403508</c:v>
                </c:pt>
                <c:pt idx="1076">
                  <c:v>-2.7488425925911896E-2</c:v>
                </c:pt>
                <c:pt idx="1077">
                  <c:v>-2.5084055705898209E-2</c:v>
                </c:pt>
                <c:pt idx="1078">
                  <c:v>0.2065128756917817</c:v>
                </c:pt>
                <c:pt idx="1079">
                  <c:v>0.318761165067241</c:v>
                </c:pt>
                <c:pt idx="1080">
                  <c:v>0.54813982845431664</c:v>
                </c:pt>
                <c:pt idx="1081">
                  <c:v>6.7308564418108133E-2</c:v>
                </c:pt>
                <c:pt idx="1082">
                  <c:v>2.8145632179528392E-2</c:v>
                </c:pt>
                <c:pt idx="1083">
                  <c:v>-0.35482132552472589</c:v>
                </c:pt>
                <c:pt idx="1084">
                  <c:v>-0.25797002953014386</c:v>
                </c:pt>
                <c:pt idx="1085">
                  <c:v>0.32197696737045323</c:v>
                </c:pt>
                <c:pt idx="1086">
                  <c:v>-0.68493478292064247</c:v>
                </c:pt>
                <c:pt idx="1087">
                  <c:v>-0.59044784457639288</c:v>
                </c:pt>
                <c:pt idx="1088">
                  <c:v>-7.0247513480268808E-2</c:v>
                </c:pt>
                <c:pt idx="1089">
                  <c:v>-0.12798883006573394</c:v>
                </c:pt>
                <c:pt idx="1090">
                  <c:v>0.867944311760942</c:v>
                </c:pt>
                <c:pt idx="1091">
                  <c:v>0.81716331716331803</c:v>
                </c:pt>
                <c:pt idx="1092">
                  <c:v>7.1602463124774904E-3</c:v>
                </c:pt>
                <c:pt idx="1093">
                  <c:v>0.12410205007040064</c:v>
                </c:pt>
                <c:pt idx="1094">
                  <c:v>0.5758825352179785</c:v>
                </c:pt>
                <c:pt idx="1095">
                  <c:v>0.12039455285747309</c:v>
                </c:pt>
                <c:pt idx="1096">
                  <c:v>-0.34133893867734882</c:v>
                </c:pt>
                <c:pt idx="1097">
                  <c:v>0.22802200412340656</c:v>
                </c:pt>
                <c:pt idx="1098">
                  <c:v>6.6355113609438104E-2</c:v>
                </c:pt>
                <c:pt idx="1099">
                  <c:v>-0.51817398141394033</c:v>
                </c:pt>
                <c:pt idx="1100">
                  <c:v>-0.31614230212540856</c:v>
                </c:pt>
                <c:pt idx="1101">
                  <c:v>0.5468839555233026</c:v>
                </c:pt>
                <c:pt idx="1102">
                  <c:v>0.56243557405004396</c:v>
                </c:pt>
                <c:pt idx="1103">
                  <c:v>-0.3878184386174427</c:v>
                </c:pt>
                <c:pt idx="1104">
                  <c:v>-0.70088582863864579</c:v>
                </c:pt>
                <c:pt idx="1105">
                  <c:v>-0.77364635765384737</c:v>
                </c:pt>
                <c:pt idx="1106">
                  <c:v>-5.7272666018542133E-2</c:v>
                </c:pt>
                <c:pt idx="1107">
                  <c:v>-2.4077935461502119E-2</c:v>
                </c:pt>
                <c:pt idx="1108">
                  <c:v>-0.34487907556996139</c:v>
                </c:pt>
                <c:pt idx="1109">
                  <c:v>0.89079862537641663</c:v>
                </c:pt>
                <c:pt idx="1110">
                  <c:v>0.89155679901883611</c:v>
                </c:pt>
                <c:pt idx="1111">
                  <c:v>0.30247344454101183</c:v>
                </c:pt>
                <c:pt idx="1112">
                  <c:v>0.21587433841142969</c:v>
                </c:pt>
                <c:pt idx="1113">
                  <c:v>-1.1809721762955468E-2</c:v>
                </c:pt>
                <c:pt idx="1114">
                  <c:v>0.55134292396003459</c:v>
                </c:pt>
                <c:pt idx="1115">
                  <c:v>0.39561720042097137</c:v>
                </c:pt>
                <c:pt idx="1116">
                  <c:v>-0.25225343279949225</c:v>
                </c:pt>
                <c:pt idx="1117">
                  <c:v>0.14544772092804603</c:v>
                </c:pt>
                <c:pt idx="1118">
                  <c:v>-0.15132703975263181</c:v>
                </c:pt>
                <c:pt idx="1119">
                  <c:v>-1.9707022268917542E-2</c:v>
                </c:pt>
                <c:pt idx="1120">
                  <c:v>-6.1948563919662268E-2</c:v>
                </c:pt>
                <c:pt idx="1121">
                  <c:v>-0.48133816706426497</c:v>
                </c:pt>
                <c:pt idx="1122">
                  <c:v>0.52094392774733589</c:v>
                </c:pt>
                <c:pt idx="1123">
                  <c:v>0.70836091199707751</c:v>
                </c:pt>
                <c:pt idx="1124">
                  <c:v>-0.14822687101466842</c:v>
                </c:pt>
                <c:pt idx="1125">
                  <c:v>4.6214603814817033E-2</c:v>
                </c:pt>
                <c:pt idx="1126">
                  <c:v>0.39380917052777553</c:v>
                </c:pt>
                <c:pt idx="1127">
                  <c:v>0.6529993818582237</c:v>
                </c:pt>
                <c:pt idx="1128">
                  <c:v>0.56241515288643151</c:v>
                </c:pt>
                <c:pt idx="1129">
                  <c:v>0.17264812842080976</c:v>
                </c:pt>
                <c:pt idx="1130">
                  <c:v>0.33736707004034755</c:v>
                </c:pt>
                <c:pt idx="1131">
                  <c:v>5.0252174548639963E-2</c:v>
                </c:pt>
                <c:pt idx="1132">
                  <c:v>-9.0408481959399212E-2</c:v>
                </c:pt>
                <c:pt idx="1133">
                  <c:v>8.4549011005077945E-2</c:v>
                </c:pt>
                <c:pt idx="1134">
                  <c:v>0.70504536674689</c:v>
                </c:pt>
                <c:pt idx="1135">
                  <c:v>0.62347814652417111</c:v>
                </c:pt>
                <c:pt idx="1136">
                  <c:v>0.10995349507913293</c:v>
                </c:pt>
                <c:pt idx="1137">
                  <c:v>0.10263058391401562</c:v>
                </c:pt>
                <c:pt idx="1138">
                  <c:v>-0.15468738758184514</c:v>
                </c:pt>
                <c:pt idx="1139">
                  <c:v>0.46388038191316111</c:v>
                </c:pt>
                <c:pt idx="1140">
                  <c:v>0.68095216748106158</c:v>
                </c:pt>
                <c:pt idx="1141">
                  <c:v>0.1830009483990814</c:v>
                </c:pt>
                <c:pt idx="1142">
                  <c:v>0.36666666666667003</c:v>
                </c:pt>
                <c:pt idx="1143">
                  <c:v>-0.1979408834274273</c:v>
                </c:pt>
                <c:pt idx="1144">
                  <c:v>-0.20809484510467099</c:v>
                </c:pt>
                <c:pt idx="1145">
                  <c:v>-2.8455953296681193E-2</c:v>
                </c:pt>
                <c:pt idx="1146">
                  <c:v>0.1463230225266279</c:v>
                </c:pt>
                <c:pt idx="1147">
                  <c:v>0.48096138985852682</c:v>
                </c:pt>
                <c:pt idx="1148">
                  <c:v>0.41147898186575876</c:v>
                </c:pt>
                <c:pt idx="1149">
                  <c:v>0.34244766448931041</c:v>
                </c:pt>
                <c:pt idx="1150">
                  <c:v>-4.649816200661263E-2</c:v>
                </c:pt>
                <c:pt idx="1151">
                  <c:v>0.34187659088914596</c:v>
                </c:pt>
                <c:pt idx="1152">
                  <c:v>0.22612065308193585</c:v>
                </c:pt>
                <c:pt idx="1153">
                  <c:v>-0.26488505646808974</c:v>
                </c:pt>
                <c:pt idx="1154">
                  <c:v>0.5001115734481576</c:v>
                </c:pt>
                <c:pt idx="1155">
                  <c:v>0.10884140501192922</c:v>
                </c:pt>
                <c:pt idx="1156">
                  <c:v>-1.1694253333449238</c:v>
                </c:pt>
                <c:pt idx="1157">
                  <c:v>-0.43739796614346765</c:v>
                </c:pt>
                <c:pt idx="1158">
                  <c:v>0.11712241281008209</c:v>
                </c:pt>
                <c:pt idx="1159">
                  <c:v>5.0767247620565413E-2</c:v>
                </c:pt>
                <c:pt idx="1160">
                  <c:v>0.21620286005498141</c:v>
                </c:pt>
                <c:pt idx="1161">
                  <c:v>-0.38480334963830182</c:v>
                </c:pt>
                <c:pt idx="1162">
                  <c:v>-0.32883251198869295</c:v>
                </c:pt>
                <c:pt idx="1163">
                  <c:v>0.72014225470153481</c:v>
                </c:pt>
                <c:pt idx="1164">
                  <c:v>0.49397935148701388</c:v>
                </c:pt>
                <c:pt idx="1165">
                  <c:v>0.12179254086401613</c:v>
                </c:pt>
                <c:pt idx="1166">
                  <c:v>0.7854376791301233</c:v>
                </c:pt>
                <c:pt idx="1167">
                  <c:v>0.2852429123431473</c:v>
                </c:pt>
                <c:pt idx="1168">
                  <c:v>-0.5173451319771164</c:v>
                </c:pt>
                <c:pt idx="1169">
                  <c:v>-0.27416098036486486</c:v>
                </c:pt>
                <c:pt idx="1170">
                  <c:v>0.48786448014943179</c:v>
                </c:pt>
                <c:pt idx="1171">
                  <c:v>0.26098662497827985</c:v>
                </c:pt>
                <c:pt idx="1172">
                  <c:v>-0.43009169225704602</c:v>
                </c:pt>
                <c:pt idx="1173">
                  <c:v>-0.33538070712695717</c:v>
                </c:pt>
                <c:pt idx="1174">
                  <c:v>-0.26493014486049327</c:v>
                </c:pt>
                <c:pt idx="1175">
                  <c:v>-0.21968404008577241</c:v>
                </c:pt>
                <c:pt idx="1176">
                  <c:v>0.11753973544789179</c:v>
                </c:pt>
                <c:pt idx="1177">
                  <c:v>0.25495452872836866</c:v>
                </c:pt>
                <c:pt idx="1178">
                  <c:v>5.5492925744347943E-2</c:v>
                </c:pt>
                <c:pt idx="1179">
                  <c:v>0.48300106993908065</c:v>
                </c:pt>
                <c:pt idx="1180">
                  <c:v>0.18079803208297468</c:v>
                </c:pt>
                <c:pt idx="1181">
                  <c:v>-0.2143101944843368</c:v>
                </c:pt>
                <c:pt idx="1182">
                  <c:v>0.25085538643467897</c:v>
                </c:pt>
                <c:pt idx="1183">
                  <c:v>0.25282969773190428</c:v>
                </c:pt>
                <c:pt idx="1184">
                  <c:v>-0.33178615149693402</c:v>
                </c:pt>
                <c:pt idx="1185">
                  <c:v>-0.70657882173205733</c:v>
                </c:pt>
                <c:pt idx="1186">
                  <c:v>-1.0188916766472476</c:v>
                </c:pt>
                <c:pt idx="1187">
                  <c:v>-1.4926229978758698</c:v>
                </c:pt>
                <c:pt idx="1188">
                  <c:v>-0.14883420676299988</c:v>
                </c:pt>
                <c:pt idx="1189">
                  <c:v>-0.10281275955732</c:v>
                </c:pt>
                <c:pt idx="1190">
                  <c:v>-0.44358354381454645</c:v>
                </c:pt>
                <c:pt idx="1191">
                  <c:v>0.869451378888487</c:v>
                </c:pt>
                <c:pt idx="1192">
                  <c:v>0.52003848821859733</c:v>
                </c:pt>
                <c:pt idx="1193">
                  <c:v>-0.62197527236464056</c:v>
                </c:pt>
                <c:pt idx="1194">
                  <c:v>-1.206039155951798</c:v>
                </c:pt>
                <c:pt idx="1195">
                  <c:v>-0.7178552317724598</c:v>
                </c:pt>
                <c:pt idx="1196">
                  <c:v>-0.1858999246351524</c:v>
                </c:pt>
                <c:pt idx="1197">
                  <c:v>0.69739346902913035</c:v>
                </c:pt>
                <c:pt idx="1198">
                  <c:v>0.7602748441277527</c:v>
                </c:pt>
                <c:pt idx="1199">
                  <c:v>0.59894012853761158</c:v>
                </c:pt>
                <c:pt idx="1200">
                  <c:v>0.84912554415316865</c:v>
                </c:pt>
                <c:pt idx="1201">
                  <c:v>0.16626138601538462</c:v>
                </c:pt>
                <c:pt idx="1202">
                  <c:v>0.22945042849978797</c:v>
                </c:pt>
                <c:pt idx="1203">
                  <c:v>0.69076063372860064</c:v>
                </c:pt>
                <c:pt idx="1204">
                  <c:v>0.80915399431833568</c:v>
                </c:pt>
                <c:pt idx="1205">
                  <c:v>0.27700468508711334</c:v>
                </c:pt>
                <c:pt idx="1206">
                  <c:v>-0.43676290821453684</c:v>
                </c:pt>
                <c:pt idx="1207">
                  <c:v>-0.38624715448576019</c:v>
                </c:pt>
                <c:pt idx="1208">
                  <c:v>-5.3073667127224902E-2</c:v>
                </c:pt>
                <c:pt idx="1209">
                  <c:v>0.25804866060457632</c:v>
                </c:pt>
                <c:pt idx="1210">
                  <c:v>-0.43247596869365229</c:v>
                </c:pt>
                <c:pt idx="1211">
                  <c:v>-0.74868990257798596</c:v>
                </c:pt>
                <c:pt idx="1212">
                  <c:v>-2.657677809718725E-2</c:v>
                </c:pt>
                <c:pt idx="1213">
                  <c:v>0.28533325062802523</c:v>
                </c:pt>
                <c:pt idx="1214">
                  <c:v>0.30616978506264336</c:v>
                </c:pt>
                <c:pt idx="1215">
                  <c:v>-0.7227864938909041</c:v>
                </c:pt>
                <c:pt idx="1216">
                  <c:v>-0.52041508981929185</c:v>
                </c:pt>
                <c:pt idx="1217">
                  <c:v>0.97135007849294452</c:v>
                </c:pt>
                <c:pt idx="1218">
                  <c:v>0.72923384069046293</c:v>
                </c:pt>
                <c:pt idx="1219">
                  <c:v>-0.19293760660899398</c:v>
                </c:pt>
                <c:pt idx="1220">
                  <c:v>-0.10939621199141783</c:v>
                </c:pt>
                <c:pt idx="1221">
                  <c:v>-0.57704825741982579</c:v>
                </c:pt>
                <c:pt idx="1222">
                  <c:v>-1.0714348910869886</c:v>
                </c:pt>
                <c:pt idx="1223">
                  <c:v>-0.67566963287574733</c:v>
                </c:pt>
                <c:pt idx="1224">
                  <c:v>0.16207528396939971</c:v>
                </c:pt>
                <c:pt idx="1225">
                  <c:v>0.55061376579362031</c:v>
                </c:pt>
                <c:pt idx="1226">
                  <c:v>0.18059578729034764</c:v>
                </c:pt>
                <c:pt idx="1227">
                  <c:v>-0.24809466864190241</c:v>
                </c:pt>
                <c:pt idx="1228">
                  <c:v>-1.0212389063841938</c:v>
                </c:pt>
                <c:pt idx="1229">
                  <c:v>-1.21435899290004</c:v>
                </c:pt>
                <c:pt idx="1230">
                  <c:v>-0.14868561912691802</c:v>
                </c:pt>
                <c:pt idx="1231">
                  <c:v>0.46550626096757153</c:v>
                </c:pt>
                <c:pt idx="1232">
                  <c:v>4.5149197575614745E-2</c:v>
                </c:pt>
                <c:pt idx="1233">
                  <c:v>-7.2023776963328914E-2</c:v>
                </c:pt>
                <c:pt idx="1234">
                  <c:v>-0.56292025144378965</c:v>
                </c:pt>
                <c:pt idx="1235">
                  <c:v>-0.19313698504450114</c:v>
                </c:pt>
                <c:pt idx="1236">
                  <c:v>0.21051760671817424</c:v>
                </c:pt>
                <c:pt idx="1237">
                  <c:v>-0.10549636037557562</c:v>
                </c:pt>
                <c:pt idx="1238">
                  <c:v>0.22407214388370789</c:v>
                </c:pt>
                <c:pt idx="1239">
                  <c:v>0.28496163097009736</c:v>
                </c:pt>
                <c:pt idx="1240">
                  <c:v>0.89037309784968444</c:v>
                </c:pt>
                <c:pt idx="1241">
                  <c:v>0.88432663484961216</c:v>
                </c:pt>
                <c:pt idx="1242">
                  <c:v>0.36939124502354231</c:v>
                </c:pt>
                <c:pt idx="1243">
                  <c:v>0.25668315282039272</c:v>
                </c:pt>
                <c:pt idx="1244">
                  <c:v>-2.6762297275594212E-2</c:v>
                </c:pt>
                <c:pt idx="1245">
                  <c:v>2.3200199878644294E-2</c:v>
                </c:pt>
                <c:pt idx="1246">
                  <c:v>0.19224936214248742</c:v>
                </c:pt>
                <c:pt idx="1247">
                  <c:v>-0.20301043099648697</c:v>
                </c:pt>
                <c:pt idx="1248">
                  <c:v>-0.11107988383454093</c:v>
                </c:pt>
                <c:pt idx="1249">
                  <c:v>1.06201488071314</c:v>
                </c:pt>
                <c:pt idx="1250">
                  <c:v>0.86967281211885927</c:v>
                </c:pt>
                <c:pt idx="1251">
                  <c:v>-0.39823008849556168</c:v>
                </c:pt>
                <c:pt idx="1252">
                  <c:v>-0.25115350273366011</c:v>
                </c:pt>
                <c:pt idx="1253">
                  <c:v>0.22665138019225253</c:v>
                </c:pt>
                <c:pt idx="1254">
                  <c:v>-0.49187396059728544</c:v>
                </c:pt>
                <c:pt idx="1255">
                  <c:v>-0.19719156762874904</c:v>
                </c:pt>
                <c:pt idx="1256">
                  <c:v>0.36636689850706938</c:v>
                </c:pt>
                <c:pt idx="1257">
                  <c:v>1.7655601018712313E-3</c:v>
                </c:pt>
                <c:pt idx="1258">
                  <c:v>6.4441805959544504E-2</c:v>
                </c:pt>
                <c:pt idx="1259">
                  <c:v>-7.7192146691544589E-2</c:v>
                </c:pt>
                <c:pt idx="1260">
                  <c:v>-2.6927762965061396E-2</c:v>
                </c:pt>
                <c:pt idx="1261">
                  <c:v>0.6075833108874763</c:v>
                </c:pt>
                <c:pt idx="1262">
                  <c:v>0.27386799036196663</c:v>
                </c:pt>
                <c:pt idx="1263">
                  <c:v>-0.42149769554998961</c:v>
                </c:pt>
                <c:pt idx="1264">
                  <c:v>-0.32086783761449422</c:v>
                </c:pt>
                <c:pt idx="1265">
                  <c:v>7.8049899020186331E-2</c:v>
                </c:pt>
                <c:pt idx="1266">
                  <c:v>0.33002136987508096</c:v>
                </c:pt>
                <c:pt idx="1267">
                  <c:v>-0.31883497874432803</c:v>
                </c:pt>
                <c:pt idx="1268">
                  <c:v>-0.68112328067037564</c:v>
                </c:pt>
                <c:pt idx="1269">
                  <c:v>-0.15791901770822248</c:v>
                </c:pt>
                <c:pt idx="1270">
                  <c:v>-0.40741793882955707</c:v>
                </c:pt>
                <c:pt idx="1271">
                  <c:v>-0.31450889770209073</c:v>
                </c:pt>
                <c:pt idx="1272">
                  <c:v>-0.31773877397585459</c:v>
                </c:pt>
                <c:pt idx="1273">
                  <c:v>-0.24781812304708589</c:v>
                </c:pt>
                <c:pt idx="1274">
                  <c:v>0.23583207316194021</c:v>
                </c:pt>
                <c:pt idx="1275">
                  <c:v>0.10461753982650225</c:v>
                </c:pt>
                <c:pt idx="1276">
                  <c:v>-0.12917752490478071</c:v>
                </c:pt>
                <c:pt idx="1277">
                  <c:v>-0.37950067591542247</c:v>
                </c:pt>
                <c:pt idx="1278">
                  <c:v>-0.45443069931835334</c:v>
                </c:pt>
                <c:pt idx="1279">
                  <c:v>-0.26221876018985169</c:v>
                </c:pt>
                <c:pt idx="1280">
                  <c:v>0.33056500279255974</c:v>
                </c:pt>
                <c:pt idx="1281">
                  <c:v>-0.31770887548256327</c:v>
                </c:pt>
                <c:pt idx="1282">
                  <c:v>-0.53665070032463114</c:v>
                </c:pt>
                <c:pt idx="1283">
                  <c:v>-0.35056807548168384</c:v>
                </c:pt>
                <c:pt idx="1284">
                  <c:v>-0.58541948191750315</c:v>
                </c:pt>
                <c:pt idx="1285">
                  <c:v>0.39764637579656836</c:v>
                </c:pt>
                <c:pt idx="1286">
                  <c:v>0.52090504382945102</c:v>
                </c:pt>
                <c:pt idx="1287">
                  <c:v>0.25567857550507744</c:v>
                </c:pt>
                <c:pt idx="1288">
                  <c:v>0.28690484322700877</c:v>
                </c:pt>
                <c:pt idx="1289">
                  <c:v>0.28108893581273436</c:v>
                </c:pt>
                <c:pt idx="1290">
                  <c:v>-9.1924250794723744E-2</c:v>
                </c:pt>
                <c:pt idx="1291">
                  <c:v>-0.36214312585266067</c:v>
                </c:pt>
                <c:pt idx="1292">
                  <c:v>-0.8638414789475809</c:v>
                </c:pt>
                <c:pt idx="1293">
                  <c:v>-1.5903970486342067</c:v>
                </c:pt>
                <c:pt idx="1294">
                  <c:v>-0.72178936619620004</c:v>
                </c:pt>
                <c:pt idx="1295">
                  <c:v>0.70778089320353543</c:v>
                </c:pt>
                <c:pt idx="1296">
                  <c:v>0.49294395269229047</c:v>
                </c:pt>
                <c:pt idx="1297">
                  <c:v>-0.73370057034661462</c:v>
                </c:pt>
                <c:pt idx="1298">
                  <c:v>-0.5137866873614918</c:v>
                </c:pt>
                <c:pt idx="1299">
                  <c:v>0.75703819964942565</c:v>
                </c:pt>
                <c:pt idx="1300">
                  <c:v>0.78866118816869768</c:v>
                </c:pt>
                <c:pt idx="1301">
                  <c:v>0.73251428703639088</c:v>
                </c:pt>
                <c:pt idx="1302">
                  <c:v>0.43732314137665346</c:v>
                </c:pt>
                <c:pt idx="1303">
                  <c:v>0.14544456641053041</c:v>
                </c:pt>
                <c:pt idx="1304">
                  <c:v>0.20323532366939337</c:v>
                </c:pt>
                <c:pt idx="1305">
                  <c:v>-9.8448972894641773E-2</c:v>
                </c:pt>
                <c:pt idx="1306">
                  <c:v>0.42338277361341375</c:v>
                </c:pt>
                <c:pt idx="1307">
                  <c:v>0.40433409808509602</c:v>
                </c:pt>
                <c:pt idx="1308">
                  <c:v>0.12714644465057104</c:v>
                </c:pt>
                <c:pt idx="1309">
                  <c:v>-0.26843089937909065</c:v>
                </c:pt>
                <c:pt idx="1310">
                  <c:v>-0.15995142551611496</c:v>
                </c:pt>
                <c:pt idx="1311">
                  <c:v>0.30679997640001172</c:v>
                </c:pt>
                <c:pt idx="1312">
                  <c:v>0.63660837499715894</c:v>
                </c:pt>
                <c:pt idx="1313">
                  <c:v>0.34708796791686009</c:v>
                </c:pt>
                <c:pt idx="1314">
                  <c:v>-0.20968305599612191</c:v>
                </c:pt>
                <c:pt idx="1315">
                  <c:v>0.34436931476341431</c:v>
                </c:pt>
                <c:pt idx="1316">
                  <c:v>0.11812450501806976</c:v>
                </c:pt>
                <c:pt idx="1317">
                  <c:v>-0.13049871065486543</c:v>
                </c:pt>
                <c:pt idx="1318">
                  <c:v>0.34233548877900782</c:v>
                </c:pt>
                <c:pt idx="1319">
                  <c:v>0.33180216741737117</c:v>
                </c:pt>
                <c:pt idx="1320">
                  <c:v>0.19602265150641004</c:v>
                </c:pt>
                <c:pt idx="1321">
                  <c:v>-0.24177627930706796</c:v>
                </c:pt>
                <c:pt idx="1322">
                  <c:v>-0.21479076799928526</c:v>
                </c:pt>
                <c:pt idx="1323">
                  <c:v>0.36454874836779055</c:v>
                </c:pt>
                <c:pt idx="1324">
                  <c:v>-5.7725183721506333E-2</c:v>
                </c:pt>
                <c:pt idx="1325">
                  <c:v>3.3322225924691772E-2</c:v>
                </c:pt>
                <c:pt idx="1326">
                  <c:v>-0.38374417055296156</c:v>
                </c:pt>
                <c:pt idx="1327">
                  <c:v>-0.93362938391161521</c:v>
                </c:pt>
                <c:pt idx="1328">
                  <c:v>-0.15527111687190823</c:v>
                </c:pt>
                <c:pt idx="1329">
                  <c:v>-0.21816837730506591</c:v>
                </c:pt>
                <c:pt idx="1330">
                  <c:v>-2.2587333926709884E-3</c:v>
                </c:pt>
                <c:pt idx="1331">
                  <c:v>0.50958176347817563</c:v>
                </c:pt>
                <c:pt idx="1332">
                  <c:v>0.20315885044452153</c:v>
                </c:pt>
                <c:pt idx="1333">
                  <c:v>0.74908719016048564</c:v>
                </c:pt>
                <c:pt idx="1334">
                  <c:v>0.91670822054424361</c:v>
                </c:pt>
                <c:pt idx="1335">
                  <c:v>0.13147039489648074</c:v>
                </c:pt>
                <c:pt idx="1336">
                  <c:v>0.303130438613888</c:v>
                </c:pt>
                <c:pt idx="1337">
                  <c:v>-0.16823850333623491</c:v>
                </c:pt>
                <c:pt idx="1338">
                  <c:v>-0.87605051260615285</c:v>
                </c:pt>
                <c:pt idx="1339">
                  <c:v>-0.27787765393133684</c:v>
                </c:pt>
                <c:pt idx="1340">
                  <c:v>-1.335392805794634E-2</c:v>
                </c:pt>
                <c:pt idx="1341">
                  <c:v>-0.47813447420790778</c:v>
                </c:pt>
                <c:pt idx="1342">
                  <c:v>-0.82979570474481401</c:v>
                </c:pt>
                <c:pt idx="1343">
                  <c:v>-0.24583434824579392</c:v>
                </c:pt>
                <c:pt idx="1344">
                  <c:v>0.48519324075623055</c:v>
                </c:pt>
                <c:pt idx="1345">
                  <c:v>-0.22365022365021467</c:v>
                </c:pt>
                <c:pt idx="1346">
                  <c:v>-0.46724546172060588</c:v>
                </c:pt>
                <c:pt idx="1347">
                  <c:v>0.14771918854135394</c:v>
                </c:pt>
                <c:pt idx="1348">
                  <c:v>-0.35834671854851807</c:v>
                </c:pt>
                <c:pt idx="1349">
                  <c:v>-0.53037148708353965</c:v>
                </c:pt>
                <c:pt idx="1350">
                  <c:v>0.70073725776631024</c:v>
                </c:pt>
                <c:pt idx="1351">
                  <c:v>1.3867355727820703</c:v>
                </c:pt>
                <c:pt idx="1352">
                  <c:v>0.73105625332554558</c:v>
                </c:pt>
                <c:pt idx="1353">
                  <c:v>0.21306439871450089</c:v>
                </c:pt>
                <c:pt idx="1354">
                  <c:v>0.13598270760618009</c:v>
                </c:pt>
                <c:pt idx="1355">
                  <c:v>1.6808878626631205E-2</c:v>
                </c:pt>
                <c:pt idx="1356">
                  <c:v>0.55946468296262053</c:v>
                </c:pt>
                <c:pt idx="1357">
                  <c:v>1.3691099246176044</c:v>
                </c:pt>
                <c:pt idx="1358">
                  <c:v>0.99658549072183056</c:v>
                </c:pt>
                <c:pt idx="1359">
                  <c:v>0.13832565812082445</c:v>
                </c:pt>
                <c:pt idx="1360">
                  <c:v>-8.9658781841743473E-2</c:v>
                </c:pt>
                <c:pt idx="1361">
                  <c:v>-8.5016123007167044E-2</c:v>
                </c:pt>
                <c:pt idx="1362">
                  <c:v>0.40395532426009961</c:v>
                </c:pt>
                <c:pt idx="1363">
                  <c:v>0.90995082156661433</c:v>
                </c:pt>
                <c:pt idx="1364">
                  <c:v>0.43814815600279627</c:v>
                </c:pt>
                <c:pt idx="1365">
                  <c:v>-0.36909095516010432</c:v>
                </c:pt>
                <c:pt idx="1366">
                  <c:v>-7.9262813448394032E-2</c:v>
                </c:pt>
                <c:pt idx="1367">
                  <c:v>0.34445165587073268</c:v>
                </c:pt>
                <c:pt idx="1368">
                  <c:v>-0.49038465603321002</c:v>
                </c:pt>
                <c:pt idx="1369">
                  <c:v>-0.26806690202175742</c:v>
                </c:pt>
                <c:pt idx="1370">
                  <c:v>0.28114057880881232</c:v>
                </c:pt>
                <c:pt idx="1371">
                  <c:v>0.19199891257253163</c:v>
                </c:pt>
                <c:pt idx="1372">
                  <c:v>0.20434985373299752</c:v>
                </c:pt>
                <c:pt idx="1373">
                  <c:v>3.7655699972916491E-2</c:v>
                </c:pt>
                <c:pt idx="1374">
                  <c:v>-0.13491737896557934</c:v>
                </c:pt>
                <c:pt idx="1375">
                  <c:v>-0.37395922446870383</c:v>
                </c:pt>
                <c:pt idx="1376">
                  <c:v>0.54242706353964343</c:v>
                </c:pt>
                <c:pt idx="1377">
                  <c:v>0.69974420227046563</c:v>
                </c:pt>
                <c:pt idx="1378">
                  <c:v>-8.3973632279387873E-3</c:v>
                </c:pt>
                <c:pt idx="1379">
                  <c:v>-3.3592273777000802E-3</c:v>
                </c:pt>
                <c:pt idx="1380">
                  <c:v>-0.59208371475841759</c:v>
                </c:pt>
                <c:pt idx="1381">
                  <c:v>-0.31427943835223182</c:v>
                </c:pt>
                <c:pt idx="1382">
                  <c:v>0.51570418834856313</c:v>
                </c:pt>
                <c:pt idx="1383">
                  <c:v>0.21879808604370246</c:v>
                </c:pt>
                <c:pt idx="1384">
                  <c:v>0.39709915700560638</c:v>
                </c:pt>
                <c:pt idx="1385">
                  <c:v>0.64440980776644163</c:v>
                </c:pt>
                <c:pt idx="1386">
                  <c:v>0.29308177147948328</c:v>
                </c:pt>
                <c:pt idx="1387">
                  <c:v>-7.0565771449949931E-3</c:v>
                </c:pt>
                <c:pt idx="1388">
                  <c:v>-0.47739037664025402</c:v>
                </c:pt>
                <c:pt idx="1389">
                  <c:v>-0.35788323329565619</c:v>
                </c:pt>
                <c:pt idx="1390">
                  <c:v>0.47093789898905658</c:v>
                </c:pt>
                <c:pt idx="1391">
                  <c:v>0.62164076496813525</c:v>
                </c:pt>
                <c:pt idx="1392">
                  <c:v>0.1937872150127054</c:v>
                </c:pt>
                <c:pt idx="1393">
                  <c:v>2.3143364879960392E-2</c:v>
                </c:pt>
                <c:pt idx="1394">
                  <c:v>-0.21526612843248596</c:v>
                </c:pt>
                <c:pt idx="1395">
                  <c:v>0.14119790480527791</c:v>
                </c:pt>
                <c:pt idx="1396">
                  <c:v>0.3527037867072329</c:v>
                </c:pt>
                <c:pt idx="1397">
                  <c:v>4.1203301209392213E-4</c:v>
                </c:pt>
                <c:pt idx="1398">
                  <c:v>-6.3040791100132013E-2</c:v>
                </c:pt>
                <c:pt idx="1399">
                  <c:v>-0.47289803625688231</c:v>
                </c:pt>
                <c:pt idx="1400">
                  <c:v>-0.98881524440761759</c:v>
                </c:pt>
                <c:pt idx="1401">
                  <c:v>-0.76732227954128662</c:v>
                </c:pt>
                <c:pt idx="1402">
                  <c:v>-6.7459598025059004E-3</c:v>
                </c:pt>
                <c:pt idx="1403">
                  <c:v>0.10330447835454171</c:v>
                </c:pt>
                <c:pt idx="1404">
                  <c:v>9.9406928157440538E-2</c:v>
                </c:pt>
                <c:pt idx="1405">
                  <c:v>-0.13465519853227126</c:v>
                </c:pt>
                <c:pt idx="1406">
                  <c:v>-0.10744804570965126</c:v>
                </c:pt>
                <c:pt idx="1407">
                  <c:v>-0.23368723873640182</c:v>
                </c:pt>
                <c:pt idx="1408">
                  <c:v>-0.13445236031542726</c:v>
                </c:pt>
                <c:pt idx="1409">
                  <c:v>0.29932640973426111</c:v>
                </c:pt>
                <c:pt idx="1410">
                  <c:v>0.48374024921487635</c:v>
                </c:pt>
                <c:pt idx="1411">
                  <c:v>4.6208779668190265E-3</c:v>
                </c:pt>
                <c:pt idx="1412">
                  <c:v>-0.8640642524395179</c:v>
                </c:pt>
                <c:pt idx="1413">
                  <c:v>-0.71015745495838578</c:v>
                </c:pt>
                <c:pt idx="1414">
                  <c:v>-0.49759311733981443</c:v>
                </c:pt>
                <c:pt idx="1415">
                  <c:v>2.3159863099474352E-2</c:v>
                </c:pt>
                <c:pt idx="1416">
                  <c:v>0.44250823271131329</c:v>
                </c:pt>
                <c:pt idx="1417">
                  <c:v>0.26211536491239512</c:v>
                </c:pt>
                <c:pt idx="1418">
                  <c:v>-0.11538690805664759</c:v>
                </c:pt>
                <c:pt idx="1419">
                  <c:v>0.28645600214843087</c:v>
                </c:pt>
                <c:pt idx="1420">
                  <c:v>0.76722646570007724</c:v>
                </c:pt>
                <c:pt idx="1421">
                  <c:v>0.5028093205325086</c:v>
                </c:pt>
                <c:pt idx="1422">
                  <c:v>2.0146058927223202E-2</c:v>
                </c:pt>
                <c:pt idx="1423">
                  <c:v>0.41291102271011226</c:v>
                </c:pt>
                <c:pt idx="1424">
                  <c:v>0.49437507313240947</c:v>
                </c:pt>
                <c:pt idx="1425">
                  <c:v>-3.0356585923693447E-2</c:v>
                </c:pt>
                <c:pt idx="1426">
                  <c:v>-0.4047387292950983</c:v>
                </c:pt>
                <c:pt idx="1427">
                  <c:v>-0.22094232528223395</c:v>
                </c:pt>
                <c:pt idx="1428">
                  <c:v>0.55713687735453965</c:v>
                </c:pt>
                <c:pt idx="1429">
                  <c:v>0.38005086770650715</c:v>
                </c:pt>
                <c:pt idx="1430">
                  <c:v>0.19988056928640827</c:v>
                </c:pt>
                <c:pt idx="1431">
                  <c:v>0.17382235355465958</c:v>
                </c:pt>
                <c:pt idx="1432">
                  <c:v>-0.38711649851680924</c:v>
                </c:pt>
                <c:pt idx="1433">
                  <c:v>-0.36290640332796192</c:v>
                </c:pt>
                <c:pt idx="1434">
                  <c:v>3.4965908239453648E-2</c:v>
                </c:pt>
                <c:pt idx="1435">
                  <c:v>-0.72528899208548581</c:v>
                </c:pt>
                <c:pt idx="1436">
                  <c:v>-0.45226867861259412</c:v>
                </c:pt>
                <c:pt idx="1437">
                  <c:v>0.67537979587024466</c:v>
                </c:pt>
                <c:pt idx="1438">
                  <c:v>0.86030949393560063</c:v>
                </c:pt>
                <c:pt idx="1439">
                  <c:v>0.14098699187664776</c:v>
                </c:pt>
                <c:pt idx="1440">
                  <c:v>-3.9752046609257331E-2</c:v>
                </c:pt>
                <c:pt idx="1441">
                  <c:v>0.26843302223269833</c:v>
                </c:pt>
                <c:pt idx="1442">
                  <c:v>2.4788369297291122E-3</c:v>
                </c:pt>
                <c:pt idx="1443">
                  <c:v>0.49740761397203348</c:v>
                </c:pt>
                <c:pt idx="1444">
                  <c:v>0.61004937124627723</c:v>
                </c:pt>
                <c:pt idx="1445">
                  <c:v>-0.10991121298668752</c:v>
                </c:pt>
                <c:pt idx="1446">
                  <c:v>-0.74854585763720771</c:v>
                </c:pt>
                <c:pt idx="1447">
                  <c:v>-0.41954468274508488</c:v>
                </c:pt>
                <c:pt idx="1448">
                  <c:v>-0.2868068833652192</c:v>
                </c:pt>
                <c:pt idx="1449">
                  <c:v>-0.10044286170844458</c:v>
                </c:pt>
                <c:pt idx="1450">
                  <c:v>-9.6804616707725985E-2</c:v>
                </c:pt>
                <c:pt idx="1451">
                  <c:v>-0.78017782731286811</c:v>
                </c:pt>
                <c:pt idx="1452">
                  <c:v>-0.31603390029423917</c:v>
                </c:pt>
                <c:pt idx="1453">
                  <c:v>6.6434566157051622E-2</c:v>
                </c:pt>
                <c:pt idx="1454">
                  <c:v>-0.27018396040104431</c:v>
                </c:pt>
                <c:pt idx="1455">
                  <c:v>-0.75586808964241869</c:v>
                </c:pt>
                <c:pt idx="1456">
                  <c:v>-0.47590947106545572</c:v>
                </c:pt>
                <c:pt idx="1457">
                  <c:v>-1.4929957172366939E-2</c:v>
                </c:pt>
                <c:pt idx="1458">
                  <c:v>-4.7356363031305533E-2</c:v>
                </c:pt>
                <c:pt idx="1459">
                  <c:v>0.12207510606874079</c:v>
                </c:pt>
                <c:pt idx="1460">
                  <c:v>-0.25664199720336883</c:v>
                </c:pt>
                <c:pt idx="1461">
                  <c:v>0.30431772137833757</c:v>
                </c:pt>
                <c:pt idx="1462">
                  <c:v>0.64641764460237505</c:v>
                </c:pt>
                <c:pt idx="1463">
                  <c:v>-0.35987213954571695</c:v>
                </c:pt>
                <c:pt idx="1464">
                  <c:v>-0.19758227283348431</c:v>
                </c:pt>
                <c:pt idx="1465">
                  <c:v>0.36997615803813005</c:v>
                </c:pt>
                <c:pt idx="1466">
                  <c:v>0.33764724346656977</c:v>
                </c:pt>
                <c:pt idx="1467">
                  <c:v>0.4083789553784874</c:v>
                </c:pt>
                <c:pt idx="1468">
                  <c:v>-0.12504683993584526</c:v>
                </c:pt>
                <c:pt idx="1469">
                  <c:v>-0.41650155555741458</c:v>
                </c:pt>
                <c:pt idx="1470">
                  <c:v>0.27770016848272183</c:v>
                </c:pt>
                <c:pt idx="1471">
                  <c:v>-0.31196967266404579</c:v>
                </c:pt>
                <c:pt idx="1472">
                  <c:v>-1.087476656093961</c:v>
                </c:pt>
                <c:pt idx="1473">
                  <c:v>-1.3361875200685225</c:v>
                </c:pt>
                <c:pt idx="1474">
                  <c:v>-0.69818705685300164</c:v>
                </c:pt>
                <c:pt idx="1475">
                  <c:v>0.44615351001769921</c:v>
                </c:pt>
                <c:pt idx="1476">
                  <c:v>-0.3723908712032255</c:v>
                </c:pt>
                <c:pt idx="1477">
                  <c:v>0.31483341338806664</c:v>
                </c:pt>
                <c:pt idx="1478">
                  <c:v>0.63509060596960065</c:v>
                </c:pt>
                <c:pt idx="1479">
                  <c:v>8.5643842726763383E-2</c:v>
                </c:pt>
                <c:pt idx="1480">
                  <c:v>-1.4693933998312165E-2</c:v>
                </c:pt>
                <c:pt idx="1481">
                  <c:v>-0.24378225576388879</c:v>
                </c:pt>
                <c:pt idx="1482">
                  <c:v>-0.36916677499025519</c:v>
                </c:pt>
                <c:pt idx="1483">
                  <c:v>2.1744992128312851E-2</c:v>
                </c:pt>
                <c:pt idx="1484">
                  <c:v>0.82134720072351064</c:v>
                </c:pt>
                <c:pt idx="1485">
                  <c:v>0.18544314442571833</c:v>
                </c:pt>
                <c:pt idx="1486">
                  <c:v>0.5858626731006622</c:v>
                </c:pt>
                <c:pt idx="1487">
                  <c:v>0.48829963880378613</c:v>
                </c:pt>
                <c:pt idx="1488">
                  <c:v>-0.18142405103723733</c:v>
                </c:pt>
                <c:pt idx="1489">
                  <c:v>0.26708421685874312</c:v>
                </c:pt>
                <c:pt idx="1490">
                  <c:v>-0.21999157479075579</c:v>
                </c:pt>
                <c:pt idx="1491">
                  <c:v>-0.33092813400885057</c:v>
                </c:pt>
                <c:pt idx="1492">
                  <c:v>-0.29095141111433231</c:v>
                </c:pt>
                <c:pt idx="1493">
                  <c:v>-0.72993013954926367</c:v>
                </c:pt>
                <c:pt idx="1494">
                  <c:v>0.27579052024121326</c:v>
                </c:pt>
                <c:pt idx="1495">
                  <c:v>0.85053001857974964</c:v>
                </c:pt>
                <c:pt idx="1496">
                  <c:v>0.8442119121506676</c:v>
                </c:pt>
                <c:pt idx="1497">
                  <c:v>0.73626341020934505</c:v>
                </c:pt>
                <c:pt idx="1498">
                  <c:v>0.15484435617569559</c:v>
                </c:pt>
                <c:pt idx="1499">
                  <c:v>0.11511347499852052</c:v>
                </c:pt>
                <c:pt idx="1500">
                  <c:v>0.20562316407889597</c:v>
                </c:pt>
                <c:pt idx="1501">
                  <c:v>-0.16206708823652141</c:v>
                </c:pt>
                <c:pt idx="1502">
                  <c:v>0.14681023309270638</c:v>
                </c:pt>
                <c:pt idx="1503">
                  <c:v>0.36606869861320468</c:v>
                </c:pt>
                <c:pt idx="1504">
                  <c:v>4.8825883560703616E-2</c:v>
                </c:pt>
                <c:pt idx="1505">
                  <c:v>-0.30365723438335057</c:v>
                </c:pt>
                <c:pt idx="1506">
                  <c:v>0.14768885764970538</c:v>
                </c:pt>
                <c:pt idx="1507">
                  <c:v>0.5343214869093309</c:v>
                </c:pt>
                <c:pt idx="1508">
                  <c:v>-0.25597553272829421</c:v>
                </c:pt>
                <c:pt idx="1509">
                  <c:v>-0.28704506065859225</c:v>
                </c:pt>
                <c:pt idx="1510">
                  <c:v>5.3897544528144423E-2</c:v>
                </c:pt>
                <c:pt idx="1511">
                  <c:v>-0.12109975278945576</c:v>
                </c:pt>
                <c:pt idx="1512">
                  <c:v>0.15176727345701982</c:v>
                </c:pt>
                <c:pt idx="1513">
                  <c:v>0.14360558558934891</c:v>
                </c:pt>
                <c:pt idx="1514">
                  <c:v>-5.4191730341806542E-3</c:v>
                </c:pt>
                <c:pt idx="1515">
                  <c:v>0.24137471026696972</c:v>
                </c:pt>
                <c:pt idx="1516">
                  <c:v>0.2461999126655556</c:v>
                </c:pt>
                <c:pt idx="1517">
                  <c:v>0.29413350923264875</c:v>
                </c:pt>
                <c:pt idx="1518">
                  <c:v>0.42687668558382369</c:v>
                </c:pt>
                <c:pt idx="1519">
                  <c:v>0.20882415934888487</c:v>
                </c:pt>
                <c:pt idx="1520">
                  <c:v>-0.13728190057336667</c:v>
                </c:pt>
                <c:pt idx="1521">
                  <c:v>-9.1372689443994959E-2</c:v>
                </c:pt>
                <c:pt idx="1522">
                  <c:v>-0.53019910273997561</c:v>
                </c:pt>
                <c:pt idx="1523">
                  <c:v>-0.92440733561950883</c:v>
                </c:pt>
                <c:pt idx="1524">
                  <c:v>-0.41886129922247717</c:v>
                </c:pt>
                <c:pt idx="1525">
                  <c:v>0.41894399247747938</c:v>
                </c:pt>
                <c:pt idx="1526">
                  <c:v>0.3866798207477789</c:v>
                </c:pt>
                <c:pt idx="1527">
                  <c:v>-0.42558330314273157</c:v>
                </c:pt>
                <c:pt idx="1528">
                  <c:v>-0.22708358599692371</c:v>
                </c:pt>
                <c:pt idx="1529">
                  <c:v>0.13035678358257641</c:v>
                </c:pt>
                <c:pt idx="1530">
                  <c:v>0.44163139894595277</c:v>
                </c:pt>
                <c:pt idx="1531">
                  <c:v>2.5006043127085282E-2</c:v>
                </c:pt>
                <c:pt idx="1532">
                  <c:v>-0.29624753127057807</c:v>
                </c:pt>
                <c:pt idx="1533">
                  <c:v>0.70792466076869065</c:v>
                </c:pt>
                <c:pt idx="1534">
                  <c:v>0.89466149345394763</c:v>
                </c:pt>
                <c:pt idx="1535">
                  <c:v>0.42567892704235288</c:v>
                </c:pt>
                <c:pt idx="1536">
                  <c:v>0.15972085708667674</c:v>
                </c:pt>
                <c:pt idx="1537">
                  <c:v>0.17582165959291898</c:v>
                </c:pt>
                <c:pt idx="1538">
                  <c:v>0.19020718705611059</c:v>
                </c:pt>
                <c:pt idx="1539">
                  <c:v>-0.22080810879077303</c:v>
                </c:pt>
                <c:pt idx="1540">
                  <c:v>6.0427894822800636E-2</c:v>
                </c:pt>
                <c:pt idx="1541">
                  <c:v>0.57412636492728697</c:v>
                </c:pt>
                <c:pt idx="1542">
                  <c:v>-9.372147276600018E-2</c:v>
                </c:pt>
                <c:pt idx="1543">
                  <c:v>-5.8478582219264386E-2</c:v>
                </c:pt>
                <c:pt idx="1544">
                  <c:v>7.7610727346602029E-2</c:v>
                </c:pt>
                <c:pt idx="1545">
                  <c:v>-0.10272401346373876</c:v>
                </c:pt>
                <c:pt idx="1546">
                  <c:v>0.31417911054390046</c:v>
                </c:pt>
                <c:pt idx="1547">
                  <c:v>0.51010692392153056</c:v>
                </c:pt>
                <c:pt idx="1548">
                  <c:v>-0.10642157455556422</c:v>
                </c:pt>
                <c:pt idx="1549">
                  <c:v>-0.34058900914425644</c:v>
                </c:pt>
                <c:pt idx="1550">
                  <c:v>0.40330091269102281</c:v>
                </c:pt>
                <c:pt idx="1551">
                  <c:v>0.3936150477097044</c:v>
                </c:pt>
                <c:pt idx="1552">
                  <c:v>-0.33261828436454416</c:v>
                </c:pt>
                <c:pt idx="1553">
                  <c:v>-0.75129178657509676</c:v>
                </c:pt>
                <c:pt idx="1554">
                  <c:v>-0.51412837777470355</c:v>
                </c:pt>
                <c:pt idx="1555">
                  <c:v>0.2004277970086806</c:v>
                </c:pt>
                <c:pt idx="1556">
                  <c:v>0.24198772136377006</c:v>
                </c:pt>
                <c:pt idx="1557">
                  <c:v>0.25928529917376802</c:v>
                </c:pt>
                <c:pt idx="1558">
                  <c:v>4.9858329381149431E-2</c:v>
                </c:pt>
                <c:pt idx="1559">
                  <c:v>-0.15760345512150103</c:v>
                </c:pt>
                <c:pt idx="1560">
                  <c:v>-0.44718036951219936</c:v>
                </c:pt>
                <c:pt idx="1561">
                  <c:v>-0.56087489962540016</c:v>
                </c:pt>
                <c:pt idx="1562">
                  <c:v>-1.4756819905315625E-2</c:v>
                </c:pt>
                <c:pt idx="1563">
                  <c:v>-2.1318552470286526E-2</c:v>
                </c:pt>
                <c:pt idx="1564">
                  <c:v>0.10661549123087212</c:v>
                </c:pt>
                <c:pt idx="1565">
                  <c:v>-8.7659292089767762E-2</c:v>
                </c:pt>
                <c:pt idx="1566">
                  <c:v>-0.49771844879118077</c:v>
                </c:pt>
                <c:pt idx="1567">
                  <c:v>-0.21508123230832607</c:v>
                </c:pt>
                <c:pt idx="1568">
                  <c:v>-0.18581450757091017</c:v>
                </c:pt>
                <c:pt idx="1569">
                  <c:v>-3.3095185891492155E-3</c:v>
                </c:pt>
                <c:pt idx="1570">
                  <c:v>0.13652216002878237</c:v>
                </c:pt>
                <c:pt idx="1571">
                  <c:v>0.32885903267520594</c:v>
                </c:pt>
                <c:pt idx="1572">
                  <c:v>0.54026230723302249</c:v>
                </c:pt>
                <c:pt idx="1573">
                  <c:v>-9.6249544350576213E-2</c:v>
                </c:pt>
                <c:pt idx="1574">
                  <c:v>-0.14758816342928929</c:v>
                </c:pt>
                <c:pt idx="1575">
                  <c:v>0.63105082073558416</c:v>
                </c:pt>
                <c:pt idx="1576">
                  <c:v>0.75030905878850984</c:v>
                </c:pt>
                <c:pt idx="1577">
                  <c:v>-7.0867991155675533E-2</c:v>
                </c:pt>
                <c:pt idx="1578">
                  <c:v>0.20383931140404943</c:v>
                </c:pt>
                <c:pt idx="1579">
                  <c:v>0.35629645806540106</c:v>
                </c:pt>
                <c:pt idx="1580">
                  <c:v>-0.41064369103795978</c:v>
                </c:pt>
                <c:pt idx="1581">
                  <c:v>-0.54465701984396897</c:v>
                </c:pt>
                <c:pt idx="1582">
                  <c:v>-0.14565753391218159</c:v>
                </c:pt>
                <c:pt idx="1583">
                  <c:v>0.43435034878416018</c:v>
                </c:pt>
                <c:pt idx="1584">
                  <c:v>0.16349547648990934</c:v>
                </c:pt>
                <c:pt idx="1585">
                  <c:v>-0.67114093959730936</c:v>
                </c:pt>
                <c:pt idx="1586">
                  <c:v>-0.84897812719177801</c:v>
                </c:pt>
                <c:pt idx="1587">
                  <c:v>-0.27636806303823408</c:v>
                </c:pt>
                <c:pt idx="1588">
                  <c:v>0.20991248834963988</c:v>
                </c:pt>
                <c:pt idx="1589">
                  <c:v>4.1565325464738095E-2</c:v>
                </c:pt>
                <c:pt idx="1590">
                  <c:v>1.5220574926360983E-2</c:v>
                </c:pt>
                <c:pt idx="1591">
                  <c:v>5.1824340165106467E-2</c:v>
                </c:pt>
                <c:pt idx="1592">
                  <c:v>0.49413167252471607</c:v>
                </c:pt>
                <c:pt idx="1593">
                  <c:v>0.48761131814591596</c:v>
                </c:pt>
                <c:pt idx="1594">
                  <c:v>-3.9894320758462831E-2</c:v>
                </c:pt>
                <c:pt idx="1595">
                  <c:v>-0.58399273470684376</c:v>
                </c:pt>
                <c:pt idx="1596">
                  <c:v>-1.24161774886632</c:v>
                </c:pt>
                <c:pt idx="1597">
                  <c:v>-0.9531868295960787</c:v>
                </c:pt>
                <c:pt idx="1598">
                  <c:v>-2.0520294152144833E-2</c:v>
                </c:pt>
                <c:pt idx="1599">
                  <c:v>-0.17424886591633096</c:v>
                </c:pt>
                <c:pt idx="1600">
                  <c:v>-0.46281726900048598</c:v>
                </c:pt>
                <c:pt idx="1601">
                  <c:v>-0.40679537981618874</c:v>
                </c:pt>
                <c:pt idx="1602">
                  <c:v>-0.3398869865188191</c:v>
                </c:pt>
                <c:pt idx="1603">
                  <c:v>0.37757164942323168</c:v>
                </c:pt>
                <c:pt idx="1604">
                  <c:v>0.56105373168431283</c:v>
                </c:pt>
                <c:pt idx="1605">
                  <c:v>-0.35469795975041934</c:v>
                </c:pt>
                <c:pt idx="1606">
                  <c:v>0.23899604769788343</c:v>
                </c:pt>
                <c:pt idx="1607">
                  <c:v>-1.4322423016982559E-2</c:v>
                </c:pt>
                <c:pt idx="1608">
                  <c:v>-0.68125516102394956</c:v>
                </c:pt>
                <c:pt idx="1609">
                  <c:v>0.91541917120204142</c:v>
                </c:pt>
                <c:pt idx="1610">
                  <c:v>0.7124932218565293</c:v>
                </c:pt>
                <c:pt idx="1611">
                  <c:v>-0.33390096497379396</c:v>
                </c:pt>
                <c:pt idx="1612">
                  <c:v>-0.73871821501558221</c:v>
                </c:pt>
                <c:pt idx="1613">
                  <c:v>0.29658943247210234</c:v>
                </c:pt>
                <c:pt idx="1614">
                  <c:v>1.1824288797001707</c:v>
                </c:pt>
                <c:pt idx="1615">
                  <c:v>0.18084159938804489</c:v>
                </c:pt>
                <c:pt idx="1616">
                  <c:v>0.32160745631325832</c:v>
                </c:pt>
                <c:pt idx="1617">
                  <c:v>0.71064562030510969</c:v>
                </c:pt>
                <c:pt idx="1618">
                  <c:v>0.22097178297121245</c:v>
                </c:pt>
                <c:pt idx="1619">
                  <c:v>0.11761909445591502</c:v>
                </c:pt>
                <c:pt idx="1620">
                  <c:v>-6.3447880636105E-2</c:v>
                </c:pt>
                <c:pt idx="1621">
                  <c:v>-8.8473826493008501E-2</c:v>
                </c:pt>
                <c:pt idx="1622">
                  <c:v>0.5071251701349746</c:v>
                </c:pt>
                <c:pt idx="1623">
                  <c:v>0.57390857436540565</c:v>
                </c:pt>
                <c:pt idx="1624">
                  <c:v>0.11355893708835595</c:v>
                </c:pt>
                <c:pt idx="1625">
                  <c:v>-0.23131643764584153</c:v>
                </c:pt>
                <c:pt idx="1626">
                  <c:v>-0.10354194666981414</c:v>
                </c:pt>
                <c:pt idx="1627">
                  <c:v>0.56051897797759631</c:v>
                </c:pt>
                <c:pt idx="1628">
                  <c:v>0.68956875679564456</c:v>
                </c:pt>
                <c:pt idx="1629">
                  <c:v>0.48372787597296957</c:v>
                </c:pt>
                <c:pt idx="1630">
                  <c:v>0.51775384320368834</c:v>
                </c:pt>
                <c:pt idx="1631">
                  <c:v>0.42764935932085962</c:v>
                </c:pt>
                <c:pt idx="1632">
                  <c:v>0.27781735289927523</c:v>
                </c:pt>
                <c:pt idx="1633">
                  <c:v>-0.32164365829209546</c:v>
                </c:pt>
                <c:pt idx="1634">
                  <c:v>-0.42641475070376406</c:v>
                </c:pt>
                <c:pt idx="1635">
                  <c:v>-0.31730379253581076</c:v>
                </c:pt>
                <c:pt idx="1636">
                  <c:v>0.28680154450011375</c:v>
                </c:pt>
                <c:pt idx="1637">
                  <c:v>0.62048803770658223</c:v>
                </c:pt>
                <c:pt idx="1638">
                  <c:v>-0.10198636228876083</c:v>
                </c:pt>
                <c:pt idx="1639">
                  <c:v>-5.4606536164963554E-2</c:v>
                </c:pt>
                <c:pt idx="1640">
                  <c:v>-0.1868722261153857</c:v>
                </c:pt>
                <c:pt idx="1641">
                  <c:v>-0.31177238236146676</c:v>
                </c:pt>
                <c:pt idx="1642">
                  <c:v>7.9579501911897527E-2</c:v>
                </c:pt>
                <c:pt idx="1643">
                  <c:v>0.18248973246767475</c:v>
                </c:pt>
                <c:pt idx="1644">
                  <c:v>0.31986665608381787</c:v>
                </c:pt>
                <c:pt idx="1645">
                  <c:v>0.48697317098257187</c:v>
                </c:pt>
                <c:pt idx="1646">
                  <c:v>0.13817972812842302</c:v>
                </c:pt>
                <c:pt idx="1647">
                  <c:v>-0.21307711661842771</c:v>
                </c:pt>
                <c:pt idx="1648">
                  <c:v>-0.43415568145108996</c:v>
                </c:pt>
                <c:pt idx="1649">
                  <c:v>-0.30468020449185246</c:v>
                </c:pt>
                <c:pt idx="1650">
                  <c:v>0.11390968192606156</c:v>
                </c:pt>
                <c:pt idx="1651">
                  <c:v>0.33697931739884268</c:v>
                </c:pt>
                <c:pt idx="1652">
                  <c:v>0.23193238795533613</c:v>
                </c:pt>
                <c:pt idx="1653">
                  <c:v>-0.45648420438510418</c:v>
                </c:pt>
                <c:pt idx="1654">
                  <c:v>-0.41541264058291588</c:v>
                </c:pt>
                <c:pt idx="1655">
                  <c:v>-8.4303955525683247E-2</c:v>
                </c:pt>
                <c:pt idx="1656">
                  <c:v>-0.39321974536236354</c:v>
                </c:pt>
                <c:pt idx="1657">
                  <c:v>0.57457715836034151</c:v>
                </c:pt>
                <c:pt idx="1658">
                  <c:v>0.99996424442511278</c:v>
                </c:pt>
                <c:pt idx="1659">
                  <c:v>0.18408817351489901</c:v>
                </c:pt>
                <c:pt idx="1660">
                  <c:v>0.47076099162130958</c:v>
                </c:pt>
                <c:pt idx="1661">
                  <c:v>0.65144415830054836</c:v>
                </c:pt>
                <c:pt idx="1662">
                  <c:v>0.16462183568878067</c:v>
                </c:pt>
                <c:pt idx="1663">
                  <c:v>0.15737410071942393</c:v>
                </c:pt>
                <c:pt idx="1664">
                  <c:v>-0.1416463485429143</c:v>
                </c:pt>
                <c:pt idx="1665">
                  <c:v>-0.25462747651380141</c:v>
                </c:pt>
                <c:pt idx="1666">
                  <c:v>-0.12161621342286009</c:v>
                </c:pt>
                <c:pt idx="1667">
                  <c:v>-0.376574571879839</c:v>
                </c:pt>
                <c:pt idx="1668">
                  <c:v>8.2394195699870248E-2</c:v>
                </c:pt>
                <c:pt idx="1669">
                  <c:v>-0.64144332551686523</c:v>
                </c:pt>
                <c:pt idx="1670">
                  <c:v>-0.83329079178333854</c:v>
                </c:pt>
                <c:pt idx="1671">
                  <c:v>0.21264716015063204</c:v>
                </c:pt>
                <c:pt idx="1672">
                  <c:v>3.3982961101369093E-2</c:v>
                </c:pt>
                <c:pt idx="1673">
                  <c:v>0.27532648111427926</c:v>
                </c:pt>
                <c:pt idx="1674">
                  <c:v>0.75004628699512665</c:v>
                </c:pt>
                <c:pt idx="1675">
                  <c:v>0.44456608863951397</c:v>
                </c:pt>
                <c:pt idx="1676">
                  <c:v>-0.14169378571539451</c:v>
                </c:pt>
                <c:pt idx="1677">
                  <c:v>-0.10681095241066224</c:v>
                </c:pt>
                <c:pt idx="1678">
                  <c:v>-0.36057973729190007</c:v>
                </c:pt>
                <c:pt idx="1679">
                  <c:v>-0.72181098969961577</c:v>
                </c:pt>
                <c:pt idx="1680">
                  <c:v>-0.22959757305107201</c:v>
                </c:pt>
                <c:pt idx="1681">
                  <c:v>-0.36574998517230045</c:v>
                </c:pt>
                <c:pt idx="1682">
                  <c:v>2.5001984284453573E-2</c:v>
                </c:pt>
                <c:pt idx="1683">
                  <c:v>0.35708192649666931</c:v>
                </c:pt>
                <c:pt idx="1684">
                  <c:v>5.4557746211601414E-2</c:v>
                </c:pt>
                <c:pt idx="1685">
                  <c:v>-3.7932519628105059E-2</c:v>
                </c:pt>
                <c:pt idx="1686">
                  <c:v>0.33756942111192484</c:v>
                </c:pt>
                <c:pt idx="1687">
                  <c:v>0.67523115045365201</c:v>
                </c:pt>
                <c:pt idx="1688">
                  <c:v>0.5419619413585407</c:v>
                </c:pt>
                <c:pt idx="1689">
                  <c:v>0.28178004032100284</c:v>
                </c:pt>
                <c:pt idx="1690">
                  <c:v>-0.24605879019800103</c:v>
                </c:pt>
                <c:pt idx="1691">
                  <c:v>0.21087196725647081</c:v>
                </c:pt>
                <c:pt idx="1692">
                  <c:v>0.18480413091587641</c:v>
                </c:pt>
                <c:pt idx="1693">
                  <c:v>-0.12555900885889479</c:v>
                </c:pt>
                <c:pt idx="1694">
                  <c:v>0.24561349050529002</c:v>
                </c:pt>
                <c:pt idx="1695">
                  <c:v>-0.33945540051479706</c:v>
                </c:pt>
                <c:pt idx="1696">
                  <c:v>-0.11185421667094295</c:v>
                </c:pt>
                <c:pt idx="1697">
                  <c:v>0.32971732960068756</c:v>
                </c:pt>
                <c:pt idx="1698">
                  <c:v>-0.15540346770631733</c:v>
                </c:pt>
                <c:pt idx="1699">
                  <c:v>-0.42229959206170326</c:v>
                </c:pt>
                <c:pt idx="1700">
                  <c:v>-0.44241061161805251</c:v>
                </c:pt>
                <c:pt idx="1701">
                  <c:v>8.2219455472306285E-3</c:v>
                </c:pt>
                <c:pt idx="1702">
                  <c:v>-0.14289349540979626</c:v>
                </c:pt>
                <c:pt idx="1703">
                  <c:v>0.12192731407065227</c:v>
                </c:pt>
                <c:pt idx="1704">
                  <c:v>0.46597045199134496</c:v>
                </c:pt>
                <c:pt idx="1705">
                  <c:v>0.61971150285886645</c:v>
                </c:pt>
                <c:pt idx="1706">
                  <c:v>0.7317139304542466</c:v>
                </c:pt>
                <c:pt idx="1707">
                  <c:v>0.30186502595654613</c:v>
                </c:pt>
                <c:pt idx="1708">
                  <c:v>0.16217148772212509</c:v>
                </c:pt>
                <c:pt idx="1709">
                  <c:v>-9.5690849658193779E-3</c:v>
                </c:pt>
                <c:pt idx="1710">
                  <c:v>-0.38356562915099007</c:v>
                </c:pt>
                <c:pt idx="1711">
                  <c:v>-1.5370958878828281E-3</c:v>
                </c:pt>
                <c:pt idx="1712">
                  <c:v>0.17062026615224621</c:v>
                </c:pt>
                <c:pt idx="1713">
                  <c:v>-8.0177695255711029E-2</c:v>
                </c:pt>
                <c:pt idx="1714">
                  <c:v>-2.3035989894858149E-3</c:v>
                </c:pt>
                <c:pt idx="1715">
                  <c:v>-0.37319163313572351</c:v>
                </c:pt>
                <c:pt idx="1716">
                  <c:v>4.9328667663507013E-2</c:v>
                </c:pt>
                <c:pt idx="1717">
                  <c:v>0.27040352526077338</c:v>
                </c:pt>
                <c:pt idx="1718">
                  <c:v>-0.30962606698065109</c:v>
                </c:pt>
                <c:pt idx="1719">
                  <c:v>-9.402407632905728E-2</c:v>
                </c:pt>
                <c:pt idx="1720">
                  <c:v>0.42813502838804884</c:v>
                </c:pt>
                <c:pt idx="1721">
                  <c:v>0.52808652169571457</c:v>
                </c:pt>
                <c:pt idx="1722">
                  <c:v>0.11881611773111372</c:v>
                </c:pt>
                <c:pt idx="1723">
                  <c:v>-0.61283675494161438</c:v>
                </c:pt>
                <c:pt idx="1724">
                  <c:v>-0.47724358236002656</c:v>
                </c:pt>
                <c:pt idx="1725">
                  <c:v>-0.34489277075433195</c:v>
                </c:pt>
                <c:pt idx="1726">
                  <c:v>-0.32827882020928351</c:v>
                </c:pt>
                <c:pt idx="1727">
                  <c:v>9.9041049602077505E-2</c:v>
                </c:pt>
                <c:pt idx="1728">
                  <c:v>-0.10825534292498891</c:v>
                </c:pt>
                <c:pt idx="1729">
                  <c:v>0.71976538678165047</c:v>
                </c:pt>
                <c:pt idx="1730">
                  <c:v>0.94370184112488376</c:v>
                </c:pt>
                <c:pt idx="1731">
                  <c:v>0.15052818582972388</c:v>
                </c:pt>
                <c:pt idx="1732">
                  <c:v>5.1499395358947334E-2</c:v>
                </c:pt>
                <c:pt idx="1733">
                  <c:v>-0.12772901621967517</c:v>
                </c:pt>
                <c:pt idx="1734">
                  <c:v>-0.36420693367539636</c:v>
                </c:pt>
                <c:pt idx="1735">
                  <c:v>-0.10345422150697622</c:v>
                </c:pt>
                <c:pt idx="1736">
                  <c:v>0.30608135320177282</c:v>
                </c:pt>
                <c:pt idx="1737">
                  <c:v>0.19884288735167344</c:v>
                </c:pt>
                <c:pt idx="1738">
                  <c:v>-0.17287898852433764</c:v>
                </c:pt>
                <c:pt idx="1739">
                  <c:v>9.9395978285798728E-2</c:v>
                </c:pt>
                <c:pt idx="1740">
                  <c:v>0.10158875649250895</c:v>
                </c:pt>
                <c:pt idx="1741">
                  <c:v>-3.6626403058306042E-2</c:v>
                </c:pt>
                <c:pt idx="1742">
                  <c:v>0.68356169611848638</c:v>
                </c:pt>
                <c:pt idx="1743">
                  <c:v>0.47043036228065704</c:v>
                </c:pt>
                <c:pt idx="1744">
                  <c:v>-2.3392518921525298E-2</c:v>
                </c:pt>
                <c:pt idx="1745">
                  <c:v>-8.9818099479210226E-2</c:v>
                </c:pt>
                <c:pt idx="1746">
                  <c:v>-0.71276941324006182</c:v>
                </c:pt>
                <c:pt idx="1747">
                  <c:v>-1.1957162694261205</c:v>
                </c:pt>
                <c:pt idx="1748">
                  <c:v>-0.44010288319368773</c:v>
                </c:pt>
                <c:pt idx="1749">
                  <c:v>3.4420212786524525E-2</c:v>
                </c:pt>
                <c:pt idx="1750">
                  <c:v>-0.94835651709979063</c:v>
                </c:pt>
                <c:pt idx="1751">
                  <c:v>-1.1705470228918544</c:v>
                </c:pt>
                <c:pt idx="1752">
                  <c:v>-0.12716918240483244</c:v>
                </c:pt>
                <c:pt idx="1753">
                  <c:v>1.0281393840644856E-2</c:v>
                </c:pt>
                <c:pt idx="1754">
                  <c:v>-0.41358586058282154</c:v>
                </c:pt>
                <c:pt idx="1755">
                  <c:v>-0.1393609249436096</c:v>
                </c:pt>
                <c:pt idx="1756">
                  <c:v>0.64251152027926406</c:v>
                </c:pt>
                <c:pt idx="1757">
                  <c:v>0.85252973780167163</c:v>
                </c:pt>
                <c:pt idx="1758">
                  <c:v>-0.50883907131972184</c:v>
                </c:pt>
                <c:pt idx="1759">
                  <c:v>-0.40986188323859324</c:v>
                </c:pt>
                <c:pt idx="1760">
                  <c:v>1.0393481638446165</c:v>
                </c:pt>
                <c:pt idx="1761">
                  <c:v>0.71094312455002162</c:v>
                </c:pt>
                <c:pt idx="1762">
                  <c:v>-0.79567043392789161</c:v>
                </c:pt>
                <c:pt idx="1763">
                  <c:v>-0.9543950341694587</c:v>
                </c:pt>
                <c:pt idx="1764">
                  <c:v>-0.36851345153177084</c:v>
                </c:pt>
                <c:pt idx="1765">
                  <c:v>-0.22819633615900059</c:v>
                </c:pt>
                <c:pt idx="1766">
                  <c:v>-0.15035739714640212</c:v>
                </c:pt>
                <c:pt idx="1767">
                  <c:v>-0.85888544077634099</c:v>
                </c:pt>
                <c:pt idx="1768">
                  <c:v>-1.1612628432054106</c:v>
                </c:pt>
                <c:pt idx="1769">
                  <c:v>-0.24677103956874691</c:v>
                </c:pt>
                <c:pt idx="1770">
                  <c:v>1.3233076578228811</c:v>
                </c:pt>
                <c:pt idx="1771">
                  <c:v>0.86599066033295169</c:v>
                </c:pt>
                <c:pt idx="1772">
                  <c:v>-0.63883239621964283</c:v>
                </c:pt>
                <c:pt idx="1773">
                  <c:v>-0.45912797791049215</c:v>
                </c:pt>
                <c:pt idx="1774">
                  <c:v>0.48584007999227136</c:v>
                </c:pt>
                <c:pt idx="1775">
                  <c:v>0.20984716866817341</c:v>
                </c:pt>
                <c:pt idx="1776">
                  <c:v>-0.29749511515422788</c:v>
                </c:pt>
                <c:pt idx="1777">
                  <c:v>0.19959117943527341</c:v>
                </c:pt>
                <c:pt idx="1778">
                  <c:v>-0.21282053337394469</c:v>
                </c:pt>
                <c:pt idx="1779">
                  <c:v>-0.19118385380059116</c:v>
                </c:pt>
                <c:pt idx="1780">
                  <c:v>1.3609712715141686</c:v>
                </c:pt>
                <c:pt idx="1781">
                  <c:v>0.96275622218429124</c:v>
                </c:pt>
                <c:pt idx="1782">
                  <c:v>0.28273025410332325</c:v>
                </c:pt>
                <c:pt idx="1783">
                  <c:v>2.7840407803158006E-2</c:v>
                </c:pt>
                <c:pt idx="1784">
                  <c:v>-0.24696584815129463</c:v>
                </c:pt>
                <c:pt idx="1785">
                  <c:v>-0.20041970243568541</c:v>
                </c:pt>
                <c:pt idx="1786">
                  <c:v>-0.26618784356344288</c:v>
                </c:pt>
                <c:pt idx="1787">
                  <c:v>0.27558433354390482</c:v>
                </c:pt>
                <c:pt idx="1788">
                  <c:v>-0.34609296868234612</c:v>
                </c:pt>
                <c:pt idx="1789">
                  <c:v>-1.190048162971818</c:v>
                </c:pt>
                <c:pt idx="1790">
                  <c:v>-0.89488857877459083</c:v>
                </c:pt>
                <c:pt idx="1791">
                  <c:v>-0.3147077454417701</c:v>
                </c:pt>
                <c:pt idx="1792">
                  <c:v>2.6308440152349791E-2</c:v>
                </c:pt>
                <c:pt idx="1793">
                  <c:v>1.0200943617632561</c:v>
                </c:pt>
                <c:pt idx="1794">
                  <c:v>0.49628487312491409</c:v>
                </c:pt>
                <c:pt idx="1795">
                  <c:v>-0.77841638301434857</c:v>
                </c:pt>
                <c:pt idx="1796">
                  <c:v>0.47199938941355585</c:v>
                </c:pt>
                <c:pt idx="1797">
                  <c:v>1.1446688736426343</c:v>
                </c:pt>
                <c:pt idx="1798">
                  <c:v>0.29567671624917852</c:v>
                </c:pt>
                <c:pt idx="1799">
                  <c:v>-0.23135101900861368</c:v>
                </c:pt>
                <c:pt idx="1800">
                  <c:v>0.40688946827841638</c:v>
                </c:pt>
                <c:pt idx="1801">
                  <c:v>0.53074713774246518</c:v>
                </c:pt>
                <c:pt idx="1802">
                  <c:v>-0.29782521064970513</c:v>
                </c:pt>
                <c:pt idx="1803">
                  <c:v>6.672999474011701E-2</c:v>
                </c:pt>
                <c:pt idx="1804">
                  <c:v>0.36127847862924833</c:v>
                </c:pt>
                <c:pt idx="1805">
                  <c:v>4.4166676438059833E-2</c:v>
                </c:pt>
                <c:pt idx="1806">
                  <c:v>-0.1773700783710068</c:v>
                </c:pt>
                <c:pt idx="1807">
                  <c:v>-0.31036210216509508</c:v>
                </c:pt>
                <c:pt idx="1808">
                  <c:v>-0.39534381563709442</c:v>
                </c:pt>
                <c:pt idx="1809">
                  <c:v>1.7736925914841977E-2</c:v>
                </c:pt>
                <c:pt idx="1810">
                  <c:v>3.3497140920497846E-2</c:v>
                </c:pt>
                <c:pt idx="1811">
                  <c:v>-0.13788321685484442</c:v>
                </c:pt>
                <c:pt idx="1812">
                  <c:v>0.74520292873823857</c:v>
                </c:pt>
                <c:pt idx="1813">
                  <c:v>1.0545193968133324</c:v>
                </c:pt>
                <c:pt idx="1814">
                  <c:v>0.47080249544697761</c:v>
                </c:pt>
                <c:pt idx="1815">
                  <c:v>0.26727346356327181</c:v>
                </c:pt>
                <c:pt idx="1816">
                  <c:v>1.5385917269908921E-3</c:v>
                </c:pt>
                <c:pt idx="1817">
                  <c:v>-0.13385542075989945</c:v>
                </c:pt>
                <c:pt idx="1818">
                  <c:v>-0.17794279639801971</c:v>
                </c:pt>
                <c:pt idx="1819">
                  <c:v>-0.10379207630452369</c:v>
                </c:pt>
                <c:pt idx="1820">
                  <c:v>7.6476518232697882E-2</c:v>
                </c:pt>
                <c:pt idx="1821">
                  <c:v>0.2261666300014154</c:v>
                </c:pt>
                <c:pt idx="1822">
                  <c:v>0.34580090647587675</c:v>
                </c:pt>
                <c:pt idx="1823">
                  <c:v>8.1355411861768354E-2</c:v>
                </c:pt>
                <c:pt idx="1824">
                  <c:v>3.8343999355960412E-3</c:v>
                </c:pt>
                <c:pt idx="1825">
                  <c:v>0.25842864647037012</c:v>
                </c:pt>
                <c:pt idx="1826">
                  <c:v>0.35872587300798903</c:v>
                </c:pt>
                <c:pt idx="1827">
                  <c:v>-0.41498519543172835</c:v>
                </c:pt>
                <c:pt idx="1828">
                  <c:v>-0.72972869551909192</c:v>
                </c:pt>
                <c:pt idx="1829">
                  <c:v>-4.9725737502070502E-2</c:v>
                </c:pt>
                <c:pt idx="1830">
                  <c:v>0.21057178338102844</c:v>
                </c:pt>
                <c:pt idx="1831">
                  <c:v>0.548029556650243</c:v>
                </c:pt>
                <c:pt idx="1832">
                  <c:v>0.6954651234000887</c:v>
                </c:pt>
                <c:pt idx="1833">
                  <c:v>0.13189854075361787</c:v>
                </c:pt>
                <c:pt idx="1834">
                  <c:v>7.0987138800730834E-2</c:v>
                </c:pt>
                <c:pt idx="1835">
                  <c:v>0.18511844925365056</c:v>
                </c:pt>
                <c:pt idx="1836">
                  <c:v>-5.8689223522647702E-2</c:v>
                </c:pt>
                <c:pt idx="1837">
                  <c:v>0.15078727628169294</c:v>
                </c:pt>
                <c:pt idx="1838">
                  <c:v>-2.0427772691849456E-2</c:v>
                </c:pt>
                <c:pt idx="1839">
                  <c:v>-0.38253144249542653</c:v>
                </c:pt>
                <c:pt idx="1840">
                  <c:v>0.31677181414534838</c:v>
                </c:pt>
                <c:pt idx="1841">
                  <c:v>0.8155538307176784</c:v>
                </c:pt>
                <c:pt idx="1842">
                  <c:v>0.37631117403828646</c:v>
                </c:pt>
                <c:pt idx="1843">
                  <c:v>0.11224562335607025</c:v>
                </c:pt>
                <c:pt idx="1844">
                  <c:v>-2.6908745716099892E-2</c:v>
                </c:pt>
                <c:pt idx="1845">
                  <c:v>-0.29345904096837405</c:v>
                </c:pt>
                <c:pt idx="1846">
                  <c:v>-6.4113619832482149E-2</c:v>
                </c:pt>
                <c:pt idx="1847">
                  <c:v>0.69782361570179563</c:v>
                </c:pt>
                <c:pt idx="1848">
                  <c:v>0.70900846860876265</c:v>
                </c:pt>
                <c:pt idx="1849">
                  <c:v>-9.6187284040962183E-3</c:v>
                </c:pt>
                <c:pt idx="1850">
                  <c:v>-9.4716590202767528E-2</c:v>
                </c:pt>
                <c:pt idx="1851">
                  <c:v>0.14072823156460978</c:v>
                </c:pt>
                <c:pt idx="1852">
                  <c:v>-2.9955178177835592E-2</c:v>
                </c:pt>
                <c:pt idx="1853">
                  <c:v>0.35291114703521231</c:v>
                </c:pt>
                <c:pt idx="1854">
                  <c:v>0.57763835489186599</c:v>
                </c:pt>
                <c:pt idx="1855">
                  <c:v>0.22796909589361691</c:v>
                </c:pt>
                <c:pt idx="1856">
                  <c:v>-5.7045482802247832E-2</c:v>
                </c:pt>
                <c:pt idx="1857">
                  <c:v>-0.11744905052870501</c:v>
                </c:pt>
                <c:pt idx="1858">
                  <c:v>0.11062716812765283</c:v>
                </c:pt>
                <c:pt idx="1859">
                  <c:v>9.6234416793824565E-2</c:v>
                </c:pt>
                <c:pt idx="1860">
                  <c:v>0.36775188810984516</c:v>
                </c:pt>
                <c:pt idx="1861">
                  <c:v>0.32051282051283053</c:v>
                </c:pt>
                <c:pt idx="1862">
                  <c:v>0.18806273598605291</c:v>
                </c:pt>
                <c:pt idx="1863">
                  <c:v>0.42433993578733131</c:v>
                </c:pt>
                <c:pt idx="1864">
                  <c:v>-0.18258644891007358</c:v>
                </c:pt>
                <c:pt idx="1865">
                  <c:v>-0.39765312356528582</c:v>
                </c:pt>
                <c:pt idx="1866">
                  <c:v>2.3228550792487875E-2</c:v>
                </c:pt>
                <c:pt idx="1867">
                  <c:v>-0.37374767314857837</c:v>
                </c:pt>
                <c:pt idx="1868">
                  <c:v>-0.39299671834992689</c:v>
                </c:pt>
                <c:pt idx="1869">
                  <c:v>-0.11591426001360522</c:v>
                </c:pt>
                <c:pt idx="1870">
                  <c:v>0.45540908109137301</c:v>
                </c:pt>
                <c:pt idx="1871">
                  <c:v>0.67564366538511489</c:v>
                </c:pt>
                <c:pt idx="1872">
                  <c:v>0.20379426552618038</c:v>
                </c:pt>
                <c:pt idx="1873">
                  <c:v>-0.1611143622977792</c:v>
                </c:pt>
                <c:pt idx="1874">
                  <c:v>-0.13821750079602477</c:v>
                </c:pt>
                <c:pt idx="1875">
                  <c:v>0.18333731892722299</c:v>
                </c:pt>
                <c:pt idx="1876">
                  <c:v>0.45497287522604013</c:v>
                </c:pt>
                <c:pt idx="1877">
                  <c:v>0.42843050425190632</c:v>
                </c:pt>
                <c:pt idx="1878">
                  <c:v>0.24413152272107869</c:v>
                </c:pt>
                <c:pt idx="1879">
                  <c:v>0.16700699855880741</c:v>
                </c:pt>
                <c:pt idx="1880">
                  <c:v>2.534845195932953E-2</c:v>
                </c:pt>
                <c:pt idx="1881">
                  <c:v>5.6038005903611424E-2</c:v>
                </c:pt>
                <c:pt idx="1882">
                  <c:v>0.19762845849803864</c:v>
                </c:pt>
                <c:pt idx="1883">
                  <c:v>-6.728900091855991E-2</c:v>
                </c:pt>
                <c:pt idx="1884">
                  <c:v>-0.8564639155791629</c:v>
                </c:pt>
                <c:pt idx="1885">
                  <c:v>-0.52176725299602866</c:v>
                </c:pt>
                <c:pt idx="1886">
                  <c:v>0.62348058215603697</c:v>
                </c:pt>
                <c:pt idx="1887">
                  <c:v>0.52089503480411425</c:v>
                </c:pt>
                <c:pt idx="1888">
                  <c:v>-9.8567908288982792E-2</c:v>
                </c:pt>
                <c:pt idx="1889">
                  <c:v>0.30207268333488357</c:v>
                </c:pt>
                <c:pt idx="1890">
                  <c:v>0.6440253903535349</c:v>
                </c:pt>
                <c:pt idx="1891">
                  <c:v>0.12181907035051506</c:v>
                </c:pt>
                <c:pt idx="1892">
                  <c:v>-0.25289145120786938</c:v>
                </c:pt>
                <c:pt idx="1893">
                  <c:v>-0.107795684626704</c:v>
                </c:pt>
                <c:pt idx="1894">
                  <c:v>0.20375491194876238</c:v>
                </c:pt>
                <c:pt idx="1895">
                  <c:v>6.0577076359000184E-2</c:v>
                </c:pt>
                <c:pt idx="1896">
                  <c:v>-1.0621123289909177E-3</c:v>
                </c:pt>
                <c:pt idx="1897">
                  <c:v>0.49990617908112012</c:v>
                </c:pt>
                <c:pt idx="1898">
                  <c:v>0.49037394536135726</c:v>
                </c:pt>
                <c:pt idx="1899">
                  <c:v>-0.10551888297220464</c:v>
                </c:pt>
                <c:pt idx="1900">
                  <c:v>-5.579808812589182E-2</c:v>
                </c:pt>
                <c:pt idx="1901">
                  <c:v>3.7570620477047442E-2</c:v>
                </c:pt>
                <c:pt idx="1902">
                  <c:v>-0.26465054895684031</c:v>
                </c:pt>
                <c:pt idx="1903">
                  <c:v>-0.4448354742213575</c:v>
                </c:pt>
                <c:pt idx="1904">
                  <c:v>-4.2773414025439806E-2</c:v>
                </c:pt>
                <c:pt idx="1905">
                  <c:v>0.55947518257209061</c:v>
                </c:pt>
                <c:pt idx="1906">
                  <c:v>0.28240143205309715</c:v>
                </c:pt>
                <c:pt idx="1907">
                  <c:v>-0.29773803261440585</c:v>
                </c:pt>
                <c:pt idx="1908">
                  <c:v>-0.2947580205486478</c:v>
                </c:pt>
                <c:pt idx="1909">
                  <c:v>1.0936171563835475E-2</c:v>
                </c:pt>
                <c:pt idx="1910">
                  <c:v>-0.24303865337537681</c:v>
                </c:pt>
                <c:pt idx="1911">
                  <c:v>-0.21039231979633752</c:v>
                </c:pt>
                <c:pt idx="1912">
                  <c:v>0.10098862549165202</c:v>
                </c:pt>
                <c:pt idx="1913">
                  <c:v>6.5133896175158704E-2</c:v>
                </c:pt>
                <c:pt idx="1914">
                  <c:v>0.41991092369790584</c:v>
                </c:pt>
                <c:pt idx="1915">
                  <c:v>0.55977115963166879</c:v>
                </c:pt>
                <c:pt idx="1916">
                  <c:v>0.28305687411325853</c:v>
                </c:pt>
                <c:pt idx="1917">
                  <c:v>-8.3838987225117005E-3</c:v>
                </c:pt>
                <c:pt idx="1918">
                  <c:v>-0.18970161298774241</c:v>
                </c:pt>
                <c:pt idx="1919">
                  <c:v>-3.8502464157750662E-3</c:v>
                </c:pt>
                <c:pt idx="1920">
                  <c:v>-0.12006230638639889</c:v>
                </c:pt>
                <c:pt idx="1921">
                  <c:v>-8.691324796209518E-2</c:v>
                </c:pt>
                <c:pt idx="1922">
                  <c:v>0.60155597802830263</c:v>
                </c:pt>
                <c:pt idx="1923">
                  <c:v>-0.14190628606494946</c:v>
                </c:pt>
                <c:pt idx="1924">
                  <c:v>-0.6263922737969726</c:v>
                </c:pt>
                <c:pt idx="1925">
                  <c:v>-0.1205166404317468</c:v>
                </c:pt>
                <c:pt idx="1926">
                  <c:v>0.23850984116932475</c:v>
                </c:pt>
                <c:pt idx="1927">
                  <c:v>0.61275412977332444</c:v>
                </c:pt>
                <c:pt idx="1928">
                  <c:v>0.59123300859119998</c:v>
                </c:pt>
                <c:pt idx="1929">
                  <c:v>0.36375110963159474</c:v>
                </c:pt>
                <c:pt idx="1930">
                  <c:v>3.4204807330202036E-2</c:v>
                </c:pt>
                <c:pt idx="1931">
                  <c:v>-1.1743088846833867E-2</c:v>
                </c:pt>
                <c:pt idx="1932">
                  <c:v>8.4629254778955942E-2</c:v>
                </c:pt>
                <c:pt idx="1933">
                  <c:v>3.0026609788686719E-2</c:v>
                </c:pt>
                <c:pt idx="1934">
                  <c:v>-0.41369078425285055</c:v>
                </c:pt>
                <c:pt idx="1935">
                  <c:v>-0.5176159179020986</c:v>
                </c:pt>
                <c:pt idx="1936">
                  <c:v>0.21279041015265118</c:v>
                </c:pt>
                <c:pt idx="1937">
                  <c:v>0.75517466672227163</c:v>
                </c:pt>
                <c:pt idx="1938">
                  <c:v>0.43977497318235576</c:v>
                </c:pt>
                <c:pt idx="1939">
                  <c:v>1.2019395870819278E-2</c:v>
                </c:pt>
                <c:pt idx="1940">
                  <c:v>9.9577311481267264E-2</c:v>
                </c:pt>
                <c:pt idx="1941">
                  <c:v>6.9291749136425412E-2</c:v>
                </c:pt>
                <c:pt idx="1942">
                  <c:v>-0.12203357294419601</c:v>
                </c:pt>
                <c:pt idx="1943">
                  <c:v>-0.21484931375208169</c:v>
                </c:pt>
                <c:pt idx="1944">
                  <c:v>-0.24076411651607632</c:v>
                </c:pt>
                <c:pt idx="1945">
                  <c:v>-1.7969873224819903</c:v>
                </c:pt>
                <c:pt idx="1946">
                  <c:v>-1.5037092430896999</c:v>
                </c:pt>
                <c:pt idx="1947">
                  <c:v>0.16075795056781408</c:v>
                </c:pt>
                <c:pt idx="1948">
                  <c:v>-0.69893984633288275</c:v>
                </c:pt>
                <c:pt idx="1949">
                  <c:v>-1.0428874004150106</c:v>
                </c:pt>
                <c:pt idx="1950">
                  <c:v>0.29841773412572592</c:v>
                </c:pt>
                <c:pt idx="1951">
                  <c:v>0.63261201601751038</c:v>
                </c:pt>
                <c:pt idx="1952">
                  <c:v>0.2432732087305732</c:v>
                </c:pt>
                <c:pt idx="1953">
                  <c:v>0.39265938140934636</c:v>
                </c:pt>
                <c:pt idx="1954">
                  <c:v>0.16614730777185441</c:v>
                </c:pt>
                <c:pt idx="1955">
                  <c:v>-0.89770057663559866</c:v>
                </c:pt>
                <c:pt idx="1956">
                  <c:v>-0.68781472462267668</c:v>
                </c:pt>
                <c:pt idx="1957">
                  <c:v>0.51934337059632851</c:v>
                </c:pt>
                <c:pt idx="1958">
                  <c:v>-5.7566588352068624E-3</c:v>
                </c:pt>
                <c:pt idx="1959">
                  <c:v>0.35189602875617343</c:v>
                </c:pt>
                <c:pt idx="1960">
                  <c:v>0.85944474921207881</c:v>
                </c:pt>
                <c:pt idx="1961">
                  <c:v>1.1724221288455796</c:v>
                </c:pt>
                <c:pt idx="1962">
                  <c:v>0.82994841810848574</c:v>
                </c:pt>
                <c:pt idx="1963">
                  <c:v>3.7287686699801495E-2</c:v>
                </c:pt>
                <c:pt idx="1964">
                  <c:v>0.10311253548848055</c:v>
                </c:pt>
                <c:pt idx="1965">
                  <c:v>-0.26134374532383381</c:v>
                </c:pt>
                <c:pt idx="1966">
                  <c:v>-0.71595547957154826</c:v>
                </c:pt>
                <c:pt idx="1967">
                  <c:v>-0.20663625693180684</c:v>
                </c:pt>
                <c:pt idx="1968">
                  <c:v>0.12959115399515059</c:v>
                </c:pt>
                <c:pt idx="1969">
                  <c:v>7.1042210327145333E-2</c:v>
                </c:pt>
                <c:pt idx="1970">
                  <c:v>0.58480354255991651</c:v>
                </c:pt>
                <c:pt idx="1971">
                  <c:v>0.52689689871559964</c:v>
                </c:pt>
                <c:pt idx="1972">
                  <c:v>0.19394394394394143</c:v>
                </c:pt>
                <c:pt idx="1973">
                  <c:v>0.19703749956639138</c:v>
                </c:pt>
                <c:pt idx="1974">
                  <c:v>0.15891260845178712</c:v>
                </c:pt>
                <c:pt idx="1975">
                  <c:v>-0.2029056644209892</c:v>
                </c:pt>
                <c:pt idx="1976">
                  <c:v>-1.4893838107437801E-2</c:v>
                </c:pt>
                <c:pt idx="1977">
                  <c:v>0.48429505277707574</c:v>
                </c:pt>
                <c:pt idx="1978">
                  <c:v>0.71225414993190095</c:v>
                </c:pt>
                <c:pt idx="1979">
                  <c:v>0.63806990699378374</c:v>
                </c:pt>
                <c:pt idx="1980">
                  <c:v>0.13673701933706414</c:v>
                </c:pt>
                <c:pt idx="1981">
                  <c:v>-2.5815480456654251E-2</c:v>
                </c:pt>
                <c:pt idx="1982">
                  <c:v>0.40194209723397251</c:v>
                </c:pt>
                <c:pt idx="1983">
                  <c:v>0.34584980237155138</c:v>
                </c:pt>
                <c:pt idx="1984">
                  <c:v>-0.13219751387736944</c:v>
                </c:pt>
                <c:pt idx="1985">
                  <c:v>0.48491561252675047</c:v>
                </c:pt>
                <c:pt idx="1986">
                  <c:v>0.46442853782304211</c:v>
                </c:pt>
                <c:pt idx="1987">
                  <c:v>-4.1478230618954857E-2</c:v>
                </c:pt>
                <c:pt idx="1988">
                  <c:v>-0.39621454482177532</c:v>
                </c:pt>
                <c:pt idx="1989">
                  <c:v>-0.26105011355847862</c:v>
                </c:pt>
                <c:pt idx="1990">
                  <c:v>0.45070688220651367</c:v>
                </c:pt>
                <c:pt idx="1991">
                  <c:v>0.5331902550258979</c:v>
                </c:pt>
                <c:pt idx="1992">
                  <c:v>0.33422838939942917</c:v>
                </c:pt>
                <c:pt idx="1993">
                  <c:v>0.23537468791245866</c:v>
                </c:pt>
                <c:pt idx="1994">
                  <c:v>6.7328900018234009E-2</c:v>
                </c:pt>
                <c:pt idx="1995">
                  <c:v>9.3467856337921568E-2</c:v>
                </c:pt>
                <c:pt idx="1996">
                  <c:v>-0.53313023610053523</c:v>
                </c:pt>
                <c:pt idx="1997">
                  <c:v>-0.22105333244557984</c:v>
                </c:pt>
                <c:pt idx="1998">
                  <c:v>0.39203779578000841</c:v>
                </c:pt>
                <c:pt idx="1999">
                  <c:v>-0.15321162813110756</c:v>
                </c:pt>
                <c:pt idx="2000">
                  <c:v>0.35249475751421938</c:v>
                </c:pt>
                <c:pt idx="2001">
                  <c:v>0.39371254009268797</c:v>
                </c:pt>
                <c:pt idx="2002">
                  <c:v>0.28842722911627061</c:v>
                </c:pt>
                <c:pt idx="2003">
                  <c:v>0.40718302481642593</c:v>
                </c:pt>
                <c:pt idx="2004">
                  <c:v>4.494971865412966E-2</c:v>
                </c:pt>
                <c:pt idx="2005">
                  <c:v>-9.3466525865628244E-2</c:v>
                </c:pt>
                <c:pt idx="2006">
                  <c:v>-0.55016298085917859</c:v>
                </c:pt>
                <c:pt idx="2007">
                  <c:v>-0.21058816151254287</c:v>
                </c:pt>
                <c:pt idx="2008">
                  <c:v>0.34499525342100429</c:v>
                </c:pt>
                <c:pt idx="2009">
                  <c:v>0.46709255486771994</c:v>
                </c:pt>
                <c:pt idx="2010">
                  <c:v>0.42587677134224144</c:v>
                </c:pt>
                <c:pt idx="2011">
                  <c:v>0.20092720554363391</c:v>
                </c:pt>
                <c:pt idx="2012">
                  <c:v>0.27714740329185938</c:v>
                </c:pt>
                <c:pt idx="2013">
                  <c:v>-0.17525833533845062</c:v>
                </c:pt>
                <c:pt idx="2014">
                  <c:v>-0.72050474419151178</c:v>
                </c:pt>
                <c:pt idx="2015">
                  <c:v>-1.3080923243491491</c:v>
                </c:pt>
                <c:pt idx="2016">
                  <c:v>-0.32246482806308036</c:v>
                </c:pt>
                <c:pt idx="2017">
                  <c:v>0.61299768541680022</c:v>
                </c:pt>
                <c:pt idx="2018">
                  <c:v>-0.48528885294157731</c:v>
                </c:pt>
                <c:pt idx="2019">
                  <c:v>0.20652072535409222</c:v>
                </c:pt>
                <c:pt idx="2020">
                  <c:v>1.0048798000212749</c:v>
                </c:pt>
                <c:pt idx="2021">
                  <c:v>0.57033782560760649</c:v>
                </c:pt>
                <c:pt idx="2022">
                  <c:v>0.26408105030301277</c:v>
                </c:pt>
                <c:pt idx="2023">
                  <c:v>2.5130958403367612E-2</c:v>
                </c:pt>
                <c:pt idx="2024">
                  <c:v>-0.59385522984154548</c:v>
                </c:pt>
                <c:pt idx="2025">
                  <c:v>-0.38831190998254017</c:v>
                </c:pt>
                <c:pt idx="2026">
                  <c:v>-0.32754581192807686</c:v>
                </c:pt>
                <c:pt idx="2027">
                  <c:v>-0.80833126704685732</c:v>
                </c:pt>
                <c:pt idx="2028">
                  <c:v>-0.32430090324301497</c:v>
                </c:pt>
                <c:pt idx="2029">
                  <c:v>0.28054852419438031</c:v>
                </c:pt>
                <c:pt idx="2030">
                  <c:v>0.43581775015339197</c:v>
                </c:pt>
                <c:pt idx="2031">
                  <c:v>-9.8936597577051283E-2</c:v>
                </c:pt>
                <c:pt idx="2032">
                  <c:v>0.49982552632890997</c:v>
                </c:pt>
                <c:pt idx="2033">
                  <c:v>0.65804919827120856</c:v>
                </c:pt>
                <c:pt idx="2034">
                  <c:v>0.20597965170714874</c:v>
                </c:pt>
                <c:pt idx="2035">
                  <c:v>0.16851022535783441</c:v>
                </c:pt>
                <c:pt idx="2036">
                  <c:v>0.22517509982326731</c:v>
                </c:pt>
                <c:pt idx="2037">
                  <c:v>-0.6632313178416217</c:v>
                </c:pt>
                <c:pt idx="2038">
                  <c:v>-0.43655920341093918</c:v>
                </c:pt>
                <c:pt idx="2039">
                  <c:v>1.246413465887892</c:v>
                </c:pt>
                <c:pt idx="2040">
                  <c:v>1.1002987177313035</c:v>
                </c:pt>
                <c:pt idx="2041">
                  <c:v>5.9351392499795083E-2</c:v>
                </c:pt>
                <c:pt idx="2042">
                  <c:v>-0.10090199289495502</c:v>
                </c:pt>
                <c:pt idx="2043">
                  <c:v>-0.11358905930833241</c:v>
                </c:pt>
                <c:pt idx="2044">
                  <c:v>0.12405625175666189</c:v>
                </c:pt>
                <c:pt idx="2045">
                  <c:v>-0.38461414360434426</c:v>
                </c:pt>
                <c:pt idx="2046">
                  <c:v>-0.37767751004926514</c:v>
                </c:pt>
                <c:pt idx="2047">
                  <c:v>-0.74846454222386893</c:v>
                </c:pt>
                <c:pt idx="2048">
                  <c:v>-0.76950543960743079</c:v>
                </c:pt>
                <c:pt idx="2049">
                  <c:v>-0.93657563912951836</c:v>
                </c:pt>
                <c:pt idx="2050">
                  <c:v>-1.978172123635787</c:v>
                </c:pt>
                <c:pt idx="2051">
                  <c:v>-0.2906788967120924</c:v>
                </c:pt>
                <c:pt idx="2052">
                  <c:v>-0.12513468174193179</c:v>
                </c:pt>
                <c:pt idx="2053">
                  <c:v>-0.27925999515222188</c:v>
                </c:pt>
                <c:pt idx="2054">
                  <c:v>0.57069692124930504</c:v>
                </c:pt>
                <c:pt idx="2055">
                  <c:v>-1.1035994635185853</c:v>
                </c:pt>
                <c:pt idx="2056">
                  <c:v>-0.15592515592514741</c:v>
                </c:pt>
                <c:pt idx="2057">
                  <c:v>1.5037697667122838</c:v>
                </c:pt>
                <c:pt idx="2058">
                  <c:v>0.99785010511729244</c:v>
                </c:pt>
                <c:pt idx="2059">
                  <c:v>-0.78723211073035537</c:v>
                </c:pt>
                <c:pt idx="2060">
                  <c:v>-1.4767989695963268</c:v>
                </c:pt>
                <c:pt idx="2061">
                  <c:v>-1.3417138846740931E-2</c:v>
                </c:pt>
                <c:pt idx="2062">
                  <c:v>-0.92659496136034636</c:v>
                </c:pt>
                <c:pt idx="2063">
                  <c:v>-1.6169979266585985</c:v>
                </c:pt>
                <c:pt idx="2064">
                  <c:v>-0.52738408316713048</c:v>
                </c:pt>
                <c:pt idx="2065">
                  <c:v>1.3942957723986915</c:v>
                </c:pt>
                <c:pt idx="2066">
                  <c:v>1.2001259974800478</c:v>
                </c:pt>
                <c:pt idx="2067">
                  <c:v>4.0809409681523773E-2</c:v>
                </c:pt>
                <c:pt idx="2068">
                  <c:v>0.63712763640512504</c:v>
                </c:pt>
                <c:pt idx="2069">
                  <c:v>0.5307272165161121</c:v>
                </c:pt>
                <c:pt idx="2070">
                  <c:v>0.51801609403562909</c:v>
                </c:pt>
                <c:pt idx="2071">
                  <c:v>0.15093262082258471</c:v>
                </c:pt>
                <c:pt idx="2072">
                  <c:v>-1.5976783259508227</c:v>
                </c:pt>
                <c:pt idx="2073">
                  <c:v>-0.11417415179987959</c:v>
                </c:pt>
                <c:pt idx="2074">
                  <c:v>0.88197612379435575</c:v>
                </c:pt>
                <c:pt idx="2075">
                  <c:v>0.35223923513765981</c:v>
                </c:pt>
                <c:pt idx="2076">
                  <c:v>1.0840496657115641</c:v>
                </c:pt>
                <c:pt idx="2077">
                  <c:v>-7.8626433329507014E-2</c:v>
                </c:pt>
                <c:pt idx="2078">
                  <c:v>-0.35359078705190122</c:v>
                </c:pt>
                <c:pt idx="2079">
                  <c:v>-0.62631753756889352</c:v>
                </c:pt>
                <c:pt idx="2080">
                  <c:v>-0.91743119266055362</c:v>
                </c:pt>
                <c:pt idx="2081">
                  <c:v>0.61889026573041561</c:v>
                </c:pt>
                <c:pt idx="2082">
                  <c:v>0.66639755334944195</c:v>
                </c:pt>
                <c:pt idx="2083">
                  <c:v>0.43362128142565975</c:v>
                </c:pt>
                <c:pt idx="2084">
                  <c:v>0.43242584810279938</c:v>
                </c:pt>
                <c:pt idx="2085">
                  <c:v>-0.2462772050400899</c:v>
                </c:pt>
                <c:pt idx="2086">
                  <c:v>1.1996392976436026</c:v>
                </c:pt>
                <c:pt idx="2087">
                  <c:v>1.7477581505868807</c:v>
                </c:pt>
                <c:pt idx="2088">
                  <c:v>-4.3952007032326462E-2</c:v>
                </c:pt>
                <c:pt idx="2089">
                  <c:v>-9.6474417872051688E-2</c:v>
                </c:pt>
                <c:pt idx="2090">
                  <c:v>-3.350303826572449E-2</c:v>
                </c:pt>
                <c:pt idx="2091">
                  <c:v>-0.28125698213886852</c:v>
                </c:pt>
                <c:pt idx="2092">
                  <c:v>0.24580549075428931</c:v>
                </c:pt>
                <c:pt idx="2093">
                  <c:v>0.47199889560146208</c:v>
                </c:pt>
                <c:pt idx="2094">
                  <c:v>4.481899016600574E-2</c:v>
                </c:pt>
                <c:pt idx="2095">
                  <c:v>0.51208099120044259</c:v>
                </c:pt>
                <c:pt idx="2096">
                  <c:v>0.64708810353409918</c:v>
                </c:pt>
                <c:pt idx="2097">
                  <c:v>-0.25018909641007026</c:v>
                </c:pt>
                <c:pt idx="2098">
                  <c:v>-0.11374241717219558</c:v>
                </c:pt>
                <c:pt idx="2099">
                  <c:v>0.57000853228481541</c:v>
                </c:pt>
                <c:pt idx="2100">
                  <c:v>0.32871179814063728</c:v>
                </c:pt>
                <c:pt idx="2101">
                  <c:v>0.24210895224375967</c:v>
                </c:pt>
                <c:pt idx="2102">
                  <c:v>0.31465503415981244</c:v>
                </c:pt>
                <c:pt idx="2103">
                  <c:v>-0.34276469139988119</c:v>
                </c:pt>
                <c:pt idx="2104">
                  <c:v>-1.8929732192420584E-2</c:v>
                </c:pt>
                <c:pt idx="2105">
                  <c:v>-0.18323599255503847</c:v>
                </c:pt>
                <c:pt idx="2106">
                  <c:v>-0.74747065574877858</c:v>
                </c:pt>
                <c:pt idx="2107">
                  <c:v>-0.24649849056114187</c:v>
                </c:pt>
                <c:pt idx="2108">
                  <c:v>5.35778648733806E-2</c:v>
                </c:pt>
                <c:pt idx="2109">
                  <c:v>-1.3166606085782584</c:v>
                </c:pt>
                <c:pt idx="2110">
                  <c:v>-1.1109247511272098</c:v>
                </c:pt>
                <c:pt idx="2111">
                  <c:v>0.63154113996668493</c:v>
                </c:pt>
                <c:pt idx="2112">
                  <c:v>0.31494553722503388</c:v>
                </c:pt>
                <c:pt idx="2113">
                  <c:v>-0.17097959116439568</c:v>
                </c:pt>
                <c:pt idx="2114">
                  <c:v>0.64086910034121214</c:v>
                </c:pt>
                <c:pt idx="2115">
                  <c:v>0.86435298129640248</c:v>
                </c:pt>
                <c:pt idx="2116">
                  <c:v>-0.13231297382349291</c:v>
                </c:pt>
                <c:pt idx="2117">
                  <c:v>0.27148702624049537</c:v>
                </c:pt>
                <c:pt idx="2118">
                  <c:v>-0.74213309699349528</c:v>
                </c:pt>
                <c:pt idx="2119">
                  <c:v>-1.2893097188833698</c:v>
                </c:pt>
                <c:pt idx="2120">
                  <c:v>-0.20708873006563891</c:v>
                </c:pt>
                <c:pt idx="2121">
                  <c:v>0.35327945600275834</c:v>
                </c:pt>
                <c:pt idx="2122">
                  <c:v>-0.90358057450651941</c:v>
                </c:pt>
                <c:pt idx="2123">
                  <c:v>-1.4951036856743098</c:v>
                </c:pt>
                <c:pt idx="2124">
                  <c:v>-0.74228984554270505</c:v>
                </c:pt>
                <c:pt idx="2125">
                  <c:v>-1.2139610644611518</c:v>
                </c:pt>
                <c:pt idx="2126">
                  <c:v>0.93228893006276758</c:v>
                </c:pt>
                <c:pt idx="2127">
                  <c:v>1.0753977087864135</c:v>
                </c:pt>
                <c:pt idx="2128">
                  <c:v>-1.0022871664549007</c:v>
                </c:pt>
                <c:pt idx="2129">
                  <c:v>-0.40456314368152979</c:v>
                </c:pt>
                <c:pt idx="2130">
                  <c:v>-0.61412100280083382</c:v>
                </c:pt>
                <c:pt idx="2131">
                  <c:v>-0.66010138382700245</c:v>
                </c:pt>
                <c:pt idx="2132">
                  <c:v>-0.57433455509956877</c:v>
                </c:pt>
                <c:pt idx="2133">
                  <c:v>3.2208486936310267E-2</c:v>
                </c:pt>
                <c:pt idx="2134">
                  <c:v>-0.32898075462586268</c:v>
                </c:pt>
                <c:pt idx="2135">
                  <c:v>-0.45050580952347258</c:v>
                </c:pt>
                <c:pt idx="2136">
                  <c:v>2.1770108779999457</c:v>
                </c:pt>
                <c:pt idx="2137">
                  <c:v>1.4443523888428502</c:v>
                </c:pt>
                <c:pt idx="2138">
                  <c:v>0.41583861922523147</c:v>
                </c:pt>
                <c:pt idx="2139">
                  <c:v>8.9804328229740854E-2</c:v>
                </c:pt>
                <c:pt idx="2140">
                  <c:v>-0.61994034216916716</c:v>
                </c:pt>
                <c:pt idx="2141">
                  <c:v>0.40440174434451986</c:v>
                </c:pt>
                <c:pt idx="2142">
                  <c:v>1.5316907979789887</c:v>
                </c:pt>
                <c:pt idx="2143">
                  <c:v>0.66104985946842476</c:v>
                </c:pt>
                <c:pt idx="2144">
                  <c:v>0.28452949710989467</c:v>
                </c:pt>
                <c:pt idx="2145">
                  <c:v>-0.8928807903170205</c:v>
                </c:pt>
                <c:pt idx="2146">
                  <c:v>-0.98677507607922565</c:v>
                </c:pt>
                <c:pt idx="2147">
                  <c:v>0.36774008535617281</c:v>
                </c:pt>
                <c:pt idx="2148">
                  <c:v>-0.62555673204590578</c:v>
                </c:pt>
                <c:pt idx="2149">
                  <c:v>-1.4382648815765433</c:v>
                </c:pt>
                <c:pt idx="2150">
                  <c:v>-0.44443376735695234</c:v>
                </c:pt>
                <c:pt idx="2151">
                  <c:v>0.24371998745204845</c:v>
                </c:pt>
                <c:pt idx="2152">
                  <c:v>0.16506530396087021</c:v>
                </c:pt>
                <c:pt idx="2153">
                  <c:v>1.0852324615310815</c:v>
                </c:pt>
                <c:pt idx="2154">
                  <c:v>1.24136057194288</c:v>
                </c:pt>
                <c:pt idx="2155">
                  <c:v>0.44248381361334038</c:v>
                </c:pt>
                <c:pt idx="2156">
                  <c:v>-0.68434816588680458</c:v>
                </c:pt>
                <c:pt idx="2157">
                  <c:v>-0.63492063492064321</c:v>
                </c:pt>
                <c:pt idx="2158">
                  <c:v>-0.26736882005738738</c:v>
                </c:pt>
                <c:pt idx="2159">
                  <c:v>-1.0720030405657681</c:v>
                </c:pt>
                <c:pt idx="2160">
                  <c:v>-0.71726759123635886</c:v>
                </c:pt>
                <c:pt idx="2161">
                  <c:v>-1.2275767710550378</c:v>
                </c:pt>
                <c:pt idx="2162">
                  <c:v>-1.08402505955316</c:v>
                </c:pt>
                <c:pt idx="2163">
                  <c:v>-0.77445363887121044</c:v>
                </c:pt>
                <c:pt idx="2164">
                  <c:v>-0.23842617342029646</c:v>
                </c:pt>
                <c:pt idx="2165">
                  <c:v>1.0799475566320504</c:v>
                </c:pt>
                <c:pt idx="2166">
                  <c:v>-0.28910314408504284</c:v>
                </c:pt>
                <c:pt idx="2167">
                  <c:v>-0.14142617128517881</c:v>
                </c:pt>
                <c:pt idx="2168">
                  <c:v>-0.71274673708945468</c:v>
                </c:pt>
                <c:pt idx="2169">
                  <c:v>-1.5444070656623361</c:v>
                </c:pt>
                <c:pt idx="2170">
                  <c:v>-1.728038228170752</c:v>
                </c:pt>
                <c:pt idx="2171">
                  <c:v>-1.7732042565769996</c:v>
                </c:pt>
                <c:pt idx="2172">
                  <c:v>-0.85464619829145261</c:v>
                </c:pt>
                <c:pt idx="2173">
                  <c:v>0.50764695392858383</c:v>
                </c:pt>
                <c:pt idx="2174">
                  <c:v>1.5688524652047768</c:v>
                </c:pt>
                <c:pt idx="2175">
                  <c:v>-0.29621315454002423</c:v>
                </c:pt>
                <c:pt idx="2176">
                  <c:v>7.0825225708814804E-2</c:v>
                </c:pt>
                <c:pt idx="2177">
                  <c:v>1.1782191495068317</c:v>
                </c:pt>
                <c:pt idx="2178">
                  <c:v>6.811011011747739E-2</c:v>
                </c:pt>
                <c:pt idx="2179">
                  <c:v>0.59197068475813952</c:v>
                </c:pt>
                <c:pt idx="2180">
                  <c:v>1.4571362736958258</c:v>
                </c:pt>
                <c:pt idx="2181">
                  <c:v>8.1471681380844679E-2</c:v>
                </c:pt>
                <c:pt idx="2182">
                  <c:v>-2.1179801385331971</c:v>
                </c:pt>
                <c:pt idx="2183">
                  <c:v>-2.0191872467736052</c:v>
                </c:pt>
                <c:pt idx="2184">
                  <c:v>1.8027762754642834E-2</c:v>
                </c:pt>
                <c:pt idx="2185">
                  <c:v>0.19301249699590994</c:v>
                </c:pt>
                <c:pt idx="2186">
                  <c:v>8.1328845879965847E-2</c:v>
                </c:pt>
                <c:pt idx="2187">
                  <c:v>0.65871514969949096</c:v>
                </c:pt>
                <c:pt idx="2188">
                  <c:v>1.0275526983489174</c:v>
                </c:pt>
                <c:pt idx="2189">
                  <c:v>1.7307663980919392E-2</c:v>
                </c:pt>
                <c:pt idx="2190">
                  <c:v>-0.63548635324352964</c:v>
                </c:pt>
                <c:pt idx="2191">
                  <c:v>-3.7053917153976527E-4</c:v>
                </c:pt>
                <c:pt idx="2192">
                  <c:v>0.36942892291274276</c:v>
                </c:pt>
                <c:pt idx="2193">
                  <c:v>-0.2447641514658227</c:v>
                </c:pt>
                <c:pt idx="2194">
                  <c:v>-0.24425446874652851</c:v>
                </c:pt>
                <c:pt idx="2195">
                  <c:v>1.0899647560749246</c:v>
                </c:pt>
                <c:pt idx="2196">
                  <c:v>1.0349079592495749</c:v>
                </c:pt>
                <c:pt idx="2197">
                  <c:v>0.28767780086303607</c:v>
                </c:pt>
                <c:pt idx="2198">
                  <c:v>-0.48750452734516952</c:v>
                </c:pt>
                <c:pt idx="2199">
                  <c:v>-1.7932404987734476</c:v>
                </c:pt>
                <c:pt idx="2200">
                  <c:v>-1.3464182605891897</c:v>
                </c:pt>
                <c:pt idx="2201">
                  <c:v>-0.14500702495173171</c:v>
                </c:pt>
                <c:pt idx="2202">
                  <c:v>7.2232588936377892E-2</c:v>
                </c:pt>
                <c:pt idx="2203">
                  <c:v>-0.83308270676690677</c:v>
                </c:pt>
                <c:pt idx="2204">
                  <c:v>-1.5220786704273226</c:v>
                </c:pt>
                <c:pt idx="2205">
                  <c:v>-1.1937529112403886</c:v>
                </c:pt>
                <c:pt idx="2206">
                  <c:v>1.0632412299156875</c:v>
                </c:pt>
                <c:pt idx="2207">
                  <c:v>1.3527527303708375</c:v>
                </c:pt>
                <c:pt idx="2208">
                  <c:v>-0.18485694506782563</c:v>
                </c:pt>
                <c:pt idx="2209">
                  <c:v>-0.78538221172164691</c:v>
                </c:pt>
                <c:pt idx="2210">
                  <c:v>-1.4998521272550662</c:v>
                </c:pt>
                <c:pt idx="2211">
                  <c:v>1.6677454826206639</c:v>
                </c:pt>
                <c:pt idx="2212">
                  <c:v>0.83726139200938665</c:v>
                </c:pt>
                <c:pt idx="2213">
                  <c:v>-4.602265379553909E-2</c:v>
                </c:pt>
                <c:pt idx="2214">
                  <c:v>1.9581952335107966</c:v>
                </c:pt>
                <c:pt idx="2215">
                  <c:v>0.87594564434444122</c:v>
                </c:pt>
                <c:pt idx="2216">
                  <c:v>-0.3248410942483223</c:v>
                </c:pt>
                <c:pt idx="2217">
                  <c:v>-1.0185295165696568</c:v>
                </c:pt>
                <c:pt idx="2218">
                  <c:v>-0.96450964509644355</c:v>
                </c:pt>
                <c:pt idx="2219">
                  <c:v>-0.11397543280372795</c:v>
                </c:pt>
                <c:pt idx="2220">
                  <c:v>2.0838466816532777</c:v>
                </c:pt>
                <c:pt idx="2221">
                  <c:v>1.6543626154897257</c:v>
                </c:pt>
                <c:pt idx="2222">
                  <c:v>-2.1918368688876692E-2</c:v>
                </c:pt>
                <c:pt idx="2223">
                  <c:v>0.10450046221358752</c:v>
                </c:pt>
                <c:pt idx="2224">
                  <c:v>0.11826155513944211</c:v>
                </c:pt>
                <c:pt idx="2225">
                  <c:v>-0.19358860780260326</c:v>
                </c:pt>
                <c:pt idx="2226">
                  <c:v>-0.64618171988808581</c:v>
                </c:pt>
                <c:pt idx="2227">
                  <c:v>-0.18235763420382278</c:v>
                </c:pt>
                <c:pt idx="2228">
                  <c:v>-0.79853552709605757</c:v>
                </c:pt>
                <c:pt idx="2229">
                  <c:v>-1.1940786176015161</c:v>
                </c:pt>
                <c:pt idx="2230">
                  <c:v>6.0500614400637524E-2</c:v>
                </c:pt>
                <c:pt idx="2231">
                  <c:v>1.3613796315073938</c:v>
                </c:pt>
                <c:pt idx="2232">
                  <c:v>1.1574700165617688</c:v>
                </c:pt>
                <c:pt idx="2233">
                  <c:v>0.93948128912216256</c:v>
                </c:pt>
                <c:pt idx="2234">
                  <c:v>0.81933901330972636</c:v>
                </c:pt>
                <c:pt idx="2235">
                  <c:v>-0.51755288901045615</c:v>
                </c:pt>
                <c:pt idx="2236">
                  <c:v>-0.29738647217156944</c:v>
                </c:pt>
                <c:pt idx="2237">
                  <c:v>0.46773058137931334</c:v>
                </c:pt>
                <c:pt idx="2238">
                  <c:v>0.64613995485326869</c:v>
                </c:pt>
                <c:pt idx="2239">
                  <c:v>0.26950018660466718</c:v>
                </c:pt>
                <c:pt idx="2240">
                  <c:v>-0.24587083728503806</c:v>
                </c:pt>
                <c:pt idx="2241">
                  <c:v>-0.38783329984789894</c:v>
                </c:pt>
                <c:pt idx="2242">
                  <c:v>0.65514844388738991</c:v>
                </c:pt>
                <c:pt idx="2243">
                  <c:v>1.0226646533030708</c:v>
                </c:pt>
                <c:pt idx="2244">
                  <c:v>-6.6235955852137693E-2</c:v>
                </c:pt>
                <c:pt idx="2245">
                  <c:v>0.15347154042184921</c:v>
                </c:pt>
                <c:pt idx="2246">
                  <c:v>-0.54145875358318074</c:v>
                </c:pt>
                <c:pt idx="2247">
                  <c:v>-0.71875889553090233</c:v>
                </c:pt>
                <c:pt idx="2248">
                  <c:v>-0.15196043294386902</c:v>
                </c:pt>
                <c:pt idx="2249">
                  <c:v>0.2103404212551554</c:v>
                </c:pt>
                <c:pt idx="2250">
                  <c:v>0.52259816177259144</c:v>
                </c:pt>
                <c:pt idx="2251">
                  <c:v>0.18030152401110122</c:v>
                </c:pt>
                <c:pt idx="2252">
                  <c:v>0.72951160780660007</c:v>
                </c:pt>
                <c:pt idx="2253">
                  <c:v>0.59675562680527761</c:v>
                </c:pt>
                <c:pt idx="2254">
                  <c:v>0.10705961641065009</c:v>
                </c:pt>
                <c:pt idx="2255">
                  <c:v>-0.41726129322948741</c:v>
                </c:pt>
                <c:pt idx="2256">
                  <c:v>-1.2682964616570944</c:v>
                </c:pt>
                <c:pt idx="2257">
                  <c:v>-0.68509028141840356</c:v>
                </c:pt>
                <c:pt idx="2258">
                  <c:v>-0.52212008043665459</c:v>
                </c:pt>
                <c:pt idx="2259">
                  <c:v>-0.32451827626289292</c:v>
                </c:pt>
                <c:pt idx="2260">
                  <c:v>0.5312772745874208</c:v>
                </c:pt>
                <c:pt idx="2261">
                  <c:v>0.46867007211970874</c:v>
                </c:pt>
                <c:pt idx="2262">
                  <c:v>0.34672547015902438</c:v>
                </c:pt>
                <c:pt idx="2263">
                  <c:v>-0.45057921404119206</c:v>
                </c:pt>
                <c:pt idx="2264">
                  <c:v>-0.81622104730421763</c:v>
                </c:pt>
                <c:pt idx="2265">
                  <c:v>-0.32931997235159877</c:v>
                </c:pt>
                <c:pt idx="2266">
                  <c:v>0.97924238518318762</c:v>
                </c:pt>
                <c:pt idx="2267">
                  <c:v>-0.59543928029512849</c:v>
                </c:pt>
                <c:pt idx="2268">
                  <c:v>-1.5260907624304616</c:v>
                </c:pt>
                <c:pt idx="2269">
                  <c:v>-8.0444021613363781E-2</c:v>
                </c:pt>
                <c:pt idx="2270">
                  <c:v>-0.97529593412248772</c:v>
                </c:pt>
                <c:pt idx="2271">
                  <c:v>-0.68308293146525256</c:v>
                </c:pt>
                <c:pt idx="2272">
                  <c:v>0.91953335551177651</c:v>
                </c:pt>
                <c:pt idx="2273">
                  <c:v>0.7518880538692676</c:v>
                </c:pt>
                <c:pt idx="2274">
                  <c:v>-0.33490553899205727</c:v>
                </c:pt>
                <c:pt idx="2275">
                  <c:v>-0.82366306905785658</c:v>
                </c:pt>
                <c:pt idx="2276">
                  <c:v>-0.31390284632522214</c:v>
                </c:pt>
                <c:pt idx="2277">
                  <c:v>-0.72902559051446381</c:v>
                </c:pt>
                <c:pt idx="2278">
                  <c:v>-0.86366625951330089</c:v>
                </c:pt>
                <c:pt idx="2279">
                  <c:v>-0.23694256891237694</c:v>
                </c:pt>
                <c:pt idx="2280">
                  <c:v>0.17784398370523086</c:v>
                </c:pt>
                <c:pt idx="2281">
                  <c:v>-1.1933844169638141</c:v>
                </c:pt>
                <c:pt idx="2282">
                  <c:v>-1.660434438753964</c:v>
                </c:pt>
                <c:pt idx="2283">
                  <c:v>-0.12141370842750412</c:v>
                </c:pt>
                <c:pt idx="2284">
                  <c:v>0.2458587074633152</c:v>
                </c:pt>
                <c:pt idx="2285">
                  <c:v>-0.71432192055899191</c:v>
                </c:pt>
                <c:pt idx="2286">
                  <c:v>-0.86201818288922649</c:v>
                </c:pt>
                <c:pt idx="2287">
                  <c:v>-0.36404690223419867</c:v>
                </c:pt>
                <c:pt idx="2288">
                  <c:v>0.4099061310983953</c:v>
                </c:pt>
                <c:pt idx="2289">
                  <c:v>-0.28746555164875998</c:v>
                </c:pt>
                <c:pt idx="2290">
                  <c:v>-0.80134696179108489</c:v>
                </c:pt>
                <c:pt idx="2291">
                  <c:v>-0.2121629411387837</c:v>
                </c:pt>
                <c:pt idx="2292">
                  <c:v>-1.0024952061553858</c:v>
                </c:pt>
                <c:pt idx="2293">
                  <c:v>-0.9968433294567165</c:v>
                </c:pt>
                <c:pt idx="2294">
                  <c:v>0.69253721568932713</c:v>
                </c:pt>
                <c:pt idx="2295">
                  <c:v>1.850730251899295</c:v>
                </c:pt>
                <c:pt idx="2296">
                  <c:v>0.61301703357226611</c:v>
                </c:pt>
                <c:pt idx="2297">
                  <c:v>-1.3883379611261985E-2</c:v>
                </c:pt>
                <c:pt idx="2298">
                  <c:v>0.64784876916668488</c:v>
                </c:pt>
                <c:pt idx="2299">
                  <c:v>0.87584450803711222</c:v>
                </c:pt>
                <c:pt idx="2300">
                  <c:v>-0.92646139418568452</c:v>
                </c:pt>
                <c:pt idx="2301">
                  <c:v>-0.99389072723614869</c:v>
                </c:pt>
                <c:pt idx="2302">
                  <c:v>-0.7234223934286419</c:v>
                </c:pt>
                <c:pt idx="2303">
                  <c:v>0.21387327306360127</c:v>
                </c:pt>
                <c:pt idx="2304">
                  <c:v>1.9992312189184138</c:v>
                </c:pt>
                <c:pt idx="2305">
                  <c:v>0.15663090457292742</c:v>
                </c:pt>
                <c:pt idx="2306">
                  <c:v>-0.92851711622729849</c:v>
                </c:pt>
                <c:pt idx="2307">
                  <c:v>-0.72714612946999468</c:v>
                </c:pt>
                <c:pt idx="2308">
                  <c:v>0.97835660002152713</c:v>
                </c:pt>
                <c:pt idx="2309">
                  <c:v>1.5640169543699989</c:v>
                </c:pt>
                <c:pt idx="2310">
                  <c:v>-0.71303949111906062</c:v>
                </c:pt>
                <c:pt idx="2311">
                  <c:v>0.2837417910564588</c:v>
                </c:pt>
                <c:pt idx="2312">
                  <c:v>1.5196749909264418</c:v>
                </c:pt>
                <c:pt idx="2313">
                  <c:v>-0.24871892455012881</c:v>
                </c:pt>
                <c:pt idx="2314">
                  <c:v>-0.76535921013081065</c:v>
                </c:pt>
                <c:pt idx="2315">
                  <c:v>0.14446601941747048</c:v>
                </c:pt>
                <c:pt idx="2316">
                  <c:v>0.47504188124341046</c:v>
                </c:pt>
                <c:pt idx="2317">
                  <c:v>-0.55037302631831964</c:v>
                </c:pt>
                <c:pt idx="2318">
                  <c:v>-1.2197725005918341</c:v>
                </c:pt>
                <c:pt idx="2319">
                  <c:v>-0.16226112647724844</c:v>
                </c:pt>
                <c:pt idx="2320">
                  <c:v>0.43405544733682588</c:v>
                </c:pt>
                <c:pt idx="2321">
                  <c:v>0.68921471056117822</c:v>
                </c:pt>
                <c:pt idx="2322">
                  <c:v>-0.41793623553858056</c:v>
                </c:pt>
                <c:pt idx="2323">
                  <c:v>-0.80850947429299591</c:v>
                </c:pt>
                <c:pt idx="2324">
                  <c:v>0.57675488705216293</c:v>
                </c:pt>
                <c:pt idx="2325">
                  <c:v>1.1418029126746034</c:v>
                </c:pt>
                <c:pt idx="2326">
                  <c:v>5.0733309322147133E-2</c:v>
                </c:pt>
                <c:pt idx="2327">
                  <c:v>-0.89338246678846456</c:v>
                </c:pt>
                <c:pt idx="2328">
                  <c:v>-0.32964114421409701</c:v>
                </c:pt>
                <c:pt idx="2329">
                  <c:v>-1.5729333207937501</c:v>
                </c:pt>
                <c:pt idx="2330">
                  <c:v>-1.3014674852096837</c:v>
                </c:pt>
                <c:pt idx="2331">
                  <c:v>1.2431981089835265</c:v>
                </c:pt>
                <c:pt idx="2332">
                  <c:v>-0.70201720380411614</c:v>
                </c:pt>
                <c:pt idx="2333">
                  <c:v>-1.4364299499657021</c:v>
                </c:pt>
                <c:pt idx="2334">
                  <c:v>0.98555255669675157</c:v>
                </c:pt>
                <c:pt idx="2335">
                  <c:v>0.80743338573789547</c:v>
                </c:pt>
                <c:pt idx="2336">
                  <c:v>-2.2525422576607603</c:v>
                </c:pt>
                <c:pt idx="2337">
                  <c:v>-1.5488463426607808</c:v>
                </c:pt>
                <c:pt idx="2338">
                  <c:v>-1.5200245996326638</c:v>
                </c:pt>
                <c:pt idx="2339">
                  <c:v>-0.31350740096878582</c:v>
                </c:pt>
                <c:pt idx="2340">
                  <c:v>4.1929626290459279</c:v>
                </c:pt>
                <c:pt idx="2341">
                  <c:v>2.1124557704572319E-2</c:v>
                </c:pt>
                <c:pt idx="2342">
                  <c:v>-2.7123077360475452</c:v>
                </c:pt>
                <c:pt idx="2343">
                  <c:v>-0.88714289889075826</c:v>
                </c:pt>
                <c:pt idx="2344">
                  <c:v>0.88328952689042728</c:v>
                </c:pt>
                <c:pt idx="2345">
                  <c:v>1.1223147742218291</c:v>
                </c:pt>
                <c:pt idx="2346">
                  <c:v>-4.2243169703500376</c:v>
                </c:pt>
                <c:pt idx="2347">
                  <c:v>-2.0205895793276452</c:v>
                </c:pt>
                <c:pt idx="2348">
                  <c:v>2.3992960070399385</c:v>
                </c:pt>
                <c:pt idx="2349">
                  <c:v>-2.2386648791722679</c:v>
                </c:pt>
                <c:pt idx="2350">
                  <c:v>-2.7114338206207877</c:v>
                </c:pt>
                <c:pt idx="2351">
                  <c:v>-2.5918346141161637</c:v>
                </c:pt>
                <c:pt idx="2352">
                  <c:v>-4.7775634009239134</c:v>
                </c:pt>
                <c:pt idx="2353">
                  <c:v>-3.529767036349734</c:v>
                </c:pt>
                <c:pt idx="2354">
                  <c:v>-4.3314282252201837</c:v>
                </c:pt>
                <c:pt idx="2355">
                  <c:v>-4.5280629073541423</c:v>
                </c:pt>
                <c:pt idx="2356">
                  <c:v>5.1695641358724185</c:v>
                </c:pt>
                <c:pt idx="2357">
                  <c:v>5.1919246072417655</c:v>
                </c:pt>
                <c:pt idx="2358">
                  <c:v>-4.7762760136908042</c:v>
                </c:pt>
                <c:pt idx="2359">
                  <c:v>-2.7033834270842072</c:v>
                </c:pt>
                <c:pt idx="2360">
                  <c:v>1.7651436707222377</c:v>
                </c:pt>
                <c:pt idx="2361">
                  <c:v>2.8272839525800602</c:v>
                </c:pt>
                <c:pt idx="2362">
                  <c:v>-0.7596685082872936</c:v>
                </c:pt>
                <c:pt idx="2363">
                  <c:v>-5.0467910967085174</c:v>
                </c:pt>
                <c:pt idx="2364">
                  <c:v>-0.88437978560490438</c:v>
                </c:pt>
                <c:pt idx="2365">
                  <c:v>-4.8145102994652156</c:v>
                </c:pt>
                <c:pt idx="2366">
                  <c:v>-0.91769179932520561</c:v>
                </c:pt>
                <c:pt idx="2367">
                  <c:v>6.1129801363249907</c:v>
                </c:pt>
                <c:pt idx="2368">
                  <c:v>2.9620154055678167</c:v>
                </c:pt>
                <c:pt idx="2369">
                  <c:v>2.4007283048169952</c:v>
                </c:pt>
                <c:pt idx="2370">
                  <c:v>0.49158552019160917</c:v>
                </c:pt>
                <c:pt idx="2371">
                  <c:v>0.67444498797864461</c:v>
                </c:pt>
                <c:pt idx="2372">
                  <c:v>3.1061647730209851</c:v>
                </c:pt>
                <c:pt idx="2373">
                  <c:v>-2.5383153767866782</c:v>
                </c:pt>
                <c:pt idx="2374">
                  <c:v>-4.9578189300411575</c:v>
                </c:pt>
                <c:pt idx="2375">
                  <c:v>-0.10608241954513423</c:v>
                </c:pt>
                <c:pt idx="2376">
                  <c:v>1.2618792193578312</c:v>
                </c:pt>
                <c:pt idx="2377">
                  <c:v>-3.4511356644104976</c:v>
                </c:pt>
                <c:pt idx="2378">
                  <c:v>-3.990135498351298</c:v>
                </c:pt>
                <c:pt idx="2379">
                  <c:v>2.0722098761868937</c:v>
                </c:pt>
                <c:pt idx="2380">
                  <c:v>-0.21941357762885638</c:v>
                </c:pt>
                <c:pt idx="2381">
                  <c:v>-2.9260911208464941</c:v>
                </c:pt>
                <c:pt idx="2382">
                  <c:v>-0.25746713061347554</c:v>
                </c:pt>
                <c:pt idx="2383">
                  <c:v>-2.5854146789742671</c:v>
                </c:pt>
                <c:pt idx="2384">
                  <c:v>-6.9778760530205552</c:v>
                </c:pt>
                <c:pt idx="2385">
                  <c:v>0.99151880010075621</c:v>
                </c:pt>
                <c:pt idx="2386">
                  <c:v>6.8142860797707137</c:v>
                </c:pt>
                <c:pt idx="2387">
                  <c:v>2.3382953497562777</c:v>
                </c:pt>
                <c:pt idx="2388">
                  <c:v>1.1286840211343001</c:v>
                </c:pt>
                <c:pt idx="2389">
                  <c:v>2.968710222407414</c:v>
                </c:pt>
                <c:pt idx="2390">
                  <c:v>-5.238049750796498</c:v>
                </c:pt>
                <c:pt idx="2391">
                  <c:v>-0.35044027394824373</c:v>
                </c:pt>
                <c:pt idx="2392">
                  <c:v>1.0776298094660126</c:v>
                </c:pt>
                <c:pt idx="2393">
                  <c:v>0.14894180672887194</c:v>
                </c:pt>
                <c:pt idx="2394">
                  <c:v>0.58841510010697817</c:v>
                </c:pt>
                <c:pt idx="2395">
                  <c:v>5.6411035595112065</c:v>
                </c:pt>
                <c:pt idx="2396">
                  <c:v>-1.2363640386785639</c:v>
                </c:pt>
                <c:pt idx="2397">
                  <c:v>0.6200395436240258</c:v>
                </c:pt>
                <c:pt idx="2398">
                  <c:v>-1.85422279619692</c:v>
                </c:pt>
                <c:pt idx="2399">
                  <c:v>-1.9658221458429088</c:v>
                </c:pt>
                <c:pt idx="2400">
                  <c:v>1.345698797202129</c:v>
                </c:pt>
                <c:pt idx="2401">
                  <c:v>2.1036346925610863</c:v>
                </c:pt>
                <c:pt idx="2402">
                  <c:v>0.9158103076183407</c:v>
                </c:pt>
                <c:pt idx="2403">
                  <c:v>-0.6493218686286788</c:v>
                </c:pt>
                <c:pt idx="2404">
                  <c:v>-0.87104905087998585</c:v>
                </c:pt>
                <c:pt idx="2405">
                  <c:v>-1.023278315950531</c:v>
                </c:pt>
                <c:pt idx="2406">
                  <c:v>-0.93609862284945222</c:v>
                </c:pt>
                <c:pt idx="2407">
                  <c:v>-0.63570018818561114</c:v>
                </c:pt>
                <c:pt idx="2408">
                  <c:v>0.74774233780630395</c:v>
                </c:pt>
                <c:pt idx="2409">
                  <c:v>-0.16620530366854439</c:v>
                </c:pt>
                <c:pt idx="2410">
                  <c:v>1.2962633400882886</c:v>
                </c:pt>
                <c:pt idx="2411">
                  <c:v>1.6412488452884957</c:v>
                </c:pt>
                <c:pt idx="2412">
                  <c:v>2.3942413310509787</c:v>
                </c:pt>
                <c:pt idx="2413">
                  <c:v>1.0357164249813575</c:v>
                </c:pt>
                <c:pt idx="2414">
                  <c:v>0.89467131608306516</c:v>
                </c:pt>
                <c:pt idx="2415">
                  <c:v>-2.537886679166466</c:v>
                </c:pt>
                <c:pt idx="2416">
                  <c:v>-0.74211299410255649</c:v>
                </c:pt>
                <c:pt idx="2417">
                  <c:v>-0.53672597157341051</c:v>
                </c:pt>
                <c:pt idx="2418">
                  <c:v>-2.3577939886524102</c:v>
                </c:pt>
                <c:pt idx="2419">
                  <c:v>-1.1149710880775932</c:v>
                </c:pt>
                <c:pt idx="2420">
                  <c:v>-2.4442553387228427</c:v>
                </c:pt>
                <c:pt idx="2421">
                  <c:v>-0.7355584763094879</c:v>
                </c:pt>
                <c:pt idx="2422">
                  <c:v>0.57416324761457693</c:v>
                </c:pt>
                <c:pt idx="2423">
                  <c:v>-2.7587876211729556</c:v>
                </c:pt>
                <c:pt idx="2424">
                  <c:v>0.71275491309124261</c:v>
                </c:pt>
                <c:pt idx="2425">
                  <c:v>0.53349569285116594</c:v>
                </c:pt>
                <c:pt idx="2426">
                  <c:v>-1.6171779435396845</c:v>
                </c:pt>
                <c:pt idx="2427">
                  <c:v>1.8522017370105195</c:v>
                </c:pt>
                <c:pt idx="2428">
                  <c:v>0.96999652931530622</c:v>
                </c:pt>
                <c:pt idx="2429">
                  <c:v>2.9958218508311982</c:v>
                </c:pt>
                <c:pt idx="2430">
                  <c:v>-1.9253121583520361</c:v>
                </c:pt>
                <c:pt idx="2431">
                  <c:v>-1.7296003379408993</c:v>
                </c:pt>
                <c:pt idx="2432">
                  <c:v>-2.0549744471509812</c:v>
                </c:pt>
                <c:pt idx="2433">
                  <c:v>1.7305277530569259</c:v>
                </c:pt>
                <c:pt idx="2434">
                  <c:v>0.29240291683892738</c:v>
                </c:pt>
                <c:pt idx="2435">
                  <c:v>-0.11112372372013078</c:v>
                </c:pt>
                <c:pt idx="2436">
                  <c:v>2.6328538532850767</c:v>
                </c:pt>
                <c:pt idx="2437">
                  <c:v>1.2873185428649636</c:v>
                </c:pt>
                <c:pt idx="2438">
                  <c:v>-2.8146324062460337</c:v>
                </c:pt>
                <c:pt idx="2439">
                  <c:v>-1.3048059959506133</c:v>
                </c:pt>
                <c:pt idx="2440">
                  <c:v>-0.7911942894847237</c:v>
                </c:pt>
                <c:pt idx="2441">
                  <c:v>0.35249801984388357</c:v>
                </c:pt>
                <c:pt idx="2442">
                  <c:v>-4.0638895248653375</c:v>
                </c:pt>
                <c:pt idx="2443">
                  <c:v>-0.63053840694848751</c:v>
                </c:pt>
                <c:pt idx="2444">
                  <c:v>-0.51319323747826773</c:v>
                </c:pt>
                <c:pt idx="2445">
                  <c:v>-2.2793543099998161</c:v>
                </c:pt>
                <c:pt idx="2446">
                  <c:v>-1.6180724849667056</c:v>
                </c:pt>
                <c:pt idx="2447">
                  <c:v>0.41563144261776375</c:v>
                </c:pt>
                <c:pt idx="2448">
                  <c:v>0.84756358371991947</c:v>
                </c:pt>
                <c:pt idx="2449">
                  <c:v>-0.29167455123228114</c:v>
                </c:pt>
                <c:pt idx="2450">
                  <c:v>-3.7262934701516994</c:v>
                </c:pt>
                <c:pt idx="2451">
                  <c:v>-3.436157485453228</c:v>
                </c:pt>
                <c:pt idx="2452">
                  <c:v>-0.99115143921101589</c:v>
                </c:pt>
                <c:pt idx="2453">
                  <c:v>1.0764385100498475</c:v>
                </c:pt>
                <c:pt idx="2454">
                  <c:v>-2.9304390031161467</c:v>
                </c:pt>
                <c:pt idx="2455">
                  <c:v>-0.60943353841026127</c:v>
                </c:pt>
                <c:pt idx="2456">
                  <c:v>-1.4509026218320646</c:v>
                </c:pt>
                <c:pt idx="2457">
                  <c:v>4.3931166121657244</c:v>
                </c:pt>
                <c:pt idx="2458">
                  <c:v>2.4563442567184546</c:v>
                </c:pt>
                <c:pt idx="2459">
                  <c:v>1.7749187244933251</c:v>
                </c:pt>
                <c:pt idx="2460">
                  <c:v>2.7579926054806552</c:v>
                </c:pt>
                <c:pt idx="2461">
                  <c:v>0.42660423032660338</c:v>
                </c:pt>
                <c:pt idx="2462">
                  <c:v>0.95956901718266951</c:v>
                </c:pt>
                <c:pt idx="2463">
                  <c:v>2.1833576870890412</c:v>
                </c:pt>
                <c:pt idx="2464">
                  <c:v>0.76351959551336712</c:v>
                </c:pt>
                <c:pt idx="2465">
                  <c:v>-1.6364776766198565</c:v>
                </c:pt>
                <c:pt idx="2466">
                  <c:v>3.8323800690472507</c:v>
                </c:pt>
                <c:pt idx="2467">
                  <c:v>1.0520700222076125</c:v>
                </c:pt>
                <c:pt idx="2468">
                  <c:v>-0.20318964776368267</c:v>
                </c:pt>
                <c:pt idx="2469">
                  <c:v>1.8256638637887501</c:v>
                </c:pt>
                <c:pt idx="2470">
                  <c:v>-1.2039458979455018</c:v>
                </c:pt>
                <c:pt idx="2471">
                  <c:v>-3.0963765546084954</c:v>
                </c:pt>
                <c:pt idx="2472">
                  <c:v>0.56031599803132859</c:v>
                </c:pt>
                <c:pt idx="2473">
                  <c:v>0.14996548911337851</c:v>
                </c:pt>
                <c:pt idx="2474">
                  <c:v>4.3199318334178765</c:v>
                </c:pt>
                <c:pt idx="2475">
                  <c:v>0.78856964397252349</c:v>
                </c:pt>
                <c:pt idx="2476">
                  <c:v>-0.60780493037059513</c:v>
                </c:pt>
                <c:pt idx="2477">
                  <c:v>-1.9011133293764388</c:v>
                </c:pt>
                <c:pt idx="2478">
                  <c:v>0.51214354686908614</c:v>
                </c:pt>
                <c:pt idx="2479">
                  <c:v>3.4834371047767272</c:v>
                </c:pt>
                <c:pt idx="2480">
                  <c:v>0.2420781113206707</c:v>
                </c:pt>
                <c:pt idx="2481">
                  <c:v>-0.86515635532370061</c:v>
                </c:pt>
                <c:pt idx="2482">
                  <c:v>-9.2828550987703845E-2</c:v>
                </c:pt>
                <c:pt idx="2483">
                  <c:v>2.0299221172738577</c:v>
                </c:pt>
                <c:pt idx="2484">
                  <c:v>0.93792415401213869</c:v>
                </c:pt>
                <c:pt idx="2485">
                  <c:v>-3.0829966842701135</c:v>
                </c:pt>
                <c:pt idx="2486">
                  <c:v>-0.53363691344409836</c:v>
                </c:pt>
                <c:pt idx="2487">
                  <c:v>0.45244822776208887</c:v>
                </c:pt>
                <c:pt idx="2488">
                  <c:v>0.82723588091125011</c:v>
                </c:pt>
                <c:pt idx="2489">
                  <c:v>1.5661508943127889</c:v>
                </c:pt>
                <c:pt idx="2490">
                  <c:v>-0.84082796346948052</c:v>
                </c:pt>
                <c:pt idx="2491">
                  <c:v>-0.47452912334836173</c:v>
                </c:pt>
                <c:pt idx="2492">
                  <c:v>1.923607645107307</c:v>
                </c:pt>
                <c:pt idx="2493">
                  <c:v>1.1470149382708985</c:v>
                </c:pt>
                <c:pt idx="2494">
                  <c:v>-0.29617478869068553</c:v>
                </c:pt>
                <c:pt idx="2495">
                  <c:v>2.416424833763652</c:v>
                </c:pt>
                <c:pt idx="2496">
                  <c:v>0.88352428018429852</c:v>
                </c:pt>
                <c:pt idx="2497">
                  <c:v>1.401590127497689</c:v>
                </c:pt>
                <c:pt idx="2498">
                  <c:v>0.15212566997998717</c:v>
                </c:pt>
                <c:pt idx="2499">
                  <c:v>0.63425522648084931</c:v>
                </c:pt>
                <c:pt idx="2500">
                  <c:v>-1.3984689875301002</c:v>
                </c:pt>
                <c:pt idx="2501">
                  <c:v>2.743333699121176E-3</c:v>
                </c:pt>
                <c:pt idx="2502">
                  <c:v>-2.4393054069623918</c:v>
                </c:pt>
                <c:pt idx="2503">
                  <c:v>-1.9682936019218417E-2</c:v>
                </c:pt>
                <c:pt idx="2504">
                  <c:v>-0.2193673221437174</c:v>
                </c:pt>
                <c:pt idx="2505">
                  <c:v>1.66014634091345</c:v>
                </c:pt>
                <c:pt idx="2506">
                  <c:v>0.76356195831184492</c:v>
                </c:pt>
                <c:pt idx="2507">
                  <c:v>0.18215236963173001</c:v>
                </c:pt>
                <c:pt idx="2508">
                  <c:v>-2.2038264843694275</c:v>
                </c:pt>
                <c:pt idx="2509">
                  <c:v>-0.15165557334231011</c:v>
                </c:pt>
                <c:pt idx="2510">
                  <c:v>0.726802238910913</c:v>
                </c:pt>
                <c:pt idx="2511">
                  <c:v>0.75450834091937169</c:v>
                </c:pt>
                <c:pt idx="2512">
                  <c:v>0.13469469203139944</c:v>
                </c:pt>
                <c:pt idx="2513">
                  <c:v>1.3423673270560363</c:v>
                </c:pt>
                <c:pt idx="2514">
                  <c:v>2.4323231881841387</c:v>
                </c:pt>
                <c:pt idx="2515">
                  <c:v>0.49379029376789951</c:v>
                </c:pt>
                <c:pt idx="2516">
                  <c:v>-0.86174418296145061</c:v>
                </c:pt>
                <c:pt idx="2517">
                  <c:v>0.53738405296765257</c:v>
                </c:pt>
                <c:pt idx="2518">
                  <c:v>0.2209385897197057</c:v>
                </c:pt>
                <c:pt idx="2519">
                  <c:v>-0.48286852589641416</c:v>
                </c:pt>
                <c:pt idx="2520">
                  <c:v>0.66189461997106724</c:v>
                </c:pt>
                <c:pt idx="2521">
                  <c:v>-0.22536734877850897</c:v>
                </c:pt>
                <c:pt idx="2522">
                  <c:v>0.23916324751801696</c:v>
                </c:pt>
                <c:pt idx="2523">
                  <c:v>-3.1812349554092081E-2</c:v>
                </c:pt>
                <c:pt idx="2524">
                  <c:v>-1.4251164172138358</c:v>
                </c:pt>
                <c:pt idx="2525">
                  <c:v>-1.0244324999058407</c:v>
                </c:pt>
                <c:pt idx="2526">
                  <c:v>-0.96273545160502072</c:v>
                </c:pt>
                <c:pt idx="2527">
                  <c:v>0.45338778377904021</c:v>
                </c:pt>
                <c:pt idx="2528">
                  <c:v>0.94421069886892528</c:v>
                </c:pt>
                <c:pt idx="2529">
                  <c:v>-2.3806688391126767</c:v>
                </c:pt>
                <c:pt idx="2530">
                  <c:v>-0.73084174337363772</c:v>
                </c:pt>
                <c:pt idx="2531">
                  <c:v>0.68818357520304407</c:v>
                </c:pt>
                <c:pt idx="2532">
                  <c:v>0.84935701842955225</c:v>
                </c:pt>
                <c:pt idx="2533">
                  <c:v>0.93792117061365154</c:v>
                </c:pt>
                <c:pt idx="2534">
                  <c:v>0.75753447054335099</c:v>
                </c:pt>
                <c:pt idx="2535">
                  <c:v>-0.12602769363911318</c:v>
                </c:pt>
                <c:pt idx="2536">
                  <c:v>-0.21229697747594573</c:v>
                </c:pt>
                <c:pt idx="2537">
                  <c:v>-1.2385009904751534</c:v>
                </c:pt>
                <c:pt idx="2538">
                  <c:v>-1.3512993685876418</c:v>
                </c:pt>
                <c:pt idx="2539">
                  <c:v>-0.85731474982453149</c:v>
                </c:pt>
                <c:pt idx="2540">
                  <c:v>-1.1057732827644204</c:v>
                </c:pt>
                <c:pt idx="2541">
                  <c:v>0.12272239172306112</c:v>
                </c:pt>
                <c:pt idx="2542">
                  <c:v>-2.3833438313958608E-2</c:v>
                </c:pt>
                <c:pt idx="2543">
                  <c:v>1.0387045141076479</c:v>
                </c:pt>
                <c:pt idx="2544">
                  <c:v>1.5044014133958128</c:v>
                </c:pt>
                <c:pt idx="2545">
                  <c:v>1.7488613031230398</c:v>
                </c:pt>
                <c:pt idx="2546">
                  <c:v>1.8982969719715823</c:v>
                </c:pt>
                <c:pt idx="2547">
                  <c:v>0.41262097054002811</c:v>
                </c:pt>
                <c:pt idx="2548">
                  <c:v>0.551798928298046</c:v>
                </c:pt>
                <c:pt idx="2549">
                  <c:v>0.75019825535290063</c:v>
                </c:pt>
                <c:pt idx="2550">
                  <c:v>0.14587892049598689</c:v>
                </c:pt>
                <c:pt idx="2551">
                  <c:v>1.1464681132006205</c:v>
                </c:pt>
                <c:pt idx="2552">
                  <c:v>1.305462739917634</c:v>
                </c:pt>
                <c:pt idx="2553">
                  <c:v>0.30119403748306617</c:v>
                </c:pt>
                <c:pt idx="2554">
                  <c:v>1.8353862468385485E-2</c:v>
                </c:pt>
                <c:pt idx="2555">
                  <c:v>-0.36446120909368518</c:v>
                </c:pt>
                <c:pt idx="2556">
                  <c:v>0.3652827871997546</c:v>
                </c:pt>
                <c:pt idx="2557">
                  <c:v>0.63411476253830201</c:v>
                </c:pt>
                <c:pt idx="2558">
                  <c:v>0.80436423314405525</c:v>
                </c:pt>
                <c:pt idx="2559">
                  <c:v>0.91150740411334552</c:v>
                </c:pt>
                <c:pt idx="2560">
                  <c:v>-5.9753516743379104E-3</c:v>
                </c:pt>
                <c:pt idx="2561">
                  <c:v>-0.42128746644888732</c:v>
                </c:pt>
                <c:pt idx="2562">
                  <c:v>0.39356493821480676</c:v>
                </c:pt>
                <c:pt idx="2563">
                  <c:v>0.498122079759312</c:v>
                </c:pt>
                <c:pt idx="2564">
                  <c:v>-0.81187981403094789</c:v>
                </c:pt>
                <c:pt idx="2565">
                  <c:v>-6.746087269384439E-2</c:v>
                </c:pt>
                <c:pt idx="2566">
                  <c:v>0.93358869092564156</c:v>
                </c:pt>
                <c:pt idx="2567">
                  <c:v>-8.2240101462490681E-2</c:v>
                </c:pt>
                <c:pt idx="2568">
                  <c:v>-1.6466516595432441</c:v>
                </c:pt>
                <c:pt idx="2569">
                  <c:v>-0.71889131432086595</c:v>
                </c:pt>
                <c:pt idx="2570">
                  <c:v>0.8454566227435496</c:v>
                </c:pt>
                <c:pt idx="2571">
                  <c:v>0.89526686807652978</c:v>
                </c:pt>
                <c:pt idx="2572">
                  <c:v>1.4742137360388847</c:v>
                </c:pt>
                <c:pt idx="2573">
                  <c:v>0.90344854720359913</c:v>
                </c:pt>
                <c:pt idx="2574">
                  <c:v>9.1631776730408052E-2</c:v>
                </c:pt>
                <c:pt idx="2575">
                  <c:v>0.12076530140195102</c:v>
                </c:pt>
                <c:pt idx="2576">
                  <c:v>0.14299263150213526</c:v>
                </c:pt>
                <c:pt idx="2577">
                  <c:v>3.7882651202783897E-2</c:v>
                </c:pt>
                <c:pt idx="2578">
                  <c:v>-0.49811386708223965</c:v>
                </c:pt>
                <c:pt idx="2579">
                  <c:v>-1.5071895233494994</c:v>
                </c:pt>
                <c:pt idx="2580">
                  <c:v>-1.2914763551337018</c:v>
                </c:pt>
                <c:pt idx="2581">
                  <c:v>0.26950390203508662</c:v>
                </c:pt>
                <c:pt idx="2582">
                  <c:v>1.0846280131336512</c:v>
                </c:pt>
                <c:pt idx="2583">
                  <c:v>1.0918057625557753</c:v>
                </c:pt>
                <c:pt idx="2584">
                  <c:v>0.8370721576771577</c:v>
                </c:pt>
                <c:pt idx="2585">
                  <c:v>0.91221286909891486</c:v>
                </c:pt>
                <c:pt idx="2586">
                  <c:v>0.43994974753430188</c:v>
                </c:pt>
                <c:pt idx="2587">
                  <c:v>0.25878800948889802</c:v>
                </c:pt>
                <c:pt idx="2588">
                  <c:v>0.47369804736979781</c:v>
                </c:pt>
                <c:pt idx="2589">
                  <c:v>0.92342385202382427</c:v>
                </c:pt>
                <c:pt idx="2590">
                  <c:v>0.60008390804055955</c:v>
                </c:pt>
                <c:pt idx="2591">
                  <c:v>-1.5463192915042747E-2</c:v>
                </c:pt>
                <c:pt idx="2592">
                  <c:v>-3.8429633934311744E-2</c:v>
                </c:pt>
                <c:pt idx="2593">
                  <c:v>0.15659063738016296</c:v>
                </c:pt>
                <c:pt idx="2594">
                  <c:v>-0.17600606659207332</c:v>
                </c:pt>
                <c:pt idx="2595">
                  <c:v>-0.9856836715075511</c:v>
                </c:pt>
                <c:pt idx="2596">
                  <c:v>-0.77432737709034583</c:v>
                </c:pt>
                <c:pt idx="2597">
                  <c:v>0.57370320166479438</c:v>
                </c:pt>
                <c:pt idx="2598">
                  <c:v>0.7773422298996816</c:v>
                </c:pt>
                <c:pt idx="2599">
                  <c:v>-0.28113168452974252</c:v>
                </c:pt>
                <c:pt idx="2600">
                  <c:v>-1.4483445803956418</c:v>
                </c:pt>
                <c:pt idx="2601">
                  <c:v>-1.5290475916661805</c:v>
                </c:pt>
                <c:pt idx="2602">
                  <c:v>0.51873226894271718</c:v>
                </c:pt>
                <c:pt idx="2603">
                  <c:v>1.4276239670421436</c:v>
                </c:pt>
                <c:pt idx="2604">
                  <c:v>0.79182496802154234</c:v>
                </c:pt>
                <c:pt idx="2605">
                  <c:v>0.53557476026991557</c:v>
                </c:pt>
                <c:pt idx="2606">
                  <c:v>0.65518638192042422</c:v>
                </c:pt>
                <c:pt idx="2607">
                  <c:v>0.50117690000327741</c:v>
                </c:pt>
                <c:pt idx="2608">
                  <c:v>7.5895850406024604E-2</c:v>
                </c:pt>
                <c:pt idx="2609">
                  <c:v>0.73791123662944602</c:v>
                </c:pt>
                <c:pt idx="2610">
                  <c:v>1.0812084039590357</c:v>
                </c:pt>
                <c:pt idx="2611">
                  <c:v>-0.19830209542260943</c:v>
                </c:pt>
                <c:pt idx="2612">
                  <c:v>6.1806394901676408E-2</c:v>
                </c:pt>
                <c:pt idx="2613">
                  <c:v>0.15373423194650895</c:v>
                </c:pt>
                <c:pt idx="2614">
                  <c:v>-0.7597249822974379</c:v>
                </c:pt>
                <c:pt idx="2615">
                  <c:v>8.8384768358235707E-2</c:v>
                </c:pt>
                <c:pt idx="2616">
                  <c:v>-7.9568032967822194E-2</c:v>
                </c:pt>
                <c:pt idx="2617">
                  <c:v>-1.195391505677776</c:v>
                </c:pt>
                <c:pt idx="2618">
                  <c:v>-0.7537711852562653</c:v>
                </c:pt>
                <c:pt idx="2619">
                  <c:v>-1.1476933476032338</c:v>
                </c:pt>
                <c:pt idx="2620">
                  <c:v>0.13058487779629721</c:v>
                </c:pt>
                <c:pt idx="2621">
                  <c:v>-0.30161334686482039</c:v>
                </c:pt>
                <c:pt idx="2622">
                  <c:v>-1.1049802597155505</c:v>
                </c:pt>
                <c:pt idx="2623">
                  <c:v>0.44298652763014656</c:v>
                </c:pt>
                <c:pt idx="2624">
                  <c:v>0.16089796387456051</c:v>
                </c:pt>
                <c:pt idx="2625">
                  <c:v>1.0250329884683815</c:v>
                </c:pt>
                <c:pt idx="2626">
                  <c:v>1.0747345107615442</c:v>
                </c:pt>
                <c:pt idx="2627">
                  <c:v>1.2332673156068779</c:v>
                </c:pt>
                <c:pt idx="2628">
                  <c:v>1.0961413051019049</c:v>
                </c:pt>
                <c:pt idx="2629">
                  <c:v>0.26031301610830004</c:v>
                </c:pt>
                <c:pt idx="2630">
                  <c:v>-0.27013214572534466</c:v>
                </c:pt>
                <c:pt idx="2631">
                  <c:v>-0.22373718887261654</c:v>
                </c:pt>
                <c:pt idx="2632">
                  <c:v>1.0019672491986498</c:v>
                </c:pt>
                <c:pt idx="2633">
                  <c:v>0.77546128141798309</c:v>
                </c:pt>
                <c:pt idx="2634">
                  <c:v>1.3515705249508325E-2</c:v>
                </c:pt>
                <c:pt idx="2635">
                  <c:v>-0.68695550330189692</c:v>
                </c:pt>
                <c:pt idx="2636">
                  <c:v>-0.84410960271059921</c:v>
                </c:pt>
                <c:pt idx="2637">
                  <c:v>0.52697065066237792</c:v>
                </c:pt>
                <c:pt idx="2638">
                  <c:v>0.64706953039681403</c:v>
                </c:pt>
                <c:pt idx="2639">
                  <c:v>0.19667061514950887</c:v>
                </c:pt>
                <c:pt idx="2640">
                  <c:v>-0.64570858733761161</c:v>
                </c:pt>
                <c:pt idx="2641">
                  <c:v>-0.67442980025978705</c:v>
                </c:pt>
                <c:pt idx="2642">
                  <c:v>0.79697852318919271</c:v>
                </c:pt>
                <c:pt idx="2643">
                  <c:v>0.61330768812033809</c:v>
                </c:pt>
                <c:pt idx="2644">
                  <c:v>-0.39856444660860474</c:v>
                </c:pt>
                <c:pt idx="2645">
                  <c:v>-0.14621206634316131</c:v>
                </c:pt>
                <c:pt idx="2646">
                  <c:v>0.14914614962667971</c:v>
                </c:pt>
                <c:pt idx="2647">
                  <c:v>-0.63869852162340324</c:v>
                </c:pt>
                <c:pt idx="2648">
                  <c:v>-0.33165229354873432</c:v>
                </c:pt>
                <c:pt idx="2649">
                  <c:v>0.4753655515383145</c:v>
                </c:pt>
                <c:pt idx="2650">
                  <c:v>0.4726615988608775</c:v>
                </c:pt>
                <c:pt idx="2651">
                  <c:v>0.53880774072028559</c:v>
                </c:pt>
                <c:pt idx="2652">
                  <c:v>7.0255079982703986E-2</c:v>
                </c:pt>
                <c:pt idx="2653">
                  <c:v>-0.22276826699788571</c:v>
                </c:pt>
                <c:pt idx="2654">
                  <c:v>-0.5358375167449273</c:v>
                </c:pt>
                <c:pt idx="2655">
                  <c:v>-0.30246552482530337</c:v>
                </c:pt>
                <c:pt idx="2656">
                  <c:v>0.81736061204254895</c:v>
                </c:pt>
                <c:pt idx="2657">
                  <c:v>0.7011021831618155</c:v>
                </c:pt>
                <c:pt idx="2658">
                  <c:v>0.28090768575972963</c:v>
                </c:pt>
                <c:pt idx="2659">
                  <c:v>0.39091818864148448</c:v>
                </c:pt>
                <c:pt idx="2660">
                  <c:v>0.31329687103650594</c:v>
                </c:pt>
                <c:pt idx="2661">
                  <c:v>-1.3752656259008901E-2</c:v>
                </c:pt>
                <c:pt idx="2662">
                  <c:v>-5.6792971869740957E-2</c:v>
                </c:pt>
                <c:pt idx="2663">
                  <c:v>-0.48834194590947466</c:v>
                </c:pt>
              </c:numCache>
            </c:numRef>
          </c:val>
        </c:ser>
        <c:marker val="1"/>
        <c:axId val="46797952"/>
        <c:axId val="46796160"/>
      </c:lineChart>
      <c:valAx>
        <c:axId val="46793088"/>
        <c:scaling>
          <c:orientation val="minMax"/>
        </c:scaling>
        <c:axPos val="r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46794624"/>
        <c:crosses val="max"/>
        <c:crossBetween val="between"/>
      </c:valAx>
      <c:dateAx>
        <c:axId val="46794624"/>
        <c:scaling>
          <c:orientation val="minMax"/>
        </c:scaling>
        <c:axPos val="b"/>
        <c:numFmt formatCode="dd/mm/yyyy" sourceLinked="1"/>
        <c:majorTickMark val="none"/>
        <c:tickLblPos val="nextTo"/>
        <c:crossAx val="46793088"/>
        <c:crosses val="autoZero"/>
        <c:auto val="1"/>
        <c:lblOffset val="100"/>
      </c:dateAx>
      <c:valAx>
        <c:axId val="46796160"/>
        <c:scaling>
          <c:orientation val="minMax"/>
        </c:scaling>
        <c:axPos val="l"/>
        <c:numFmt formatCode="General" sourceLinked="1"/>
        <c:tickLblPos val="nextTo"/>
        <c:crossAx val="46797952"/>
        <c:crosses val="autoZero"/>
        <c:crossBetween val="between"/>
      </c:valAx>
      <c:dateAx>
        <c:axId val="46797952"/>
        <c:scaling>
          <c:orientation val="minMax"/>
        </c:scaling>
        <c:delete val="1"/>
        <c:axPos val="b"/>
        <c:numFmt formatCode="dd/mm/yyyy" sourceLinked="1"/>
        <c:tickLblPos val="none"/>
        <c:crossAx val="46796160"/>
        <c:crosses val="autoZero"/>
        <c:auto val="1"/>
        <c:lblOffset val="100"/>
        <c:majorUnit val="1"/>
        <c:minorUnit val="1"/>
      </c:dateAx>
    </c:plotArea>
    <c:legend>
      <c:legendPos val="b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EF4D9-23B5-4B7A-A37C-3666CDBAF316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9E3D-8CE5-4B06-B247-DC5A25701A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C9E3D-8CE5-4B06-B247-DC5A25701AF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34FEA-E492-4697-9AEE-6E839844731B}" type="datetime1">
              <a:rPr lang="ru-RU" smtClean="0"/>
              <a:pPr>
                <a:defRPr/>
              </a:pPr>
              <a:t>28.11.2010</a:t>
            </a:fld>
            <a:endParaRPr lang="ru-RU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31408F4-188F-4064-9A82-F28E33A571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E1FA8-8843-40FC-B958-95A6FDD00678}" type="datetime1">
              <a:rPr lang="ru-RU" smtClean="0"/>
              <a:pPr>
                <a:defRPr/>
              </a:pPr>
              <a:t>28.11.2010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E865D-F588-4649-8415-7F83CDEC4E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D034D-7877-46FF-9FA5-C6D5FC7DE483}" type="datetime1">
              <a:rPr lang="ru-RU" smtClean="0"/>
              <a:pPr>
                <a:defRPr/>
              </a:pPr>
              <a:t>28.11.2010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06DCB-A23E-4061-9395-184E171CF6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96395-8086-41BC-9A5A-23AC64E78207}" type="datetime1">
              <a:rPr lang="ru-RU" smtClean="0"/>
              <a:pPr>
                <a:defRPr/>
              </a:pPr>
              <a:t>28.11.2010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61620-58CC-4788-8260-401FFD5E07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F7577-2C56-426B-AFEE-7DBBE7ED1C1C}" type="datetime1">
              <a:rPr lang="ru-RU" smtClean="0"/>
              <a:pPr>
                <a:defRPr/>
              </a:pPr>
              <a:t>28.11.2010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F400F-1281-4E36-ABEF-3AE41F481C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E9E5A-510A-4322-8854-8F7755249EA2}" type="datetime1">
              <a:rPr lang="ru-RU" smtClean="0"/>
              <a:pPr>
                <a:defRPr/>
              </a:pPr>
              <a:t>28.11.2010</a:t>
            </a:fld>
            <a:endParaRPr lang="ru-RU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46AF5-919F-4410-8291-BBC87DF1AA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3B768-E6B5-43A5-BF28-D3FF892A55FB}" type="datetime1">
              <a:rPr lang="ru-RU" smtClean="0"/>
              <a:pPr>
                <a:defRPr/>
              </a:pPr>
              <a:t>28.11.2010</a:t>
            </a:fld>
            <a:endParaRPr lang="ru-RU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2FA0E-3B22-47B1-A847-99475C9D07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B4BEE-27BD-4AAA-8591-65CF30636F92}" type="datetime1">
              <a:rPr lang="ru-RU" smtClean="0"/>
              <a:pPr>
                <a:defRPr/>
              </a:pPr>
              <a:t>28.11.2010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3DD3-1C14-40D6-A701-6089D00BF2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EB221-E1C8-4E6E-85CB-B5A8D9475AB5}" type="datetime1">
              <a:rPr lang="ru-RU" smtClean="0"/>
              <a:pPr>
                <a:defRPr/>
              </a:pPr>
              <a:t>28.11.2010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05A4B-5D9B-48E1-9C78-E70FD30BAC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FF17-788D-48F7-B236-18A35840CDB8}" type="datetime1">
              <a:rPr lang="ru-RU" smtClean="0"/>
              <a:pPr>
                <a:defRPr/>
              </a:pPr>
              <a:t>28.11.2010</a:t>
            </a:fld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036C2-D5AD-4E41-A2D3-047B11F02B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3C877-F1AA-4205-A203-38D082BBCA80}" type="datetime1">
              <a:rPr lang="ru-RU" smtClean="0"/>
              <a:pPr>
                <a:defRPr/>
              </a:pPr>
              <a:t>28.11.2010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0C1B1-6CA0-44D4-806A-D2719261AA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4AB62E8-E9CF-4BB4-92C4-F2A6D0277950}" type="datetime1">
              <a:rPr lang="ru-RU" smtClean="0"/>
              <a:pPr>
                <a:defRPr/>
              </a:pPr>
              <a:t>28.11.2010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03D1A43D-ED86-4B95-B2EE-247C7AE245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5" r:id="rId2"/>
    <p:sldLayoutId id="2147483817" r:id="rId3"/>
    <p:sldLayoutId id="2147483814" r:id="rId4"/>
    <p:sldLayoutId id="2147483813" r:id="rId5"/>
    <p:sldLayoutId id="2147483812" r:id="rId6"/>
    <p:sldLayoutId id="2147483811" r:id="rId7"/>
    <p:sldLayoutId id="2147483818" r:id="rId8"/>
    <p:sldLayoutId id="2147483819" r:id="rId9"/>
    <p:sldLayoutId id="2147483810" r:id="rId10"/>
    <p:sldLayoutId id="214748380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ubtitle 2"/>
          <p:cNvSpPr>
            <a:spLocks noGrp="1"/>
          </p:cNvSpPr>
          <p:nvPr>
            <p:ph type="subTitle" idx="1"/>
          </p:nvPr>
        </p:nvSpPr>
        <p:spPr>
          <a:xfrm>
            <a:off x="467544" y="3933056"/>
            <a:ext cx="8064896" cy="1600200"/>
          </a:xfrm>
        </p:spPr>
        <p:txBody>
          <a:bodyPr/>
          <a:lstStyle/>
          <a:p>
            <a:r>
              <a:rPr lang="ru-RU" dirty="0" smtClean="0"/>
              <a:t>Ф.Т. Алескеров, Л.Г. Егорова</a:t>
            </a:r>
          </a:p>
          <a:p>
            <a:r>
              <a:rPr lang="ru-RU" dirty="0" smtClean="0"/>
              <a:t>НИУ ВШЭ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29 ноября 2010г.</a:t>
            </a:r>
          </a:p>
          <a:p>
            <a:endParaRPr lang="ru-RU" dirty="0" smtClean="0"/>
          </a:p>
        </p:txBody>
      </p:sp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Описание биржи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 пуассоновского процесса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задачи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9512" y="6165304"/>
            <a:ext cx="457200" cy="457200"/>
          </a:xfrm>
        </p:spPr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5301208"/>
            <a:ext cx="5926858" cy="71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628800"/>
            <a:ext cx="720080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pPr algn="just">
              <a:buNone/>
            </a:pPr>
            <a:r>
              <a:rPr lang="ru-RU" dirty="0" smtClean="0"/>
              <a:t>		Случайная величина                    общей суммы полученных выигрышей за время </a:t>
            </a:r>
            <a:r>
              <a:rPr lang="en-US" i="1" dirty="0" smtClean="0"/>
              <a:t>t</a:t>
            </a:r>
            <a:r>
              <a:rPr lang="ru-RU" dirty="0" smtClean="0"/>
              <a:t> является сложной пуассоновской величиной.</a:t>
            </a:r>
          </a:p>
          <a:p>
            <a:pPr algn="just">
              <a:buNone/>
            </a:pPr>
            <a:r>
              <a:rPr lang="ru-RU" dirty="0" smtClean="0"/>
              <a:t>		Математическое ожидание случайной величины </a:t>
            </a:r>
            <a:r>
              <a:rPr lang="en-US" i="1" dirty="0" smtClean="0"/>
              <a:t>Z</a:t>
            </a:r>
            <a:r>
              <a:rPr lang="en-US" dirty="0" smtClean="0"/>
              <a:t>:</a:t>
            </a:r>
          </a:p>
          <a:p>
            <a:pPr algn="just">
              <a:buNone/>
            </a:pPr>
            <a:endParaRPr lang="ru-RU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48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1916832"/>
            <a:ext cx="1152128" cy="597400"/>
          </a:xfrm>
          <a:prstGeom prst="rect">
            <a:avLst/>
          </a:prstGeom>
          <a:noFill/>
        </p:spPr>
      </p:pic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497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64428" y="4221088"/>
            <a:ext cx="4639820" cy="432048"/>
          </a:xfrm>
          <a:prstGeom prst="rect">
            <a:avLst/>
          </a:prstGeom>
          <a:noFill/>
        </p:spPr>
      </p:pic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499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4869160"/>
            <a:ext cx="6310034" cy="504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Исследование решения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	При каких условиях на      ожидаемый выигрыш </a:t>
            </a:r>
            <a:r>
              <a:rPr lang="en-US" i="1" dirty="0" smtClean="0"/>
              <a:t>E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</a:t>
            </a:r>
            <a:r>
              <a:rPr lang="ru-RU" dirty="0" smtClean="0"/>
              <a:t> будет неотрицательным при заданных остальных параметрах?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451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3356992"/>
            <a:ext cx="6290619" cy="1008112"/>
          </a:xfrm>
          <a:prstGeom prst="rect">
            <a:avLst/>
          </a:prstGeom>
          <a:noFill/>
        </p:spPr>
      </p:pic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1948836"/>
            <a:ext cx="864096" cy="400044"/>
          </a:xfrm>
          <a:prstGeom prst="rect">
            <a:avLst/>
          </a:prstGeom>
          <a:noFill/>
        </p:spPr>
      </p:pic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451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4509120"/>
            <a:ext cx="7546435" cy="16257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Исследование решения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pic>
        <p:nvPicPr>
          <p:cNvPr id="6553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737320"/>
            <a:ext cx="5409259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Исследование решения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5805264"/>
            <a:ext cx="2664296" cy="380614"/>
          </a:xfrm>
          <a:prstGeom prst="rect">
            <a:avLst/>
          </a:prstGeom>
          <a:noFill/>
        </p:spPr>
      </p:pic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656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5301208"/>
            <a:ext cx="2635493" cy="360040"/>
          </a:xfrm>
          <a:prstGeom prst="rect">
            <a:avLst/>
          </a:prstGeom>
          <a:noFill/>
        </p:spPr>
      </p:pic>
      <p:pic>
        <p:nvPicPr>
          <p:cNvPr id="66567" name="Picture 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916832"/>
            <a:ext cx="8208912" cy="3152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</a:p>
          <a:p>
            <a:pPr algn="just">
              <a:buNone/>
            </a:pPr>
            <a:r>
              <a:rPr lang="ru-RU" dirty="0" smtClean="0"/>
              <a:t>		 Предположим, что                            . Если </a:t>
            </a:r>
            <a:r>
              <a:rPr lang="en-US" i="1" dirty="0" smtClean="0"/>
              <a:t>E</a:t>
            </a:r>
            <a:r>
              <a:rPr lang="ru-RU" dirty="0" smtClean="0"/>
              <a:t>(</a:t>
            </a:r>
            <a:r>
              <a:rPr lang="en-US" i="1" dirty="0" smtClean="0"/>
              <a:t>W</a:t>
            </a:r>
            <a:r>
              <a:rPr lang="ru-RU" dirty="0" smtClean="0"/>
              <a:t>) – математическое ожидание выигрыша от наступления события типа </a:t>
            </a:r>
            <a:r>
              <a:rPr lang="en-US" i="1" dirty="0" smtClean="0"/>
              <a:t>Q</a:t>
            </a:r>
            <a:r>
              <a:rPr lang="ru-RU" dirty="0" smtClean="0"/>
              <a:t> – выбрать равным единице, то каким должен быть ожидаемый выигрыш </a:t>
            </a:r>
            <a:r>
              <a:rPr lang="en-US" i="1" dirty="0" smtClean="0"/>
              <a:t>E</a:t>
            </a:r>
            <a:r>
              <a:rPr lang="ru-RU" dirty="0" smtClean="0"/>
              <a:t>(</a:t>
            </a:r>
            <a:r>
              <a:rPr lang="en-US" i="1" dirty="0" smtClean="0"/>
              <a:t>Y</a:t>
            </a:r>
            <a:r>
              <a:rPr lang="ru-RU" dirty="0" smtClean="0"/>
              <a:t>) от наступления события типа </a:t>
            </a:r>
            <a:r>
              <a:rPr lang="en-US" i="1" dirty="0" smtClean="0"/>
              <a:t>R</a:t>
            </a:r>
            <a:r>
              <a:rPr lang="ru-RU" dirty="0" smtClean="0"/>
              <a:t>? </a:t>
            </a:r>
          </a:p>
          <a:p>
            <a:pPr algn="just">
              <a:buNone/>
            </a:pPr>
            <a:r>
              <a:rPr lang="ru-RU" dirty="0" smtClean="0"/>
              <a:t>		 Для этого необходимо выполнение неравенства </a:t>
            </a:r>
            <a:r>
              <a:rPr lang="en-US" i="1" dirty="0" smtClean="0"/>
              <a:t>E</a:t>
            </a:r>
            <a:r>
              <a:rPr lang="ru-RU" dirty="0" smtClean="0"/>
              <a:t>(</a:t>
            </a:r>
            <a:r>
              <a:rPr lang="en-US" i="1" dirty="0" smtClean="0"/>
              <a:t>Y</a:t>
            </a:r>
            <a:r>
              <a:rPr lang="ru-RU" dirty="0" smtClean="0"/>
              <a:t>)               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75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43561" y="1916832"/>
            <a:ext cx="2004703" cy="432048"/>
          </a:xfrm>
          <a:prstGeom prst="rect">
            <a:avLst/>
          </a:prstGeom>
          <a:noFill/>
        </p:spPr>
      </p:pic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19" y="4437112"/>
            <a:ext cx="979309" cy="360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Применение к реальным данным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endParaRPr lang="ru-RU" sz="2400" dirty="0" smtClean="0"/>
          </a:p>
          <a:p>
            <a:pPr algn="just">
              <a:buNone/>
            </a:pPr>
            <a:r>
              <a:rPr lang="ru-RU" sz="2400" dirty="0" smtClean="0"/>
              <a:t>		 Пусть исследуемое устройство – это биржа, события </a:t>
            </a:r>
            <a:r>
              <a:rPr lang="en-US" sz="2400" i="1" dirty="0" smtClean="0"/>
              <a:t>Q</a:t>
            </a:r>
            <a:r>
              <a:rPr lang="ru-RU" sz="2400" dirty="0" smtClean="0"/>
              <a:t> и </a:t>
            </a:r>
            <a:r>
              <a:rPr lang="en-US" sz="2400" i="1" dirty="0" smtClean="0"/>
              <a:t>R</a:t>
            </a:r>
            <a:r>
              <a:rPr lang="ru-RU" sz="2400" dirty="0" smtClean="0"/>
              <a:t> – это “спокойная жизнь” и “кризис”. </a:t>
            </a:r>
          </a:p>
          <a:p>
            <a:pPr algn="just">
              <a:buNone/>
            </a:pPr>
            <a:r>
              <a:rPr lang="ru-RU" sz="2400" dirty="0" smtClean="0"/>
              <a:t>		Событие </a:t>
            </a:r>
            <a:r>
              <a:rPr lang="en-US" sz="2400" i="1" dirty="0" smtClean="0"/>
              <a:t>X</a:t>
            </a:r>
            <a:r>
              <a:rPr lang="ru-RU" sz="2400" dirty="0" smtClean="0"/>
              <a:t> можно интерпретировать как некий сигнал, который поступает брокеру на бирже о состоянии экономики, о котором он должен решить, что означает этот сигнал – что экономика находится в “нормальном режиме”, либо наступает кризис. </a:t>
            </a:r>
            <a:endParaRPr lang="ru-R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Оценка параметров для </a:t>
            </a:r>
            <a:r>
              <a:rPr lang="en-US" smtClean="0">
                <a:latin typeface="Calibri" pitchFamily="34" charset="0"/>
              </a:rPr>
              <a:t>S&amp;P 500</a:t>
            </a:r>
            <a:endParaRPr lang="ru-RU" smtClean="0"/>
          </a:p>
        </p:txBody>
      </p:sp>
      <p:graphicFrame>
        <p:nvGraphicFramePr>
          <p:cNvPr id="5" name="Диаграмма 2"/>
          <p:cNvGraphicFramePr>
            <a:graphicFrameLocks noGrp="1"/>
          </p:cNvGraphicFramePr>
          <p:nvPr>
            <p:ph sz="quarter" idx="1"/>
          </p:nvPr>
        </p:nvGraphicFramePr>
        <p:xfrm>
          <a:off x="785786" y="1857364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9512" y="6210300"/>
            <a:ext cx="457200" cy="457200"/>
          </a:xfrm>
        </p:spPr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параметров для </a:t>
            </a:r>
            <a:r>
              <a:rPr lang="en-US" dirty="0" smtClean="0">
                <a:latin typeface="Calibri" pitchFamily="34" charset="0"/>
              </a:rPr>
              <a:t>S&amp;P 500</a:t>
            </a:r>
            <a:endParaRPr lang="ru-RU" dirty="0" smtClean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92275" y="2185392"/>
            <a:ext cx="5953125" cy="2971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360" y="6210300"/>
            <a:ext cx="457200" cy="457200"/>
          </a:xfrm>
        </p:spPr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параметров для </a:t>
            </a:r>
            <a:r>
              <a:rPr lang="en-US" dirty="0" smtClean="0">
                <a:latin typeface="Calibri" pitchFamily="34" charset="0"/>
              </a:rPr>
              <a:t>S&amp;P 500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	Фактически, достаточно распознавать события типа </a:t>
            </a:r>
            <a:r>
              <a:rPr lang="en-US" i="1" dirty="0" smtClean="0"/>
              <a:t>Q</a:t>
            </a:r>
            <a:r>
              <a:rPr lang="ru-RU" dirty="0" smtClean="0"/>
              <a:t> в половине случаев для обеспечения положительного результата всей игры.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pic>
        <p:nvPicPr>
          <p:cNvPr id="68635" name="Picture 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2775" y="3593554"/>
            <a:ext cx="28384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		</a:t>
            </a:r>
          </a:p>
          <a:p>
            <a:pPr algn="just">
              <a:buNone/>
            </a:pPr>
            <a:r>
              <a:rPr lang="ru-RU" dirty="0" smtClean="0"/>
              <a:t>		Анализируя причины финансовых кризисов, Нассим Николас Талеб в своей книге «Черный лебедь. Под знаком непредсказуемости» (М., Колибри, 2010)   делает вывод о том, что современные экономические модели плохо описывают реальность, т.к. не умеют предсказывать кризисы. </a:t>
            </a:r>
          </a:p>
          <a:p>
            <a:pPr algn="just">
              <a:buNone/>
            </a:pPr>
            <a:r>
              <a:rPr lang="ru-RU" dirty="0" smtClean="0"/>
              <a:t>		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параметров для </a:t>
            </a:r>
            <a:r>
              <a:rPr lang="en-US" dirty="0" smtClean="0">
                <a:latin typeface="Calibri" pitchFamily="34" charset="0"/>
              </a:rPr>
              <a:t>S&amp;P 500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</a:p>
          <a:p>
            <a:pPr algn="just">
              <a:buNone/>
            </a:pPr>
            <a:r>
              <a:rPr lang="ru-RU" dirty="0" smtClean="0"/>
              <a:t>		Действительно, если выбрать горизонт в 1 год и вероятность ошибок для событий </a:t>
            </a:r>
            <a:r>
              <a:rPr lang="en-US" i="1" dirty="0" smtClean="0"/>
              <a:t>Q</a:t>
            </a:r>
            <a:r>
              <a:rPr lang="ru-RU" dirty="0" smtClean="0"/>
              <a:t> и </a:t>
            </a:r>
            <a:r>
              <a:rPr lang="en-US" i="1" dirty="0" smtClean="0"/>
              <a:t>R</a:t>
            </a:r>
            <a:r>
              <a:rPr lang="ru-RU" dirty="0" smtClean="0"/>
              <a:t> равными</a:t>
            </a:r>
            <a:r>
              <a:rPr lang="en-US" dirty="0" smtClean="0"/>
              <a:t>        </a:t>
            </a:r>
            <a:r>
              <a:rPr lang="ru-RU" dirty="0" smtClean="0"/>
              <a:t> </a:t>
            </a:r>
            <a:r>
              <a:rPr lang="en-US" dirty="0" smtClean="0"/>
              <a:t>                  </a:t>
            </a:r>
            <a:r>
              <a:rPr lang="ru-RU" dirty="0" smtClean="0"/>
              <a:t>,   ожидаемый доход</a:t>
            </a:r>
            <a:r>
              <a:rPr lang="en-US" dirty="0" smtClean="0"/>
              <a:t> </a:t>
            </a:r>
            <a:r>
              <a:rPr lang="ru-RU" dirty="0" smtClean="0"/>
              <a:t>за год будет неотрицателен. Естественно, ожидаемый доход будет увеличиваться с уменьшением                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706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0668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5" y="2780928"/>
            <a:ext cx="2088232" cy="381064"/>
          </a:xfrm>
          <a:prstGeom prst="rect">
            <a:avLst/>
          </a:prstGeom>
          <a:noFill/>
        </p:spPr>
      </p:pic>
      <p:sp>
        <p:nvSpPr>
          <p:cNvPr id="7067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0670" name="Picture 1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3959726"/>
            <a:ext cx="864096" cy="4000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914400" y="260648"/>
            <a:ext cx="7772400" cy="1143000"/>
          </a:xfrm>
        </p:spPr>
        <p:txBody>
          <a:bodyPr/>
          <a:lstStyle/>
          <a:p>
            <a:r>
              <a:rPr lang="ru-RU" smtClean="0"/>
              <a:t>Сравнение полученных оценок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3400" y="6210300"/>
            <a:ext cx="457200" cy="457200"/>
          </a:xfrm>
        </p:spPr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88840"/>
            <a:ext cx="8640000" cy="41399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143000"/>
          </a:xfrm>
        </p:spPr>
        <p:txBody>
          <a:bodyPr/>
          <a:lstStyle/>
          <a:p>
            <a:r>
              <a:rPr lang="ru-RU" dirty="0" smtClean="0"/>
              <a:t>Сравнение полученных оценок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3400" y="6210300"/>
            <a:ext cx="457200" cy="457200"/>
          </a:xfrm>
        </p:spPr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88840"/>
            <a:ext cx="8640000" cy="41233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Расчеты с использованием доходности</a:t>
            </a:r>
            <a:endParaRPr lang="ru-RU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827584" y="1700808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6210300"/>
            <a:ext cx="457200" cy="457200"/>
          </a:xfrm>
        </p:spPr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23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Расчеты с использованием доходности</a:t>
            </a:r>
            <a:endParaRPr lang="ru-RU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3400" y="6210300"/>
            <a:ext cx="457200" cy="457200"/>
          </a:xfrm>
        </p:spPr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  <p:pic>
        <p:nvPicPr>
          <p:cNvPr id="6146" name="Picture 2"/>
          <p:cNvPicPr>
            <a:picLocks noChangeArrowheads="1"/>
          </p:cNvPicPr>
          <p:nvPr/>
        </p:nvPicPr>
        <p:blipFill>
          <a:blip r:embed="rId2" cstate="print"/>
          <a:srcRect l="761" t="8884" r="761" b="53301"/>
          <a:stretch>
            <a:fillRect/>
          </a:stretch>
        </p:blipFill>
        <p:spPr bwMode="auto">
          <a:xfrm>
            <a:off x="288000" y="2355896"/>
            <a:ext cx="8640000" cy="1563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7544" y="4437112"/>
            <a:ext cx="849694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600" dirty="0" smtClean="0">
                <a:latin typeface="+mn-lt"/>
              </a:rPr>
              <a:t>	При исследовании доходности оценкой параметров </a:t>
            </a:r>
            <a:r>
              <a:rPr lang="en-US" sz="2600" i="1" dirty="0" smtClean="0">
                <a:latin typeface="+mn-lt"/>
              </a:rPr>
              <a:t>a</a:t>
            </a:r>
            <a:r>
              <a:rPr lang="en-US" sz="2600" dirty="0" smtClean="0">
                <a:latin typeface="+mn-lt"/>
              </a:rPr>
              <a:t> </a:t>
            </a:r>
            <a:r>
              <a:rPr lang="ru-RU" sz="2600" dirty="0" smtClean="0">
                <a:latin typeface="+mn-lt"/>
              </a:rPr>
              <a:t>и </a:t>
            </a:r>
            <a:r>
              <a:rPr lang="en-US" sz="2600" i="1" dirty="0" smtClean="0">
                <a:latin typeface="+mn-lt"/>
              </a:rPr>
              <a:t>b</a:t>
            </a:r>
            <a:r>
              <a:rPr lang="ru-RU" sz="2600" dirty="0" smtClean="0">
                <a:latin typeface="+mn-lt"/>
              </a:rPr>
              <a:t> будет 5-6, как соответствующие нормальной работе рынка, и 20-25 для </a:t>
            </a:r>
            <a:r>
              <a:rPr lang="en-US" sz="2600" i="1" dirty="0" smtClean="0">
                <a:latin typeface="+mn-lt"/>
              </a:rPr>
              <a:t>c</a:t>
            </a:r>
            <a:r>
              <a:rPr lang="en-US" sz="2600" dirty="0" smtClean="0">
                <a:latin typeface="+mn-lt"/>
              </a:rPr>
              <a:t> </a:t>
            </a:r>
            <a:r>
              <a:rPr lang="ru-RU" sz="2600" dirty="0" smtClean="0">
                <a:latin typeface="+mn-lt"/>
              </a:rPr>
              <a:t>и </a:t>
            </a:r>
            <a:r>
              <a:rPr lang="en-US" sz="2600" i="1" dirty="0" smtClean="0">
                <a:latin typeface="+mn-lt"/>
              </a:rPr>
              <a:t>d</a:t>
            </a:r>
            <a:r>
              <a:rPr lang="ru-RU" sz="2600" dirty="0" smtClean="0">
                <a:latin typeface="+mn-lt"/>
              </a:rPr>
              <a:t> волатильных лет.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Модель с поощрением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6210300"/>
            <a:ext cx="457200" cy="457200"/>
          </a:xfrm>
        </p:spPr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25</a:t>
            </a:fld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6811" t="46432" r="18550" b="2786"/>
          <a:stretch>
            <a:fillRect/>
          </a:stretch>
        </p:blipFill>
        <p:spPr bwMode="auto">
          <a:xfrm>
            <a:off x="1187624" y="1700808"/>
            <a:ext cx="719434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5373216"/>
            <a:ext cx="6465718" cy="720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Модель с поощрением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  <p:pic>
        <p:nvPicPr>
          <p:cNvPr id="5" name="Content Placeholder 4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l="1380"/>
          <a:stretch>
            <a:fillRect/>
          </a:stretch>
        </p:blipFill>
        <p:spPr bwMode="auto">
          <a:xfrm>
            <a:off x="1619672" y="1412776"/>
            <a:ext cx="5945313" cy="5073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Модель с поощрением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6210300"/>
            <a:ext cx="457200" cy="457200"/>
          </a:xfrm>
        </p:spPr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27</a:t>
            </a:fld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214199"/>
            <a:ext cx="8640000" cy="2167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2480" y="1790336"/>
            <a:ext cx="8640000" cy="214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Модель с поощрением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3400" y="6210300"/>
            <a:ext cx="457200" cy="457200"/>
          </a:xfrm>
        </p:spPr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28</a:t>
            </a:fld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r="3799"/>
          <a:stretch>
            <a:fillRect/>
          </a:stretch>
        </p:blipFill>
        <p:spPr bwMode="auto">
          <a:xfrm>
            <a:off x="179512" y="1772816"/>
            <a:ext cx="8640000" cy="4498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29</a:t>
            </a:fld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 l="6446" t="38695" r="25197" b="900"/>
          <a:stretch>
            <a:fillRect/>
          </a:stretch>
        </p:blipFill>
        <p:spPr bwMode="auto">
          <a:xfrm>
            <a:off x="755576" y="1124744"/>
            <a:ext cx="7560840" cy="435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Модель с обучением</a:t>
            </a:r>
            <a:endParaRPr lang="ru-RU" dirty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5589240"/>
            <a:ext cx="6080846" cy="648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2000" dirty="0" smtClean="0"/>
              <a:t>		«В ортодоксальной экономике рациональность превратилась в самую настоящую смирительную рубашку. Платонизирующие экономисты забывают о том, что жизнь людей не сводится лишь к тому, чтобы максимально удовлетворить свои экономические интересы. Подобная забывчивость приводит к возникновению таких математических методов, как «максимизация», или «оптимизация», на которой Пол Самуэлсон построил значительную часть своей работы. </a:t>
            </a:r>
          </a:p>
          <a:p>
            <a:pPr algn="just">
              <a:buNone/>
            </a:pPr>
            <a:r>
              <a:rPr lang="ru-RU" sz="2000" dirty="0" smtClean="0"/>
              <a:t>… В этом методе полно сложной математики, поэтому ученым без математической подготовки вход воспрещен. Я не первый говорю, что эта оптимизация отбросила назад социальные науки: из развивающейся отрасли знаний для умных и мыслящих людей они превратились в пародию на “точную науку”».</a:t>
            </a:r>
            <a:endParaRPr lang="ru-R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Модель с обучением</a:t>
            </a:r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6210300"/>
            <a:ext cx="457200" cy="457200"/>
          </a:xfrm>
        </p:spPr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30</a:t>
            </a:fld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4488" y="1556792"/>
            <a:ext cx="8640000" cy="2410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869160"/>
            <a:ext cx="5288816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5" y="3789040"/>
            <a:ext cx="7413693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Численный анализ параметров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5" y="1772816"/>
            <a:ext cx="2039267" cy="432048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5" y="2276872"/>
            <a:ext cx="5426523" cy="432048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2852936"/>
            <a:ext cx="915942" cy="432048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3429000"/>
            <a:ext cx="1175171" cy="432048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3933056"/>
            <a:ext cx="1036915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Численный анализ параметров 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sz="2000" dirty="0" smtClean="0"/>
              <a:t>	</a:t>
            </a:r>
            <a:r>
              <a:rPr lang="ru-RU" sz="2000" dirty="0" smtClean="0"/>
              <a:t>	</a:t>
            </a:r>
            <a:r>
              <a:rPr lang="ru-RU" sz="2000" dirty="0" smtClean="0"/>
              <a:t>Сплошная линия обозначает математическое ожидание модели с увеличением премии, а прерывистая – модели с увеличением вероятности правильного </a:t>
            </a:r>
            <a:r>
              <a:rPr lang="ru-RU" sz="2000" dirty="0" smtClean="0"/>
              <a:t>распознавания.</a:t>
            </a:r>
            <a:endParaRPr lang="ru-R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7754" y="3176959"/>
            <a:ext cx="3792438" cy="2988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324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3356992"/>
            <a:ext cx="936104" cy="360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Численный анализ параметров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412776"/>
            <a:ext cx="6141176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Численный анализ параметров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72816"/>
            <a:ext cx="8640000" cy="741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36912"/>
            <a:ext cx="839694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Численный анализ параметров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	Если игрок не пытается распознавать события, а просто ‘подбрасывает монету’, определяя свое решение, то он, естественно, в среднем остается ‘в минусе’:           . Такое поведение соответствует модели с параметрами          </a:t>
            </a:r>
          </a:p>
          <a:p>
            <a:pPr algn="just">
              <a:buNone/>
            </a:pPr>
            <a:r>
              <a:rPr lang="ru-RU" dirty="0" smtClean="0"/>
              <a:t>                         . 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93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82546" y="3212976"/>
            <a:ext cx="1569774" cy="360040"/>
          </a:xfrm>
          <a:prstGeom prst="rect">
            <a:avLst/>
          </a:prstGeom>
          <a:noFill/>
        </p:spPr>
      </p:pic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3933056"/>
            <a:ext cx="1472164" cy="576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		В рамках очень простой модели мы показали, что при небольшом вознаграждении за правильное (с вероятностью чуть больше   ) распознавание частых событий (и при том, что кризисные события распознаются с очень малой вероятностью), средний выигрыш игрока будет положительным. </a:t>
            </a:r>
          </a:p>
          <a:p>
            <a:pPr algn="just">
              <a:buNone/>
            </a:pPr>
            <a:r>
              <a:rPr lang="ru-RU" dirty="0" smtClean="0"/>
              <a:t>		Иначе говоря, игрокам нет необходимости играть в более сложные игры, пытаясь распознать кризисные события заранее.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04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44408" y="2204864"/>
            <a:ext cx="144016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		Мы рассмотрели новые варианты модели,  введя дополнительные условия в виде награды за «правильное поведение» как просто прибавкой в сумме выигрыша, так и с увеличением вероятности верной идентификации, что означает накопление опыта у игрока. </a:t>
            </a:r>
          </a:p>
          <a:p>
            <a:pPr algn="just">
              <a:buNone/>
            </a:pPr>
            <a:r>
              <a:rPr lang="ru-RU" dirty="0" smtClean="0"/>
              <a:t>		Каждая из моделей позволяет ему увеличить выигрыш и больше ошибаться в своих решениях, компенсируя ошибки возможностью «донабрать» на последовательности верных ответов.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37</a:t>
            </a:fld>
            <a:endParaRPr lang="ru-RU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772400" cy="1143000"/>
          </a:xfrm>
        </p:spPr>
        <p:txBody>
          <a:bodyPr/>
          <a:lstStyle/>
          <a:p>
            <a:pPr algn="ctr"/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3400" y="6210300"/>
            <a:ext cx="457200" cy="457200"/>
          </a:xfrm>
        </p:spPr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38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2000" dirty="0" smtClean="0"/>
              <a:t>		</a:t>
            </a:r>
          </a:p>
          <a:p>
            <a:pPr algn="just">
              <a:buNone/>
            </a:pPr>
            <a:r>
              <a:rPr lang="ru-RU" sz="2000" dirty="0" smtClean="0"/>
              <a:t>		</a:t>
            </a:r>
            <a:r>
              <a:rPr lang="ru-RU" sz="2400" dirty="0" smtClean="0"/>
              <a:t>«Главное, о чем говорится в этой книге, – это наша слепота по отношению к случайности, особенно крупномасштабной; почему мы, ученые и неучи, гении и посредственности, считаем гроши, но забываем про миллионы? Почему мы сосредотачиваемся на мелочах, а не на возможных значительных событиях, несмотря на их совершенно очевидное гигантское влияние?»</a:t>
            </a:r>
          </a:p>
          <a:p>
            <a:pPr algn="just">
              <a:buNone/>
            </a:pPr>
            <a:endParaRPr lang="ru-R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Процессы, происходящие на бирже, представлены в виде двух случайных процессов, один из которых происходит часто (нормальный режим), а другой – редко (кризис);</a:t>
            </a:r>
          </a:p>
          <a:p>
            <a:pPr algn="just"/>
            <a:r>
              <a:rPr lang="ru-RU" dirty="0" smtClean="0"/>
              <a:t>Оценен средний выигрыш при различных вероятностях правильного распознавания этих процессов;</a:t>
            </a:r>
          </a:p>
          <a:p>
            <a:pPr algn="just"/>
            <a:r>
              <a:rPr lang="ru-RU" dirty="0" smtClean="0"/>
              <a:t>Полученная модель использована на реальных данных биржи.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	Кратко, ответ, который мы получили, сводится к следующему – если частые, регулярные процессы распознаются правильно даже с вероятностью чуть выше  , это позволяет почти всегда иметь положительный средний выигрыш. </a:t>
            </a:r>
          </a:p>
          <a:p>
            <a:pPr algn="just">
              <a:buNone/>
            </a:pPr>
            <a:r>
              <a:rPr lang="ru-RU" dirty="0" smtClean="0"/>
              <a:t>		Нам представляется, что именно это лежит в основе нежелания людей все время ожидать кризисы и пытаться распознать их.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8184" y="3144391"/>
            <a:ext cx="95250" cy="428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задачи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pPr algn="just">
              <a:buNone/>
            </a:pPr>
            <a:r>
              <a:rPr lang="ru-RU" dirty="0" smtClean="0"/>
              <a:t>		На устройство поступает поток событий двух типов – типа </a:t>
            </a:r>
            <a:r>
              <a:rPr lang="en-US" i="1" dirty="0" smtClean="0"/>
              <a:t>Q</a:t>
            </a:r>
            <a:r>
              <a:rPr lang="en-US" dirty="0" smtClean="0"/>
              <a:t> </a:t>
            </a:r>
            <a:r>
              <a:rPr lang="ru-RU" dirty="0" smtClean="0"/>
              <a:t>(от слова </a:t>
            </a:r>
            <a:r>
              <a:rPr lang="en-US" i="1" dirty="0" smtClean="0"/>
              <a:t>quick</a:t>
            </a:r>
            <a:r>
              <a:rPr lang="ru-RU" dirty="0" smtClean="0"/>
              <a:t>) и типа </a:t>
            </a:r>
            <a:r>
              <a:rPr lang="en-US" i="1" dirty="0" smtClean="0"/>
              <a:t>R</a:t>
            </a:r>
            <a:r>
              <a:rPr lang="en-US" dirty="0" smtClean="0"/>
              <a:t> </a:t>
            </a:r>
            <a:r>
              <a:rPr lang="ru-RU" dirty="0" smtClean="0"/>
              <a:t>(</a:t>
            </a:r>
            <a:r>
              <a:rPr lang="en-US" i="1" dirty="0" smtClean="0"/>
              <a:t>rare</a:t>
            </a:r>
            <a:r>
              <a:rPr lang="ru-RU" dirty="0" smtClean="0"/>
              <a:t>). Каждый из них является простейшим. </a:t>
            </a:r>
          </a:p>
          <a:p>
            <a:pPr algn="just">
              <a:buNone/>
            </a:pPr>
            <a:r>
              <a:rPr lang="ru-RU" dirty="0" smtClean="0"/>
              <a:t>		Интенсивность потока событий типа </a:t>
            </a:r>
            <a:r>
              <a:rPr lang="en-US" i="1" dirty="0" smtClean="0"/>
              <a:t>Q</a:t>
            </a:r>
            <a:r>
              <a:rPr lang="ru-RU" dirty="0" smtClean="0"/>
              <a:t>  равна    , интенсивность потока событий типа </a:t>
            </a:r>
            <a:r>
              <a:rPr lang="en-US" i="1" dirty="0" smtClean="0"/>
              <a:t>R</a:t>
            </a:r>
            <a:r>
              <a:rPr lang="ru-RU" dirty="0" smtClean="0"/>
              <a:t> равна   , причем          (события типа </a:t>
            </a:r>
            <a:r>
              <a:rPr lang="en-US" i="1" dirty="0" smtClean="0"/>
              <a:t>Q</a:t>
            </a:r>
            <a:r>
              <a:rPr lang="ru-RU" dirty="0" smtClean="0"/>
              <a:t> происходят гораздо чаще событий типа </a:t>
            </a:r>
            <a:r>
              <a:rPr lang="en-US" i="1" dirty="0" smtClean="0"/>
              <a:t>R</a:t>
            </a:r>
            <a:r>
              <a:rPr lang="ru-RU" dirty="0" smtClean="0"/>
              <a:t>).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246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3537012"/>
            <a:ext cx="216024" cy="540060"/>
          </a:xfrm>
          <a:prstGeom prst="rect">
            <a:avLst/>
          </a:prstGeom>
          <a:noFill/>
        </p:spPr>
      </p:pic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1" y="3933056"/>
            <a:ext cx="216024" cy="490964"/>
          </a:xfrm>
          <a:prstGeom prst="rect">
            <a:avLst/>
          </a:prstGeom>
          <a:noFill/>
        </p:spPr>
      </p:pic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246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008" y="4005064"/>
            <a:ext cx="936104" cy="4875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задачи</a:t>
            </a:r>
          </a:p>
        </p:txBody>
      </p:sp>
      <p:pic>
        <p:nvPicPr>
          <p:cNvPr id="4301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414837" y="3514725"/>
            <a:ext cx="7715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6237312"/>
            <a:ext cx="457200" cy="457200"/>
          </a:xfrm>
        </p:spPr>
        <p:txBody>
          <a:bodyPr/>
          <a:lstStyle/>
          <a:p>
            <a:pPr>
              <a:defRPr/>
            </a:pPr>
            <a:fld id="{95461620-58CC-4788-8260-401FFD5E07A5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700808"/>
            <a:ext cx="559784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5042836"/>
            <a:ext cx="900000" cy="330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36693" y="3766939"/>
            <a:ext cx="807715" cy="429636"/>
          </a:xfrm>
          <a:prstGeom prst="rect">
            <a:avLst/>
          </a:prstGeom>
          <a:noFill/>
        </p:spPr>
      </p:pic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задачи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9512" y="6165304"/>
            <a:ext cx="457200" cy="457200"/>
          </a:xfrm>
        </p:spPr>
        <p:txBody>
          <a:bodyPr/>
          <a:lstStyle/>
          <a:p>
            <a:pPr algn="l">
              <a:defRPr/>
            </a:pPr>
            <a:fld id="{95461620-58CC-4788-8260-401FFD5E07A5}" type="slidenum">
              <a:rPr lang="ru-RU" smtClean="0"/>
              <a:pPr algn="l">
                <a:defRPr/>
              </a:pPr>
              <a:t>9</a:t>
            </a:fld>
            <a:endParaRPr lang="ru-RU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412776"/>
            <a:ext cx="559784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373216"/>
            <a:ext cx="831853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</TotalTime>
  <Words>197</Words>
  <Application>Microsoft Office PowerPoint</Application>
  <PresentationFormat>On-screen Show (4:3)</PresentationFormat>
  <Paragraphs>124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Equity</vt:lpstr>
      <vt:lpstr>Описание биржи  как пуассоновского процесса</vt:lpstr>
      <vt:lpstr>Введение</vt:lpstr>
      <vt:lpstr>Введение</vt:lpstr>
      <vt:lpstr>Введение</vt:lpstr>
      <vt:lpstr>Введение</vt:lpstr>
      <vt:lpstr>Введение</vt:lpstr>
      <vt:lpstr>Постановка задачи</vt:lpstr>
      <vt:lpstr>Постановка задачи</vt:lpstr>
      <vt:lpstr>Постановка задачи</vt:lpstr>
      <vt:lpstr>Постановка задачи</vt:lpstr>
      <vt:lpstr>Решение</vt:lpstr>
      <vt:lpstr>Исследование решения</vt:lpstr>
      <vt:lpstr>Исследование решения</vt:lpstr>
      <vt:lpstr>Исследование решения</vt:lpstr>
      <vt:lpstr>Пример</vt:lpstr>
      <vt:lpstr>Применение к реальным данным</vt:lpstr>
      <vt:lpstr>Оценка параметров для S&amp;P 500</vt:lpstr>
      <vt:lpstr>Оценка параметров для S&amp;P 500</vt:lpstr>
      <vt:lpstr>Оценка параметров для S&amp;P 500</vt:lpstr>
      <vt:lpstr>Оценка параметров для S&amp;P 500</vt:lpstr>
      <vt:lpstr>Сравнение полученных оценок</vt:lpstr>
      <vt:lpstr>Сравнение полученных оценок</vt:lpstr>
      <vt:lpstr>Расчеты с использованием доходности</vt:lpstr>
      <vt:lpstr>Расчеты с использованием доходности</vt:lpstr>
      <vt:lpstr>Модель с поощрением</vt:lpstr>
      <vt:lpstr> Модель с поощрением</vt:lpstr>
      <vt:lpstr>Модель с поощрением</vt:lpstr>
      <vt:lpstr>Модель с поощрением</vt:lpstr>
      <vt:lpstr>Модель с обучением</vt:lpstr>
      <vt:lpstr>Модель с обучением</vt:lpstr>
      <vt:lpstr>Численный анализ параметров</vt:lpstr>
      <vt:lpstr>Численный анализ параметров </vt:lpstr>
      <vt:lpstr>Численный анализ параметров</vt:lpstr>
      <vt:lpstr>Численный анализ параметров</vt:lpstr>
      <vt:lpstr>Численный анализ параметров</vt:lpstr>
      <vt:lpstr>Заключение</vt:lpstr>
      <vt:lpstr>Заключение</vt:lpstr>
      <vt:lpstr>Спасибо за внимание!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Надо ли распознавать редкие события, когда есть много частых?</dc:title>
  <dc:creator>domo</dc:creator>
  <cp:lastModifiedBy>domo</cp:lastModifiedBy>
  <cp:revision>12</cp:revision>
  <dcterms:created xsi:type="dcterms:W3CDTF">2010-06-06T07:49:37Z</dcterms:created>
  <dcterms:modified xsi:type="dcterms:W3CDTF">2010-11-28T11:33:14Z</dcterms:modified>
</cp:coreProperties>
</file>