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260-F573-4B76-A03B-3E854794C433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00E4-0885-4BB9-96C4-EADEE7DB4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260-F573-4B76-A03B-3E854794C433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00E4-0885-4BB9-96C4-EADEE7DB4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260-F573-4B76-A03B-3E854794C433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00E4-0885-4BB9-96C4-EADEE7DB4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260-F573-4B76-A03B-3E854794C433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00E4-0885-4BB9-96C4-EADEE7DB4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260-F573-4B76-A03B-3E854794C433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00E4-0885-4BB9-96C4-EADEE7DB4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260-F573-4B76-A03B-3E854794C433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00E4-0885-4BB9-96C4-EADEE7DB4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260-F573-4B76-A03B-3E854794C433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00E4-0885-4BB9-96C4-EADEE7DB4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260-F573-4B76-A03B-3E854794C433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00E4-0885-4BB9-96C4-EADEE7DB4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260-F573-4B76-A03B-3E854794C433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00E4-0885-4BB9-96C4-EADEE7DB4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260-F573-4B76-A03B-3E854794C433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00E4-0885-4BB9-96C4-EADEE7DB4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1260-F573-4B76-A03B-3E854794C433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A00E4-0885-4BB9-96C4-EADEE7DB4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E1260-F573-4B76-A03B-3E854794C433}" type="datetimeFigureOut">
              <a:rPr lang="ru-RU" smtClean="0"/>
              <a:pPr/>
              <a:t>14.05.2013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A00E4-0885-4BB9-96C4-EADEE7DB4D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Self-Organizing Urban Initiatives:  Actors and Practices of Creative Transformation of the City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284984"/>
            <a:ext cx="4608512" cy="324036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 smtClean="0"/>
              <a:t>Anna </a:t>
            </a:r>
            <a:r>
              <a:rPr lang="en-US" dirty="0" err="1" smtClean="0"/>
              <a:t>Zhelnina</a:t>
            </a:r>
            <a:endParaRPr lang="en-US" dirty="0" smtClean="0"/>
          </a:p>
          <a:p>
            <a:pPr algn="l"/>
            <a:r>
              <a:rPr lang="en-US" dirty="0" smtClean="0"/>
              <a:t>Alexandra </a:t>
            </a:r>
            <a:r>
              <a:rPr lang="en-US" dirty="0" err="1" smtClean="0"/>
              <a:t>Nenko</a:t>
            </a:r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Research and Study Group ‘Creative City’</a:t>
            </a:r>
          </a:p>
          <a:p>
            <a:pPr algn="l"/>
            <a:r>
              <a:rPr lang="en-US" dirty="0" smtClean="0"/>
              <a:t>National Research University – Higher School of Economics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424936" cy="2074242"/>
          </a:xfrm>
        </p:spPr>
        <p:txBody>
          <a:bodyPr>
            <a:normAutofit/>
          </a:bodyPr>
          <a:lstStyle/>
          <a:p>
            <a:pPr algn="l"/>
            <a:r>
              <a:rPr lang="en-US" sz="3200" b="1" i="1" dirty="0" smtClean="0"/>
              <a:t>Right to the city, </a:t>
            </a:r>
            <a:br>
              <a:rPr lang="en-US" sz="3200" b="1" i="1" dirty="0" smtClean="0"/>
            </a:br>
            <a:r>
              <a:rPr lang="en-US" sz="3200" b="1" i="1" dirty="0" smtClean="0"/>
              <a:t>environment as a source for creativity, and bottom-up artistic initiatives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88840"/>
            <a:ext cx="8136904" cy="4869160"/>
          </a:xfrm>
        </p:spPr>
        <p:txBody>
          <a:bodyPr>
            <a:normAutofit/>
          </a:bodyPr>
          <a:lstStyle/>
          <a:p>
            <a:r>
              <a:rPr lang="en-US" u="sng" dirty="0" smtClean="0"/>
              <a:t>New forms of public space </a:t>
            </a:r>
          </a:p>
          <a:p>
            <a:pPr lvl="1"/>
            <a:r>
              <a:rPr lang="en-US" dirty="0" smtClean="0"/>
              <a:t>Lofts</a:t>
            </a:r>
          </a:p>
          <a:p>
            <a:pPr lvl="1"/>
            <a:r>
              <a:rPr lang="en-US" dirty="0" err="1" smtClean="0"/>
              <a:t>Coworking</a:t>
            </a:r>
            <a:endParaRPr lang="en-US" dirty="0" smtClean="0"/>
          </a:p>
          <a:p>
            <a:pPr lvl="1"/>
            <a:r>
              <a:rPr lang="en-US" dirty="0" smtClean="0"/>
              <a:t>Multi-functional creative spaces</a:t>
            </a:r>
          </a:p>
          <a:p>
            <a:pPr lvl="1"/>
            <a:r>
              <a:rPr lang="en-US" dirty="0" smtClean="0"/>
              <a:t>Temporary interventions</a:t>
            </a:r>
          </a:p>
          <a:p>
            <a:pPr>
              <a:spcBef>
                <a:spcPts val="1200"/>
              </a:spcBef>
            </a:pPr>
            <a:r>
              <a:rPr lang="en-US" u="sng" dirty="0" smtClean="0"/>
              <a:t>New actors in urban transformation</a:t>
            </a:r>
            <a:endParaRPr lang="en-US" u="sng" dirty="0"/>
          </a:p>
          <a:p>
            <a:pPr lvl="1"/>
            <a:r>
              <a:rPr lang="en-US" dirty="0" smtClean="0"/>
              <a:t>guerilla urban activists</a:t>
            </a:r>
          </a:p>
          <a:p>
            <a:pPr lvl="1"/>
            <a:r>
              <a:rPr lang="en-US" dirty="0" smtClean="0"/>
              <a:t>Street artists, “socially responsible” artists</a:t>
            </a:r>
          </a:p>
          <a:p>
            <a:pPr lvl="1"/>
            <a:r>
              <a:rPr lang="en-US" dirty="0" smtClean="0"/>
              <a:t>activists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b="1" i="1" dirty="0" smtClean="0"/>
              <a:t>Bottom-up transformation of urban space by the means of art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8531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New actors – new visions of comfortable urban space</a:t>
            </a:r>
            <a:r>
              <a:rPr lang="en-US" dirty="0"/>
              <a:t>s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Graffiti, guerilla gardening, do-it-yourself modifications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Role of the social and political context of transformation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Dynamic, networked character of initiatives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pPr algn="l"/>
            <a:r>
              <a:rPr lang="en-US" b="1" i="1" dirty="0" smtClean="0"/>
              <a:t>Research Group “Creative City”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Mapping initiatives in St Petersburg</a:t>
            </a:r>
          </a:p>
          <a:p>
            <a:endParaRPr lang="en-US" dirty="0" smtClean="0"/>
          </a:p>
          <a:p>
            <a:r>
              <a:rPr lang="en-US" dirty="0" smtClean="0"/>
              <a:t>Studying the professional biographies and networks of activists</a:t>
            </a:r>
          </a:p>
          <a:p>
            <a:endParaRPr lang="en-US" dirty="0" smtClean="0"/>
          </a:p>
          <a:p>
            <a:pPr>
              <a:buNone/>
            </a:pPr>
            <a:r>
              <a:rPr lang="en-US" i="1" dirty="0" smtClean="0"/>
              <a:t>What are the different ways to (creatively) claim the right to the city?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Creativity as a resource of counter-public(s)?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 smtClean="0"/>
              <a:t>“</a:t>
            </a:r>
            <a:r>
              <a:rPr lang="en-US" b="1" i="1" smtClean="0"/>
              <a:t>Creative Initiatives</a:t>
            </a:r>
            <a:r>
              <a:rPr lang="en-US" b="1" i="1" dirty="0" smtClean="0"/>
              <a:t>”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Non-governmental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Active in urban modification in different forms:</a:t>
            </a:r>
          </a:p>
          <a:p>
            <a:pPr lvl="1"/>
            <a:r>
              <a:rPr lang="en-US" dirty="0" smtClean="0"/>
              <a:t>Direct action (street art; DIY-marathon)</a:t>
            </a:r>
          </a:p>
          <a:p>
            <a:pPr lvl="1"/>
            <a:r>
              <a:rPr lang="en-US" dirty="0" smtClean="0"/>
              <a:t>Education and multiplication of ideas (educational loft; networks of “creative professionals”)</a:t>
            </a:r>
          </a:p>
          <a:p>
            <a:pPr lvl="1"/>
            <a:r>
              <a:rPr lang="en-US" dirty="0" smtClean="0"/>
              <a:t>“Creative spaces” hosting various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416</TotalTime>
  <Words>184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Self-Organizing Urban Initiatives:  Actors and Practices of Creative Transformation of the City</vt:lpstr>
      <vt:lpstr>Right to the city,  environment as a source for creativity, and bottom-up artistic initiatives</vt:lpstr>
      <vt:lpstr>Bottom-up transformation of urban space by the means of art</vt:lpstr>
      <vt:lpstr>Research Group “Creative City”</vt:lpstr>
      <vt:lpstr>“Creative Initiatives”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Self-Organizing Urban Initiatives:  Actors and Practices of Creative Transformation of the City</dc:title>
  <dc:creator>Anna</dc:creator>
  <cp:lastModifiedBy>Anja</cp:lastModifiedBy>
  <cp:revision>24</cp:revision>
  <dcterms:created xsi:type="dcterms:W3CDTF">2013-05-13T13:08:34Z</dcterms:created>
  <dcterms:modified xsi:type="dcterms:W3CDTF">2013-05-13T20:30:09Z</dcterms:modified>
</cp:coreProperties>
</file>