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57" r:id="rId4"/>
    <p:sldId id="258" r:id="rId5"/>
    <p:sldId id="259" r:id="rId6"/>
    <p:sldId id="260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AE1C1-A8F2-41E0-A4FA-18EB28F3DEF6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30536-DE6D-4670-BB6C-56EE914DE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30536-DE6D-4670-BB6C-56EE914DEF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9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3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3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14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6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03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0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36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35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8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94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80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C15EB-F360-4FB4-9379-48EEF148638A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F1D6-B920-4306-AA4B-EE6AE78A1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5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846640" cy="29797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 мыслится «хорошая школа»:</a:t>
            </a:r>
            <a:br>
              <a:rPr lang="ru-RU" b="1" dirty="0"/>
            </a:br>
            <a:r>
              <a:rPr lang="ru-RU" b="1" dirty="0"/>
              <a:t>реконструкция по ответам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 </a:t>
            </a:r>
            <a:r>
              <a:rPr lang="ru-RU" b="1" dirty="0"/>
              <a:t>открытые </a:t>
            </a:r>
            <a:r>
              <a:rPr lang="ru-RU" b="1" dirty="0" smtClean="0"/>
              <a:t>вопросы (1)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15.05.2013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использованы результаты, полученные в ходе выполнения проекта № 11-01-0154, реализованного в рамках программы «Научный фонд НИУ ВШЭ» в 2012–2013 гг.</a:t>
            </a:r>
          </a:p>
        </p:txBody>
      </p:sp>
    </p:spTree>
    <p:extLst>
      <p:ext uri="{BB962C8B-B14F-4D97-AF65-F5344CB8AC3E}">
        <p14:creationId xmlns:p14="http://schemas.microsoft.com/office/powerpoint/2010/main" val="2108834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/>
              <a:t>Надо чтобы были…» и «…были…»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Вопрос: Как Вы считаете, каким главным требованиям должна отвечать </a:t>
            </a:r>
            <a:r>
              <a:rPr lang="ru-RU" b="1" i="1" dirty="0"/>
              <a:t>школа, чтобы её можно было назвать хорошей</a:t>
            </a:r>
            <a:r>
              <a:rPr lang="ru-RU" i="1" dirty="0"/>
              <a:t>?</a:t>
            </a:r>
          </a:p>
          <a:p>
            <a:r>
              <a:rPr lang="ru-RU" i="1" dirty="0"/>
              <a:t>Ответы: [Чтобы школу можно было назвать хорошей, надо]</a:t>
            </a:r>
            <a:endParaRPr lang="ru-RU" dirty="0"/>
          </a:p>
          <a:p>
            <a:r>
              <a:rPr lang="ru-RU" dirty="0"/>
              <a:t>— чтобы в школе были учителя с высокой квалификацией;</a:t>
            </a:r>
          </a:p>
          <a:p>
            <a:r>
              <a:rPr lang="ru-RU" dirty="0"/>
              <a:t>— чтобы детей учили качественно;</a:t>
            </a:r>
          </a:p>
          <a:p>
            <a:r>
              <a:rPr lang="ru-RU" dirty="0"/>
              <a:t>— </a:t>
            </a:r>
            <a:r>
              <a:rPr lang="en-US" dirty="0" smtClean="0"/>
              <a:t>[</a:t>
            </a:r>
            <a:r>
              <a:rPr lang="ru-RU" dirty="0" smtClean="0"/>
              <a:t>чтобы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dirty="0"/>
              <a:t>дети могли поступать в </a:t>
            </a:r>
            <a:r>
              <a:rPr lang="ru-RU" dirty="0" smtClean="0"/>
              <a:t>ВУЗы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054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«Что должно делаться в школе»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Вопрос: [Что </a:t>
            </a:r>
            <a:r>
              <a:rPr lang="ru-RU" b="1" i="1" dirty="0"/>
              <a:t>должна с/делать</a:t>
            </a:r>
            <a:r>
              <a:rPr lang="ru-RU" i="1" dirty="0"/>
              <a:t> школа, чтобы её можно было назвать хорошей?]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Ответ: [Хорошая школа</a:t>
            </a:r>
            <a:r>
              <a:rPr lang="ru-RU" i="1" dirty="0" smtClean="0"/>
              <a:t>] </a:t>
            </a:r>
            <a:r>
              <a:rPr lang="ru-RU" dirty="0"/>
              <a:t>должна в первую очередь давать знания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58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«Что должно делаться в школе»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/>
              <a:t>Вопросы: Что должно делаться в школе, чтобы её можно было назвать хорошей?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Что в хорошей школе должны / должно делать учителя, руководство?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Ответы: [В хорошей школе]: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 учителя должны одинаково относиться ко всем детям;</a:t>
            </a:r>
          </a:p>
          <a:p>
            <a:pPr marL="0" indent="0">
              <a:buNone/>
            </a:pPr>
            <a:r>
              <a:rPr lang="ru-RU" dirty="0"/>
              <a:t>— руководство должно помогать молодым специалистам; </a:t>
            </a:r>
          </a:p>
          <a:p>
            <a:pPr marL="0" indent="0">
              <a:buNone/>
            </a:pPr>
            <a:r>
              <a:rPr lang="ru-RU" dirty="0"/>
              <a:t>— дети должны учиться с удовольствием.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81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Оптативы: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преодоление </a:t>
            </a:r>
            <a:r>
              <a:rPr lang="ru-RU" dirty="0"/>
              <a:t>дефицитов и излишек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[Что </a:t>
            </a:r>
            <a:r>
              <a:rPr lang="ru-RU" i="1" dirty="0" smtClean="0"/>
              <a:t>надо </a:t>
            </a:r>
            <a:r>
              <a:rPr lang="ru-RU" i="1" dirty="0"/>
              <a:t>изменить / сделать, чтобы школа </a:t>
            </a:r>
            <a:r>
              <a:rPr lang="ru-RU" b="1" i="1" dirty="0"/>
              <a:t>стала </a:t>
            </a:r>
            <a:r>
              <a:rPr lang="ru-RU" i="1" dirty="0"/>
              <a:t>хорошей и] </a:t>
            </a:r>
            <a:r>
              <a:rPr lang="ru-RU" i="1" dirty="0" smtClean="0"/>
              <a:t>(чтобы </a:t>
            </a:r>
            <a:r>
              <a:rPr lang="ru-RU" i="1" dirty="0"/>
              <a:t>её можно было назвать </a:t>
            </a:r>
            <a:r>
              <a:rPr lang="ru-RU" i="1" dirty="0" smtClean="0"/>
              <a:t>хорошей)?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199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Оптатив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 smtClean="0"/>
              <a:t>об </a:t>
            </a:r>
            <a:r>
              <a:rPr lang="ru-RU" i="1" dirty="0"/>
              <a:t>изменении признака: [Что (интенсивность какого уже имеющегося признака) надо изменить] чтобы школа стала хорошей?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Ответы: [Чтобы школа стала хорошей, надо]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 [сделать так, чтобы родителям было] </a:t>
            </a:r>
            <a:r>
              <a:rPr lang="ru-RU" i="1" dirty="0"/>
              <a:t>поменьше</a:t>
            </a:r>
            <a:r>
              <a:rPr lang="ru-RU" dirty="0"/>
              <a:t> платить на нужды</a:t>
            </a:r>
          </a:p>
          <a:p>
            <a:pPr marL="0" indent="0">
              <a:buNone/>
            </a:pPr>
            <a:r>
              <a:rPr lang="ru-RU" dirty="0"/>
              <a:t>— чтобы школа была </a:t>
            </a:r>
            <a:r>
              <a:rPr lang="ru-RU" i="1" dirty="0"/>
              <a:t>более демократичной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i="1" dirty="0"/>
              <a:t>повысить</a:t>
            </a:r>
            <a:r>
              <a:rPr lang="ru-RU" dirty="0"/>
              <a:t> квалификацию преподавателей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544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Оптатив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— </a:t>
            </a:r>
            <a:r>
              <a:rPr lang="ru-RU" i="1" dirty="0"/>
              <a:t>уменьшение</a:t>
            </a:r>
            <a:r>
              <a:rPr lang="ru-RU" dirty="0"/>
              <a:t> поборов;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i="1" dirty="0"/>
              <a:t>ужесточенный</a:t>
            </a:r>
            <a:r>
              <a:rPr lang="ru-RU" dirty="0"/>
              <a:t> контроль над детьми, чтоб не было наркоманов.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121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Оптатив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о </a:t>
            </a:r>
            <a:r>
              <a:rPr lang="ru-RU" i="1" dirty="0"/>
              <a:t>внедрении нового признака: [Что необходимо привнести </a:t>
            </a:r>
            <a:r>
              <a:rPr lang="ru-RU" i="1" dirty="0" smtClean="0"/>
              <a:t>нового] </a:t>
            </a:r>
            <a:r>
              <a:rPr lang="ru-RU" i="1" dirty="0"/>
              <a:t>чтобы школа стала хорошей?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Ответы: [Чтобы школа стала хорошей, надо]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i="1" dirty="0"/>
              <a:t>создать</a:t>
            </a:r>
            <a:r>
              <a:rPr lang="ru-RU" dirty="0"/>
              <a:t> </a:t>
            </a:r>
            <a:r>
              <a:rPr lang="ru-RU" dirty="0" smtClean="0"/>
              <a:t>[сейчас их нет] </a:t>
            </a:r>
            <a:r>
              <a:rPr lang="ru-RU" dirty="0"/>
              <a:t>здоровье </a:t>
            </a:r>
            <a:r>
              <a:rPr lang="ru-RU" dirty="0"/>
              <a:t>сберегающие условия для обучения детей.</a:t>
            </a:r>
          </a:p>
          <a:p>
            <a:pPr marL="0" indent="0">
              <a:buNone/>
            </a:pPr>
            <a:r>
              <a:rPr lang="ru-RU" dirty="0"/>
              <a:t>— чтобы </a:t>
            </a:r>
            <a:r>
              <a:rPr lang="ru-RU" i="1" dirty="0"/>
              <a:t>было</a:t>
            </a:r>
            <a:r>
              <a:rPr lang="ru-RU" dirty="0"/>
              <a:t> [в смысле стало] как раньше.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i="1" dirty="0"/>
              <a:t>привлечение</a:t>
            </a:r>
            <a:r>
              <a:rPr lang="ru-RU" dirty="0"/>
              <a:t> к работе родителей и администрации совхоза</a:t>
            </a:r>
          </a:p>
          <a:p>
            <a:pPr marL="0" indent="0">
              <a:buNone/>
            </a:pPr>
            <a:r>
              <a:rPr lang="ru-RU" dirty="0"/>
              <a:t>— чтобы учили знаниям, </a:t>
            </a:r>
            <a:r>
              <a:rPr lang="ru-RU" i="1" dirty="0"/>
              <a:t>а не</a:t>
            </a:r>
            <a:r>
              <a:rPr lang="ru-RU" dirty="0"/>
              <a:t> карману [= чтобы начали учить знаниям, и перестали учить карману].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152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Оптатив (2+)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об </a:t>
            </a:r>
            <a:r>
              <a:rPr lang="ru-RU" i="1" dirty="0"/>
              <a:t>исключении имеющегося признака: [Что надо убрать из школы / прекратить в школе] чтобы школа стала хорошей?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Ответы: [Чтобы школа стала хорошей, надо]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i="1" dirty="0"/>
              <a:t>убрать</a:t>
            </a:r>
            <a:r>
              <a:rPr lang="ru-RU" dirty="0"/>
              <a:t> тестирование ЕГЭ.</a:t>
            </a:r>
          </a:p>
          <a:p>
            <a:pPr marL="0" indent="0">
              <a:buNone/>
            </a:pPr>
            <a:r>
              <a:rPr lang="ru-RU" dirty="0"/>
              <a:t>— чтобы </a:t>
            </a:r>
            <a:r>
              <a:rPr lang="ru-RU" i="1" dirty="0"/>
              <a:t>убрала</a:t>
            </a:r>
            <a:r>
              <a:rPr lang="ru-RU" dirty="0"/>
              <a:t> плату за охрану.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591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Синтаксическая синонимия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Маркер </a:t>
            </a:r>
            <a:r>
              <a:rPr lang="ru-RU" i="1" dirty="0"/>
              <a:t>желаемого </a:t>
            </a:r>
            <a:r>
              <a:rPr lang="ru-RU" i="1" dirty="0" smtClean="0"/>
              <a:t>изменения?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 чтобы не было конфликтов [= надо прекратить имеющиеся конфликты].</a:t>
            </a:r>
          </a:p>
          <a:p>
            <a:pPr marL="0" indent="0">
              <a:buNone/>
            </a:pPr>
            <a:r>
              <a:rPr lang="ru-RU" dirty="0"/>
              <a:t>— чтобы не обзывали детей [= надо прекратить обзывать детей].</a:t>
            </a:r>
          </a:p>
          <a:p>
            <a:pPr marL="0" indent="0">
              <a:buNone/>
            </a:pPr>
            <a:r>
              <a:rPr lang="ru-RU" dirty="0"/>
              <a:t>— [чтобы] коррумпированности не было [= надо побороть разъедающую коррупцию</a:t>
            </a:r>
            <a:r>
              <a:rPr lang="ru-RU" dirty="0" smtClean="0"/>
              <a:t>].</a:t>
            </a:r>
          </a:p>
          <a:p>
            <a:pPr marL="0" indent="0">
              <a:buNone/>
            </a:pPr>
            <a:r>
              <a:rPr lang="ru-RU" dirty="0" smtClean="0"/>
              <a:t>Маркер </a:t>
            </a:r>
            <a:r>
              <a:rPr lang="ru-RU" i="1" dirty="0" smtClean="0"/>
              <a:t>желаемого воспроизводства?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[= </a:t>
            </a:r>
            <a:r>
              <a:rPr lang="ru-RU" dirty="0"/>
              <a:t>надо не допускать, предупреждать конфликты].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914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16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Открытый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«троянский конь»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социальнонаучном</a:t>
            </a:r>
            <a:r>
              <a:rPr lang="ru-RU" dirty="0" smtClean="0"/>
              <a:t> исследовании(?):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Перспективы:</a:t>
            </a:r>
          </a:p>
          <a:p>
            <a:r>
              <a:rPr lang="ru-RU" dirty="0" smtClean="0"/>
              <a:t>исследователя,</a:t>
            </a:r>
          </a:p>
          <a:p>
            <a:r>
              <a:rPr lang="ru-RU" dirty="0" smtClean="0"/>
              <a:t>респондента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398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картине мира </a:t>
            </a:r>
          </a:p>
          <a:p>
            <a:r>
              <a:rPr lang="ru-RU" dirty="0" smtClean="0"/>
              <a:t>О стратификации респондентов</a:t>
            </a:r>
            <a:br>
              <a:rPr lang="ru-RU" dirty="0" smtClean="0"/>
            </a:br>
            <a:r>
              <a:rPr lang="ru-RU" dirty="0" smtClean="0"/>
              <a:t>(основания?)</a:t>
            </a:r>
          </a:p>
          <a:p>
            <a:r>
              <a:rPr lang="ru-RU" dirty="0" smtClean="0"/>
              <a:t>Как задавать вопрос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фиксировать ответ (что </a:t>
            </a:r>
            <a:r>
              <a:rPr lang="ru-RU" smtClean="0"/>
              <a:t>нельзя пропустить)?</a:t>
            </a:r>
            <a:endParaRPr lang="ru-RU" dirty="0" smtClean="0"/>
          </a:p>
          <a:p>
            <a:r>
              <a:rPr lang="ru-RU" dirty="0" smtClean="0"/>
              <a:t>Как кодировать ответ?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59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Как Вы считаете,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каким </a:t>
            </a:r>
            <a:r>
              <a:rPr lang="ru-RU" i="1" dirty="0"/>
              <a:t>главным требованиям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должна </a:t>
            </a:r>
            <a:r>
              <a:rPr lang="ru-RU" i="1" dirty="0"/>
              <a:t>отвечать школа,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чтобы </a:t>
            </a:r>
            <a:r>
              <a:rPr lang="ru-RU" i="1" dirty="0"/>
              <a:t>её можно было назвать хорошей</a:t>
            </a:r>
            <a:r>
              <a:rPr lang="ru-RU" i="1" dirty="0" smtClean="0"/>
              <a:t>?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dirty="0" smtClean="0"/>
              <a:t>А на какие вопросы отвечают на самом деле?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79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реконструкции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П. </a:t>
            </a:r>
            <a:r>
              <a:rPr lang="ru-RU" dirty="0" err="1" smtClean="0"/>
              <a:t>Грайс</a:t>
            </a:r>
            <a:r>
              <a:rPr lang="ru-RU" dirty="0" smtClean="0"/>
              <a:t>: </a:t>
            </a:r>
            <a:r>
              <a:rPr lang="ru-RU" dirty="0"/>
              <a:t>общий принцип </a:t>
            </a:r>
            <a:r>
              <a:rPr lang="ru-RU" dirty="0" smtClean="0"/>
              <a:t>кооперации:</a:t>
            </a:r>
          </a:p>
          <a:p>
            <a:r>
              <a:rPr lang="ru-RU" dirty="0"/>
              <a:t>количества (достаточности информации), </a:t>
            </a:r>
            <a:endParaRPr lang="ru-RU" dirty="0" smtClean="0"/>
          </a:p>
          <a:p>
            <a:r>
              <a:rPr lang="ru-RU" dirty="0" smtClean="0"/>
              <a:t>качества </a:t>
            </a:r>
            <a:r>
              <a:rPr lang="ru-RU" dirty="0"/>
              <a:t>(истинности), </a:t>
            </a:r>
            <a:endParaRPr lang="ru-RU" dirty="0" smtClean="0"/>
          </a:p>
          <a:p>
            <a:r>
              <a:rPr lang="ru-RU" dirty="0" smtClean="0"/>
              <a:t>отношения </a:t>
            </a:r>
            <a:r>
              <a:rPr lang="ru-RU" dirty="0"/>
              <a:t>(релевантности</a:t>
            </a:r>
            <a:r>
              <a:rPr lang="ru-RU" dirty="0" smtClean="0"/>
              <a:t>), </a:t>
            </a:r>
          </a:p>
          <a:p>
            <a:r>
              <a:rPr lang="ru-RU" dirty="0" smtClean="0"/>
              <a:t>способа </a:t>
            </a:r>
            <a:r>
              <a:rPr lang="ru-RU" dirty="0"/>
              <a:t>(ясности выражения).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8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вопросно-ответной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b="1" dirty="0" smtClean="0"/>
              <a:t>Как</a:t>
            </a:r>
            <a:r>
              <a:rPr lang="ru-RU" dirty="0" smtClean="0"/>
              <a:t> </a:t>
            </a:r>
            <a:r>
              <a:rPr lang="ru-RU" u="sng" dirty="0"/>
              <a:t>Вас</a:t>
            </a:r>
            <a:r>
              <a:rPr lang="ru-RU" dirty="0"/>
              <a:t> зовут?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u="sng" dirty="0" smtClean="0"/>
              <a:t>Меня</a:t>
            </a:r>
            <a:r>
              <a:rPr lang="ru-RU" dirty="0" smtClean="0"/>
              <a:t> </a:t>
            </a:r>
            <a:r>
              <a:rPr lang="ru-RU" dirty="0"/>
              <a:t>зовут </a:t>
            </a:r>
            <a:r>
              <a:rPr lang="ru-RU" b="1" dirty="0" smtClean="0"/>
              <a:t>Имярек.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u="sng" dirty="0" smtClean="0"/>
              <a:t>Тема</a:t>
            </a:r>
            <a:r>
              <a:rPr lang="ru-RU" dirty="0" smtClean="0"/>
              <a:t> и </a:t>
            </a:r>
            <a:r>
              <a:rPr lang="ru-RU" b="1" dirty="0" smtClean="0"/>
              <a:t>рема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Взаимные ожидания, </a:t>
            </a:r>
          </a:p>
          <a:p>
            <a:pPr marL="0" indent="0">
              <a:buNone/>
            </a:pPr>
            <a:r>
              <a:rPr lang="ru-RU" dirty="0" smtClean="0"/>
              <a:t>взаимная смена перспектив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11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Операции реконструкции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ru-RU" dirty="0"/>
              <a:t>движение от спроектированного вопроса: установление (подбор) типичных моделей ответов, адекватных вопросу (а) по синтаксису, (б) по семантике,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проговаривание спроектированного вопроса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конкретного ответа — для установления соответствия последнего спроектированному вопросу,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при установлении несоответствия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восстановление </a:t>
            </a:r>
            <a:r>
              <a:rPr lang="ru-RU" dirty="0"/>
              <a:t>вариантов вопроса по ответу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принципам </a:t>
            </a:r>
            <a:r>
              <a:rPr lang="ru-RU" dirty="0"/>
              <a:t>достаточности информации, релевантности и ясности П. </a:t>
            </a:r>
            <a:r>
              <a:rPr lang="ru-RU" dirty="0" err="1"/>
              <a:t>Грайса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7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Трудный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Фатический</a:t>
            </a:r>
            <a:r>
              <a:rPr lang="ru-RU" b="1" dirty="0"/>
              <a:t> </a:t>
            </a:r>
            <a:r>
              <a:rPr lang="ru-RU" b="1" dirty="0" smtClean="0"/>
              <a:t>элемент</a:t>
            </a:r>
          </a:p>
          <a:p>
            <a:pPr marL="0" indent="0">
              <a:buNone/>
            </a:pPr>
            <a:r>
              <a:rPr lang="ru-RU" dirty="0" smtClean="0"/>
              <a:t>	Как </a:t>
            </a:r>
            <a:r>
              <a:rPr lang="ru-RU" dirty="0"/>
              <a:t>Вы </a:t>
            </a:r>
            <a:r>
              <a:rPr lang="ru-RU" dirty="0" smtClean="0"/>
              <a:t>считаете</a:t>
            </a:r>
          </a:p>
          <a:p>
            <a:pPr marL="0" indent="0">
              <a:buNone/>
            </a:pPr>
            <a:r>
              <a:rPr lang="ru-RU" b="1" dirty="0"/>
              <a:t>Рема </a:t>
            </a:r>
            <a:endParaRPr lang="ru-RU" b="1" dirty="0" smtClean="0"/>
          </a:p>
          <a:p>
            <a:pPr marL="0" indent="0">
              <a:buNone/>
            </a:pPr>
            <a:r>
              <a:rPr lang="ru-RU" dirty="0"/>
              <a:t>каким главным требованиям должна отвечать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Тема</a:t>
            </a:r>
          </a:p>
          <a:p>
            <a:pPr marL="0" indent="0">
              <a:buNone/>
            </a:pPr>
            <a:r>
              <a:rPr lang="ru-RU" dirty="0"/>
              <a:t>школа чтобы её можно было назвать хорошей?</a:t>
            </a:r>
          </a:p>
        </p:txBody>
      </p:sp>
    </p:spTree>
    <p:extLst>
      <p:ext uri="{BB962C8B-B14F-4D97-AF65-F5344CB8AC3E}">
        <p14:creationId xmlns:p14="http://schemas.microsoft.com/office/powerpoint/2010/main" val="264963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Прямой </a:t>
            </a:r>
            <a:r>
              <a:rPr lang="ru-RU" dirty="0" smtClean="0"/>
              <a:t>ответ: варианты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Как Вы считаете, каким главным </a:t>
            </a:r>
            <a:r>
              <a:rPr lang="ru-RU" b="1" dirty="0"/>
              <a:t>требованиям</a:t>
            </a:r>
            <a:r>
              <a:rPr lang="ru-RU" dirty="0"/>
              <a:t> </a:t>
            </a:r>
            <a:r>
              <a:rPr lang="ru-RU" b="1" dirty="0"/>
              <a:t>должна</a:t>
            </a:r>
            <a:r>
              <a:rPr lang="ru-RU" dirty="0"/>
              <a:t> </a:t>
            </a:r>
            <a:r>
              <a:rPr lang="ru-RU" b="1" dirty="0"/>
              <a:t>отвечать</a:t>
            </a:r>
            <a:r>
              <a:rPr lang="ru-RU" dirty="0"/>
              <a:t> школа, чтобы её можно было назвать хорошей</a:t>
            </a:r>
            <a:r>
              <a:rPr lang="ru-RU" dirty="0" smtClean="0"/>
              <a:t>?</a:t>
            </a:r>
          </a:p>
          <a:p>
            <a:r>
              <a:rPr lang="ru-RU" dirty="0"/>
              <a:t>1) определение к слову «требованиям», например, современным, строгим и т.п.;</a:t>
            </a:r>
          </a:p>
          <a:p>
            <a:r>
              <a:rPr lang="ru-RU" dirty="0"/>
              <a:t>2) существительное в родительном падеже, выражающее абстрактное понятие: требованиям (пост)современности, просвещения, эффективной экономики и т.п.;</a:t>
            </a:r>
          </a:p>
          <a:p>
            <a:r>
              <a:rPr lang="ru-RU" dirty="0"/>
              <a:t>3) существительное в родительном падеже, выражающее агента, выдвигающего требования: например, требованиям государства, родителей, учебных заведений высших ступеней и т.п.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50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Прямой ответ+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Вопрос: Как Вы считаете, каким главным </a:t>
            </a:r>
            <a:r>
              <a:rPr lang="ru-RU" b="1" i="1" dirty="0"/>
              <a:t>требованиям</a:t>
            </a:r>
            <a:r>
              <a:rPr lang="ru-RU" i="1" dirty="0"/>
              <a:t> </a:t>
            </a:r>
            <a:r>
              <a:rPr lang="ru-RU" b="1" i="1" dirty="0"/>
              <a:t>должна</a:t>
            </a:r>
            <a:r>
              <a:rPr lang="ru-RU" i="1" dirty="0"/>
              <a:t> </a:t>
            </a:r>
            <a:r>
              <a:rPr lang="ru-RU" b="1" i="1" dirty="0"/>
              <a:t>отвечать</a:t>
            </a:r>
            <a:r>
              <a:rPr lang="ru-RU" i="1" dirty="0"/>
              <a:t> школа, чтобы её можно было назвать хорошей?</a:t>
            </a:r>
          </a:p>
          <a:p>
            <a:r>
              <a:rPr lang="ru-RU" i="1" dirty="0"/>
              <a:t>Ответы: [Чтобы школу можно было назвать хорошей, она должна </a:t>
            </a:r>
            <a:r>
              <a:rPr lang="ru-RU" b="1" i="1" dirty="0"/>
              <a:t>предъявлять</a:t>
            </a:r>
            <a:r>
              <a:rPr lang="ru-RU" i="1" dirty="0"/>
              <a:t>]:</a:t>
            </a:r>
          </a:p>
          <a:p>
            <a:r>
              <a:rPr lang="ru-RU" i="1" dirty="0"/>
              <a:t>— требования к знаниям и поведению учеников.</a:t>
            </a:r>
          </a:p>
          <a:p>
            <a:r>
              <a:rPr lang="ru-RU" i="1" dirty="0"/>
              <a:t>— требования к преподавательскому составу.</a:t>
            </a:r>
          </a:p>
          <a:p>
            <a:r>
              <a:rPr lang="ru-RU" i="1" dirty="0"/>
              <a:t>— к учителям больше требований.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577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677</Words>
  <Application>Microsoft Office PowerPoint</Application>
  <PresentationFormat>Экран (4:3)</PresentationFormat>
  <Paragraphs>100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Как мыслится «хорошая школа»: реконструкция по ответам  на открытые вопросы (1)  15.05.2013</vt:lpstr>
      <vt:lpstr>Открытый вопрос</vt:lpstr>
      <vt:lpstr>Вопрос</vt:lpstr>
      <vt:lpstr>Принципы реконструкции</vt:lpstr>
      <vt:lpstr>В вопросно-ответной коммуникации</vt:lpstr>
      <vt:lpstr>Операции реконструкции</vt:lpstr>
      <vt:lpstr>Трудный вопрос</vt:lpstr>
      <vt:lpstr>Прямой ответ: варианты</vt:lpstr>
      <vt:lpstr>Прямой ответ+</vt:lpstr>
      <vt:lpstr>«Надо чтобы были…» и «…были…»</vt:lpstr>
      <vt:lpstr>«Что должно делаться в школе»</vt:lpstr>
      <vt:lpstr>«Что должно делаться в школе»</vt:lpstr>
      <vt:lpstr>Оптативы:  преодоление дефицитов и излишек</vt:lpstr>
      <vt:lpstr>Оптатив (1)</vt:lpstr>
      <vt:lpstr>Оптатив (1)</vt:lpstr>
      <vt:lpstr>Оптатив (2)</vt:lpstr>
      <vt:lpstr>Оптатив (2+)</vt:lpstr>
      <vt:lpstr>Синтаксическая синонимия</vt:lpstr>
      <vt:lpstr>Презентация PowerPoint</vt:lpstr>
      <vt:lpstr>Выводы и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мыслится «хорошая школа»: реконструкция по ответам  на открытые вопросы (1)  15.05.2013</dc:title>
  <dc:creator>User</dc:creator>
  <cp:lastModifiedBy>User</cp:lastModifiedBy>
  <cp:revision>13</cp:revision>
  <dcterms:created xsi:type="dcterms:W3CDTF">2013-05-15T11:00:27Z</dcterms:created>
  <dcterms:modified xsi:type="dcterms:W3CDTF">2013-05-16T01:16:00Z</dcterms:modified>
</cp:coreProperties>
</file>