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6" r:id="rId5"/>
    <p:sldId id="265" r:id="rId6"/>
    <p:sldId id="269" r:id="rId7"/>
    <p:sldId id="270" r:id="rId8"/>
    <p:sldId id="271" r:id="rId9"/>
    <p:sldId id="273" r:id="rId10"/>
    <p:sldId id="301" r:id="rId11"/>
    <p:sldId id="286" r:id="rId12"/>
    <p:sldId id="303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281F-0532-4A4E-9C0E-AD3389A33C8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ADF9C-3E6A-4643-93C1-54C55EEF8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1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4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8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1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2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8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5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9AB5-4CAC-4348-9299-9434E78DD67F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76CF-E69F-4692-B9A9-9BADB8FF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5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" y="346166"/>
            <a:ext cx="8874026" cy="55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5" y="188640"/>
            <a:ext cx="9144000" cy="64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3" y="533822"/>
            <a:ext cx="85329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418576" cy="2365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3201960"/>
            <a:ext cx="8528304" cy="3029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42045"/>
            <a:ext cx="3028724" cy="310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21995"/>
            <a:ext cx="3082938" cy="281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87305"/>
            <a:ext cx="2974511" cy="3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798"/>
            <a:ext cx="3962400" cy="638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35" y="1628798"/>
            <a:ext cx="5667111" cy="3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8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655122"/>
            <a:ext cx="2520280" cy="5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7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94805"/>
            <a:ext cx="4293704" cy="321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309320"/>
            <a:ext cx="2309492" cy="2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6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309320"/>
            <a:ext cx="2305878" cy="2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0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96"/>
            <a:ext cx="9144000" cy="64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Antsigin, Alexander</dc:creator>
  <cp:lastModifiedBy>Локальный администратор</cp:lastModifiedBy>
  <cp:revision>59</cp:revision>
  <cp:lastPrinted>2012-10-02T12:45:24Z</cp:lastPrinted>
  <dcterms:created xsi:type="dcterms:W3CDTF">2012-09-12T08:00:25Z</dcterms:created>
  <dcterms:modified xsi:type="dcterms:W3CDTF">2013-09-24T11:44:57Z</dcterms:modified>
</cp:coreProperties>
</file>