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72" r:id="rId3"/>
    <p:sldId id="273" r:id="rId4"/>
    <p:sldId id="278" r:id="rId5"/>
    <p:sldId id="277" r:id="rId6"/>
    <p:sldId id="279" r:id="rId7"/>
    <p:sldId id="280" r:id="rId8"/>
    <p:sldId id="281" r:id="rId9"/>
    <p:sldId id="282" r:id="rId10"/>
    <p:sldId id="283" r:id="rId11"/>
    <p:sldId id="284" r:id="rId12"/>
    <p:sldId id="285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DCF5"/>
    <a:srgbClr val="A4D1F5"/>
    <a:srgbClr val="7DCDF5"/>
    <a:srgbClr val="F0F57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>
        <p:scale>
          <a:sx n="72" d="100"/>
          <a:sy n="72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1F1DC9-C163-42AD-8186-BF00FCE4B63C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AD1A8FBA-B122-4EC2-AFD2-17BDEC56C7A3}">
      <dgm:prSet phldrT="[Текст]"/>
      <dgm:spPr/>
      <dgm:t>
        <a:bodyPr/>
        <a:lstStyle/>
        <a:p>
          <a:r>
            <a:rPr lang="en-US" dirty="0" smtClean="0"/>
            <a:t>Phenomenon of rich people</a:t>
          </a:r>
          <a:endParaRPr lang="ru-RU" dirty="0"/>
        </a:p>
      </dgm:t>
    </dgm:pt>
    <dgm:pt modelId="{A3DCF7E5-B26C-48D2-BF29-0648F3FAFFCA}" type="parTrans" cxnId="{8CEBC982-D285-4652-BF2E-E1D7EC077391}">
      <dgm:prSet/>
      <dgm:spPr/>
      <dgm:t>
        <a:bodyPr/>
        <a:lstStyle/>
        <a:p>
          <a:endParaRPr lang="ru-RU"/>
        </a:p>
      </dgm:t>
    </dgm:pt>
    <dgm:pt modelId="{FE91CE2B-1D47-4C76-A111-E66CEA0999BB}" type="sibTrans" cxnId="{8CEBC982-D285-4652-BF2E-E1D7EC077391}">
      <dgm:prSet/>
      <dgm:spPr/>
      <dgm:t>
        <a:bodyPr/>
        <a:lstStyle/>
        <a:p>
          <a:endParaRPr lang="ru-RU"/>
        </a:p>
      </dgm:t>
    </dgm:pt>
    <dgm:pt modelId="{0793542D-EDF7-4126-85DC-25661E54DF20}">
      <dgm:prSet phldrT="[Текст]"/>
      <dgm:spPr/>
      <dgm:t>
        <a:bodyPr/>
        <a:lstStyle/>
        <a:p>
          <a:r>
            <a:rPr lang="en-US" dirty="0" smtClean="0"/>
            <a:t>Intellectual capital</a:t>
          </a:r>
          <a:endParaRPr lang="ru-RU" dirty="0"/>
        </a:p>
      </dgm:t>
    </dgm:pt>
    <dgm:pt modelId="{4C5E3F52-3580-4765-BBC0-536AC1D422A4}" type="parTrans" cxnId="{57C14F02-9825-424F-9781-4C1A04A17945}">
      <dgm:prSet/>
      <dgm:spPr/>
      <dgm:t>
        <a:bodyPr/>
        <a:lstStyle/>
        <a:p>
          <a:endParaRPr lang="ru-RU"/>
        </a:p>
      </dgm:t>
    </dgm:pt>
    <dgm:pt modelId="{F4333C00-30F9-4B14-A986-F18779666799}" type="sibTrans" cxnId="{57C14F02-9825-424F-9781-4C1A04A17945}">
      <dgm:prSet/>
      <dgm:spPr/>
      <dgm:t>
        <a:bodyPr/>
        <a:lstStyle/>
        <a:p>
          <a:endParaRPr lang="ru-RU"/>
        </a:p>
      </dgm:t>
    </dgm:pt>
    <dgm:pt modelId="{D436267E-6BC6-4223-8320-351816BE22A9}" type="pres">
      <dgm:prSet presAssocID="{BF1F1DC9-C163-42AD-8186-BF00FCE4B63C}" presName="compositeShape" presStyleCnt="0">
        <dgm:presLayoutVars>
          <dgm:chMax val="7"/>
          <dgm:dir/>
          <dgm:resizeHandles val="exact"/>
        </dgm:presLayoutVars>
      </dgm:prSet>
      <dgm:spPr/>
    </dgm:pt>
    <dgm:pt modelId="{D4D62D41-A2D7-4D16-8165-74389758EEC6}" type="pres">
      <dgm:prSet presAssocID="{AD1A8FBA-B122-4EC2-AFD2-17BDEC56C7A3}" presName="circ1" presStyleLbl="vennNode1" presStyleIdx="0" presStyleCnt="2"/>
      <dgm:spPr/>
      <dgm:t>
        <a:bodyPr/>
        <a:lstStyle/>
        <a:p>
          <a:endParaRPr lang="ru-RU"/>
        </a:p>
      </dgm:t>
    </dgm:pt>
    <dgm:pt modelId="{41D950E6-48CC-4A6B-A5E0-3A8125A1059A}" type="pres">
      <dgm:prSet presAssocID="{AD1A8FBA-B122-4EC2-AFD2-17BDEC56C7A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0591B9-2437-44D1-9C74-EA458810E6BE}" type="pres">
      <dgm:prSet presAssocID="{0793542D-EDF7-4126-85DC-25661E54DF20}" presName="circ2" presStyleLbl="vennNode1" presStyleIdx="1" presStyleCnt="2"/>
      <dgm:spPr/>
      <dgm:t>
        <a:bodyPr/>
        <a:lstStyle/>
        <a:p>
          <a:endParaRPr lang="ru-RU"/>
        </a:p>
      </dgm:t>
    </dgm:pt>
    <dgm:pt modelId="{1C293722-BE9E-485D-B8C1-89BBC3DBE882}" type="pres">
      <dgm:prSet presAssocID="{0793542D-EDF7-4126-85DC-25661E54DF2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C14F02-9825-424F-9781-4C1A04A17945}" srcId="{BF1F1DC9-C163-42AD-8186-BF00FCE4B63C}" destId="{0793542D-EDF7-4126-85DC-25661E54DF20}" srcOrd="1" destOrd="0" parTransId="{4C5E3F52-3580-4765-BBC0-536AC1D422A4}" sibTransId="{F4333C00-30F9-4B14-A986-F18779666799}"/>
    <dgm:cxn modelId="{56C25532-82BE-433A-9CFC-2F2DCD51611D}" type="presOf" srcId="{0793542D-EDF7-4126-85DC-25661E54DF20}" destId="{1C293722-BE9E-485D-B8C1-89BBC3DBE882}" srcOrd="1" destOrd="0" presId="urn:microsoft.com/office/officeart/2005/8/layout/venn1"/>
    <dgm:cxn modelId="{8CEBC982-D285-4652-BF2E-E1D7EC077391}" srcId="{BF1F1DC9-C163-42AD-8186-BF00FCE4B63C}" destId="{AD1A8FBA-B122-4EC2-AFD2-17BDEC56C7A3}" srcOrd="0" destOrd="0" parTransId="{A3DCF7E5-B26C-48D2-BF29-0648F3FAFFCA}" sibTransId="{FE91CE2B-1D47-4C76-A111-E66CEA0999BB}"/>
    <dgm:cxn modelId="{7DD36C76-B878-4413-B168-A9E55F73DB1C}" type="presOf" srcId="{BF1F1DC9-C163-42AD-8186-BF00FCE4B63C}" destId="{D436267E-6BC6-4223-8320-351816BE22A9}" srcOrd="0" destOrd="0" presId="urn:microsoft.com/office/officeart/2005/8/layout/venn1"/>
    <dgm:cxn modelId="{CE49F89D-97DA-49E2-85A5-38CAD218F460}" type="presOf" srcId="{AD1A8FBA-B122-4EC2-AFD2-17BDEC56C7A3}" destId="{D4D62D41-A2D7-4D16-8165-74389758EEC6}" srcOrd="0" destOrd="0" presId="urn:microsoft.com/office/officeart/2005/8/layout/venn1"/>
    <dgm:cxn modelId="{5987C722-070F-4F72-A5D4-B0081268FAEC}" type="presOf" srcId="{AD1A8FBA-B122-4EC2-AFD2-17BDEC56C7A3}" destId="{41D950E6-48CC-4A6B-A5E0-3A8125A1059A}" srcOrd="1" destOrd="0" presId="urn:microsoft.com/office/officeart/2005/8/layout/venn1"/>
    <dgm:cxn modelId="{D50F0955-A9AB-4211-B0DB-37C70AD8CFCA}" type="presOf" srcId="{0793542D-EDF7-4126-85DC-25661E54DF20}" destId="{B70591B9-2437-44D1-9C74-EA458810E6BE}" srcOrd="0" destOrd="0" presId="urn:microsoft.com/office/officeart/2005/8/layout/venn1"/>
    <dgm:cxn modelId="{B889F34E-1735-4692-B8C0-E821CBFC3B3B}" type="presParOf" srcId="{D436267E-6BC6-4223-8320-351816BE22A9}" destId="{D4D62D41-A2D7-4D16-8165-74389758EEC6}" srcOrd="0" destOrd="0" presId="urn:microsoft.com/office/officeart/2005/8/layout/venn1"/>
    <dgm:cxn modelId="{E6F63C4D-DE57-40D6-A8CA-260979071090}" type="presParOf" srcId="{D436267E-6BC6-4223-8320-351816BE22A9}" destId="{41D950E6-48CC-4A6B-A5E0-3A8125A1059A}" srcOrd="1" destOrd="0" presId="urn:microsoft.com/office/officeart/2005/8/layout/venn1"/>
    <dgm:cxn modelId="{4D3B8C2E-E92F-4858-B9E2-357975C983C4}" type="presParOf" srcId="{D436267E-6BC6-4223-8320-351816BE22A9}" destId="{B70591B9-2437-44D1-9C74-EA458810E6BE}" srcOrd="2" destOrd="0" presId="urn:microsoft.com/office/officeart/2005/8/layout/venn1"/>
    <dgm:cxn modelId="{B1BF640E-72C6-47FF-97F2-0C6BA4145237}" type="presParOf" srcId="{D436267E-6BC6-4223-8320-351816BE22A9}" destId="{1C293722-BE9E-485D-B8C1-89BBC3DBE882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1F1DC9-C163-42AD-8186-BF00FCE4B63C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AD1A8FBA-B122-4EC2-AFD2-17BDEC56C7A3}">
      <dgm:prSet phldrT="[Текст]"/>
      <dgm:spPr/>
      <dgm:t>
        <a:bodyPr/>
        <a:lstStyle/>
        <a:p>
          <a:r>
            <a:rPr lang="en-US" dirty="0" smtClean="0"/>
            <a:t>Intellectual capital</a:t>
          </a:r>
          <a:endParaRPr lang="ru-RU" dirty="0"/>
        </a:p>
      </dgm:t>
    </dgm:pt>
    <dgm:pt modelId="{A3DCF7E5-B26C-48D2-BF29-0648F3FAFFCA}" type="parTrans" cxnId="{8CEBC982-D285-4652-BF2E-E1D7EC077391}">
      <dgm:prSet/>
      <dgm:spPr/>
      <dgm:t>
        <a:bodyPr/>
        <a:lstStyle/>
        <a:p>
          <a:endParaRPr lang="ru-RU"/>
        </a:p>
      </dgm:t>
    </dgm:pt>
    <dgm:pt modelId="{FE91CE2B-1D47-4C76-A111-E66CEA0999BB}" type="sibTrans" cxnId="{8CEBC982-D285-4652-BF2E-E1D7EC077391}">
      <dgm:prSet/>
      <dgm:spPr/>
      <dgm:t>
        <a:bodyPr/>
        <a:lstStyle/>
        <a:p>
          <a:endParaRPr lang="ru-RU"/>
        </a:p>
      </dgm:t>
    </dgm:pt>
    <dgm:pt modelId="{0793542D-EDF7-4126-85DC-25661E54DF20}">
      <dgm:prSet phldrT="[Текст]"/>
      <dgm:spPr/>
      <dgm:t>
        <a:bodyPr/>
        <a:lstStyle/>
        <a:p>
          <a:r>
            <a:rPr lang="en-US" dirty="0" smtClean="0"/>
            <a:t>Football</a:t>
          </a:r>
          <a:endParaRPr lang="ru-RU" dirty="0"/>
        </a:p>
      </dgm:t>
    </dgm:pt>
    <dgm:pt modelId="{4C5E3F52-3580-4765-BBC0-536AC1D422A4}" type="parTrans" cxnId="{57C14F02-9825-424F-9781-4C1A04A17945}">
      <dgm:prSet/>
      <dgm:spPr/>
      <dgm:t>
        <a:bodyPr/>
        <a:lstStyle/>
        <a:p>
          <a:endParaRPr lang="ru-RU"/>
        </a:p>
      </dgm:t>
    </dgm:pt>
    <dgm:pt modelId="{F4333C00-30F9-4B14-A986-F18779666799}" type="sibTrans" cxnId="{57C14F02-9825-424F-9781-4C1A04A17945}">
      <dgm:prSet/>
      <dgm:spPr/>
      <dgm:t>
        <a:bodyPr/>
        <a:lstStyle/>
        <a:p>
          <a:endParaRPr lang="ru-RU"/>
        </a:p>
      </dgm:t>
    </dgm:pt>
    <dgm:pt modelId="{C592D6C0-D824-43B7-90EA-1F34DBA04E45}">
      <dgm:prSet phldrT="[Текст]"/>
      <dgm:spPr/>
      <dgm:t>
        <a:bodyPr/>
        <a:lstStyle/>
        <a:p>
          <a:r>
            <a:rPr lang="en-US" dirty="0" smtClean="0"/>
            <a:t>Individual welfare</a:t>
          </a:r>
          <a:endParaRPr lang="ru-RU" dirty="0"/>
        </a:p>
      </dgm:t>
    </dgm:pt>
    <dgm:pt modelId="{372192A2-137D-47EB-9A3A-D8475F0386A0}" type="parTrans" cxnId="{3176C4D4-E50C-4916-BC27-A972680DF3F0}">
      <dgm:prSet/>
      <dgm:spPr/>
      <dgm:t>
        <a:bodyPr/>
        <a:lstStyle/>
        <a:p>
          <a:endParaRPr lang="ru-RU"/>
        </a:p>
      </dgm:t>
    </dgm:pt>
    <dgm:pt modelId="{C61D8430-5957-412D-BC67-2AFCFF110E46}" type="sibTrans" cxnId="{3176C4D4-E50C-4916-BC27-A972680DF3F0}">
      <dgm:prSet/>
      <dgm:spPr/>
      <dgm:t>
        <a:bodyPr/>
        <a:lstStyle/>
        <a:p>
          <a:endParaRPr lang="ru-RU"/>
        </a:p>
      </dgm:t>
    </dgm:pt>
    <dgm:pt modelId="{D436267E-6BC6-4223-8320-351816BE22A9}" type="pres">
      <dgm:prSet presAssocID="{BF1F1DC9-C163-42AD-8186-BF00FCE4B63C}" presName="compositeShape" presStyleCnt="0">
        <dgm:presLayoutVars>
          <dgm:chMax val="7"/>
          <dgm:dir/>
          <dgm:resizeHandles val="exact"/>
        </dgm:presLayoutVars>
      </dgm:prSet>
      <dgm:spPr/>
    </dgm:pt>
    <dgm:pt modelId="{D4D62D41-A2D7-4D16-8165-74389758EEC6}" type="pres">
      <dgm:prSet presAssocID="{AD1A8FBA-B122-4EC2-AFD2-17BDEC56C7A3}" presName="circ1" presStyleLbl="vennNode1" presStyleIdx="0" presStyleCnt="3"/>
      <dgm:spPr/>
      <dgm:t>
        <a:bodyPr/>
        <a:lstStyle/>
        <a:p>
          <a:endParaRPr lang="ru-RU"/>
        </a:p>
      </dgm:t>
    </dgm:pt>
    <dgm:pt modelId="{41D950E6-48CC-4A6B-A5E0-3A8125A1059A}" type="pres">
      <dgm:prSet presAssocID="{AD1A8FBA-B122-4EC2-AFD2-17BDEC56C7A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70D7EB-0D73-4989-AD9B-69DE0B2C90A9}" type="pres">
      <dgm:prSet presAssocID="{C592D6C0-D824-43B7-90EA-1F34DBA04E45}" presName="circ2" presStyleLbl="vennNode1" presStyleIdx="1" presStyleCnt="3"/>
      <dgm:spPr/>
      <dgm:t>
        <a:bodyPr/>
        <a:lstStyle/>
        <a:p>
          <a:endParaRPr lang="ru-RU"/>
        </a:p>
      </dgm:t>
    </dgm:pt>
    <dgm:pt modelId="{837B38D0-C1D7-45F6-BFF9-0DDF8F231BBD}" type="pres">
      <dgm:prSet presAssocID="{C592D6C0-D824-43B7-90EA-1F34DBA04E4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35A141-3B02-44E5-A25B-290427B06C5F}" type="pres">
      <dgm:prSet presAssocID="{0793542D-EDF7-4126-85DC-25661E54DF20}" presName="circ3" presStyleLbl="vennNode1" presStyleIdx="2" presStyleCnt="3"/>
      <dgm:spPr/>
      <dgm:t>
        <a:bodyPr/>
        <a:lstStyle/>
        <a:p>
          <a:endParaRPr lang="ru-RU"/>
        </a:p>
      </dgm:t>
    </dgm:pt>
    <dgm:pt modelId="{05BCF233-80A6-424A-8691-A74D848B2A4C}" type="pres">
      <dgm:prSet presAssocID="{0793542D-EDF7-4126-85DC-25661E54DF2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C14F02-9825-424F-9781-4C1A04A17945}" srcId="{BF1F1DC9-C163-42AD-8186-BF00FCE4B63C}" destId="{0793542D-EDF7-4126-85DC-25661E54DF20}" srcOrd="2" destOrd="0" parTransId="{4C5E3F52-3580-4765-BBC0-536AC1D422A4}" sibTransId="{F4333C00-30F9-4B14-A986-F18779666799}"/>
    <dgm:cxn modelId="{371557E5-35E1-4EBE-8BB0-A24762782DFB}" type="presOf" srcId="{AD1A8FBA-B122-4EC2-AFD2-17BDEC56C7A3}" destId="{41D950E6-48CC-4A6B-A5E0-3A8125A1059A}" srcOrd="1" destOrd="0" presId="urn:microsoft.com/office/officeart/2005/8/layout/venn1"/>
    <dgm:cxn modelId="{8CEBC982-D285-4652-BF2E-E1D7EC077391}" srcId="{BF1F1DC9-C163-42AD-8186-BF00FCE4B63C}" destId="{AD1A8FBA-B122-4EC2-AFD2-17BDEC56C7A3}" srcOrd="0" destOrd="0" parTransId="{A3DCF7E5-B26C-48D2-BF29-0648F3FAFFCA}" sibTransId="{FE91CE2B-1D47-4C76-A111-E66CEA0999BB}"/>
    <dgm:cxn modelId="{3176C4D4-E50C-4916-BC27-A972680DF3F0}" srcId="{BF1F1DC9-C163-42AD-8186-BF00FCE4B63C}" destId="{C592D6C0-D824-43B7-90EA-1F34DBA04E45}" srcOrd="1" destOrd="0" parTransId="{372192A2-137D-47EB-9A3A-D8475F0386A0}" sibTransId="{C61D8430-5957-412D-BC67-2AFCFF110E46}"/>
    <dgm:cxn modelId="{3CD349E7-CFC6-451E-9524-611F91C95772}" type="presOf" srcId="{C592D6C0-D824-43B7-90EA-1F34DBA04E45}" destId="{1970D7EB-0D73-4989-AD9B-69DE0B2C90A9}" srcOrd="0" destOrd="0" presId="urn:microsoft.com/office/officeart/2005/8/layout/venn1"/>
    <dgm:cxn modelId="{E09CB390-929C-438E-9226-8AAE61DAC15E}" type="presOf" srcId="{BF1F1DC9-C163-42AD-8186-BF00FCE4B63C}" destId="{D436267E-6BC6-4223-8320-351816BE22A9}" srcOrd="0" destOrd="0" presId="urn:microsoft.com/office/officeart/2005/8/layout/venn1"/>
    <dgm:cxn modelId="{DCE68810-71F8-437D-923F-C72E0DEFE5D1}" type="presOf" srcId="{0793542D-EDF7-4126-85DC-25661E54DF20}" destId="{2635A141-3B02-44E5-A25B-290427B06C5F}" srcOrd="0" destOrd="0" presId="urn:microsoft.com/office/officeart/2005/8/layout/venn1"/>
    <dgm:cxn modelId="{7B6E1FA6-88F4-407D-997E-63361C999364}" type="presOf" srcId="{0793542D-EDF7-4126-85DC-25661E54DF20}" destId="{05BCF233-80A6-424A-8691-A74D848B2A4C}" srcOrd="1" destOrd="0" presId="urn:microsoft.com/office/officeart/2005/8/layout/venn1"/>
    <dgm:cxn modelId="{5E509CCB-364C-4E8C-9A38-DBBA50F20408}" type="presOf" srcId="{C592D6C0-D824-43B7-90EA-1F34DBA04E45}" destId="{837B38D0-C1D7-45F6-BFF9-0DDF8F231BBD}" srcOrd="1" destOrd="0" presId="urn:microsoft.com/office/officeart/2005/8/layout/venn1"/>
    <dgm:cxn modelId="{D9B9A4C2-B6BC-4657-8B51-15E672D3B277}" type="presOf" srcId="{AD1A8FBA-B122-4EC2-AFD2-17BDEC56C7A3}" destId="{D4D62D41-A2D7-4D16-8165-74389758EEC6}" srcOrd="0" destOrd="0" presId="urn:microsoft.com/office/officeart/2005/8/layout/venn1"/>
    <dgm:cxn modelId="{C274B34F-E20A-4664-A539-F8A634DDD1DA}" type="presParOf" srcId="{D436267E-6BC6-4223-8320-351816BE22A9}" destId="{D4D62D41-A2D7-4D16-8165-74389758EEC6}" srcOrd="0" destOrd="0" presId="urn:microsoft.com/office/officeart/2005/8/layout/venn1"/>
    <dgm:cxn modelId="{4EBBAA89-D69C-4823-9484-E261A5AFE721}" type="presParOf" srcId="{D436267E-6BC6-4223-8320-351816BE22A9}" destId="{41D950E6-48CC-4A6B-A5E0-3A8125A1059A}" srcOrd="1" destOrd="0" presId="urn:microsoft.com/office/officeart/2005/8/layout/venn1"/>
    <dgm:cxn modelId="{3A897BD2-8625-4DC1-9158-36B3800BA36A}" type="presParOf" srcId="{D436267E-6BC6-4223-8320-351816BE22A9}" destId="{1970D7EB-0D73-4989-AD9B-69DE0B2C90A9}" srcOrd="2" destOrd="0" presId="urn:microsoft.com/office/officeart/2005/8/layout/venn1"/>
    <dgm:cxn modelId="{C68414B5-8B87-4246-9610-D2523A427C0C}" type="presParOf" srcId="{D436267E-6BC6-4223-8320-351816BE22A9}" destId="{837B38D0-C1D7-45F6-BFF9-0DDF8F231BBD}" srcOrd="3" destOrd="0" presId="urn:microsoft.com/office/officeart/2005/8/layout/venn1"/>
    <dgm:cxn modelId="{FB88F34B-4794-41F0-A3B2-67280A69CBAE}" type="presParOf" srcId="{D436267E-6BC6-4223-8320-351816BE22A9}" destId="{2635A141-3B02-44E5-A25B-290427B06C5F}" srcOrd="4" destOrd="0" presId="urn:microsoft.com/office/officeart/2005/8/layout/venn1"/>
    <dgm:cxn modelId="{9DE18D81-1DEC-4D4A-9BAC-C0418F322BBF}" type="presParOf" srcId="{D436267E-6BC6-4223-8320-351816BE22A9}" destId="{05BCF233-80A6-424A-8691-A74D848B2A4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B1B2F2-4994-47B6-9784-B9106E8A2DFA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A00CFE-6F59-44CB-A089-2E6EA619D596}">
      <dgm:prSet phldrT="[Текст]"/>
      <dgm:spPr/>
      <dgm:t>
        <a:bodyPr/>
        <a:lstStyle/>
        <a:p>
          <a:r>
            <a:rPr lang="en-US" dirty="0" smtClean="0"/>
            <a:t>Microeconomics</a:t>
          </a:r>
          <a:endParaRPr lang="ru-RU" dirty="0"/>
        </a:p>
      </dgm:t>
    </dgm:pt>
    <dgm:pt modelId="{7F3933AF-DD0F-498C-9CCA-8CDF3444A237}" type="parTrans" cxnId="{41DFFF7F-2191-43CE-978B-25A6E724D7E6}">
      <dgm:prSet/>
      <dgm:spPr/>
      <dgm:t>
        <a:bodyPr/>
        <a:lstStyle/>
        <a:p>
          <a:endParaRPr lang="ru-RU"/>
        </a:p>
      </dgm:t>
    </dgm:pt>
    <dgm:pt modelId="{9FD40196-10B9-4851-800B-5D9358136B60}" type="sibTrans" cxnId="{41DFFF7F-2191-43CE-978B-25A6E724D7E6}">
      <dgm:prSet/>
      <dgm:spPr/>
      <dgm:t>
        <a:bodyPr/>
        <a:lstStyle/>
        <a:p>
          <a:endParaRPr lang="ru-RU"/>
        </a:p>
      </dgm:t>
    </dgm:pt>
    <dgm:pt modelId="{438E689E-247A-49BA-BEFD-2E9D9C73A510}">
      <dgm:prSet phldrT="[Текст]"/>
      <dgm:spPr/>
      <dgm:t>
        <a:bodyPr/>
        <a:lstStyle/>
        <a:p>
          <a:r>
            <a:rPr lang="en-US" dirty="0" smtClean="0"/>
            <a:t>Market structure (Frank, 2005)</a:t>
          </a:r>
          <a:endParaRPr lang="ru-RU" dirty="0"/>
        </a:p>
      </dgm:t>
    </dgm:pt>
    <dgm:pt modelId="{B7224987-5F3D-4C4A-86A1-EF93CD60A033}" type="parTrans" cxnId="{7CECE844-AC63-458B-B78C-A79CDA9F98FF}">
      <dgm:prSet/>
      <dgm:spPr/>
      <dgm:t>
        <a:bodyPr/>
        <a:lstStyle/>
        <a:p>
          <a:endParaRPr lang="ru-RU"/>
        </a:p>
      </dgm:t>
    </dgm:pt>
    <dgm:pt modelId="{4E75328A-EC92-4094-BD50-F399083C7C60}" type="sibTrans" cxnId="{7CECE844-AC63-458B-B78C-A79CDA9F98FF}">
      <dgm:prSet/>
      <dgm:spPr/>
      <dgm:t>
        <a:bodyPr/>
        <a:lstStyle/>
        <a:p>
          <a:endParaRPr lang="ru-RU"/>
        </a:p>
      </dgm:t>
    </dgm:pt>
    <dgm:pt modelId="{CE9405E5-4728-4B7E-B836-C6CD2044E39C}">
      <dgm:prSet phldrT="[Текст]"/>
      <dgm:spPr/>
      <dgm:t>
        <a:bodyPr/>
        <a:lstStyle/>
        <a:p>
          <a:r>
            <a:rPr lang="en-US" dirty="0" smtClean="0"/>
            <a:t>Macroeconomics (ideologies)</a:t>
          </a:r>
          <a:endParaRPr lang="ru-RU" dirty="0"/>
        </a:p>
      </dgm:t>
    </dgm:pt>
    <dgm:pt modelId="{4D35AA51-04DD-443D-8CAE-44C8892532DC}" type="parTrans" cxnId="{F80C89FF-0218-43AC-B61D-6ABA64F539CD}">
      <dgm:prSet/>
      <dgm:spPr/>
      <dgm:t>
        <a:bodyPr/>
        <a:lstStyle/>
        <a:p>
          <a:endParaRPr lang="ru-RU"/>
        </a:p>
      </dgm:t>
    </dgm:pt>
    <dgm:pt modelId="{9E0FD146-FFE2-4891-9555-778D7F1385A7}" type="sibTrans" cxnId="{F80C89FF-0218-43AC-B61D-6ABA64F539CD}">
      <dgm:prSet/>
      <dgm:spPr/>
      <dgm:t>
        <a:bodyPr/>
        <a:lstStyle/>
        <a:p>
          <a:endParaRPr lang="ru-RU"/>
        </a:p>
      </dgm:t>
    </dgm:pt>
    <dgm:pt modelId="{07D8316B-A060-46E6-B7F4-A2052DF51AFD}">
      <dgm:prSet phldrT="[Текст]"/>
      <dgm:spPr/>
      <dgm:t>
        <a:bodyPr/>
        <a:lstStyle/>
        <a:p>
          <a:r>
            <a:rPr lang="en-US" dirty="0" smtClean="0"/>
            <a:t>Liberalism (Smith, 1977; Mill, 1848; Marshall, 1890)</a:t>
          </a:r>
          <a:endParaRPr lang="ru-RU" dirty="0"/>
        </a:p>
      </dgm:t>
    </dgm:pt>
    <dgm:pt modelId="{370A3666-B9B9-494C-966E-761F948CC8C2}" type="parTrans" cxnId="{07D53021-21F1-4676-8282-4EC309304E3E}">
      <dgm:prSet/>
      <dgm:spPr/>
      <dgm:t>
        <a:bodyPr/>
        <a:lstStyle/>
        <a:p>
          <a:endParaRPr lang="ru-RU"/>
        </a:p>
      </dgm:t>
    </dgm:pt>
    <dgm:pt modelId="{EA92C001-3D2A-4654-B2E7-F6129A6DFC72}" type="sibTrans" cxnId="{07D53021-21F1-4676-8282-4EC309304E3E}">
      <dgm:prSet/>
      <dgm:spPr/>
      <dgm:t>
        <a:bodyPr/>
        <a:lstStyle/>
        <a:p>
          <a:endParaRPr lang="ru-RU"/>
        </a:p>
      </dgm:t>
    </dgm:pt>
    <dgm:pt modelId="{149D6569-ADB0-49BC-901F-F9D60B12F4AB}">
      <dgm:prSet phldrT="[Текст]"/>
      <dgm:spPr/>
      <dgm:t>
        <a:bodyPr/>
        <a:lstStyle/>
        <a:p>
          <a:r>
            <a:rPr lang="en-US" dirty="0" smtClean="0"/>
            <a:t>Political power (BBC, 2011)</a:t>
          </a:r>
          <a:endParaRPr lang="ru-RU" dirty="0"/>
        </a:p>
      </dgm:t>
    </dgm:pt>
    <dgm:pt modelId="{AEA2B5DE-4B7E-47DE-A32E-628299E21EA3}" type="parTrans" cxnId="{A68317DC-1E6D-4BD7-9F56-3F9AB9FB54E4}">
      <dgm:prSet/>
      <dgm:spPr/>
      <dgm:t>
        <a:bodyPr/>
        <a:lstStyle/>
        <a:p>
          <a:endParaRPr lang="ru-RU"/>
        </a:p>
      </dgm:t>
    </dgm:pt>
    <dgm:pt modelId="{4182681F-11E9-4B35-92D9-DA4B39A43AB5}" type="sibTrans" cxnId="{A68317DC-1E6D-4BD7-9F56-3F9AB9FB54E4}">
      <dgm:prSet/>
      <dgm:spPr/>
      <dgm:t>
        <a:bodyPr/>
        <a:lstStyle/>
        <a:p>
          <a:endParaRPr lang="ru-RU"/>
        </a:p>
      </dgm:t>
    </dgm:pt>
    <dgm:pt modelId="{55BB3AA0-8085-43F9-9B81-4D0D2358FC51}">
      <dgm:prSet phldrT="[Текст]"/>
      <dgm:spPr/>
      <dgm:t>
        <a:bodyPr/>
        <a:lstStyle/>
        <a:p>
          <a:r>
            <a:rPr lang="en-US" dirty="0" smtClean="0"/>
            <a:t>Crime activities (Barry, 2007, Le Grand et al., 2008)</a:t>
          </a:r>
          <a:endParaRPr lang="ru-RU" dirty="0"/>
        </a:p>
      </dgm:t>
    </dgm:pt>
    <dgm:pt modelId="{2C68B70A-D3D4-4BB2-A0AF-CBD5B591AE1D}" type="parTrans" cxnId="{486CCFA6-79DF-4469-A8D7-4D81AE20AC49}">
      <dgm:prSet/>
      <dgm:spPr/>
      <dgm:t>
        <a:bodyPr/>
        <a:lstStyle/>
        <a:p>
          <a:endParaRPr lang="ru-RU"/>
        </a:p>
      </dgm:t>
    </dgm:pt>
    <dgm:pt modelId="{93DCF8B9-15B9-4096-9081-3C9E7C158506}" type="sibTrans" cxnId="{486CCFA6-79DF-4469-A8D7-4D81AE20AC49}">
      <dgm:prSet/>
      <dgm:spPr/>
      <dgm:t>
        <a:bodyPr/>
        <a:lstStyle/>
        <a:p>
          <a:endParaRPr lang="ru-RU"/>
        </a:p>
      </dgm:t>
    </dgm:pt>
    <dgm:pt modelId="{D13D5CD9-7E54-4A4F-B3F0-41924C1F91B7}">
      <dgm:prSet phldrT="[Текст]"/>
      <dgm:spPr/>
      <dgm:t>
        <a:bodyPr/>
        <a:lstStyle/>
        <a:p>
          <a:r>
            <a:rPr lang="en-US" dirty="0" smtClean="0"/>
            <a:t>Perceived uniqueness (Goal, 2012)</a:t>
          </a:r>
          <a:endParaRPr lang="ru-RU" dirty="0"/>
        </a:p>
      </dgm:t>
    </dgm:pt>
    <dgm:pt modelId="{2D65D71D-0AAC-4970-94C5-E3EDC00E9B29}" type="parTrans" cxnId="{79E3D0B5-8643-4282-9B0E-0A700FB9F686}">
      <dgm:prSet/>
      <dgm:spPr/>
      <dgm:t>
        <a:bodyPr/>
        <a:lstStyle/>
        <a:p>
          <a:endParaRPr lang="ru-RU"/>
        </a:p>
      </dgm:t>
    </dgm:pt>
    <dgm:pt modelId="{21D78371-398A-47EE-A83C-2F19FEE33DA2}" type="sibTrans" cxnId="{79E3D0B5-8643-4282-9B0E-0A700FB9F686}">
      <dgm:prSet/>
      <dgm:spPr/>
      <dgm:t>
        <a:bodyPr/>
        <a:lstStyle/>
        <a:p>
          <a:endParaRPr lang="ru-RU"/>
        </a:p>
      </dgm:t>
    </dgm:pt>
    <dgm:pt modelId="{BFA88B2F-410C-4ABF-ACC2-44E7498651A4}">
      <dgm:prSet phldrT="[Текст]"/>
      <dgm:spPr/>
      <dgm:t>
        <a:bodyPr/>
        <a:lstStyle/>
        <a:p>
          <a:r>
            <a:rPr lang="en-US" dirty="0" smtClean="0"/>
            <a:t>Technology (Rosen, 1981)</a:t>
          </a:r>
          <a:endParaRPr lang="ru-RU" dirty="0"/>
        </a:p>
      </dgm:t>
    </dgm:pt>
    <dgm:pt modelId="{3EDE5EB8-4708-46B6-A8B1-1DDC54E3A623}" type="parTrans" cxnId="{C1A07B7A-5C3E-4080-BCCD-65FAFF6B61B1}">
      <dgm:prSet/>
      <dgm:spPr/>
      <dgm:t>
        <a:bodyPr/>
        <a:lstStyle/>
        <a:p>
          <a:endParaRPr lang="ru-RU"/>
        </a:p>
      </dgm:t>
    </dgm:pt>
    <dgm:pt modelId="{8C558974-08A5-46E1-AF81-4C8E4730A9E2}" type="sibTrans" cxnId="{C1A07B7A-5C3E-4080-BCCD-65FAFF6B61B1}">
      <dgm:prSet/>
      <dgm:spPr/>
      <dgm:t>
        <a:bodyPr/>
        <a:lstStyle/>
        <a:p>
          <a:endParaRPr lang="ru-RU"/>
        </a:p>
      </dgm:t>
    </dgm:pt>
    <dgm:pt modelId="{712374E6-374B-4B64-BA36-C637EFFC927F}">
      <dgm:prSet phldrT="[Текст]"/>
      <dgm:spPr/>
      <dgm:t>
        <a:bodyPr/>
        <a:lstStyle/>
        <a:p>
          <a:r>
            <a:rPr lang="en-US" dirty="0" smtClean="0"/>
            <a:t>Luck (Daily Mirror, 2012)</a:t>
          </a:r>
          <a:endParaRPr lang="ru-RU" dirty="0"/>
        </a:p>
      </dgm:t>
    </dgm:pt>
    <dgm:pt modelId="{F003C09C-8CD1-463B-B894-82457B1B6E4B}" type="parTrans" cxnId="{BF805152-E6CA-4FD0-9F49-04E7C9254DF2}">
      <dgm:prSet/>
      <dgm:spPr/>
      <dgm:t>
        <a:bodyPr/>
        <a:lstStyle/>
        <a:p>
          <a:endParaRPr lang="ru-RU"/>
        </a:p>
      </dgm:t>
    </dgm:pt>
    <dgm:pt modelId="{469B7BC8-4E3F-44E7-B0F0-1D1C229569E3}" type="sibTrans" cxnId="{BF805152-E6CA-4FD0-9F49-04E7C9254DF2}">
      <dgm:prSet/>
      <dgm:spPr/>
      <dgm:t>
        <a:bodyPr/>
        <a:lstStyle/>
        <a:p>
          <a:endParaRPr lang="ru-RU"/>
        </a:p>
      </dgm:t>
    </dgm:pt>
    <dgm:pt modelId="{F50E05B2-017C-44F4-9316-653BDBB256F9}">
      <dgm:prSet phldrT="[Текст]"/>
      <dgm:spPr/>
      <dgm:t>
        <a:bodyPr/>
        <a:lstStyle/>
        <a:p>
          <a:r>
            <a:rPr lang="en-US" dirty="0" smtClean="0"/>
            <a:t>Socialism (Marx, 2008)</a:t>
          </a:r>
          <a:endParaRPr lang="ru-RU" dirty="0"/>
        </a:p>
      </dgm:t>
    </dgm:pt>
    <dgm:pt modelId="{11B6D79F-FC05-4312-A80A-41FA1649C31F}" type="parTrans" cxnId="{F462B63B-2872-4909-9471-5DFE7C045BC9}">
      <dgm:prSet/>
      <dgm:spPr/>
      <dgm:t>
        <a:bodyPr/>
        <a:lstStyle/>
        <a:p>
          <a:endParaRPr lang="ru-RU"/>
        </a:p>
      </dgm:t>
    </dgm:pt>
    <dgm:pt modelId="{1D02C0E6-EE45-4F70-A1AA-EC6138C9EF37}" type="sibTrans" cxnId="{F462B63B-2872-4909-9471-5DFE7C045BC9}">
      <dgm:prSet/>
      <dgm:spPr/>
      <dgm:t>
        <a:bodyPr/>
        <a:lstStyle/>
        <a:p>
          <a:endParaRPr lang="ru-RU"/>
        </a:p>
      </dgm:t>
    </dgm:pt>
    <dgm:pt modelId="{C4941C8D-1E17-4AB0-8F82-92DB09F4DBB4}">
      <dgm:prSet phldrT="[Текст]"/>
      <dgm:spPr/>
      <dgm:t>
        <a:bodyPr/>
        <a:lstStyle/>
        <a:p>
          <a:r>
            <a:rPr lang="en-US" dirty="0" err="1" smtClean="0"/>
            <a:t>Conservadorism</a:t>
          </a:r>
          <a:r>
            <a:rPr lang="en-US" dirty="0" smtClean="0"/>
            <a:t> (Pope Leo XIII, 1891)</a:t>
          </a:r>
          <a:endParaRPr lang="ru-RU" dirty="0"/>
        </a:p>
      </dgm:t>
    </dgm:pt>
    <dgm:pt modelId="{640ACF71-CECE-46AE-BBCA-F5C6EB60B4D6}" type="parTrans" cxnId="{C47A09BA-FDF6-428B-9801-395A95839631}">
      <dgm:prSet/>
      <dgm:spPr/>
      <dgm:t>
        <a:bodyPr/>
        <a:lstStyle/>
        <a:p>
          <a:endParaRPr lang="ru-RU"/>
        </a:p>
      </dgm:t>
    </dgm:pt>
    <dgm:pt modelId="{F363C65E-83F5-4E23-987E-F7E4A40C5F6D}" type="sibTrans" cxnId="{C47A09BA-FDF6-428B-9801-395A95839631}">
      <dgm:prSet/>
      <dgm:spPr/>
      <dgm:t>
        <a:bodyPr/>
        <a:lstStyle/>
        <a:p>
          <a:endParaRPr lang="ru-RU"/>
        </a:p>
      </dgm:t>
    </dgm:pt>
    <dgm:pt modelId="{3DCE38F3-6946-4231-91AB-A499B176D1CD}">
      <dgm:prSet phldrT="[Текст]"/>
      <dgm:spPr/>
      <dgm:t>
        <a:bodyPr/>
        <a:lstStyle/>
        <a:p>
          <a:r>
            <a:rPr lang="en-US" dirty="0" smtClean="0"/>
            <a:t>Taxing social democracy (Keynes, 1936)</a:t>
          </a:r>
          <a:endParaRPr lang="ru-RU" dirty="0"/>
        </a:p>
      </dgm:t>
    </dgm:pt>
    <dgm:pt modelId="{563A8C78-A123-4691-A2A0-799A635B800D}" type="parTrans" cxnId="{1D48BBFF-BF04-40F7-B9E3-29C7F3092F5A}">
      <dgm:prSet/>
      <dgm:spPr/>
      <dgm:t>
        <a:bodyPr/>
        <a:lstStyle/>
        <a:p>
          <a:endParaRPr lang="ru-RU"/>
        </a:p>
      </dgm:t>
    </dgm:pt>
    <dgm:pt modelId="{25B8C7F0-E6DF-488E-935D-BF43ED83A79F}" type="sibTrans" cxnId="{1D48BBFF-BF04-40F7-B9E3-29C7F3092F5A}">
      <dgm:prSet/>
      <dgm:spPr/>
      <dgm:t>
        <a:bodyPr/>
        <a:lstStyle/>
        <a:p>
          <a:endParaRPr lang="ru-RU"/>
        </a:p>
      </dgm:t>
    </dgm:pt>
    <dgm:pt modelId="{E88FB136-C737-4D7E-8341-63087F193815}" type="pres">
      <dgm:prSet presAssocID="{A9B1B2F2-4994-47B6-9784-B9106E8A2DF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66316C-B95E-4A83-AC03-44ED17820EC7}" type="pres">
      <dgm:prSet presAssocID="{2EA00CFE-6F59-44CB-A089-2E6EA619D596}" presName="compNode" presStyleCnt="0"/>
      <dgm:spPr/>
    </dgm:pt>
    <dgm:pt modelId="{DCF70F73-ECA0-44FF-9FEE-385DD4EF2E37}" type="pres">
      <dgm:prSet presAssocID="{2EA00CFE-6F59-44CB-A089-2E6EA619D596}" presName="aNode" presStyleLbl="bgShp" presStyleIdx="0" presStyleCnt="2"/>
      <dgm:spPr/>
      <dgm:t>
        <a:bodyPr/>
        <a:lstStyle/>
        <a:p>
          <a:endParaRPr lang="ru-RU"/>
        </a:p>
      </dgm:t>
    </dgm:pt>
    <dgm:pt modelId="{46BC9895-8046-441E-9CD1-C93DD130908E}" type="pres">
      <dgm:prSet presAssocID="{2EA00CFE-6F59-44CB-A089-2E6EA619D596}" presName="textNode" presStyleLbl="bgShp" presStyleIdx="0" presStyleCnt="2"/>
      <dgm:spPr/>
      <dgm:t>
        <a:bodyPr/>
        <a:lstStyle/>
        <a:p>
          <a:endParaRPr lang="ru-RU"/>
        </a:p>
      </dgm:t>
    </dgm:pt>
    <dgm:pt modelId="{865D7E38-D1C2-469D-90DD-2B7529522E02}" type="pres">
      <dgm:prSet presAssocID="{2EA00CFE-6F59-44CB-A089-2E6EA619D596}" presName="compChildNode" presStyleCnt="0"/>
      <dgm:spPr/>
    </dgm:pt>
    <dgm:pt modelId="{2F7D84D1-C29C-4BD5-92C2-F79208E5CA35}" type="pres">
      <dgm:prSet presAssocID="{2EA00CFE-6F59-44CB-A089-2E6EA619D596}" presName="theInnerList" presStyleCnt="0"/>
      <dgm:spPr/>
    </dgm:pt>
    <dgm:pt modelId="{155629C6-DDC4-4698-8EF8-C72E665016AF}" type="pres">
      <dgm:prSet presAssocID="{438E689E-247A-49BA-BEFD-2E9D9C73A510}" presName="child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23A25E-B038-4092-80A2-F6C7CC5784F7}" type="pres">
      <dgm:prSet presAssocID="{438E689E-247A-49BA-BEFD-2E9D9C73A510}" presName="aSpace2" presStyleCnt="0"/>
      <dgm:spPr/>
    </dgm:pt>
    <dgm:pt modelId="{4FD0096C-38B8-45CC-A0AD-03543C895A3F}" type="pres">
      <dgm:prSet presAssocID="{149D6569-ADB0-49BC-901F-F9D60B12F4AB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52F751-A7DE-4D89-8BEA-5E94668CCCD8}" type="pres">
      <dgm:prSet presAssocID="{149D6569-ADB0-49BC-901F-F9D60B12F4AB}" presName="aSpace2" presStyleCnt="0"/>
      <dgm:spPr/>
    </dgm:pt>
    <dgm:pt modelId="{3E752092-BAEA-40D9-AFEB-C9BA121AA752}" type="pres">
      <dgm:prSet presAssocID="{55BB3AA0-8085-43F9-9B81-4D0D2358FC51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09C758-17DB-4F14-BAED-699B08314117}" type="pres">
      <dgm:prSet presAssocID="{55BB3AA0-8085-43F9-9B81-4D0D2358FC51}" presName="aSpace2" presStyleCnt="0"/>
      <dgm:spPr/>
    </dgm:pt>
    <dgm:pt modelId="{EAD8F952-F7F0-46E1-A523-6B7ED7E93DD3}" type="pres">
      <dgm:prSet presAssocID="{D13D5CD9-7E54-4A4F-B3F0-41924C1F91B7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B8C575-F3ED-4C1D-A5D6-802FCE714524}" type="pres">
      <dgm:prSet presAssocID="{D13D5CD9-7E54-4A4F-B3F0-41924C1F91B7}" presName="aSpace2" presStyleCnt="0"/>
      <dgm:spPr/>
    </dgm:pt>
    <dgm:pt modelId="{EFC402D1-1D18-4FB7-9F34-EE289CD11D6D}" type="pres">
      <dgm:prSet presAssocID="{BFA88B2F-410C-4ABF-ACC2-44E7498651A4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76F649-F1DB-4764-AA45-F0011D25CB76}" type="pres">
      <dgm:prSet presAssocID="{BFA88B2F-410C-4ABF-ACC2-44E7498651A4}" presName="aSpace2" presStyleCnt="0"/>
      <dgm:spPr/>
    </dgm:pt>
    <dgm:pt modelId="{C1B01C3A-2D01-44F2-A2F1-ED87E2D82088}" type="pres">
      <dgm:prSet presAssocID="{712374E6-374B-4B64-BA36-C637EFFC927F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A520F6-1A82-477A-B852-5A31CB6086D8}" type="pres">
      <dgm:prSet presAssocID="{2EA00CFE-6F59-44CB-A089-2E6EA619D596}" presName="aSpace" presStyleCnt="0"/>
      <dgm:spPr/>
    </dgm:pt>
    <dgm:pt modelId="{E6340013-A542-4155-8B78-0BAED7F3040E}" type="pres">
      <dgm:prSet presAssocID="{CE9405E5-4728-4B7E-B836-C6CD2044E39C}" presName="compNode" presStyleCnt="0"/>
      <dgm:spPr/>
    </dgm:pt>
    <dgm:pt modelId="{050C269E-056A-409C-9E83-91717BF2D764}" type="pres">
      <dgm:prSet presAssocID="{CE9405E5-4728-4B7E-B836-C6CD2044E39C}" presName="aNode" presStyleLbl="bgShp" presStyleIdx="1" presStyleCnt="2"/>
      <dgm:spPr/>
      <dgm:t>
        <a:bodyPr/>
        <a:lstStyle/>
        <a:p>
          <a:endParaRPr lang="ru-RU"/>
        </a:p>
      </dgm:t>
    </dgm:pt>
    <dgm:pt modelId="{91631D3B-B719-47CD-8394-E9FA53F41DC7}" type="pres">
      <dgm:prSet presAssocID="{CE9405E5-4728-4B7E-B836-C6CD2044E39C}" presName="textNode" presStyleLbl="bgShp" presStyleIdx="1" presStyleCnt="2"/>
      <dgm:spPr/>
      <dgm:t>
        <a:bodyPr/>
        <a:lstStyle/>
        <a:p>
          <a:endParaRPr lang="ru-RU"/>
        </a:p>
      </dgm:t>
    </dgm:pt>
    <dgm:pt modelId="{8A650185-BD2E-4EF4-96C1-A8D273915E57}" type="pres">
      <dgm:prSet presAssocID="{CE9405E5-4728-4B7E-B836-C6CD2044E39C}" presName="compChildNode" presStyleCnt="0"/>
      <dgm:spPr/>
    </dgm:pt>
    <dgm:pt modelId="{34F71051-85A7-46D1-B885-4B20636D35EB}" type="pres">
      <dgm:prSet presAssocID="{CE9405E5-4728-4B7E-B836-C6CD2044E39C}" presName="theInnerList" presStyleCnt="0"/>
      <dgm:spPr/>
    </dgm:pt>
    <dgm:pt modelId="{3F29F1CC-BC43-46D9-A673-35EC9F414326}" type="pres">
      <dgm:prSet presAssocID="{07D8316B-A060-46E6-B7F4-A2052DF51AFD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EA87EF-5D04-486B-A78E-E4E7448F1D45}" type="pres">
      <dgm:prSet presAssocID="{07D8316B-A060-46E6-B7F4-A2052DF51AFD}" presName="aSpace2" presStyleCnt="0"/>
      <dgm:spPr/>
    </dgm:pt>
    <dgm:pt modelId="{A4857D31-CC4B-4EA4-A1D5-CE82797E0536}" type="pres">
      <dgm:prSet presAssocID="{F50E05B2-017C-44F4-9316-653BDBB256F9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FDF276-263A-4A39-9E26-D25E0B06CFF9}" type="pres">
      <dgm:prSet presAssocID="{F50E05B2-017C-44F4-9316-653BDBB256F9}" presName="aSpace2" presStyleCnt="0"/>
      <dgm:spPr/>
    </dgm:pt>
    <dgm:pt modelId="{AB6003AF-68CD-4F9E-9C6B-4AB86BA85BC5}" type="pres">
      <dgm:prSet presAssocID="{C4941C8D-1E17-4AB0-8F82-92DB09F4DBB4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574196-A40B-4C8A-A86D-6A13520DD581}" type="pres">
      <dgm:prSet presAssocID="{C4941C8D-1E17-4AB0-8F82-92DB09F4DBB4}" presName="aSpace2" presStyleCnt="0"/>
      <dgm:spPr/>
    </dgm:pt>
    <dgm:pt modelId="{95CB5513-5F00-4999-894A-1F16CBDAD5D6}" type="pres">
      <dgm:prSet presAssocID="{3DCE38F3-6946-4231-91AB-A499B176D1CD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A07B7A-5C3E-4080-BCCD-65FAFF6B61B1}" srcId="{2EA00CFE-6F59-44CB-A089-2E6EA619D596}" destId="{BFA88B2F-410C-4ABF-ACC2-44E7498651A4}" srcOrd="4" destOrd="0" parTransId="{3EDE5EB8-4708-46B6-A8B1-1DDC54E3A623}" sibTransId="{8C558974-08A5-46E1-AF81-4C8E4730A9E2}"/>
    <dgm:cxn modelId="{41DFFF7F-2191-43CE-978B-25A6E724D7E6}" srcId="{A9B1B2F2-4994-47B6-9784-B9106E8A2DFA}" destId="{2EA00CFE-6F59-44CB-A089-2E6EA619D596}" srcOrd="0" destOrd="0" parTransId="{7F3933AF-DD0F-498C-9CCA-8CDF3444A237}" sibTransId="{9FD40196-10B9-4851-800B-5D9358136B60}"/>
    <dgm:cxn modelId="{07D53021-21F1-4676-8282-4EC309304E3E}" srcId="{CE9405E5-4728-4B7E-B836-C6CD2044E39C}" destId="{07D8316B-A060-46E6-B7F4-A2052DF51AFD}" srcOrd="0" destOrd="0" parTransId="{370A3666-B9B9-494C-966E-761F948CC8C2}" sibTransId="{EA92C001-3D2A-4654-B2E7-F6129A6DFC72}"/>
    <dgm:cxn modelId="{5FCEF664-B97D-432F-897B-F5AA63A78B18}" type="presOf" srcId="{BFA88B2F-410C-4ABF-ACC2-44E7498651A4}" destId="{EFC402D1-1D18-4FB7-9F34-EE289CD11D6D}" srcOrd="0" destOrd="0" presId="urn:microsoft.com/office/officeart/2005/8/layout/lProcess2"/>
    <dgm:cxn modelId="{1D48BBFF-BF04-40F7-B9E3-29C7F3092F5A}" srcId="{CE9405E5-4728-4B7E-B836-C6CD2044E39C}" destId="{3DCE38F3-6946-4231-91AB-A499B176D1CD}" srcOrd="3" destOrd="0" parTransId="{563A8C78-A123-4691-A2A0-799A635B800D}" sibTransId="{25B8C7F0-E6DF-488E-935D-BF43ED83A79F}"/>
    <dgm:cxn modelId="{F8EF739C-0465-4F43-BD50-4ED0FC01F00F}" type="presOf" srcId="{2EA00CFE-6F59-44CB-A089-2E6EA619D596}" destId="{DCF70F73-ECA0-44FF-9FEE-385DD4EF2E37}" srcOrd="0" destOrd="0" presId="urn:microsoft.com/office/officeart/2005/8/layout/lProcess2"/>
    <dgm:cxn modelId="{5281C156-1477-4AC3-94E9-77F2A4F973AB}" type="presOf" srcId="{C4941C8D-1E17-4AB0-8F82-92DB09F4DBB4}" destId="{AB6003AF-68CD-4F9E-9C6B-4AB86BA85BC5}" srcOrd="0" destOrd="0" presId="urn:microsoft.com/office/officeart/2005/8/layout/lProcess2"/>
    <dgm:cxn modelId="{A68317DC-1E6D-4BD7-9F56-3F9AB9FB54E4}" srcId="{2EA00CFE-6F59-44CB-A089-2E6EA619D596}" destId="{149D6569-ADB0-49BC-901F-F9D60B12F4AB}" srcOrd="1" destOrd="0" parTransId="{AEA2B5DE-4B7E-47DE-A32E-628299E21EA3}" sibTransId="{4182681F-11E9-4B35-92D9-DA4B39A43AB5}"/>
    <dgm:cxn modelId="{F80C89FF-0218-43AC-B61D-6ABA64F539CD}" srcId="{A9B1B2F2-4994-47B6-9784-B9106E8A2DFA}" destId="{CE9405E5-4728-4B7E-B836-C6CD2044E39C}" srcOrd="1" destOrd="0" parTransId="{4D35AA51-04DD-443D-8CAE-44C8892532DC}" sibTransId="{9E0FD146-FFE2-4891-9555-778D7F1385A7}"/>
    <dgm:cxn modelId="{990FE796-7F27-4989-B066-8C45B3CF9D94}" type="presOf" srcId="{A9B1B2F2-4994-47B6-9784-B9106E8A2DFA}" destId="{E88FB136-C737-4D7E-8341-63087F193815}" srcOrd="0" destOrd="0" presId="urn:microsoft.com/office/officeart/2005/8/layout/lProcess2"/>
    <dgm:cxn modelId="{79E3D0B5-8643-4282-9B0E-0A700FB9F686}" srcId="{2EA00CFE-6F59-44CB-A089-2E6EA619D596}" destId="{D13D5CD9-7E54-4A4F-B3F0-41924C1F91B7}" srcOrd="3" destOrd="0" parTransId="{2D65D71D-0AAC-4970-94C5-E3EDC00E9B29}" sibTransId="{21D78371-398A-47EE-A83C-2F19FEE33DA2}"/>
    <dgm:cxn modelId="{7CECE844-AC63-458B-B78C-A79CDA9F98FF}" srcId="{2EA00CFE-6F59-44CB-A089-2E6EA619D596}" destId="{438E689E-247A-49BA-BEFD-2E9D9C73A510}" srcOrd="0" destOrd="0" parTransId="{B7224987-5F3D-4C4A-86A1-EF93CD60A033}" sibTransId="{4E75328A-EC92-4094-BD50-F399083C7C60}"/>
    <dgm:cxn modelId="{23B320BE-6EE9-4E19-95A1-737D75276F85}" type="presOf" srcId="{CE9405E5-4728-4B7E-B836-C6CD2044E39C}" destId="{050C269E-056A-409C-9E83-91717BF2D764}" srcOrd="0" destOrd="0" presId="urn:microsoft.com/office/officeart/2005/8/layout/lProcess2"/>
    <dgm:cxn modelId="{9221435B-629D-4BEC-B9DC-19F09B2E5085}" type="presOf" srcId="{2EA00CFE-6F59-44CB-A089-2E6EA619D596}" destId="{46BC9895-8046-441E-9CD1-C93DD130908E}" srcOrd="1" destOrd="0" presId="urn:microsoft.com/office/officeart/2005/8/layout/lProcess2"/>
    <dgm:cxn modelId="{B4935BC6-167B-49E7-8F5F-22390662A387}" type="presOf" srcId="{3DCE38F3-6946-4231-91AB-A499B176D1CD}" destId="{95CB5513-5F00-4999-894A-1F16CBDAD5D6}" srcOrd="0" destOrd="0" presId="urn:microsoft.com/office/officeart/2005/8/layout/lProcess2"/>
    <dgm:cxn modelId="{C47A09BA-FDF6-428B-9801-395A95839631}" srcId="{CE9405E5-4728-4B7E-B836-C6CD2044E39C}" destId="{C4941C8D-1E17-4AB0-8F82-92DB09F4DBB4}" srcOrd="2" destOrd="0" parTransId="{640ACF71-CECE-46AE-BBCA-F5C6EB60B4D6}" sibTransId="{F363C65E-83F5-4E23-987E-F7E4A40C5F6D}"/>
    <dgm:cxn modelId="{5D4B4172-79FC-4BBF-A683-4EA4DBB46777}" type="presOf" srcId="{55BB3AA0-8085-43F9-9B81-4D0D2358FC51}" destId="{3E752092-BAEA-40D9-AFEB-C9BA121AA752}" srcOrd="0" destOrd="0" presId="urn:microsoft.com/office/officeart/2005/8/layout/lProcess2"/>
    <dgm:cxn modelId="{4A12D04C-0CA7-4399-85C7-A093B609649D}" type="presOf" srcId="{149D6569-ADB0-49BC-901F-F9D60B12F4AB}" destId="{4FD0096C-38B8-45CC-A0AD-03543C895A3F}" srcOrd="0" destOrd="0" presId="urn:microsoft.com/office/officeart/2005/8/layout/lProcess2"/>
    <dgm:cxn modelId="{E90B54D0-A272-4134-8DAD-D048B075DDB3}" type="presOf" srcId="{D13D5CD9-7E54-4A4F-B3F0-41924C1F91B7}" destId="{EAD8F952-F7F0-46E1-A523-6B7ED7E93DD3}" srcOrd="0" destOrd="0" presId="urn:microsoft.com/office/officeart/2005/8/layout/lProcess2"/>
    <dgm:cxn modelId="{EB4C9176-0F76-4D13-A6E8-3D9937BC4AB2}" type="presOf" srcId="{F50E05B2-017C-44F4-9316-653BDBB256F9}" destId="{A4857D31-CC4B-4EA4-A1D5-CE82797E0536}" srcOrd="0" destOrd="0" presId="urn:microsoft.com/office/officeart/2005/8/layout/lProcess2"/>
    <dgm:cxn modelId="{F462B63B-2872-4909-9471-5DFE7C045BC9}" srcId="{CE9405E5-4728-4B7E-B836-C6CD2044E39C}" destId="{F50E05B2-017C-44F4-9316-653BDBB256F9}" srcOrd="1" destOrd="0" parTransId="{11B6D79F-FC05-4312-A80A-41FA1649C31F}" sibTransId="{1D02C0E6-EE45-4F70-A1AA-EC6138C9EF37}"/>
    <dgm:cxn modelId="{F14AF158-1943-4630-BEF6-C3936CE67A55}" type="presOf" srcId="{712374E6-374B-4B64-BA36-C637EFFC927F}" destId="{C1B01C3A-2D01-44F2-A2F1-ED87E2D82088}" srcOrd="0" destOrd="0" presId="urn:microsoft.com/office/officeart/2005/8/layout/lProcess2"/>
    <dgm:cxn modelId="{867FF6EB-AF08-49F9-ADE7-574BA3F8908D}" type="presOf" srcId="{CE9405E5-4728-4B7E-B836-C6CD2044E39C}" destId="{91631D3B-B719-47CD-8394-E9FA53F41DC7}" srcOrd="1" destOrd="0" presId="urn:microsoft.com/office/officeart/2005/8/layout/lProcess2"/>
    <dgm:cxn modelId="{486CCFA6-79DF-4469-A8D7-4D81AE20AC49}" srcId="{2EA00CFE-6F59-44CB-A089-2E6EA619D596}" destId="{55BB3AA0-8085-43F9-9B81-4D0D2358FC51}" srcOrd="2" destOrd="0" parTransId="{2C68B70A-D3D4-4BB2-A0AF-CBD5B591AE1D}" sibTransId="{93DCF8B9-15B9-4096-9081-3C9E7C158506}"/>
    <dgm:cxn modelId="{93A8B28F-85C6-4731-99E0-4FC867C6CAEA}" type="presOf" srcId="{438E689E-247A-49BA-BEFD-2E9D9C73A510}" destId="{155629C6-DDC4-4698-8EF8-C72E665016AF}" srcOrd="0" destOrd="0" presId="urn:microsoft.com/office/officeart/2005/8/layout/lProcess2"/>
    <dgm:cxn modelId="{BF805152-E6CA-4FD0-9F49-04E7C9254DF2}" srcId="{2EA00CFE-6F59-44CB-A089-2E6EA619D596}" destId="{712374E6-374B-4B64-BA36-C637EFFC927F}" srcOrd="5" destOrd="0" parTransId="{F003C09C-8CD1-463B-B894-82457B1B6E4B}" sibTransId="{469B7BC8-4E3F-44E7-B0F0-1D1C229569E3}"/>
    <dgm:cxn modelId="{46553F31-93F3-4D3F-B94A-69CB3662D496}" type="presOf" srcId="{07D8316B-A060-46E6-B7F4-A2052DF51AFD}" destId="{3F29F1CC-BC43-46D9-A673-35EC9F414326}" srcOrd="0" destOrd="0" presId="urn:microsoft.com/office/officeart/2005/8/layout/lProcess2"/>
    <dgm:cxn modelId="{C4497EE5-061A-443D-A0E6-A9647914459F}" type="presParOf" srcId="{E88FB136-C737-4D7E-8341-63087F193815}" destId="{1466316C-B95E-4A83-AC03-44ED17820EC7}" srcOrd="0" destOrd="0" presId="urn:microsoft.com/office/officeart/2005/8/layout/lProcess2"/>
    <dgm:cxn modelId="{07D53A8B-729A-479D-97C4-2F6AD3908FEF}" type="presParOf" srcId="{1466316C-B95E-4A83-AC03-44ED17820EC7}" destId="{DCF70F73-ECA0-44FF-9FEE-385DD4EF2E37}" srcOrd="0" destOrd="0" presId="urn:microsoft.com/office/officeart/2005/8/layout/lProcess2"/>
    <dgm:cxn modelId="{3EEEBFD3-B4BF-4090-8F46-00F9EEA5BA8A}" type="presParOf" srcId="{1466316C-B95E-4A83-AC03-44ED17820EC7}" destId="{46BC9895-8046-441E-9CD1-C93DD130908E}" srcOrd="1" destOrd="0" presId="urn:microsoft.com/office/officeart/2005/8/layout/lProcess2"/>
    <dgm:cxn modelId="{DD179120-402E-4C74-AF1F-A14663B40F86}" type="presParOf" srcId="{1466316C-B95E-4A83-AC03-44ED17820EC7}" destId="{865D7E38-D1C2-469D-90DD-2B7529522E02}" srcOrd="2" destOrd="0" presId="urn:microsoft.com/office/officeart/2005/8/layout/lProcess2"/>
    <dgm:cxn modelId="{8B81FFF6-5716-4943-8910-AC78EA01CDFA}" type="presParOf" srcId="{865D7E38-D1C2-469D-90DD-2B7529522E02}" destId="{2F7D84D1-C29C-4BD5-92C2-F79208E5CA35}" srcOrd="0" destOrd="0" presId="urn:microsoft.com/office/officeart/2005/8/layout/lProcess2"/>
    <dgm:cxn modelId="{DD471F78-DB74-44FA-A4A3-4940B930FFC8}" type="presParOf" srcId="{2F7D84D1-C29C-4BD5-92C2-F79208E5CA35}" destId="{155629C6-DDC4-4698-8EF8-C72E665016AF}" srcOrd="0" destOrd="0" presId="urn:microsoft.com/office/officeart/2005/8/layout/lProcess2"/>
    <dgm:cxn modelId="{96CE0DCE-574F-4114-8990-143FA796AE46}" type="presParOf" srcId="{2F7D84D1-C29C-4BD5-92C2-F79208E5CA35}" destId="{7523A25E-B038-4092-80A2-F6C7CC5784F7}" srcOrd="1" destOrd="0" presId="urn:microsoft.com/office/officeart/2005/8/layout/lProcess2"/>
    <dgm:cxn modelId="{5A210CAE-099F-48C1-9D2B-9CC519BFAB50}" type="presParOf" srcId="{2F7D84D1-C29C-4BD5-92C2-F79208E5CA35}" destId="{4FD0096C-38B8-45CC-A0AD-03543C895A3F}" srcOrd="2" destOrd="0" presId="urn:microsoft.com/office/officeart/2005/8/layout/lProcess2"/>
    <dgm:cxn modelId="{2BE56B6D-0E21-4D02-B582-EC29C14A1A49}" type="presParOf" srcId="{2F7D84D1-C29C-4BD5-92C2-F79208E5CA35}" destId="{DB52F751-A7DE-4D89-8BEA-5E94668CCCD8}" srcOrd="3" destOrd="0" presId="urn:microsoft.com/office/officeart/2005/8/layout/lProcess2"/>
    <dgm:cxn modelId="{FB87CC47-F503-4523-B1A4-D75E4BDFB1AE}" type="presParOf" srcId="{2F7D84D1-C29C-4BD5-92C2-F79208E5CA35}" destId="{3E752092-BAEA-40D9-AFEB-C9BA121AA752}" srcOrd="4" destOrd="0" presId="urn:microsoft.com/office/officeart/2005/8/layout/lProcess2"/>
    <dgm:cxn modelId="{57087581-6CFC-456E-9D11-3580226F2B18}" type="presParOf" srcId="{2F7D84D1-C29C-4BD5-92C2-F79208E5CA35}" destId="{0E09C758-17DB-4F14-BAED-699B08314117}" srcOrd="5" destOrd="0" presId="urn:microsoft.com/office/officeart/2005/8/layout/lProcess2"/>
    <dgm:cxn modelId="{5FAFFCE3-7583-49CC-A1B0-F3AE82456B25}" type="presParOf" srcId="{2F7D84D1-C29C-4BD5-92C2-F79208E5CA35}" destId="{EAD8F952-F7F0-46E1-A523-6B7ED7E93DD3}" srcOrd="6" destOrd="0" presId="urn:microsoft.com/office/officeart/2005/8/layout/lProcess2"/>
    <dgm:cxn modelId="{5B8FEA83-BB96-4922-989A-F44213063FC4}" type="presParOf" srcId="{2F7D84D1-C29C-4BD5-92C2-F79208E5CA35}" destId="{30B8C575-F3ED-4C1D-A5D6-802FCE714524}" srcOrd="7" destOrd="0" presId="urn:microsoft.com/office/officeart/2005/8/layout/lProcess2"/>
    <dgm:cxn modelId="{3FE9CE41-5D15-4246-8FC8-976994622E8F}" type="presParOf" srcId="{2F7D84D1-C29C-4BD5-92C2-F79208E5CA35}" destId="{EFC402D1-1D18-4FB7-9F34-EE289CD11D6D}" srcOrd="8" destOrd="0" presId="urn:microsoft.com/office/officeart/2005/8/layout/lProcess2"/>
    <dgm:cxn modelId="{A3D23EEE-3062-4E31-8F52-3F09A12464FD}" type="presParOf" srcId="{2F7D84D1-C29C-4BD5-92C2-F79208E5CA35}" destId="{7D76F649-F1DB-4764-AA45-F0011D25CB76}" srcOrd="9" destOrd="0" presId="urn:microsoft.com/office/officeart/2005/8/layout/lProcess2"/>
    <dgm:cxn modelId="{0CDA3234-DB2B-4715-8F8D-967D8E523705}" type="presParOf" srcId="{2F7D84D1-C29C-4BD5-92C2-F79208E5CA35}" destId="{C1B01C3A-2D01-44F2-A2F1-ED87E2D82088}" srcOrd="10" destOrd="0" presId="urn:microsoft.com/office/officeart/2005/8/layout/lProcess2"/>
    <dgm:cxn modelId="{DF18925F-BE84-40A0-A253-49F8502EE296}" type="presParOf" srcId="{E88FB136-C737-4D7E-8341-63087F193815}" destId="{B9A520F6-1A82-477A-B852-5A31CB6086D8}" srcOrd="1" destOrd="0" presId="urn:microsoft.com/office/officeart/2005/8/layout/lProcess2"/>
    <dgm:cxn modelId="{F20E9351-9058-4406-A80E-7B11DA8C88C5}" type="presParOf" srcId="{E88FB136-C737-4D7E-8341-63087F193815}" destId="{E6340013-A542-4155-8B78-0BAED7F3040E}" srcOrd="2" destOrd="0" presId="urn:microsoft.com/office/officeart/2005/8/layout/lProcess2"/>
    <dgm:cxn modelId="{DEEA1236-F738-4761-9669-8057D7E312E3}" type="presParOf" srcId="{E6340013-A542-4155-8B78-0BAED7F3040E}" destId="{050C269E-056A-409C-9E83-91717BF2D764}" srcOrd="0" destOrd="0" presId="urn:microsoft.com/office/officeart/2005/8/layout/lProcess2"/>
    <dgm:cxn modelId="{CB99F1AB-9F6A-4CC4-B116-057E87802A97}" type="presParOf" srcId="{E6340013-A542-4155-8B78-0BAED7F3040E}" destId="{91631D3B-B719-47CD-8394-E9FA53F41DC7}" srcOrd="1" destOrd="0" presId="urn:microsoft.com/office/officeart/2005/8/layout/lProcess2"/>
    <dgm:cxn modelId="{01245BBD-89D2-47AE-B14D-EA4A39372119}" type="presParOf" srcId="{E6340013-A542-4155-8B78-0BAED7F3040E}" destId="{8A650185-BD2E-4EF4-96C1-A8D273915E57}" srcOrd="2" destOrd="0" presId="urn:microsoft.com/office/officeart/2005/8/layout/lProcess2"/>
    <dgm:cxn modelId="{2738C552-6098-452B-92BB-43370869C750}" type="presParOf" srcId="{8A650185-BD2E-4EF4-96C1-A8D273915E57}" destId="{34F71051-85A7-46D1-B885-4B20636D35EB}" srcOrd="0" destOrd="0" presId="urn:microsoft.com/office/officeart/2005/8/layout/lProcess2"/>
    <dgm:cxn modelId="{5B6F8CCA-8EA6-4FAE-ACB5-7C03720AB677}" type="presParOf" srcId="{34F71051-85A7-46D1-B885-4B20636D35EB}" destId="{3F29F1CC-BC43-46D9-A673-35EC9F414326}" srcOrd="0" destOrd="0" presId="urn:microsoft.com/office/officeart/2005/8/layout/lProcess2"/>
    <dgm:cxn modelId="{575AC725-8B56-4483-AEAD-7B2490FA7D79}" type="presParOf" srcId="{34F71051-85A7-46D1-B885-4B20636D35EB}" destId="{4FEA87EF-5D04-486B-A78E-E4E7448F1D45}" srcOrd="1" destOrd="0" presId="urn:microsoft.com/office/officeart/2005/8/layout/lProcess2"/>
    <dgm:cxn modelId="{FE783D7B-0DBF-47E6-A837-F98DE44DD086}" type="presParOf" srcId="{34F71051-85A7-46D1-B885-4B20636D35EB}" destId="{A4857D31-CC4B-4EA4-A1D5-CE82797E0536}" srcOrd="2" destOrd="0" presId="urn:microsoft.com/office/officeart/2005/8/layout/lProcess2"/>
    <dgm:cxn modelId="{EC0F02C5-D701-4700-92A5-BBAD77BC28BD}" type="presParOf" srcId="{34F71051-85A7-46D1-B885-4B20636D35EB}" destId="{E7FDF276-263A-4A39-9E26-D25E0B06CFF9}" srcOrd="3" destOrd="0" presId="urn:microsoft.com/office/officeart/2005/8/layout/lProcess2"/>
    <dgm:cxn modelId="{EFE06946-68B1-4E68-9353-16B653686965}" type="presParOf" srcId="{34F71051-85A7-46D1-B885-4B20636D35EB}" destId="{AB6003AF-68CD-4F9E-9C6B-4AB86BA85BC5}" srcOrd="4" destOrd="0" presId="urn:microsoft.com/office/officeart/2005/8/layout/lProcess2"/>
    <dgm:cxn modelId="{85C3E76A-D199-44A2-9B1F-AA598DC12D02}" type="presParOf" srcId="{34F71051-85A7-46D1-B885-4B20636D35EB}" destId="{1A574196-A40B-4C8A-A86D-6A13520DD581}" srcOrd="5" destOrd="0" presId="urn:microsoft.com/office/officeart/2005/8/layout/lProcess2"/>
    <dgm:cxn modelId="{6D01B69B-39E5-4FC9-8BCB-505DF20100A1}" type="presParOf" srcId="{34F71051-85A7-46D1-B885-4B20636D35EB}" destId="{95CB5513-5F00-4999-894A-1F16CBDAD5D6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D62D41-A2D7-4D16-8165-74389758EEC6}">
      <dsp:nvSpPr>
        <dsp:cNvPr id="0" name=""/>
        <dsp:cNvSpPr/>
      </dsp:nvSpPr>
      <dsp:spPr>
        <a:xfrm>
          <a:off x="620906" y="9607"/>
          <a:ext cx="3512982" cy="351298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Phenomenon of rich people</a:t>
          </a:r>
          <a:endParaRPr lang="ru-RU" sz="2900" kern="1200" dirty="0"/>
        </a:p>
      </dsp:txBody>
      <dsp:txXfrm>
        <a:off x="1111458" y="423863"/>
        <a:ext cx="2025503" cy="2684470"/>
      </dsp:txXfrm>
    </dsp:sp>
    <dsp:sp modelId="{B70591B9-2437-44D1-9C74-EA458810E6BE}">
      <dsp:nvSpPr>
        <dsp:cNvPr id="0" name=""/>
        <dsp:cNvSpPr/>
      </dsp:nvSpPr>
      <dsp:spPr>
        <a:xfrm>
          <a:off x="3152786" y="9607"/>
          <a:ext cx="3512982" cy="351298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Intellectual capital</a:t>
          </a:r>
          <a:endParaRPr lang="ru-RU" sz="2900" kern="1200" dirty="0"/>
        </a:p>
      </dsp:txBody>
      <dsp:txXfrm>
        <a:off x="4149713" y="423863"/>
        <a:ext cx="2025503" cy="268447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D62D41-A2D7-4D16-8165-74389758EEC6}">
      <dsp:nvSpPr>
        <dsp:cNvPr id="0" name=""/>
        <dsp:cNvSpPr/>
      </dsp:nvSpPr>
      <dsp:spPr>
        <a:xfrm>
          <a:off x="2283639" y="61118"/>
          <a:ext cx="2933712" cy="293371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Intellectual capital</a:t>
          </a:r>
          <a:endParaRPr lang="ru-RU" sz="3400" kern="1200" dirty="0"/>
        </a:p>
      </dsp:txBody>
      <dsp:txXfrm>
        <a:off x="2674800" y="574518"/>
        <a:ext cx="2151388" cy="1320170"/>
      </dsp:txXfrm>
    </dsp:sp>
    <dsp:sp modelId="{1970D7EB-0D73-4989-AD9B-69DE0B2C90A9}">
      <dsp:nvSpPr>
        <dsp:cNvPr id="0" name=""/>
        <dsp:cNvSpPr/>
      </dsp:nvSpPr>
      <dsp:spPr>
        <a:xfrm>
          <a:off x="3342220" y="1894689"/>
          <a:ext cx="2933712" cy="293371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Individual welfare</a:t>
          </a:r>
          <a:endParaRPr lang="ru-RU" sz="3400" kern="1200" dirty="0"/>
        </a:p>
      </dsp:txBody>
      <dsp:txXfrm>
        <a:off x="4239447" y="2652564"/>
        <a:ext cx="1760227" cy="1613541"/>
      </dsp:txXfrm>
    </dsp:sp>
    <dsp:sp modelId="{2635A141-3B02-44E5-A25B-290427B06C5F}">
      <dsp:nvSpPr>
        <dsp:cNvPr id="0" name=""/>
        <dsp:cNvSpPr/>
      </dsp:nvSpPr>
      <dsp:spPr>
        <a:xfrm>
          <a:off x="1225057" y="1894689"/>
          <a:ext cx="2933712" cy="293371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Football</a:t>
          </a:r>
          <a:endParaRPr lang="ru-RU" sz="3400" kern="1200" dirty="0"/>
        </a:p>
      </dsp:txBody>
      <dsp:txXfrm>
        <a:off x="1501315" y="2652564"/>
        <a:ext cx="1760227" cy="161354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F70F73-ECA0-44FF-9FEE-385DD4EF2E37}">
      <dsp:nvSpPr>
        <dsp:cNvPr id="0" name=""/>
        <dsp:cNvSpPr/>
      </dsp:nvSpPr>
      <dsp:spPr>
        <a:xfrm>
          <a:off x="4118" y="0"/>
          <a:ext cx="3962102" cy="497207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Microeconomics</a:t>
          </a:r>
          <a:endParaRPr lang="ru-RU" sz="4100" kern="1200" dirty="0"/>
        </a:p>
      </dsp:txBody>
      <dsp:txXfrm>
        <a:off x="4118" y="0"/>
        <a:ext cx="3962102" cy="1491621"/>
      </dsp:txXfrm>
    </dsp:sp>
    <dsp:sp modelId="{155629C6-DDC4-4698-8EF8-C72E665016AF}">
      <dsp:nvSpPr>
        <dsp:cNvPr id="0" name=""/>
        <dsp:cNvSpPr/>
      </dsp:nvSpPr>
      <dsp:spPr>
        <a:xfrm>
          <a:off x="400329" y="1491864"/>
          <a:ext cx="3169681" cy="477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Market structure (Frank, 2005)</a:t>
          </a:r>
          <a:endParaRPr lang="ru-RU" sz="1400" kern="1200" dirty="0"/>
        </a:p>
      </dsp:txBody>
      <dsp:txXfrm>
        <a:off x="400329" y="1491864"/>
        <a:ext cx="3169681" cy="477360"/>
      </dsp:txXfrm>
    </dsp:sp>
    <dsp:sp modelId="{4FD0096C-38B8-45CC-A0AD-03543C895A3F}">
      <dsp:nvSpPr>
        <dsp:cNvPr id="0" name=""/>
        <dsp:cNvSpPr/>
      </dsp:nvSpPr>
      <dsp:spPr>
        <a:xfrm>
          <a:off x="400329" y="2042664"/>
          <a:ext cx="3169681" cy="477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Political power (BBC, 2011)</a:t>
          </a:r>
          <a:endParaRPr lang="ru-RU" sz="1400" kern="1200" dirty="0"/>
        </a:p>
      </dsp:txBody>
      <dsp:txXfrm>
        <a:off x="400329" y="2042664"/>
        <a:ext cx="3169681" cy="477360"/>
      </dsp:txXfrm>
    </dsp:sp>
    <dsp:sp modelId="{3E752092-BAEA-40D9-AFEB-C9BA121AA752}">
      <dsp:nvSpPr>
        <dsp:cNvPr id="0" name=""/>
        <dsp:cNvSpPr/>
      </dsp:nvSpPr>
      <dsp:spPr>
        <a:xfrm>
          <a:off x="400329" y="2593464"/>
          <a:ext cx="3169681" cy="477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Crime activities (Barry, 2007, Le Grand et al., 2008)</a:t>
          </a:r>
          <a:endParaRPr lang="ru-RU" sz="1400" kern="1200" dirty="0"/>
        </a:p>
      </dsp:txBody>
      <dsp:txXfrm>
        <a:off x="400329" y="2593464"/>
        <a:ext cx="3169681" cy="477360"/>
      </dsp:txXfrm>
    </dsp:sp>
    <dsp:sp modelId="{EAD8F952-F7F0-46E1-A523-6B7ED7E93DD3}">
      <dsp:nvSpPr>
        <dsp:cNvPr id="0" name=""/>
        <dsp:cNvSpPr/>
      </dsp:nvSpPr>
      <dsp:spPr>
        <a:xfrm>
          <a:off x="400329" y="3144265"/>
          <a:ext cx="3169681" cy="477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Perceived uniqueness (Goal, 2012)</a:t>
          </a:r>
          <a:endParaRPr lang="ru-RU" sz="1400" kern="1200" dirty="0"/>
        </a:p>
      </dsp:txBody>
      <dsp:txXfrm>
        <a:off x="400329" y="3144265"/>
        <a:ext cx="3169681" cy="477360"/>
      </dsp:txXfrm>
    </dsp:sp>
    <dsp:sp modelId="{EFC402D1-1D18-4FB7-9F34-EE289CD11D6D}">
      <dsp:nvSpPr>
        <dsp:cNvPr id="0" name=""/>
        <dsp:cNvSpPr/>
      </dsp:nvSpPr>
      <dsp:spPr>
        <a:xfrm>
          <a:off x="400329" y="3695065"/>
          <a:ext cx="3169681" cy="477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Technology (Rosen, 1981)</a:t>
          </a:r>
          <a:endParaRPr lang="ru-RU" sz="1400" kern="1200" dirty="0"/>
        </a:p>
      </dsp:txBody>
      <dsp:txXfrm>
        <a:off x="400329" y="3695065"/>
        <a:ext cx="3169681" cy="477360"/>
      </dsp:txXfrm>
    </dsp:sp>
    <dsp:sp modelId="{C1B01C3A-2D01-44F2-A2F1-ED87E2D82088}">
      <dsp:nvSpPr>
        <dsp:cNvPr id="0" name=""/>
        <dsp:cNvSpPr/>
      </dsp:nvSpPr>
      <dsp:spPr>
        <a:xfrm>
          <a:off x="400329" y="4245865"/>
          <a:ext cx="3169681" cy="477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Luck (Daily Mirror, 2012)</a:t>
          </a:r>
          <a:endParaRPr lang="ru-RU" sz="1400" kern="1200" dirty="0"/>
        </a:p>
      </dsp:txBody>
      <dsp:txXfrm>
        <a:off x="400329" y="4245865"/>
        <a:ext cx="3169681" cy="477360"/>
      </dsp:txXfrm>
    </dsp:sp>
    <dsp:sp modelId="{050C269E-056A-409C-9E83-91717BF2D764}">
      <dsp:nvSpPr>
        <dsp:cNvPr id="0" name=""/>
        <dsp:cNvSpPr/>
      </dsp:nvSpPr>
      <dsp:spPr>
        <a:xfrm>
          <a:off x="4263378" y="0"/>
          <a:ext cx="3962102" cy="497207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Macroeconomics (ideologies)</a:t>
          </a:r>
          <a:endParaRPr lang="ru-RU" sz="4100" kern="1200" dirty="0"/>
        </a:p>
      </dsp:txBody>
      <dsp:txXfrm>
        <a:off x="4263378" y="0"/>
        <a:ext cx="3962102" cy="1491621"/>
      </dsp:txXfrm>
    </dsp:sp>
    <dsp:sp modelId="{3F29F1CC-BC43-46D9-A673-35EC9F414326}">
      <dsp:nvSpPr>
        <dsp:cNvPr id="0" name=""/>
        <dsp:cNvSpPr/>
      </dsp:nvSpPr>
      <dsp:spPr>
        <a:xfrm>
          <a:off x="4659589" y="1491742"/>
          <a:ext cx="3169681" cy="724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Liberalism (Smith, 1977; Mill, 1848; Marshall, 1890)</a:t>
          </a:r>
          <a:endParaRPr lang="ru-RU" sz="1400" kern="1200" dirty="0"/>
        </a:p>
      </dsp:txBody>
      <dsp:txXfrm>
        <a:off x="4659589" y="1491742"/>
        <a:ext cx="3169681" cy="724325"/>
      </dsp:txXfrm>
    </dsp:sp>
    <dsp:sp modelId="{A4857D31-CC4B-4EA4-A1D5-CE82797E0536}">
      <dsp:nvSpPr>
        <dsp:cNvPr id="0" name=""/>
        <dsp:cNvSpPr/>
      </dsp:nvSpPr>
      <dsp:spPr>
        <a:xfrm>
          <a:off x="4659589" y="2327502"/>
          <a:ext cx="3169681" cy="724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Socialism (Marx, 2008)</a:t>
          </a:r>
          <a:endParaRPr lang="ru-RU" sz="1400" kern="1200" dirty="0"/>
        </a:p>
      </dsp:txBody>
      <dsp:txXfrm>
        <a:off x="4659589" y="2327502"/>
        <a:ext cx="3169681" cy="724325"/>
      </dsp:txXfrm>
    </dsp:sp>
    <dsp:sp modelId="{AB6003AF-68CD-4F9E-9C6B-4AB86BA85BC5}">
      <dsp:nvSpPr>
        <dsp:cNvPr id="0" name=""/>
        <dsp:cNvSpPr/>
      </dsp:nvSpPr>
      <dsp:spPr>
        <a:xfrm>
          <a:off x="4659589" y="3163262"/>
          <a:ext cx="3169681" cy="724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Conservadorism</a:t>
          </a:r>
          <a:r>
            <a:rPr lang="en-US" sz="1400" kern="1200" dirty="0" smtClean="0"/>
            <a:t> (Pope Leo XIII, 1891)</a:t>
          </a:r>
          <a:endParaRPr lang="ru-RU" sz="1400" kern="1200" dirty="0"/>
        </a:p>
      </dsp:txBody>
      <dsp:txXfrm>
        <a:off x="4659589" y="3163262"/>
        <a:ext cx="3169681" cy="724325"/>
      </dsp:txXfrm>
    </dsp:sp>
    <dsp:sp modelId="{95CB5513-5F00-4999-894A-1F16CBDAD5D6}">
      <dsp:nvSpPr>
        <dsp:cNvPr id="0" name=""/>
        <dsp:cNvSpPr/>
      </dsp:nvSpPr>
      <dsp:spPr>
        <a:xfrm>
          <a:off x="4659589" y="3999021"/>
          <a:ext cx="3169681" cy="724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Taxing social democracy (Keynes, 1936)</a:t>
          </a:r>
          <a:endParaRPr lang="ru-RU" sz="1400" kern="1200" dirty="0"/>
        </a:p>
      </dsp:txBody>
      <dsp:txXfrm>
        <a:off x="4659589" y="3999021"/>
        <a:ext cx="3169681" cy="724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A6A77C6-F47B-4B8D-9E3F-FB42D20E5B0D}" type="datetimeFigureOut">
              <a:rPr lang="ru-RU"/>
              <a:pPr/>
              <a:t>10.10.2013</a:t>
            </a:fld>
            <a:endParaRPr lang="ru-RU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4EA20C9-F2E8-45D6-9B40-9DF21FBC56B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2951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C6C99-DFE2-49BC-B268-E8476AA348C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C6C99-DFE2-49BC-B268-E8476AA348C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CDF7E-6E2A-4B83-AE06-96FB21323B50}" type="datetimeFigureOut">
              <a:rPr lang="ru-RU"/>
              <a:pPr>
                <a:defRPr/>
              </a:pPr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FA104-9157-4164-B8A4-04C5020870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4C7A7-6E0D-441B-B7F0-1E72DA2F40FD}" type="datetimeFigureOut">
              <a:rPr lang="ru-RU"/>
              <a:pPr>
                <a:defRPr/>
              </a:pPr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DECF6-4AE2-4C8F-8D98-3554E1A198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534BD-ACCD-42DB-B785-0DFEEF93402B}" type="datetimeFigureOut">
              <a:rPr lang="ru-RU"/>
              <a:pPr>
                <a:defRPr/>
              </a:pPr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03EEE-8356-4AAE-B959-9C228B4FAE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96033-77BF-4D3C-A0AB-1DAF7AC30C1A}" type="datetimeFigureOut">
              <a:rPr lang="ru-RU"/>
              <a:pPr>
                <a:defRPr/>
              </a:pPr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EF21E-A0A2-417D-A034-C6A6646330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C3929-B072-4678-8109-6E080492498A}" type="datetimeFigureOut">
              <a:rPr lang="ru-RU"/>
              <a:pPr>
                <a:defRPr/>
              </a:pPr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57C41-FE41-411D-B86F-93A1887413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87922-F56D-4065-8595-1DC98C27EFAE}" type="datetimeFigureOut">
              <a:rPr lang="ru-RU"/>
              <a:pPr>
                <a:defRPr/>
              </a:pPr>
              <a:t>10.10.2013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9F42F-6957-474E-B380-1FA2F6FA09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78194-887B-4B66-89F6-283ACD90EA00}" type="datetimeFigureOut">
              <a:rPr lang="ru-RU"/>
              <a:pPr>
                <a:defRPr/>
              </a:pPr>
              <a:t>10.10.2013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ADE4F-47F4-4AB8-9F88-4069D0A34E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26414-4A27-448C-BFDD-B4514C681655}" type="datetimeFigureOut">
              <a:rPr lang="ru-RU"/>
              <a:pPr>
                <a:defRPr/>
              </a:pPr>
              <a:t>10.10.2013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4300-4BE1-41A1-8AEA-EE9ECEC705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BA82A-BAC2-4DF4-AA45-3A674F92B97E}" type="datetimeFigureOut">
              <a:rPr lang="ru-RU"/>
              <a:pPr>
                <a:defRPr/>
              </a:pPr>
              <a:t>10.10.2013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4DDD4-0488-4CB5-8026-DBB7B93D74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215A4-2E85-4E66-811F-2A36B57BD403}" type="datetimeFigureOut">
              <a:rPr lang="ru-RU"/>
              <a:pPr>
                <a:defRPr/>
              </a:pPr>
              <a:t>10.10.2013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90F3-468D-4541-96B4-B5B46CDA5D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BE4EF-FD84-400B-A003-7590D8225352}" type="datetimeFigureOut">
              <a:rPr lang="ru-RU"/>
              <a:pPr>
                <a:defRPr/>
              </a:pPr>
              <a:t>10.10.2013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124A0-B140-4CF6-B058-A2B1EB78D3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74583D-B2F8-49B9-91CF-BF5A7CC2E078}" type="datetimeFigureOut">
              <a:rPr lang="ru-RU"/>
              <a:pPr>
                <a:defRPr/>
              </a:pPr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D420CF-685C-475C-962E-35F5D5AB1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med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4000496" y="2249760"/>
            <a:ext cx="5125520" cy="4608240"/>
          </a:xfrm>
        </p:spPr>
        <p:txBody>
          <a:bodyPr rtlCol="0">
            <a:normAutofit fontScale="90000"/>
          </a:bodyPr>
          <a:lstStyle/>
          <a:p>
            <a:pPr algn="r"/>
            <a:r>
              <a:rPr lang="en-US" sz="3100" dirty="0" smtClean="0"/>
              <a:t>PERSONAL WELFARE AND INTELLECTUAL CAPITAL: </a:t>
            </a:r>
            <a:br>
              <a:rPr lang="en-US" sz="3100" dirty="0" smtClean="0"/>
            </a:br>
            <a:r>
              <a:rPr lang="en-US" sz="3100" dirty="0" smtClean="0"/>
              <a:t>THE CASE OF FOOTBALL COACHES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b="1" dirty="0" err="1" smtClean="0"/>
              <a:t>Iuliia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Naidenova</a:t>
            </a:r>
            <a:r>
              <a:rPr lang="en-US" sz="2800" b="1" dirty="0" smtClean="0"/>
              <a:t> </a:t>
            </a:r>
            <a:br>
              <a:rPr lang="en-US" sz="2800" b="1" dirty="0" smtClean="0"/>
            </a:br>
            <a:r>
              <a:rPr lang="en-US" sz="2800" b="1" dirty="0" smtClean="0"/>
              <a:t>Marina </a:t>
            </a:r>
            <a:r>
              <a:rPr lang="en-US" sz="2800" b="1" dirty="0" err="1" smtClean="0"/>
              <a:t>Oskolkova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400" dirty="0" smtClean="0"/>
              <a:t>11.10.2013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b="1" dirty="0"/>
          </a:p>
        </p:txBody>
      </p:sp>
      <p:pic>
        <p:nvPicPr>
          <p:cNvPr id="13315" name="Picture 7" descr="logo_perm_horizontal_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89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 descr="http://img.ibtimes.com/www/data/images/full/2013/05/08/368731-december-21-2008-ferguson-lifts-the-fifa-club-world-cup-after-their-w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2857496"/>
            <a:ext cx="3955926" cy="32147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	SALARY  = c + α</a:t>
            </a:r>
            <a:r>
              <a:rPr lang="en-US" b="1" baseline="-25000" dirty="0" smtClean="0"/>
              <a:t>1</a:t>
            </a:r>
            <a:r>
              <a:rPr lang="en-US" b="1" dirty="0" smtClean="0"/>
              <a:t>·PLACE + α</a:t>
            </a:r>
            <a:r>
              <a:rPr lang="en-US" b="1" baseline="-25000" dirty="0" smtClean="0"/>
              <a:t>2</a:t>
            </a:r>
            <a:r>
              <a:rPr lang="en-US" b="1" dirty="0" smtClean="0"/>
              <a:t>·IMAGE+ α</a:t>
            </a:r>
            <a:r>
              <a:rPr lang="en-US" b="1" baseline="-25000" dirty="0" smtClean="0"/>
              <a:t>2</a:t>
            </a:r>
            <a:r>
              <a:rPr lang="en-US" b="1" dirty="0" smtClean="0"/>
              <a:t>·DOWN + α</a:t>
            </a:r>
            <a:r>
              <a:rPr lang="en-US" b="1" baseline="-25000" dirty="0" smtClean="0"/>
              <a:t>3</a:t>
            </a:r>
            <a:r>
              <a:rPr lang="en-US" b="1" dirty="0" smtClean="0"/>
              <a:t>·UP + α</a:t>
            </a:r>
            <a:r>
              <a:rPr lang="en-US" b="1" baseline="-25000" dirty="0" smtClean="0"/>
              <a:t>4</a:t>
            </a:r>
            <a:r>
              <a:rPr lang="en-US" b="1" dirty="0" smtClean="0"/>
              <a:t>·FPLAYER + α</a:t>
            </a:r>
            <a:r>
              <a:rPr lang="en-US" b="1" baseline="-25000" dirty="0" smtClean="0"/>
              <a:t>5</a:t>
            </a:r>
            <a:r>
              <a:rPr lang="en-US" b="1" dirty="0" smtClean="0"/>
              <a:t>·SAMETEAM </a:t>
            </a:r>
            <a:r>
              <a:rPr lang="en-US" dirty="0" smtClean="0"/>
              <a:t>+ β</a:t>
            </a:r>
            <a:r>
              <a:rPr lang="en-US" baseline="-25000" dirty="0" smtClean="0"/>
              <a:t>1</a:t>
            </a:r>
            <a:r>
              <a:rPr lang="en-US" dirty="0" smtClean="0"/>
              <a:t>·PLAYERS + β</a:t>
            </a:r>
            <a:r>
              <a:rPr lang="en-US" baseline="-25000" dirty="0" smtClean="0"/>
              <a:t>2</a:t>
            </a:r>
            <a:r>
              <a:rPr lang="en-US" dirty="0" smtClean="0"/>
              <a:t>·AGE + β</a:t>
            </a:r>
            <a:r>
              <a:rPr lang="en-US" baseline="-25000" dirty="0" smtClean="0"/>
              <a:t>3</a:t>
            </a:r>
            <a:r>
              <a:rPr lang="en-US" dirty="0" smtClean="0"/>
              <a:t>·BIRTH + β</a:t>
            </a:r>
            <a:r>
              <a:rPr lang="en-US" baseline="-25000" dirty="0" smtClean="0"/>
              <a:t>4</a:t>
            </a:r>
            <a:r>
              <a:rPr lang="en-US" dirty="0" smtClean="0"/>
              <a:t>·WINS</a:t>
            </a:r>
            <a:r>
              <a:rPr lang="en-US" b="1" dirty="0" smtClean="0"/>
              <a:t> </a:t>
            </a:r>
            <a:r>
              <a:rPr lang="en-US" dirty="0" smtClean="0"/>
              <a:t>+ ∑ </a:t>
            </a:r>
            <a:r>
              <a:rPr lang="en-US" dirty="0" err="1" smtClean="0"/>
              <a:t>γ</a:t>
            </a:r>
            <a:r>
              <a:rPr lang="en-US" baseline="-25000" dirty="0" err="1" smtClean="0"/>
              <a:t>i</a:t>
            </a:r>
            <a:r>
              <a:rPr lang="en-US" dirty="0" err="1" smtClean="0"/>
              <a:t>·D</a:t>
            </a:r>
            <a:r>
              <a:rPr lang="en-US" baseline="-25000" dirty="0" err="1" smtClean="0"/>
              <a:t>i</a:t>
            </a:r>
            <a:r>
              <a:rPr lang="en-US" dirty="0" smtClean="0"/>
              <a:t>	</a:t>
            </a:r>
            <a:endParaRPr lang="ru-RU" dirty="0" smtClean="0"/>
          </a:p>
          <a:p>
            <a:endParaRPr lang="en-US" dirty="0" smtClean="0"/>
          </a:p>
          <a:p>
            <a:r>
              <a:rPr lang="en-US" dirty="0" smtClean="0"/>
              <a:t>Method - </a:t>
            </a:r>
            <a:r>
              <a:rPr lang="en-US" dirty="0" err="1" smtClean="0"/>
              <a:t>heteroscedasticity</a:t>
            </a:r>
            <a:r>
              <a:rPr lang="en-US" dirty="0" smtClean="0"/>
              <a:t> robust ordinary least squares </a:t>
            </a:r>
            <a:endParaRPr lang="ru-RU" dirty="0"/>
          </a:p>
        </p:txBody>
      </p:sp>
      <p:pic>
        <p:nvPicPr>
          <p:cNvPr id="4" name="Изображение 3" descr="vshe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50"/>
            <a:ext cx="150018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7" y="1285861"/>
          <a:ext cx="8358248" cy="5000652"/>
        </p:xfrm>
        <a:graphic>
          <a:graphicData uri="http://schemas.openxmlformats.org/drawingml/2006/table">
            <a:tbl>
              <a:tblPr/>
              <a:tblGrid>
                <a:gridCol w="2820908"/>
                <a:gridCol w="2750937"/>
                <a:gridCol w="2786403"/>
              </a:tblGrid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Variable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Coefficient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Std. Error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Calibri"/>
                        </a:rPr>
                        <a:t>C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-10.20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10.21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PLACE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-0.69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0.99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IMAGE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0.98*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0.57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DOWN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0.32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0.66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UP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1.34*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0.81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FPLAYER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-1.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1.53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SAMETEAM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-0.45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0.68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PLAYERS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0.36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0.08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AGE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0.45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0.41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BIRTH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0.01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0.74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WINS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-0.12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0.75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FRA</a:t>
                      </a: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NCE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0.31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1.10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GERM</a:t>
                      </a: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ANY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-0.59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0.77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ITALY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-1.39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0.80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RUS</a:t>
                      </a: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SIA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-0.93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1.02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SPAIN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-0.15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0.87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6460123"/>
            <a:ext cx="66768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** indicates significant at the 1% level; * indicates significant at the 10% level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Изображение 3" descr="vshe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50"/>
            <a:ext cx="150018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research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Изображение 3" descr="vshe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50"/>
            <a:ext cx="150018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23CD-9A2B-4FAE-B270-0AF6F9A3F9B6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5" name="Изображение 3" descr="vshe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50"/>
            <a:ext cx="150018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Схема 5"/>
          <p:cNvGraphicFramePr/>
          <p:nvPr/>
        </p:nvGraphicFramePr>
        <p:xfrm>
          <a:off x="1000100" y="1397000"/>
          <a:ext cx="7286676" cy="3532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43042" y="5429264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=&gt; Personal (individual) intellectual capital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7472500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 descr="vshe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50"/>
            <a:ext cx="150018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543824" cy="1143000"/>
          </a:xfrm>
        </p:spPr>
        <p:txBody>
          <a:bodyPr/>
          <a:lstStyle/>
          <a:p>
            <a:r>
              <a:rPr lang="en-US" dirty="0" smtClean="0"/>
              <a:t>IC on different levels of analysis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714488"/>
          <a:ext cx="8143932" cy="435771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073340"/>
                <a:gridCol w="2191951"/>
                <a:gridCol w="1665209"/>
                <a:gridCol w="2213432"/>
              </a:tblGrid>
              <a:tr h="290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/>
                        <a:t>Macrolevel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/>
                        <a:t>Mesolevel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/>
                        <a:t>Microlevel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/>
                        <a:t>Main actors 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/>
                        <a:t>Regions or countries 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/>
                        <a:t>Companies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/>
                        <a:t>Individuals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525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/>
                        <a:t>Human Capital 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/>
                        <a:t>Labor force and its knowledge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/>
                        <a:t>Competences as source of productivity, quality of work, loyalty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/>
                        <a:t>Competences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2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/>
                        <a:t>Relational Capital 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/>
                        <a:t>Diplomatic relations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/>
                        <a:t>Brand, image, relationships with external stakeholders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/>
                        <a:t>Image and networks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2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/>
                        <a:t>Structural Capital 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/>
                        <a:t>Infrastructure, governability databases,  etc.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/>
                        <a:t>Routines, codified organizational knowledge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/>
                        <a:t>Individual intellectual property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23CD-9A2B-4FAE-B270-0AF6F9A3F9B6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5" name="Изображение 3" descr="vshe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50"/>
            <a:ext cx="150018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Схема 5"/>
          <p:cNvGraphicFramePr/>
          <p:nvPr/>
        </p:nvGraphicFramePr>
        <p:xfrm>
          <a:off x="1357290" y="1428736"/>
          <a:ext cx="7500990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43702" y="2000240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Rankings (Forbes; Sunday Times)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Tomé, E. (2004; 2012)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158" y="1857364"/>
            <a:ext cx="228601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Salaries of Spanish football players (Barajas, Rodriguez, 2010)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Income inequality of team sports (Szymanski, 2001)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IC disclosure by football clubs (</a:t>
            </a:r>
            <a:r>
              <a:rPr lang="en-US" sz="1600" dirty="0" err="1" smtClean="0"/>
              <a:t>Shareef</a:t>
            </a:r>
            <a:r>
              <a:rPr lang="en-US" sz="1600" dirty="0" smtClean="0"/>
              <a:t> and Davey; 2005)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Measurement of IC of football clubs (</a:t>
            </a:r>
            <a:r>
              <a:rPr lang="en-US" sz="1600" dirty="0" err="1" smtClean="0"/>
              <a:t>Gurel</a:t>
            </a:r>
            <a:r>
              <a:rPr lang="en-US" sz="1600" dirty="0" smtClean="0"/>
              <a:t> and </a:t>
            </a:r>
            <a:r>
              <a:rPr lang="en-US" sz="1600" dirty="0" err="1" smtClean="0"/>
              <a:t>Ekmekci</a:t>
            </a:r>
            <a:r>
              <a:rPr lang="en-US" sz="1600" dirty="0" smtClean="0"/>
              <a:t> ; 2011)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17472500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472386" cy="1143000"/>
          </a:xfrm>
        </p:spPr>
        <p:txBody>
          <a:bodyPr/>
          <a:lstStyle/>
          <a:p>
            <a:r>
              <a:rPr lang="en-US" dirty="0" smtClean="0"/>
              <a:t>Phenomenon of very rich people existence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7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Изображение 3" descr="vshek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6350"/>
            <a:ext cx="150018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IIC proxy variables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Difference of team places in national league during the year</a:t>
            </a:r>
          </a:p>
          <a:p>
            <a:r>
              <a:rPr lang="en-US" sz="2800" dirty="0" smtClean="0"/>
              <a:t>Leading places in national championships during the year</a:t>
            </a:r>
          </a:p>
          <a:p>
            <a:r>
              <a:rPr lang="en-US" sz="2800" dirty="0" smtClean="0"/>
              <a:t>Image in media</a:t>
            </a:r>
          </a:p>
          <a:p>
            <a:r>
              <a:rPr lang="en-US" sz="2800" dirty="0" smtClean="0"/>
              <a:t>Former football player</a:t>
            </a:r>
          </a:p>
          <a:p>
            <a:r>
              <a:rPr lang="en-US" sz="2800" dirty="0" smtClean="0"/>
              <a:t>Played for the same team</a:t>
            </a:r>
            <a:endParaRPr lang="ru-RU" sz="2800" dirty="0"/>
          </a:p>
        </p:txBody>
      </p:sp>
      <p:pic>
        <p:nvPicPr>
          <p:cNvPr id="4" name="Изображение 3" descr="vshe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50"/>
            <a:ext cx="150018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variables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Wins in championships in previous years</a:t>
            </a:r>
          </a:p>
          <a:p>
            <a:r>
              <a:rPr lang="en-US" sz="2800" dirty="0" smtClean="0"/>
              <a:t>Age</a:t>
            </a:r>
          </a:p>
          <a:p>
            <a:r>
              <a:rPr lang="en-US" sz="2800" dirty="0" smtClean="0"/>
              <a:t>Place of birth</a:t>
            </a:r>
          </a:p>
          <a:p>
            <a:r>
              <a:rPr lang="en-US" sz="2800" dirty="0" smtClean="0"/>
              <a:t>Team players’ quality</a:t>
            </a:r>
            <a:endParaRPr lang="ru-RU" sz="2800" dirty="0"/>
          </a:p>
        </p:txBody>
      </p:sp>
      <p:pic>
        <p:nvPicPr>
          <p:cNvPr id="4" name="Изображение 3" descr="vshe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50"/>
            <a:ext cx="150018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framework</a:t>
            </a:r>
            <a:endParaRPr lang="ru-RU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85720" y="1785926"/>
            <a:ext cx="4429156" cy="3916374"/>
            <a:chOff x="1746" y="4631"/>
            <a:chExt cx="5117" cy="3581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817" y="5246"/>
              <a:ext cx="1634" cy="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HUMAN CAPITAL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746" y="6904"/>
              <a:ext cx="1705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RELATIONAL CAPITAL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3451" y="4631"/>
              <a:ext cx="3412" cy="3581"/>
              <a:chOff x="2945" y="4631"/>
              <a:chExt cx="3412" cy="3581"/>
            </a:xfrm>
          </p:grpSpPr>
          <p:sp>
            <p:nvSpPr>
              <p:cNvPr id="7" name="Oval 6"/>
              <p:cNvSpPr>
                <a:spLocks noChangeArrowheads="1"/>
              </p:cNvSpPr>
              <p:nvPr/>
            </p:nvSpPr>
            <p:spPr bwMode="auto">
              <a:xfrm>
                <a:off x="2945" y="4631"/>
                <a:ext cx="3412" cy="214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Difference of team places in national league 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Team’ leading places in national championships 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Oval 7"/>
              <p:cNvSpPr>
                <a:spLocks noChangeArrowheads="1"/>
              </p:cNvSpPr>
              <p:nvPr/>
            </p:nvSpPr>
            <p:spPr bwMode="auto">
              <a:xfrm>
                <a:off x="2945" y="6071"/>
                <a:ext cx="3412" cy="214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endParaRPr lang="en-US" sz="9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Image of coach in media </a:t>
                </a: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Former football player</a:t>
                </a:r>
                <a:endPara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3707" y="6199"/>
                <a:ext cx="2155" cy="5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Played for the same team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7" name="Group 9"/>
          <p:cNvGrpSpPr>
            <a:grpSpLocks/>
          </p:cNvGrpSpPr>
          <p:nvPr/>
        </p:nvGrpSpPr>
        <p:grpSpPr bwMode="auto">
          <a:xfrm>
            <a:off x="4643438" y="2928934"/>
            <a:ext cx="4500562" cy="3643338"/>
            <a:chOff x="6747" y="5986"/>
            <a:chExt cx="4640" cy="3342"/>
          </a:xfrm>
        </p:grpSpPr>
        <p:sp>
          <p:nvSpPr>
            <p:cNvPr id="10" name="AutoShape 10"/>
            <p:cNvSpPr>
              <a:spLocks noChangeShapeType="1"/>
            </p:cNvSpPr>
            <p:nvPr/>
          </p:nvSpPr>
          <p:spPr bwMode="auto">
            <a:xfrm>
              <a:off x="6747" y="6357"/>
              <a:ext cx="764" cy="50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AutoShape 11"/>
            <p:cNvSpPr>
              <a:spLocks noChangeShapeType="1"/>
            </p:cNvSpPr>
            <p:nvPr/>
          </p:nvSpPr>
          <p:spPr bwMode="auto">
            <a:xfrm flipV="1">
              <a:off x="6818" y="6864"/>
              <a:ext cx="693" cy="5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7531" y="5986"/>
              <a:ext cx="2160" cy="1673"/>
            </a:xfrm>
            <a:prstGeom prst="ellipse">
              <a:avLst/>
            </a:prstGeom>
            <a:solidFill>
              <a:srgbClr val="E5DFE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Coach’s salary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7236" y="7939"/>
              <a:ext cx="2711" cy="138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Team wins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in championships in previous years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Age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Place of birth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Team players’ quality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AutoShape 14"/>
            <p:cNvSpPr>
              <a:spLocks noChangeShapeType="1"/>
            </p:cNvSpPr>
            <p:nvPr/>
          </p:nvSpPr>
          <p:spPr bwMode="auto">
            <a:xfrm flipV="1">
              <a:off x="8588" y="7659"/>
              <a:ext cx="0" cy="2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9691" y="6357"/>
              <a:ext cx="1440" cy="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PERSONAL WEALTH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9947" y="8190"/>
              <a:ext cx="1440" cy="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CONTROL VARIABLES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" name="Изображение 3" descr="vshe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50"/>
            <a:ext cx="150018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and data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The clubs operate in Russia, England, Germany, Spain, Italy or France</a:t>
            </a:r>
            <a:endParaRPr lang="ru-RU" dirty="0" smtClean="0"/>
          </a:p>
          <a:p>
            <a:pPr lvl="0"/>
            <a:r>
              <a:rPr lang="en-US" dirty="0" smtClean="0"/>
              <a:t>The clubs achieved places in national championships from the 1</a:t>
            </a:r>
            <a:r>
              <a:rPr lang="en-US" baseline="30000" dirty="0" smtClean="0"/>
              <a:t>st</a:t>
            </a:r>
            <a:r>
              <a:rPr lang="en-US" dirty="0" smtClean="0"/>
              <a:t> to the 10</a:t>
            </a:r>
            <a:r>
              <a:rPr lang="en-US" baseline="30000" dirty="0" smtClean="0"/>
              <a:t>th</a:t>
            </a:r>
            <a:endParaRPr lang="ru-RU" dirty="0" smtClean="0"/>
          </a:p>
          <a:p>
            <a:pPr lvl="0"/>
            <a:r>
              <a:rPr lang="en-US" dirty="0" smtClean="0"/>
              <a:t>All analyzed variables relate to 2011, because of data availability</a:t>
            </a:r>
            <a:endParaRPr lang="ru-RU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The final sample consists of 60 coaches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Изображение 3" descr="vshe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50"/>
            <a:ext cx="150018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497</Words>
  <Application>Microsoft Office PowerPoint</Application>
  <PresentationFormat>Экран (4:3)</PresentationFormat>
  <Paragraphs>146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PERSONAL WELFARE AND INTELLECTUAL CAPITAL:  THE CASE OF FOOTBALL COACHES   Iuliia Naidenova  Marina Oskolkova 11.10.2013 </vt:lpstr>
      <vt:lpstr>Idea</vt:lpstr>
      <vt:lpstr>IC on different levels of analysis</vt:lpstr>
      <vt:lpstr>Literature review</vt:lpstr>
      <vt:lpstr>Phenomenon of very rich people existence </vt:lpstr>
      <vt:lpstr>IIC proxy variables</vt:lpstr>
      <vt:lpstr>Control variables</vt:lpstr>
      <vt:lpstr>Research framework</vt:lpstr>
      <vt:lpstr>Sample and data</vt:lpstr>
      <vt:lpstr>The model</vt:lpstr>
      <vt:lpstr>Results</vt:lpstr>
      <vt:lpstr>Future research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Принципы формирования выборки: ошибки предыдущего проекта</dc:title>
  <dc:creator>Bykovaaa</dc:creator>
  <cp:lastModifiedBy>Anna Bykova</cp:lastModifiedBy>
  <cp:revision>57</cp:revision>
  <dcterms:created xsi:type="dcterms:W3CDTF">2012-12-25T17:27:43Z</dcterms:created>
  <dcterms:modified xsi:type="dcterms:W3CDTF">2013-10-10T05:02:14Z</dcterms:modified>
</cp:coreProperties>
</file>