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  <p:sldMasterId id="2147483819" r:id="rId2"/>
    <p:sldMasterId id="2147483838" r:id="rId3"/>
  </p:sldMasterIdLst>
  <p:notesMasterIdLst>
    <p:notesMasterId r:id="rId14"/>
  </p:notesMasterIdLst>
  <p:handoutMasterIdLst>
    <p:handoutMasterId r:id="rId15"/>
  </p:handoutMasterIdLst>
  <p:sldIdLst>
    <p:sldId id="259" r:id="rId4"/>
    <p:sldId id="288" r:id="rId5"/>
    <p:sldId id="305" r:id="rId6"/>
    <p:sldId id="313" r:id="rId7"/>
    <p:sldId id="307" r:id="rId8"/>
    <p:sldId id="306" r:id="rId9"/>
    <p:sldId id="311" r:id="rId10"/>
    <p:sldId id="312" r:id="rId11"/>
    <p:sldId id="310" r:id="rId12"/>
    <p:sldId id="309" r:id="rId13"/>
  </p:sldIdLst>
  <p:sldSz cx="9144000" cy="5143500" type="screen16x9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1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171450" algn="ctr" rtl="0" fontAlgn="base">
      <a:spcBef>
        <a:spcPct val="0"/>
      </a:spcBef>
      <a:spcAft>
        <a:spcPct val="0"/>
      </a:spcAft>
      <a:defRPr sz="21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342900" algn="ctr" rtl="0" fontAlgn="base">
      <a:spcBef>
        <a:spcPct val="0"/>
      </a:spcBef>
      <a:spcAft>
        <a:spcPct val="0"/>
      </a:spcAft>
      <a:defRPr sz="21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514350" algn="ctr" rtl="0" fontAlgn="base">
      <a:spcBef>
        <a:spcPct val="0"/>
      </a:spcBef>
      <a:spcAft>
        <a:spcPct val="0"/>
      </a:spcAft>
      <a:defRPr sz="21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685800" algn="ctr" rtl="0" fontAlgn="base">
      <a:spcBef>
        <a:spcPct val="0"/>
      </a:spcBef>
      <a:spcAft>
        <a:spcPct val="0"/>
      </a:spcAft>
      <a:defRPr sz="21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857250" algn="l" defTabSz="171450" rtl="0" eaLnBrk="1" latinLnBrk="0" hangingPunct="1">
      <a:defRPr sz="21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1028700" algn="l" defTabSz="171450" rtl="0" eaLnBrk="1" latinLnBrk="0" hangingPunct="1">
      <a:defRPr sz="21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1200150" algn="l" defTabSz="171450" rtl="0" eaLnBrk="1" latinLnBrk="0" hangingPunct="1">
      <a:defRPr sz="21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1371600" algn="l" defTabSz="171450" rtl="0" eaLnBrk="1" latinLnBrk="0" hangingPunct="1">
      <a:defRPr sz="21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56" autoAdjust="0"/>
    <p:restoredTop sz="94660"/>
  </p:normalViewPr>
  <p:slideViewPr>
    <p:cSldViewPr>
      <p:cViewPr varScale="1">
        <p:scale>
          <a:sx n="112" d="100"/>
          <a:sy n="112" d="100"/>
        </p:scale>
        <p:origin x="-466" y="-72"/>
      </p:cViewPr>
      <p:guideLst>
        <p:guide orient="horz" pos="163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E09ED3-5EF5-4843-B299-74FBE1AB59D8}" type="doc">
      <dgm:prSet loTypeId="urn:microsoft.com/office/officeart/2005/8/layout/pyramid2" loCatId="pyramid" qsTypeId="urn:microsoft.com/office/officeart/2005/8/quickstyle/simple1" qsCatId="simple" csTypeId="urn:microsoft.com/office/officeart/2005/8/colors/accent0_3" csCatId="mainScheme" phldr="1"/>
      <dgm:spPr/>
    </dgm:pt>
    <dgm:pt modelId="{9898FED0-0F50-4074-9ACE-83C31F98E829}">
      <dgm:prSet phldrT="[Текст]"/>
      <dgm:spPr/>
      <dgm:t>
        <a:bodyPr/>
        <a:lstStyle/>
        <a:p>
          <a:r>
            <a:rPr lang="ru-RU" dirty="0" smtClean="0"/>
            <a:t>Способность к селекции (встроенное оценивание, «оптика»)</a:t>
          </a:r>
          <a:endParaRPr lang="ru-RU" dirty="0"/>
        </a:p>
      </dgm:t>
    </dgm:pt>
    <dgm:pt modelId="{7A1FFD52-55E6-460A-8D79-99C3074A3911}" type="parTrans" cxnId="{6EC5BCD1-9483-4D77-A35D-16F307E6507C}">
      <dgm:prSet/>
      <dgm:spPr/>
      <dgm:t>
        <a:bodyPr/>
        <a:lstStyle/>
        <a:p>
          <a:endParaRPr lang="ru-RU"/>
        </a:p>
      </dgm:t>
    </dgm:pt>
    <dgm:pt modelId="{A33ADA8D-AB5F-411A-B848-BEE080D36F1F}" type="sibTrans" cxnId="{6EC5BCD1-9483-4D77-A35D-16F307E6507C}">
      <dgm:prSet/>
      <dgm:spPr/>
      <dgm:t>
        <a:bodyPr/>
        <a:lstStyle/>
        <a:p>
          <a:endParaRPr lang="ru-RU"/>
        </a:p>
      </dgm:t>
    </dgm:pt>
    <dgm:pt modelId="{B0701BFD-6E6E-45B3-BC0C-9BC2BDC6A701}">
      <dgm:prSet phldrT="[Текст]"/>
      <dgm:spPr/>
      <dgm:t>
        <a:bodyPr/>
        <a:lstStyle/>
        <a:p>
          <a:r>
            <a:rPr lang="ru-RU" dirty="0" smtClean="0"/>
            <a:t>Способность к анализу (аргументация, логика, </a:t>
          </a:r>
          <a:r>
            <a:rPr lang="ru-RU" dirty="0" smtClean="0"/>
            <a:t>структура ответа)</a:t>
          </a:r>
          <a:endParaRPr lang="ru-RU" dirty="0"/>
        </a:p>
      </dgm:t>
    </dgm:pt>
    <dgm:pt modelId="{7E37398F-14AC-4920-B979-63726B3E11AA}" type="parTrans" cxnId="{B39D3357-D56E-43CE-9DE5-BBAF8515F3D7}">
      <dgm:prSet/>
      <dgm:spPr/>
      <dgm:t>
        <a:bodyPr/>
        <a:lstStyle/>
        <a:p>
          <a:endParaRPr lang="ru-RU"/>
        </a:p>
      </dgm:t>
    </dgm:pt>
    <dgm:pt modelId="{CF2F64FC-FB19-4236-8AF9-385615FB9058}" type="sibTrans" cxnId="{B39D3357-D56E-43CE-9DE5-BBAF8515F3D7}">
      <dgm:prSet/>
      <dgm:spPr/>
      <dgm:t>
        <a:bodyPr/>
        <a:lstStyle/>
        <a:p>
          <a:endParaRPr lang="ru-RU"/>
        </a:p>
      </dgm:t>
    </dgm:pt>
    <dgm:pt modelId="{C6816803-E40C-488C-BBFF-0605141F5C19}">
      <dgm:prSet phldrT="[Текст]"/>
      <dgm:spPr/>
      <dgm:t>
        <a:bodyPr/>
        <a:lstStyle/>
        <a:p>
          <a:r>
            <a:rPr lang="ru-RU" dirty="0" smtClean="0"/>
            <a:t>Фактические знания в пределах программы </a:t>
          </a:r>
          <a:r>
            <a:rPr lang="ru-RU" dirty="0" err="1" smtClean="0"/>
            <a:t>госэкзамена</a:t>
          </a:r>
          <a:endParaRPr lang="ru-RU" dirty="0"/>
        </a:p>
      </dgm:t>
    </dgm:pt>
    <dgm:pt modelId="{80434326-9FFC-4226-B6E0-293FAC99B3DC}" type="parTrans" cxnId="{874A00C2-2680-4FA5-9DEF-D06B92EF2D61}">
      <dgm:prSet/>
      <dgm:spPr/>
      <dgm:t>
        <a:bodyPr/>
        <a:lstStyle/>
        <a:p>
          <a:endParaRPr lang="ru-RU"/>
        </a:p>
      </dgm:t>
    </dgm:pt>
    <dgm:pt modelId="{156B1DA4-C77E-45AC-A63A-F6B98C4AB4C7}" type="sibTrans" cxnId="{874A00C2-2680-4FA5-9DEF-D06B92EF2D61}">
      <dgm:prSet/>
      <dgm:spPr/>
      <dgm:t>
        <a:bodyPr/>
        <a:lstStyle/>
        <a:p>
          <a:endParaRPr lang="ru-RU"/>
        </a:p>
      </dgm:t>
    </dgm:pt>
    <dgm:pt modelId="{B64937C5-C563-48DC-88D0-F86213DD7C0B}" type="pres">
      <dgm:prSet presAssocID="{BFE09ED3-5EF5-4843-B299-74FBE1AB59D8}" presName="compositeShape" presStyleCnt="0">
        <dgm:presLayoutVars>
          <dgm:dir/>
          <dgm:resizeHandles/>
        </dgm:presLayoutVars>
      </dgm:prSet>
      <dgm:spPr/>
    </dgm:pt>
    <dgm:pt modelId="{978D0DE4-72F1-4961-8C3C-17A88EEC2023}" type="pres">
      <dgm:prSet presAssocID="{BFE09ED3-5EF5-4843-B299-74FBE1AB59D8}" presName="pyramid" presStyleLbl="node1" presStyleIdx="0" presStyleCnt="1"/>
      <dgm:spPr/>
    </dgm:pt>
    <dgm:pt modelId="{6CCF8553-3D39-4223-9555-FF133E3235A3}" type="pres">
      <dgm:prSet presAssocID="{BFE09ED3-5EF5-4843-B299-74FBE1AB59D8}" presName="theList" presStyleCnt="0"/>
      <dgm:spPr/>
    </dgm:pt>
    <dgm:pt modelId="{62230FD9-A4CF-411F-BE17-5C2748A37CC6}" type="pres">
      <dgm:prSet presAssocID="{9898FED0-0F50-4074-9ACE-83C31F98E829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882F75-3B2F-41B8-A16C-48D5EC94DF32}" type="pres">
      <dgm:prSet presAssocID="{9898FED0-0F50-4074-9ACE-83C31F98E829}" presName="aSpace" presStyleCnt="0"/>
      <dgm:spPr/>
    </dgm:pt>
    <dgm:pt modelId="{AF66E8C0-5CD9-45DC-A987-6074D5FBAD08}" type="pres">
      <dgm:prSet presAssocID="{B0701BFD-6E6E-45B3-BC0C-9BC2BDC6A701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D12551-526E-45CE-B788-AD8BD24A151E}" type="pres">
      <dgm:prSet presAssocID="{B0701BFD-6E6E-45B3-BC0C-9BC2BDC6A701}" presName="aSpace" presStyleCnt="0"/>
      <dgm:spPr/>
    </dgm:pt>
    <dgm:pt modelId="{7A1C18D8-085F-4014-B2C7-BBAEEDACF191}" type="pres">
      <dgm:prSet presAssocID="{C6816803-E40C-488C-BBFF-0605141F5C19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6828E1-D2C6-4AFD-86EA-EFC71AE119B2}" type="pres">
      <dgm:prSet presAssocID="{C6816803-E40C-488C-BBFF-0605141F5C19}" presName="aSpace" presStyleCnt="0"/>
      <dgm:spPr/>
    </dgm:pt>
  </dgm:ptLst>
  <dgm:cxnLst>
    <dgm:cxn modelId="{B39D3357-D56E-43CE-9DE5-BBAF8515F3D7}" srcId="{BFE09ED3-5EF5-4843-B299-74FBE1AB59D8}" destId="{B0701BFD-6E6E-45B3-BC0C-9BC2BDC6A701}" srcOrd="1" destOrd="0" parTransId="{7E37398F-14AC-4920-B979-63726B3E11AA}" sibTransId="{CF2F64FC-FB19-4236-8AF9-385615FB9058}"/>
    <dgm:cxn modelId="{EDE651C2-2950-4FF5-87AC-AB2B072448F6}" type="presOf" srcId="{BFE09ED3-5EF5-4843-B299-74FBE1AB59D8}" destId="{B64937C5-C563-48DC-88D0-F86213DD7C0B}" srcOrd="0" destOrd="0" presId="urn:microsoft.com/office/officeart/2005/8/layout/pyramid2"/>
    <dgm:cxn modelId="{559B05A6-9088-416A-B456-CEC2183A22BC}" type="presOf" srcId="{9898FED0-0F50-4074-9ACE-83C31F98E829}" destId="{62230FD9-A4CF-411F-BE17-5C2748A37CC6}" srcOrd="0" destOrd="0" presId="urn:microsoft.com/office/officeart/2005/8/layout/pyramid2"/>
    <dgm:cxn modelId="{6662B11C-6BCC-4161-8A44-2AA242332783}" type="presOf" srcId="{C6816803-E40C-488C-BBFF-0605141F5C19}" destId="{7A1C18D8-085F-4014-B2C7-BBAEEDACF191}" srcOrd="0" destOrd="0" presId="urn:microsoft.com/office/officeart/2005/8/layout/pyramid2"/>
    <dgm:cxn modelId="{FBCF9DDB-9B00-4942-AA8C-3995623CB277}" type="presOf" srcId="{B0701BFD-6E6E-45B3-BC0C-9BC2BDC6A701}" destId="{AF66E8C0-5CD9-45DC-A987-6074D5FBAD08}" srcOrd="0" destOrd="0" presId="urn:microsoft.com/office/officeart/2005/8/layout/pyramid2"/>
    <dgm:cxn modelId="{6EC5BCD1-9483-4D77-A35D-16F307E6507C}" srcId="{BFE09ED3-5EF5-4843-B299-74FBE1AB59D8}" destId="{9898FED0-0F50-4074-9ACE-83C31F98E829}" srcOrd="0" destOrd="0" parTransId="{7A1FFD52-55E6-460A-8D79-99C3074A3911}" sibTransId="{A33ADA8D-AB5F-411A-B848-BEE080D36F1F}"/>
    <dgm:cxn modelId="{874A00C2-2680-4FA5-9DEF-D06B92EF2D61}" srcId="{BFE09ED3-5EF5-4843-B299-74FBE1AB59D8}" destId="{C6816803-E40C-488C-BBFF-0605141F5C19}" srcOrd="2" destOrd="0" parTransId="{80434326-9FFC-4226-B6E0-293FAC99B3DC}" sibTransId="{156B1DA4-C77E-45AC-A63A-F6B98C4AB4C7}"/>
    <dgm:cxn modelId="{C97CBD81-AE91-4131-924A-BDB0E92A061D}" type="presParOf" srcId="{B64937C5-C563-48DC-88D0-F86213DD7C0B}" destId="{978D0DE4-72F1-4961-8C3C-17A88EEC2023}" srcOrd="0" destOrd="0" presId="urn:microsoft.com/office/officeart/2005/8/layout/pyramid2"/>
    <dgm:cxn modelId="{591834DF-E701-4973-B6D5-1392A617C8F9}" type="presParOf" srcId="{B64937C5-C563-48DC-88D0-F86213DD7C0B}" destId="{6CCF8553-3D39-4223-9555-FF133E3235A3}" srcOrd="1" destOrd="0" presId="urn:microsoft.com/office/officeart/2005/8/layout/pyramid2"/>
    <dgm:cxn modelId="{5010F4B7-273D-494B-B6DA-322375E781EF}" type="presParOf" srcId="{6CCF8553-3D39-4223-9555-FF133E3235A3}" destId="{62230FD9-A4CF-411F-BE17-5C2748A37CC6}" srcOrd="0" destOrd="0" presId="urn:microsoft.com/office/officeart/2005/8/layout/pyramid2"/>
    <dgm:cxn modelId="{E0491116-409B-4DDE-892F-876A9B3A5E21}" type="presParOf" srcId="{6CCF8553-3D39-4223-9555-FF133E3235A3}" destId="{BC882F75-3B2F-41B8-A16C-48D5EC94DF32}" srcOrd="1" destOrd="0" presId="urn:microsoft.com/office/officeart/2005/8/layout/pyramid2"/>
    <dgm:cxn modelId="{A2D2FB8E-A55A-4B11-A2DA-B9B0822266C0}" type="presParOf" srcId="{6CCF8553-3D39-4223-9555-FF133E3235A3}" destId="{AF66E8C0-5CD9-45DC-A987-6074D5FBAD08}" srcOrd="2" destOrd="0" presId="urn:microsoft.com/office/officeart/2005/8/layout/pyramid2"/>
    <dgm:cxn modelId="{41E6CFF5-D21A-4676-B5F4-4234076E69BA}" type="presParOf" srcId="{6CCF8553-3D39-4223-9555-FF133E3235A3}" destId="{45D12551-526E-45CE-B788-AD8BD24A151E}" srcOrd="3" destOrd="0" presId="urn:microsoft.com/office/officeart/2005/8/layout/pyramid2"/>
    <dgm:cxn modelId="{CD2E101C-C0B3-427F-96BD-AB76206CEE9F}" type="presParOf" srcId="{6CCF8553-3D39-4223-9555-FF133E3235A3}" destId="{7A1C18D8-085F-4014-B2C7-BBAEEDACF191}" srcOrd="4" destOrd="0" presId="urn:microsoft.com/office/officeart/2005/8/layout/pyramid2"/>
    <dgm:cxn modelId="{CF14336F-909D-43EB-A843-84372ADFC667}" type="presParOf" srcId="{6CCF8553-3D39-4223-9555-FF133E3235A3}" destId="{586828E1-D2C6-4AFD-86EA-EFC71AE119B2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78D0DE4-72F1-4961-8C3C-17A88EEC2023}">
      <dsp:nvSpPr>
        <dsp:cNvPr id="0" name=""/>
        <dsp:cNvSpPr/>
      </dsp:nvSpPr>
      <dsp:spPr>
        <a:xfrm>
          <a:off x="704849" y="0"/>
          <a:ext cx="3079750" cy="3079750"/>
        </a:xfrm>
        <a:prstGeom prst="triangl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230FD9-A4CF-411F-BE17-5C2748A37CC6}">
      <dsp:nvSpPr>
        <dsp:cNvPr id="0" name=""/>
        <dsp:cNvSpPr/>
      </dsp:nvSpPr>
      <dsp:spPr>
        <a:xfrm>
          <a:off x="2244724" y="309629"/>
          <a:ext cx="2001837" cy="729034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Способность к селекции (встроенное оценивание, «оптика»)</a:t>
          </a:r>
          <a:endParaRPr lang="ru-RU" sz="1300" kern="1200" dirty="0"/>
        </a:p>
      </dsp:txBody>
      <dsp:txXfrm>
        <a:off x="2244724" y="309629"/>
        <a:ext cx="2001837" cy="729034"/>
      </dsp:txXfrm>
    </dsp:sp>
    <dsp:sp modelId="{AF66E8C0-5CD9-45DC-A987-6074D5FBAD08}">
      <dsp:nvSpPr>
        <dsp:cNvPr id="0" name=""/>
        <dsp:cNvSpPr/>
      </dsp:nvSpPr>
      <dsp:spPr>
        <a:xfrm>
          <a:off x="2244724" y="1129793"/>
          <a:ext cx="2001837" cy="729034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Способность к анализу (аргументация, логика, </a:t>
          </a:r>
          <a:r>
            <a:rPr lang="ru-RU" sz="1300" kern="1200" dirty="0" smtClean="0"/>
            <a:t>структура ответа)</a:t>
          </a:r>
          <a:endParaRPr lang="ru-RU" sz="1300" kern="1200" dirty="0"/>
        </a:p>
      </dsp:txBody>
      <dsp:txXfrm>
        <a:off x="2244724" y="1129793"/>
        <a:ext cx="2001837" cy="729034"/>
      </dsp:txXfrm>
    </dsp:sp>
    <dsp:sp modelId="{7A1C18D8-085F-4014-B2C7-BBAEEDACF191}">
      <dsp:nvSpPr>
        <dsp:cNvPr id="0" name=""/>
        <dsp:cNvSpPr/>
      </dsp:nvSpPr>
      <dsp:spPr>
        <a:xfrm>
          <a:off x="2244724" y="1949956"/>
          <a:ext cx="2001837" cy="729034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Фактические знания в пределах программы </a:t>
          </a:r>
          <a:r>
            <a:rPr lang="ru-RU" sz="1300" kern="1200" dirty="0" err="1" smtClean="0"/>
            <a:t>госэкзамена</a:t>
          </a:r>
          <a:endParaRPr lang="ru-RU" sz="1300" kern="1200" dirty="0"/>
        </a:p>
      </dsp:txBody>
      <dsp:txXfrm>
        <a:off x="2244724" y="1949956"/>
        <a:ext cx="2001837" cy="7290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C50046-E06B-2A4D-AF4A-3DB0DAA74A6C}" type="datetime1">
              <a:rPr lang="en-US" smtClean="0"/>
              <a:pPr/>
              <a:t>10/30/2013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AEAE18-1BAD-2D49-848E-66FCE3D327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2779446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EB5E7B-036F-3342-AD3A-75865C6AA00B}" type="datetime1">
              <a:rPr lang="en-US" smtClean="0"/>
              <a:pPr/>
              <a:t>10/30/2013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EF163-52DF-2748-A545-F34FD583F6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22269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71450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1pPr>
    <a:lvl2pPr marL="171450" algn="l" defTabSz="171450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2pPr>
    <a:lvl3pPr marL="342900" algn="l" defTabSz="171450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3pPr>
    <a:lvl4pPr marL="514350" algn="l" defTabSz="171450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4pPr>
    <a:lvl5pPr marL="685800" algn="l" defTabSz="171450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5pPr>
    <a:lvl6pPr marL="857250" algn="l" defTabSz="171450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6pPr>
    <a:lvl7pPr marL="1028700" algn="l" defTabSz="171450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7pPr>
    <a:lvl8pPr marL="1200150" algn="l" defTabSz="171450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8pPr>
    <a:lvl9pPr marL="1371600" algn="l" defTabSz="171450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ts val="8550"/>
              </a:lnSpc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395287" y="3314700"/>
            <a:ext cx="4176713" cy="168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9050" tIns="19050" rIns="19050" bIns="190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League Gothic" charset="0"/>
              </a:rPr>
              <a:t>Click to edit Master text styles</a:t>
            </a:r>
          </a:p>
          <a:p>
            <a:pPr lvl="1"/>
            <a:r>
              <a:rPr lang="en-US" dirty="0">
                <a:sym typeface="League Gothic" charset="0"/>
              </a:rPr>
              <a:t>Second level</a:t>
            </a:r>
          </a:p>
          <a:p>
            <a:pPr lvl="2"/>
            <a:r>
              <a:rPr lang="en-US" dirty="0">
                <a:sym typeface="League Gothic" charset="0"/>
              </a:rPr>
              <a:t>Third level</a:t>
            </a:r>
          </a:p>
          <a:p>
            <a:pPr lvl="3"/>
            <a:r>
              <a:rPr lang="en-US" dirty="0">
                <a:sym typeface="League Gothic" charset="0"/>
              </a:rPr>
              <a:t>Fourth </a:t>
            </a:r>
            <a:r>
              <a:rPr lang="en-US" dirty="0" smtClean="0">
                <a:sym typeface="League Gothic" charset="0"/>
              </a:rPr>
              <a:t>level</a:t>
            </a:r>
            <a:endParaRPr lang="en-US" dirty="0">
              <a:sym typeface="League Gothic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09642847"/>
      </p:ext>
    </p:extLst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63CFC-C840-42B8-9372-9FE316A86167}" type="datetime1">
              <a:rPr lang="ru-RU"/>
              <a:pPr>
                <a:defRPr/>
              </a:pPr>
              <a:t>30.10.2013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479945-404A-4512-A425-283BDA055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45670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143508" y="4875274"/>
            <a:ext cx="8883987" cy="268226"/>
          </a:xfrm>
          <a:prstGeom prst="rect">
            <a:avLst/>
          </a:prstGeom>
        </p:spPr>
        <p:txBody>
          <a:bodyPr vert="horz" lIns="34290" tIns="17145" rIns="34290" bIns="17145" rtlCol="0" anchor="ctr"/>
          <a:lstStyle>
            <a:lvl1pPr algn="l">
              <a:defRPr sz="11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eague Gothic"/>
                <a:cs typeface="League Gothic"/>
              </a:defRPr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YOUR COMPANY NAME  |  LONG AND INTERESTING PRESENTATION TITLE  |  VERSION NO. XX  |  06/06/2012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395287" y="2571750"/>
            <a:ext cx="4176713" cy="225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19050" tIns="19050" rIns="19050" bIns="190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League Gothic" charset="0"/>
              </a:rPr>
              <a:t>Click to edit Master text styles</a:t>
            </a:r>
          </a:p>
          <a:p>
            <a:pPr lvl="1"/>
            <a:r>
              <a:rPr lang="en-US" dirty="0">
                <a:sym typeface="League Gothic" charset="0"/>
              </a:rPr>
              <a:t>Second level</a:t>
            </a:r>
          </a:p>
          <a:p>
            <a:pPr lvl="2"/>
            <a:r>
              <a:rPr lang="en-US" dirty="0">
                <a:sym typeface="League Gothic" charset="0"/>
              </a:rPr>
              <a:t>Third level</a:t>
            </a:r>
          </a:p>
          <a:p>
            <a:pPr lvl="3"/>
            <a:r>
              <a:rPr lang="en-US" dirty="0">
                <a:sym typeface="League Gothic" charset="0"/>
              </a:rPr>
              <a:t>Fourth level</a:t>
            </a:r>
          </a:p>
          <a:p>
            <a:pPr lvl="4"/>
            <a:r>
              <a:rPr lang="en-US" dirty="0">
                <a:sym typeface="League Gothic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3407018416"/>
      </p:ext>
    </p:extLst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Lar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4907" y="1032579"/>
            <a:ext cx="4951893" cy="3078342"/>
          </a:xfrm>
          <a:prstGeom prst="rect">
            <a:avLst/>
          </a:prstGeom>
        </p:spPr>
        <p:txBody>
          <a:bodyPr vert="horz" lIns="34290" tIns="17145" rIns="34290" bIns="17145" anchor="ctr"/>
          <a:lstStyle>
            <a:lvl1pPr algn="l">
              <a:lnSpc>
                <a:spcPct val="100000"/>
              </a:lnSpc>
              <a:buFontTx/>
              <a:buNone/>
              <a:defRPr sz="3600">
                <a:latin typeface="League Gothic"/>
                <a:cs typeface="League Gothic"/>
              </a:defRPr>
            </a:lvl1pPr>
            <a:lvl2pPr algn="l">
              <a:lnSpc>
                <a:spcPct val="100000"/>
              </a:lnSpc>
              <a:buFontTx/>
              <a:buNone/>
              <a:defRPr>
                <a:latin typeface="League Gothic"/>
                <a:cs typeface="League Gothic"/>
              </a:defRPr>
            </a:lvl2pPr>
            <a:lvl3pPr algn="l">
              <a:lnSpc>
                <a:spcPct val="100000"/>
              </a:lnSpc>
              <a:buFontTx/>
              <a:buNone/>
              <a:defRPr>
                <a:latin typeface="League Gothic"/>
                <a:cs typeface="League Gothic"/>
              </a:defRPr>
            </a:lvl3pPr>
            <a:lvl4pPr algn="l">
              <a:lnSpc>
                <a:spcPct val="100000"/>
              </a:lnSpc>
              <a:buFontTx/>
              <a:buNone/>
              <a:defRPr>
                <a:latin typeface="League Gothic"/>
                <a:cs typeface="League Gothic"/>
              </a:defRPr>
            </a:lvl4pPr>
            <a:lvl5pPr algn="l">
              <a:lnSpc>
                <a:spcPct val="100000"/>
              </a:lnSpc>
              <a:buFontTx/>
              <a:buNone/>
              <a:defRPr>
                <a:latin typeface="League Gothic"/>
                <a:cs typeface="League Gothic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143508" y="4875274"/>
            <a:ext cx="8883987" cy="268226"/>
          </a:xfrm>
          <a:prstGeom prst="rect">
            <a:avLst/>
          </a:prstGeom>
        </p:spPr>
        <p:txBody>
          <a:bodyPr vert="horz" lIns="34290" tIns="17145" rIns="34290" bIns="17145" rtlCol="0" anchor="ctr"/>
          <a:lstStyle>
            <a:lvl1pPr algn="l">
              <a:defRPr sz="11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eague Gothic"/>
                <a:cs typeface="League Gothic"/>
              </a:defRPr>
            </a:lvl1pPr>
          </a:lstStyle>
          <a:p>
            <a:r>
              <a:rPr lang="en-US" dirty="0" smtClean="0"/>
              <a:t>YOUR COMPANY NAME  |  LONG AND INTERESTING PRESENTATION TITLE  |  VERSION NO. XX  |  06/06/2012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88118991"/>
      </p:ext>
    </p:extLst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4907" y="1032579"/>
            <a:ext cx="4951893" cy="3078342"/>
          </a:xfrm>
          <a:prstGeom prst="rect">
            <a:avLst/>
          </a:prstGeom>
        </p:spPr>
        <p:txBody>
          <a:bodyPr vert="horz" lIns="34290" tIns="17145" rIns="34290" bIns="17145" anchor="ctr"/>
          <a:lstStyle>
            <a:lvl1pPr algn="l">
              <a:lnSpc>
                <a:spcPct val="100000"/>
              </a:lnSpc>
              <a:buFontTx/>
              <a:buNone/>
              <a:defRPr>
                <a:latin typeface="League Gothic"/>
                <a:cs typeface="League Gothic"/>
              </a:defRPr>
            </a:lvl1pPr>
            <a:lvl2pPr algn="l">
              <a:lnSpc>
                <a:spcPct val="100000"/>
              </a:lnSpc>
              <a:buFontTx/>
              <a:buNone/>
              <a:defRPr>
                <a:latin typeface="League Gothic"/>
                <a:cs typeface="League Gothic"/>
              </a:defRPr>
            </a:lvl2pPr>
            <a:lvl3pPr algn="l">
              <a:lnSpc>
                <a:spcPct val="100000"/>
              </a:lnSpc>
              <a:buFontTx/>
              <a:buNone/>
              <a:defRPr>
                <a:latin typeface="League Gothic"/>
                <a:cs typeface="League Gothic"/>
              </a:defRPr>
            </a:lvl3pPr>
            <a:lvl4pPr algn="l">
              <a:lnSpc>
                <a:spcPct val="100000"/>
              </a:lnSpc>
              <a:buFontTx/>
              <a:buNone/>
              <a:defRPr>
                <a:latin typeface="League Gothic"/>
                <a:cs typeface="League Gothic"/>
              </a:defRPr>
            </a:lvl4pPr>
            <a:lvl5pPr algn="l">
              <a:lnSpc>
                <a:spcPct val="100000"/>
              </a:lnSpc>
              <a:buFontTx/>
              <a:buNone/>
              <a:defRPr>
                <a:latin typeface="League Gothic"/>
                <a:cs typeface="League Gothic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143508" y="4875274"/>
            <a:ext cx="8883987" cy="268226"/>
          </a:xfrm>
          <a:prstGeom prst="rect">
            <a:avLst/>
          </a:prstGeom>
        </p:spPr>
        <p:txBody>
          <a:bodyPr vert="horz" lIns="34290" tIns="17145" rIns="34290" bIns="17145" rtlCol="0" anchor="ctr"/>
          <a:lstStyle>
            <a:lvl1pPr algn="l">
              <a:defRPr sz="11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eague Gothic"/>
                <a:cs typeface="League Gothic"/>
              </a:defRPr>
            </a:lvl1pPr>
          </a:lstStyle>
          <a:p>
            <a:r>
              <a:rPr lang="en-US" dirty="0" smtClean="0"/>
              <a:t>YOUR COMPANY NAME  |  LONG AND INTERESTING PRESENTATION TITLE  |  VERSION NO. XX  |  06/06/2012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57899144"/>
      </p:ext>
    </p:extLst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4907" y="1032579"/>
            <a:ext cx="4951893" cy="3078342"/>
          </a:xfrm>
          <a:prstGeom prst="rect">
            <a:avLst/>
          </a:prstGeom>
        </p:spPr>
        <p:txBody>
          <a:bodyPr vert="horz" lIns="34290" tIns="17145" rIns="34290" bIns="17145"/>
          <a:lstStyle>
            <a:lvl1pPr marL="321469" indent="-321469">
              <a:buFont typeface="Arial"/>
              <a:buChar char="•"/>
              <a:defRPr>
                <a:latin typeface="League Gothic"/>
                <a:cs typeface="League Gothic"/>
              </a:defRPr>
            </a:lvl1pPr>
            <a:lvl2pPr marL="321469" indent="-321469">
              <a:buFont typeface="Arial"/>
              <a:buChar char="•"/>
              <a:defRPr>
                <a:latin typeface="League Gothic"/>
                <a:cs typeface="League Gothic"/>
              </a:defRPr>
            </a:lvl2pPr>
            <a:lvl3pPr marL="321469" indent="-321469">
              <a:buFont typeface="Arial"/>
              <a:buChar char="•"/>
              <a:defRPr>
                <a:latin typeface="League Gothic"/>
                <a:cs typeface="League Gothic"/>
              </a:defRPr>
            </a:lvl3pPr>
            <a:lvl4pPr marL="321469" indent="-321469">
              <a:buFont typeface="Arial"/>
              <a:buChar char="•"/>
              <a:defRPr>
                <a:latin typeface="League Gothic"/>
                <a:cs typeface="League Gothic"/>
              </a:defRPr>
            </a:lvl4pPr>
            <a:lvl5pPr marL="321469" indent="-321469">
              <a:buFont typeface="Arial"/>
              <a:buChar char="•"/>
              <a:defRPr>
                <a:latin typeface="League Gothic"/>
                <a:cs typeface="League Gothic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143508" y="4875274"/>
            <a:ext cx="8883987" cy="268226"/>
          </a:xfrm>
          <a:prstGeom prst="rect">
            <a:avLst/>
          </a:prstGeom>
        </p:spPr>
        <p:txBody>
          <a:bodyPr vert="horz" lIns="34290" tIns="17145" rIns="34290" bIns="17145" rtlCol="0" anchor="ctr"/>
          <a:lstStyle>
            <a:lvl1pPr algn="l">
              <a:defRPr sz="11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eague Gothic"/>
                <a:cs typeface="League Gothic"/>
              </a:defRPr>
            </a:lvl1pPr>
          </a:lstStyle>
          <a:p>
            <a:r>
              <a:rPr lang="en-US" dirty="0" smtClean="0"/>
              <a:t>YOUR COMPANY NAME  |  LONG AND INTERESTING PRESENTATION TITLE  |  VERSION NO. XX  |  06/06/2012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73145540"/>
      </p:ext>
    </p:extLst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Media Placeholder 4"/>
          <p:cNvSpPr>
            <a:spLocks noGrp="1"/>
          </p:cNvSpPr>
          <p:nvPr>
            <p:ph type="media" sz="quarter" idx="10"/>
          </p:nvPr>
        </p:nvSpPr>
        <p:spPr>
          <a:xfrm>
            <a:off x="3842743" y="1032579"/>
            <a:ext cx="4941689" cy="3078342"/>
          </a:xfrm>
          <a:prstGeom prst="rect">
            <a:avLst/>
          </a:prstGeom>
        </p:spPr>
        <p:txBody>
          <a:bodyPr vert="horz" lIns="34290" tIns="17145" rIns="34290" bIns="17145"/>
          <a:lstStyle/>
          <a:p>
            <a:endParaRPr lang="en-US"/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143508" y="4875274"/>
            <a:ext cx="8883987" cy="268226"/>
          </a:xfrm>
          <a:prstGeom prst="rect">
            <a:avLst/>
          </a:prstGeom>
        </p:spPr>
        <p:txBody>
          <a:bodyPr vert="horz" lIns="34290" tIns="17145" rIns="34290" bIns="17145" rtlCol="0" anchor="ctr"/>
          <a:lstStyle>
            <a:lvl1pPr algn="l">
              <a:defRPr sz="11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eague Gothic"/>
                <a:cs typeface="League Gothic"/>
              </a:defRPr>
            </a:lvl1pPr>
          </a:lstStyle>
          <a:p>
            <a:r>
              <a:rPr lang="en-US" dirty="0" smtClean="0"/>
              <a:t>YOUR COMPANY NAME  |  LONG AND INTERESTING PRESENTATION TITLE  |  VERSION NO. XX  |  06/06/2012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43491016"/>
      </p:ext>
    </p:extLst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/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hart Placeholder 3"/>
          <p:cNvSpPr>
            <a:spLocks noGrp="1"/>
          </p:cNvSpPr>
          <p:nvPr>
            <p:ph type="chart" sz="quarter" idx="11"/>
          </p:nvPr>
        </p:nvSpPr>
        <p:spPr>
          <a:xfrm>
            <a:off x="3707904" y="951570"/>
            <a:ext cx="4968552" cy="3240360"/>
          </a:xfrm>
          <a:prstGeom prst="rect">
            <a:avLst/>
          </a:prstGeom>
        </p:spPr>
        <p:txBody>
          <a:bodyPr vert="horz" lIns="34290" tIns="17145" rIns="34290" bIns="17145"/>
          <a:lstStyle>
            <a:lvl1pPr>
              <a:defRPr>
                <a:latin typeface="League Gothic"/>
                <a:cs typeface="League Gothic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143508" y="4875274"/>
            <a:ext cx="8883987" cy="268226"/>
          </a:xfrm>
          <a:prstGeom prst="rect">
            <a:avLst/>
          </a:prstGeom>
        </p:spPr>
        <p:txBody>
          <a:bodyPr vert="horz" lIns="34290" tIns="17145" rIns="34290" bIns="17145" rtlCol="0" anchor="ctr"/>
          <a:lstStyle>
            <a:lvl1pPr algn="l">
              <a:defRPr sz="11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eague Gothic"/>
                <a:cs typeface="League Gothic"/>
              </a:defRPr>
            </a:lvl1pPr>
          </a:lstStyle>
          <a:p>
            <a:r>
              <a:rPr lang="en-US" dirty="0" smtClean="0"/>
              <a:t>YOUR COMPANY NAME  |  LONG AND INTERESTING PRESENTATION TITLE  |  VERSION NO. XX  |  06/06/2012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67280513"/>
      </p:ext>
    </p:extLst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Horizonta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143508" y="4875274"/>
            <a:ext cx="8883987" cy="268226"/>
          </a:xfrm>
          <a:prstGeom prst="rect">
            <a:avLst/>
          </a:prstGeom>
        </p:spPr>
        <p:txBody>
          <a:bodyPr vert="horz" lIns="34290" tIns="17145" rIns="34290" bIns="17145" rtlCol="0" anchor="ctr"/>
          <a:lstStyle>
            <a:lvl1pPr algn="l">
              <a:defRPr sz="11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eague Gothic"/>
                <a:cs typeface="League Gothic"/>
              </a:defRPr>
            </a:lvl1pPr>
          </a:lstStyle>
          <a:p>
            <a:r>
              <a:rPr lang="en-US" dirty="0" smtClean="0"/>
              <a:t>YOUR COMPANY NAME  |  LONG AND INTERESTING PRESENTATION TITLE  |  VERSION NO. XX  |  06/06/2012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3734991" y="1032579"/>
            <a:ext cx="5049441" cy="3078342"/>
          </a:xfrm>
          <a:prstGeom prst="rect">
            <a:avLst/>
          </a:prstGeom>
        </p:spPr>
        <p:txBody>
          <a:bodyPr vert="horz" lIns="34290" tIns="17145" rIns="34290" bIns="17145"/>
          <a:lstStyle>
            <a:lvl1pPr>
              <a:defRPr>
                <a:latin typeface="League Gothic"/>
                <a:cs typeface="League Gothic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304137"/>
      </p:ext>
    </p:extLst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143508" y="4875274"/>
            <a:ext cx="8883987" cy="268226"/>
          </a:xfrm>
          <a:prstGeom prst="rect">
            <a:avLst/>
          </a:prstGeom>
        </p:spPr>
        <p:txBody>
          <a:bodyPr vert="horz" lIns="34290" tIns="17145" rIns="34290" bIns="17145" rtlCol="0" anchor="ctr"/>
          <a:lstStyle>
            <a:lvl1pPr algn="l">
              <a:defRPr sz="11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eague Gothic"/>
                <a:cs typeface="League Gothic"/>
              </a:defRPr>
            </a:lvl1pPr>
          </a:lstStyle>
          <a:p>
            <a:r>
              <a:rPr lang="en-US" dirty="0" smtClean="0"/>
              <a:t>YOUR COMPANY NAME  |  LONG AND INTERESTING PRESENTATION TITLE  |  VERSION NO. XX  |  06/06/2012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3950931" y="519522"/>
            <a:ext cx="3564396" cy="402344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34290" tIns="17145" rIns="34290" bIns="17145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48101617"/>
      </p:ext>
    </p:extLst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lank Sp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143508" y="4875274"/>
            <a:ext cx="8883987" cy="268226"/>
          </a:xfrm>
          <a:prstGeom prst="rect">
            <a:avLst/>
          </a:prstGeom>
        </p:spPr>
        <p:txBody>
          <a:bodyPr vert="horz" lIns="34290" tIns="17145" rIns="34290" bIns="17145" rtlCol="0" anchor="ctr"/>
          <a:lstStyle>
            <a:lvl1pPr algn="l">
              <a:defRPr sz="11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eague Gothic"/>
                <a:cs typeface="League Gothic"/>
              </a:defRPr>
            </a:lvl1pPr>
          </a:lstStyle>
          <a:p>
            <a:r>
              <a:rPr lang="en-US" dirty="0" smtClean="0"/>
              <a:t>YOUR COMPANY NAME  |  LONG AND INTERESTING PRESENTATION TITLE  |  VERSION NO. XX  |  06/06/2012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73731477"/>
      </p:ext>
    </p:extLst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95287" y="461963"/>
            <a:ext cx="4176713" cy="248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Zerox" charset="0"/>
              </a:rPr>
              <a:t>Click to edit Master title style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7" y="3314700"/>
            <a:ext cx="4176713" cy="168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9050" tIns="19050" rIns="19050" bIns="190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League Gothic" charset="0"/>
              </a:rPr>
              <a:t>Click to edit Master text styles</a:t>
            </a:r>
          </a:p>
          <a:p>
            <a:pPr lvl="1"/>
            <a:r>
              <a:rPr lang="en-US" dirty="0">
                <a:sym typeface="League Gothic" charset="0"/>
              </a:rPr>
              <a:t>Second level</a:t>
            </a:r>
          </a:p>
          <a:p>
            <a:pPr lvl="2"/>
            <a:r>
              <a:rPr lang="en-US" dirty="0">
                <a:sym typeface="League Gothic" charset="0"/>
              </a:rPr>
              <a:t>Third level</a:t>
            </a:r>
          </a:p>
          <a:p>
            <a:pPr lvl="3"/>
            <a:r>
              <a:rPr lang="en-US" dirty="0">
                <a:sym typeface="League Gothic" charset="0"/>
              </a:rPr>
              <a:t>Fourth </a:t>
            </a:r>
            <a:r>
              <a:rPr lang="en-US" dirty="0" smtClean="0">
                <a:sym typeface="League Gothic" charset="0"/>
              </a:rPr>
              <a:t>level</a:t>
            </a:r>
            <a:endParaRPr lang="en-US" dirty="0">
              <a:sym typeface="League Gothic" charset="0"/>
            </a:endParaRPr>
          </a:p>
        </p:txBody>
      </p:sp>
      <p:pic>
        <p:nvPicPr>
          <p:cNvPr id="1027" name="Picture 3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" y="3057525"/>
            <a:ext cx="8139113" cy="9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ransition spd="slow">
    <p:fade thruBlk="1"/>
  </p:transition>
  <p:hf sldNum="0" hdr="0" dt="0"/>
  <p:txStyles>
    <p:titleStyle>
      <a:lvl1pPr algn="r" rtl="0" fontAlgn="base">
        <a:lnSpc>
          <a:spcPts val="8550"/>
        </a:lnSpc>
        <a:spcBef>
          <a:spcPct val="0"/>
        </a:spcBef>
        <a:spcAft>
          <a:spcPct val="0"/>
        </a:spcAft>
        <a:defRPr sz="6400">
          <a:solidFill>
            <a:srgbClr val="FFD62D"/>
          </a:solidFill>
          <a:latin typeface="+mj-lt"/>
          <a:ea typeface="+mj-ea"/>
          <a:cs typeface="+mj-cs"/>
          <a:sym typeface="Zerox" charset="0"/>
        </a:defRPr>
      </a:lvl1pPr>
      <a:lvl2pPr algn="r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FFD62D"/>
          </a:solidFill>
          <a:latin typeface="Zerox" charset="0"/>
          <a:ea typeface="ヒラギノ角ゴ ProN W3" charset="0"/>
          <a:cs typeface="ヒラギノ角ゴ ProN W3" charset="0"/>
          <a:sym typeface="Zerox" charset="0"/>
        </a:defRPr>
      </a:lvl2pPr>
      <a:lvl3pPr algn="r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FFD62D"/>
          </a:solidFill>
          <a:latin typeface="Zerox" charset="0"/>
          <a:ea typeface="ヒラギノ角ゴ ProN W3" charset="0"/>
          <a:cs typeface="ヒラギノ角ゴ ProN W3" charset="0"/>
          <a:sym typeface="Zerox" charset="0"/>
        </a:defRPr>
      </a:lvl3pPr>
      <a:lvl4pPr algn="r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FFD62D"/>
          </a:solidFill>
          <a:latin typeface="Zerox" charset="0"/>
          <a:ea typeface="ヒラギノ角ゴ ProN W3" charset="0"/>
          <a:cs typeface="ヒラギノ角ゴ ProN W3" charset="0"/>
          <a:sym typeface="Zerox" charset="0"/>
        </a:defRPr>
      </a:lvl4pPr>
      <a:lvl5pPr algn="r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FFD62D"/>
          </a:solidFill>
          <a:latin typeface="Zerox" charset="0"/>
          <a:ea typeface="ヒラギノ角ゴ ProN W3" charset="0"/>
          <a:cs typeface="ヒラギノ角ゴ ProN W3" charset="0"/>
          <a:sym typeface="Zerox" charset="0"/>
        </a:defRPr>
      </a:lvl5pPr>
      <a:lvl6pPr marL="171450" algn="r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FFD62D"/>
          </a:solidFill>
          <a:latin typeface="Zerox" charset="0"/>
          <a:ea typeface="ヒラギノ角ゴ ProN W3" charset="0"/>
          <a:cs typeface="ヒラギノ角ゴ ProN W3" charset="0"/>
          <a:sym typeface="Zerox" charset="0"/>
        </a:defRPr>
      </a:lvl6pPr>
      <a:lvl7pPr marL="342900" algn="r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FFD62D"/>
          </a:solidFill>
          <a:latin typeface="Zerox" charset="0"/>
          <a:ea typeface="ヒラギノ角ゴ ProN W3" charset="0"/>
          <a:cs typeface="ヒラギノ角ゴ ProN W3" charset="0"/>
          <a:sym typeface="Zerox" charset="0"/>
        </a:defRPr>
      </a:lvl7pPr>
      <a:lvl8pPr marL="514350" algn="r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FFD62D"/>
          </a:solidFill>
          <a:latin typeface="Zerox" charset="0"/>
          <a:ea typeface="ヒラギノ角ゴ ProN W3" charset="0"/>
          <a:cs typeface="ヒラギノ角ゴ ProN W3" charset="0"/>
          <a:sym typeface="Zerox" charset="0"/>
        </a:defRPr>
      </a:lvl8pPr>
      <a:lvl9pPr marL="685800" algn="r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FFD62D"/>
          </a:solidFill>
          <a:latin typeface="Zerox" charset="0"/>
          <a:ea typeface="ヒラギノ角ゴ ProN W3" charset="0"/>
          <a:cs typeface="ヒラギノ角ゴ ProN W3" charset="0"/>
          <a:sym typeface="Zerox" charset="0"/>
        </a:defRPr>
      </a:lvl9pPr>
    </p:titleStyle>
    <p:bodyStyle>
      <a:lvl1pPr algn="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+mn-lt"/>
          <a:ea typeface="+mn-ea"/>
          <a:cs typeface="+mn-cs"/>
          <a:sym typeface="League Gothic" charset="0"/>
        </a:defRPr>
      </a:lvl1pPr>
      <a:lvl2pPr algn="r" rtl="0" fontAlgn="base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rgbClr val="FFFFFF"/>
          </a:solidFill>
          <a:latin typeface="+mn-lt"/>
          <a:ea typeface="+mn-ea"/>
          <a:cs typeface="+mn-cs"/>
          <a:sym typeface="League Gothic" charset="0"/>
        </a:defRPr>
      </a:lvl2pPr>
      <a:lvl3pPr algn="r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FFFFFF"/>
          </a:solidFill>
          <a:latin typeface="+mn-lt"/>
          <a:ea typeface="+mn-ea"/>
          <a:cs typeface="+mn-cs"/>
          <a:sym typeface="League Gothic" charset="0"/>
        </a:defRPr>
      </a:lvl3pPr>
      <a:lvl4pPr algn="r" rtl="0" fontAlgn="base">
        <a:lnSpc>
          <a:spcPct val="90000"/>
        </a:lnSpc>
        <a:spcBef>
          <a:spcPct val="0"/>
        </a:spcBef>
        <a:spcAft>
          <a:spcPct val="0"/>
        </a:spcAft>
        <a:defRPr sz="1800">
          <a:solidFill>
            <a:srgbClr val="FFFFFF"/>
          </a:solidFill>
          <a:latin typeface="+mn-lt"/>
          <a:ea typeface="+mn-ea"/>
          <a:cs typeface="+mn-cs"/>
          <a:sym typeface="League Gothic" charset="0"/>
        </a:defRPr>
      </a:lvl4pPr>
      <a:lvl5pPr algn="r" rtl="0" fontAlgn="base">
        <a:lnSpc>
          <a:spcPct val="90000"/>
        </a:lnSpc>
        <a:spcBef>
          <a:spcPct val="0"/>
        </a:spcBef>
        <a:spcAft>
          <a:spcPct val="0"/>
        </a:spcAft>
        <a:defRPr sz="1800">
          <a:solidFill>
            <a:srgbClr val="FFFFFF"/>
          </a:solidFill>
          <a:latin typeface="+mn-lt"/>
          <a:ea typeface="+mn-ea"/>
          <a:cs typeface="+mn-cs"/>
          <a:sym typeface="League Gothic" charset="0"/>
        </a:defRPr>
      </a:lvl5pPr>
      <a:lvl6pPr marL="171450" algn="r" rtl="0" fontAlgn="base">
        <a:lnSpc>
          <a:spcPct val="90000"/>
        </a:lnSpc>
        <a:spcBef>
          <a:spcPct val="0"/>
        </a:spcBef>
        <a:spcAft>
          <a:spcPct val="0"/>
        </a:spcAft>
        <a:defRPr sz="1800">
          <a:solidFill>
            <a:srgbClr val="FFFFFF"/>
          </a:solidFill>
          <a:latin typeface="+mn-lt"/>
          <a:ea typeface="+mn-ea"/>
          <a:cs typeface="+mn-cs"/>
          <a:sym typeface="League Gothic" charset="0"/>
        </a:defRPr>
      </a:lvl6pPr>
      <a:lvl7pPr marL="342900" algn="r" rtl="0" fontAlgn="base">
        <a:lnSpc>
          <a:spcPct val="90000"/>
        </a:lnSpc>
        <a:spcBef>
          <a:spcPct val="0"/>
        </a:spcBef>
        <a:spcAft>
          <a:spcPct val="0"/>
        </a:spcAft>
        <a:defRPr sz="1800">
          <a:solidFill>
            <a:srgbClr val="FFFFFF"/>
          </a:solidFill>
          <a:latin typeface="+mn-lt"/>
          <a:ea typeface="+mn-ea"/>
          <a:cs typeface="+mn-cs"/>
          <a:sym typeface="League Gothic" charset="0"/>
        </a:defRPr>
      </a:lvl7pPr>
      <a:lvl8pPr marL="514350" algn="r" rtl="0" fontAlgn="base">
        <a:lnSpc>
          <a:spcPct val="90000"/>
        </a:lnSpc>
        <a:spcBef>
          <a:spcPct val="0"/>
        </a:spcBef>
        <a:spcAft>
          <a:spcPct val="0"/>
        </a:spcAft>
        <a:defRPr sz="1800">
          <a:solidFill>
            <a:srgbClr val="FFFFFF"/>
          </a:solidFill>
          <a:latin typeface="+mn-lt"/>
          <a:ea typeface="+mn-ea"/>
          <a:cs typeface="+mn-cs"/>
          <a:sym typeface="League Gothic" charset="0"/>
        </a:defRPr>
      </a:lvl8pPr>
      <a:lvl9pPr marL="685800" algn="r" rtl="0" fontAlgn="base">
        <a:lnSpc>
          <a:spcPct val="90000"/>
        </a:lnSpc>
        <a:spcBef>
          <a:spcPct val="0"/>
        </a:spcBef>
        <a:spcAft>
          <a:spcPct val="0"/>
        </a:spcAft>
        <a:defRPr sz="1800">
          <a:solidFill>
            <a:srgbClr val="FFFFFF"/>
          </a:solidFill>
          <a:latin typeface="+mn-lt"/>
          <a:ea typeface="+mn-ea"/>
          <a:cs typeface="+mn-cs"/>
          <a:sym typeface="League Gothic" charset="0"/>
        </a:defRPr>
      </a:lvl9pPr>
    </p:bodyStyle>
    <p:otherStyle>
      <a:defPPr>
        <a:defRPr lang="en-US"/>
      </a:defPPr>
      <a:lvl1pPr marL="0" algn="l" defTabSz="171450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71450" algn="l" defTabSz="171450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" algn="l" defTabSz="171450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14350" algn="l" defTabSz="171450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85800" algn="l" defTabSz="171450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57250" algn="l" defTabSz="171450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28700" algn="l" defTabSz="171450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200150" algn="l" defTabSz="171450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71600" algn="l" defTabSz="171450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80975" y="1028700"/>
            <a:ext cx="2924175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9050" tIns="19050" rIns="19050" bIns="190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Zerox" charset="0"/>
              </a:rPr>
              <a:t>Click to edit Master title style</a:t>
            </a:r>
          </a:p>
        </p:txBody>
      </p:sp>
      <p:pic>
        <p:nvPicPr>
          <p:cNvPr id="6146" name="Picture 2"/>
          <p:cNvPicPr>
            <a:picLocks noChangeArrowheads="1"/>
          </p:cNvPicPr>
          <p:nvPr/>
        </p:nvPicPr>
        <p:blipFill>
          <a:blip r:embed="rId1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8880" y="990600"/>
            <a:ext cx="80963" cy="316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143508" y="4875274"/>
            <a:ext cx="8883987" cy="268226"/>
          </a:xfrm>
          <a:prstGeom prst="rect">
            <a:avLst/>
          </a:prstGeom>
        </p:spPr>
        <p:txBody>
          <a:bodyPr vert="horz" lIns="34290" tIns="17145" rIns="34290" bIns="17145" rtlCol="0" anchor="ctr"/>
          <a:lstStyle>
            <a:lvl1pPr algn="l">
              <a:defRPr sz="110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eague Gothic"/>
                <a:cs typeface="League Gothic"/>
              </a:defRPr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YOUR COMPANY NAME  |  LONG AND INTERESTING PRESENTATION TITLE  |  VERSION NO. XX  |  06/06/2012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40388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37" r:id="rId9"/>
  </p:sldLayoutIdLst>
  <p:transition spd="med">
    <p:fade thruBlk="1"/>
  </p:transition>
  <p:hf sldNum="0" hdr="0" dt="0"/>
  <p:txStyles>
    <p:titleStyle>
      <a:lvl1pPr algn="r" rtl="0" fontAlgn="base">
        <a:lnSpc>
          <a:spcPts val="5363"/>
        </a:lnSpc>
        <a:spcBef>
          <a:spcPct val="0"/>
        </a:spcBef>
        <a:spcAft>
          <a:spcPct val="0"/>
        </a:spcAft>
        <a:defRPr sz="3800">
          <a:solidFill>
            <a:srgbClr val="F6F9F9"/>
          </a:solidFill>
          <a:latin typeface="+mj-lt"/>
          <a:ea typeface="+mj-ea"/>
          <a:cs typeface="+mj-cs"/>
          <a:sym typeface="Zerox" charset="0"/>
        </a:defRPr>
      </a:lvl1pPr>
      <a:lvl2pPr algn="r" rtl="0" fontAlgn="base">
        <a:spcBef>
          <a:spcPct val="0"/>
        </a:spcBef>
        <a:spcAft>
          <a:spcPct val="0"/>
        </a:spcAft>
        <a:defRPr sz="3800">
          <a:solidFill>
            <a:srgbClr val="F6F9F9"/>
          </a:solidFill>
          <a:latin typeface="Zerox" charset="0"/>
          <a:ea typeface="ヒラギノ角ゴ ProN W3" charset="0"/>
          <a:cs typeface="ヒラギノ角ゴ ProN W3" charset="0"/>
          <a:sym typeface="Zerox" charset="0"/>
        </a:defRPr>
      </a:lvl2pPr>
      <a:lvl3pPr algn="r" rtl="0" fontAlgn="base">
        <a:spcBef>
          <a:spcPct val="0"/>
        </a:spcBef>
        <a:spcAft>
          <a:spcPct val="0"/>
        </a:spcAft>
        <a:defRPr sz="3800">
          <a:solidFill>
            <a:srgbClr val="F6F9F9"/>
          </a:solidFill>
          <a:latin typeface="Zerox" charset="0"/>
          <a:ea typeface="ヒラギノ角ゴ ProN W3" charset="0"/>
          <a:cs typeface="ヒラギノ角ゴ ProN W3" charset="0"/>
          <a:sym typeface="Zerox" charset="0"/>
        </a:defRPr>
      </a:lvl3pPr>
      <a:lvl4pPr algn="r" rtl="0" fontAlgn="base">
        <a:spcBef>
          <a:spcPct val="0"/>
        </a:spcBef>
        <a:spcAft>
          <a:spcPct val="0"/>
        </a:spcAft>
        <a:defRPr sz="3800">
          <a:solidFill>
            <a:srgbClr val="F6F9F9"/>
          </a:solidFill>
          <a:latin typeface="Zerox" charset="0"/>
          <a:ea typeface="ヒラギノ角ゴ ProN W3" charset="0"/>
          <a:cs typeface="ヒラギノ角ゴ ProN W3" charset="0"/>
          <a:sym typeface="Zerox" charset="0"/>
        </a:defRPr>
      </a:lvl4pPr>
      <a:lvl5pPr algn="r" rtl="0" fontAlgn="base">
        <a:spcBef>
          <a:spcPct val="0"/>
        </a:spcBef>
        <a:spcAft>
          <a:spcPct val="0"/>
        </a:spcAft>
        <a:defRPr sz="3800">
          <a:solidFill>
            <a:srgbClr val="F6F9F9"/>
          </a:solidFill>
          <a:latin typeface="Zerox" charset="0"/>
          <a:ea typeface="ヒラギノ角ゴ ProN W3" charset="0"/>
          <a:cs typeface="ヒラギノ角ゴ ProN W3" charset="0"/>
          <a:sym typeface="Zerox" charset="0"/>
        </a:defRPr>
      </a:lvl5pPr>
      <a:lvl6pPr marL="171450" algn="r" rtl="0" fontAlgn="base">
        <a:spcBef>
          <a:spcPct val="0"/>
        </a:spcBef>
        <a:spcAft>
          <a:spcPct val="0"/>
        </a:spcAft>
        <a:defRPr sz="3800">
          <a:solidFill>
            <a:srgbClr val="F6F9F9"/>
          </a:solidFill>
          <a:latin typeface="Zerox" charset="0"/>
          <a:ea typeface="ヒラギノ角ゴ ProN W3" charset="0"/>
          <a:cs typeface="ヒラギノ角ゴ ProN W3" charset="0"/>
          <a:sym typeface="Zerox" charset="0"/>
        </a:defRPr>
      </a:lvl6pPr>
      <a:lvl7pPr marL="342900" algn="r" rtl="0" fontAlgn="base">
        <a:spcBef>
          <a:spcPct val="0"/>
        </a:spcBef>
        <a:spcAft>
          <a:spcPct val="0"/>
        </a:spcAft>
        <a:defRPr sz="3800">
          <a:solidFill>
            <a:srgbClr val="F6F9F9"/>
          </a:solidFill>
          <a:latin typeface="Zerox" charset="0"/>
          <a:ea typeface="ヒラギノ角ゴ ProN W3" charset="0"/>
          <a:cs typeface="ヒラギノ角ゴ ProN W3" charset="0"/>
          <a:sym typeface="Zerox" charset="0"/>
        </a:defRPr>
      </a:lvl7pPr>
      <a:lvl8pPr marL="514350" algn="r" rtl="0" fontAlgn="base">
        <a:spcBef>
          <a:spcPct val="0"/>
        </a:spcBef>
        <a:spcAft>
          <a:spcPct val="0"/>
        </a:spcAft>
        <a:defRPr sz="3800">
          <a:solidFill>
            <a:srgbClr val="F6F9F9"/>
          </a:solidFill>
          <a:latin typeface="Zerox" charset="0"/>
          <a:ea typeface="ヒラギノ角ゴ ProN W3" charset="0"/>
          <a:cs typeface="ヒラギノ角ゴ ProN W3" charset="0"/>
          <a:sym typeface="Zerox" charset="0"/>
        </a:defRPr>
      </a:lvl8pPr>
      <a:lvl9pPr marL="685800" algn="r" rtl="0" fontAlgn="base">
        <a:spcBef>
          <a:spcPct val="0"/>
        </a:spcBef>
        <a:spcAft>
          <a:spcPct val="0"/>
        </a:spcAft>
        <a:defRPr sz="3800">
          <a:solidFill>
            <a:srgbClr val="F6F9F9"/>
          </a:solidFill>
          <a:latin typeface="Zerox" charset="0"/>
          <a:ea typeface="ヒラギノ角ゴ ProN W3" charset="0"/>
          <a:cs typeface="ヒラギノ角ゴ ProN W3" charset="0"/>
          <a:sym typeface="Zerox" charset="0"/>
        </a:defRPr>
      </a:lvl9pPr>
    </p:titleStyle>
    <p:bodyStyle>
      <a:lvl1pPr algn="l" rtl="0" fontAlgn="base">
        <a:spcBef>
          <a:spcPts val="1950"/>
        </a:spcBef>
        <a:spcAft>
          <a:spcPct val="0"/>
        </a:spcAft>
        <a:defRPr sz="2400">
          <a:solidFill>
            <a:srgbClr val="FFFFFF"/>
          </a:solidFill>
          <a:latin typeface="+mn-lt"/>
          <a:ea typeface="+mn-ea"/>
          <a:cs typeface="+mn-cs"/>
          <a:sym typeface="M+ 1m regular" charset="0"/>
        </a:defRPr>
      </a:lvl1pPr>
      <a:lvl2pPr algn="l" rtl="0" fontAlgn="base">
        <a:spcBef>
          <a:spcPts val="1950"/>
        </a:spcBef>
        <a:spcAft>
          <a:spcPct val="0"/>
        </a:spcAft>
        <a:defRPr sz="2400">
          <a:solidFill>
            <a:srgbClr val="FFFFFF"/>
          </a:solidFill>
          <a:latin typeface="+mn-lt"/>
          <a:ea typeface="+mn-ea"/>
          <a:cs typeface="+mn-cs"/>
          <a:sym typeface="M+ 1m regular" charset="0"/>
        </a:defRPr>
      </a:lvl2pPr>
      <a:lvl3pPr algn="l" rtl="0" fontAlgn="base">
        <a:spcBef>
          <a:spcPts val="1950"/>
        </a:spcBef>
        <a:spcAft>
          <a:spcPct val="0"/>
        </a:spcAft>
        <a:defRPr sz="2400">
          <a:solidFill>
            <a:srgbClr val="FFFFFF"/>
          </a:solidFill>
          <a:latin typeface="+mn-lt"/>
          <a:ea typeface="+mn-ea"/>
          <a:cs typeface="+mn-cs"/>
          <a:sym typeface="M+ 1m regular" charset="0"/>
        </a:defRPr>
      </a:lvl3pPr>
      <a:lvl4pPr algn="l" rtl="0" fontAlgn="base">
        <a:spcBef>
          <a:spcPts val="1950"/>
        </a:spcBef>
        <a:spcAft>
          <a:spcPct val="0"/>
        </a:spcAft>
        <a:defRPr sz="2400">
          <a:solidFill>
            <a:srgbClr val="FFFFFF"/>
          </a:solidFill>
          <a:latin typeface="+mn-lt"/>
          <a:ea typeface="+mn-ea"/>
          <a:cs typeface="+mn-cs"/>
          <a:sym typeface="M+ 1m regular" charset="0"/>
        </a:defRPr>
      </a:lvl4pPr>
      <a:lvl5pPr algn="l" rtl="0" fontAlgn="base">
        <a:spcBef>
          <a:spcPts val="1950"/>
        </a:spcBef>
        <a:spcAft>
          <a:spcPct val="0"/>
        </a:spcAft>
        <a:defRPr sz="2400">
          <a:solidFill>
            <a:srgbClr val="FFFFFF"/>
          </a:solidFill>
          <a:latin typeface="+mn-lt"/>
          <a:ea typeface="+mn-ea"/>
          <a:cs typeface="+mn-cs"/>
          <a:sym typeface="M+ 1m regular" charset="0"/>
        </a:defRPr>
      </a:lvl5pPr>
      <a:lvl6pPr marL="171450" algn="l" rtl="0" fontAlgn="base">
        <a:spcBef>
          <a:spcPts val="1950"/>
        </a:spcBef>
        <a:spcAft>
          <a:spcPct val="0"/>
        </a:spcAft>
        <a:defRPr sz="2400">
          <a:solidFill>
            <a:srgbClr val="FFFFFF"/>
          </a:solidFill>
          <a:latin typeface="+mn-lt"/>
          <a:ea typeface="+mn-ea"/>
          <a:cs typeface="+mn-cs"/>
          <a:sym typeface="M+ 1m regular" charset="0"/>
        </a:defRPr>
      </a:lvl6pPr>
      <a:lvl7pPr marL="342900" algn="l" rtl="0" fontAlgn="base">
        <a:spcBef>
          <a:spcPts val="1950"/>
        </a:spcBef>
        <a:spcAft>
          <a:spcPct val="0"/>
        </a:spcAft>
        <a:defRPr sz="2400">
          <a:solidFill>
            <a:srgbClr val="FFFFFF"/>
          </a:solidFill>
          <a:latin typeface="+mn-lt"/>
          <a:ea typeface="+mn-ea"/>
          <a:cs typeface="+mn-cs"/>
          <a:sym typeface="M+ 1m regular" charset="0"/>
        </a:defRPr>
      </a:lvl7pPr>
      <a:lvl8pPr marL="514350" algn="l" rtl="0" fontAlgn="base">
        <a:spcBef>
          <a:spcPts val="1950"/>
        </a:spcBef>
        <a:spcAft>
          <a:spcPct val="0"/>
        </a:spcAft>
        <a:defRPr sz="2400">
          <a:solidFill>
            <a:srgbClr val="FFFFFF"/>
          </a:solidFill>
          <a:latin typeface="+mn-lt"/>
          <a:ea typeface="+mn-ea"/>
          <a:cs typeface="+mn-cs"/>
          <a:sym typeface="M+ 1m regular" charset="0"/>
        </a:defRPr>
      </a:lvl8pPr>
      <a:lvl9pPr marL="685800" algn="l" rtl="0" fontAlgn="base">
        <a:spcBef>
          <a:spcPts val="1950"/>
        </a:spcBef>
        <a:spcAft>
          <a:spcPct val="0"/>
        </a:spcAft>
        <a:defRPr sz="2400">
          <a:solidFill>
            <a:srgbClr val="FFFFFF"/>
          </a:solidFill>
          <a:latin typeface="+mn-lt"/>
          <a:ea typeface="+mn-ea"/>
          <a:cs typeface="+mn-cs"/>
          <a:sym typeface="M+ 1m regular" charset="0"/>
        </a:defRPr>
      </a:lvl9pPr>
    </p:bodyStyle>
    <p:otherStyle>
      <a:defPPr>
        <a:defRPr lang="en-US"/>
      </a:defPPr>
      <a:lvl1pPr marL="0" algn="l" defTabSz="171450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71450" algn="l" defTabSz="171450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" algn="l" defTabSz="171450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14350" algn="l" defTabSz="171450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85800" algn="l" defTabSz="171450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57250" algn="l" defTabSz="171450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28700" algn="l" defTabSz="171450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200150" algn="l" defTabSz="171450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71600" algn="l" defTabSz="171450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95287" y="514350"/>
            <a:ext cx="4176713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Zerox" charset="0"/>
              </a:rPr>
              <a:t>Click to edit Master title style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7" y="2571750"/>
            <a:ext cx="4176713" cy="225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19050" tIns="19050" rIns="19050" bIns="190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League Gothic" charset="0"/>
              </a:rPr>
              <a:t>Click to edit Master text styles</a:t>
            </a:r>
          </a:p>
          <a:p>
            <a:pPr lvl="1"/>
            <a:r>
              <a:rPr lang="en-US" dirty="0">
                <a:sym typeface="League Gothic" charset="0"/>
              </a:rPr>
              <a:t>Second level</a:t>
            </a:r>
          </a:p>
          <a:p>
            <a:pPr lvl="2"/>
            <a:r>
              <a:rPr lang="en-US" dirty="0">
                <a:sym typeface="League Gothic" charset="0"/>
              </a:rPr>
              <a:t>Third level</a:t>
            </a:r>
          </a:p>
          <a:p>
            <a:pPr lvl="3"/>
            <a:r>
              <a:rPr lang="en-US" dirty="0">
                <a:sym typeface="League Gothic" charset="0"/>
              </a:rPr>
              <a:t>Fourth level</a:t>
            </a:r>
          </a:p>
          <a:p>
            <a:pPr lvl="4"/>
            <a:r>
              <a:rPr lang="en-US" dirty="0">
                <a:sym typeface="League Gothic" charset="0"/>
              </a:rPr>
              <a:t>Fifth level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143508" y="4875274"/>
            <a:ext cx="8883987" cy="268226"/>
          </a:xfrm>
          <a:prstGeom prst="rect">
            <a:avLst/>
          </a:prstGeom>
        </p:spPr>
        <p:txBody>
          <a:bodyPr vert="horz" lIns="34290" tIns="17145" rIns="34290" bIns="17145" rtlCol="0" anchor="ctr"/>
          <a:lstStyle>
            <a:lvl1pPr algn="l">
              <a:defRPr sz="11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eague Gothic"/>
                <a:cs typeface="League Gothic"/>
              </a:defRPr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YOUR COMPANY NAME  |  LONG AND INTERESTING PRESENTATION TITLE  |  VERSION NO. XX  |  06/06/2012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</p:sldLayoutIdLst>
  <p:transition spd="med">
    <p:fade thruBlk="1"/>
  </p:transition>
  <p:hf sldNum="0" hdr="0" dt="0"/>
  <p:txStyles>
    <p:titleStyle>
      <a:lvl1pPr algn="r" rtl="0" fontAlgn="base">
        <a:lnSpc>
          <a:spcPts val="8550"/>
        </a:lnSpc>
        <a:spcBef>
          <a:spcPct val="0"/>
        </a:spcBef>
        <a:spcAft>
          <a:spcPct val="0"/>
        </a:spcAft>
        <a:defRPr sz="6400">
          <a:solidFill>
            <a:srgbClr val="FFD62D"/>
          </a:solidFill>
          <a:latin typeface="+mj-lt"/>
          <a:ea typeface="+mj-ea"/>
          <a:cs typeface="+mj-cs"/>
          <a:sym typeface="Zerox" charset="0"/>
        </a:defRPr>
      </a:lvl1pPr>
      <a:lvl2pPr algn="r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FFD62D"/>
          </a:solidFill>
          <a:latin typeface="Zerox" charset="0"/>
          <a:ea typeface="ヒラギノ角ゴ ProN W3" charset="0"/>
          <a:cs typeface="ヒラギノ角ゴ ProN W3" charset="0"/>
          <a:sym typeface="Zerox" charset="0"/>
        </a:defRPr>
      </a:lvl2pPr>
      <a:lvl3pPr algn="r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FFD62D"/>
          </a:solidFill>
          <a:latin typeface="Zerox" charset="0"/>
          <a:ea typeface="ヒラギノ角ゴ ProN W3" charset="0"/>
          <a:cs typeface="ヒラギノ角ゴ ProN W3" charset="0"/>
          <a:sym typeface="Zerox" charset="0"/>
        </a:defRPr>
      </a:lvl3pPr>
      <a:lvl4pPr algn="r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FFD62D"/>
          </a:solidFill>
          <a:latin typeface="Zerox" charset="0"/>
          <a:ea typeface="ヒラギノ角ゴ ProN W3" charset="0"/>
          <a:cs typeface="ヒラギノ角ゴ ProN W3" charset="0"/>
          <a:sym typeface="Zerox" charset="0"/>
        </a:defRPr>
      </a:lvl4pPr>
      <a:lvl5pPr algn="r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FFD62D"/>
          </a:solidFill>
          <a:latin typeface="Zerox" charset="0"/>
          <a:ea typeface="ヒラギノ角ゴ ProN W3" charset="0"/>
          <a:cs typeface="ヒラギノ角ゴ ProN W3" charset="0"/>
          <a:sym typeface="Zerox" charset="0"/>
        </a:defRPr>
      </a:lvl5pPr>
      <a:lvl6pPr marL="171450" algn="r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FFD62D"/>
          </a:solidFill>
          <a:latin typeface="Zerox" charset="0"/>
          <a:ea typeface="ヒラギノ角ゴ ProN W3" charset="0"/>
          <a:cs typeface="ヒラギノ角ゴ ProN W3" charset="0"/>
          <a:sym typeface="Zerox" charset="0"/>
        </a:defRPr>
      </a:lvl6pPr>
      <a:lvl7pPr marL="342900" algn="r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FFD62D"/>
          </a:solidFill>
          <a:latin typeface="Zerox" charset="0"/>
          <a:ea typeface="ヒラギノ角ゴ ProN W3" charset="0"/>
          <a:cs typeface="ヒラギノ角ゴ ProN W3" charset="0"/>
          <a:sym typeface="Zerox" charset="0"/>
        </a:defRPr>
      </a:lvl7pPr>
      <a:lvl8pPr marL="514350" algn="r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FFD62D"/>
          </a:solidFill>
          <a:latin typeface="Zerox" charset="0"/>
          <a:ea typeface="ヒラギノ角ゴ ProN W3" charset="0"/>
          <a:cs typeface="ヒラギノ角ゴ ProN W3" charset="0"/>
          <a:sym typeface="Zerox" charset="0"/>
        </a:defRPr>
      </a:lvl8pPr>
      <a:lvl9pPr marL="685800" algn="r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FFD62D"/>
          </a:solidFill>
          <a:latin typeface="Zerox" charset="0"/>
          <a:ea typeface="ヒラギノ角ゴ ProN W3" charset="0"/>
          <a:cs typeface="ヒラギノ角ゴ ProN W3" charset="0"/>
          <a:sym typeface="Zerox" charset="0"/>
        </a:defRPr>
      </a:lvl9pPr>
    </p:titleStyle>
    <p:bodyStyle>
      <a:lvl1pPr algn="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+mn-lt"/>
          <a:ea typeface="+mn-ea"/>
          <a:cs typeface="+mn-cs"/>
          <a:sym typeface="League Gothic" charset="0"/>
        </a:defRPr>
      </a:lvl1pPr>
      <a:lvl2pPr algn="r" rtl="0" fontAlgn="base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rgbClr val="FFFFFF"/>
          </a:solidFill>
          <a:latin typeface="+mn-lt"/>
          <a:ea typeface="+mn-ea"/>
          <a:cs typeface="+mn-cs"/>
          <a:sym typeface="League Gothic" charset="0"/>
        </a:defRPr>
      </a:lvl2pPr>
      <a:lvl3pPr algn="r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FFFFFF"/>
          </a:solidFill>
          <a:latin typeface="+mn-lt"/>
          <a:ea typeface="+mn-ea"/>
          <a:cs typeface="+mn-cs"/>
          <a:sym typeface="League Gothic" charset="0"/>
        </a:defRPr>
      </a:lvl3pPr>
      <a:lvl4pPr algn="r" rtl="0" fontAlgn="base">
        <a:lnSpc>
          <a:spcPct val="90000"/>
        </a:lnSpc>
        <a:spcBef>
          <a:spcPct val="0"/>
        </a:spcBef>
        <a:spcAft>
          <a:spcPct val="0"/>
        </a:spcAft>
        <a:defRPr sz="1800">
          <a:solidFill>
            <a:srgbClr val="FFFFFF"/>
          </a:solidFill>
          <a:latin typeface="+mn-lt"/>
          <a:ea typeface="+mn-ea"/>
          <a:cs typeface="+mn-cs"/>
          <a:sym typeface="League Gothic" charset="0"/>
        </a:defRPr>
      </a:lvl4pPr>
      <a:lvl5pPr algn="r" rtl="0" fontAlgn="base">
        <a:lnSpc>
          <a:spcPct val="90000"/>
        </a:lnSpc>
        <a:spcBef>
          <a:spcPct val="0"/>
        </a:spcBef>
        <a:spcAft>
          <a:spcPct val="0"/>
        </a:spcAft>
        <a:defRPr sz="1800">
          <a:solidFill>
            <a:srgbClr val="FFFFFF"/>
          </a:solidFill>
          <a:latin typeface="+mn-lt"/>
          <a:ea typeface="+mn-ea"/>
          <a:cs typeface="+mn-cs"/>
          <a:sym typeface="League Gothic" charset="0"/>
        </a:defRPr>
      </a:lvl5pPr>
      <a:lvl6pPr marL="171450" algn="r" rtl="0" fontAlgn="base">
        <a:lnSpc>
          <a:spcPct val="90000"/>
        </a:lnSpc>
        <a:spcBef>
          <a:spcPct val="0"/>
        </a:spcBef>
        <a:spcAft>
          <a:spcPct val="0"/>
        </a:spcAft>
        <a:defRPr sz="1800">
          <a:solidFill>
            <a:srgbClr val="FFFFFF"/>
          </a:solidFill>
          <a:latin typeface="+mn-lt"/>
          <a:ea typeface="+mn-ea"/>
          <a:cs typeface="+mn-cs"/>
          <a:sym typeface="League Gothic" charset="0"/>
        </a:defRPr>
      </a:lvl6pPr>
      <a:lvl7pPr marL="342900" algn="r" rtl="0" fontAlgn="base">
        <a:lnSpc>
          <a:spcPct val="90000"/>
        </a:lnSpc>
        <a:spcBef>
          <a:spcPct val="0"/>
        </a:spcBef>
        <a:spcAft>
          <a:spcPct val="0"/>
        </a:spcAft>
        <a:defRPr sz="1800">
          <a:solidFill>
            <a:srgbClr val="FFFFFF"/>
          </a:solidFill>
          <a:latin typeface="+mn-lt"/>
          <a:ea typeface="+mn-ea"/>
          <a:cs typeface="+mn-cs"/>
          <a:sym typeface="League Gothic" charset="0"/>
        </a:defRPr>
      </a:lvl7pPr>
      <a:lvl8pPr marL="514350" algn="r" rtl="0" fontAlgn="base">
        <a:lnSpc>
          <a:spcPct val="90000"/>
        </a:lnSpc>
        <a:spcBef>
          <a:spcPct val="0"/>
        </a:spcBef>
        <a:spcAft>
          <a:spcPct val="0"/>
        </a:spcAft>
        <a:defRPr sz="1800">
          <a:solidFill>
            <a:srgbClr val="FFFFFF"/>
          </a:solidFill>
          <a:latin typeface="+mn-lt"/>
          <a:ea typeface="+mn-ea"/>
          <a:cs typeface="+mn-cs"/>
          <a:sym typeface="League Gothic" charset="0"/>
        </a:defRPr>
      </a:lvl8pPr>
      <a:lvl9pPr marL="685800" algn="r" rtl="0" fontAlgn="base">
        <a:lnSpc>
          <a:spcPct val="90000"/>
        </a:lnSpc>
        <a:spcBef>
          <a:spcPct val="0"/>
        </a:spcBef>
        <a:spcAft>
          <a:spcPct val="0"/>
        </a:spcAft>
        <a:defRPr sz="1800">
          <a:solidFill>
            <a:srgbClr val="FFFFFF"/>
          </a:solidFill>
          <a:latin typeface="+mn-lt"/>
          <a:ea typeface="+mn-ea"/>
          <a:cs typeface="+mn-cs"/>
          <a:sym typeface="League Gothic" charset="0"/>
        </a:defRPr>
      </a:lvl9pPr>
    </p:bodyStyle>
    <p:otherStyle>
      <a:defPPr>
        <a:defRPr lang="en-US"/>
      </a:defPPr>
      <a:lvl1pPr marL="0" algn="l" defTabSz="171450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71450" algn="l" defTabSz="171450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" algn="l" defTabSz="171450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14350" algn="l" defTabSz="171450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85800" algn="l" defTabSz="171450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57250" algn="l" defTabSz="171450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28700" algn="l" defTabSz="171450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200150" algn="l" defTabSz="171450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71600" algn="l" defTabSz="171450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395287" y="461963"/>
            <a:ext cx="7849121" cy="2486025"/>
          </a:xfrm>
          <a:ln/>
        </p:spPr>
        <p:txBody>
          <a:bodyPr/>
          <a:lstStyle/>
          <a:p>
            <a:pPr>
              <a:lnSpc>
                <a:spcPct val="200000"/>
              </a:lnSpc>
            </a:pPr>
            <a:r>
              <a:rPr lang="ru-RU" sz="2400" b="1" dirty="0" smtClean="0"/>
              <a:t>Новая модель итоговой аттестации бакалавров: изменение формата государственного междисциплинарного экзамена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95287" y="3314700"/>
            <a:ext cx="6552977" cy="1681163"/>
          </a:xfrm>
          <a:ln/>
        </p:spPr>
        <p:txBody>
          <a:bodyPr/>
          <a:lstStyle/>
          <a:p>
            <a:pPr algn="l"/>
            <a:r>
              <a:rPr lang="ru-RU" sz="2000" dirty="0" smtClean="0"/>
              <a:t>Кожанов Андрей Александрович</a:t>
            </a:r>
            <a:endParaRPr lang="en-US" sz="2000" dirty="0" smtClean="0"/>
          </a:p>
          <a:p>
            <a:pPr algn="l"/>
            <a:endParaRPr lang="en-US" sz="2000" dirty="0" smtClean="0"/>
          </a:p>
          <a:p>
            <a:pPr algn="l"/>
            <a:r>
              <a:rPr lang="ru-RU" sz="2000" dirty="0" smtClean="0"/>
              <a:t>заместитель </a:t>
            </a:r>
            <a:r>
              <a:rPr lang="ru-RU" sz="2000" dirty="0" smtClean="0"/>
              <a:t>декана</a:t>
            </a:r>
            <a:r>
              <a:rPr lang="en-US" sz="2000" dirty="0" smtClean="0"/>
              <a:t> </a:t>
            </a:r>
            <a:r>
              <a:rPr lang="ru-RU" sz="2000" dirty="0" smtClean="0"/>
              <a:t>по учебно-методической </a:t>
            </a:r>
            <a:r>
              <a:rPr lang="ru-RU" sz="2000" dirty="0" smtClean="0"/>
              <a:t>работе  </a:t>
            </a:r>
            <a:r>
              <a:rPr lang="ru-RU" sz="2000" dirty="0" smtClean="0"/>
              <a:t>факультета социологии </a:t>
            </a:r>
            <a:r>
              <a:rPr lang="ru-RU" sz="2000" dirty="0" smtClean="0"/>
              <a:t>НИУ </a:t>
            </a:r>
            <a:r>
              <a:rPr lang="ru-RU" sz="2000" dirty="0" smtClean="0"/>
              <a:t>ВШЭ</a:t>
            </a:r>
            <a:endParaRPr lang="ru-RU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975" y="1028700"/>
            <a:ext cx="3166889" cy="3086100"/>
          </a:xfrm>
        </p:spPr>
        <p:txBody>
          <a:bodyPr/>
          <a:lstStyle/>
          <a:p>
            <a:r>
              <a:rPr lang="ru-RU" dirty="0" smtClean="0"/>
              <a:t>Проблемы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1536" y="1032579"/>
            <a:ext cx="5410944" cy="3078342"/>
          </a:xfrm>
        </p:spPr>
        <p:txBody>
          <a:bodyPr/>
          <a:lstStyle/>
          <a:p>
            <a:pPr marL="742950" indent="-742950">
              <a:spcBef>
                <a:spcPts val="600"/>
              </a:spcBef>
              <a:buAutoNum type="arabicPeriod"/>
            </a:pPr>
            <a:r>
              <a:rPr lang="ru-RU" sz="1800" dirty="0" smtClean="0"/>
              <a:t>Подготовка членов комиссии (методическая грамотность, согласование принципов и критериев проверки, вовлечение в процедуру проверки всех активных преподавателей факультета для продвижения принципов «</a:t>
            </a:r>
            <a:r>
              <a:rPr lang="ru-RU" sz="1800" dirty="0" err="1" smtClean="0"/>
              <a:t>госа</a:t>
            </a:r>
            <a:r>
              <a:rPr lang="ru-RU" sz="1800" dirty="0" smtClean="0"/>
              <a:t>» вниз по учебному процессу)</a:t>
            </a:r>
          </a:p>
          <a:p>
            <a:pPr marL="742950" indent="-742950">
              <a:spcBef>
                <a:spcPts val="600"/>
              </a:spcBef>
              <a:buAutoNum type="arabicPeriod"/>
            </a:pPr>
            <a:r>
              <a:rPr lang="ru-RU" sz="1800" dirty="0" smtClean="0"/>
              <a:t>Подготовка студентов к 1) проверке компетенций и к 2) квалификационному экзамену (объяснить вынужденную жесткость)</a:t>
            </a:r>
          </a:p>
          <a:p>
            <a:pPr marL="742950" indent="-742950">
              <a:spcBef>
                <a:spcPts val="600"/>
              </a:spcBef>
              <a:buAutoNum type="arabicPeriod"/>
            </a:pPr>
            <a:r>
              <a:rPr lang="ru-RU" sz="1800" dirty="0" smtClean="0"/>
              <a:t>Как составить программу «</a:t>
            </a:r>
            <a:r>
              <a:rPr lang="ru-RU" sz="1800" dirty="0" err="1" smtClean="0"/>
              <a:t>госа</a:t>
            </a:r>
            <a:r>
              <a:rPr lang="ru-RU" sz="1800" dirty="0" smtClean="0"/>
              <a:t>»</a:t>
            </a:r>
          </a:p>
          <a:p>
            <a:pPr marL="742950" indent="-742950">
              <a:spcBef>
                <a:spcPts val="600"/>
              </a:spcBef>
              <a:buFontTx/>
              <a:buAutoNum type="arabicPeriod"/>
            </a:pPr>
            <a:r>
              <a:rPr lang="ru-RU" sz="1800" dirty="0" smtClean="0"/>
              <a:t>Контроль списывания</a:t>
            </a:r>
          </a:p>
          <a:p>
            <a:pPr marL="742950" indent="-742950">
              <a:spcBef>
                <a:spcPts val="600"/>
              </a:spcBef>
              <a:buFontTx/>
              <a:buAutoNum type="arabicPeriod"/>
            </a:pPr>
            <a:r>
              <a:rPr lang="ru-RU" sz="1800" dirty="0" smtClean="0"/>
              <a:t>Различные способы выведения итоговой оценки</a:t>
            </a:r>
          </a:p>
        </p:txBody>
      </p:sp>
    </p:spTree>
    <p:extLst>
      <p:ext uri="{BB962C8B-B14F-4D97-AF65-F5344CB8AC3E}">
        <p14:creationId xmlns="" xmlns:p14="http://schemas.microsoft.com/office/powerpoint/2010/main" val="2656443978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«</a:t>
            </a:r>
            <a:r>
              <a:rPr lang="ru-RU" dirty="0" err="1" smtClean="0"/>
              <a:t>гос</a:t>
            </a:r>
            <a:r>
              <a:rPr lang="ru-RU" dirty="0" smtClean="0"/>
              <a:t>»?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1881" y="1149592"/>
            <a:ext cx="5194920" cy="3078342"/>
          </a:xfrm>
        </p:spPr>
        <p:txBody>
          <a:bodyPr/>
          <a:lstStyle/>
          <a:p>
            <a:pPr marL="742950" indent="-742950">
              <a:buAutoNum type="arabicPeriod"/>
            </a:pPr>
            <a:r>
              <a:rPr lang="ru-RU" sz="2000" dirty="0" smtClean="0"/>
              <a:t>Экзамен как ритуал </a:t>
            </a:r>
            <a:r>
              <a:rPr lang="ru-RU" sz="2000" dirty="0" err="1" smtClean="0"/>
              <a:t>vs</a:t>
            </a:r>
            <a:r>
              <a:rPr lang="ru-RU" sz="2000" dirty="0" smtClean="0"/>
              <a:t> экзамен как испытание </a:t>
            </a:r>
            <a:r>
              <a:rPr lang="ru-RU" sz="2000" dirty="0" smtClean="0">
                <a:solidFill>
                  <a:schemeClr val="bg1"/>
                </a:solidFill>
              </a:rPr>
              <a:t>(«На вашем факультете ставят двойки на </a:t>
            </a:r>
            <a:r>
              <a:rPr lang="ru-RU" sz="2000" dirty="0" err="1" smtClean="0">
                <a:solidFill>
                  <a:schemeClr val="bg1"/>
                </a:solidFill>
              </a:rPr>
              <a:t>госе</a:t>
            </a:r>
            <a:r>
              <a:rPr lang="ru-RU" sz="2000" dirty="0" smtClean="0">
                <a:solidFill>
                  <a:schemeClr val="bg1"/>
                </a:solidFill>
              </a:rPr>
              <a:t>?» </a:t>
            </a:r>
            <a:r>
              <a:rPr lang="ru-RU" sz="2000" dirty="0" smtClean="0">
                <a:solidFill>
                  <a:schemeClr val="tx1"/>
                </a:solidFill>
              </a:rPr>
              <a:t>да/нет</a:t>
            </a:r>
            <a:r>
              <a:rPr lang="ru-RU" sz="2000" dirty="0" smtClean="0">
                <a:solidFill>
                  <a:schemeClr val="bg1"/>
                </a:solidFill>
              </a:rPr>
              <a:t>)</a:t>
            </a:r>
          </a:p>
          <a:p>
            <a:pPr marL="742950" indent="-742950">
              <a:buAutoNum type="arabicPeriod"/>
            </a:pPr>
            <a:r>
              <a:rPr lang="ru-RU" sz="2000" dirty="0" smtClean="0"/>
              <a:t>Квалификационный экзамен, последний фильтр по "остаточным" знаниям и предпоследний по компетенциям </a:t>
            </a:r>
            <a:r>
              <a:rPr lang="ru-RU" sz="2000" dirty="0" smtClean="0">
                <a:solidFill>
                  <a:schemeClr val="bg1"/>
                </a:solidFill>
              </a:rPr>
              <a:t>(«На вашем факультете есть студенты, которые получили диплом после </a:t>
            </a:r>
            <a:r>
              <a:rPr lang="ru-RU" sz="2000" u="sng" dirty="0" smtClean="0">
                <a:solidFill>
                  <a:schemeClr val="bg1"/>
                </a:solidFill>
              </a:rPr>
              <a:t>третьей</a:t>
            </a:r>
            <a:r>
              <a:rPr lang="ru-RU" sz="2000" dirty="0" smtClean="0">
                <a:solidFill>
                  <a:schemeClr val="bg1"/>
                </a:solidFill>
              </a:rPr>
              <a:t> попытки сдать </a:t>
            </a:r>
            <a:r>
              <a:rPr lang="ru-RU" sz="2000" dirty="0" err="1" smtClean="0">
                <a:solidFill>
                  <a:schemeClr val="bg1"/>
                </a:solidFill>
              </a:rPr>
              <a:t>гос</a:t>
            </a:r>
            <a:r>
              <a:rPr lang="ru-RU" sz="2000" dirty="0" smtClean="0">
                <a:solidFill>
                  <a:schemeClr val="bg1"/>
                </a:solidFill>
              </a:rPr>
              <a:t> или не получили его </a:t>
            </a:r>
            <a:r>
              <a:rPr lang="ru-RU" sz="2000" dirty="0" smtClean="0">
                <a:solidFill>
                  <a:schemeClr val="bg1"/>
                </a:solidFill>
              </a:rPr>
              <a:t>никогда, дойдя до </a:t>
            </a:r>
            <a:r>
              <a:rPr lang="ru-RU" sz="2000" dirty="0" err="1" smtClean="0">
                <a:solidFill>
                  <a:schemeClr val="bg1"/>
                </a:solidFill>
              </a:rPr>
              <a:t>госа</a:t>
            </a:r>
            <a:r>
              <a:rPr lang="ru-RU" sz="2000" dirty="0" smtClean="0">
                <a:solidFill>
                  <a:schemeClr val="bg1"/>
                </a:solidFill>
              </a:rPr>
              <a:t>?»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да/нет</a:t>
            </a:r>
            <a:r>
              <a:rPr lang="ru-RU" sz="2000" dirty="0" smtClean="0">
                <a:solidFill>
                  <a:schemeClr val="bg1"/>
                </a:solidFill>
              </a:rPr>
              <a:t>)</a:t>
            </a:r>
          </a:p>
          <a:p>
            <a:pPr marL="742950" indent="-742950"/>
            <a:r>
              <a:rPr lang="ru-RU" sz="2000" dirty="0" smtClean="0"/>
              <a:t>«</a:t>
            </a:r>
            <a:r>
              <a:rPr lang="ru-RU" sz="2000" dirty="0" err="1" smtClean="0"/>
              <a:t>Да+Да</a:t>
            </a:r>
            <a:r>
              <a:rPr lang="ru-RU" sz="2000" dirty="0" smtClean="0"/>
              <a:t>» = Поздравляем, вы проводите реальный экзамен!</a:t>
            </a:r>
          </a:p>
          <a:p>
            <a:pPr marL="742950" indent="-742950"/>
            <a:endParaRPr lang="ru-RU" sz="2000" dirty="0" smtClean="0"/>
          </a:p>
        </p:txBody>
      </p:sp>
    </p:spTree>
    <p:extLst>
      <p:ext uri="{BB962C8B-B14F-4D97-AF65-F5344CB8AC3E}">
        <p14:creationId xmlns="" xmlns:p14="http://schemas.microsoft.com/office/powerpoint/2010/main" val="2656443978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Зачем менять «</a:t>
            </a:r>
            <a:r>
              <a:rPr lang="ru-RU" dirty="0" err="1" smtClean="0"/>
              <a:t>гос</a:t>
            </a:r>
            <a:r>
              <a:rPr lang="ru-RU" dirty="0" smtClean="0"/>
              <a:t>»?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1881" y="1032579"/>
            <a:ext cx="5472608" cy="3078342"/>
          </a:xfrm>
        </p:spPr>
        <p:txBody>
          <a:bodyPr/>
          <a:lstStyle/>
          <a:p>
            <a:pPr marL="742950" indent="-742950">
              <a:buAutoNum type="arabicPeriod"/>
            </a:pPr>
            <a:r>
              <a:rPr lang="ru-RU" sz="2000" dirty="0" smtClean="0"/>
              <a:t>Индивидуальные образовательные траектории в бакалавриате + </a:t>
            </a:r>
            <a:r>
              <a:rPr lang="ru-RU" sz="2000" dirty="0" smtClean="0"/>
              <a:t>исходящая академическая </a:t>
            </a:r>
            <a:r>
              <a:rPr lang="ru-RU" sz="2000" dirty="0" smtClean="0"/>
              <a:t>мобильность</a:t>
            </a:r>
          </a:p>
          <a:p>
            <a:pPr marL="742950" indent="-742950">
              <a:buAutoNum type="arabicPeriod"/>
            </a:pPr>
            <a:r>
              <a:rPr lang="ru-RU" sz="2000" dirty="0" smtClean="0"/>
              <a:t>Это не экзамен по «научному коммунизму»: как оценить синергетический эффект обучения (курсов) для формирования компетенций аналитика и исполнителя (бакалавра)?</a:t>
            </a:r>
          </a:p>
          <a:p>
            <a:pPr marL="742950" indent="-742950">
              <a:buAutoNum type="arabicPeriod"/>
            </a:pPr>
            <a:r>
              <a:rPr lang="ru-RU" sz="2000" dirty="0" smtClean="0"/>
              <a:t>Смена университетских приоритетов: от «всех выпустить» к «не выпустить </a:t>
            </a:r>
            <a:r>
              <a:rPr lang="ru-RU" sz="2000" dirty="0" err="1" smtClean="0"/>
              <a:t>идиота</a:t>
            </a:r>
            <a:r>
              <a:rPr lang="ru-RU" sz="2000" dirty="0" smtClean="0"/>
              <a:t>»; от </a:t>
            </a:r>
            <a:r>
              <a:rPr lang="ru-RU" sz="2000" dirty="0" smtClean="0">
                <a:solidFill>
                  <a:schemeClr val="bg1"/>
                </a:solidFill>
              </a:rPr>
              <a:t>«плохо учите»</a:t>
            </a:r>
            <a:r>
              <a:rPr lang="ru-RU" sz="2000" dirty="0" smtClean="0"/>
              <a:t> к </a:t>
            </a:r>
            <a:r>
              <a:rPr lang="ru-RU" sz="2000" dirty="0" smtClean="0">
                <a:solidFill>
                  <a:schemeClr val="bg1"/>
                </a:solidFill>
              </a:rPr>
              <a:t>«хорошо проверяете»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56443978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Зачем и кому нужен «</a:t>
            </a:r>
            <a:r>
              <a:rPr lang="ru-RU" dirty="0" err="1" smtClean="0"/>
              <a:t>гос</a:t>
            </a:r>
            <a:r>
              <a:rPr lang="ru-RU" dirty="0" smtClean="0"/>
              <a:t>»?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4907" y="987574"/>
            <a:ext cx="4951893" cy="3078342"/>
          </a:xfrm>
        </p:spPr>
        <p:txBody>
          <a:bodyPr/>
          <a:lstStyle/>
          <a:p>
            <a:pPr marL="742950" indent="-742950">
              <a:buAutoNum type="arabicPeriod"/>
            </a:pPr>
            <a:r>
              <a:rPr lang="ru-RU" sz="2400" dirty="0" smtClean="0">
                <a:solidFill>
                  <a:schemeClr val="bg1"/>
                </a:solidFill>
              </a:rPr>
              <a:t>Для университета: </a:t>
            </a:r>
            <a:r>
              <a:rPr lang="ru-RU" sz="2400" dirty="0" smtClean="0"/>
              <a:t>признак сильного университета</a:t>
            </a:r>
          </a:p>
          <a:p>
            <a:pPr marL="742950" indent="-742950">
              <a:buAutoNum type="arabicPeriod"/>
            </a:pPr>
            <a:r>
              <a:rPr lang="ru-RU" sz="2400" dirty="0" smtClean="0">
                <a:solidFill>
                  <a:schemeClr val="bg1"/>
                </a:solidFill>
              </a:rPr>
              <a:t>Для академического сообщества:</a:t>
            </a:r>
            <a:r>
              <a:rPr lang="ru-RU" sz="2400" dirty="0" smtClean="0"/>
              <a:t> сохранение «ядра» профильной науки в рамочном формате нового ФГОС/ОС</a:t>
            </a:r>
          </a:p>
          <a:p>
            <a:pPr marL="742950" indent="-742950">
              <a:buAutoNum type="arabicPeriod"/>
            </a:pPr>
            <a:r>
              <a:rPr lang="ru-RU" sz="2400" dirty="0" smtClean="0">
                <a:solidFill>
                  <a:schemeClr val="bg1"/>
                </a:solidFill>
              </a:rPr>
              <a:t>Для работодателя: </a:t>
            </a:r>
            <a:r>
              <a:rPr lang="ru-RU" sz="2400" dirty="0" smtClean="0"/>
              <a:t>гарантия и сертификация </a:t>
            </a:r>
            <a:r>
              <a:rPr lang="ru-RU" sz="2400" dirty="0" err="1" smtClean="0"/>
              <a:t>исполнителя.СОЦИОЛОГИЯ</a:t>
            </a:r>
            <a:r>
              <a:rPr lang="ru-RU" sz="2400" dirty="0" smtClean="0"/>
              <a:t> как </a:t>
            </a:r>
            <a:r>
              <a:rPr lang="ru-RU" sz="2400" i="1" dirty="0" smtClean="0"/>
              <a:t>опасная</a:t>
            </a:r>
            <a:r>
              <a:rPr lang="ru-RU" sz="2400" dirty="0" smtClean="0"/>
              <a:t> профессия</a:t>
            </a:r>
            <a:endParaRPr lang="en-US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2656443978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975" y="1028700"/>
            <a:ext cx="3166889" cy="3086100"/>
          </a:xfrm>
        </p:spPr>
        <p:txBody>
          <a:bodyPr/>
          <a:lstStyle/>
          <a:p>
            <a:r>
              <a:rPr lang="ru-RU" dirty="0" smtClean="0"/>
              <a:t>Основные принципы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1840" y="1032579"/>
            <a:ext cx="5760639" cy="3078342"/>
          </a:xfrm>
        </p:spPr>
        <p:txBody>
          <a:bodyPr/>
          <a:lstStyle/>
          <a:p>
            <a:pPr marL="742950" indent="-360000">
              <a:spcBef>
                <a:spcPts val="1200"/>
              </a:spcBef>
              <a:buAutoNum type="arabicPeriod"/>
            </a:pPr>
            <a:r>
              <a:rPr lang="ru-RU" sz="1600" dirty="0" smtClean="0">
                <a:solidFill>
                  <a:schemeClr val="bg1"/>
                </a:solidFill>
              </a:rPr>
              <a:t>Симуляция реальности: </a:t>
            </a:r>
            <a:r>
              <a:rPr lang="ru-RU" sz="1600" dirty="0" smtClean="0"/>
              <a:t>приблизить </a:t>
            </a:r>
            <a:r>
              <a:rPr lang="ru-RU" sz="1600" dirty="0" smtClean="0"/>
              <a:t>содержание экзамена к формату квалификационного профессионального </a:t>
            </a:r>
            <a:r>
              <a:rPr lang="ru-RU" sz="1600" dirty="0" smtClean="0"/>
              <a:t>экзамена по типам решаемых задач</a:t>
            </a:r>
            <a:endParaRPr lang="ru-RU" sz="1600" dirty="0" smtClean="0"/>
          </a:p>
          <a:p>
            <a:pPr marL="742950" indent="-360000">
              <a:spcBef>
                <a:spcPts val="1200"/>
              </a:spcBef>
              <a:buAutoNum type="arabicPeriod"/>
            </a:pPr>
            <a:r>
              <a:rPr lang="ru-RU" sz="1600" dirty="0" smtClean="0">
                <a:solidFill>
                  <a:schemeClr val="bg1"/>
                </a:solidFill>
              </a:rPr>
              <a:t>Объективность:</a:t>
            </a:r>
            <a:r>
              <a:rPr lang="ru-RU" sz="1600" dirty="0" smtClean="0"/>
              <a:t> не </a:t>
            </a:r>
            <a:r>
              <a:rPr lang="ru-RU" sz="1600" dirty="0" smtClean="0"/>
              <a:t>задавать вопросы, ответы на которые нам неизвестны или существует более одного правильного ответа (Социология – </a:t>
            </a:r>
            <a:r>
              <a:rPr lang="ru-RU" sz="1600" dirty="0" err="1" smtClean="0"/>
              <a:t>мультипарадигмальная</a:t>
            </a:r>
            <a:r>
              <a:rPr lang="ru-RU" sz="1600" dirty="0" smtClean="0"/>
              <a:t> дисциплина)</a:t>
            </a:r>
          </a:p>
          <a:p>
            <a:pPr marL="742950" indent="-360000">
              <a:spcBef>
                <a:spcPts val="1200"/>
              </a:spcBef>
              <a:buAutoNum type="arabicPeriod"/>
            </a:pPr>
            <a:r>
              <a:rPr lang="ru-RU" sz="1600" dirty="0" smtClean="0">
                <a:solidFill>
                  <a:schemeClr val="bg1"/>
                </a:solidFill>
              </a:rPr>
              <a:t>«</a:t>
            </a:r>
            <a:r>
              <a:rPr lang="ru-RU" sz="1600" dirty="0" err="1" smtClean="0">
                <a:solidFill>
                  <a:schemeClr val="bg1"/>
                </a:solidFill>
              </a:rPr>
              <a:t>Ядерность</a:t>
            </a:r>
            <a:r>
              <a:rPr lang="ru-RU" sz="1600" dirty="0" smtClean="0">
                <a:solidFill>
                  <a:schemeClr val="bg1"/>
                </a:solidFill>
              </a:rPr>
              <a:t>»: </a:t>
            </a:r>
            <a:r>
              <a:rPr lang="ru-RU" sz="1600" dirty="0" smtClean="0"/>
              <a:t>формулировать </a:t>
            </a:r>
            <a:r>
              <a:rPr lang="ru-RU" sz="1600" dirty="0" smtClean="0"/>
              <a:t>вопросы не как сумму по </a:t>
            </a:r>
            <a:r>
              <a:rPr lang="ru-RU" sz="1600" dirty="0" smtClean="0"/>
              <a:t>дисциплинам, </a:t>
            </a:r>
            <a:r>
              <a:rPr lang="ru-RU" sz="1600" dirty="0" smtClean="0"/>
              <a:t>а делать их сквозными, магистральными для </a:t>
            </a:r>
            <a:r>
              <a:rPr lang="ru-RU" sz="1600" dirty="0" smtClean="0"/>
              <a:t>всей </a:t>
            </a:r>
            <a:r>
              <a:rPr lang="ru-RU" sz="1600" dirty="0" smtClean="0"/>
              <a:t>социологической </a:t>
            </a:r>
            <a:r>
              <a:rPr lang="ru-RU" sz="1600" dirty="0" smtClean="0"/>
              <a:t>науки (на уровне бакалавра)</a:t>
            </a:r>
            <a:endParaRPr lang="ru-RU" sz="1600" dirty="0" smtClean="0"/>
          </a:p>
          <a:p>
            <a:pPr marL="742950" indent="-360000">
              <a:spcBef>
                <a:spcPts val="1200"/>
              </a:spcBef>
              <a:buAutoNum type="arabicPeriod"/>
            </a:pPr>
            <a:r>
              <a:rPr lang="ru-RU" sz="1600" dirty="0" smtClean="0">
                <a:solidFill>
                  <a:schemeClr val="bg1"/>
                </a:solidFill>
              </a:rPr>
              <a:t>Возможность перепроверки при отсутствии апелляции: </a:t>
            </a:r>
            <a:r>
              <a:rPr lang="ru-RU" sz="1600" dirty="0" smtClean="0"/>
              <a:t>добиваться объективности </a:t>
            </a:r>
            <a:r>
              <a:rPr lang="ru-RU" sz="1600" dirty="0" smtClean="0"/>
              <a:t>проверки через метод </a:t>
            </a:r>
            <a:r>
              <a:rPr lang="ru-RU" sz="1600" dirty="0" smtClean="0">
                <a:solidFill>
                  <a:schemeClr val="bg1"/>
                </a:solidFill>
              </a:rPr>
              <a:t>«двойной слепой» </a:t>
            </a:r>
            <a:r>
              <a:rPr lang="ru-RU" sz="1600" dirty="0" smtClean="0"/>
              <a:t>оценки (минимум 6 проверяющих на 1 билет!)</a:t>
            </a:r>
          </a:p>
        </p:txBody>
      </p:sp>
    </p:spTree>
    <p:extLst>
      <p:ext uri="{BB962C8B-B14F-4D97-AF65-F5344CB8AC3E}">
        <p14:creationId xmlns="" xmlns:p14="http://schemas.microsoft.com/office/powerpoint/2010/main" val="2656443978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975" y="1028700"/>
            <a:ext cx="3166889" cy="3086100"/>
          </a:xfrm>
        </p:spPr>
        <p:txBody>
          <a:bodyPr/>
          <a:lstStyle/>
          <a:p>
            <a:r>
              <a:rPr lang="ru-RU" dirty="0" smtClean="0"/>
              <a:t>Организация итогового экзамена по направлению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1881" y="1032579"/>
            <a:ext cx="5194920" cy="3078342"/>
          </a:xfrm>
        </p:spPr>
        <p:txBody>
          <a:bodyPr/>
          <a:lstStyle/>
          <a:p>
            <a:pPr marL="742950" indent="-742950">
              <a:buAutoNum type="arabicPeriod"/>
            </a:pPr>
            <a:r>
              <a:rPr lang="ru-RU" sz="1600" dirty="0" smtClean="0"/>
              <a:t>Анонимность</a:t>
            </a:r>
          </a:p>
          <a:p>
            <a:pPr marL="742950" indent="-742950">
              <a:buAutoNum type="arabicPeriod"/>
            </a:pPr>
            <a:r>
              <a:rPr lang="ru-RU" sz="1600" dirty="0" smtClean="0"/>
              <a:t>П</a:t>
            </a:r>
            <a:r>
              <a:rPr lang="en-US" sz="1600" dirty="0" err="1" smtClean="0"/>
              <a:t>исьменный</a:t>
            </a:r>
            <a:r>
              <a:rPr lang="en-US" sz="1600" dirty="0" smtClean="0"/>
              <a:t> </a:t>
            </a:r>
            <a:r>
              <a:rPr lang="ru-RU" sz="1600" dirty="0" smtClean="0"/>
              <a:t>формат</a:t>
            </a:r>
          </a:p>
          <a:p>
            <a:pPr marL="742950" indent="-742950">
              <a:buAutoNum type="arabicPeriod"/>
            </a:pPr>
            <a:r>
              <a:rPr lang="ru-RU" sz="1600" dirty="0" smtClean="0"/>
              <a:t>Три блока в билете</a:t>
            </a:r>
            <a:r>
              <a:rPr lang="en-US" sz="1600" dirty="0" smtClean="0"/>
              <a:t> </a:t>
            </a:r>
            <a:r>
              <a:rPr lang="ru-RU" sz="1600" dirty="0" smtClean="0"/>
              <a:t>(</a:t>
            </a:r>
            <a:r>
              <a:rPr lang="en-US" sz="1600" dirty="0" err="1" smtClean="0"/>
              <a:t>по</a:t>
            </a:r>
            <a:r>
              <a:rPr lang="en-US" sz="1600" dirty="0" smtClean="0"/>
              <a:t> </a:t>
            </a:r>
            <a:r>
              <a:rPr lang="en-US" sz="1600" dirty="0" err="1" smtClean="0"/>
              <a:t>трем</a:t>
            </a:r>
            <a:r>
              <a:rPr lang="en-US" sz="1600" dirty="0" smtClean="0"/>
              <a:t> </a:t>
            </a:r>
            <a:r>
              <a:rPr lang="en-US" sz="1600" dirty="0" err="1" smtClean="0"/>
              <a:t>специализациям</a:t>
            </a:r>
            <a:r>
              <a:rPr lang="ru-RU" sz="1600" dirty="0" smtClean="0"/>
              <a:t>-кафедрам):</a:t>
            </a:r>
            <a:r>
              <a:rPr lang="en-US" sz="1600" dirty="0" smtClean="0"/>
              <a:t> </a:t>
            </a:r>
            <a:r>
              <a:rPr lang="ru-RU" sz="1600" dirty="0" smtClean="0"/>
              <a:t>по </a:t>
            </a:r>
            <a:r>
              <a:rPr lang="en-US" sz="1600" dirty="0" smtClean="0"/>
              <a:t>социологической </a:t>
            </a:r>
            <a:r>
              <a:rPr lang="en-US" sz="1600" dirty="0" err="1" smtClean="0"/>
              <a:t>теории</a:t>
            </a:r>
            <a:r>
              <a:rPr lang="en-US" sz="1600" dirty="0" smtClean="0"/>
              <a:t>, </a:t>
            </a:r>
            <a:r>
              <a:rPr lang="en-US" sz="1600" dirty="0" err="1" smtClean="0"/>
              <a:t>методам</a:t>
            </a:r>
            <a:r>
              <a:rPr lang="en-US" sz="1600" dirty="0" smtClean="0"/>
              <a:t> социологии и </a:t>
            </a:r>
            <a:r>
              <a:rPr lang="en-US" sz="1600" dirty="0" err="1" smtClean="0"/>
              <a:t>экономической</a:t>
            </a:r>
            <a:r>
              <a:rPr lang="en-US" sz="1600" dirty="0" smtClean="0"/>
              <a:t> социологии. </a:t>
            </a:r>
            <a:endParaRPr lang="ru-RU" sz="1600" dirty="0" smtClean="0"/>
          </a:p>
          <a:p>
            <a:pPr marL="742950" indent="-742950">
              <a:buAutoNum type="arabicPeriod"/>
            </a:pPr>
            <a:r>
              <a:rPr lang="ru-RU" sz="1600" dirty="0" smtClean="0"/>
              <a:t>Возможность выбора вопроса в билете 1 из 3</a:t>
            </a:r>
          </a:p>
          <a:p>
            <a:pPr marL="742950" indent="-742950">
              <a:buFontTx/>
              <a:buAutoNum type="arabicPeriod"/>
            </a:pPr>
            <a:r>
              <a:rPr lang="ru-RU" sz="1600" dirty="0" smtClean="0"/>
              <a:t>Варьировать уровни сложности между специализациями (выпускающими кафедрами), но выровнять степень сложности между блокам в одном </a:t>
            </a:r>
            <a:r>
              <a:rPr lang="ru-RU" sz="1600" dirty="0" smtClean="0"/>
              <a:t>ранге</a:t>
            </a:r>
          </a:p>
          <a:p>
            <a:pPr marL="742950" indent="-742950">
              <a:buFontTx/>
              <a:buAutoNum type="arabicPeriod"/>
            </a:pPr>
            <a:r>
              <a:rPr lang="ru-RU" sz="1600" dirty="0" smtClean="0"/>
              <a:t>Новые требования к формулировке вопросов</a:t>
            </a:r>
            <a:endParaRPr lang="ru-RU" sz="1600" dirty="0" smtClean="0"/>
          </a:p>
        </p:txBody>
      </p:sp>
    </p:spTree>
    <p:extLst>
      <p:ext uri="{BB962C8B-B14F-4D97-AF65-F5344CB8AC3E}">
        <p14:creationId xmlns="" xmlns:p14="http://schemas.microsoft.com/office/powerpoint/2010/main" val="2656443978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975" y="1028700"/>
            <a:ext cx="3166889" cy="3086100"/>
          </a:xfrm>
        </p:spPr>
        <p:txBody>
          <a:bodyPr/>
          <a:lstStyle/>
          <a:p>
            <a:r>
              <a:rPr lang="ru-RU" sz="3600" dirty="0" err="1" smtClean="0"/>
              <a:t>Формулировка</a:t>
            </a:r>
            <a:r>
              <a:rPr lang="ru-RU" sz="3600" dirty="0" err="1" smtClean="0">
                <a:solidFill>
                  <a:schemeClr val="bg1"/>
                </a:solidFill>
              </a:rPr>
              <a:t>Содержание</a:t>
            </a:r>
            <a:r>
              <a:rPr lang="ru-RU" sz="3600" dirty="0" smtClean="0"/>
              <a:t> Проверка</a:t>
            </a:r>
            <a:endParaRPr lang="en-US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735388" y="1031875"/>
          <a:ext cx="4951412" cy="3079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656443978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975" y="1028700"/>
            <a:ext cx="3166889" cy="3086100"/>
          </a:xfrm>
        </p:spPr>
        <p:txBody>
          <a:bodyPr/>
          <a:lstStyle/>
          <a:p>
            <a:r>
              <a:rPr lang="ru-RU" sz="3600" dirty="0" err="1" smtClean="0">
                <a:solidFill>
                  <a:schemeClr val="bg1"/>
                </a:solidFill>
              </a:rPr>
              <a:t>Формулировка</a:t>
            </a:r>
            <a:r>
              <a:rPr lang="ru-RU" sz="3600" dirty="0" err="1" smtClean="0"/>
              <a:t>Содержание</a:t>
            </a:r>
            <a:r>
              <a:rPr lang="ru-RU" sz="3600" dirty="0" smtClean="0"/>
              <a:t> </a:t>
            </a:r>
            <a:r>
              <a:rPr lang="ru-RU" sz="3600" dirty="0" smtClean="0">
                <a:solidFill>
                  <a:schemeClr val="bg1"/>
                </a:solidFill>
              </a:rPr>
              <a:t>Проверка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 smtClean="0"/>
              <a:t>БЫЛО: </a:t>
            </a:r>
          </a:p>
          <a:p>
            <a:r>
              <a:rPr lang="ru-RU" sz="1800" dirty="0" smtClean="0"/>
              <a:t>«Назовите виды социальной мобильности»; «Социология Э.Дюркгейма»; «Уровни социологического знания»</a:t>
            </a:r>
          </a:p>
          <a:p>
            <a:r>
              <a:rPr lang="ru-RU" sz="1800" dirty="0" smtClean="0"/>
              <a:t>СТАЛО:</a:t>
            </a:r>
          </a:p>
          <a:p>
            <a:r>
              <a:rPr lang="ru-RU" sz="1800" dirty="0" smtClean="0"/>
              <a:t>«</a:t>
            </a:r>
            <a:r>
              <a:rPr lang="ru-RU" sz="1800" dirty="0" smtClean="0"/>
              <a:t>Сравните…», </a:t>
            </a:r>
            <a:r>
              <a:rPr lang="ru-RU" sz="1800" dirty="0" smtClean="0"/>
              <a:t>«Проанализируйте», «Оцените преимущества и недостатки» вопрос по кейсу, вопрос по исследовательской задаче («Почему? Как?»)</a:t>
            </a:r>
          </a:p>
        </p:txBody>
      </p:sp>
    </p:spTree>
    <p:extLst>
      <p:ext uri="{BB962C8B-B14F-4D97-AF65-F5344CB8AC3E}">
        <p14:creationId xmlns="" xmlns:p14="http://schemas.microsoft.com/office/powerpoint/2010/main" val="2656443978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0" y="51470"/>
          <a:ext cx="9108504" cy="50405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691680"/>
                <a:gridCol w="3490744"/>
                <a:gridCol w="3926080"/>
              </a:tblGrid>
              <a:tr h="708859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Студентам,</a:t>
                      </a:r>
                      <a:r>
                        <a:rPr lang="ru-RU" sz="1400" baseline="0" dirty="0" smtClean="0"/>
                        <a:t> выпускающимся по этой специализации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714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Студентам</a:t>
                      </a:r>
                      <a:r>
                        <a:rPr lang="ru-RU" sz="1400" baseline="0" dirty="0" smtClean="0"/>
                        <a:t> других специализаций</a:t>
                      </a:r>
                      <a:endParaRPr lang="ru-RU" sz="1400" dirty="0" smtClean="0"/>
                    </a:p>
                  </a:txBody>
                  <a:tcPr/>
                </a:tc>
              </a:tr>
              <a:tr h="994687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Социологическая теория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714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/>
                        <a:t>Проанализируйте использование принципов «понимающей социологии» в работе М.Вебера «Протестантская этика и дух капитализма».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400" kern="1200" dirty="0" smtClean="0"/>
                        <a:t>Сравните взгляды Э. Дюркгейма и М. Вебера на метод социологии. 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44390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Методы социологии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714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/>
                        <a:t>Для каких задач используется модель </a:t>
                      </a:r>
                      <a:r>
                        <a:rPr lang="ru-RU" sz="1400" kern="1200" dirty="0" err="1" smtClean="0"/>
                        <a:t>логистической</a:t>
                      </a:r>
                      <a:r>
                        <a:rPr lang="ru-RU" sz="1400" kern="1200" dirty="0" smtClean="0"/>
                        <a:t> регрессии? Как интерпретируются коэффициенты регрессионного уравнения, в чем состоят отличия от интерпретации коэффициентов  линейной регрессии?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400" kern="1200" dirty="0" smtClean="0"/>
                        <a:t>Предположим, что Вы хотите оценить связь между образованием и зарплатой.  Укажите, по крайней мере, два способа. Для каждого способа определите тип шкалы для переменных, опишите логику соответствующих рассуждений.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89311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Экономическая</a:t>
                      </a:r>
                      <a:r>
                        <a:rPr lang="ru-RU" sz="1400" baseline="0" dirty="0" smtClean="0"/>
                        <a:t> социология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714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/>
                        <a:t>Верно ли, что если экономическая теория – это наука о том, как люди делают выбор, то социология – это наука о том, почему люди не имеют выбора? Обоснуйте свой ответ, используя аргументы из экономико-социологических теорий, и приведите примеры.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714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/>
                        <a:t>В чем состоит специфика социологического взгляда на природу рациональности? Поясните свой ответ на примерах, иллюстрирующих различия экономического и социологического подходов к рациональности.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 thruBlk="1"/>
  </p:transition>
</p:sld>
</file>

<file path=ppt/theme/theme1.xml><?xml version="1.0" encoding="utf-8"?>
<a:theme xmlns:a="http://schemas.openxmlformats.org/drawingml/2006/main" name="Title &amp; Subtitle">
  <a:themeElements>
    <a:clrScheme name="RUBICON - GRAY GOLD COLOR SCHEME">
      <a:dk1>
        <a:srgbClr val="FFFFFF"/>
      </a:dk1>
      <a:lt1>
        <a:srgbClr val="FFD62E"/>
      </a:lt1>
      <a:dk2>
        <a:srgbClr val="000000"/>
      </a:dk2>
      <a:lt2>
        <a:srgbClr val="808080"/>
      </a:lt2>
      <a:accent1>
        <a:srgbClr val="CCA82F"/>
      </a:accent1>
      <a:accent2>
        <a:srgbClr val="907900"/>
      </a:accent2>
      <a:accent3>
        <a:srgbClr val="AAA300"/>
      </a:accent3>
      <a:accent4>
        <a:srgbClr val="DBD200"/>
      </a:accent4>
      <a:accent5>
        <a:srgbClr val="FDFF7D"/>
      </a:accent5>
      <a:accent6>
        <a:srgbClr val="FFD62E"/>
      </a:accent6>
      <a:hlink>
        <a:srgbClr val="DBD200"/>
      </a:hlink>
      <a:folHlink>
        <a:srgbClr val="FDFF7D"/>
      </a:folHlink>
    </a:clrScheme>
    <a:fontScheme name="Title &amp; Subtitle">
      <a:majorFont>
        <a:latin typeface="Zerox"/>
        <a:ea typeface="ヒラギノ角ゴ ProN W3"/>
        <a:cs typeface="ヒラギノ角ゴ ProN W3"/>
      </a:majorFont>
      <a:minorFont>
        <a:latin typeface="League Gothic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03200" cap="flat" cmpd="sng" algn="ctr">
          <a:solidFill>
            <a:srgbClr val="FFD62D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03200" cap="flat" cmpd="sng" algn="ctr">
          <a:solidFill>
            <a:srgbClr val="FFD62D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itle &amp; Vertical Image">
  <a:themeElements>
    <a:clrScheme name="RUBICON - Gray and Yellow Color Set">
      <a:dk1>
        <a:srgbClr val="FFFFFF"/>
      </a:dk1>
      <a:lt1>
        <a:srgbClr val="FFD62E"/>
      </a:lt1>
      <a:dk2>
        <a:srgbClr val="000000"/>
      </a:dk2>
      <a:lt2>
        <a:srgbClr val="808080"/>
      </a:lt2>
      <a:accent1>
        <a:srgbClr val="FFD62E"/>
      </a:accent1>
      <a:accent2>
        <a:srgbClr val="CCA82F"/>
      </a:accent2>
      <a:accent3>
        <a:srgbClr val="AAA300"/>
      </a:accent3>
      <a:accent4>
        <a:srgbClr val="DBD200"/>
      </a:accent4>
      <a:accent5>
        <a:srgbClr val="FDFF7D"/>
      </a:accent5>
      <a:accent6>
        <a:srgbClr val="FFD62E"/>
      </a:accent6>
      <a:hlink>
        <a:srgbClr val="DBD200"/>
      </a:hlink>
      <a:folHlink>
        <a:srgbClr val="FDFF7D"/>
      </a:folHlink>
    </a:clrScheme>
    <a:fontScheme name="Title &amp; Vertical Image">
      <a:majorFont>
        <a:latin typeface="Zerox"/>
        <a:ea typeface="ヒラギノ角ゴ ProN W3"/>
        <a:cs typeface="ヒラギノ角ゴ ProN W3"/>
      </a:majorFont>
      <a:minorFont>
        <a:latin typeface="M+ 1m regular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03200" cap="flat" cmpd="sng" algn="ctr">
          <a:solidFill>
            <a:srgbClr val="FFD62D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03200" cap="flat" cmpd="sng" algn="ctr">
          <a:solidFill>
            <a:srgbClr val="FFD62D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Vertical Im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Section Divider">
  <a:themeElements>
    <a:clrScheme name="Section Divid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ection Divider">
      <a:majorFont>
        <a:latin typeface="Zerox"/>
        <a:ea typeface="ヒラギノ角ゴ ProN W3"/>
        <a:cs typeface="ヒラギノ角ゴ ProN W3"/>
      </a:majorFont>
      <a:minorFont>
        <a:latin typeface="League Gothic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03200" cap="flat" cmpd="sng" algn="ctr">
          <a:solidFill>
            <a:srgbClr val="FFD62D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03200" cap="flat" cmpd="sng" algn="ctr">
          <a:solidFill>
            <a:srgbClr val="FFD62D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Section Divid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2559</TotalTime>
  <Pages>0</Pages>
  <Words>664</Words>
  <Characters>0</Characters>
  <Application>Microsoft Office PowerPoint</Application>
  <PresentationFormat>Экран (16:9)</PresentationFormat>
  <Lines>0</Lines>
  <Paragraphs>54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Title &amp; Subtitle</vt:lpstr>
      <vt:lpstr>1_Title &amp; Vertical Image</vt:lpstr>
      <vt:lpstr>Section Divider</vt:lpstr>
      <vt:lpstr>Новая модель итоговой аттестации бакалавров: изменение формата государственного междисциплинарного экзамена</vt:lpstr>
      <vt:lpstr>Что такое «гос»?</vt:lpstr>
      <vt:lpstr>Зачем менять «гос»?</vt:lpstr>
      <vt:lpstr>Зачем и кому нужен «гос»?</vt:lpstr>
      <vt:lpstr>Основные принципы</vt:lpstr>
      <vt:lpstr>Организация итогового экзамена по направлению </vt:lpstr>
      <vt:lpstr>ФормулировкаСодержание Проверка</vt:lpstr>
      <vt:lpstr>ФормулировкаСодержание Проверка</vt:lpstr>
      <vt:lpstr>Слайд 9</vt:lpstr>
      <vt:lpstr>Проблемы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RUBICON</dc:title>
  <dc:creator>АК</dc:creator>
  <cp:lastModifiedBy>AK</cp:lastModifiedBy>
  <cp:revision>134</cp:revision>
  <dcterms:modified xsi:type="dcterms:W3CDTF">2013-10-30T08:59:27Z</dcterms:modified>
</cp:coreProperties>
</file>