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48E4C-FB0A-4D86-8720-CA02120BABF7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8C8DC-A37D-4143-A41D-CD1732921CE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C8DC-A37D-4143-A41D-CD1732921CE1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B515-CB0C-4B4C-A9A0-7582D0E92B2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7616-80D2-4FFC-BD1C-35DB14C12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B515-CB0C-4B4C-A9A0-7582D0E92B2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7616-80D2-4FFC-BD1C-35DB14C12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B515-CB0C-4B4C-A9A0-7582D0E92B2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7616-80D2-4FFC-BD1C-35DB14C12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B515-CB0C-4B4C-A9A0-7582D0E92B2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7616-80D2-4FFC-BD1C-35DB14C12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B515-CB0C-4B4C-A9A0-7582D0E92B2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7616-80D2-4FFC-BD1C-35DB14C12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B515-CB0C-4B4C-A9A0-7582D0E92B2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7616-80D2-4FFC-BD1C-35DB14C12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B515-CB0C-4B4C-A9A0-7582D0E92B2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7616-80D2-4FFC-BD1C-35DB14C12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B515-CB0C-4B4C-A9A0-7582D0E92B2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7616-80D2-4FFC-BD1C-35DB14C12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B515-CB0C-4B4C-A9A0-7582D0E92B2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7616-80D2-4FFC-BD1C-35DB14C12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B515-CB0C-4B4C-A9A0-7582D0E92B2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7616-80D2-4FFC-BD1C-35DB14C12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B515-CB0C-4B4C-A9A0-7582D0E92B2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7616-80D2-4FFC-BD1C-35DB14C12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DB515-CB0C-4B4C-A9A0-7582D0E92B2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37616-80D2-4FFC-BD1C-35DB14C12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Дети-хранители и Дети разрушители семьи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Варга А.Я. </a:t>
            </a:r>
          </a:p>
          <a:p>
            <a:r>
              <a:rPr lang="ru-RU" dirty="0" smtClean="0"/>
              <a:t>Руководитель </a:t>
            </a:r>
            <a:r>
              <a:rPr lang="ru-RU" dirty="0" smtClean="0"/>
              <a:t>магистерской программы ф-та психологии ВШЭ «Системная семейная психотерапия»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Дети раньше и теперь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Дети появляются на третьей стадии жизненного цикла семьи.</a:t>
            </a:r>
          </a:p>
          <a:p>
            <a:pPr>
              <a:buNone/>
            </a:pPr>
            <a:r>
              <a:rPr lang="ru-RU" dirty="0" smtClean="0"/>
              <a:t>Появление детей- кризисное время для семьи. Пик разводов во время беременности, сложности нового перераспределения семейных ролей.</a:t>
            </a:r>
          </a:p>
          <a:p>
            <a:pPr>
              <a:buNone/>
            </a:pPr>
            <a:r>
              <a:rPr lang="ru-RU" dirty="0" smtClean="0"/>
              <a:t>Культурные стереотипы «времени книги» помогали преодолеть этот кризис.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Наличие общественных представлений о социальном детстве давало общие идеи правильного воспитания, хорошего </a:t>
            </a:r>
            <a:r>
              <a:rPr lang="ru-RU" dirty="0" err="1" smtClean="0"/>
              <a:t>родительства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дисфункциональном</a:t>
            </a:r>
            <a:r>
              <a:rPr lang="ru-RU" dirty="0" smtClean="0"/>
              <a:t> прохождении третьей стадии жизненного цикла возникало симптоматическое поведение у ребенка, которое «работало» на семейный гомеостаз.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возникает симптоматическое поведение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Симптом закрепляется в семейной системе, когда он попадает в самую значимую зону семейных ценностей.</a:t>
            </a:r>
          </a:p>
          <a:p>
            <a:r>
              <a:rPr lang="ru-RU" dirty="0" smtClean="0"/>
              <a:t>Закрепление симптоматического поведения  ребенка происходит с помощью отрицательной обратной связи.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с этим  справлялась классическая ССТ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Циркулярное интервью</a:t>
            </a:r>
          </a:p>
          <a:p>
            <a:r>
              <a:rPr lang="ru-RU" dirty="0" smtClean="0"/>
              <a:t>Нормализация</a:t>
            </a:r>
          </a:p>
          <a:p>
            <a:r>
              <a:rPr lang="ru-RU" dirty="0" smtClean="0"/>
              <a:t>Позитивная коннотация</a:t>
            </a:r>
          </a:p>
          <a:p>
            <a:r>
              <a:rPr lang="ru-RU" dirty="0" smtClean="0"/>
              <a:t>Предписания </a:t>
            </a:r>
          </a:p>
          <a:p>
            <a:pPr>
              <a:buNone/>
            </a:pPr>
            <a:r>
              <a:rPr lang="ru-RU" dirty="0" smtClean="0"/>
              <a:t>Прямые предписания ритуалов</a:t>
            </a:r>
          </a:p>
          <a:p>
            <a:pPr>
              <a:buNone/>
            </a:pPr>
            <a:r>
              <a:rPr lang="ru-RU" dirty="0" smtClean="0"/>
              <a:t>Предписания парадоксального поведения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Дети-разрушители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Изменился тип культуры- она стала </a:t>
            </a:r>
            <a:r>
              <a:rPr lang="ru-RU" dirty="0" err="1" smtClean="0"/>
              <a:t>проактивной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Исчезло социальное детство.</a:t>
            </a:r>
          </a:p>
          <a:p>
            <a:r>
              <a:rPr lang="ru-RU" dirty="0" smtClean="0"/>
              <a:t>Кризис третьей стадии жизненного цикла семьи теперь проходит иначе: нет опоры в культурных стереотипах, нарастает разнообразие способов появления детей ( ЭКО, суррогатное материнство).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Кризис третьей стадии жизненного цикла семьи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Плод может восприниматься как </a:t>
            </a:r>
            <a:r>
              <a:rPr lang="en-US" dirty="0" smtClean="0"/>
              <a:t>alien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Иерархия в семье становится очень неустойчивой, малозаметной.</a:t>
            </a:r>
          </a:p>
          <a:p>
            <a:r>
              <a:rPr lang="ru-RU" dirty="0" smtClean="0"/>
              <a:t>Пропадает сексуальная жизнь у супругов.</a:t>
            </a:r>
          </a:p>
          <a:p>
            <a:r>
              <a:rPr lang="ru-RU" dirty="0" smtClean="0"/>
              <a:t>Возникают </a:t>
            </a:r>
            <a:r>
              <a:rPr lang="ru-RU" dirty="0" err="1" smtClean="0"/>
              <a:t>бинуклеарные</a:t>
            </a:r>
            <a:r>
              <a:rPr lang="ru-RU" dirty="0" smtClean="0"/>
              <a:t> семьи, где связи взрослых образуются ради детей.</a:t>
            </a:r>
          </a:p>
          <a:p>
            <a:r>
              <a:rPr lang="ru-RU" dirty="0" smtClean="0"/>
              <a:t>Биологическое детство становится очень значимым.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4981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с этим справляется ССТ-</a:t>
            </a:r>
            <a:br>
              <a:rPr lang="ru-RU" dirty="0" smtClean="0"/>
            </a:br>
            <a:r>
              <a:rPr lang="ru-RU" dirty="0" smtClean="0"/>
              <a:t>стратегические цели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Восстановление супружеской подсистемы. Совместность достигается через </a:t>
            </a:r>
            <a:r>
              <a:rPr lang="ru-RU" dirty="0" err="1" smtClean="0"/>
              <a:t>простраивание</a:t>
            </a:r>
            <a:r>
              <a:rPr lang="ru-RU" dirty="0" smtClean="0"/>
              <a:t> картинки благоприятного будущего, увеличение количества информации друг о друге и получения приятного общего опыта.</a:t>
            </a:r>
          </a:p>
          <a:p>
            <a:r>
              <a:rPr lang="ru-RU" dirty="0" smtClean="0"/>
              <a:t>Создание устойчивой иерархии в семье. (ТДРВ, создание границ через оформление территории и обозначения собственности)</a:t>
            </a:r>
          </a:p>
          <a:p>
            <a:r>
              <a:rPr lang="ru-RU" dirty="0" smtClean="0"/>
              <a:t>Психотерапия низкого сексуального влечения в паре.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285</Words>
  <Application>Microsoft Office PowerPoint</Application>
  <PresentationFormat>Экран (4:3)</PresentationFormat>
  <Paragraphs>34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Дети-хранители и Дети разрушители семьи</vt:lpstr>
      <vt:lpstr>Дети раньше и теперь</vt:lpstr>
      <vt:lpstr>Слайд 3</vt:lpstr>
      <vt:lpstr>Как возникает симптоматическое поведение</vt:lpstr>
      <vt:lpstr>Как с этим  справлялась классическая ССТ</vt:lpstr>
      <vt:lpstr>Дети-разрушители</vt:lpstr>
      <vt:lpstr>Кризис третьей стадии жизненного цикла семьи</vt:lpstr>
      <vt:lpstr>Как с этим справляется ССТ- стратегические цели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Дети-хранители и Дети разрушители семьи</dc:title>
  <dc:creator>-</dc:creator>
  <cp:lastModifiedBy>-</cp:lastModifiedBy>
  <cp:revision>13</cp:revision>
  <dcterms:created xsi:type="dcterms:W3CDTF">2014-06-03T18:24:54Z</dcterms:created>
  <dcterms:modified xsi:type="dcterms:W3CDTF">2014-06-04T11:04:59Z</dcterms:modified>
</cp:coreProperties>
</file>