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8" r:id="rId3"/>
    <p:sldId id="288" r:id="rId4"/>
    <p:sldId id="319" r:id="rId5"/>
    <p:sldId id="322" r:id="rId6"/>
    <p:sldId id="338" r:id="rId7"/>
    <p:sldId id="323" r:id="rId8"/>
    <p:sldId id="329" r:id="rId9"/>
    <p:sldId id="330" r:id="rId10"/>
    <p:sldId id="328" r:id="rId11"/>
    <p:sldId id="320" r:id="rId12"/>
    <p:sldId id="321" r:id="rId13"/>
    <p:sldId id="324" r:id="rId14"/>
    <p:sldId id="343" r:id="rId15"/>
    <p:sldId id="326" r:id="rId16"/>
    <p:sldId id="327" r:id="rId17"/>
    <p:sldId id="339" r:id="rId18"/>
    <p:sldId id="341" r:id="rId19"/>
    <p:sldId id="342" r:id="rId20"/>
    <p:sldId id="344" r:id="rId21"/>
    <p:sldId id="331" r:id="rId22"/>
    <p:sldId id="332" r:id="rId23"/>
    <p:sldId id="333" r:id="rId24"/>
    <p:sldId id="334" r:id="rId25"/>
    <p:sldId id="335" r:id="rId26"/>
    <p:sldId id="336" r:id="rId27"/>
    <p:sldId id="286" r:id="rId28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7" autoAdjust="0"/>
    <p:restoredTop sz="97813" autoAdjust="0"/>
  </p:normalViewPr>
  <p:slideViewPr>
    <p:cSldViewPr snapToGrid="0" snapToObjects="1">
      <p:cViewPr>
        <p:scale>
          <a:sx n="106" d="100"/>
          <a:sy n="106" d="100"/>
        </p:scale>
        <p:origin x="-42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3.0099999999999998E-2</c:v>
                </c:pt>
                <c:pt idx="1">
                  <c:v>4.4600000000000001E-2</c:v>
                </c:pt>
                <c:pt idx="2">
                  <c:v>5.0200000000000002E-2</c:v>
                </c:pt>
                <c:pt idx="3">
                  <c:v>6.8199999999999997E-2</c:v>
                </c:pt>
                <c:pt idx="4">
                  <c:v>8.9599999999999999E-2</c:v>
                </c:pt>
                <c:pt idx="5">
                  <c:v>0.1148</c:v>
                </c:pt>
                <c:pt idx="6">
                  <c:v>0.1111</c:v>
                </c:pt>
                <c:pt idx="7">
                  <c:v>0.14580000000000001</c:v>
                </c:pt>
                <c:pt idx="8">
                  <c:v>0.15989999999999999</c:v>
                </c:pt>
                <c:pt idx="9">
                  <c:v>0.17369999999999999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88224"/>
        <c:axId val="113210496"/>
      </c:barChart>
      <c:catAx>
        <c:axId val="11318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113210496"/>
        <c:crosses val="autoZero"/>
        <c:auto val="1"/>
        <c:lblAlgn val="ctr"/>
        <c:lblOffset val="100"/>
        <c:noMultiLvlLbl val="0"/>
      </c:catAx>
      <c:valAx>
        <c:axId val="1132104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1318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602CB-2E01-6F40-8C49-D9DA0B886945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D780EE8E-90C3-B94E-8592-78E71BBAAE13}">
      <dgm:prSet phldrT="[Text]" custT="1"/>
      <dgm:spPr/>
      <dgm:t>
        <a:bodyPr/>
        <a:lstStyle/>
        <a:p>
          <a:r>
            <a:rPr lang="ru-RU" sz="1600"/>
            <a:t>Реклама</a:t>
          </a:r>
          <a:endParaRPr lang="en-US" sz="1600"/>
        </a:p>
      </dgm:t>
    </dgm:pt>
    <dgm:pt modelId="{EC677100-9E2E-294B-B8B0-6B781BE060A7}" type="parTrans" cxnId="{B4D7E242-4823-C949-9F27-765B8165EB3F}">
      <dgm:prSet/>
      <dgm:spPr/>
      <dgm:t>
        <a:bodyPr/>
        <a:lstStyle/>
        <a:p>
          <a:endParaRPr lang="en-US"/>
        </a:p>
      </dgm:t>
    </dgm:pt>
    <dgm:pt modelId="{59023439-B735-424F-B8FA-24371AE31FCC}" type="sibTrans" cxnId="{B4D7E242-4823-C949-9F27-765B8165EB3F}">
      <dgm:prSet/>
      <dgm:spPr/>
      <dgm:t>
        <a:bodyPr/>
        <a:lstStyle/>
        <a:p>
          <a:endParaRPr lang="en-US"/>
        </a:p>
      </dgm:t>
    </dgm:pt>
    <dgm:pt modelId="{0B939E77-BB0D-DE48-80CB-A20050AFBCEB}">
      <dgm:prSet phldrT="[Text]" custT="1"/>
      <dgm:spPr/>
      <dgm:t>
        <a:bodyPr/>
        <a:lstStyle/>
        <a:p>
          <a:r>
            <a:rPr lang="ru-RU" sz="1600"/>
            <a:t>Сайт</a:t>
          </a:r>
          <a:endParaRPr lang="en-US" sz="1600"/>
        </a:p>
      </dgm:t>
    </dgm:pt>
    <dgm:pt modelId="{B253E062-0685-9449-91B2-0D073E3505CB}" type="parTrans" cxnId="{A064A280-209B-924D-B667-A7F5F69ADE9A}">
      <dgm:prSet/>
      <dgm:spPr/>
      <dgm:t>
        <a:bodyPr/>
        <a:lstStyle/>
        <a:p>
          <a:endParaRPr lang="en-US"/>
        </a:p>
      </dgm:t>
    </dgm:pt>
    <dgm:pt modelId="{5EDF2D95-50A4-5349-9A6A-CC542F615637}" type="sibTrans" cxnId="{A064A280-209B-924D-B667-A7F5F69ADE9A}">
      <dgm:prSet/>
      <dgm:spPr/>
      <dgm:t>
        <a:bodyPr/>
        <a:lstStyle/>
        <a:p>
          <a:endParaRPr lang="en-US"/>
        </a:p>
      </dgm:t>
    </dgm:pt>
    <dgm:pt modelId="{F0106463-AB5D-9F4A-B5BB-3075B4035910}">
      <dgm:prSet phldrT="[Text]" custT="1"/>
      <dgm:spPr/>
      <dgm:t>
        <a:bodyPr/>
        <a:lstStyle/>
        <a:p>
          <a:r>
            <a:rPr lang="ru-RU" sz="1600"/>
            <a:t>Карточка товара</a:t>
          </a:r>
          <a:endParaRPr lang="en-US" sz="1600"/>
        </a:p>
      </dgm:t>
    </dgm:pt>
    <dgm:pt modelId="{965336B0-567F-5440-A5B8-67DBD5893DDE}" type="parTrans" cxnId="{CAA25029-7503-C448-A897-B6A0D0D3B979}">
      <dgm:prSet/>
      <dgm:spPr/>
      <dgm:t>
        <a:bodyPr/>
        <a:lstStyle/>
        <a:p>
          <a:endParaRPr lang="en-US"/>
        </a:p>
      </dgm:t>
    </dgm:pt>
    <dgm:pt modelId="{6EAD3BEE-D676-5B40-9869-80FFE4A7CCFA}" type="sibTrans" cxnId="{CAA25029-7503-C448-A897-B6A0D0D3B979}">
      <dgm:prSet/>
      <dgm:spPr/>
      <dgm:t>
        <a:bodyPr/>
        <a:lstStyle/>
        <a:p>
          <a:endParaRPr lang="en-US"/>
        </a:p>
      </dgm:t>
    </dgm:pt>
    <dgm:pt modelId="{578AFC37-5E56-944F-AEF9-52957E4A2AA9}">
      <dgm:prSet custT="1"/>
      <dgm:spPr/>
      <dgm:t>
        <a:bodyPr/>
        <a:lstStyle/>
        <a:p>
          <a:r>
            <a:rPr lang="ru-RU" sz="1600"/>
            <a:t>Добавление в корзину</a:t>
          </a:r>
          <a:endParaRPr lang="en-US" sz="1600"/>
        </a:p>
      </dgm:t>
    </dgm:pt>
    <dgm:pt modelId="{60FB822A-E6B9-F147-8889-764F7A8291B4}" type="parTrans" cxnId="{7B71BF45-31A2-9A4D-B525-430D589D27BF}">
      <dgm:prSet/>
      <dgm:spPr/>
      <dgm:t>
        <a:bodyPr/>
        <a:lstStyle/>
        <a:p>
          <a:endParaRPr lang="en-US"/>
        </a:p>
      </dgm:t>
    </dgm:pt>
    <dgm:pt modelId="{D0A31CC4-DC6A-3942-B134-AC7170D35D2D}" type="sibTrans" cxnId="{7B71BF45-31A2-9A4D-B525-430D589D27BF}">
      <dgm:prSet/>
      <dgm:spPr/>
      <dgm:t>
        <a:bodyPr/>
        <a:lstStyle/>
        <a:p>
          <a:endParaRPr lang="en-US"/>
        </a:p>
      </dgm:t>
    </dgm:pt>
    <dgm:pt modelId="{9D51B8CD-567E-3B41-BB68-AC1B073CADD5}">
      <dgm:prSet custT="1"/>
      <dgm:spPr/>
      <dgm:t>
        <a:bodyPr/>
        <a:lstStyle/>
        <a:p>
          <a:r>
            <a:rPr lang="ru-RU" sz="1600"/>
            <a:t>Заказ</a:t>
          </a:r>
          <a:endParaRPr lang="en-US" sz="1600"/>
        </a:p>
      </dgm:t>
    </dgm:pt>
    <dgm:pt modelId="{5513064D-10A9-E046-9A1F-C87E6A92FF05}" type="parTrans" cxnId="{DE17A135-DAB6-A441-A27C-2F2C88DB26F5}">
      <dgm:prSet/>
      <dgm:spPr/>
      <dgm:t>
        <a:bodyPr/>
        <a:lstStyle/>
        <a:p>
          <a:endParaRPr lang="en-US"/>
        </a:p>
      </dgm:t>
    </dgm:pt>
    <dgm:pt modelId="{DE250CA4-C99F-E543-8BB6-15D834833CB2}" type="sibTrans" cxnId="{DE17A135-DAB6-A441-A27C-2F2C88DB26F5}">
      <dgm:prSet/>
      <dgm:spPr/>
      <dgm:t>
        <a:bodyPr/>
        <a:lstStyle/>
        <a:p>
          <a:endParaRPr lang="en-US"/>
        </a:p>
      </dgm:t>
    </dgm:pt>
    <dgm:pt modelId="{26B4FA24-EC7E-1E40-BEB6-DB7A915C54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n-US" sz="1600"/>
        </a:p>
      </dgm:t>
    </dgm:pt>
    <dgm:pt modelId="{8677B1AA-7442-764D-9A6D-D1253B155AC6}" type="sibTrans" cxnId="{18BC7C94-8A0F-104C-9C93-D924E390F747}">
      <dgm:prSet/>
      <dgm:spPr/>
      <dgm:t>
        <a:bodyPr/>
        <a:lstStyle/>
        <a:p>
          <a:endParaRPr lang="en-US"/>
        </a:p>
      </dgm:t>
    </dgm:pt>
    <dgm:pt modelId="{7B9A9E02-4D12-D043-8225-81F330005DD3}" type="parTrans" cxnId="{18BC7C94-8A0F-104C-9C93-D924E390F747}">
      <dgm:prSet/>
      <dgm:spPr/>
      <dgm:t>
        <a:bodyPr/>
        <a:lstStyle/>
        <a:p>
          <a:endParaRPr lang="en-US"/>
        </a:p>
      </dgm:t>
    </dgm:pt>
    <dgm:pt modelId="{315F3F1F-4244-FE44-BA66-766D9453551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n-US" sz="1200"/>
        </a:p>
      </dgm:t>
    </dgm:pt>
    <dgm:pt modelId="{EF7E4333-50C5-B84D-870A-A904E7D4447E}" type="sibTrans" cxnId="{EC63BB2B-CEC9-EC4B-9F79-3DB4FA7C17C4}">
      <dgm:prSet/>
      <dgm:spPr/>
      <dgm:t>
        <a:bodyPr/>
        <a:lstStyle/>
        <a:p>
          <a:endParaRPr lang="en-US"/>
        </a:p>
      </dgm:t>
    </dgm:pt>
    <dgm:pt modelId="{E02C0E1F-22FA-2C40-A8DF-EC00AC4560E1}" type="parTrans" cxnId="{EC63BB2B-CEC9-EC4B-9F79-3DB4FA7C17C4}">
      <dgm:prSet/>
      <dgm:spPr/>
      <dgm:t>
        <a:bodyPr/>
        <a:lstStyle/>
        <a:p>
          <a:endParaRPr lang="en-US"/>
        </a:p>
      </dgm:t>
    </dgm:pt>
    <dgm:pt modelId="{48A64833-3EA4-0D47-9F7D-F099D88A89A2}" type="pres">
      <dgm:prSet presAssocID="{991602CB-2E01-6F40-8C49-D9DA0B886945}" presName="Name0" presStyleCnt="0">
        <dgm:presLayoutVars>
          <dgm:dir/>
          <dgm:animLvl val="lvl"/>
          <dgm:resizeHandles val="exact"/>
        </dgm:presLayoutVars>
      </dgm:prSet>
      <dgm:spPr/>
    </dgm:pt>
    <dgm:pt modelId="{79B9BA10-070C-3647-98DF-EFAE81379CAC}" type="pres">
      <dgm:prSet presAssocID="{D780EE8E-90C3-B94E-8592-78E71BBAAE13}" presName="Name8" presStyleCnt="0"/>
      <dgm:spPr/>
    </dgm:pt>
    <dgm:pt modelId="{546DE05C-E5EC-7246-A6BE-7D7DE984BB0E}" type="pres">
      <dgm:prSet presAssocID="{D780EE8E-90C3-B94E-8592-78E71BBAAE13}" presName="level" presStyleLbl="node1" presStyleIdx="0" presStyleCnt="7" custLinFactNeighborX="-17100" custLinFactNeighborY="-309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980E-7F98-9942-ABB6-D0D506D6F488}" type="pres">
      <dgm:prSet presAssocID="{D780EE8E-90C3-B94E-8592-78E71BBAA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01AC-CB0A-9B48-8514-E91FEA1BED0C}" type="pres">
      <dgm:prSet presAssocID="{0B939E77-BB0D-DE48-80CB-A20050AFBCEB}" presName="Name8" presStyleCnt="0"/>
      <dgm:spPr/>
    </dgm:pt>
    <dgm:pt modelId="{7E08DCAE-23B4-7B46-9AEC-E12E0B436861}" type="pres">
      <dgm:prSet presAssocID="{0B939E77-BB0D-DE48-80CB-A20050AFBCEB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251E-8D4F-1343-A85A-EF92FE17923D}" type="pres">
      <dgm:prSet presAssocID="{0B939E77-BB0D-DE48-80CB-A20050AFBC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FB65-5380-2E41-B4F6-F10A86085466}" type="pres">
      <dgm:prSet presAssocID="{F0106463-AB5D-9F4A-B5BB-3075B4035910}" presName="Name8" presStyleCnt="0"/>
      <dgm:spPr/>
    </dgm:pt>
    <dgm:pt modelId="{BD0041E9-CBFA-D442-B999-2E94B0FB60B3}" type="pres">
      <dgm:prSet presAssocID="{F0106463-AB5D-9F4A-B5BB-3075B403591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A81E-DD79-D748-BD61-82C6496D0254}" type="pres">
      <dgm:prSet presAssocID="{F0106463-AB5D-9F4A-B5BB-3075B4035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7A6B-4C84-274C-B3A7-B9CA69B280B7}" type="pres">
      <dgm:prSet presAssocID="{578AFC37-5E56-944F-AEF9-52957E4A2AA9}" presName="Name8" presStyleCnt="0"/>
      <dgm:spPr/>
    </dgm:pt>
    <dgm:pt modelId="{D8AF3926-ADCA-3649-9FDF-BF45755E671E}" type="pres">
      <dgm:prSet presAssocID="{578AFC37-5E56-944F-AEF9-52957E4A2AA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3638-07B6-054C-A0EC-DCDE0161DF63}" type="pres">
      <dgm:prSet presAssocID="{578AFC37-5E56-944F-AEF9-52957E4A2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C1B9-3BA0-2649-B386-65921DA2DF32}" type="pres">
      <dgm:prSet presAssocID="{9D51B8CD-567E-3B41-BB68-AC1B073CADD5}" presName="Name8" presStyleCnt="0"/>
      <dgm:spPr/>
    </dgm:pt>
    <dgm:pt modelId="{8C1BF0E5-97AE-A14F-9276-622C45BEC010}" type="pres">
      <dgm:prSet presAssocID="{9D51B8CD-567E-3B41-BB68-AC1B073CADD5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4EA03-1631-7742-B8CF-6219078C70F7}" type="pres">
      <dgm:prSet presAssocID="{9D51B8CD-567E-3B41-BB68-AC1B073CA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DFED-E1A2-4A4D-8F78-8DB103B6AC21}" type="pres">
      <dgm:prSet presAssocID="{315F3F1F-4244-FE44-BA66-766D9453551C}" presName="Name8" presStyleCnt="0"/>
      <dgm:spPr/>
    </dgm:pt>
    <dgm:pt modelId="{950B6600-FADA-4B44-91CB-EF40B13D2D8C}" type="pres">
      <dgm:prSet presAssocID="{315F3F1F-4244-FE44-BA66-766D9453551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55C1F-6E72-0E45-A9D3-AFA2B612D8D5}" type="pres">
      <dgm:prSet presAssocID="{315F3F1F-4244-FE44-BA66-766D945355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9BA3-1069-9F4D-9EEF-DEAC8E29CB5F}" type="pres">
      <dgm:prSet presAssocID="{26B4FA24-EC7E-1E40-BEB6-DB7A915C54D7}" presName="Name8" presStyleCnt="0"/>
      <dgm:spPr/>
    </dgm:pt>
    <dgm:pt modelId="{5BE0F3C4-4378-2C47-89F5-8BF1A93B4CB0}" type="pres">
      <dgm:prSet presAssocID="{26B4FA24-EC7E-1E40-BEB6-DB7A915C54D7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D36E-7B67-2744-B205-1C71FEDD2DED}" type="pres">
      <dgm:prSet presAssocID="{26B4FA24-EC7E-1E40-BEB6-DB7A915C5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A54DE-3BC7-B249-AE1B-0126A9C36112}" type="presOf" srcId="{315F3F1F-4244-FE44-BA66-766D9453551C}" destId="{BA355C1F-6E72-0E45-A9D3-AFA2B612D8D5}" srcOrd="1" destOrd="0" presId="urn:microsoft.com/office/officeart/2005/8/layout/pyramid3"/>
    <dgm:cxn modelId="{5DBD3185-F8BA-F841-95A4-57D00C46FD29}" type="presOf" srcId="{315F3F1F-4244-FE44-BA66-766D9453551C}" destId="{950B6600-FADA-4B44-91CB-EF40B13D2D8C}" srcOrd="0" destOrd="0" presId="urn:microsoft.com/office/officeart/2005/8/layout/pyramid3"/>
    <dgm:cxn modelId="{A53FF53A-71A0-EB42-9316-3A6F64BA1BD9}" type="presOf" srcId="{D780EE8E-90C3-B94E-8592-78E71BBAAE13}" destId="{546DE05C-E5EC-7246-A6BE-7D7DE984BB0E}" srcOrd="0" destOrd="0" presId="urn:microsoft.com/office/officeart/2005/8/layout/pyramid3"/>
    <dgm:cxn modelId="{DA2D3E12-F0F3-2D40-9927-3DBD8D29901C}" type="presOf" srcId="{578AFC37-5E56-944F-AEF9-52957E4A2AA9}" destId="{D8AF3926-ADCA-3649-9FDF-BF45755E671E}" srcOrd="0" destOrd="0" presId="urn:microsoft.com/office/officeart/2005/8/layout/pyramid3"/>
    <dgm:cxn modelId="{4288F535-3A72-314D-830C-90C5A1E2D7BC}" type="presOf" srcId="{0B939E77-BB0D-DE48-80CB-A20050AFBCEB}" destId="{4255251E-8D4F-1343-A85A-EF92FE17923D}" srcOrd="1" destOrd="0" presId="urn:microsoft.com/office/officeart/2005/8/layout/pyramid3"/>
    <dgm:cxn modelId="{66E0130A-AC54-E341-8876-4E923CE0173E}" type="presOf" srcId="{991602CB-2E01-6F40-8C49-D9DA0B886945}" destId="{48A64833-3EA4-0D47-9F7D-F099D88A89A2}" srcOrd="0" destOrd="0" presId="urn:microsoft.com/office/officeart/2005/8/layout/pyramid3"/>
    <dgm:cxn modelId="{6CF6D0B3-B9BF-DF47-A5C0-AEF9F5A9C162}" type="presOf" srcId="{F0106463-AB5D-9F4A-B5BB-3075B4035910}" destId="{E021A81E-DD79-D748-BD61-82C6496D0254}" srcOrd="1" destOrd="0" presId="urn:microsoft.com/office/officeart/2005/8/layout/pyramid3"/>
    <dgm:cxn modelId="{6D735CB4-5A32-1E41-B37E-9C912D8A22E7}" type="presOf" srcId="{9D51B8CD-567E-3B41-BB68-AC1B073CADD5}" destId="{C484EA03-1631-7742-B8CF-6219078C70F7}" srcOrd="1" destOrd="0" presId="urn:microsoft.com/office/officeart/2005/8/layout/pyramid3"/>
    <dgm:cxn modelId="{7B71BF45-31A2-9A4D-B525-430D589D27BF}" srcId="{991602CB-2E01-6F40-8C49-D9DA0B886945}" destId="{578AFC37-5E56-944F-AEF9-52957E4A2AA9}" srcOrd="3" destOrd="0" parTransId="{60FB822A-E6B9-F147-8889-764F7A8291B4}" sibTransId="{D0A31CC4-DC6A-3942-B134-AC7170D35D2D}"/>
    <dgm:cxn modelId="{D15866A4-CAE3-2A47-923C-792B7984E336}" type="presOf" srcId="{F0106463-AB5D-9F4A-B5BB-3075B4035910}" destId="{BD0041E9-CBFA-D442-B999-2E94B0FB60B3}" srcOrd="0" destOrd="0" presId="urn:microsoft.com/office/officeart/2005/8/layout/pyramid3"/>
    <dgm:cxn modelId="{B89C9DC3-20A1-6D44-BF63-5AAAD25EF0A1}" type="presOf" srcId="{26B4FA24-EC7E-1E40-BEB6-DB7A915C54D7}" destId="{5BE0F3C4-4378-2C47-89F5-8BF1A93B4CB0}" srcOrd="0" destOrd="0" presId="urn:microsoft.com/office/officeart/2005/8/layout/pyramid3"/>
    <dgm:cxn modelId="{B4D7E242-4823-C949-9F27-765B8165EB3F}" srcId="{991602CB-2E01-6F40-8C49-D9DA0B886945}" destId="{D780EE8E-90C3-B94E-8592-78E71BBAAE13}" srcOrd="0" destOrd="0" parTransId="{EC677100-9E2E-294B-B8B0-6B781BE060A7}" sibTransId="{59023439-B735-424F-B8FA-24371AE31FCC}"/>
    <dgm:cxn modelId="{DE17A135-DAB6-A441-A27C-2F2C88DB26F5}" srcId="{991602CB-2E01-6F40-8C49-D9DA0B886945}" destId="{9D51B8CD-567E-3B41-BB68-AC1B073CADD5}" srcOrd="4" destOrd="0" parTransId="{5513064D-10A9-E046-9A1F-C87E6A92FF05}" sibTransId="{DE250CA4-C99F-E543-8BB6-15D834833CB2}"/>
    <dgm:cxn modelId="{254E9964-D744-7D44-AB55-7CB0DE2FC819}" type="presOf" srcId="{26B4FA24-EC7E-1E40-BEB6-DB7A915C54D7}" destId="{8D3ED36E-7B67-2744-B205-1C71FEDD2DED}" srcOrd="1" destOrd="0" presId="urn:microsoft.com/office/officeart/2005/8/layout/pyramid3"/>
    <dgm:cxn modelId="{EC63BB2B-CEC9-EC4B-9F79-3DB4FA7C17C4}" srcId="{991602CB-2E01-6F40-8C49-D9DA0B886945}" destId="{315F3F1F-4244-FE44-BA66-766D9453551C}" srcOrd="5" destOrd="0" parTransId="{E02C0E1F-22FA-2C40-A8DF-EC00AC4560E1}" sibTransId="{EF7E4333-50C5-B84D-870A-A904E7D4447E}"/>
    <dgm:cxn modelId="{B2BD3E5A-F3A2-0547-A708-38B0F01A631E}" type="presOf" srcId="{D780EE8E-90C3-B94E-8592-78E71BBAAE13}" destId="{DD35980E-7F98-9942-ABB6-D0D506D6F488}" srcOrd="1" destOrd="0" presId="urn:microsoft.com/office/officeart/2005/8/layout/pyramid3"/>
    <dgm:cxn modelId="{18BC7C94-8A0F-104C-9C93-D924E390F747}" srcId="{991602CB-2E01-6F40-8C49-D9DA0B886945}" destId="{26B4FA24-EC7E-1E40-BEB6-DB7A915C54D7}" srcOrd="6" destOrd="0" parTransId="{7B9A9E02-4D12-D043-8225-81F330005DD3}" sibTransId="{8677B1AA-7442-764D-9A6D-D1253B155AC6}"/>
    <dgm:cxn modelId="{CAA25029-7503-C448-A897-B6A0D0D3B979}" srcId="{991602CB-2E01-6F40-8C49-D9DA0B886945}" destId="{F0106463-AB5D-9F4A-B5BB-3075B4035910}" srcOrd="2" destOrd="0" parTransId="{965336B0-567F-5440-A5B8-67DBD5893DDE}" sibTransId="{6EAD3BEE-D676-5B40-9869-80FFE4A7CCFA}"/>
    <dgm:cxn modelId="{46528C9D-2889-C548-8AC3-AEB5CA66CBCB}" type="presOf" srcId="{0B939E77-BB0D-DE48-80CB-A20050AFBCEB}" destId="{7E08DCAE-23B4-7B46-9AEC-E12E0B436861}" srcOrd="0" destOrd="0" presId="urn:microsoft.com/office/officeart/2005/8/layout/pyramid3"/>
    <dgm:cxn modelId="{7534A5EB-2CEC-CD48-ABC6-EDE3ED25A5E0}" type="presOf" srcId="{578AFC37-5E56-944F-AEF9-52957E4A2AA9}" destId="{8E433638-07B6-054C-A0EC-DCDE0161DF63}" srcOrd="1" destOrd="0" presId="urn:microsoft.com/office/officeart/2005/8/layout/pyramid3"/>
    <dgm:cxn modelId="{A064A280-209B-924D-B667-A7F5F69ADE9A}" srcId="{991602CB-2E01-6F40-8C49-D9DA0B886945}" destId="{0B939E77-BB0D-DE48-80CB-A20050AFBCEB}" srcOrd="1" destOrd="0" parTransId="{B253E062-0685-9449-91B2-0D073E3505CB}" sibTransId="{5EDF2D95-50A4-5349-9A6A-CC542F615637}"/>
    <dgm:cxn modelId="{B1313CDD-93B3-B94A-A1F2-CDF7B0C3ABE5}" type="presOf" srcId="{9D51B8CD-567E-3B41-BB68-AC1B073CADD5}" destId="{8C1BF0E5-97AE-A14F-9276-622C45BEC010}" srcOrd="0" destOrd="0" presId="urn:microsoft.com/office/officeart/2005/8/layout/pyramid3"/>
    <dgm:cxn modelId="{8F8DA36F-E9E8-E745-B249-EE9C151F6045}" type="presParOf" srcId="{48A64833-3EA4-0D47-9F7D-F099D88A89A2}" destId="{79B9BA10-070C-3647-98DF-EFAE81379CAC}" srcOrd="0" destOrd="0" presId="urn:microsoft.com/office/officeart/2005/8/layout/pyramid3"/>
    <dgm:cxn modelId="{0107936F-5E80-2745-BF0D-C35B20A85A16}" type="presParOf" srcId="{79B9BA10-070C-3647-98DF-EFAE81379CAC}" destId="{546DE05C-E5EC-7246-A6BE-7D7DE984BB0E}" srcOrd="0" destOrd="0" presId="urn:microsoft.com/office/officeart/2005/8/layout/pyramid3"/>
    <dgm:cxn modelId="{D924DEA3-5670-FA45-A70C-43FE3B4111C4}" type="presParOf" srcId="{79B9BA10-070C-3647-98DF-EFAE81379CAC}" destId="{DD35980E-7F98-9942-ABB6-D0D506D6F488}" srcOrd="1" destOrd="0" presId="urn:microsoft.com/office/officeart/2005/8/layout/pyramid3"/>
    <dgm:cxn modelId="{E537D6F0-EFE5-2741-8883-556A442D007D}" type="presParOf" srcId="{48A64833-3EA4-0D47-9F7D-F099D88A89A2}" destId="{9E9701AC-CB0A-9B48-8514-E91FEA1BED0C}" srcOrd="1" destOrd="0" presId="urn:microsoft.com/office/officeart/2005/8/layout/pyramid3"/>
    <dgm:cxn modelId="{A4CE0F2B-3679-4840-8763-B2E2C9C18F91}" type="presParOf" srcId="{9E9701AC-CB0A-9B48-8514-E91FEA1BED0C}" destId="{7E08DCAE-23B4-7B46-9AEC-E12E0B436861}" srcOrd="0" destOrd="0" presId="urn:microsoft.com/office/officeart/2005/8/layout/pyramid3"/>
    <dgm:cxn modelId="{B735F9F5-9DE3-974A-89B4-16D09E09B03E}" type="presParOf" srcId="{9E9701AC-CB0A-9B48-8514-E91FEA1BED0C}" destId="{4255251E-8D4F-1343-A85A-EF92FE17923D}" srcOrd="1" destOrd="0" presId="urn:microsoft.com/office/officeart/2005/8/layout/pyramid3"/>
    <dgm:cxn modelId="{B2780146-71A1-DD43-BBA8-992140D67291}" type="presParOf" srcId="{48A64833-3EA4-0D47-9F7D-F099D88A89A2}" destId="{18DEFB65-5380-2E41-B4F6-F10A86085466}" srcOrd="2" destOrd="0" presId="urn:microsoft.com/office/officeart/2005/8/layout/pyramid3"/>
    <dgm:cxn modelId="{A3980BE5-FAF9-AE4D-98FF-07F14EA83581}" type="presParOf" srcId="{18DEFB65-5380-2E41-B4F6-F10A86085466}" destId="{BD0041E9-CBFA-D442-B999-2E94B0FB60B3}" srcOrd="0" destOrd="0" presId="urn:microsoft.com/office/officeart/2005/8/layout/pyramid3"/>
    <dgm:cxn modelId="{0E42327D-30C0-B24C-AAA1-21C82D450F4D}" type="presParOf" srcId="{18DEFB65-5380-2E41-B4F6-F10A86085466}" destId="{E021A81E-DD79-D748-BD61-82C6496D0254}" srcOrd="1" destOrd="0" presId="urn:microsoft.com/office/officeart/2005/8/layout/pyramid3"/>
    <dgm:cxn modelId="{DC27B374-0827-1946-AAAD-28B92AE1F637}" type="presParOf" srcId="{48A64833-3EA4-0D47-9F7D-F099D88A89A2}" destId="{CBAD7A6B-4C84-274C-B3A7-B9CA69B280B7}" srcOrd="3" destOrd="0" presId="urn:microsoft.com/office/officeart/2005/8/layout/pyramid3"/>
    <dgm:cxn modelId="{606EBD33-5420-2248-9832-4D448FD9764D}" type="presParOf" srcId="{CBAD7A6B-4C84-274C-B3A7-B9CA69B280B7}" destId="{D8AF3926-ADCA-3649-9FDF-BF45755E671E}" srcOrd="0" destOrd="0" presId="urn:microsoft.com/office/officeart/2005/8/layout/pyramid3"/>
    <dgm:cxn modelId="{ABE057E6-F6A6-3D47-B00B-785A94298318}" type="presParOf" srcId="{CBAD7A6B-4C84-274C-B3A7-B9CA69B280B7}" destId="{8E433638-07B6-054C-A0EC-DCDE0161DF63}" srcOrd="1" destOrd="0" presId="urn:microsoft.com/office/officeart/2005/8/layout/pyramid3"/>
    <dgm:cxn modelId="{3D7267F8-0304-DE42-8D40-B16760CF88C5}" type="presParOf" srcId="{48A64833-3EA4-0D47-9F7D-F099D88A89A2}" destId="{AA4FC1B9-3BA0-2649-B386-65921DA2DF32}" srcOrd="4" destOrd="0" presId="urn:microsoft.com/office/officeart/2005/8/layout/pyramid3"/>
    <dgm:cxn modelId="{6AD6E1D3-102A-5648-87C2-4DD1F35C520C}" type="presParOf" srcId="{AA4FC1B9-3BA0-2649-B386-65921DA2DF32}" destId="{8C1BF0E5-97AE-A14F-9276-622C45BEC010}" srcOrd="0" destOrd="0" presId="urn:microsoft.com/office/officeart/2005/8/layout/pyramid3"/>
    <dgm:cxn modelId="{A9487435-34BC-7B47-B914-A6AA35DC7422}" type="presParOf" srcId="{AA4FC1B9-3BA0-2649-B386-65921DA2DF32}" destId="{C484EA03-1631-7742-B8CF-6219078C70F7}" srcOrd="1" destOrd="0" presId="urn:microsoft.com/office/officeart/2005/8/layout/pyramid3"/>
    <dgm:cxn modelId="{F814A685-75AE-3741-AD74-D043C5464DBE}" type="presParOf" srcId="{48A64833-3EA4-0D47-9F7D-F099D88A89A2}" destId="{5300DFED-E1A2-4A4D-8F78-8DB103B6AC21}" srcOrd="5" destOrd="0" presId="urn:microsoft.com/office/officeart/2005/8/layout/pyramid3"/>
    <dgm:cxn modelId="{8CAE3A0A-B9DB-374E-AAA3-E21332D7487B}" type="presParOf" srcId="{5300DFED-E1A2-4A4D-8F78-8DB103B6AC21}" destId="{950B6600-FADA-4B44-91CB-EF40B13D2D8C}" srcOrd="0" destOrd="0" presId="urn:microsoft.com/office/officeart/2005/8/layout/pyramid3"/>
    <dgm:cxn modelId="{AADE8124-AE8C-354C-9E3C-3499DA78DF24}" type="presParOf" srcId="{5300DFED-E1A2-4A4D-8F78-8DB103B6AC21}" destId="{BA355C1F-6E72-0E45-A9D3-AFA2B612D8D5}" srcOrd="1" destOrd="0" presId="urn:microsoft.com/office/officeart/2005/8/layout/pyramid3"/>
    <dgm:cxn modelId="{B6CCBA78-7296-1740-83CE-84F24D08CF2D}" type="presParOf" srcId="{48A64833-3EA4-0D47-9F7D-F099D88A89A2}" destId="{BA1F9BA3-1069-9F4D-9EEF-DEAC8E29CB5F}" srcOrd="6" destOrd="0" presId="urn:microsoft.com/office/officeart/2005/8/layout/pyramid3"/>
    <dgm:cxn modelId="{68BDFF62-D3E1-754E-8B7E-344D43F5F165}" type="presParOf" srcId="{BA1F9BA3-1069-9F4D-9EEF-DEAC8E29CB5F}" destId="{5BE0F3C4-4378-2C47-89F5-8BF1A93B4CB0}" srcOrd="0" destOrd="0" presId="urn:microsoft.com/office/officeart/2005/8/layout/pyramid3"/>
    <dgm:cxn modelId="{24EB77DE-05CD-7D41-9F14-175E850DBEBA}" type="presParOf" srcId="{BA1F9BA3-1069-9F4D-9EEF-DEAC8E29CB5F}" destId="{8D3ED36E-7B67-2744-B205-1C71FEDD2DE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602CB-2E01-6F40-8C49-D9DA0B886945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D780EE8E-90C3-B94E-8592-78E71BBAAE13}">
      <dgm:prSet phldrT="[Text]" custT="1"/>
      <dgm:spPr/>
      <dgm:t>
        <a:bodyPr/>
        <a:lstStyle/>
        <a:p>
          <a:r>
            <a:rPr lang="ru-RU" sz="1600"/>
            <a:t>Реклама</a:t>
          </a:r>
          <a:endParaRPr lang="en-US" sz="1600"/>
        </a:p>
      </dgm:t>
    </dgm:pt>
    <dgm:pt modelId="{EC677100-9E2E-294B-B8B0-6B781BE060A7}" type="parTrans" cxnId="{B4D7E242-4823-C949-9F27-765B8165EB3F}">
      <dgm:prSet/>
      <dgm:spPr/>
      <dgm:t>
        <a:bodyPr/>
        <a:lstStyle/>
        <a:p>
          <a:endParaRPr lang="en-US"/>
        </a:p>
      </dgm:t>
    </dgm:pt>
    <dgm:pt modelId="{59023439-B735-424F-B8FA-24371AE31FCC}" type="sibTrans" cxnId="{B4D7E242-4823-C949-9F27-765B8165EB3F}">
      <dgm:prSet/>
      <dgm:spPr/>
      <dgm:t>
        <a:bodyPr/>
        <a:lstStyle/>
        <a:p>
          <a:endParaRPr lang="en-US"/>
        </a:p>
      </dgm:t>
    </dgm:pt>
    <dgm:pt modelId="{0B939E77-BB0D-DE48-80CB-A20050AFBCEB}">
      <dgm:prSet phldrT="[Text]" custT="1"/>
      <dgm:spPr/>
      <dgm:t>
        <a:bodyPr/>
        <a:lstStyle/>
        <a:p>
          <a:r>
            <a:rPr lang="ru-RU" sz="1600"/>
            <a:t>Сайт</a:t>
          </a:r>
          <a:endParaRPr lang="en-US" sz="1600"/>
        </a:p>
      </dgm:t>
    </dgm:pt>
    <dgm:pt modelId="{B253E062-0685-9449-91B2-0D073E3505CB}" type="parTrans" cxnId="{A064A280-209B-924D-B667-A7F5F69ADE9A}">
      <dgm:prSet/>
      <dgm:spPr/>
      <dgm:t>
        <a:bodyPr/>
        <a:lstStyle/>
        <a:p>
          <a:endParaRPr lang="en-US"/>
        </a:p>
      </dgm:t>
    </dgm:pt>
    <dgm:pt modelId="{5EDF2D95-50A4-5349-9A6A-CC542F615637}" type="sibTrans" cxnId="{A064A280-209B-924D-B667-A7F5F69ADE9A}">
      <dgm:prSet/>
      <dgm:spPr/>
      <dgm:t>
        <a:bodyPr/>
        <a:lstStyle/>
        <a:p>
          <a:endParaRPr lang="en-US"/>
        </a:p>
      </dgm:t>
    </dgm:pt>
    <dgm:pt modelId="{F0106463-AB5D-9F4A-B5BB-3075B4035910}">
      <dgm:prSet phldrT="[Text]" custT="1"/>
      <dgm:spPr/>
      <dgm:t>
        <a:bodyPr/>
        <a:lstStyle/>
        <a:p>
          <a:r>
            <a:rPr lang="ru-RU" sz="1600"/>
            <a:t>Карточка товара</a:t>
          </a:r>
          <a:endParaRPr lang="en-US" sz="1600"/>
        </a:p>
      </dgm:t>
    </dgm:pt>
    <dgm:pt modelId="{965336B0-567F-5440-A5B8-67DBD5893DDE}" type="parTrans" cxnId="{CAA25029-7503-C448-A897-B6A0D0D3B979}">
      <dgm:prSet/>
      <dgm:spPr/>
      <dgm:t>
        <a:bodyPr/>
        <a:lstStyle/>
        <a:p>
          <a:endParaRPr lang="en-US"/>
        </a:p>
      </dgm:t>
    </dgm:pt>
    <dgm:pt modelId="{6EAD3BEE-D676-5B40-9869-80FFE4A7CCFA}" type="sibTrans" cxnId="{CAA25029-7503-C448-A897-B6A0D0D3B979}">
      <dgm:prSet/>
      <dgm:spPr/>
      <dgm:t>
        <a:bodyPr/>
        <a:lstStyle/>
        <a:p>
          <a:endParaRPr lang="en-US"/>
        </a:p>
      </dgm:t>
    </dgm:pt>
    <dgm:pt modelId="{578AFC37-5E56-944F-AEF9-52957E4A2AA9}">
      <dgm:prSet custT="1"/>
      <dgm:spPr/>
      <dgm:t>
        <a:bodyPr/>
        <a:lstStyle/>
        <a:p>
          <a:r>
            <a:rPr lang="ru-RU" sz="1600"/>
            <a:t>Добавление в корзину</a:t>
          </a:r>
          <a:endParaRPr lang="en-US" sz="1600"/>
        </a:p>
      </dgm:t>
    </dgm:pt>
    <dgm:pt modelId="{60FB822A-E6B9-F147-8889-764F7A8291B4}" type="parTrans" cxnId="{7B71BF45-31A2-9A4D-B525-430D589D27BF}">
      <dgm:prSet/>
      <dgm:spPr/>
      <dgm:t>
        <a:bodyPr/>
        <a:lstStyle/>
        <a:p>
          <a:endParaRPr lang="en-US"/>
        </a:p>
      </dgm:t>
    </dgm:pt>
    <dgm:pt modelId="{D0A31CC4-DC6A-3942-B134-AC7170D35D2D}" type="sibTrans" cxnId="{7B71BF45-31A2-9A4D-B525-430D589D27BF}">
      <dgm:prSet/>
      <dgm:spPr/>
      <dgm:t>
        <a:bodyPr/>
        <a:lstStyle/>
        <a:p>
          <a:endParaRPr lang="en-US"/>
        </a:p>
      </dgm:t>
    </dgm:pt>
    <dgm:pt modelId="{9D51B8CD-567E-3B41-BB68-AC1B073CADD5}">
      <dgm:prSet custT="1"/>
      <dgm:spPr/>
      <dgm:t>
        <a:bodyPr/>
        <a:lstStyle/>
        <a:p>
          <a:r>
            <a:rPr lang="ru-RU" sz="1600"/>
            <a:t>Заказ</a:t>
          </a:r>
          <a:endParaRPr lang="en-US" sz="1600"/>
        </a:p>
      </dgm:t>
    </dgm:pt>
    <dgm:pt modelId="{5513064D-10A9-E046-9A1F-C87E6A92FF05}" type="parTrans" cxnId="{DE17A135-DAB6-A441-A27C-2F2C88DB26F5}">
      <dgm:prSet/>
      <dgm:spPr/>
      <dgm:t>
        <a:bodyPr/>
        <a:lstStyle/>
        <a:p>
          <a:endParaRPr lang="en-US"/>
        </a:p>
      </dgm:t>
    </dgm:pt>
    <dgm:pt modelId="{DE250CA4-C99F-E543-8BB6-15D834833CB2}" type="sibTrans" cxnId="{DE17A135-DAB6-A441-A27C-2F2C88DB26F5}">
      <dgm:prSet/>
      <dgm:spPr/>
      <dgm:t>
        <a:bodyPr/>
        <a:lstStyle/>
        <a:p>
          <a:endParaRPr lang="en-US"/>
        </a:p>
      </dgm:t>
    </dgm:pt>
    <dgm:pt modelId="{26B4FA24-EC7E-1E40-BEB6-DB7A915C54D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n-US" sz="1600"/>
        </a:p>
      </dgm:t>
    </dgm:pt>
    <dgm:pt modelId="{8677B1AA-7442-764D-9A6D-D1253B155AC6}" type="sibTrans" cxnId="{18BC7C94-8A0F-104C-9C93-D924E390F747}">
      <dgm:prSet/>
      <dgm:spPr/>
      <dgm:t>
        <a:bodyPr/>
        <a:lstStyle/>
        <a:p>
          <a:endParaRPr lang="en-US"/>
        </a:p>
      </dgm:t>
    </dgm:pt>
    <dgm:pt modelId="{7B9A9E02-4D12-D043-8225-81F330005DD3}" type="parTrans" cxnId="{18BC7C94-8A0F-104C-9C93-D924E390F747}">
      <dgm:prSet/>
      <dgm:spPr/>
      <dgm:t>
        <a:bodyPr/>
        <a:lstStyle/>
        <a:p>
          <a:endParaRPr lang="en-US"/>
        </a:p>
      </dgm:t>
    </dgm:pt>
    <dgm:pt modelId="{315F3F1F-4244-FE44-BA66-766D9453551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n-US" sz="1200"/>
        </a:p>
      </dgm:t>
    </dgm:pt>
    <dgm:pt modelId="{EF7E4333-50C5-B84D-870A-A904E7D4447E}" type="sibTrans" cxnId="{EC63BB2B-CEC9-EC4B-9F79-3DB4FA7C17C4}">
      <dgm:prSet/>
      <dgm:spPr/>
      <dgm:t>
        <a:bodyPr/>
        <a:lstStyle/>
        <a:p>
          <a:endParaRPr lang="en-US"/>
        </a:p>
      </dgm:t>
    </dgm:pt>
    <dgm:pt modelId="{E02C0E1F-22FA-2C40-A8DF-EC00AC4560E1}" type="parTrans" cxnId="{EC63BB2B-CEC9-EC4B-9F79-3DB4FA7C17C4}">
      <dgm:prSet/>
      <dgm:spPr/>
      <dgm:t>
        <a:bodyPr/>
        <a:lstStyle/>
        <a:p>
          <a:endParaRPr lang="en-US"/>
        </a:p>
      </dgm:t>
    </dgm:pt>
    <dgm:pt modelId="{48A64833-3EA4-0D47-9F7D-F099D88A89A2}" type="pres">
      <dgm:prSet presAssocID="{991602CB-2E01-6F40-8C49-D9DA0B886945}" presName="Name0" presStyleCnt="0">
        <dgm:presLayoutVars>
          <dgm:dir/>
          <dgm:animLvl val="lvl"/>
          <dgm:resizeHandles val="exact"/>
        </dgm:presLayoutVars>
      </dgm:prSet>
      <dgm:spPr/>
    </dgm:pt>
    <dgm:pt modelId="{79B9BA10-070C-3647-98DF-EFAE81379CAC}" type="pres">
      <dgm:prSet presAssocID="{D780EE8E-90C3-B94E-8592-78E71BBAAE13}" presName="Name8" presStyleCnt="0"/>
      <dgm:spPr/>
    </dgm:pt>
    <dgm:pt modelId="{546DE05C-E5EC-7246-A6BE-7D7DE984BB0E}" type="pres">
      <dgm:prSet presAssocID="{D780EE8E-90C3-B94E-8592-78E71BBAAE13}" presName="level" presStyleLbl="node1" presStyleIdx="0" presStyleCnt="7" custLinFactNeighborX="-17100" custLinFactNeighborY="-309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980E-7F98-9942-ABB6-D0D506D6F488}" type="pres">
      <dgm:prSet presAssocID="{D780EE8E-90C3-B94E-8592-78E71BBAA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01AC-CB0A-9B48-8514-E91FEA1BED0C}" type="pres">
      <dgm:prSet presAssocID="{0B939E77-BB0D-DE48-80CB-A20050AFBCEB}" presName="Name8" presStyleCnt="0"/>
      <dgm:spPr/>
    </dgm:pt>
    <dgm:pt modelId="{7E08DCAE-23B4-7B46-9AEC-E12E0B436861}" type="pres">
      <dgm:prSet presAssocID="{0B939E77-BB0D-DE48-80CB-A20050AFBCEB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251E-8D4F-1343-A85A-EF92FE17923D}" type="pres">
      <dgm:prSet presAssocID="{0B939E77-BB0D-DE48-80CB-A20050AFBC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FB65-5380-2E41-B4F6-F10A86085466}" type="pres">
      <dgm:prSet presAssocID="{F0106463-AB5D-9F4A-B5BB-3075B4035910}" presName="Name8" presStyleCnt="0"/>
      <dgm:spPr/>
    </dgm:pt>
    <dgm:pt modelId="{BD0041E9-CBFA-D442-B999-2E94B0FB60B3}" type="pres">
      <dgm:prSet presAssocID="{F0106463-AB5D-9F4A-B5BB-3075B403591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A81E-DD79-D748-BD61-82C6496D0254}" type="pres">
      <dgm:prSet presAssocID="{F0106463-AB5D-9F4A-B5BB-3075B4035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7A6B-4C84-274C-B3A7-B9CA69B280B7}" type="pres">
      <dgm:prSet presAssocID="{578AFC37-5E56-944F-AEF9-52957E4A2AA9}" presName="Name8" presStyleCnt="0"/>
      <dgm:spPr/>
    </dgm:pt>
    <dgm:pt modelId="{D8AF3926-ADCA-3649-9FDF-BF45755E671E}" type="pres">
      <dgm:prSet presAssocID="{578AFC37-5E56-944F-AEF9-52957E4A2AA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3638-07B6-054C-A0EC-DCDE0161DF63}" type="pres">
      <dgm:prSet presAssocID="{578AFC37-5E56-944F-AEF9-52957E4A2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C1B9-3BA0-2649-B386-65921DA2DF32}" type="pres">
      <dgm:prSet presAssocID="{9D51B8CD-567E-3B41-BB68-AC1B073CADD5}" presName="Name8" presStyleCnt="0"/>
      <dgm:spPr/>
    </dgm:pt>
    <dgm:pt modelId="{8C1BF0E5-97AE-A14F-9276-622C45BEC010}" type="pres">
      <dgm:prSet presAssocID="{9D51B8CD-567E-3B41-BB68-AC1B073CADD5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4EA03-1631-7742-B8CF-6219078C70F7}" type="pres">
      <dgm:prSet presAssocID="{9D51B8CD-567E-3B41-BB68-AC1B073CA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DFED-E1A2-4A4D-8F78-8DB103B6AC21}" type="pres">
      <dgm:prSet presAssocID="{315F3F1F-4244-FE44-BA66-766D9453551C}" presName="Name8" presStyleCnt="0"/>
      <dgm:spPr/>
    </dgm:pt>
    <dgm:pt modelId="{950B6600-FADA-4B44-91CB-EF40B13D2D8C}" type="pres">
      <dgm:prSet presAssocID="{315F3F1F-4244-FE44-BA66-766D9453551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55C1F-6E72-0E45-A9D3-AFA2B612D8D5}" type="pres">
      <dgm:prSet presAssocID="{315F3F1F-4244-FE44-BA66-766D945355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9BA3-1069-9F4D-9EEF-DEAC8E29CB5F}" type="pres">
      <dgm:prSet presAssocID="{26B4FA24-EC7E-1E40-BEB6-DB7A915C54D7}" presName="Name8" presStyleCnt="0"/>
      <dgm:spPr/>
    </dgm:pt>
    <dgm:pt modelId="{5BE0F3C4-4378-2C47-89F5-8BF1A93B4CB0}" type="pres">
      <dgm:prSet presAssocID="{26B4FA24-EC7E-1E40-BEB6-DB7A915C54D7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D36E-7B67-2744-B205-1C71FEDD2DED}" type="pres">
      <dgm:prSet presAssocID="{26B4FA24-EC7E-1E40-BEB6-DB7A915C5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040FB-9D40-9C46-A443-6A437793FDE4}" type="presOf" srcId="{26B4FA24-EC7E-1E40-BEB6-DB7A915C54D7}" destId="{8D3ED36E-7B67-2744-B205-1C71FEDD2DED}" srcOrd="1" destOrd="0" presId="urn:microsoft.com/office/officeart/2005/8/layout/pyramid3"/>
    <dgm:cxn modelId="{EC63BB2B-CEC9-EC4B-9F79-3DB4FA7C17C4}" srcId="{991602CB-2E01-6F40-8C49-D9DA0B886945}" destId="{315F3F1F-4244-FE44-BA66-766D9453551C}" srcOrd="5" destOrd="0" parTransId="{E02C0E1F-22FA-2C40-A8DF-EC00AC4560E1}" sibTransId="{EF7E4333-50C5-B84D-870A-A904E7D4447E}"/>
    <dgm:cxn modelId="{DE17A135-DAB6-A441-A27C-2F2C88DB26F5}" srcId="{991602CB-2E01-6F40-8C49-D9DA0B886945}" destId="{9D51B8CD-567E-3B41-BB68-AC1B073CADD5}" srcOrd="4" destOrd="0" parTransId="{5513064D-10A9-E046-9A1F-C87E6A92FF05}" sibTransId="{DE250CA4-C99F-E543-8BB6-15D834833CB2}"/>
    <dgm:cxn modelId="{A064A280-209B-924D-B667-A7F5F69ADE9A}" srcId="{991602CB-2E01-6F40-8C49-D9DA0B886945}" destId="{0B939E77-BB0D-DE48-80CB-A20050AFBCEB}" srcOrd="1" destOrd="0" parTransId="{B253E062-0685-9449-91B2-0D073E3505CB}" sibTransId="{5EDF2D95-50A4-5349-9A6A-CC542F615637}"/>
    <dgm:cxn modelId="{7A89D61A-EA1C-3D40-B3BC-14C9B96C4CB9}" type="presOf" srcId="{F0106463-AB5D-9F4A-B5BB-3075B4035910}" destId="{E021A81E-DD79-D748-BD61-82C6496D0254}" srcOrd="1" destOrd="0" presId="urn:microsoft.com/office/officeart/2005/8/layout/pyramid3"/>
    <dgm:cxn modelId="{CAA25029-7503-C448-A897-B6A0D0D3B979}" srcId="{991602CB-2E01-6F40-8C49-D9DA0B886945}" destId="{F0106463-AB5D-9F4A-B5BB-3075B4035910}" srcOrd="2" destOrd="0" parTransId="{965336B0-567F-5440-A5B8-67DBD5893DDE}" sibTransId="{6EAD3BEE-D676-5B40-9869-80FFE4A7CCFA}"/>
    <dgm:cxn modelId="{92515FFE-2738-8640-85F2-5F1C19CA61E5}" type="presOf" srcId="{D780EE8E-90C3-B94E-8592-78E71BBAAE13}" destId="{DD35980E-7F98-9942-ABB6-D0D506D6F488}" srcOrd="1" destOrd="0" presId="urn:microsoft.com/office/officeart/2005/8/layout/pyramid3"/>
    <dgm:cxn modelId="{52763596-9FDC-C74C-BB00-EE186FC4DF46}" type="presOf" srcId="{578AFC37-5E56-944F-AEF9-52957E4A2AA9}" destId="{D8AF3926-ADCA-3649-9FDF-BF45755E671E}" srcOrd="0" destOrd="0" presId="urn:microsoft.com/office/officeart/2005/8/layout/pyramid3"/>
    <dgm:cxn modelId="{6948E40B-10A4-EA46-9B31-43BF1486F2A9}" type="presOf" srcId="{9D51B8CD-567E-3B41-BB68-AC1B073CADD5}" destId="{C484EA03-1631-7742-B8CF-6219078C70F7}" srcOrd="1" destOrd="0" presId="urn:microsoft.com/office/officeart/2005/8/layout/pyramid3"/>
    <dgm:cxn modelId="{7B71BF45-31A2-9A4D-B525-430D589D27BF}" srcId="{991602CB-2E01-6F40-8C49-D9DA0B886945}" destId="{578AFC37-5E56-944F-AEF9-52957E4A2AA9}" srcOrd="3" destOrd="0" parTransId="{60FB822A-E6B9-F147-8889-764F7A8291B4}" sibTransId="{D0A31CC4-DC6A-3942-B134-AC7170D35D2D}"/>
    <dgm:cxn modelId="{3F9B35CD-FC6B-DC44-B54E-0D997D4A09CF}" type="presOf" srcId="{D780EE8E-90C3-B94E-8592-78E71BBAAE13}" destId="{546DE05C-E5EC-7246-A6BE-7D7DE984BB0E}" srcOrd="0" destOrd="0" presId="urn:microsoft.com/office/officeart/2005/8/layout/pyramid3"/>
    <dgm:cxn modelId="{3FE07FC6-6217-A64E-BC98-5CCE4F4C04E9}" type="presOf" srcId="{578AFC37-5E56-944F-AEF9-52957E4A2AA9}" destId="{8E433638-07B6-054C-A0EC-DCDE0161DF63}" srcOrd="1" destOrd="0" presId="urn:microsoft.com/office/officeart/2005/8/layout/pyramid3"/>
    <dgm:cxn modelId="{33252EBE-0777-154D-81C9-A7507E79D06E}" type="presOf" srcId="{F0106463-AB5D-9F4A-B5BB-3075B4035910}" destId="{BD0041E9-CBFA-D442-B999-2E94B0FB60B3}" srcOrd="0" destOrd="0" presId="urn:microsoft.com/office/officeart/2005/8/layout/pyramid3"/>
    <dgm:cxn modelId="{18BC7C94-8A0F-104C-9C93-D924E390F747}" srcId="{991602CB-2E01-6F40-8C49-D9DA0B886945}" destId="{26B4FA24-EC7E-1E40-BEB6-DB7A915C54D7}" srcOrd="6" destOrd="0" parTransId="{7B9A9E02-4D12-D043-8225-81F330005DD3}" sibTransId="{8677B1AA-7442-764D-9A6D-D1253B155AC6}"/>
    <dgm:cxn modelId="{C12A33CB-9A49-AE44-9D6D-3D50A38F35C9}" type="presOf" srcId="{0B939E77-BB0D-DE48-80CB-A20050AFBCEB}" destId="{4255251E-8D4F-1343-A85A-EF92FE17923D}" srcOrd="1" destOrd="0" presId="urn:microsoft.com/office/officeart/2005/8/layout/pyramid3"/>
    <dgm:cxn modelId="{09DF3D78-A818-A54E-B6C7-3733C7D5F382}" type="presOf" srcId="{9D51B8CD-567E-3B41-BB68-AC1B073CADD5}" destId="{8C1BF0E5-97AE-A14F-9276-622C45BEC010}" srcOrd="0" destOrd="0" presId="urn:microsoft.com/office/officeart/2005/8/layout/pyramid3"/>
    <dgm:cxn modelId="{78ADD512-E79F-9445-B525-27B997B9AEBF}" type="presOf" srcId="{0B939E77-BB0D-DE48-80CB-A20050AFBCEB}" destId="{7E08DCAE-23B4-7B46-9AEC-E12E0B436861}" srcOrd="0" destOrd="0" presId="urn:microsoft.com/office/officeart/2005/8/layout/pyramid3"/>
    <dgm:cxn modelId="{B4D7E242-4823-C949-9F27-765B8165EB3F}" srcId="{991602CB-2E01-6F40-8C49-D9DA0B886945}" destId="{D780EE8E-90C3-B94E-8592-78E71BBAAE13}" srcOrd="0" destOrd="0" parTransId="{EC677100-9E2E-294B-B8B0-6B781BE060A7}" sibTransId="{59023439-B735-424F-B8FA-24371AE31FCC}"/>
    <dgm:cxn modelId="{6EC3AF08-3491-4849-A4D5-EA53B6FB1AC7}" type="presOf" srcId="{26B4FA24-EC7E-1E40-BEB6-DB7A915C54D7}" destId="{5BE0F3C4-4378-2C47-89F5-8BF1A93B4CB0}" srcOrd="0" destOrd="0" presId="urn:microsoft.com/office/officeart/2005/8/layout/pyramid3"/>
    <dgm:cxn modelId="{25EB5329-6D5C-4C4E-91C8-49AF56B98B7F}" type="presOf" srcId="{315F3F1F-4244-FE44-BA66-766D9453551C}" destId="{950B6600-FADA-4B44-91CB-EF40B13D2D8C}" srcOrd="0" destOrd="0" presId="urn:microsoft.com/office/officeart/2005/8/layout/pyramid3"/>
    <dgm:cxn modelId="{9D7726DF-7620-6240-AD03-657CDD247B65}" type="presOf" srcId="{315F3F1F-4244-FE44-BA66-766D9453551C}" destId="{BA355C1F-6E72-0E45-A9D3-AFA2B612D8D5}" srcOrd="1" destOrd="0" presId="urn:microsoft.com/office/officeart/2005/8/layout/pyramid3"/>
    <dgm:cxn modelId="{104FF996-AF1D-EC4E-AD5C-656FD8947FCA}" type="presOf" srcId="{991602CB-2E01-6F40-8C49-D9DA0B886945}" destId="{48A64833-3EA4-0D47-9F7D-F099D88A89A2}" srcOrd="0" destOrd="0" presId="urn:microsoft.com/office/officeart/2005/8/layout/pyramid3"/>
    <dgm:cxn modelId="{14C4FC61-A179-CE49-A98F-AF2D1C9C663F}" type="presParOf" srcId="{48A64833-3EA4-0D47-9F7D-F099D88A89A2}" destId="{79B9BA10-070C-3647-98DF-EFAE81379CAC}" srcOrd="0" destOrd="0" presId="urn:microsoft.com/office/officeart/2005/8/layout/pyramid3"/>
    <dgm:cxn modelId="{4646916F-2895-F440-B2CF-929AE9104690}" type="presParOf" srcId="{79B9BA10-070C-3647-98DF-EFAE81379CAC}" destId="{546DE05C-E5EC-7246-A6BE-7D7DE984BB0E}" srcOrd="0" destOrd="0" presId="urn:microsoft.com/office/officeart/2005/8/layout/pyramid3"/>
    <dgm:cxn modelId="{E1B92A4F-0B18-1A43-824C-D3FE2105258B}" type="presParOf" srcId="{79B9BA10-070C-3647-98DF-EFAE81379CAC}" destId="{DD35980E-7F98-9942-ABB6-D0D506D6F488}" srcOrd="1" destOrd="0" presId="urn:microsoft.com/office/officeart/2005/8/layout/pyramid3"/>
    <dgm:cxn modelId="{99854034-ABB4-E642-9058-C51440E77A70}" type="presParOf" srcId="{48A64833-3EA4-0D47-9F7D-F099D88A89A2}" destId="{9E9701AC-CB0A-9B48-8514-E91FEA1BED0C}" srcOrd="1" destOrd="0" presId="urn:microsoft.com/office/officeart/2005/8/layout/pyramid3"/>
    <dgm:cxn modelId="{8398A899-0A15-FA48-ACD5-2DEDB44AF857}" type="presParOf" srcId="{9E9701AC-CB0A-9B48-8514-E91FEA1BED0C}" destId="{7E08DCAE-23B4-7B46-9AEC-E12E0B436861}" srcOrd="0" destOrd="0" presId="urn:microsoft.com/office/officeart/2005/8/layout/pyramid3"/>
    <dgm:cxn modelId="{FCA79C95-2835-A044-8141-20415047978B}" type="presParOf" srcId="{9E9701AC-CB0A-9B48-8514-E91FEA1BED0C}" destId="{4255251E-8D4F-1343-A85A-EF92FE17923D}" srcOrd="1" destOrd="0" presId="urn:microsoft.com/office/officeart/2005/8/layout/pyramid3"/>
    <dgm:cxn modelId="{C18CA216-5451-6442-92D7-6B074724E6E9}" type="presParOf" srcId="{48A64833-3EA4-0D47-9F7D-F099D88A89A2}" destId="{18DEFB65-5380-2E41-B4F6-F10A86085466}" srcOrd="2" destOrd="0" presId="urn:microsoft.com/office/officeart/2005/8/layout/pyramid3"/>
    <dgm:cxn modelId="{DDC6ED6A-DAF3-274C-9692-54438D6D16AC}" type="presParOf" srcId="{18DEFB65-5380-2E41-B4F6-F10A86085466}" destId="{BD0041E9-CBFA-D442-B999-2E94B0FB60B3}" srcOrd="0" destOrd="0" presId="urn:microsoft.com/office/officeart/2005/8/layout/pyramid3"/>
    <dgm:cxn modelId="{7F4C4A96-0FF8-C34B-ADD7-19A2FC60782E}" type="presParOf" srcId="{18DEFB65-5380-2E41-B4F6-F10A86085466}" destId="{E021A81E-DD79-D748-BD61-82C6496D0254}" srcOrd="1" destOrd="0" presId="urn:microsoft.com/office/officeart/2005/8/layout/pyramid3"/>
    <dgm:cxn modelId="{E3804158-2EC4-ED40-8BAD-83385EC84C64}" type="presParOf" srcId="{48A64833-3EA4-0D47-9F7D-F099D88A89A2}" destId="{CBAD7A6B-4C84-274C-B3A7-B9CA69B280B7}" srcOrd="3" destOrd="0" presId="urn:microsoft.com/office/officeart/2005/8/layout/pyramid3"/>
    <dgm:cxn modelId="{14FD8920-2407-0146-B485-736C4BFE8DDC}" type="presParOf" srcId="{CBAD7A6B-4C84-274C-B3A7-B9CA69B280B7}" destId="{D8AF3926-ADCA-3649-9FDF-BF45755E671E}" srcOrd="0" destOrd="0" presId="urn:microsoft.com/office/officeart/2005/8/layout/pyramid3"/>
    <dgm:cxn modelId="{B9E5C702-8060-5844-99EC-FF61F715061B}" type="presParOf" srcId="{CBAD7A6B-4C84-274C-B3A7-B9CA69B280B7}" destId="{8E433638-07B6-054C-A0EC-DCDE0161DF63}" srcOrd="1" destOrd="0" presId="urn:microsoft.com/office/officeart/2005/8/layout/pyramid3"/>
    <dgm:cxn modelId="{5535AEF1-7384-B343-9B99-4CEB54A2E042}" type="presParOf" srcId="{48A64833-3EA4-0D47-9F7D-F099D88A89A2}" destId="{AA4FC1B9-3BA0-2649-B386-65921DA2DF32}" srcOrd="4" destOrd="0" presId="urn:microsoft.com/office/officeart/2005/8/layout/pyramid3"/>
    <dgm:cxn modelId="{3D679C79-3782-0447-982D-5A977FA96B38}" type="presParOf" srcId="{AA4FC1B9-3BA0-2649-B386-65921DA2DF32}" destId="{8C1BF0E5-97AE-A14F-9276-622C45BEC010}" srcOrd="0" destOrd="0" presId="urn:microsoft.com/office/officeart/2005/8/layout/pyramid3"/>
    <dgm:cxn modelId="{FFCCD3B2-0BD5-C64B-9C40-64A88CB7028D}" type="presParOf" srcId="{AA4FC1B9-3BA0-2649-B386-65921DA2DF32}" destId="{C484EA03-1631-7742-B8CF-6219078C70F7}" srcOrd="1" destOrd="0" presId="urn:microsoft.com/office/officeart/2005/8/layout/pyramid3"/>
    <dgm:cxn modelId="{10E7D346-2867-314B-8589-1A7B2B4E8257}" type="presParOf" srcId="{48A64833-3EA4-0D47-9F7D-F099D88A89A2}" destId="{5300DFED-E1A2-4A4D-8F78-8DB103B6AC21}" srcOrd="5" destOrd="0" presId="urn:microsoft.com/office/officeart/2005/8/layout/pyramid3"/>
    <dgm:cxn modelId="{12D2FB05-9A3B-C040-908B-5B8B930E504E}" type="presParOf" srcId="{5300DFED-E1A2-4A4D-8F78-8DB103B6AC21}" destId="{950B6600-FADA-4B44-91CB-EF40B13D2D8C}" srcOrd="0" destOrd="0" presId="urn:microsoft.com/office/officeart/2005/8/layout/pyramid3"/>
    <dgm:cxn modelId="{06F2E276-F19F-3240-B31A-E2580D6EE08E}" type="presParOf" srcId="{5300DFED-E1A2-4A4D-8F78-8DB103B6AC21}" destId="{BA355C1F-6E72-0E45-A9D3-AFA2B612D8D5}" srcOrd="1" destOrd="0" presId="urn:microsoft.com/office/officeart/2005/8/layout/pyramid3"/>
    <dgm:cxn modelId="{49849E52-733D-8E44-9783-666C65EC2CEE}" type="presParOf" srcId="{48A64833-3EA4-0D47-9F7D-F099D88A89A2}" destId="{BA1F9BA3-1069-9F4D-9EEF-DEAC8E29CB5F}" srcOrd="6" destOrd="0" presId="urn:microsoft.com/office/officeart/2005/8/layout/pyramid3"/>
    <dgm:cxn modelId="{612B0FA6-50D2-2A47-AF45-48B3FD35BCBF}" type="presParOf" srcId="{BA1F9BA3-1069-9F4D-9EEF-DEAC8E29CB5F}" destId="{5BE0F3C4-4378-2C47-89F5-8BF1A93B4CB0}" srcOrd="0" destOrd="0" presId="urn:microsoft.com/office/officeart/2005/8/layout/pyramid3"/>
    <dgm:cxn modelId="{1EF9AE62-6AF1-3049-8A32-3A1892FB07FC}" type="presParOf" srcId="{BA1F9BA3-1069-9F4D-9EEF-DEAC8E29CB5F}" destId="{8D3ED36E-7B67-2744-B205-1C71FEDD2DE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602CB-2E01-6F40-8C49-D9DA0B886945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D780EE8E-90C3-B94E-8592-78E71BBAAE13}">
      <dgm:prSet phldrT="[Text]" custT="1"/>
      <dgm:spPr/>
      <dgm:t>
        <a:bodyPr/>
        <a:lstStyle/>
        <a:p>
          <a:r>
            <a:rPr lang="ru-RU" sz="1600"/>
            <a:t>Реклама</a:t>
          </a:r>
          <a:endParaRPr lang="en-US" sz="1600"/>
        </a:p>
      </dgm:t>
    </dgm:pt>
    <dgm:pt modelId="{EC677100-9E2E-294B-B8B0-6B781BE060A7}" type="parTrans" cxnId="{B4D7E242-4823-C949-9F27-765B8165EB3F}">
      <dgm:prSet/>
      <dgm:spPr/>
      <dgm:t>
        <a:bodyPr/>
        <a:lstStyle/>
        <a:p>
          <a:endParaRPr lang="en-US"/>
        </a:p>
      </dgm:t>
    </dgm:pt>
    <dgm:pt modelId="{59023439-B735-424F-B8FA-24371AE31FCC}" type="sibTrans" cxnId="{B4D7E242-4823-C949-9F27-765B8165EB3F}">
      <dgm:prSet/>
      <dgm:spPr/>
      <dgm:t>
        <a:bodyPr/>
        <a:lstStyle/>
        <a:p>
          <a:endParaRPr lang="en-US"/>
        </a:p>
      </dgm:t>
    </dgm:pt>
    <dgm:pt modelId="{0B939E77-BB0D-DE48-80CB-A20050AFBCEB}">
      <dgm:prSet phldrT="[Text]" custT="1"/>
      <dgm:spPr/>
      <dgm:t>
        <a:bodyPr/>
        <a:lstStyle/>
        <a:p>
          <a:r>
            <a:rPr lang="ru-RU" sz="1600"/>
            <a:t>Сайт</a:t>
          </a:r>
          <a:endParaRPr lang="en-US" sz="1600"/>
        </a:p>
      </dgm:t>
    </dgm:pt>
    <dgm:pt modelId="{B253E062-0685-9449-91B2-0D073E3505CB}" type="parTrans" cxnId="{A064A280-209B-924D-B667-A7F5F69ADE9A}">
      <dgm:prSet/>
      <dgm:spPr/>
      <dgm:t>
        <a:bodyPr/>
        <a:lstStyle/>
        <a:p>
          <a:endParaRPr lang="en-US"/>
        </a:p>
      </dgm:t>
    </dgm:pt>
    <dgm:pt modelId="{5EDF2D95-50A4-5349-9A6A-CC542F615637}" type="sibTrans" cxnId="{A064A280-209B-924D-B667-A7F5F69ADE9A}">
      <dgm:prSet/>
      <dgm:spPr/>
      <dgm:t>
        <a:bodyPr/>
        <a:lstStyle/>
        <a:p>
          <a:endParaRPr lang="en-US"/>
        </a:p>
      </dgm:t>
    </dgm:pt>
    <dgm:pt modelId="{F0106463-AB5D-9F4A-B5BB-3075B4035910}">
      <dgm:prSet phldrT="[Text]" custT="1"/>
      <dgm:spPr/>
      <dgm:t>
        <a:bodyPr/>
        <a:lstStyle/>
        <a:p>
          <a:r>
            <a:rPr lang="ru-RU" sz="1600"/>
            <a:t>Карточка товара</a:t>
          </a:r>
          <a:endParaRPr lang="en-US" sz="1600"/>
        </a:p>
      </dgm:t>
    </dgm:pt>
    <dgm:pt modelId="{965336B0-567F-5440-A5B8-67DBD5893DDE}" type="parTrans" cxnId="{CAA25029-7503-C448-A897-B6A0D0D3B979}">
      <dgm:prSet/>
      <dgm:spPr/>
      <dgm:t>
        <a:bodyPr/>
        <a:lstStyle/>
        <a:p>
          <a:endParaRPr lang="en-US"/>
        </a:p>
      </dgm:t>
    </dgm:pt>
    <dgm:pt modelId="{6EAD3BEE-D676-5B40-9869-80FFE4A7CCFA}" type="sibTrans" cxnId="{CAA25029-7503-C448-A897-B6A0D0D3B979}">
      <dgm:prSet/>
      <dgm:spPr/>
      <dgm:t>
        <a:bodyPr/>
        <a:lstStyle/>
        <a:p>
          <a:endParaRPr lang="en-US"/>
        </a:p>
      </dgm:t>
    </dgm:pt>
    <dgm:pt modelId="{578AFC37-5E56-944F-AEF9-52957E4A2AA9}">
      <dgm:prSet custT="1"/>
      <dgm:spPr/>
      <dgm:t>
        <a:bodyPr/>
        <a:lstStyle/>
        <a:p>
          <a:r>
            <a:rPr lang="ru-RU" sz="1600"/>
            <a:t>Добавление в корзину</a:t>
          </a:r>
          <a:endParaRPr lang="en-US" sz="1600"/>
        </a:p>
      </dgm:t>
    </dgm:pt>
    <dgm:pt modelId="{60FB822A-E6B9-F147-8889-764F7A8291B4}" type="parTrans" cxnId="{7B71BF45-31A2-9A4D-B525-430D589D27BF}">
      <dgm:prSet/>
      <dgm:spPr/>
      <dgm:t>
        <a:bodyPr/>
        <a:lstStyle/>
        <a:p>
          <a:endParaRPr lang="en-US"/>
        </a:p>
      </dgm:t>
    </dgm:pt>
    <dgm:pt modelId="{D0A31CC4-DC6A-3942-B134-AC7170D35D2D}" type="sibTrans" cxnId="{7B71BF45-31A2-9A4D-B525-430D589D27BF}">
      <dgm:prSet/>
      <dgm:spPr/>
      <dgm:t>
        <a:bodyPr/>
        <a:lstStyle/>
        <a:p>
          <a:endParaRPr lang="en-US"/>
        </a:p>
      </dgm:t>
    </dgm:pt>
    <dgm:pt modelId="{9D51B8CD-567E-3B41-BB68-AC1B073CADD5}">
      <dgm:prSet custT="1"/>
      <dgm:spPr/>
      <dgm:t>
        <a:bodyPr/>
        <a:lstStyle/>
        <a:p>
          <a:r>
            <a:rPr lang="ru-RU" sz="1600"/>
            <a:t>Заказ</a:t>
          </a:r>
          <a:endParaRPr lang="en-US" sz="1600"/>
        </a:p>
      </dgm:t>
    </dgm:pt>
    <dgm:pt modelId="{5513064D-10A9-E046-9A1F-C87E6A92FF05}" type="parTrans" cxnId="{DE17A135-DAB6-A441-A27C-2F2C88DB26F5}">
      <dgm:prSet/>
      <dgm:spPr/>
      <dgm:t>
        <a:bodyPr/>
        <a:lstStyle/>
        <a:p>
          <a:endParaRPr lang="en-US"/>
        </a:p>
      </dgm:t>
    </dgm:pt>
    <dgm:pt modelId="{DE250CA4-C99F-E543-8BB6-15D834833CB2}" type="sibTrans" cxnId="{DE17A135-DAB6-A441-A27C-2F2C88DB26F5}">
      <dgm:prSet/>
      <dgm:spPr/>
      <dgm:t>
        <a:bodyPr/>
        <a:lstStyle/>
        <a:p>
          <a:endParaRPr lang="en-US"/>
        </a:p>
      </dgm:t>
    </dgm:pt>
    <dgm:pt modelId="{26B4FA24-EC7E-1E40-BEB6-DB7A915C54D7}">
      <dgm:prSet custT="1"/>
      <dgm:spPr/>
      <dgm:t>
        <a:bodyPr/>
        <a:lstStyle/>
        <a:p>
          <a:r>
            <a:rPr lang="ru-RU" sz="1600"/>
            <a:t>Оплата</a:t>
          </a:r>
          <a:endParaRPr lang="en-US" sz="1600"/>
        </a:p>
      </dgm:t>
    </dgm:pt>
    <dgm:pt modelId="{7B9A9E02-4D12-D043-8225-81F330005DD3}" type="parTrans" cxnId="{18BC7C94-8A0F-104C-9C93-D924E390F747}">
      <dgm:prSet/>
      <dgm:spPr/>
      <dgm:t>
        <a:bodyPr/>
        <a:lstStyle/>
        <a:p>
          <a:endParaRPr lang="en-US"/>
        </a:p>
      </dgm:t>
    </dgm:pt>
    <dgm:pt modelId="{8677B1AA-7442-764D-9A6D-D1253B155AC6}" type="sibTrans" cxnId="{18BC7C94-8A0F-104C-9C93-D924E390F747}">
      <dgm:prSet/>
      <dgm:spPr/>
      <dgm:t>
        <a:bodyPr/>
        <a:lstStyle/>
        <a:p>
          <a:endParaRPr lang="en-US"/>
        </a:p>
      </dgm:t>
    </dgm:pt>
    <dgm:pt modelId="{315F3F1F-4244-FE44-BA66-766D9453551C}">
      <dgm:prSet custT="1"/>
      <dgm:spPr/>
      <dgm:t>
        <a:bodyPr/>
        <a:lstStyle/>
        <a:p>
          <a:r>
            <a:rPr lang="ru-RU" sz="1200"/>
            <a:t>Подтверждение</a:t>
          </a:r>
          <a:endParaRPr lang="en-US" sz="1200"/>
        </a:p>
      </dgm:t>
    </dgm:pt>
    <dgm:pt modelId="{E02C0E1F-22FA-2C40-A8DF-EC00AC4560E1}" type="parTrans" cxnId="{EC63BB2B-CEC9-EC4B-9F79-3DB4FA7C17C4}">
      <dgm:prSet/>
      <dgm:spPr/>
      <dgm:t>
        <a:bodyPr/>
        <a:lstStyle/>
        <a:p>
          <a:endParaRPr lang="en-US"/>
        </a:p>
      </dgm:t>
    </dgm:pt>
    <dgm:pt modelId="{EF7E4333-50C5-B84D-870A-A904E7D4447E}" type="sibTrans" cxnId="{EC63BB2B-CEC9-EC4B-9F79-3DB4FA7C17C4}">
      <dgm:prSet/>
      <dgm:spPr/>
      <dgm:t>
        <a:bodyPr/>
        <a:lstStyle/>
        <a:p>
          <a:endParaRPr lang="en-US"/>
        </a:p>
      </dgm:t>
    </dgm:pt>
    <dgm:pt modelId="{48A64833-3EA4-0D47-9F7D-F099D88A89A2}" type="pres">
      <dgm:prSet presAssocID="{991602CB-2E01-6F40-8C49-D9DA0B886945}" presName="Name0" presStyleCnt="0">
        <dgm:presLayoutVars>
          <dgm:dir/>
          <dgm:animLvl val="lvl"/>
          <dgm:resizeHandles val="exact"/>
        </dgm:presLayoutVars>
      </dgm:prSet>
      <dgm:spPr/>
    </dgm:pt>
    <dgm:pt modelId="{79B9BA10-070C-3647-98DF-EFAE81379CAC}" type="pres">
      <dgm:prSet presAssocID="{D780EE8E-90C3-B94E-8592-78E71BBAAE13}" presName="Name8" presStyleCnt="0"/>
      <dgm:spPr/>
    </dgm:pt>
    <dgm:pt modelId="{546DE05C-E5EC-7246-A6BE-7D7DE984BB0E}" type="pres">
      <dgm:prSet presAssocID="{D780EE8E-90C3-B94E-8592-78E71BBAAE13}" presName="level" presStyleLbl="node1" presStyleIdx="0" presStyleCnt="7" custLinFactNeighborX="-17100" custLinFactNeighborY="-309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980E-7F98-9942-ABB6-D0D506D6F488}" type="pres">
      <dgm:prSet presAssocID="{D780EE8E-90C3-B94E-8592-78E71BBAAE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01AC-CB0A-9B48-8514-E91FEA1BED0C}" type="pres">
      <dgm:prSet presAssocID="{0B939E77-BB0D-DE48-80CB-A20050AFBCEB}" presName="Name8" presStyleCnt="0"/>
      <dgm:spPr/>
    </dgm:pt>
    <dgm:pt modelId="{7E08DCAE-23B4-7B46-9AEC-E12E0B436861}" type="pres">
      <dgm:prSet presAssocID="{0B939E77-BB0D-DE48-80CB-A20050AFBCEB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251E-8D4F-1343-A85A-EF92FE17923D}" type="pres">
      <dgm:prSet presAssocID="{0B939E77-BB0D-DE48-80CB-A20050AFBC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EFB65-5380-2E41-B4F6-F10A86085466}" type="pres">
      <dgm:prSet presAssocID="{F0106463-AB5D-9F4A-B5BB-3075B4035910}" presName="Name8" presStyleCnt="0"/>
      <dgm:spPr/>
    </dgm:pt>
    <dgm:pt modelId="{BD0041E9-CBFA-D442-B999-2E94B0FB60B3}" type="pres">
      <dgm:prSet presAssocID="{F0106463-AB5D-9F4A-B5BB-3075B403591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A81E-DD79-D748-BD61-82C6496D0254}" type="pres">
      <dgm:prSet presAssocID="{F0106463-AB5D-9F4A-B5BB-3075B40359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7A6B-4C84-274C-B3A7-B9CA69B280B7}" type="pres">
      <dgm:prSet presAssocID="{578AFC37-5E56-944F-AEF9-52957E4A2AA9}" presName="Name8" presStyleCnt="0"/>
      <dgm:spPr/>
    </dgm:pt>
    <dgm:pt modelId="{D8AF3926-ADCA-3649-9FDF-BF45755E671E}" type="pres">
      <dgm:prSet presAssocID="{578AFC37-5E56-944F-AEF9-52957E4A2AA9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3638-07B6-054C-A0EC-DCDE0161DF63}" type="pres">
      <dgm:prSet presAssocID="{578AFC37-5E56-944F-AEF9-52957E4A2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FC1B9-3BA0-2649-B386-65921DA2DF32}" type="pres">
      <dgm:prSet presAssocID="{9D51B8CD-567E-3B41-BB68-AC1B073CADD5}" presName="Name8" presStyleCnt="0"/>
      <dgm:spPr/>
    </dgm:pt>
    <dgm:pt modelId="{8C1BF0E5-97AE-A14F-9276-622C45BEC010}" type="pres">
      <dgm:prSet presAssocID="{9D51B8CD-567E-3B41-BB68-AC1B073CADD5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4EA03-1631-7742-B8CF-6219078C70F7}" type="pres">
      <dgm:prSet presAssocID="{9D51B8CD-567E-3B41-BB68-AC1B073CA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DFED-E1A2-4A4D-8F78-8DB103B6AC21}" type="pres">
      <dgm:prSet presAssocID="{315F3F1F-4244-FE44-BA66-766D9453551C}" presName="Name8" presStyleCnt="0"/>
      <dgm:spPr/>
    </dgm:pt>
    <dgm:pt modelId="{950B6600-FADA-4B44-91CB-EF40B13D2D8C}" type="pres">
      <dgm:prSet presAssocID="{315F3F1F-4244-FE44-BA66-766D9453551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55C1F-6E72-0E45-A9D3-AFA2B612D8D5}" type="pres">
      <dgm:prSet presAssocID="{315F3F1F-4244-FE44-BA66-766D945355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9BA3-1069-9F4D-9EEF-DEAC8E29CB5F}" type="pres">
      <dgm:prSet presAssocID="{26B4FA24-EC7E-1E40-BEB6-DB7A915C54D7}" presName="Name8" presStyleCnt="0"/>
      <dgm:spPr/>
    </dgm:pt>
    <dgm:pt modelId="{5BE0F3C4-4378-2C47-89F5-8BF1A93B4CB0}" type="pres">
      <dgm:prSet presAssocID="{26B4FA24-EC7E-1E40-BEB6-DB7A915C54D7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D36E-7B67-2744-B205-1C71FEDD2DED}" type="pres">
      <dgm:prSet presAssocID="{26B4FA24-EC7E-1E40-BEB6-DB7A915C54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7CA95-FC31-8542-95C8-06733DA2C76A}" type="presOf" srcId="{D780EE8E-90C3-B94E-8592-78E71BBAAE13}" destId="{546DE05C-E5EC-7246-A6BE-7D7DE984BB0E}" srcOrd="0" destOrd="0" presId="urn:microsoft.com/office/officeart/2005/8/layout/pyramid3"/>
    <dgm:cxn modelId="{2834F0C9-B1CB-DF44-A8CF-1F0C97EB5FC9}" type="presOf" srcId="{26B4FA24-EC7E-1E40-BEB6-DB7A915C54D7}" destId="{5BE0F3C4-4378-2C47-89F5-8BF1A93B4CB0}" srcOrd="0" destOrd="0" presId="urn:microsoft.com/office/officeart/2005/8/layout/pyramid3"/>
    <dgm:cxn modelId="{4F1E86DF-5EC5-9D4C-91D2-42198CD8AB66}" type="presOf" srcId="{0B939E77-BB0D-DE48-80CB-A20050AFBCEB}" destId="{4255251E-8D4F-1343-A85A-EF92FE17923D}" srcOrd="1" destOrd="0" presId="urn:microsoft.com/office/officeart/2005/8/layout/pyramid3"/>
    <dgm:cxn modelId="{07FA2994-8F18-F146-81BB-B1552FD2101F}" type="presOf" srcId="{0B939E77-BB0D-DE48-80CB-A20050AFBCEB}" destId="{7E08DCAE-23B4-7B46-9AEC-E12E0B436861}" srcOrd="0" destOrd="0" presId="urn:microsoft.com/office/officeart/2005/8/layout/pyramid3"/>
    <dgm:cxn modelId="{FBE27112-1A33-5049-830F-5782A249BC3A}" type="presOf" srcId="{9D51B8CD-567E-3B41-BB68-AC1B073CADD5}" destId="{C484EA03-1631-7742-B8CF-6219078C70F7}" srcOrd="1" destOrd="0" presId="urn:microsoft.com/office/officeart/2005/8/layout/pyramid3"/>
    <dgm:cxn modelId="{214B4260-B1D9-7F4A-9441-D4FBA8905D0E}" type="presOf" srcId="{578AFC37-5E56-944F-AEF9-52957E4A2AA9}" destId="{D8AF3926-ADCA-3649-9FDF-BF45755E671E}" srcOrd="0" destOrd="0" presId="urn:microsoft.com/office/officeart/2005/8/layout/pyramid3"/>
    <dgm:cxn modelId="{AE9DCA5F-00C4-CD4A-B024-0CC63014F368}" type="presOf" srcId="{315F3F1F-4244-FE44-BA66-766D9453551C}" destId="{950B6600-FADA-4B44-91CB-EF40B13D2D8C}" srcOrd="0" destOrd="0" presId="urn:microsoft.com/office/officeart/2005/8/layout/pyramid3"/>
    <dgm:cxn modelId="{F81870D8-6B0F-0F47-9732-615958234629}" type="presOf" srcId="{F0106463-AB5D-9F4A-B5BB-3075B4035910}" destId="{BD0041E9-CBFA-D442-B999-2E94B0FB60B3}" srcOrd="0" destOrd="0" presId="urn:microsoft.com/office/officeart/2005/8/layout/pyramid3"/>
    <dgm:cxn modelId="{AFD4D9E0-3802-E742-975A-9B1FFD12010C}" type="presOf" srcId="{D780EE8E-90C3-B94E-8592-78E71BBAAE13}" destId="{DD35980E-7F98-9942-ABB6-D0D506D6F488}" srcOrd="1" destOrd="0" presId="urn:microsoft.com/office/officeart/2005/8/layout/pyramid3"/>
    <dgm:cxn modelId="{AEE89638-B0DA-D345-8D86-5AB8F72512D1}" type="presOf" srcId="{26B4FA24-EC7E-1E40-BEB6-DB7A915C54D7}" destId="{8D3ED36E-7B67-2744-B205-1C71FEDD2DED}" srcOrd="1" destOrd="0" presId="urn:microsoft.com/office/officeart/2005/8/layout/pyramid3"/>
    <dgm:cxn modelId="{DE17A135-DAB6-A441-A27C-2F2C88DB26F5}" srcId="{991602CB-2E01-6F40-8C49-D9DA0B886945}" destId="{9D51B8CD-567E-3B41-BB68-AC1B073CADD5}" srcOrd="4" destOrd="0" parTransId="{5513064D-10A9-E046-9A1F-C87E6A92FF05}" sibTransId="{DE250CA4-C99F-E543-8BB6-15D834833CB2}"/>
    <dgm:cxn modelId="{7FCC102D-33AA-5344-962E-7D237C612C38}" type="presOf" srcId="{9D51B8CD-567E-3B41-BB68-AC1B073CADD5}" destId="{8C1BF0E5-97AE-A14F-9276-622C45BEC010}" srcOrd="0" destOrd="0" presId="urn:microsoft.com/office/officeart/2005/8/layout/pyramid3"/>
    <dgm:cxn modelId="{18BC7C94-8A0F-104C-9C93-D924E390F747}" srcId="{991602CB-2E01-6F40-8C49-D9DA0B886945}" destId="{26B4FA24-EC7E-1E40-BEB6-DB7A915C54D7}" srcOrd="6" destOrd="0" parTransId="{7B9A9E02-4D12-D043-8225-81F330005DD3}" sibTransId="{8677B1AA-7442-764D-9A6D-D1253B155AC6}"/>
    <dgm:cxn modelId="{42A513F3-194A-EF4F-83CC-6F583EF5A675}" type="presOf" srcId="{F0106463-AB5D-9F4A-B5BB-3075B4035910}" destId="{E021A81E-DD79-D748-BD61-82C6496D0254}" srcOrd="1" destOrd="0" presId="urn:microsoft.com/office/officeart/2005/8/layout/pyramid3"/>
    <dgm:cxn modelId="{55A15BB0-67DF-484E-B5BA-DE2B6BE0C3D3}" type="presOf" srcId="{315F3F1F-4244-FE44-BA66-766D9453551C}" destId="{BA355C1F-6E72-0E45-A9D3-AFA2B612D8D5}" srcOrd="1" destOrd="0" presId="urn:microsoft.com/office/officeart/2005/8/layout/pyramid3"/>
    <dgm:cxn modelId="{EC63BB2B-CEC9-EC4B-9F79-3DB4FA7C17C4}" srcId="{991602CB-2E01-6F40-8C49-D9DA0B886945}" destId="{315F3F1F-4244-FE44-BA66-766D9453551C}" srcOrd="5" destOrd="0" parTransId="{E02C0E1F-22FA-2C40-A8DF-EC00AC4560E1}" sibTransId="{EF7E4333-50C5-B84D-870A-A904E7D4447E}"/>
    <dgm:cxn modelId="{A064A280-209B-924D-B667-A7F5F69ADE9A}" srcId="{991602CB-2E01-6F40-8C49-D9DA0B886945}" destId="{0B939E77-BB0D-DE48-80CB-A20050AFBCEB}" srcOrd="1" destOrd="0" parTransId="{B253E062-0685-9449-91B2-0D073E3505CB}" sibTransId="{5EDF2D95-50A4-5349-9A6A-CC542F615637}"/>
    <dgm:cxn modelId="{CAA25029-7503-C448-A897-B6A0D0D3B979}" srcId="{991602CB-2E01-6F40-8C49-D9DA0B886945}" destId="{F0106463-AB5D-9F4A-B5BB-3075B4035910}" srcOrd="2" destOrd="0" parTransId="{965336B0-567F-5440-A5B8-67DBD5893DDE}" sibTransId="{6EAD3BEE-D676-5B40-9869-80FFE4A7CCFA}"/>
    <dgm:cxn modelId="{7B71BF45-31A2-9A4D-B525-430D589D27BF}" srcId="{991602CB-2E01-6F40-8C49-D9DA0B886945}" destId="{578AFC37-5E56-944F-AEF9-52957E4A2AA9}" srcOrd="3" destOrd="0" parTransId="{60FB822A-E6B9-F147-8889-764F7A8291B4}" sibTransId="{D0A31CC4-DC6A-3942-B134-AC7170D35D2D}"/>
    <dgm:cxn modelId="{0EB3454F-CE52-C642-BD1E-ED680386C521}" type="presOf" srcId="{578AFC37-5E56-944F-AEF9-52957E4A2AA9}" destId="{8E433638-07B6-054C-A0EC-DCDE0161DF63}" srcOrd="1" destOrd="0" presId="urn:microsoft.com/office/officeart/2005/8/layout/pyramid3"/>
    <dgm:cxn modelId="{B4D7E242-4823-C949-9F27-765B8165EB3F}" srcId="{991602CB-2E01-6F40-8C49-D9DA0B886945}" destId="{D780EE8E-90C3-B94E-8592-78E71BBAAE13}" srcOrd="0" destOrd="0" parTransId="{EC677100-9E2E-294B-B8B0-6B781BE060A7}" sibTransId="{59023439-B735-424F-B8FA-24371AE31FCC}"/>
    <dgm:cxn modelId="{1F99C1A3-06A9-8843-9A53-108C10D4470C}" type="presOf" srcId="{991602CB-2E01-6F40-8C49-D9DA0B886945}" destId="{48A64833-3EA4-0D47-9F7D-F099D88A89A2}" srcOrd="0" destOrd="0" presId="urn:microsoft.com/office/officeart/2005/8/layout/pyramid3"/>
    <dgm:cxn modelId="{E56B7329-66B7-724B-9D74-881B6A7F5A6A}" type="presParOf" srcId="{48A64833-3EA4-0D47-9F7D-F099D88A89A2}" destId="{79B9BA10-070C-3647-98DF-EFAE81379CAC}" srcOrd="0" destOrd="0" presId="urn:microsoft.com/office/officeart/2005/8/layout/pyramid3"/>
    <dgm:cxn modelId="{0F141837-BEA0-E34C-82C0-0D5043D1DC8F}" type="presParOf" srcId="{79B9BA10-070C-3647-98DF-EFAE81379CAC}" destId="{546DE05C-E5EC-7246-A6BE-7D7DE984BB0E}" srcOrd="0" destOrd="0" presId="urn:microsoft.com/office/officeart/2005/8/layout/pyramid3"/>
    <dgm:cxn modelId="{10481B65-CBA6-1E41-B820-DC00D2C483A5}" type="presParOf" srcId="{79B9BA10-070C-3647-98DF-EFAE81379CAC}" destId="{DD35980E-7F98-9942-ABB6-D0D506D6F488}" srcOrd="1" destOrd="0" presId="urn:microsoft.com/office/officeart/2005/8/layout/pyramid3"/>
    <dgm:cxn modelId="{7919C93D-658A-784E-ABED-2F4D9CF01C08}" type="presParOf" srcId="{48A64833-3EA4-0D47-9F7D-F099D88A89A2}" destId="{9E9701AC-CB0A-9B48-8514-E91FEA1BED0C}" srcOrd="1" destOrd="0" presId="urn:microsoft.com/office/officeart/2005/8/layout/pyramid3"/>
    <dgm:cxn modelId="{DE7799B5-6480-A544-8720-2A0EF5C12FD5}" type="presParOf" srcId="{9E9701AC-CB0A-9B48-8514-E91FEA1BED0C}" destId="{7E08DCAE-23B4-7B46-9AEC-E12E0B436861}" srcOrd="0" destOrd="0" presId="urn:microsoft.com/office/officeart/2005/8/layout/pyramid3"/>
    <dgm:cxn modelId="{C430832B-27CB-BC4C-B3A3-3BA138CD4137}" type="presParOf" srcId="{9E9701AC-CB0A-9B48-8514-E91FEA1BED0C}" destId="{4255251E-8D4F-1343-A85A-EF92FE17923D}" srcOrd="1" destOrd="0" presId="urn:microsoft.com/office/officeart/2005/8/layout/pyramid3"/>
    <dgm:cxn modelId="{03FED7CF-4BD5-5E4E-9F69-9D4F58A6C173}" type="presParOf" srcId="{48A64833-3EA4-0D47-9F7D-F099D88A89A2}" destId="{18DEFB65-5380-2E41-B4F6-F10A86085466}" srcOrd="2" destOrd="0" presId="urn:microsoft.com/office/officeart/2005/8/layout/pyramid3"/>
    <dgm:cxn modelId="{145757D3-5610-044F-AC0C-86E98DC5EE65}" type="presParOf" srcId="{18DEFB65-5380-2E41-B4F6-F10A86085466}" destId="{BD0041E9-CBFA-D442-B999-2E94B0FB60B3}" srcOrd="0" destOrd="0" presId="urn:microsoft.com/office/officeart/2005/8/layout/pyramid3"/>
    <dgm:cxn modelId="{4BD9F07A-7B8D-484B-A514-AD45A05FB198}" type="presParOf" srcId="{18DEFB65-5380-2E41-B4F6-F10A86085466}" destId="{E021A81E-DD79-D748-BD61-82C6496D0254}" srcOrd="1" destOrd="0" presId="urn:microsoft.com/office/officeart/2005/8/layout/pyramid3"/>
    <dgm:cxn modelId="{056E5FF4-1922-7D4A-A61A-21C1129B5266}" type="presParOf" srcId="{48A64833-3EA4-0D47-9F7D-F099D88A89A2}" destId="{CBAD7A6B-4C84-274C-B3A7-B9CA69B280B7}" srcOrd="3" destOrd="0" presId="urn:microsoft.com/office/officeart/2005/8/layout/pyramid3"/>
    <dgm:cxn modelId="{3E6EBD88-BBAB-A14F-AF81-3F2B65533259}" type="presParOf" srcId="{CBAD7A6B-4C84-274C-B3A7-B9CA69B280B7}" destId="{D8AF3926-ADCA-3649-9FDF-BF45755E671E}" srcOrd="0" destOrd="0" presId="urn:microsoft.com/office/officeart/2005/8/layout/pyramid3"/>
    <dgm:cxn modelId="{5851C652-555A-734F-B6DC-E982B29464EA}" type="presParOf" srcId="{CBAD7A6B-4C84-274C-B3A7-B9CA69B280B7}" destId="{8E433638-07B6-054C-A0EC-DCDE0161DF63}" srcOrd="1" destOrd="0" presId="urn:microsoft.com/office/officeart/2005/8/layout/pyramid3"/>
    <dgm:cxn modelId="{2FAF38AA-25CB-BF49-B859-2DFAFE69048E}" type="presParOf" srcId="{48A64833-3EA4-0D47-9F7D-F099D88A89A2}" destId="{AA4FC1B9-3BA0-2649-B386-65921DA2DF32}" srcOrd="4" destOrd="0" presId="urn:microsoft.com/office/officeart/2005/8/layout/pyramid3"/>
    <dgm:cxn modelId="{7A5C2E61-626F-DF4F-8661-76DE6E03FAEB}" type="presParOf" srcId="{AA4FC1B9-3BA0-2649-B386-65921DA2DF32}" destId="{8C1BF0E5-97AE-A14F-9276-622C45BEC010}" srcOrd="0" destOrd="0" presId="urn:microsoft.com/office/officeart/2005/8/layout/pyramid3"/>
    <dgm:cxn modelId="{1E7F9B7B-DD38-494D-B6B8-FA446F2D6001}" type="presParOf" srcId="{AA4FC1B9-3BA0-2649-B386-65921DA2DF32}" destId="{C484EA03-1631-7742-B8CF-6219078C70F7}" srcOrd="1" destOrd="0" presId="urn:microsoft.com/office/officeart/2005/8/layout/pyramid3"/>
    <dgm:cxn modelId="{33126973-39EE-D74A-BF05-F54ECF89B999}" type="presParOf" srcId="{48A64833-3EA4-0D47-9F7D-F099D88A89A2}" destId="{5300DFED-E1A2-4A4D-8F78-8DB103B6AC21}" srcOrd="5" destOrd="0" presId="urn:microsoft.com/office/officeart/2005/8/layout/pyramid3"/>
    <dgm:cxn modelId="{F6C6AC18-10DD-0745-91A1-98E5EFC5DB58}" type="presParOf" srcId="{5300DFED-E1A2-4A4D-8F78-8DB103B6AC21}" destId="{950B6600-FADA-4B44-91CB-EF40B13D2D8C}" srcOrd="0" destOrd="0" presId="urn:microsoft.com/office/officeart/2005/8/layout/pyramid3"/>
    <dgm:cxn modelId="{BE16E531-8D9E-B14D-860E-2B0D3D6E4889}" type="presParOf" srcId="{5300DFED-E1A2-4A4D-8F78-8DB103B6AC21}" destId="{BA355C1F-6E72-0E45-A9D3-AFA2B612D8D5}" srcOrd="1" destOrd="0" presId="urn:microsoft.com/office/officeart/2005/8/layout/pyramid3"/>
    <dgm:cxn modelId="{4B3742F1-35B9-314A-B5F5-66017648391B}" type="presParOf" srcId="{48A64833-3EA4-0D47-9F7D-F099D88A89A2}" destId="{BA1F9BA3-1069-9F4D-9EEF-DEAC8E29CB5F}" srcOrd="6" destOrd="0" presId="urn:microsoft.com/office/officeart/2005/8/layout/pyramid3"/>
    <dgm:cxn modelId="{4DA2C8A5-3C2C-5546-8A76-478C2FD0CAB0}" type="presParOf" srcId="{BA1F9BA3-1069-9F4D-9EEF-DEAC8E29CB5F}" destId="{5BE0F3C4-4378-2C47-89F5-8BF1A93B4CB0}" srcOrd="0" destOrd="0" presId="urn:microsoft.com/office/officeart/2005/8/layout/pyramid3"/>
    <dgm:cxn modelId="{6C1EA8B2-5532-6045-B1DD-B0BC81D83C85}" type="presParOf" srcId="{BA1F9BA3-1069-9F4D-9EEF-DEAC8E29CB5F}" destId="{8D3ED36E-7B67-2744-B205-1C71FEDD2DE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186B0-1D46-46AD-8647-050901CB8532}" type="doc">
      <dgm:prSet loTypeId="urn:microsoft.com/office/officeart/2005/8/layout/venn2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4A334E-7698-47C6-A806-E730715D12CF}">
      <dgm:prSet phldrT="[Текст]"/>
      <dgm:spPr/>
      <dgm:t>
        <a:bodyPr/>
        <a:lstStyle/>
        <a:p>
          <a:r>
            <a:rPr lang="en-US"/>
            <a:t>Visitors - Category</a:t>
          </a:r>
          <a:endParaRPr lang="ru-RU"/>
        </a:p>
      </dgm:t>
    </dgm:pt>
    <dgm:pt modelId="{550F89DF-5A1D-409A-8CB0-6EB1F57139CF}" type="parTrans" cxnId="{BA665E02-F600-4451-B924-A0A9D01DE7E3}">
      <dgm:prSet/>
      <dgm:spPr/>
      <dgm:t>
        <a:bodyPr/>
        <a:lstStyle/>
        <a:p>
          <a:endParaRPr lang="ru-RU"/>
        </a:p>
      </dgm:t>
    </dgm:pt>
    <dgm:pt modelId="{726A28F8-332B-4E12-98BE-3B57B715E6FC}" type="sibTrans" cxnId="{BA665E02-F600-4451-B924-A0A9D01DE7E3}">
      <dgm:prSet/>
      <dgm:spPr/>
      <dgm:t>
        <a:bodyPr/>
        <a:lstStyle/>
        <a:p>
          <a:endParaRPr lang="ru-RU"/>
        </a:p>
      </dgm:t>
    </dgm:pt>
    <dgm:pt modelId="{D374D77D-27E7-480A-A485-A389C01DBD11}">
      <dgm:prSet phldrT="[Текст]"/>
      <dgm:spPr/>
      <dgm:t>
        <a:bodyPr/>
        <a:lstStyle/>
        <a:p>
          <a:r>
            <a:rPr lang="en-US"/>
            <a:t>Visitors - Product</a:t>
          </a:r>
          <a:endParaRPr lang="ru-RU"/>
        </a:p>
      </dgm:t>
    </dgm:pt>
    <dgm:pt modelId="{5601CDA7-E5A5-4E97-B242-EA23FBB79FF3}" type="parTrans" cxnId="{CFAC27A9-3D2F-4138-A08C-E5E24A9FF2C9}">
      <dgm:prSet/>
      <dgm:spPr/>
      <dgm:t>
        <a:bodyPr/>
        <a:lstStyle/>
        <a:p>
          <a:endParaRPr lang="ru-RU"/>
        </a:p>
      </dgm:t>
    </dgm:pt>
    <dgm:pt modelId="{DFB32F47-BE58-4E89-B3B6-FD18291CE10A}" type="sibTrans" cxnId="{CFAC27A9-3D2F-4138-A08C-E5E24A9FF2C9}">
      <dgm:prSet/>
      <dgm:spPr/>
      <dgm:t>
        <a:bodyPr/>
        <a:lstStyle/>
        <a:p>
          <a:endParaRPr lang="ru-RU"/>
        </a:p>
      </dgm:t>
    </dgm:pt>
    <dgm:pt modelId="{BE5158E5-6A00-40AA-AB5D-A0BFE467FB65}">
      <dgm:prSet phldrT="[Текст]"/>
      <dgm:spPr/>
      <dgm:t>
        <a:bodyPr/>
        <a:lstStyle/>
        <a:p>
          <a:r>
            <a:rPr lang="en-US" dirty="0"/>
            <a:t>Visitors - Abandoned Cart</a:t>
          </a:r>
          <a:endParaRPr lang="ru-RU" dirty="0"/>
        </a:p>
      </dgm:t>
    </dgm:pt>
    <dgm:pt modelId="{945278AC-1CFC-425A-BD50-E7626F63E336}" type="parTrans" cxnId="{3FBBD8B7-304D-4248-9277-9C86F9E5AC18}">
      <dgm:prSet/>
      <dgm:spPr/>
      <dgm:t>
        <a:bodyPr/>
        <a:lstStyle/>
        <a:p>
          <a:endParaRPr lang="ru-RU"/>
        </a:p>
      </dgm:t>
    </dgm:pt>
    <dgm:pt modelId="{C07FE7E3-0826-420E-9B20-98AEAC9ECAE8}" type="sibTrans" cxnId="{3FBBD8B7-304D-4248-9277-9C86F9E5AC18}">
      <dgm:prSet/>
      <dgm:spPr/>
      <dgm:t>
        <a:bodyPr/>
        <a:lstStyle/>
        <a:p>
          <a:endParaRPr lang="ru-RU"/>
        </a:p>
      </dgm:t>
    </dgm:pt>
    <dgm:pt modelId="{B85FDA0F-AA89-4D8E-AF4A-B76096AFE987}">
      <dgm:prSet phldrT="[Текст]"/>
      <dgm:spPr/>
      <dgm:t>
        <a:bodyPr/>
        <a:lstStyle/>
        <a:p>
          <a:r>
            <a:rPr lang="en-US"/>
            <a:t>Visitors - </a:t>
          </a:r>
          <a:r>
            <a:rPr lang="en-US" b="0"/>
            <a:t>Buyers</a:t>
          </a:r>
          <a:endParaRPr lang="ru-RU" b="0"/>
        </a:p>
      </dgm:t>
    </dgm:pt>
    <dgm:pt modelId="{DA551669-4284-4714-A0D7-BA44F77FEE1C}" type="parTrans" cxnId="{375A787E-AABC-4174-8A4D-2FD1DD89C34B}">
      <dgm:prSet/>
      <dgm:spPr/>
      <dgm:t>
        <a:bodyPr/>
        <a:lstStyle/>
        <a:p>
          <a:endParaRPr lang="ru-RU"/>
        </a:p>
      </dgm:t>
    </dgm:pt>
    <dgm:pt modelId="{E5499F1C-D2B2-4FBB-B1BC-12C9E56E9872}" type="sibTrans" cxnId="{375A787E-AABC-4174-8A4D-2FD1DD89C34B}">
      <dgm:prSet/>
      <dgm:spPr/>
      <dgm:t>
        <a:bodyPr/>
        <a:lstStyle/>
        <a:p>
          <a:endParaRPr lang="ru-RU"/>
        </a:p>
      </dgm:t>
    </dgm:pt>
    <dgm:pt modelId="{86ECE415-7CCE-4177-A96E-F8E45EFDC5F5}">
      <dgm:prSet phldrT="[Текст]"/>
      <dgm:spPr/>
      <dgm:t>
        <a:bodyPr/>
        <a:lstStyle/>
        <a:p>
          <a:r>
            <a:rPr lang="en-US"/>
            <a:t>Prospect Users</a:t>
          </a:r>
          <a:endParaRPr lang="ru-RU"/>
        </a:p>
      </dgm:t>
    </dgm:pt>
    <dgm:pt modelId="{2FAB1022-2226-4C87-B7D4-F71D7A05B7D5}" type="parTrans" cxnId="{24EE434D-45BD-4821-A8D2-9B969DA34E26}">
      <dgm:prSet/>
      <dgm:spPr/>
      <dgm:t>
        <a:bodyPr/>
        <a:lstStyle/>
        <a:p>
          <a:endParaRPr lang="ru-RU"/>
        </a:p>
      </dgm:t>
    </dgm:pt>
    <dgm:pt modelId="{C0E6191C-4005-45FE-99EC-C5EA045E7E5F}" type="sibTrans" cxnId="{24EE434D-45BD-4821-A8D2-9B969DA34E26}">
      <dgm:prSet/>
      <dgm:spPr/>
      <dgm:t>
        <a:bodyPr/>
        <a:lstStyle/>
        <a:p>
          <a:endParaRPr lang="ru-RU"/>
        </a:p>
      </dgm:t>
    </dgm:pt>
    <dgm:pt modelId="{479A6806-DDFD-4034-A62F-2555E2C8DCFE}">
      <dgm:prSet phldrT="[Текст]"/>
      <dgm:spPr/>
      <dgm:t>
        <a:bodyPr/>
        <a:lstStyle/>
        <a:p>
          <a:r>
            <a:rPr lang="en-US"/>
            <a:t>Visitors</a:t>
          </a:r>
          <a:endParaRPr lang="ru-RU"/>
        </a:p>
      </dgm:t>
    </dgm:pt>
    <dgm:pt modelId="{20CAE484-5CD2-42EF-A0C2-B5D61C40AA9D}" type="parTrans" cxnId="{D8F5BCAC-6C0F-4CB3-88B9-43FB8D1E6449}">
      <dgm:prSet/>
      <dgm:spPr/>
      <dgm:t>
        <a:bodyPr/>
        <a:lstStyle/>
        <a:p>
          <a:endParaRPr lang="ru-RU"/>
        </a:p>
      </dgm:t>
    </dgm:pt>
    <dgm:pt modelId="{1F566E53-FAC4-4A15-9136-739D190A61E9}" type="sibTrans" cxnId="{D8F5BCAC-6C0F-4CB3-88B9-43FB8D1E6449}">
      <dgm:prSet/>
      <dgm:spPr/>
      <dgm:t>
        <a:bodyPr/>
        <a:lstStyle/>
        <a:p>
          <a:endParaRPr lang="ru-RU"/>
        </a:p>
      </dgm:t>
    </dgm:pt>
    <dgm:pt modelId="{D76FCA40-42D0-46C3-9156-9C5EA007F095}" type="pres">
      <dgm:prSet presAssocID="{2B0186B0-1D46-46AD-8647-050901CB853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B0F04-DEA1-4D19-84BD-DF5A561D4B76}" type="pres">
      <dgm:prSet presAssocID="{2B0186B0-1D46-46AD-8647-050901CB8532}" presName="comp1" presStyleCnt="0"/>
      <dgm:spPr/>
    </dgm:pt>
    <dgm:pt modelId="{1D08B0FA-5754-4490-8D92-BC74699D1090}" type="pres">
      <dgm:prSet presAssocID="{2B0186B0-1D46-46AD-8647-050901CB8532}" presName="circle1" presStyleLbl="node1" presStyleIdx="0" presStyleCnt="6"/>
      <dgm:spPr/>
      <dgm:t>
        <a:bodyPr/>
        <a:lstStyle/>
        <a:p>
          <a:endParaRPr lang="ru-RU"/>
        </a:p>
      </dgm:t>
    </dgm:pt>
    <dgm:pt modelId="{B06CA4FA-D16E-404C-8732-4B38767CFC39}" type="pres">
      <dgm:prSet presAssocID="{2B0186B0-1D46-46AD-8647-050901CB8532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841A9-0F45-4923-B0EB-5CF3FEB43D0C}" type="pres">
      <dgm:prSet presAssocID="{2B0186B0-1D46-46AD-8647-050901CB8532}" presName="comp2" presStyleCnt="0"/>
      <dgm:spPr/>
    </dgm:pt>
    <dgm:pt modelId="{FD310846-91F5-4297-A970-49400E6F2355}" type="pres">
      <dgm:prSet presAssocID="{2B0186B0-1D46-46AD-8647-050901CB8532}" presName="circle2" presStyleLbl="node1" presStyleIdx="1" presStyleCnt="6"/>
      <dgm:spPr/>
      <dgm:t>
        <a:bodyPr/>
        <a:lstStyle/>
        <a:p>
          <a:endParaRPr lang="ru-RU"/>
        </a:p>
      </dgm:t>
    </dgm:pt>
    <dgm:pt modelId="{1E5AAC8E-10FD-4BF7-83A9-543F46D0C42F}" type="pres">
      <dgm:prSet presAssocID="{2B0186B0-1D46-46AD-8647-050901CB8532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A7DD4-408D-4DC6-87DF-66B51F46603F}" type="pres">
      <dgm:prSet presAssocID="{2B0186B0-1D46-46AD-8647-050901CB8532}" presName="comp3" presStyleCnt="0"/>
      <dgm:spPr/>
    </dgm:pt>
    <dgm:pt modelId="{2200201E-615B-44C1-B97D-FC0984221485}" type="pres">
      <dgm:prSet presAssocID="{2B0186B0-1D46-46AD-8647-050901CB8532}" presName="circle3" presStyleLbl="node1" presStyleIdx="2" presStyleCnt="6"/>
      <dgm:spPr/>
      <dgm:t>
        <a:bodyPr/>
        <a:lstStyle/>
        <a:p>
          <a:endParaRPr lang="ru-RU"/>
        </a:p>
      </dgm:t>
    </dgm:pt>
    <dgm:pt modelId="{8ABD97AA-8C41-4090-B6F4-BF75EB6532E8}" type="pres">
      <dgm:prSet presAssocID="{2B0186B0-1D46-46AD-8647-050901CB8532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756FB-6885-404F-8A3B-0D9F00FFA0AE}" type="pres">
      <dgm:prSet presAssocID="{2B0186B0-1D46-46AD-8647-050901CB8532}" presName="comp4" presStyleCnt="0"/>
      <dgm:spPr/>
    </dgm:pt>
    <dgm:pt modelId="{3EF87305-0775-4E26-AEBC-2D202BEB53CC}" type="pres">
      <dgm:prSet presAssocID="{2B0186B0-1D46-46AD-8647-050901CB8532}" presName="circle4" presStyleLbl="node1" presStyleIdx="3" presStyleCnt="6" custLinFactNeighborX="1736" custLinFactNeighborY="-1736"/>
      <dgm:spPr/>
      <dgm:t>
        <a:bodyPr/>
        <a:lstStyle/>
        <a:p>
          <a:endParaRPr lang="ru-RU"/>
        </a:p>
      </dgm:t>
    </dgm:pt>
    <dgm:pt modelId="{6D5109F3-AD80-48C9-8C8D-FF75B52C897F}" type="pres">
      <dgm:prSet presAssocID="{2B0186B0-1D46-46AD-8647-050901CB8532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535C-4D83-4992-AFE8-FBFA8CB2A324}" type="pres">
      <dgm:prSet presAssocID="{2B0186B0-1D46-46AD-8647-050901CB8532}" presName="comp5" presStyleCnt="0"/>
      <dgm:spPr/>
    </dgm:pt>
    <dgm:pt modelId="{066D1D63-30AB-4DAD-A8D7-20AEA8632AEA}" type="pres">
      <dgm:prSet presAssocID="{2B0186B0-1D46-46AD-8647-050901CB8532}" presName="circle5" presStyleLbl="node1" presStyleIdx="4" presStyleCnt="6"/>
      <dgm:spPr/>
      <dgm:t>
        <a:bodyPr/>
        <a:lstStyle/>
        <a:p>
          <a:endParaRPr lang="ru-RU"/>
        </a:p>
      </dgm:t>
    </dgm:pt>
    <dgm:pt modelId="{48EFA8B8-BAFF-409C-83A6-12CBB0C316CD}" type="pres">
      <dgm:prSet presAssocID="{2B0186B0-1D46-46AD-8647-050901CB8532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37A7A-6A04-4E36-8238-56E612C48384}" type="pres">
      <dgm:prSet presAssocID="{2B0186B0-1D46-46AD-8647-050901CB8532}" presName="comp6" presStyleCnt="0"/>
      <dgm:spPr/>
    </dgm:pt>
    <dgm:pt modelId="{7825ACB7-4799-4FCC-AE24-F58DD5DD0813}" type="pres">
      <dgm:prSet presAssocID="{2B0186B0-1D46-46AD-8647-050901CB8532}" presName="circle6" presStyleLbl="node1" presStyleIdx="5" presStyleCnt="6"/>
      <dgm:spPr/>
      <dgm:t>
        <a:bodyPr/>
        <a:lstStyle/>
        <a:p>
          <a:endParaRPr lang="ru-RU"/>
        </a:p>
      </dgm:t>
    </dgm:pt>
    <dgm:pt modelId="{C28C1D3A-4A32-479E-B214-85857A957D5C}" type="pres">
      <dgm:prSet presAssocID="{2B0186B0-1D46-46AD-8647-050901CB8532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325D5-6F8A-2547-B8DF-2764167F4A7B}" type="presOf" srcId="{6C4A334E-7698-47C6-A806-E730715D12CF}" destId="{8ABD97AA-8C41-4090-B6F4-BF75EB6532E8}" srcOrd="1" destOrd="0" presId="urn:microsoft.com/office/officeart/2005/8/layout/venn2"/>
    <dgm:cxn modelId="{24EE434D-45BD-4821-A8D2-9B969DA34E26}" srcId="{2B0186B0-1D46-46AD-8647-050901CB8532}" destId="{86ECE415-7CCE-4177-A96E-F8E45EFDC5F5}" srcOrd="0" destOrd="0" parTransId="{2FAB1022-2226-4C87-B7D4-F71D7A05B7D5}" sibTransId="{C0E6191C-4005-45FE-99EC-C5EA045E7E5F}"/>
    <dgm:cxn modelId="{CD9FFB37-73F0-F34B-AC49-1A2551FC1C14}" type="presOf" srcId="{86ECE415-7CCE-4177-A96E-F8E45EFDC5F5}" destId="{B06CA4FA-D16E-404C-8732-4B38767CFC39}" srcOrd="1" destOrd="0" presId="urn:microsoft.com/office/officeart/2005/8/layout/venn2"/>
    <dgm:cxn modelId="{B4D58357-4465-6B46-975E-F247FC7FE6E2}" type="presOf" srcId="{86ECE415-7CCE-4177-A96E-F8E45EFDC5F5}" destId="{1D08B0FA-5754-4490-8D92-BC74699D1090}" srcOrd="0" destOrd="0" presId="urn:microsoft.com/office/officeart/2005/8/layout/venn2"/>
    <dgm:cxn modelId="{BDC84630-AC11-AD4C-8E75-A707C340DE15}" type="presOf" srcId="{BE5158E5-6A00-40AA-AB5D-A0BFE467FB65}" destId="{48EFA8B8-BAFF-409C-83A6-12CBB0C316CD}" srcOrd="1" destOrd="0" presId="urn:microsoft.com/office/officeart/2005/8/layout/venn2"/>
    <dgm:cxn modelId="{A933DBE0-21DF-7E49-BCDF-A14ED0C81EA0}" type="presOf" srcId="{D374D77D-27E7-480A-A485-A389C01DBD11}" destId="{3EF87305-0775-4E26-AEBC-2D202BEB53CC}" srcOrd="0" destOrd="0" presId="urn:microsoft.com/office/officeart/2005/8/layout/venn2"/>
    <dgm:cxn modelId="{62B985EF-8F8E-2943-AF88-83447F620387}" type="presOf" srcId="{B85FDA0F-AA89-4D8E-AF4A-B76096AFE987}" destId="{7825ACB7-4799-4FCC-AE24-F58DD5DD0813}" srcOrd="0" destOrd="0" presId="urn:microsoft.com/office/officeart/2005/8/layout/venn2"/>
    <dgm:cxn modelId="{375A787E-AABC-4174-8A4D-2FD1DD89C34B}" srcId="{2B0186B0-1D46-46AD-8647-050901CB8532}" destId="{B85FDA0F-AA89-4D8E-AF4A-B76096AFE987}" srcOrd="5" destOrd="0" parTransId="{DA551669-4284-4714-A0D7-BA44F77FEE1C}" sibTransId="{E5499F1C-D2B2-4FBB-B1BC-12C9E56E9872}"/>
    <dgm:cxn modelId="{BA665E02-F600-4451-B924-A0A9D01DE7E3}" srcId="{2B0186B0-1D46-46AD-8647-050901CB8532}" destId="{6C4A334E-7698-47C6-A806-E730715D12CF}" srcOrd="2" destOrd="0" parTransId="{550F89DF-5A1D-409A-8CB0-6EB1F57139CF}" sibTransId="{726A28F8-332B-4E12-98BE-3B57B715E6FC}"/>
    <dgm:cxn modelId="{5676EEF4-6B7F-574F-9F16-8016CDB87DD5}" type="presOf" srcId="{B85FDA0F-AA89-4D8E-AF4A-B76096AFE987}" destId="{C28C1D3A-4A32-479E-B214-85857A957D5C}" srcOrd="1" destOrd="0" presId="urn:microsoft.com/office/officeart/2005/8/layout/venn2"/>
    <dgm:cxn modelId="{CFAC27A9-3D2F-4138-A08C-E5E24A9FF2C9}" srcId="{2B0186B0-1D46-46AD-8647-050901CB8532}" destId="{D374D77D-27E7-480A-A485-A389C01DBD11}" srcOrd="3" destOrd="0" parTransId="{5601CDA7-E5A5-4E97-B242-EA23FBB79FF3}" sibTransId="{DFB32F47-BE58-4E89-B3B6-FD18291CE10A}"/>
    <dgm:cxn modelId="{3D5FC361-890D-2B4A-845A-2936469E090F}" type="presOf" srcId="{479A6806-DDFD-4034-A62F-2555E2C8DCFE}" destId="{1E5AAC8E-10FD-4BF7-83A9-543F46D0C42F}" srcOrd="1" destOrd="0" presId="urn:microsoft.com/office/officeart/2005/8/layout/venn2"/>
    <dgm:cxn modelId="{A120F68C-F519-F742-BB42-9B482AD9517A}" type="presOf" srcId="{BE5158E5-6A00-40AA-AB5D-A0BFE467FB65}" destId="{066D1D63-30AB-4DAD-A8D7-20AEA8632AEA}" srcOrd="0" destOrd="0" presId="urn:microsoft.com/office/officeart/2005/8/layout/venn2"/>
    <dgm:cxn modelId="{D8F5BCAC-6C0F-4CB3-88B9-43FB8D1E6449}" srcId="{2B0186B0-1D46-46AD-8647-050901CB8532}" destId="{479A6806-DDFD-4034-A62F-2555E2C8DCFE}" srcOrd="1" destOrd="0" parTransId="{20CAE484-5CD2-42EF-A0C2-B5D61C40AA9D}" sibTransId="{1F566E53-FAC4-4A15-9136-739D190A61E9}"/>
    <dgm:cxn modelId="{3FBBD8B7-304D-4248-9277-9C86F9E5AC18}" srcId="{2B0186B0-1D46-46AD-8647-050901CB8532}" destId="{BE5158E5-6A00-40AA-AB5D-A0BFE467FB65}" srcOrd="4" destOrd="0" parTransId="{945278AC-1CFC-425A-BD50-E7626F63E336}" sibTransId="{C07FE7E3-0826-420E-9B20-98AEAC9ECAE8}"/>
    <dgm:cxn modelId="{ACD63B4B-A41D-EE4F-9BD2-5F9513109EAD}" type="presOf" srcId="{2B0186B0-1D46-46AD-8647-050901CB8532}" destId="{D76FCA40-42D0-46C3-9156-9C5EA007F095}" srcOrd="0" destOrd="0" presId="urn:microsoft.com/office/officeart/2005/8/layout/venn2"/>
    <dgm:cxn modelId="{89C43A51-7792-CE47-A9EA-89DB585D6C2E}" type="presOf" srcId="{6C4A334E-7698-47C6-A806-E730715D12CF}" destId="{2200201E-615B-44C1-B97D-FC0984221485}" srcOrd="0" destOrd="0" presId="urn:microsoft.com/office/officeart/2005/8/layout/venn2"/>
    <dgm:cxn modelId="{3E0E05E8-ED20-834D-9A76-4E03BF556F22}" type="presOf" srcId="{479A6806-DDFD-4034-A62F-2555E2C8DCFE}" destId="{FD310846-91F5-4297-A970-49400E6F2355}" srcOrd="0" destOrd="0" presId="urn:microsoft.com/office/officeart/2005/8/layout/venn2"/>
    <dgm:cxn modelId="{E6BE11A7-0DFE-6C40-A3BF-5508A4F6D7E2}" type="presOf" srcId="{D374D77D-27E7-480A-A485-A389C01DBD11}" destId="{6D5109F3-AD80-48C9-8C8D-FF75B52C897F}" srcOrd="1" destOrd="0" presId="urn:microsoft.com/office/officeart/2005/8/layout/venn2"/>
    <dgm:cxn modelId="{A0CB49D4-87F3-2849-BD47-8AC2E1390D8C}" type="presParOf" srcId="{D76FCA40-42D0-46C3-9156-9C5EA007F095}" destId="{ADFB0F04-DEA1-4D19-84BD-DF5A561D4B76}" srcOrd="0" destOrd="0" presId="urn:microsoft.com/office/officeart/2005/8/layout/venn2"/>
    <dgm:cxn modelId="{7D17ABC2-47F1-3C47-8120-0466E197081F}" type="presParOf" srcId="{ADFB0F04-DEA1-4D19-84BD-DF5A561D4B76}" destId="{1D08B0FA-5754-4490-8D92-BC74699D1090}" srcOrd="0" destOrd="0" presId="urn:microsoft.com/office/officeart/2005/8/layout/venn2"/>
    <dgm:cxn modelId="{DEFFBBF4-51A9-8D48-A9E9-501B480F9B72}" type="presParOf" srcId="{ADFB0F04-DEA1-4D19-84BD-DF5A561D4B76}" destId="{B06CA4FA-D16E-404C-8732-4B38767CFC39}" srcOrd="1" destOrd="0" presId="urn:microsoft.com/office/officeart/2005/8/layout/venn2"/>
    <dgm:cxn modelId="{74DABBDF-AB76-7C41-A424-133C32DF962E}" type="presParOf" srcId="{D76FCA40-42D0-46C3-9156-9C5EA007F095}" destId="{B17841A9-0F45-4923-B0EB-5CF3FEB43D0C}" srcOrd="1" destOrd="0" presId="urn:microsoft.com/office/officeart/2005/8/layout/venn2"/>
    <dgm:cxn modelId="{7A5F0E85-A47F-C14D-B670-EFDBA140C61A}" type="presParOf" srcId="{B17841A9-0F45-4923-B0EB-5CF3FEB43D0C}" destId="{FD310846-91F5-4297-A970-49400E6F2355}" srcOrd="0" destOrd="0" presId="urn:microsoft.com/office/officeart/2005/8/layout/venn2"/>
    <dgm:cxn modelId="{AE832508-50AB-FE4D-9F22-D573E69F1014}" type="presParOf" srcId="{B17841A9-0F45-4923-B0EB-5CF3FEB43D0C}" destId="{1E5AAC8E-10FD-4BF7-83A9-543F46D0C42F}" srcOrd="1" destOrd="0" presId="urn:microsoft.com/office/officeart/2005/8/layout/venn2"/>
    <dgm:cxn modelId="{276D2935-1076-7C42-9FC0-A79904CCEB63}" type="presParOf" srcId="{D76FCA40-42D0-46C3-9156-9C5EA007F095}" destId="{ECEA7DD4-408D-4DC6-87DF-66B51F46603F}" srcOrd="2" destOrd="0" presId="urn:microsoft.com/office/officeart/2005/8/layout/venn2"/>
    <dgm:cxn modelId="{F4B40A9A-30F8-0F4D-BE72-AA88480A499E}" type="presParOf" srcId="{ECEA7DD4-408D-4DC6-87DF-66B51F46603F}" destId="{2200201E-615B-44C1-B97D-FC0984221485}" srcOrd="0" destOrd="0" presId="urn:microsoft.com/office/officeart/2005/8/layout/venn2"/>
    <dgm:cxn modelId="{90704077-157F-0544-B13C-9D24BFDB084F}" type="presParOf" srcId="{ECEA7DD4-408D-4DC6-87DF-66B51F46603F}" destId="{8ABD97AA-8C41-4090-B6F4-BF75EB6532E8}" srcOrd="1" destOrd="0" presId="urn:microsoft.com/office/officeart/2005/8/layout/venn2"/>
    <dgm:cxn modelId="{73E536C8-9232-EB43-81EF-F5EEAA7FFB32}" type="presParOf" srcId="{D76FCA40-42D0-46C3-9156-9C5EA007F095}" destId="{232756FB-6885-404F-8A3B-0D9F00FFA0AE}" srcOrd="3" destOrd="0" presId="urn:microsoft.com/office/officeart/2005/8/layout/venn2"/>
    <dgm:cxn modelId="{18150950-AB92-544D-AD3D-8B3D6DB22A9C}" type="presParOf" srcId="{232756FB-6885-404F-8A3B-0D9F00FFA0AE}" destId="{3EF87305-0775-4E26-AEBC-2D202BEB53CC}" srcOrd="0" destOrd="0" presId="urn:microsoft.com/office/officeart/2005/8/layout/venn2"/>
    <dgm:cxn modelId="{780EB091-BB0B-544E-81C3-1991B6AC8273}" type="presParOf" srcId="{232756FB-6885-404F-8A3B-0D9F00FFA0AE}" destId="{6D5109F3-AD80-48C9-8C8D-FF75B52C897F}" srcOrd="1" destOrd="0" presId="urn:microsoft.com/office/officeart/2005/8/layout/venn2"/>
    <dgm:cxn modelId="{E77D3B74-E68A-1848-B0E4-590E8E328B13}" type="presParOf" srcId="{D76FCA40-42D0-46C3-9156-9C5EA007F095}" destId="{4982535C-4D83-4992-AFE8-FBFA8CB2A324}" srcOrd="4" destOrd="0" presId="urn:microsoft.com/office/officeart/2005/8/layout/venn2"/>
    <dgm:cxn modelId="{F64D07A9-CB50-BC49-B503-0CB5C792F547}" type="presParOf" srcId="{4982535C-4D83-4992-AFE8-FBFA8CB2A324}" destId="{066D1D63-30AB-4DAD-A8D7-20AEA8632AEA}" srcOrd="0" destOrd="0" presId="urn:microsoft.com/office/officeart/2005/8/layout/venn2"/>
    <dgm:cxn modelId="{EDA8BC78-E671-F84E-A790-753D118C71CE}" type="presParOf" srcId="{4982535C-4D83-4992-AFE8-FBFA8CB2A324}" destId="{48EFA8B8-BAFF-409C-83A6-12CBB0C316CD}" srcOrd="1" destOrd="0" presId="urn:microsoft.com/office/officeart/2005/8/layout/venn2"/>
    <dgm:cxn modelId="{26FA4B4A-9177-6D41-81A3-950AADB46FE6}" type="presParOf" srcId="{D76FCA40-42D0-46C3-9156-9C5EA007F095}" destId="{62037A7A-6A04-4E36-8238-56E612C48384}" srcOrd="5" destOrd="0" presId="urn:microsoft.com/office/officeart/2005/8/layout/venn2"/>
    <dgm:cxn modelId="{24F9133C-3B4D-6F49-A73F-31DFCFD36BE6}" type="presParOf" srcId="{62037A7A-6A04-4E36-8238-56E612C48384}" destId="{7825ACB7-4799-4FCC-AE24-F58DD5DD0813}" srcOrd="0" destOrd="0" presId="urn:microsoft.com/office/officeart/2005/8/layout/venn2"/>
    <dgm:cxn modelId="{BBEA2B7A-DE55-5B4F-92F6-420EB4ED24E3}" type="presParOf" srcId="{62037A7A-6A04-4E36-8238-56E612C48384}" destId="{C28C1D3A-4A32-479E-B214-85857A957D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DE05C-E5EC-7246-A6BE-7D7DE984BB0E}">
      <dsp:nvSpPr>
        <dsp:cNvPr id="0" name=""/>
        <dsp:cNvSpPr/>
      </dsp:nvSpPr>
      <dsp:spPr>
        <a:xfrm rot="10800000">
          <a:off x="0" y="0"/>
          <a:ext cx="4632175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Реклама</a:t>
          </a:r>
          <a:endParaRPr lang="en-US" sz="1600" kern="1200"/>
        </a:p>
      </dsp:txBody>
      <dsp:txXfrm rot="-10800000">
        <a:off x="810630" y="0"/>
        <a:ext cx="3010914" cy="549044"/>
      </dsp:txXfrm>
    </dsp:sp>
    <dsp:sp modelId="{7E08DCAE-23B4-7B46-9AEC-E12E0B436861}">
      <dsp:nvSpPr>
        <dsp:cNvPr id="0" name=""/>
        <dsp:cNvSpPr/>
      </dsp:nvSpPr>
      <dsp:spPr>
        <a:xfrm rot="10800000">
          <a:off x="330869" y="549044"/>
          <a:ext cx="3970436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Сайт</a:t>
          </a:r>
          <a:endParaRPr lang="en-US" sz="1600" kern="1200"/>
        </a:p>
      </dsp:txBody>
      <dsp:txXfrm rot="-10800000">
        <a:off x="1025696" y="549044"/>
        <a:ext cx="2580783" cy="549044"/>
      </dsp:txXfrm>
    </dsp:sp>
    <dsp:sp modelId="{BD0041E9-CBFA-D442-B999-2E94B0FB60B3}">
      <dsp:nvSpPr>
        <dsp:cNvPr id="0" name=""/>
        <dsp:cNvSpPr/>
      </dsp:nvSpPr>
      <dsp:spPr>
        <a:xfrm rot="10800000">
          <a:off x="661739" y="1098088"/>
          <a:ext cx="330869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Карточка товара</a:t>
          </a:r>
          <a:endParaRPr lang="en-US" sz="1600" kern="1200"/>
        </a:p>
      </dsp:txBody>
      <dsp:txXfrm rot="-10800000">
        <a:off x="1240761" y="1098088"/>
        <a:ext cx="2150653" cy="549044"/>
      </dsp:txXfrm>
    </dsp:sp>
    <dsp:sp modelId="{D8AF3926-ADCA-3649-9FDF-BF45755E671E}">
      <dsp:nvSpPr>
        <dsp:cNvPr id="0" name=""/>
        <dsp:cNvSpPr/>
      </dsp:nvSpPr>
      <dsp:spPr>
        <a:xfrm rot="10800000">
          <a:off x="992609" y="1647132"/>
          <a:ext cx="264695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Добавление в корзину</a:t>
          </a:r>
          <a:endParaRPr lang="en-US" sz="1600" kern="1200"/>
        </a:p>
      </dsp:txBody>
      <dsp:txXfrm rot="-10800000">
        <a:off x="1455826" y="1647132"/>
        <a:ext cx="1720522" cy="549044"/>
      </dsp:txXfrm>
    </dsp:sp>
    <dsp:sp modelId="{8C1BF0E5-97AE-A14F-9276-622C45BEC010}">
      <dsp:nvSpPr>
        <dsp:cNvPr id="0" name=""/>
        <dsp:cNvSpPr/>
      </dsp:nvSpPr>
      <dsp:spPr>
        <a:xfrm rot="10800000">
          <a:off x="1323478" y="2196177"/>
          <a:ext cx="1985218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Заказ</a:t>
          </a:r>
          <a:endParaRPr lang="en-US" sz="1600" kern="1200"/>
        </a:p>
      </dsp:txBody>
      <dsp:txXfrm rot="-10800000">
        <a:off x="1670892" y="2196177"/>
        <a:ext cx="1290391" cy="549044"/>
      </dsp:txXfrm>
    </dsp:sp>
    <dsp:sp modelId="{950B6600-FADA-4B44-91CB-EF40B13D2D8C}">
      <dsp:nvSpPr>
        <dsp:cNvPr id="0" name=""/>
        <dsp:cNvSpPr/>
      </dsp:nvSpPr>
      <dsp:spPr>
        <a:xfrm rot="10800000">
          <a:off x="1654348" y="2745221"/>
          <a:ext cx="1323478" cy="549044"/>
        </a:xfrm>
        <a:prstGeom prst="trapezoid">
          <a:avLst>
            <a:gd name="adj" fmla="val 60263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10800000">
        <a:off x="1885957" y="2745221"/>
        <a:ext cx="860261" cy="549044"/>
      </dsp:txXfrm>
    </dsp:sp>
    <dsp:sp modelId="{5BE0F3C4-4378-2C47-89F5-8BF1A93B4CB0}">
      <dsp:nvSpPr>
        <dsp:cNvPr id="0" name=""/>
        <dsp:cNvSpPr/>
      </dsp:nvSpPr>
      <dsp:spPr>
        <a:xfrm rot="10800000">
          <a:off x="1985218" y="3294265"/>
          <a:ext cx="661739" cy="549044"/>
        </a:xfrm>
        <a:prstGeom prst="trapezoid">
          <a:avLst>
            <a:gd name="adj" fmla="val 60263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10800000">
        <a:off x="1985218" y="3294265"/>
        <a:ext cx="661739" cy="549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DE05C-E5EC-7246-A6BE-7D7DE984BB0E}">
      <dsp:nvSpPr>
        <dsp:cNvPr id="0" name=""/>
        <dsp:cNvSpPr/>
      </dsp:nvSpPr>
      <dsp:spPr>
        <a:xfrm rot="10800000">
          <a:off x="0" y="0"/>
          <a:ext cx="4632175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Реклама</a:t>
          </a:r>
          <a:endParaRPr lang="en-US" sz="1600" kern="1200"/>
        </a:p>
      </dsp:txBody>
      <dsp:txXfrm rot="-10800000">
        <a:off x="810630" y="0"/>
        <a:ext cx="3010914" cy="549044"/>
      </dsp:txXfrm>
    </dsp:sp>
    <dsp:sp modelId="{7E08DCAE-23B4-7B46-9AEC-E12E0B436861}">
      <dsp:nvSpPr>
        <dsp:cNvPr id="0" name=""/>
        <dsp:cNvSpPr/>
      </dsp:nvSpPr>
      <dsp:spPr>
        <a:xfrm rot="10800000">
          <a:off x="330869" y="549044"/>
          <a:ext cx="3970436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Сайт</a:t>
          </a:r>
          <a:endParaRPr lang="en-US" sz="1600" kern="1200"/>
        </a:p>
      </dsp:txBody>
      <dsp:txXfrm rot="-10800000">
        <a:off x="1025696" y="549044"/>
        <a:ext cx="2580783" cy="549044"/>
      </dsp:txXfrm>
    </dsp:sp>
    <dsp:sp modelId="{BD0041E9-CBFA-D442-B999-2E94B0FB60B3}">
      <dsp:nvSpPr>
        <dsp:cNvPr id="0" name=""/>
        <dsp:cNvSpPr/>
      </dsp:nvSpPr>
      <dsp:spPr>
        <a:xfrm rot="10800000">
          <a:off x="661739" y="1098088"/>
          <a:ext cx="330869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Карточка товара</a:t>
          </a:r>
          <a:endParaRPr lang="en-US" sz="1600" kern="1200"/>
        </a:p>
      </dsp:txBody>
      <dsp:txXfrm rot="-10800000">
        <a:off x="1240761" y="1098088"/>
        <a:ext cx="2150653" cy="549044"/>
      </dsp:txXfrm>
    </dsp:sp>
    <dsp:sp modelId="{D8AF3926-ADCA-3649-9FDF-BF45755E671E}">
      <dsp:nvSpPr>
        <dsp:cNvPr id="0" name=""/>
        <dsp:cNvSpPr/>
      </dsp:nvSpPr>
      <dsp:spPr>
        <a:xfrm rot="10800000">
          <a:off x="992609" y="1647132"/>
          <a:ext cx="264695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Добавление в корзину</a:t>
          </a:r>
          <a:endParaRPr lang="en-US" sz="1600" kern="1200"/>
        </a:p>
      </dsp:txBody>
      <dsp:txXfrm rot="-10800000">
        <a:off x="1455826" y="1647132"/>
        <a:ext cx="1720522" cy="549044"/>
      </dsp:txXfrm>
    </dsp:sp>
    <dsp:sp modelId="{8C1BF0E5-97AE-A14F-9276-622C45BEC010}">
      <dsp:nvSpPr>
        <dsp:cNvPr id="0" name=""/>
        <dsp:cNvSpPr/>
      </dsp:nvSpPr>
      <dsp:spPr>
        <a:xfrm rot="10800000">
          <a:off x="1323478" y="2196177"/>
          <a:ext cx="1985218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Заказ</a:t>
          </a:r>
          <a:endParaRPr lang="en-US" sz="1600" kern="1200"/>
        </a:p>
      </dsp:txBody>
      <dsp:txXfrm rot="-10800000">
        <a:off x="1670892" y="2196177"/>
        <a:ext cx="1290391" cy="549044"/>
      </dsp:txXfrm>
    </dsp:sp>
    <dsp:sp modelId="{950B6600-FADA-4B44-91CB-EF40B13D2D8C}">
      <dsp:nvSpPr>
        <dsp:cNvPr id="0" name=""/>
        <dsp:cNvSpPr/>
      </dsp:nvSpPr>
      <dsp:spPr>
        <a:xfrm rot="10800000">
          <a:off x="1654348" y="2745221"/>
          <a:ext cx="1323478" cy="549044"/>
        </a:xfrm>
        <a:prstGeom prst="trapezoid">
          <a:avLst>
            <a:gd name="adj" fmla="val 60263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10800000">
        <a:off x="1885957" y="2745221"/>
        <a:ext cx="860261" cy="549044"/>
      </dsp:txXfrm>
    </dsp:sp>
    <dsp:sp modelId="{5BE0F3C4-4378-2C47-89F5-8BF1A93B4CB0}">
      <dsp:nvSpPr>
        <dsp:cNvPr id="0" name=""/>
        <dsp:cNvSpPr/>
      </dsp:nvSpPr>
      <dsp:spPr>
        <a:xfrm rot="10800000">
          <a:off x="1985218" y="3294265"/>
          <a:ext cx="661739" cy="549044"/>
        </a:xfrm>
        <a:prstGeom prst="trapezoid">
          <a:avLst>
            <a:gd name="adj" fmla="val 60263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10800000">
        <a:off x="1985218" y="3294265"/>
        <a:ext cx="661739" cy="549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DE05C-E5EC-7246-A6BE-7D7DE984BB0E}">
      <dsp:nvSpPr>
        <dsp:cNvPr id="0" name=""/>
        <dsp:cNvSpPr/>
      </dsp:nvSpPr>
      <dsp:spPr>
        <a:xfrm rot="10800000">
          <a:off x="0" y="0"/>
          <a:ext cx="4632175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Реклама</a:t>
          </a:r>
          <a:endParaRPr lang="en-US" sz="1600" kern="1200"/>
        </a:p>
      </dsp:txBody>
      <dsp:txXfrm rot="-10800000">
        <a:off x="810630" y="0"/>
        <a:ext cx="3010914" cy="549044"/>
      </dsp:txXfrm>
    </dsp:sp>
    <dsp:sp modelId="{7E08DCAE-23B4-7B46-9AEC-E12E0B436861}">
      <dsp:nvSpPr>
        <dsp:cNvPr id="0" name=""/>
        <dsp:cNvSpPr/>
      </dsp:nvSpPr>
      <dsp:spPr>
        <a:xfrm rot="10800000">
          <a:off x="330869" y="549044"/>
          <a:ext cx="3970436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Сайт</a:t>
          </a:r>
          <a:endParaRPr lang="en-US" sz="1600" kern="1200"/>
        </a:p>
      </dsp:txBody>
      <dsp:txXfrm rot="-10800000">
        <a:off x="1025696" y="549044"/>
        <a:ext cx="2580783" cy="549044"/>
      </dsp:txXfrm>
    </dsp:sp>
    <dsp:sp modelId="{BD0041E9-CBFA-D442-B999-2E94B0FB60B3}">
      <dsp:nvSpPr>
        <dsp:cNvPr id="0" name=""/>
        <dsp:cNvSpPr/>
      </dsp:nvSpPr>
      <dsp:spPr>
        <a:xfrm rot="10800000">
          <a:off x="661739" y="1098088"/>
          <a:ext cx="330869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Карточка товара</a:t>
          </a:r>
          <a:endParaRPr lang="en-US" sz="1600" kern="1200"/>
        </a:p>
      </dsp:txBody>
      <dsp:txXfrm rot="-10800000">
        <a:off x="1240761" y="1098088"/>
        <a:ext cx="2150653" cy="549044"/>
      </dsp:txXfrm>
    </dsp:sp>
    <dsp:sp modelId="{D8AF3926-ADCA-3649-9FDF-BF45755E671E}">
      <dsp:nvSpPr>
        <dsp:cNvPr id="0" name=""/>
        <dsp:cNvSpPr/>
      </dsp:nvSpPr>
      <dsp:spPr>
        <a:xfrm rot="10800000">
          <a:off x="992609" y="1647132"/>
          <a:ext cx="2646957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Добавление в корзину</a:t>
          </a:r>
          <a:endParaRPr lang="en-US" sz="1600" kern="1200"/>
        </a:p>
      </dsp:txBody>
      <dsp:txXfrm rot="-10800000">
        <a:off x="1455826" y="1647132"/>
        <a:ext cx="1720522" cy="549044"/>
      </dsp:txXfrm>
    </dsp:sp>
    <dsp:sp modelId="{8C1BF0E5-97AE-A14F-9276-622C45BEC010}">
      <dsp:nvSpPr>
        <dsp:cNvPr id="0" name=""/>
        <dsp:cNvSpPr/>
      </dsp:nvSpPr>
      <dsp:spPr>
        <a:xfrm rot="10800000">
          <a:off x="1323478" y="2196177"/>
          <a:ext cx="1985218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Заказ</a:t>
          </a:r>
          <a:endParaRPr lang="en-US" sz="1600" kern="1200"/>
        </a:p>
      </dsp:txBody>
      <dsp:txXfrm rot="-10800000">
        <a:off x="1670892" y="2196177"/>
        <a:ext cx="1290391" cy="549044"/>
      </dsp:txXfrm>
    </dsp:sp>
    <dsp:sp modelId="{950B6600-FADA-4B44-91CB-EF40B13D2D8C}">
      <dsp:nvSpPr>
        <dsp:cNvPr id="0" name=""/>
        <dsp:cNvSpPr/>
      </dsp:nvSpPr>
      <dsp:spPr>
        <a:xfrm rot="10800000">
          <a:off x="1654348" y="2745221"/>
          <a:ext cx="1323478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Подтверждение</a:t>
          </a:r>
          <a:endParaRPr lang="en-US" sz="1200" kern="1200"/>
        </a:p>
      </dsp:txBody>
      <dsp:txXfrm rot="-10800000">
        <a:off x="1885957" y="2745221"/>
        <a:ext cx="860261" cy="549044"/>
      </dsp:txXfrm>
    </dsp:sp>
    <dsp:sp modelId="{5BE0F3C4-4378-2C47-89F5-8BF1A93B4CB0}">
      <dsp:nvSpPr>
        <dsp:cNvPr id="0" name=""/>
        <dsp:cNvSpPr/>
      </dsp:nvSpPr>
      <dsp:spPr>
        <a:xfrm rot="10800000">
          <a:off x="1985218" y="3294265"/>
          <a:ext cx="661739" cy="549044"/>
        </a:xfrm>
        <a:prstGeom prst="trapezoid">
          <a:avLst>
            <a:gd name="adj" fmla="val 602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Оплата</a:t>
          </a:r>
          <a:endParaRPr lang="en-US" sz="1600" kern="1200"/>
        </a:p>
      </dsp:txBody>
      <dsp:txXfrm rot="-10800000">
        <a:off x="1985218" y="3294265"/>
        <a:ext cx="661739" cy="549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8B0FA-5754-4490-8D92-BC74699D1090}">
      <dsp:nvSpPr>
        <dsp:cNvPr id="0" name=""/>
        <dsp:cNvSpPr/>
      </dsp:nvSpPr>
      <dsp:spPr>
        <a:xfrm>
          <a:off x="1749975" y="0"/>
          <a:ext cx="3798451" cy="37984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Prospect Users</a:t>
          </a:r>
          <a:endParaRPr lang="ru-RU" sz="900" kern="1200"/>
        </a:p>
      </dsp:txBody>
      <dsp:txXfrm>
        <a:off x="2936990" y="189922"/>
        <a:ext cx="1424419" cy="379845"/>
      </dsp:txXfrm>
    </dsp:sp>
    <dsp:sp modelId="{FD310846-91F5-4297-A970-49400E6F2355}">
      <dsp:nvSpPr>
        <dsp:cNvPr id="0" name=""/>
        <dsp:cNvSpPr/>
      </dsp:nvSpPr>
      <dsp:spPr>
        <a:xfrm>
          <a:off x="2034858" y="569767"/>
          <a:ext cx="3228683" cy="3228683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Visitors</a:t>
          </a:r>
          <a:endParaRPr lang="ru-RU" sz="900" kern="1200"/>
        </a:p>
      </dsp:txBody>
      <dsp:txXfrm>
        <a:off x="2953015" y="755416"/>
        <a:ext cx="1392369" cy="371298"/>
      </dsp:txXfrm>
    </dsp:sp>
    <dsp:sp modelId="{2200201E-615B-44C1-B97D-FC0984221485}">
      <dsp:nvSpPr>
        <dsp:cNvPr id="0" name=""/>
        <dsp:cNvSpPr/>
      </dsp:nvSpPr>
      <dsp:spPr>
        <a:xfrm>
          <a:off x="2319742" y="1139535"/>
          <a:ext cx="2658915" cy="2658915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Visitors - Category</a:t>
          </a:r>
          <a:endParaRPr lang="ru-RU" sz="900" kern="1200"/>
        </a:p>
      </dsp:txBody>
      <dsp:txXfrm>
        <a:off x="2961206" y="1323000"/>
        <a:ext cx="1375988" cy="366930"/>
      </dsp:txXfrm>
    </dsp:sp>
    <dsp:sp modelId="{3EF87305-0775-4E26-AEBC-2D202BEB53CC}">
      <dsp:nvSpPr>
        <dsp:cNvPr id="0" name=""/>
        <dsp:cNvSpPr/>
      </dsp:nvSpPr>
      <dsp:spPr>
        <a:xfrm>
          <a:off x="2640894" y="1673035"/>
          <a:ext cx="2089148" cy="2089148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Visitors - Product</a:t>
          </a:r>
          <a:endParaRPr lang="ru-RU" sz="900" kern="1200"/>
        </a:p>
      </dsp:txBody>
      <dsp:txXfrm>
        <a:off x="3121398" y="1861058"/>
        <a:ext cx="1128139" cy="376046"/>
      </dsp:txXfrm>
    </dsp:sp>
    <dsp:sp modelId="{066D1D63-30AB-4DAD-A8D7-20AEA8632AEA}">
      <dsp:nvSpPr>
        <dsp:cNvPr id="0" name=""/>
        <dsp:cNvSpPr/>
      </dsp:nvSpPr>
      <dsp:spPr>
        <a:xfrm>
          <a:off x="2889510" y="2279070"/>
          <a:ext cx="1519380" cy="1519380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Visitors - Abandoned Cart</a:t>
          </a:r>
          <a:endParaRPr lang="ru-RU" sz="900" kern="1200" dirty="0"/>
        </a:p>
      </dsp:txBody>
      <dsp:txXfrm>
        <a:off x="3155401" y="2468993"/>
        <a:ext cx="987597" cy="379845"/>
      </dsp:txXfrm>
    </dsp:sp>
    <dsp:sp modelId="{7825ACB7-4799-4FCC-AE24-F58DD5DD0813}">
      <dsp:nvSpPr>
        <dsp:cNvPr id="0" name=""/>
        <dsp:cNvSpPr/>
      </dsp:nvSpPr>
      <dsp:spPr>
        <a:xfrm>
          <a:off x="3174394" y="2848838"/>
          <a:ext cx="949612" cy="94961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Visitors - </a:t>
          </a:r>
          <a:r>
            <a:rPr lang="en-US" sz="900" b="0" kern="1200"/>
            <a:t>Buyers</a:t>
          </a:r>
          <a:endParaRPr lang="ru-RU" sz="900" b="0" kern="1200"/>
        </a:p>
      </dsp:txBody>
      <dsp:txXfrm>
        <a:off x="3313461" y="3086241"/>
        <a:ext cx="671477" cy="47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4B11-81F4-BC40-BC03-08B547FDCE48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0CF4-FC4D-3D4D-87C6-DCA09D649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7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0CF4-FC4D-3D4D-87C6-DCA09D64990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5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0CF4-FC4D-3D4D-87C6-DCA09D64990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1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0CF4-FC4D-3D4D-87C6-DCA09D64990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7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8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8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3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8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1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5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3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9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3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chemeClr val="bg1">
                <a:lumMod val="85000"/>
                <a:alpha val="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68C7-67AC-4249-80FA-7EAF95FEA444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92DA-ABEA-CD44-B7B5-907413E8C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lamoda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lamoda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lamoda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609" y="4118494"/>
            <a:ext cx="8762583" cy="935553"/>
          </a:xfrm>
        </p:spPr>
        <p:txBody>
          <a:bodyPr>
            <a:normAutofit/>
          </a:bodyPr>
          <a:lstStyle/>
          <a:p>
            <a:r>
              <a:rPr lang="ru-RU"/>
              <a:t>Стратегия продвижения </a:t>
            </a:r>
            <a:r>
              <a:rPr lang="en-US"/>
              <a:t>e-commerce</a:t>
            </a:r>
            <a:r>
              <a:rPr lang="ru-RU"/>
              <a:t> в интернете</a:t>
            </a:r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41" y="0"/>
            <a:ext cx="2872519" cy="1145459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4624" y="1494076"/>
            <a:ext cx="4864552" cy="2768798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3587128" y="4606292"/>
            <a:ext cx="1951073" cy="447755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Игорь Селицкий</a:t>
            </a:r>
          </a:p>
        </p:txBody>
      </p:sp>
    </p:spTree>
    <p:extLst>
      <p:ext uri="{BB962C8B-B14F-4D97-AF65-F5344CB8AC3E}">
        <p14:creationId xmlns:p14="http://schemas.microsoft.com/office/powerpoint/2010/main" val="347950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Бизнес модель </a:t>
            </a:r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e-commerce</a:t>
            </a:r>
            <a:endParaRPr lang="en-US" sz="240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3033078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PC – profit contribution: profit per order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COGS – Cost of GoodS</a:t>
            </a: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PC1 = Revenue – COGS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PC2 = Revenue – COGS – Op Cost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PC3 = Revenue – COGS – Mkt Spends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en-US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Бизнес модель </a:t>
            </a:r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e-commerce</a:t>
            </a:r>
            <a:endParaRPr lang="en-US" sz="240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2602191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Для первых заказов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PC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в большинстве товарных категорий отрицательный (так для всего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e-commerce)</a:t>
            </a: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Магазин зарабатывает на постоянных клиентах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Помимо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CPO, CAC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важны частота покупок и отток</a:t>
            </a:r>
            <a:endParaRPr lang="en-US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en-US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4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Специфика России</a:t>
            </a:r>
            <a:endParaRPr lang="en-US" sz="240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2602191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Крупные локальные рекламные площадки: Яндекс,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Mail.ru,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Вконтакте, Одноклассники, …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Низкое качество работы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performance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рекламных агентств (ситуация улучшается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  <a:sym typeface="Wingdings"/>
              </a:rPr>
              <a:t>)</a:t>
            </a: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Плохая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offline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инфраструктура от </a:t>
            </a:r>
            <a:r>
              <a:rPr lang="ru-RU" altLang="zh-CN" sz="2000" dirty="0" smtClean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склада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до доставки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Большая доля нелегальных магазинов</a:t>
            </a:r>
            <a:endParaRPr lang="en-US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8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Performa</a:t>
            </a:r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n</a:t>
            </a:r>
            <a:r>
              <a:rPr lang="en-US" sz="2400" dirty="0" smtClean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ce</a:t>
            </a:r>
            <a:r>
              <a:rPr lang="ru-RU" sz="2400" dirty="0" smtClean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 </a:t>
            </a:r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подход</a:t>
            </a:r>
            <a:endParaRPr lang="en-US" sz="2400" dirty="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3463966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Подход основанный на чётком измерении влияния рекламы на продажи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Сначала настраиваем измерения, затем запускаем рекламу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Автоматизация многих рутинных процессов: управление ставками, генерация объявлений, динамические креативы,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A/B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тестирование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Периодически смотрим на показатели и корректируем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324198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Маркетинговые каналы</a:t>
            </a:r>
            <a:endParaRPr 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73398"/>
              </p:ext>
            </p:extLst>
          </p:nvPr>
        </p:nvGraphicFramePr>
        <p:xfrm>
          <a:off x="509552" y="1785691"/>
          <a:ext cx="7286511" cy="25191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8837"/>
                <a:gridCol w="2428837"/>
                <a:gridCol w="2428837"/>
              </a:tblGrid>
              <a:tr h="676107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Привлечение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Удержание</a:t>
                      </a:r>
                      <a:endParaRPr lang="en-US"/>
                    </a:p>
                  </a:txBody>
                  <a:tcPr anchor="ctr"/>
                </a:tc>
              </a:tr>
              <a:tr h="676107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Платные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SEM, 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Retargeting</a:t>
                      </a:r>
                    </a:p>
                  </a:txBody>
                  <a:tcPr anchor="ctr"/>
                </a:tc>
              </a:tr>
              <a:tr h="1166980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Условно-бесплатные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Email/SMS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0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SEM – Search Engine Marketing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86" y="1607149"/>
            <a:ext cx="5115986" cy="299160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71584" y="1407273"/>
            <a:ext cx="3354651" cy="3121308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Реклама в поиске </a:t>
            </a:r>
            <a:r>
              <a:rPr lang="en-US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(Google, </a:t>
            </a:r>
            <a:r>
              <a:rPr lang="ru-RU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Яндекс</a:t>
            </a:r>
            <a:r>
              <a:rPr lang="en-US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, Mail.ru)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Оплата за клики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Таргетинг по ключевым словам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Конвертирует спрос в заказы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6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Display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" y="1334584"/>
            <a:ext cx="5279303" cy="2656047"/>
          </a:xfrm>
          <a:prstGeom prst="rect">
            <a:avLst/>
          </a:prstGeom>
        </p:spPr>
      </p:pic>
      <p:pic>
        <p:nvPicPr>
          <p:cNvPr id="6" name="Picture 2" descr="NOMOBILE.RU - Кто виноват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77" y="585479"/>
            <a:ext cx="1779124" cy="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recreativ.ru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16" y="4107821"/>
            <a:ext cx="2160330" cy="4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Adlabs R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0" y="4107821"/>
            <a:ext cx="1794344" cy="4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28" y="2231887"/>
            <a:ext cx="1944568" cy="7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9" y="1334584"/>
            <a:ext cx="2011427" cy="7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:\Users\evgeniy.bikin\Desktop\Target Presentation\Images\Mezhdunarodny_logotip_V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94" y="4007042"/>
            <a:ext cx="681576" cy="6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:\Users\evgeniy.bikin\Desktop\Target Presentation\Images\ok_logo_sign_oran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21" y="4007042"/>
            <a:ext cx="761299" cy="7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evgeniy.bikin\Desktop\Target Presentation\Images\logos-and-badges_f-logo_online\png\FB-f-Logo__blue_11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39" y="4007042"/>
            <a:ext cx="753113" cy="7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Творческий конкурс &quot;AVITO ru ищет свой талисман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25" y="2894194"/>
            <a:ext cx="2284474" cy="1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3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Display</a:t>
            </a:r>
            <a:endParaRPr lang="en-US" sz="240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01045" cy="298051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grpSp>
        <p:nvGrpSpPr>
          <p:cNvPr id="21" name="Gruppieren 35"/>
          <p:cNvGrpSpPr/>
          <p:nvPr/>
        </p:nvGrpSpPr>
        <p:grpSpPr>
          <a:xfrm>
            <a:off x="228342" y="1482876"/>
            <a:ext cx="4141334" cy="1058040"/>
            <a:chOff x="466774" y="1519568"/>
            <a:chExt cx="4206218" cy="829220"/>
          </a:xfrm>
        </p:grpSpPr>
        <p:sp>
          <p:nvSpPr>
            <p:cNvPr id="22" name="Textfeld 17"/>
            <p:cNvSpPr txBox="1"/>
            <p:nvPr/>
          </p:nvSpPr>
          <p:spPr>
            <a:xfrm>
              <a:off x="1145699" y="1519568"/>
              <a:ext cx="3527293" cy="8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576000" rtlCol="0" anchor="ctr">
              <a:noAutofit/>
            </a:bodyPr>
            <a:lstStyle/>
            <a:p>
              <a:pPr marL="269875"/>
              <a:r>
                <a:rPr lang="en-US" sz="1600" dirty="0"/>
                <a:t>Working with the whole audience divided by </a:t>
              </a:r>
              <a:r>
                <a:rPr lang="en-US" sz="1600" b="1" i="1" dirty="0"/>
                <a:t>Considerable Groups</a:t>
              </a:r>
              <a:r>
                <a:rPr lang="en-US" sz="1600" dirty="0"/>
                <a:t> without intersections.</a:t>
              </a:r>
            </a:p>
          </p:txBody>
        </p:sp>
        <p:sp>
          <p:nvSpPr>
            <p:cNvPr id="23" name="Richtungspfeil 4"/>
            <p:cNvSpPr/>
            <p:nvPr/>
          </p:nvSpPr>
          <p:spPr>
            <a:xfrm>
              <a:off x="466774" y="1520788"/>
              <a:ext cx="1368152" cy="828000"/>
            </a:xfrm>
            <a:prstGeom prst="homePlate">
              <a:avLst/>
            </a:prstGeom>
            <a:solidFill>
              <a:srgbClr val="A8C6E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6372" y="1899161"/>
            <a:ext cx="13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Strategy</a:t>
            </a:r>
            <a:endParaRPr lang="ru-RU" sz="2400" b="1" dirty="0"/>
          </a:p>
        </p:txBody>
      </p:sp>
      <p:grpSp>
        <p:nvGrpSpPr>
          <p:cNvPr id="25" name="Gruppieren 35"/>
          <p:cNvGrpSpPr/>
          <p:nvPr/>
        </p:nvGrpSpPr>
        <p:grpSpPr>
          <a:xfrm>
            <a:off x="228342" y="2744463"/>
            <a:ext cx="4119596" cy="1058040"/>
            <a:chOff x="466774" y="1519568"/>
            <a:chExt cx="4206218" cy="829220"/>
          </a:xfrm>
        </p:grpSpPr>
        <p:sp>
          <p:nvSpPr>
            <p:cNvPr id="26" name="Textfeld 17"/>
            <p:cNvSpPr txBox="1"/>
            <p:nvPr/>
          </p:nvSpPr>
          <p:spPr>
            <a:xfrm>
              <a:off x="1145699" y="1519568"/>
              <a:ext cx="3527293" cy="8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576000" rtlCol="0" anchor="ctr">
              <a:noAutofit/>
            </a:bodyPr>
            <a:lstStyle/>
            <a:p>
              <a:pPr marL="261938"/>
              <a:r>
                <a:rPr lang="en-US" sz="1600" dirty="0"/>
                <a:t>Audience splitting by multiple parameters (as many as possible while reasonable).  Retargeting comes  first.</a:t>
              </a:r>
            </a:p>
          </p:txBody>
        </p:sp>
        <p:sp>
          <p:nvSpPr>
            <p:cNvPr id="27" name="Richtungspfeil 4"/>
            <p:cNvSpPr/>
            <p:nvPr/>
          </p:nvSpPr>
          <p:spPr>
            <a:xfrm>
              <a:off x="466774" y="1520788"/>
              <a:ext cx="1368152" cy="828000"/>
            </a:xfrm>
            <a:prstGeom prst="homePlate">
              <a:avLst/>
            </a:prstGeom>
            <a:solidFill>
              <a:srgbClr val="A8C6E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6372" y="3038330"/>
            <a:ext cx="148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Approach</a:t>
            </a:r>
            <a:endParaRPr lang="ru-RU" sz="2400" b="1" dirty="0"/>
          </a:p>
        </p:txBody>
      </p:sp>
      <p:graphicFrame>
        <p:nvGraphicFramePr>
          <p:cNvPr id="29" name="Схема 5"/>
          <p:cNvGraphicFramePr/>
          <p:nvPr>
            <p:extLst>
              <p:ext uri="{D42A27DB-BD31-4B8C-83A1-F6EECF244321}">
                <p14:modId xmlns:p14="http://schemas.microsoft.com/office/powerpoint/2010/main" val="3430098828"/>
              </p:ext>
            </p:extLst>
          </p:nvPr>
        </p:nvGraphicFramePr>
        <p:xfrm>
          <a:off x="2987824" y="1247337"/>
          <a:ext cx="7298401" cy="379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Gruppieren 35"/>
          <p:cNvGrpSpPr/>
          <p:nvPr/>
        </p:nvGrpSpPr>
        <p:grpSpPr>
          <a:xfrm>
            <a:off x="228342" y="3924118"/>
            <a:ext cx="4161939" cy="1056483"/>
            <a:chOff x="466774" y="1520788"/>
            <a:chExt cx="4249451" cy="828000"/>
          </a:xfrm>
        </p:grpSpPr>
        <p:sp>
          <p:nvSpPr>
            <p:cNvPr id="31" name="Textfeld 17"/>
            <p:cNvSpPr txBox="1"/>
            <p:nvPr/>
          </p:nvSpPr>
          <p:spPr>
            <a:xfrm>
              <a:off x="1133070" y="1520788"/>
              <a:ext cx="3583155" cy="8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576000" rtlCol="0" anchor="ctr">
              <a:noAutofit/>
            </a:bodyPr>
            <a:lstStyle/>
            <a:p>
              <a:pPr marL="261938"/>
              <a:r>
                <a:rPr lang="en-US" sz="1600" dirty="0"/>
                <a:t>Best possible communications and strategy for every Target Group. </a:t>
              </a:r>
            </a:p>
          </p:txBody>
        </p:sp>
        <p:sp>
          <p:nvSpPr>
            <p:cNvPr id="32" name="Richtungspfeil 4"/>
            <p:cNvSpPr/>
            <p:nvPr/>
          </p:nvSpPr>
          <p:spPr>
            <a:xfrm>
              <a:off x="466774" y="1520788"/>
              <a:ext cx="1368152" cy="828000"/>
            </a:xfrm>
            <a:prstGeom prst="homePlate">
              <a:avLst/>
            </a:prstGeom>
            <a:solidFill>
              <a:srgbClr val="A8C6EA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8332" y="4216391"/>
            <a:ext cx="148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</a:t>
            </a:r>
            <a:r>
              <a:rPr lang="en-US" sz="2400" b="1" dirty="0" smtClean="0"/>
              <a:t>result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498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SEO</a:t>
            </a:r>
            <a:endParaRPr lang="en-US" sz="240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01045" cy="298051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9" name="TextBox 1"/>
          <p:cNvSpPr txBox="1"/>
          <p:nvPr/>
        </p:nvSpPr>
        <p:spPr>
          <a:xfrm>
            <a:off x="545424" y="1407272"/>
            <a:ext cx="7690019" cy="2602191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Долгосрочный эффект, эффект обычно от 3-х месяцев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Существенно влияют </a:t>
            </a:r>
            <a:r>
              <a:rPr lang="ru-RU" altLang="zh-CN" sz="200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изменения </a:t>
            </a:r>
            <a:r>
              <a:rPr lang="ru-RU" altLang="zh-CN" sz="2000" smtClean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алгоритмо</a:t>
            </a:r>
            <a:r>
              <a:rPr lang="ru-RU" altLang="zh-CN" sz="200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в</a:t>
            </a:r>
            <a:r>
              <a:rPr lang="ru-RU" altLang="zh-CN" sz="2000" smtClean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поисковых систем, могут даже забанить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Нельзя оперативно управлять трафиком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Условный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CPC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 достаточно низкий, но без управления не будет роста конверсии</a:t>
            </a:r>
          </a:p>
        </p:txBody>
      </p:sp>
    </p:spTree>
    <p:extLst>
      <p:ext uri="{BB962C8B-B14F-4D97-AF65-F5344CB8AC3E}">
        <p14:creationId xmlns:p14="http://schemas.microsoft.com/office/powerpoint/2010/main" val="309789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Direct marketing</a:t>
            </a:r>
            <a:endParaRPr lang="en-US" sz="240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01045" cy="298051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9" name="TextBox 1"/>
          <p:cNvSpPr txBox="1"/>
          <p:nvPr/>
        </p:nvSpPr>
        <p:spPr>
          <a:xfrm>
            <a:off x="545424" y="1407272"/>
            <a:ext cx="7690019" cy="3033078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Работа с существующими клиентами:</a:t>
            </a:r>
          </a:p>
          <a:p>
            <a:pPr marL="688629" lvl="1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Увеличение частоты покупок</a:t>
            </a:r>
          </a:p>
          <a:p>
            <a:pPr marL="688629" lvl="1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Уменьшение оттока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Развитие новых потенциальных клиентов (цепочки активации)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>
              <a:lnSpc>
                <a:spcPct val="140000"/>
              </a:lnSpc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Подходы: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Контроль частоты отправок</a:t>
            </a:r>
          </a:p>
        </p:txBody>
      </p:sp>
    </p:spTree>
    <p:extLst>
      <p:ext uri="{BB962C8B-B14F-4D97-AF65-F5344CB8AC3E}">
        <p14:creationId xmlns:p14="http://schemas.microsoft.com/office/powerpoint/2010/main" val="2541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Содержание</a:t>
            </a:r>
            <a:endParaRPr lang="en-US" sz="240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3463966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О Ламоде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Бизнес модель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e-commerce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Маркетинг в интернете</a:t>
            </a:r>
          </a:p>
          <a:p>
            <a:pPr marL="688629" lvl="1" indent="-231429">
              <a:lnSpc>
                <a:spcPct val="140000"/>
              </a:lnSpc>
              <a:buFont typeface="Arial"/>
              <a:buChar char="•"/>
            </a:pP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Performance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подход</a:t>
            </a:r>
          </a:p>
          <a:p>
            <a:pPr marL="688629" lvl="1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Каналы: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SEM, SEO,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дисплей, ретаргетинг,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E-mail, 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афилиаты</a:t>
            </a:r>
          </a:p>
          <a:p>
            <a:pPr marL="688629" lvl="1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Офлайн реклама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Мобильный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47211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Direct marketing</a:t>
            </a:r>
            <a:endParaRPr lang="en-US" sz="240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001045" cy="298051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9" name="TextBox 1"/>
          <p:cNvSpPr txBox="1"/>
          <p:nvPr/>
        </p:nvSpPr>
        <p:spPr>
          <a:xfrm>
            <a:off x="545424" y="1407272"/>
            <a:ext cx="7690019" cy="3894853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Подходы: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Сегментация промо-рассылок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Персонализация контента в автоматических письмах (забытая корзина, просмотренные товары, подписка на размер/категории)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Контроль частоты отправок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Единое управление разными типами сообщений </a:t>
            </a:r>
            <a:r>
              <a:rPr lang="en-US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Email/SMS/Push</a:t>
            </a: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-уведомления в мобильных приложениях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endParaRPr lang="ru-RU" altLang="zh-CN" sz="20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3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>
            <a:normAutofit fontScale="90000"/>
          </a:bodyPr>
          <a:lstStyle/>
          <a:p>
            <a:r>
              <a:rPr lang="ru-RU"/>
              <a:t>Мобильное направление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133"/>
          </a:xfrm>
        </p:spPr>
        <p:txBody>
          <a:bodyPr>
            <a:normAutofit lnSpcReduction="10000"/>
          </a:bodyPr>
          <a:lstStyle/>
          <a:p>
            <a:r>
              <a:rPr lang="ru-RU"/>
              <a:t>Десктопный сайт </a:t>
            </a:r>
            <a:r>
              <a:rPr lang="en-US">
                <a:hlinkClick r:id="rId2"/>
              </a:rPr>
              <a:t>www.lamoda.ru</a:t>
            </a:r>
            <a:r>
              <a:rPr lang="en-US"/>
              <a:t> </a:t>
            </a:r>
            <a:r>
              <a:rPr lang="ru-RU"/>
              <a:t>стартовал в марте 2011</a:t>
            </a:r>
          </a:p>
          <a:p>
            <a:r>
              <a:rPr lang="ru-RU"/>
              <a:t>Мобильный сайт (для смартфонов) </a:t>
            </a:r>
            <a:r>
              <a:rPr lang="en-US">
                <a:hlinkClick r:id="rId2"/>
              </a:rPr>
              <a:t>m.lamoda.ru</a:t>
            </a:r>
            <a:r>
              <a:rPr lang="en-US"/>
              <a:t> </a:t>
            </a:r>
            <a:r>
              <a:rPr lang="ru-RU"/>
              <a:t>запустили в апреле 2013</a:t>
            </a:r>
          </a:p>
          <a:p>
            <a:r>
              <a:rPr lang="ru-RU"/>
              <a:t>Результат: ?</a:t>
            </a:r>
          </a:p>
          <a:p>
            <a:endParaRPr lang="ru-RU"/>
          </a:p>
          <a:p>
            <a:pPr marL="0" indent="0">
              <a:buNone/>
            </a:pPr>
            <a:r>
              <a:rPr lang="ru-RU"/>
              <a:t> 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881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>
            <a:normAutofit fontScale="90000"/>
          </a:bodyPr>
          <a:lstStyle/>
          <a:p>
            <a:r>
              <a:rPr lang="ru-RU"/>
              <a:t>Мобильное направление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133"/>
          </a:xfrm>
        </p:spPr>
        <p:txBody>
          <a:bodyPr>
            <a:normAutofit lnSpcReduction="10000"/>
          </a:bodyPr>
          <a:lstStyle/>
          <a:p>
            <a:r>
              <a:rPr lang="ru-RU"/>
              <a:t>Десктопный сайт </a:t>
            </a:r>
            <a:r>
              <a:rPr lang="en-US">
                <a:hlinkClick r:id="rId2"/>
              </a:rPr>
              <a:t>www.lamoda.ru</a:t>
            </a:r>
            <a:r>
              <a:rPr lang="en-US"/>
              <a:t> </a:t>
            </a:r>
            <a:r>
              <a:rPr lang="ru-RU"/>
              <a:t>стартовал в марте 2011</a:t>
            </a:r>
          </a:p>
          <a:p>
            <a:r>
              <a:rPr lang="ru-RU"/>
              <a:t>Мобильный сайт (для смартфонов) </a:t>
            </a:r>
            <a:r>
              <a:rPr lang="en-US">
                <a:hlinkClick r:id="rId2"/>
              </a:rPr>
              <a:t>m.lamoda.ru</a:t>
            </a:r>
            <a:r>
              <a:rPr lang="en-US"/>
              <a:t> </a:t>
            </a:r>
            <a:r>
              <a:rPr lang="ru-RU"/>
              <a:t>запустили в апреле 2013</a:t>
            </a:r>
          </a:p>
          <a:p>
            <a:r>
              <a:rPr lang="ru-RU"/>
              <a:t>Результат: ? Канибализация?</a:t>
            </a:r>
          </a:p>
          <a:p>
            <a:endParaRPr lang="ru-RU"/>
          </a:p>
          <a:p>
            <a:pPr marL="0" indent="0">
              <a:buNone/>
            </a:pPr>
            <a:r>
              <a:rPr lang="ru-RU"/>
              <a:t> 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158" y="3699335"/>
            <a:ext cx="2186220" cy="1247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189" y="3235086"/>
            <a:ext cx="2339761" cy="17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2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>
            <a:normAutofit fontScale="90000"/>
          </a:bodyPr>
          <a:lstStyle/>
          <a:p>
            <a:r>
              <a:rPr lang="ru-RU"/>
              <a:t>Мобильное направление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/>
              <a:t>Десктопный сайт </a:t>
            </a:r>
            <a:r>
              <a:rPr lang="en-US">
                <a:hlinkClick r:id="rId2"/>
              </a:rPr>
              <a:t>www.lamoda.ru</a:t>
            </a:r>
            <a:r>
              <a:rPr lang="en-US"/>
              <a:t> </a:t>
            </a:r>
            <a:r>
              <a:rPr lang="ru-RU"/>
              <a:t>стартовал в марте 2011</a:t>
            </a:r>
          </a:p>
          <a:p>
            <a:r>
              <a:rPr lang="ru-RU"/>
              <a:t>Мобильный сайт (для смартфонов) </a:t>
            </a:r>
            <a:r>
              <a:rPr lang="en-US">
                <a:hlinkClick r:id="rId2"/>
              </a:rPr>
              <a:t>m.lamoda.ru</a:t>
            </a:r>
            <a:r>
              <a:rPr lang="en-US"/>
              <a:t> </a:t>
            </a:r>
            <a:r>
              <a:rPr lang="ru-RU"/>
              <a:t>запустили в апреле 2013</a:t>
            </a:r>
          </a:p>
          <a:p>
            <a:r>
              <a:rPr lang="ru-RU"/>
              <a:t>Результат: конверсия смартфонов выросла на более </a:t>
            </a:r>
            <a:r>
              <a:rPr lang="ru-RU" b="1">
                <a:solidFill>
                  <a:srgbClr val="008000"/>
                </a:solidFill>
              </a:rPr>
              <a:t>50%</a:t>
            </a:r>
            <a:r>
              <a:rPr lang="ru-RU"/>
              <a:t>, рост был примерно в </a:t>
            </a:r>
            <a:r>
              <a:rPr lang="ru-RU" b="1">
                <a:solidFill>
                  <a:srgbClr val="008000"/>
                </a:solidFill>
              </a:rPr>
              <a:t>2 раза </a:t>
            </a:r>
            <a:r>
              <a:rPr lang="ru-RU"/>
              <a:t>больше чем у остального сайта</a:t>
            </a:r>
          </a:p>
          <a:p>
            <a:endParaRPr lang="en-US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724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/>
          <a:lstStyle/>
          <a:p>
            <a:r>
              <a:rPr lang="ru-RU"/>
              <a:t>Мобильные приложения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/>
              <a:t>Для смартфонов:</a:t>
            </a:r>
          </a:p>
          <a:p>
            <a:pPr lvl="1"/>
            <a:r>
              <a:rPr lang="en-US"/>
              <a:t>iOS</a:t>
            </a:r>
            <a:r>
              <a:rPr lang="ru-RU"/>
              <a:t> декабрь 2013</a:t>
            </a:r>
          </a:p>
          <a:p>
            <a:pPr lvl="1"/>
            <a:r>
              <a:rPr lang="en-US"/>
              <a:t>Android </a:t>
            </a:r>
            <a:r>
              <a:rPr lang="ru-RU"/>
              <a:t>февраль 2014</a:t>
            </a:r>
          </a:p>
          <a:p>
            <a:r>
              <a:rPr lang="ru-RU"/>
              <a:t>Для планшетов</a:t>
            </a:r>
          </a:p>
          <a:p>
            <a:pPr lvl="1"/>
            <a:r>
              <a:rPr lang="en-US"/>
              <a:t>Android</a:t>
            </a:r>
            <a:r>
              <a:rPr lang="ru-RU"/>
              <a:t> июнь 2014</a:t>
            </a:r>
          </a:p>
          <a:p>
            <a:pPr lvl="1"/>
            <a:r>
              <a:rPr lang="en-US"/>
              <a:t>iOS</a:t>
            </a:r>
            <a:r>
              <a:rPr lang="ru-RU"/>
              <a:t> июль 2014</a:t>
            </a:r>
            <a:endParaRPr lang="en-US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642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>
            <a:normAutofit/>
          </a:bodyPr>
          <a:lstStyle/>
          <a:p>
            <a:pPr>
              <a:lnSpc>
                <a:spcPts val="3483"/>
              </a:lnSpc>
            </a:pPr>
            <a:r>
              <a:rPr lang="ru-RU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Сравнение </a:t>
            </a:r>
            <a:r>
              <a:rPr lang="en-US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iOS vs Android</a:t>
            </a:r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6" name="TextBox 1"/>
          <p:cNvSpPr txBox="1"/>
          <p:nvPr/>
        </p:nvSpPr>
        <p:spPr>
          <a:xfrm>
            <a:off x="7404480" y="4769782"/>
            <a:ext cx="1117193" cy="133139"/>
          </a:xfrm>
          <a:prstGeom prst="rect">
            <a:avLst/>
          </a:prstGeom>
          <a:noFill/>
        </p:spPr>
        <p:txBody>
          <a:bodyPr wrap="none" lIns="0" tIns="0" rIns="0" bIns="37025" rtlCol="0">
            <a:spAutoFit/>
          </a:bodyPr>
          <a:lstStyle/>
          <a:p>
            <a:pPr>
              <a:lnSpc>
                <a:spcPts val="728"/>
              </a:lnSpc>
            </a:pPr>
            <a:r>
              <a:rPr lang="en-US" altLang="zh-CN" sz="7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*</a:t>
            </a:r>
            <a:r>
              <a:rPr lang="ru-RU" altLang="zh-CN" sz="7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Источник: отчет компании</a:t>
            </a:r>
            <a:endParaRPr lang="en-US" altLang="zh-CN" sz="7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2561" y="4769782"/>
            <a:ext cx="487764" cy="133139"/>
          </a:xfrm>
          <a:prstGeom prst="rect">
            <a:avLst/>
          </a:prstGeom>
          <a:noFill/>
        </p:spPr>
        <p:txBody>
          <a:bodyPr wrap="none" lIns="0" tIns="0" rIns="0" bIns="37025" rtlCol="0">
            <a:spAutoFit/>
          </a:bodyPr>
          <a:lstStyle/>
          <a:p>
            <a:pPr>
              <a:lnSpc>
                <a:spcPts val="728"/>
              </a:lnSpc>
            </a:pPr>
            <a:r>
              <a:rPr lang="en-US" altLang="zh-CN" sz="7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*</a:t>
            </a:r>
            <a:r>
              <a:rPr lang="ru-RU" altLang="zh-CN" sz="7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Июнь </a:t>
            </a:r>
            <a:r>
              <a:rPr lang="en-US" altLang="zh-CN" sz="7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2014</a:t>
            </a:r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2296800" y="1362102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 smtClean="0"/>
              <a:t>Конверсия в установки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4439" y="1362102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Конверсия в установки</a:t>
            </a:r>
          </a:p>
        </p:txBody>
      </p:sp>
      <p:sp>
        <p:nvSpPr>
          <p:cNvPr id="10" name="Скругленный прямоугольник 11"/>
          <p:cNvSpPr/>
          <p:nvPr/>
        </p:nvSpPr>
        <p:spPr>
          <a:xfrm>
            <a:off x="2296798" y="2585865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 smtClean="0"/>
              <a:t>Длительность сессий</a:t>
            </a:r>
            <a:endParaRPr lang="ru-RU" sz="1600" dirty="0"/>
          </a:p>
        </p:txBody>
      </p:sp>
      <p:sp>
        <p:nvSpPr>
          <p:cNvPr id="11" name="Скругленный прямоугольник 12"/>
          <p:cNvSpPr/>
          <p:nvPr/>
        </p:nvSpPr>
        <p:spPr>
          <a:xfrm>
            <a:off x="4939203" y="2585865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Длительность сессий</a:t>
            </a:r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2296800" y="3797092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en-US" sz="1600" dirty="0" smtClean="0"/>
              <a:t>AOV</a:t>
            </a:r>
            <a:endParaRPr lang="ru-RU" sz="1600" dirty="0"/>
          </a:p>
        </p:txBody>
      </p:sp>
      <p:sp>
        <p:nvSpPr>
          <p:cNvPr id="13" name="Скругленный прямоугольник 14"/>
          <p:cNvSpPr/>
          <p:nvPr/>
        </p:nvSpPr>
        <p:spPr>
          <a:xfrm>
            <a:off x="4939201" y="3793183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en-US" sz="1600" dirty="0"/>
              <a:t>AOV</a:t>
            </a:r>
            <a:endParaRPr lang="ru-RU" sz="1600" dirty="0"/>
          </a:p>
        </p:txBody>
      </p:sp>
      <p:sp>
        <p:nvSpPr>
          <p:cNvPr id="14" name="Прямоугольник 3"/>
          <p:cNvSpPr/>
          <p:nvPr/>
        </p:nvSpPr>
        <p:spPr>
          <a:xfrm>
            <a:off x="2809440" y="1023786"/>
            <a:ext cx="763200" cy="354666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iOS</a:t>
            </a: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15" name="Прямоугольник 16"/>
          <p:cNvSpPr/>
          <p:nvPr/>
        </p:nvSpPr>
        <p:spPr>
          <a:xfrm>
            <a:off x="5277374" y="1023254"/>
            <a:ext cx="1003906" cy="354666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Android</a:t>
            </a: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16" name="Скругленный прямоугольник 17"/>
          <p:cNvSpPr/>
          <p:nvPr/>
        </p:nvSpPr>
        <p:spPr>
          <a:xfrm>
            <a:off x="2296797" y="1972079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 smtClean="0"/>
              <a:t>Конверсия в заказы</a:t>
            </a:r>
            <a:endParaRPr lang="ru-RU" sz="1600" dirty="0"/>
          </a:p>
        </p:txBody>
      </p:sp>
      <p:sp>
        <p:nvSpPr>
          <p:cNvPr id="17" name="Скругленный прямоугольник 18"/>
          <p:cNvSpPr/>
          <p:nvPr/>
        </p:nvSpPr>
        <p:spPr>
          <a:xfrm>
            <a:off x="4939205" y="1972079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Конверсия в заказы</a:t>
            </a:r>
          </a:p>
        </p:txBody>
      </p:sp>
      <p:sp>
        <p:nvSpPr>
          <p:cNvPr id="18" name="Прямоугольник 21"/>
          <p:cNvSpPr/>
          <p:nvPr/>
        </p:nvSpPr>
        <p:spPr>
          <a:xfrm>
            <a:off x="4198137" y="2021730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&gt;2X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19" name="Прямоугольник 22"/>
          <p:cNvSpPr/>
          <p:nvPr/>
        </p:nvSpPr>
        <p:spPr>
          <a:xfrm>
            <a:off x="4176000" y="3838840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&gt;1.4X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20" name="Прямоугольник 23"/>
          <p:cNvSpPr/>
          <p:nvPr/>
        </p:nvSpPr>
        <p:spPr>
          <a:xfrm>
            <a:off x="4149611" y="1432955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&gt;1.2X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21" name="Прямоугольник 26"/>
          <p:cNvSpPr/>
          <p:nvPr/>
        </p:nvSpPr>
        <p:spPr>
          <a:xfrm>
            <a:off x="4149610" y="2640744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&gt;1.2X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sp>
        <p:nvSpPr>
          <p:cNvPr id="22" name="Скругленный прямоугольник 27"/>
          <p:cNvSpPr/>
          <p:nvPr/>
        </p:nvSpPr>
        <p:spPr>
          <a:xfrm>
            <a:off x="2296799" y="3185859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 smtClean="0"/>
              <a:t>Глубина просмотра</a:t>
            </a:r>
            <a:endParaRPr lang="ru-RU" sz="1600" dirty="0"/>
          </a:p>
        </p:txBody>
      </p:sp>
      <p:sp>
        <p:nvSpPr>
          <p:cNvPr id="23" name="Скругленный прямоугольник 28"/>
          <p:cNvSpPr/>
          <p:nvPr/>
        </p:nvSpPr>
        <p:spPr>
          <a:xfrm>
            <a:off x="4939202" y="3185859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Глубина просмотра</a:t>
            </a:r>
          </a:p>
        </p:txBody>
      </p:sp>
      <p:sp>
        <p:nvSpPr>
          <p:cNvPr id="24" name="Прямоугольник 29"/>
          <p:cNvSpPr/>
          <p:nvPr/>
        </p:nvSpPr>
        <p:spPr>
          <a:xfrm>
            <a:off x="4159935" y="3257728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&gt;2.3X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  <p:pic>
        <p:nvPicPr>
          <p:cNvPr id="25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7" y="807209"/>
            <a:ext cx="1962749" cy="3769515"/>
          </a:xfrm>
          <a:prstGeom prst="rect">
            <a:avLst/>
          </a:prstGeom>
        </p:spPr>
      </p:pic>
      <p:pic>
        <p:nvPicPr>
          <p:cNvPr id="26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164" y="833666"/>
            <a:ext cx="2014851" cy="3699142"/>
          </a:xfrm>
          <a:prstGeom prst="rect">
            <a:avLst/>
          </a:prstGeom>
        </p:spPr>
      </p:pic>
      <p:sp>
        <p:nvSpPr>
          <p:cNvPr id="27" name="Скругленный прямоугольник 13"/>
          <p:cNvSpPr/>
          <p:nvPr/>
        </p:nvSpPr>
        <p:spPr>
          <a:xfrm>
            <a:off x="2296800" y="4407238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% выкупа в деньгах</a:t>
            </a:r>
          </a:p>
        </p:txBody>
      </p:sp>
      <p:sp>
        <p:nvSpPr>
          <p:cNvPr id="28" name="Скругленный прямоугольник 14"/>
          <p:cNvSpPr/>
          <p:nvPr/>
        </p:nvSpPr>
        <p:spPr>
          <a:xfrm>
            <a:off x="4939201" y="4403329"/>
            <a:ext cx="1788480" cy="466609"/>
          </a:xfrm>
          <a:prstGeom prst="roundRect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ru-RU" sz="1600" dirty="0"/>
              <a:t>% выкупа в деньгах</a:t>
            </a:r>
          </a:p>
        </p:txBody>
      </p:sp>
      <p:sp>
        <p:nvSpPr>
          <p:cNvPr id="29" name="Прямоугольник 22"/>
          <p:cNvSpPr/>
          <p:nvPr/>
        </p:nvSpPr>
        <p:spPr>
          <a:xfrm>
            <a:off x="4149610" y="4452893"/>
            <a:ext cx="763200" cy="635127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>
              <a:lnSpc>
                <a:spcPts val="2187"/>
              </a:lnSpc>
              <a:tabLst>
                <a:tab pos="2561147" algn="l"/>
              </a:tabLst>
            </a:pPr>
            <a:r>
              <a:rPr lang="en-US" altLang="zh-CN" dirty="0" smtClean="0">
                <a:solidFill>
                  <a:srgbClr val="4F4C4D"/>
                </a:solidFill>
                <a:cs typeface="Roboto" pitchFamily="18" charset="0"/>
              </a:rPr>
              <a:t>&lt;1.1X</a:t>
            </a:r>
          </a:p>
          <a:p>
            <a:pPr>
              <a:lnSpc>
                <a:spcPts val="2187"/>
              </a:lnSpc>
              <a:tabLst>
                <a:tab pos="2561147" algn="l"/>
              </a:tabLst>
            </a:pPr>
            <a:endParaRPr lang="en-US" altLang="zh-CN" dirty="0">
              <a:solidFill>
                <a:srgbClr val="4F4C4D"/>
              </a:solidFill>
              <a:cs typeface="Robot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7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616" y="205979"/>
            <a:ext cx="6181183" cy="857250"/>
          </a:xfrm>
        </p:spPr>
        <p:txBody>
          <a:bodyPr>
            <a:normAutofit/>
          </a:bodyPr>
          <a:lstStyle/>
          <a:p>
            <a:r>
              <a:rPr lang="ru-RU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Доля мобильных приложений</a:t>
            </a:r>
            <a:endParaRPr lang="en-US" sz="2400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6" name="TextBox 1"/>
          <p:cNvSpPr txBox="1"/>
          <p:nvPr/>
        </p:nvSpPr>
        <p:spPr>
          <a:xfrm>
            <a:off x="2448961" y="1487326"/>
            <a:ext cx="4916999" cy="178130"/>
          </a:xfrm>
          <a:prstGeom prst="rect">
            <a:avLst/>
          </a:prstGeom>
          <a:noFill/>
        </p:spPr>
        <p:txBody>
          <a:bodyPr wrap="none" lIns="0" tIns="0" rIns="0" bIns="37025" rtlCol="0">
            <a:spAutoFit/>
          </a:bodyPr>
          <a:lstStyle/>
          <a:p>
            <a:pPr>
              <a:lnSpc>
                <a:spcPts val="1053"/>
              </a:lnSpc>
            </a:pP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Динамика роста доли заказов из мобильных приложений от общего кол-ва: </a:t>
            </a:r>
            <a:endParaRPr lang="en-US" altLang="zh-CN" sz="11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33526" y="3987186"/>
            <a:ext cx="5565626" cy="718278"/>
          </a:xfrm>
          <a:prstGeom prst="rect">
            <a:avLst/>
          </a:prstGeom>
          <a:noFill/>
        </p:spPr>
        <p:txBody>
          <a:bodyPr wrap="none" lIns="0" tIns="0" rIns="0" bIns="37025" rtlCol="0">
            <a:spAutoFit/>
          </a:bodyPr>
          <a:lstStyle/>
          <a:p>
            <a:pPr marL="231429" indent="-231429">
              <a:lnSpc>
                <a:spcPts val="1053"/>
              </a:lnSpc>
              <a:buFont typeface="Arial"/>
              <a:buChar char="•"/>
            </a:pP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Заказы через приложения достигли 17</a:t>
            </a:r>
            <a:r>
              <a:rPr lang="en-US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% </a:t>
            </a: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от общего числа и продолжают расти</a:t>
            </a:r>
          </a:p>
          <a:p>
            <a:pPr>
              <a:lnSpc>
                <a:spcPts val="1053"/>
              </a:lnSpc>
            </a:pPr>
            <a:endParaRPr lang="ru-RU" altLang="zh-CN" sz="11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ts val="1053"/>
              </a:lnSpc>
              <a:buFont typeface="Arial"/>
              <a:buChar char="•"/>
            </a:pP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24.8</a:t>
            </a:r>
            <a:r>
              <a:rPr lang="en-US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% </a:t>
            </a: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наших клиентов оформляли заказ через мобильный сайт или приложения</a:t>
            </a:r>
            <a:endParaRPr lang="en-US" altLang="zh-CN" sz="11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ts val="1053"/>
              </a:lnSpc>
              <a:buFont typeface="Arial"/>
              <a:buChar char="•"/>
            </a:pPr>
            <a:endParaRPr lang="en-US" altLang="zh-CN" sz="11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  <a:p>
            <a:pPr marL="231429" indent="-231429">
              <a:lnSpc>
                <a:spcPts val="1053"/>
              </a:lnSpc>
              <a:buFont typeface="Arial"/>
              <a:buChar char="•"/>
            </a:pP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Доля новых клиентов в приложении в </a:t>
            </a:r>
            <a:r>
              <a:rPr lang="en-US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1.3 </a:t>
            </a:r>
            <a:r>
              <a:rPr lang="ru-RU" altLang="zh-CN" sz="11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раза больше, чем на сайте (июнь 2014)</a:t>
            </a:r>
            <a:endParaRPr lang="en-US" altLang="zh-CN" sz="1100" dirty="0">
              <a:solidFill>
                <a:srgbClr val="393536"/>
              </a:solidFill>
              <a:latin typeface="Roboto" pitchFamily="18" charset="0"/>
              <a:cs typeface="Roboto" pitchFamily="18" charset="0"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1749325944"/>
              </p:ext>
            </p:extLst>
          </p:nvPr>
        </p:nvGraphicFramePr>
        <p:xfrm>
          <a:off x="291057" y="1665456"/>
          <a:ext cx="8572912" cy="22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51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09" y="2110815"/>
            <a:ext cx="6181183" cy="857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Спасибо за внимание!</a:t>
            </a:r>
            <a:b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</a:br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Вопросы</a:t>
            </a:r>
            <a:endParaRPr lang="en-US" sz="2400"/>
          </a:p>
        </p:txBody>
      </p:sp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95" y="0"/>
            <a:ext cx="3006610" cy="1198930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342754" y="3859397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Игорь Селицкий</a:t>
            </a:r>
          </a:p>
          <a:p>
            <a:r>
              <a:rPr lang="en-US" sz="11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igor </a:t>
            </a:r>
            <a:r>
              <a:rPr lang="ru-RU" sz="11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овчарка</a:t>
            </a:r>
            <a:r>
              <a:rPr lang="en-US" sz="11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 lamoda.ru</a:t>
            </a:r>
            <a:br>
              <a:rPr lang="en-US" sz="11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</a:br>
            <a:r>
              <a:rPr lang="en-US" sz="11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http://fb.com/selitsky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612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Немного о Ламоде</a:t>
            </a:r>
            <a:endParaRPr lang="en-US" sz="2400"/>
          </a:p>
        </p:txBody>
      </p:sp>
      <p:sp>
        <p:nvSpPr>
          <p:cNvPr id="7" name="TextBox 1"/>
          <p:cNvSpPr txBox="1"/>
          <p:nvPr/>
        </p:nvSpPr>
        <p:spPr>
          <a:xfrm>
            <a:off x="545424" y="1407272"/>
            <a:ext cx="7690019" cy="3033078"/>
          </a:xfrm>
          <a:prstGeom prst="rect">
            <a:avLst/>
          </a:prstGeom>
          <a:noFill/>
        </p:spPr>
        <p:txBody>
          <a:bodyPr wrap="square" lIns="0" tIns="0" rIns="0" bIns="37025" rtlCol="0">
            <a:spAutoFit/>
          </a:bodyPr>
          <a:lstStyle/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Десктопный сайт www.lamoda.ru стартовал в марте 2011, мобильный m.lamoda.ru – в апреле 2013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Сотни тысяч товаров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Тысячи брендов и категорий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Миллионы посещений и поисковых запросов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Достаточно много рекламы (характерно для тематики)</a:t>
            </a:r>
          </a:p>
          <a:p>
            <a:pPr marL="231429" indent="-231429">
              <a:lnSpc>
                <a:spcPct val="140000"/>
              </a:lnSpc>
              <a:buFont typeface="Arial"/>
              <a:buChar char="•"/>
            </a:pPr>
            <a:r>
              <a:rPr lang="ru-RU" altLang="zh-CN" sz="2000" dirty="0">
                <a:solidFill>
                  <a:srgbClr val="393536"/>
                </a:solidFill>
                <a:latin typeface="Roboto" pitchFamily="18" charset="0"/>
                <a:cs typeface="Roboto" pitchFamily="18" charset="0"/>
              </a:rPr>
              <a:t>Более двух лет работаем по мультиканальной атрибуции</a:t>
            </a:r>
          </a:p>
        </p:txBody>
      </p:sp>
    </p:spTree>
    <p:extLst>
      <p:ext uri="{BB962C8B-B14F-4D97-AF65-F5344CB8AC3E}">
        <p14:creationId xmlns:p14="http://schemas.microsoft.com/office/powerpoint/2010/main" val="387839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Бизнес модель </a:t>
            </a:r>
            <a:r>
              <a:rPr lang="en-US" altLang="zh-CN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e-commerce</a:t>
            </a:r>
            <a:endParaRPr lang="en-US" sz="2400"/>
          </a:p>
        </p:txBody>
      </p:sp>
      <p:pic>
        <p:nvPicPr>
          <p:cNvPr id="6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3" y="1671562"/>
            <a:ext cx="7848872" cy="28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4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Воронка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6300192" y="1499092"/>
            <a:ext cx="284380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>
                <a:ea typeface="Roboto" panose="02000000000000000000" pitchFamily="2" charset="0"/>
              </a:rPr>
              <a:t>CR = </a:t>
            </a:r>
            <a:r>
              <a:rPr lang="ru-RU" dirty="0">
                <a:ea typeface="Roboto" panose="02000000000000000000" pitchFamily="2" charset="0"/>
              </a:rPr>
              <a:t>заказы/визиты</a:t>
            </a:r>
            <a:endParaRPr lang="en-US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От чего зависит конверсия?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dirty="0" smtClean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ea typeface="Roboto" panose="02000000000000000000" pitchFamily="2" charset="0"/>
            </a:endParaRPr>
          </a:p>
        </p:txBody>
      </p:sp>
      <p:sp>
        <p:nvSpPr>
          <p:cNvPr id="9" name="Прямоугольник 31"/>
          <p:cNvSpPr/>
          <p:nvPr/>
        </p:nvSpPr>
        <p:spPr>
          <a:xfrm>
            <a:off x="6300192" y="1155896"/>
            <a:ext cx="2843808" cy="323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a typeface="Roboto" panose="02000000000000000000" pitchFamily="2" charset="0"/>
              </a:rPr>
              <a:t>CR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44779784"/>
              </p:ext>
            </p:extLst>
          </p:nvPr>
        </p:nvGraphicFramePr>
        <p:xfrm>
          <a:off x="1471298" y="1201018"/>
          <a:ext cx="4632176" cy="384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60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Воронка</a:t>
            </a:r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6300192" y="1499092"/>
            <a:ext cx="284380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dirty="0">
                <a:ea typeface="Roboto" panose="02000000000000000000" pitchFamily="2" charset="0"/>
              </a:rPr>
              <a:t>CR = </a:t>
            </a:r>
            <a:r>
              <a:rPr lang="ru-RU" dirty="0">
                <a:ea typeface="Roboto" panose="02000000000000000000" pitchFamily="2" charset="0"/>
              </a:rPr>
              <a:t>заказы/визиты</a:t>
            </a:r>
            <a:endParaRPr lang="en-US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От чего зависит конверсия?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Трафик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Ассортимент (вкл. цены)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Удобство покупки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dirty="0" smtClean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ea typeface="Roboto" panose="02000000000000000000" pitchFamily="2" charset="0"/>
            </a:endParaRPr>
          </a:p>
        </p:txBody>
      </p:sp>
      <p:sp>
        <p:nvSpPr>
          <p:cNvPr id="9" name="Прямоугольник 31"/>
          <p:cNvSpPr/>
          <p:nvPr/>
        </p:nvSpPr>
        <p:spPr>
          <a:xfrm>
            <a:off x="6300192" y="1155896"/>
            <a:ext cx="2843808" cy="323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a typeface="Roboto" panose="02000000000000000000" pitchFamily="2" charset="0"/>
              </a:rPr>
              <a:t>CR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64130243"/>
              </p:ext>
            </p:extLst>
          </p:nvPr>
        </p:nvGraphicFramePr>
        <p:xfrm>
          <a:off x="1471298" y="1201018"/>
          <a:ext cx="4632176" cy="384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493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Воронка</a:t>
            </a:r>
            <a:endParaRPr lang="en-US" sz="2400"/>
          </a:p>
        </p:txBody>
      </p:sp>
      <p:pic>
        <p:nvPicPr>
          <p:cNvPr id="6" name="Picture 7" descr="C:\Users\User\Downloads\woma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1920"/>
            <a:ext cx="458743" cy="4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1499092"/>
            <a:ext cx="2843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dirty="0" smtClean="0">
                <a:ea typeface="Roboto" panose="02000000000000000000" pitchFamily="2" charset="0"/>
              </a:rPr>
              <a:t>Важны и </a:t>
            </a:r>
            <a:r>
              <a:rPr lang="ru-RU" dirty="0" smtClean="0">
                <a:ea typeface="Roboto" panose="02000000000000000000" pitchFamily="2" charset="0"/>
              </a:rPr>
              <a:t>дальне</a:t>
            </a:r>
            <a:r>
              <a:rPr lang="ru-RU" dirty="0">
                <a:ea typeface="Roboto" panose="02000000000000000000" pitchFamily="2" charset="0"/>
              </a:rPr>
              <a:t>й</a:t>
            </a:r>
            <a:r>
              <a:rPr lang="ru-RU" dirty="0" smtClean="0">
                <a:ea typeface="Roboto" panose="02000000000000000000" pitchFamily="2" charset="0"/>
              </a:rPr>
              <a:t>шие </a:t>
            </a:r>
            <a:r>
              <a:rPr lang="ru-RU" dirty="0" smtClean="0">
                <a:ea typeface="Roboto" panose="02000000000000000000" pitchFamily="2" charset="0"/>
              </a:rPr>
              <a:t>действия, т.к. деньги мы получаем позже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>
                <a:ea typeface="Roboto" panose="02000000000000000000" pitchFamily="2" charset="0"/>
              </a:rPr>
              <a:t>Оцениваем маржинальность</a:t>
            </a:r>
            <a:endParaRPr lang="ru-RU" dirty="0" smtClean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ru-RU" dirty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ru-RU" dirty="0" smtClean="0">
              <a:ea typeface="Roboto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 smtClean="0">
                <a:ea typeface="Roboto" panose="02000000000000000000" pitchFamily="2" charset="0"/>
              </a:rPr>
              <a:t>Выручка можем </a:t>
            </a:r>
            <a:r>
              <a:rPr lang="ru-RU" dirty="0" smtClean="0">
                <a:ea typeface="Roboto" panose="02000000000000000000" pitchFamily="2" charset="0"/>
              </a:rPr>
              <a:t>меняться</a:t>
            </a:r>
            <a:r>
              <a:rPr lang="ru-RU" dirty="0" smtClean="0">
                <a:ea typeface="Roboto" panose="02000000000000000000" pitchFamily="2" charset="0"/>
              </a:rPr>
              <a:t>, поэтому используем прогнозирование выкупа</a:t>
            </a:r>
            <a:endParaRPr lang="en-US" dirty="0" smtClean="0">
              <a:ea typeface="Roboto" panose="02000000000000000000" pitchFamily="2" charset="0"/>
            </a:endParaRPr>
          </a:p>
        </p:txBody>
      </p:sp>
      <p:sp>
        <p:nvSpPr>
          <p:cNvPr id="9" name="Прямоугольник 31"/>
          <p:cNvSpPr/>
          <p:nvPr/>
        </p:nvSpPr>
        <p:spPr>
          <a:xfrm>
            <a:off x="6300192" y="1155896"/>
            <a:ext cx="2843808" cy="3233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a typeface="Roboto" panose="02000000000000000000" pitchFamily="2" charset="0"/>
              </a:rPr>
              <a:t>Важен только </a:t>
            </a:r>
            <a:r>
              <a:rPr lang="en-US" sz="1600" dirty="0" smtClean="0">
                <a:ea typeface="Roboto" panose="02000000000000000000" pitchFamily="2" charset="0"/>
              </a:rPr>
              <a:t>CR</a:t>
            </a:r>
            <a:endParaRPr lang="en-US" sz="1600" dirty="0">
              <a:ea typeface="Roboto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2183270"/>
              </p:ext>
            </p:extLst>
          </p:nvPr>
        </p:nvGraphicFramePr>
        <p:xfrm>
          <a:off x="1471298" y="1201018"/>
          <a:ext cx="4632176" cy="384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74600" y="2308024"/>
            <a:ext cx="89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Маркетинг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263273"/>
            <a:ext cx="107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Сервис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Двойная стрелка влево/вправо 17"/>
          <p:cNvSpPr/>
          <p:nvPr/>
        </p:nvSpPr>
        <p:spPr>
          <a:xfrm rot="16200000">
            <a:off x="-810029" y="2865516"/>
            <a:ext cx="3888432" cy="469189"/>
          </a:xfrm>
          <a:prstGeom prst="left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Brace 14"/>
          <p:cNvSpPr/>
          <p:nvPr/>
        </p:nvSpPr>
        <p:spPr>
          <a:xfrm>
            <a:off x="5076056" y="3964208"/>
            <a:ext cx="432048" cy="10801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 rot="10800000">
            <a:off x="2411761" y="4180232"/>
            <a:ext cx="792088" cy="72008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4396256"/>
            <a:ext cx="710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Возврат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Воронка</a:t>
            </a:r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1386173" y="1070111"/>
            <a:ext cx="100811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Показы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0459" y="1070111"/>
            <a:ext cx="100811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Клики</a:t>
            </a:r>
            <a:r>
              <a:rPr lang="en-US" sz="900" b="1" i="1" dirty="0" smtClean="0">
                <a:solidFill>
                  <a:schemeClr val="tx1"/>
                </a:solidFill>
              </a:rPr>
              <a:t>/</a:t>
            </a:r>
            <a:r>
              <a:rPr lang="ru-RU" sz="900" b="1" i="1" dirty="0" smtClean="0">
                <a:solidFill>
                  <a:schemeClr val="tx1"/>
                </a:solidFill>
              </a:rPr>
              <a:t/>
            </a:r>
            <a:br>
              <a:rPr lang="ru-RU" sz="900" b="1" i="1" dirty="0" smtClean="0">
                <a:solidFill>
                  <a:schemeClr val="tx1"/>
                </a:solidFill>
              </a:rPr>
            </a:br>
            <a:r>
              <a:rPr lang="ru-RU" sz="900" b="1" i="1" dirty="0" smtClean="0">
                <a:solidFill>
                  <a:schemeClr val="tx1"/>
                </a:solidFill>
              </a:rPr>
              <a:t>Переходы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  <a:endCxn id="30" idx="1"/>
          </p:cNvCxnSpPr>
          <p:nvPr/>
        </p:nvCxnSpPr>
        <p:spPr>
          <a:xfrm>
            <a:off x="2394285" y="1394147"/>
            <a:ext cx="15661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898341" y="1178123"/>
            <a:ext cx="50405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CTR%</a:t>
            </a:r>
            <a:endParaRPr lang="ru-RU" sz="800" dirty="0"/>
          </a:p>
        </p:txBody>
      </p:sp>
      <p:sp>
        <p:nvSpPr>
          <p:cNvPr id="33" name="Rectangle 32"/>
          <p:cNvSpPr/>
          <p:nvPr/>
        </p:nvSpPr>
        <p:spPr>
          <a:xfrm>
            <a:off x="6569573" y="1070111"/>
            <a:ext cx="122413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Заказы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0" idx="3"/>
            <a:endCxn id="33" idx="1"/>
          </p:cNvCxnSpPr>
          <p:nvPr/>
        </p:nvCxnSpPr>
        <p:spPr>
          <a:xfrm>
            <a:off x="4968571" y="1394147"/>
            <a:ext cx="16010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"/>
              <p:cNvSpPr txBox="1"/>
              <p:nvPr/>
            </p:nvSpPr>
            <p:spPr>
              <a:xfrm>
                <a:off x="225249" y="1992620"/>
                <a:ext cx="3177147" cy="3516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Маркетинговые затраты</m:t>
                          </m:r>
                        </m:num>
                        <m:den>
                          <m:r>
                            <a:rPr lang="en-US" sz="900" b="0" i="0" smtClean="0">
                              <a:latin typeface="Cambria Math"/>
                            </a:rPr>
                            <m:t>1000 </m:t>
                          </m:r>
                          <m:r>
                            <a:rPr lang="ru-RU" sz="900" b="0" i="0" smtClean="0">
                              <a:latin typeface="Cambria Math"/>
                            </a:rPr>
                            <m:t>Показов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𝐂𝐏𝐌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цена за 1000 показов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3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" y="1992620"/>
                <a:ext cx="3177147" cy="351635"/>
              </a:xfrm>
              <a:prstGeom prst="rect">
                <a:avLst/>
              </a:prstGeom>
              <a:blipFill rotWithShape="1">
                <a:blip r:embed="rId3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/>
              <p:nvPr/>
            </p:nvSpPr>
            <p:spPr>
              <a:xfrm>
                <a:off x="3041181" y="2316511"/>
                <a:ext cx="2727891" cy="5134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Маркетинговые затраты</m:t>
                          </m:r>
                        </m:num>
                        <m:den>
                          <m:r>
                            <a:rPr lang="ru-RU" sz="900" b="0" i="0" smtClean="0">
                              <a:latin typeface="Cambria Math"/>
                            </a:rPr>
                            <m:t>Клики/</m:t>
                          </m:r>
                          <m:r>
                            <a:rPr lang="ru-RU" sz="900" b="0" i="1" smtClean="0">
                              <a:latin typeface="Cambria Math"/>
                            </a:rPr>
                            <m:t>Переходы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𝐂𝐏𝐂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Стоимость одного клика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81" y="2316511"/>
                <a:ext cx="2727891" cy="513474"/>
              </a:xfrm>
              <a:prstGeom prst="rect">
                <a:avLst/>
              </a:prstGeom>
              <a:blipFill rotWithShape="1">
                <a:blip r:embed="rId4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"/>
              <p:cNvSpPr txBox="1"/>
              <p:nvPr/>
            </p:nvSpPr>
            <p:spPr>
              <a:xfrm>
                <a:off x="5921501" y="2010901"/>
                <a:ext cx="2798069" cy="49013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Маркетинговые затраты</m:t>
                          </m:r>
                        </m:num>
                        <m:den>
                          <m:r>
                            <a:rPr lang="ru-RU" sz="900" b="0" i="0" smtClean="0">
                              <a:latin typeface="Cambria Math"/>
                            </a:rPr>
                            <m:t>Заказ</m:t>
                          </m:r>
                          <m:r>
                            <a:rPr lang="ru-RU" sz="900" b="0" i="1" smtClean="0">
                              <a:latin typeface="Cambria Math"/>
                            </a:rPr>
                            <m:t>ы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𝐂𝐏𝐎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Стоимость одного заказа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3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01" y="2010901"/>
                <a:ext cx="2798069" cy="4901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6569573" y="2514957"/>
            <a:ext cx="122413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Первые заказы</a:t>
            </a:r>
            <a:r>
              <a:rPr lang="en-US" sz="900" b="1" i="1" dirty="0" smtClean="0">
                <a:solidFill>
                  <a:schemeClr val="tx1"/>
                </a:solidFill>
              </a:rPr>
              <a:t> / </a:t>
            </a:r>
            <a:r>
              <a:rPr lang="ru-RU" sz="900" b="1" i="1" dirty="0" smtClean="0">
                <a:solidFill>
                  <a:schemeClr val="tx1"/>
                </a:solidFill>
              </a:rPr>
              <a:t>Новые клиенты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30" idx="3"/>
            <a:endCxn id="38" idx="1"/>
          </p:cNvCxnSpPr>
          <p:nvPr/>
        </p:nvCxnSpPr>
        <p:spPr>
          <a:xfrm>
            <a:off x="4968571" y="1394147"/>
            <a:ext cx="1601002" cy="14448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562637" y="1178123"/>
            <a:ext cx="50405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</a:t>
            </a:r>
            <a:r>
              <a:rPr lang="en-US" sz="800" dirty="0"/>
              <a:t>V</a:t>
            </a:r>
            <a:r>
              <a:rPr lang="en-US" sz="800" dirty="0" smtClean="0"/>
              <a:t>R%</a:t>
            </a:r>
            <a:endParaRPr lang="ru-RU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"/>
              <p:cNvSpPr txBox="1"/>
              <p:nvPr/>
            </p:nvSpPr>
            <p:spPr>
              <a:xfrm>
                <a:off x="4913389" y="3307045"/>
                <a:ext cx="4104456" cy="3749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Маркетинговы</m:t>
                          </m:r>
                          <m:r>
                            <a:rPr lang="ru-RU" sz="900" b="0" i="1" smtClean="0">
                              <a:latin typeface="Cambria Math"/>
                            </a:rPr>
                            <m:t>е затраты</m:t>
                          </m:r>
                        </m:num>
                        <m:den>
                          <m:r>
                            <a:rPr lang="ru-RU" sz="900" b="0" i="0" smtClean="0">
                              <a:latin typeface="Cambria Math"/>
                            </a:rPr>
                            <m:t>Первичные заказы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𝐂𝐀𝐂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Стоимость привлечения нового клиента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4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89" y="3307045"/>
                <a:ext cx="4104456" cy="374974"/>
              </a:xfrm>
              <a:prstGeom prst="rect">
                <a:avLst/>
              </a:prstGeom>
              <a:blipFill rotWithShape="1"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520901" y="3734407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1"/>
              <p:cNvSpPr txBox="1"/>
              <p:nvPr/>
            </p:nvSpPr>
            <p:spPr>
              <a:xfrm>
                <a:off x="448893" y="4306052"/>
                <a:ext cx="2808312" cy="3553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Общий доход</m:t>
                          </m:r>
                        </m:num>
                        <m:den>
                          <m:r>
                            <a:rPr lang="en-US" sz="900" b="0" i="0" smtClean="0">
                              <a:latin typeface="Cambria Math"/>
                            </a:rPr>
                            <m:t># </m:t>
                          </m:r>
                          <m:r>
                            <a:rPr lang="ru-RU" sz="900" b="0" i="1" smtClean="0">
                              <a:latin typeface="Cambria Math"/>
                            </a:rPr>
                            <m:t>Заказов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𝐀𝐎𝐕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Средняя стоимость заказа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4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3" y="4306052"/>
                <a:ext cx="2808312" cy="355354"/>
              </a:xfrm>
              <a:prstGeom prst="rect">
                <a:avLst/>
              </a:prstGeom>
              <a:blipFill rotWithShape="1">
                <a:blip r:embed="rId7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"/>
              <p:cNvSpPr txBox="1"/>
              <p:nvPr/>
            </p:nvSpPr>
            <p:spPr>
              <a:xfrm>
                <a:off x="3263854" y="4307925"/>
                <a:ext cx="2873671" cy="3553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900" b="0" i="0" smtClean="0">
                              <a:latin typeface="Cambria Math"/>
                            </a:rPr>
                            <m:t>Total</m:t>
                          </m:r>
                          <m:r>
                            <a:rPr lang="en-US" sz="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900" b="0" i="0" smtClean="0">
                              <a:latin typeface="Cambria Math"/>
                            </a:rPr>
                            <m:t>Items</m:t>
                          </m:r>
                        </m:num>
                        <m:den>
                          <m:r>
                            <a:rPr lang="en-US" sz="900" b="0" i="0" smtClean="0">
                              <a:latin typeface="Cambria Math"/>
                            </a:rPr>
                            <m:t># </m:t>
                          </m:r>
                          <m:r>
                            <a:rPr lang="ru-RU" sz="900" b="0" i="1" smtClean="0">
                              <a:latin typeface="Cambria Math"/>
                            </a:rPr>
                            <m:t>Заказов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𝐀𝐈𝐎</m:t>
                      </m:r>
                      <m:r>
                        <a:rPr lang="en-US" sz="900" b="0" i="0" smtClean="0">
                          <a:latin typeface="Cambria Math"/>
                        </a:rPr>
                        <m:t> (</m:t>
                      </m:r>
                      <m:r>
                        <a:rPr lang="ru-RU" sz="900" b="0" i="0" smtClean="0">
                          <a:latin typeface="Cambria Math"/>
                        </a:rPr>
                        <m:t>Ср. количество товаров в заказе</m:t>
                      </m:r>
                      <m:r>
                        <a:rPr lang="en-US" sz="9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4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54" y="4307925"/>
                <a:ext cx="2873671" cy="355354"/>
              </a:xfrm>
              <a:prstGeom prst="rect">
                <a:avLst/>
              </a:prstGeom>
              <a:blipFill rotWithShape="1">
                <a:blip r:embed="rId8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25249" y="3946012"/>
            <a:ext cx="3694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Дополнительно </a:t>
            </a:r>
            <a:r>
              <a:rPr lang="ru-RU" sz="1200" i="1" dirty="0"/>
              <a:t>в</a:t>
            </a:r>
            <a:r>
              <a:rPr lang="ru-RU" sz="1200" i="1" dirty="0" smtClean="0"/>
              <a:t> каждом канале мы отслеживаем</a:t>
            </a:r>
            <a:r>
              <a:rPr lang="en-US" sz="1200" i="1" dirty="0" smtClean="0"/>
              <a:t>:</a:t>
            </a:r>
            <a:endParaRPr lang="ru-RU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"/>
              <p:cNvSpPr txBox="1"/>
              <p:nvPr/>
            </p:nvSpPr>
            <p:spPr>
              <a:xfrm>
                <a:off x="5921501" y="4306052"/>
                <a:ext cx="3203848" cy="3754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900" b="0" i="0" smtClean="0">
                              <a:latin typeface="Cambria Math"/>
                            </a:rPr>
                            <m:t>Маркетинговые завтраты</m:t>
                          </m:r>
                        </m:num>
                        <m:den>
                          <m:r>
                            <a:rPr lang="ru-RU" sz="900" b="0" i="0" smtClean="0">
                              <a:latin typeface="Cambria Math"/>
                            </a:rPr>
                            <m:t>Выручка</m:t>
                          </m:r>
                        </m:den>
                      </m:f>
                      <m:r>
                        <a:rPr lang="en-US" sz="900" b="0" i="0" smtClean="0">
                          <a:latin typeface="Cambria Math"/>
                        </a:rPr>
                        <m:t>=</m:t>
                      </m:r>
                      <m:r>
                        <a:rPr lang="en-US" sz="900" b="1" i="0" smtClean="0">
                          <a:latin typeface="Cambria Math"/>
                        </a:rPr>
                        <m:t>𝐂𝐈𝐑</m:t>
                      </m:r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01" y="4306052"/>
                <a:ext cx="3203848" cy="3754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633469" y="4875317"/>
            <a:ext cx="2672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… </a:t>
            </a:r>
            <a:r>
              <a:rPr lang="ru-RU" sz="1000" i="1" dirty="0" smtClean="0"/>
              <a:t>и валовая прибыль </a:t>
            </a:r>
            <a:r>
              <a:rPr lang="en-US" sz="1000" i="1" dirty="0" smtClean="0"/>
              <a:t>(</a:t>
            </a:r>
            <a:r>
              <a:rPr lang="ru-RU" sz="1000" i="1" dirty="0" smtClean="0"/>
              <a:t>см. следующий слайд</a:t>
            </a:r>
            <a:r>
              <a:rPr lang="en-US" sz="1000" i="1" dirty="0" smtClean="0"/>
              <a:t>) 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9813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amoda_LOGO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0" y="0"/>
            <a:ext cx="2022885" cy="806655"/>
          </a:xfrm>
          <a:prstGeom prst="rect">
            <a:avLst/>
          </a:prstGeom>
          <a:effectLst>
            <a:glow rad="190500">
              <a:schemeClr val="bg1">
                <a:lumMod val="65000"/>
                <a:alpha val="11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58016" y="358379"/>
            <a:ext cx="6181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4F4C4D"/>
                </a:solidFill>
                <a:latin typeface="Roboto Thin" pitchFamily="18" charset="0"/>
                <a:cs typeface="Roboto Thin" pitchFamily="18" charset="0"/>
              </a:rPr>
              <a:t>Воронка</a:t>
            </a:r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566604" y="1030217"/>
            <a:ext cx="100811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Показы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2868" y="1030217"/>
            <a:ext cx="100811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Клики</a:t>
            </a:r>
            <a:r>
              <a:rPr lang="en-US" sz="900" b="1" i="1" dirty="0" smtClean="0">
                <a:solidFill>
                  <a:schemeClr val="tx1"/>
                </a:solidFill>
              </a:rPr>
              <a:t>/</a:t>
            </a:r>
            <a:r>
              <a:rPr lang="ru-RU" sz="900" b="1" i="1" dirty="0" smtClean="0">
                <a:solidFill>
                  <a:schemeClr val="tx1"/>
                </a:solidFill>
              </a:rPr>
              <a:t/>
            </a:r>
            <a:br>
              <a:rPr lang="ru-RU" sz="900" b="1" i="1" dirty="0" smtClean="0">
                <a:solidFill>
                  <a:schemeClr val="tx1"/>
                </a:solidFill>
              </a:rPr>
            </a:br>
            <a:r>
              <a:rPr lang="ru-RU" sz="900" b="1" i="1" dirty="0" smtClean="0">
                <a:solidFill>
                  <a:schemeClr val="tx1"/>
                </a:solidFill>
              </a:rPr>
              <a:t>Переходы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1574716" y="1354253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06764" y="1138229"/>
            <a:ext cx="50405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CTR%</a:t>
            </a:r>
            <a:endParaRPr lang="ru-RU" sz="800" dirty="0"/>
          </a:p>
        </p:txBody>
      </p:sp>
      <p:sp>
        <p:nvSpPr>
          <p:cNvPr id="27" name="Rectangle 26"/>
          <p:cNvSpPr/>
          <p:nvPr/>
        </p:nvSpPr>
        <p:spPr>
          <a:xfrm>
            <a:off x="5391140" y="1030217"/>
            <a:ext cx="122413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Заказы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>
            <a:off x="3950980" y="1354253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455036" y="1138229"/>
            <a:ext cx="50405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</a:t>
            </a:r>
            <a:r>
              <a:rPr lang="en-US" sz="800" dirty="0"/>
              <a:t>V</a:t>
            </a:r>
            <a:r>
              <a:rPr lang="en-US" sz="800" dirty="0" smtClean="0"/>
              <a:t>R%</a:t>
            </a:r>
            <a:endParaRPr lang="ru-RU" sz="800" dirty="0"/>
          </a:p>
        </p:txBody>
      </p:sp>
      <p:sp>
        <p:nvSpPr>
          <p:cNvPr id="49" name="Rectangle 48"/>
          <p:cNvSpPr/>
          <p:nvPr/>
        </p:nvSpPr>
        <p:spPr>
          <a:xfrm>
            <a:off x="7551380" y="1030217"/>
            <a:ext cx="122413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solidFill>
                  <a:schemeClr val="tx1"/>
                </a:solidFill>
              </a:rPr>
              <a:t>Повторные заказы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27" idx="3"/>
            <a:endCxn id="49" idx="1"/>
          </p:cNvCxnSpPr>
          <p:nvPr/>
        </p:nvCxnSpPr>
        <p:spPr>
          <a:xfrm>
            <a:off x="6615276" y="1354253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831300" y="1138229"/>
            <a:ext cx="50405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CVR%</a:t>
            </a:r>
            <a:endParaRPr lang="ru-RU" sz="800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111578" y="124216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Этапы</a:t>
            </a:r>
            <a:endParaRPr lang="ru-RU" sz="10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97742" y="2110337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p Arrow 53"/>
          <p:cNvSpPr/>
          <p:nvPr/>
        </p:nvSpPr>
        <p:spPr>
          <a:xfrm>
            <a:off x="2143160" y="1606281"/>
            <a:ext cx="216024" cy="792088"/>
          </a:xfrm>
          <a:prstGeom prst="upArrow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Up Arrow 54"/>
          <p:cNvSpPr/>
          <p:nvPr/>
        </p:nvSpPr>
        <p:spPr>
          <a:xfrm>
            <a:off x="4591432" y="1606281"/>
            <a:ext cx="216024" cy="792088"/>
          </a:xfrm>
          <a:prstGeom prst="upArrow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Up Arrow 55"/>
          <p:cNvSpPr/>
          <p:nvPr/>
        </p:nvSpPr>
        <p:spPr>
          <a:xfrm>
            <a:off x="6967696" y="1606281"/>
            <a:ext cx="216024" cy="792088"/>
          </a:xfrm>
          <a:prstGeom prst="upArrow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-405047" y="3014631"/>
            <a:ext cx="1579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Ответственные команды</a:t>
            </a:r>
            <a:endParaRPr lang="ru-RU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475656" y="2542385"/>
            <a:ext cx="1636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b="1" i="1" dirty="0" smtClean="0"/>
              <a:t>Маркетинг </a:t>
            </a:r>
            <a:r>
              <a:rPr lang="en-US" sz="1050" i="1" dirty="0" smtClean="0"/>
              <a:t>(</a:t>
            </a:r>
            <a:r>
              <a:rPr lang="ru-RU" sz="1050" i="1" dirty="0" smtClean="0"/>
              <a:t>трафик</a:t>
            </a:r>
            <a:r>
              <a:rPr lang="en-US" sz="1050" i="1" dirty="0" smtClean="0"/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68803" y="2542385"/>
            <a:ext cx="3159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b="1" i="1" dirty="0" smtClean="0"/>
              <a:t>Приёмка товара </a:t>
            </a:r>
            <a:r>
              <a:rPr lang="en-US" sz="1050" i="1" dirty="0" smtClean="0"/>
              <a:t>(</a:t>
            </a:r>
            <a:r>
              <a:rPr lang="ru-RU" sz="1050" i="1" dirty="0" smtClean="0"/>
              <a:t>наличие товара</a:t>
            </a:r>
            <a:r>
              <a:rPr lang="en-US" sz="1050" i="1" dirty="0" smtClean="0"/>
              <a:t>)</a:t>
            </a:r>
            <a:endParaRPr lang="en-US" sz="1050" i="1" dirty="0"/>
          </a:p>
          <a:p>
            <a:pPr marL="171450" indent="-171450">
              <a:buFontTx/>
              <a:buChar char="-"/>
            </a:pPr>
            <a:r>
              <a:rPr lang="en-US" sz="1050" b="1" i="1" dirty="0" smtClean="0"/>
              <a:t>Onsite &amp; Product </a:t>
            </a:r>
            <a:r>
              <a:rPr lang="en-US" sz="1050" i="1" dirty="0" smtClean="0"/>
              <a:t>(</a:t>
            </a:r>
            <a:r>
              <a:rPr lang="ru-RU" sz="1050" i="1" dirty="0" smtClean="0"/>
              <a:t>дизайн</a:t>
            </a:r>
            <a:r>
              <a:rPr lang="en-US" sz="1050" i="1" dirty="0" smtClean="0"/>
              <a:t>, </a:t>
            </a:r>
            <a:r>
              <a:rPr lang="ru-RU" sz="1050" i="1" dirty="0" smtClean="0"/>
              <a:t>удобство и др.</a:t>
            </a:r>
            <a:r>
              <a:rPr lang="en-US" sz="1050" i="1" dirty="0" smtClean="0"/>
              <a:t>)</a:t>
            </a:r>
            <a:endParaRPr lang="en-US" sz="1050" i="1" dirty="0"/>
          </a:p>
          <a:p>
            <a:pPr marL="171450" indent="-171450">
              <a:buFontTx/>
              <a:buChar char="-"/>
            </a:pPr>
            <a:r>
              <a:rPr lang="ru-RU" sz="1050" b="1" i="1" dirty="0" smtClean="0"/>
              <a:t>Товародвижение</a:t>
            </a:r>
            <a:r>
              <a:rPr lang="en-US" sz="1050" i="1" dirty="0" smtClean="0"/>
              <a:t> (</a:t>
            </a:r>
            <a:r>
              <a:rPr lang="ru-RU" sz="1050" i="1" dirty="0" smtClean="0"/>
              <a:t>ценообразование и скидки</a:t>
            </a:r>
            <a:r>
              <a:rPr lang="en-US" sz="1050" i="1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ru-RU" sz="1050" b="1" i="1" dirty="0" smtClean="0"/>
              <a:t>Закупки</a:t>
            </a:r>
            <a:r>
              <a:rPr lang="en-US" sz="1050" i="1" dirty="0" smtClean="0"/>
              <a:t> (</a:t>
            </a:r>
            <a:r>
              <a:rPr lang="ru-RU" sz="1050" i="1" dirty="0" smtClean="0"/>
              <a:t>ассортимент</a:t>
            </a:r>
            <a:r>
              <a:rPr lang="en-US" sz="1050" i="1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ru-RU" sz="1050" b="1" i="1" dirty="0" smtClean="0"/>
              <a:t>Маркетинг</a:t>
            </a:r>
            <a:r>
              <a:rPr lang="en-US" sz="1050" i="1" dirty="0" smtClean="0"/>
              <a:t> (</a:t>
            </a:r>
            <a:r>
              <a:rPr lang="ru-RU" sz="1050" i="1" dirty="0" smtClean="0"/>
              <a:t>правильные целевые страницы</a:t>
            </a:r>
            <a:r>
              <a:rPr lang="en-US" sz="1050" i="1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ru-RU" sz="1050" dirty="0"/>
              <a:t>У</a:t>
            </a:r>
            <a:r>
              <a:rPr lang="ru-RU" sz="1050" dirty="0" smtClean="0"/>
              <a:t>правление </a:t>
            </a:r>
            <a:r>
              <a:rPr lang="ru-RU" sz="1050" dirty="0"/>
              <a:t>взаимоотношениями с </a:t>
            </a:r>
            <a:r>
              <a:rPr lang="ru-RU" sz="1050" dirty="0" smtClean="0"/>
              <a:t>клиентами/</a:t>
            </a:r>
            <a:r>
              <a:rPr lang="en-US" sz="1050" b="1" i="1" dirty="0" smtClean="0"/>
              <a:t>CRM </a:t>
            </a:r>
            <a:r>
              <a:rPr lang="en-US" sz="1050" i="1" dirty="0" smtClean="0"/>
              <a:t>(</a:t>
            </a:r>
            <a:r>
              <a:rPr lang="ru-RU" sz="1050" i="1" dirty="0" smtClean="0"/>
              <a:t>поддержка</a:t>
            </a:r>
            <a:r>
              <a:rPr lang="en-US" sz="1050" i="1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ru-RU" sz="1050" b="1" i="1" dirty="0" smtClean="0"/>
              <a:t>Отгрузка + доставка </a:t>
            </a:r>
            <a:r>
              <a:rPr lang="en-US" sz="1050" i="1" dirty="0" smtClean="0"/>
              <a:t>(</a:t>
            </a:r>
            <a:r>
              <a:rPr lang="ru-RU" sz="1050" i="1" dirty="0" smtClean="0"/>
              <a:t>выполнение заказа</a:t>
            </a:r>
            <a:r>
              <a:rPr lang="en-US" sz="1050" i="1" dirty="0" smtClean="0"/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99362" y="2542385"/>
            <a:ext cx="27371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b="1" i="1" dirty="0" smtClean="0"/>
              <a:t>Маркетинг</a:t>
            </a:r>
            <a:r>
              <a:rPr lang="en-US" sz="1050" i="1" dirty="0" smtClean="0"/>
              <a:t> (</a:t>
            </a:r>
            <a:r>
              <a:rPr lang="ru-RU" sz="1050" i="1" dirty="0" smtClean="0"/>
              <a:t>рассылки</a:t>
            </a:r>
            <a:r>
              <a:rPr lang="en-US" sz="1050" i="1" dirty="0" smtClean="0"/>
              <a:t>, </a:t>
            </a:r>
            <a:r>
              <a:rPr lang="ru-RU" sz="1050" i="1" dirty="0" smtClean="0"/>
              <a:t>программа лояльности</a:t>
            </a:r>
            <a:r>
              <a:rPr lang="en-US" sz="1050" i="1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sz="1050" i="1" dirty="0" smtClean="0"/>
          </a:p>
          <a:p>
            <a:pPr marL="171450" indent="-171450">
              <a:buFontTx/>
              <a:buChar char="-"/>
            </a:pPr>
            <a:r>
              <a:rPr lang="ru-RU" sz="1050" b="1" i="1" dirty="0"/>
              <a:t>Д</a:t>
            </a:r>
            <a:r>
              <a:rPr lang="ru-RU" sz="1050" b="1" i="1" dirty="0" smtClean="0"/>
              <a:t>оставка</a:t>
            </a:r>
            <a:r>
              <a:rPr lang="en-US" sz="1050" i="1" dirty="0" smtClean="0"/>
              <a:t> (</a:t>
            </a:r>
            <a:r>
              <a:rPr lang="ru-RU" sz="1050" i="1" dirty="0" smtClean="0"/>
              <a:t>правильный товар доставлен профессионально и вовремя</a:t>
            </a:r>
            <a:r>
              <a:rPr lang="en-US" sz="1050" i="1" dirty="0" smtClean="0"/>
              <a:t>)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507701" y="4099974"/>
            <a:ext cx="80648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69440" y="460379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Данные</a:t>
            </a:r>
            <a:endParaRPr lang="ru-RU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786216" y="4472994"/>
            <a:ext cx="34419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b="1" i="1" dirty="0" smtClean="0"/>
              <a:t>Business Intelligence </a:t>
            </a:r>
            <a:r>
              <a:rPr lang="en-US" sz="1050" i="1" dirty="0" smtClean="0"/>
              <a:t>(</a:t>
            </a:r>
            <a:r>
              <a:rPr lang="ru-RU" sz="1050" i="1" dirty="0" smtClean="0"/>
              <a:t>данные для принятия решений</a:t>
            </a:r>
            <a:r>
              <a:rPr lang="en-US" sz="105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19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24336</TotalTime>
  <Words>960</Words>
  <Application>Microsoft Office PowerPoint</Application>
  <PresentationFormat>Экран (16:9)</PresentationFormat>
  <Paragraphs>228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Мобильное направление</vt:lpstr>
      <vt:lpstr>Мобильное направление</vt:lpstr>
      <vt:lpstr>Мобильное направление</vt:lpstr>
      <vt:lpstr>Мобильные приложения</vt:lpstr>
      <vt:lpstr>Сравнение iOS vs Android</vt:lpstr>
      <vt:lpstr>Доля мобильных приложений</vt:lpstr>
      <vt:lpstr>Спасибо за внимание! Вопросы</vt:lpstr>
    </vt:vector>
  </TitlesOfParts>
  <Company>Lamoda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в эпоху мультиканальной атрибуции for IBC russia</dc:title>
  <dc:subject>SEO в эпоху мультиканальной атрибуции</dc:subject>
  <dc:creator>Игорь Селицкий</dc:creator>
  <cp:keywords>SEO, Multichannel attribution</cp:keywords>
  <cp:lastModifiedBy>Andrey Vinogradov</cp:lastModifiedBy>
  <cp:revision>128</cp:revision>
  <dcterms:created xsi:type="dcterms:W3CDTF">2014-10-19T14:50:47Z</dcterms:created>
  <dcterms:modified xsi:type="dcterms:W3CDTF">2014-12-25T08:37:39Z</dcterms:modified>
</cp:coreProperties>
</file>