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8C945-A4FE-41B7-BB95-CB3665DDFA6A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04245-DEA0-4FAF-858E-41EA95D9E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2A2-DEA6-41B2-90A9-C1F01933D3AF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6A21-2662-4ABB-91A0-50AC488549C9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6B18-D296-46BB-8930-218B3FEC0EE0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606C-86C5-423E-9C28-7ECEB105DDD7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140C-3318-40F0-A1DE-C655C89017E0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53A3-E236-48BC-88DE-664A776CC372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41E-9620-4023-8589-20874794BBA2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4913-1D15-4510-A46B-B17CF2898E5B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A55C-F632-4F70-A36A-824CF63DA93A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6CF8-9AB1-4AA1-B822-A308D113DCD0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AB0F-4553-48DF-B41C-B1CACC8E2362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5FF4-2DE0-4C7A-B3F4-64A7AFE5B83D}" type="datetime1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21E7-3BDF-4D56-AD8D-E3D2F5E9C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7363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МОБИЛЬНОЕ ПРИЛОЖЕНИЕ</a:t>
            </a:r>
            <a:r>
              <a:rPr lang="en-US" dirty="0" smtClean="0"/>
              <a:t>: </a:t>
            </a:r>
            <a:r>
              <a:rPr lang="ru-RU" dirty="0" smtClean="0"/>
              <a:t>РЕДАКТОР КАРТОЧЕК ДЛЯ ОЦЕНКИ ВЫСТУПЛЕНИЙ ПО ХУДОЖЕСТВЕННОЙ ГИМНАСТИКЕ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105400"/>
            <a:ext cx="6552728" cy="17526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Выполнил: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 группы 204 ПИ,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Рубцова Е.А.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Научный руководитель: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преподаватель департамента программной инженерии,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Пронин С.А.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21021E7-3BDF-4D56-AD8D-E3D2F5E9CB64}" type="slidenum">
              <a:rPr lang="ru-RU" sz="2800" smtClean="0"/>
              <a:pPr/>
              <a:t>1</a:t>
            </a:fld>
            <a:endParaRPr lang="ru-RU" sz="2800" dirty="0"/>
          </a:p>
        </p:txBody>
      </p:sp>
      <p:pic>
        <p:nvPicPr>
          <p:cNvPr id="3076" name="Picture 4" descr="F:\RythmicGymnastics new\subject\subjectDesig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115212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F:\RythmicGymnastics new\subject\subjectDesign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115212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F:\RythmicGymnastics new\subject\subjectDesign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0676" y="3501008"/>
            <a:ext cx="1159396" cy="1159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F:\RythmicGymnastics new\subject\subjectDesig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01008"/>
            <a:ext cx="1159396" cy="1159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F:\RythmicGymnastics new\subject\subjectDesign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832" y="3501008"/>
            <a:ext cx="1115616" cy="1115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624131.vk.me/v624131673/7a96/Pf82Wz31k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251898" cy="6021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692696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ПРОГРАММА </a:t>
            </a:r>
          </a:p>
          <a:p>
            <a:pPr algn="ctr"/>
            <a:r>
              <a:rPr lang="ru-RU" sz="3600" b="1" dirty="0" smtClean="0"/>
              <a:t>ВЫСТУПЛЕНИЯ </a:t>
            </a:r>
            <a:r>
              <a:rPr lang="ru-RU" dirty="0" smtClean="0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21021E7-3BDF-4D56-AD8D-E3D2F5E9CB64}" type="slidenum">
              <a:rPr lang="ru-RU" sz="2800" smtClean="0"/>
              <a:pPr/>
              <a:t>2</a:t>
            </a:fld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645024"/>
            <a:ext cx="4067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ДОКУМЕНТ, НЕОБХОДИМЫЙ ДЛЯ УЧАСТИЯ В СОРЕВНОВАНИЯХ ПО ХУДОЖЕСТВЕННОЙ ГИМНАСТИКЕ</a:t>
            </a:r>
            <a:endParaRPr lang="ru-RU" sz="2800" dirty="0"/>
          </a:p>
        </p:txBody>
      </p:sp>
      <p:pic>
        <p:nvPicPr>
          <p:cNvPr id="2054" name="Picture 6" descr="http://yajidesign.com/i/0123/tnm.png"/>
          <p:cNvPicPr>
            <a:picLocks noChangeAspect="1" noChangeArrowheads="1"/>
          </p:cNvPicPr>
          <p:nvPr/>
        </p:nvPicPr>
        <p:blipFill>
          <a:blip r:embed="rId3" cstate="print"/>
          <a:srcRect r="65038" b="46736"/>
          <a:stretch>
            <a:fillRect/>
          </a:stretch>
        </p:blipFill>
        <p:spPr bwMode="auto">
          <a:xfrm rot="8545405">
            <a:off x="1684438" y="2080985"/>
            <a:ext cx="999052" cy="115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21021E7-3BDF-4D56-AD8D-E3D2F5E9CB64}" type="slidenum">
              <a:rPr lang="ru-RU" sz="2800" smtClean="0"/>
              <a:pPr/>
              <a:t>3</a:t>
            </a:fld>
            <a:endParaRPr lang="ru-RU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324261" cy="4690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555359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73215"/>
            <a:ext cx="3672408" cy="148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365104"/>
            <a:ext cx="47525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F:\RythmicGymnastics new\subject\M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661248"/>
            <a:ext cx="756667" cy="756667"/>
          </a:xfrm>
          <a:prstGeom prst="rect">
            <a:avLst/>
          </a:prstGeom>
          <a:noFill/>
        </p:spPr>
      </p:pic>
      <p:pic>
        <p:nvPicPr>
          <p:cNvPr id="20487" name="Picture 7" descr="F:\RythmicGymnastics new\subject\M_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733256"/>
            <a:ext cx="676789" cy="684659"/>
          </a:xfrm>
          <a:prstGeom prst="rect">
            <a:avLst/>
          </a:prstGeom>
          <a:noFill/>
        </p:spPr>
      </p:pic>
      <p:pic>
        <p:nvPicPr>
          <p:cNvPr id="20488" name="Picture 8" descr="F:\RythmicGymnastics new\subject\M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689462"/>
            <a:ext cx="720080" cy="728453"/>
          </a:xfrm>
          <a:prstGeom prst="rect">
            <a:avLst/>
          </a:prstGeom>
          <a:noFill/>
        </p:spPr>
      </p:pic>
      <p:pic>
        <p:nvPicPr>
          <p:cNvPr id="20489" name="Picture 9" descr="F:\RythmicGymnastics new\subject\sub_3_0_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5661248"/>
            <a:ext cx="753354" cy="751905"/>
          </a:xfrm>
          <a:prstGeom prst="rect">
            <a:avLst/>
          </a:prstGeom>
          <a:noFill/>
        </p:spPr>
      </p:pic>
      <p:pic>
        <p:nvPicPr>
          <p:cNvPr id="20490" name="Picture 10" descr="F:\RythmicGymnastics new\subject\add_0_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5661248"/>
            <a:ext cx="381000" cy="828675"/>
          </a:xfrm>
          <a:prstGeom prst="rect">
            <a:avLst/>
          </a:prstGeom>
          <a:noFill/>
        </p:spPr>
      </p:pic>
      <p:pic>
        <p:nvPicPr>
          <p:cNvPr id="20491" name="Picture 11" descr="F:\RythmicGymnastics new\subject\add_0_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5661248"/>
            <a:ext cx="371475" cy="819150"/>
          </a:xfrm>
          <a:prstGeom prst="rect">
            <a:avLst/>
          </a:prstGeom>
          <a:noFill/>
        </p:spPr>
      </p:pic>
      <p:pic>
        <p:nvPicPr>
          <p:cNvPr id="20492" name="Picture 12" descr="F:\RythmicGymnastics new\bala\bala6_0_0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661248"/>
            <a:ext cx="485775" cy="762000"/>
          </a:xfrm>
          <a:prstGeom prst="rect">
            <a:avLst/>
          </a:prstGeom>
          <a:noFill/>
        </p:spPr>
      </p:pic>
      <p:pic>
        <p:nvPicPr>
          <p:cNvPr id="20493" name="Picture 13" descr="F:\RythmicGymnastics new\leap\leap10_0_0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4496916"/>
            <a:ext cx="876300" cy="876300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5292080" y="4653136"/>
            <a:ext cx="1152128" cy="432048"/>
            <a:chOff x="5364088" y="4869160"/>
            <a:chExt cx="1152128" cy="432048"/>
          </a:xfrm>
        </p:grpSpPr>
        <p:sp>
          <p:nvSpPr>
            <p:cNvPr id="18" name="Овал 17"/>
            <p:cNvSpPr/>
            <p:nvPr/>
          </p:nvSpPr>
          <p:spPr>
            <a:xfrm>
              <a:off x="5652120" y="4869160"/>
              <a:ext cx="432048" cy="432048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5364088" y="5085184"/>
              <a:ext cx="115212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4716016" y="260648"/>
            <a:ext cx="3284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ПРИМЕРЫ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21021E7-3BDF-4D56-AD8D-E3D2F5E9CB64}" type="slidenum">
              <a:rPr lang="ru-RU" sz="2800" smtClean="0"/>
              <a:pPr/>
              <a:t>4</a:t>
            </a:fld>
            <a:endParaRPr lang="ru-RU" sz="2800" dirty="0"/>
          </a:p>
        </p:txBody>
      </p:sp>
      <p:pic>
        <p:nvPicPr>
          <p:cNvPr id="3" name="Picture 2" descr="http://cs624131.vk.me/v624131673/7a96/Pf82Wz31k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358" y="980728"/>
            <a:ext cx="3845114" cy="54452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777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smtClean="0"/>
              <a:t>РАНЬШЕ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777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smtClean="0"/>
              <a:t>СЕЙЧАС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107" r="7211" b="11059"/>
          <a:stretch>
            <a:fillRect/>
          </a:stretch>
        </p:blipFill>
        <p:spPr bwMode="auto">
          <a:xfrm>
            <a:off x="395537" y="980728"/>
            <a:ext cx="4176464" cy="5472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9" name="Picture 13" descr="http://img.cliparto.com/pic/xl/184253/3075499-set-of-red-arrows.jpg"/>
          <p:cNvPicPr>
            <a:picLocks noChangeAspect="1" noChangeArrowheads="1"/>
          </p:cNvPicPr>
          <p:nvPr/>
        </p:nvPicPr>
        <p:blipFill>
          <a:blip r:embed="rId2" cstate="print"/>
          <a:srcRect l="11968" t="71822" r="57792" b="16810"/>
          <a:stretch>
            <a:fillRect/>
          </a:stretch>
        </p:blipFill>
        <p:spPr bwMode="auto">
          <a:xfrm rot="7907731">
            <a:off x="6917183" y="5082566"/>
            <a:ext cx="1152128" cy="432048"/>
          </a:xfrm>
          <a:prstGeom prst="rect">
            <a:avLst/>
          </a:prstGeom>
          <a:noFill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648072" cy="654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936104" cy="4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21021E7-3BDF-4D56-AD8D-E3D2F5E9CB64}" type="slidenum">
              <a:rPr lang="ru-RU" sz="2800" smtClean="0"/>
              <a:pPr/>
              <a:t>5</a:t>
            </a:fld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88640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СУЩЕСТВУЮЩИЕ РЕШЕНИЯ ПРОБЛЕМЫ</a:t>
            </a:r>
          </a:p>
        </p:txBody>
      </p:sp>
      <p:pic>
        <p:nvPicPr>
          <p:cNvPr id="19458" name="Picture 2" descr="http://yajidesign.com/i/0123/tnm.png"/>
          <p:cNvPicPr>
            <a:picLocks noChangeAspect="1" noChangeArrowheads="1"/>
          </p:cNvPicPr>
          <p:nvPr/>
        </p:nvPicPr>
        <p:blipFill>
          <a:blip r:embed="rId5" cstate="print"/>
          <a:srcRect t="54775" r="61586"/>
          <a:stretch>
            <a:fillRect/>
          </a:stretch>
        </p:blipFill>
        <p:spPr bwMode="auto">
          <a:xfrm rot="9125630">
            <a:off x="3352048" y="1663116"/>
            <a:ext cx="979901" cy="876767"/>
          </a:xfrm>
          <a:prstGeom prst="rect">
            <a:avLst/>
          </a:prstGeom>
          <a:noFill/>
        </p:spPr>
      </p:pic>
      <p:pic>
        <p:nvPicPr>
          <p:cNvPr id="7" name="Picture 2" descr="http://yajidesign.com/i/0123/tnm.png"/>
          <p:cNvPicPr>
            <a:picLocks noChangeAspect="1" noChangeArrowheads="1"/>
          </p:cNvPicPr>
          <p:nvPr/>
        </p:nvPicPr>
        <p:blipFill>
          <a:blip r:embed="rId5" cstate="print"/>
          <a:srcRect t="54775" r="61586"/>
          <a:stretch>
            <a:fillRect/>
          </a:stretch>
        </p:blipFill>
        <p:spPr bwMode="auto">
          <a:xfrm rot="12474370" flipH="1">
            <a:off x="4797226" y="1669153"/>
            <a:ext cx="1013077" cy="906451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2780928"/>
            <a:ext cx="4176464" cy="254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40160" y="5517232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ДОРОГО</a:t>
            </a:r>
          </a:p>
        </p:txBody>
      </p:sp>
      <p:pic>
        <p:nvPicPr>
          <p:cNvPr id="19463" name="Picture 7" descr="http://www.pd4pic.com/images/cancel-delete-cross-check-box-check-tick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104" y="5661248"/>
            <a:ext cx="360040" cy="360040"/>
          </a:xfrm>
          <a:prstGeom prst="rect">
            <a:avLst/>
          </a:prstGeom>
          <a:noFill/>
        </p:spPr>
      </p:pic>
      <p:pic>
        <p:nvPicPr>
          <p:cNvPr id="12" name="Picture 7" descr="http://www.pd4pic.com/images/cancel-delete-cross-check-box-check-tick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104" y="6165304"/>
            <a:ext cx="360040" cy="3600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40160" y="6023029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НЕУДОБНО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2060848"/>
            <a:ext cx="2299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SYMBOLES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725144"/>
            <a:ext cx="1369406" cy="1936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9" cstate="print"/>
          <a:srcRect l="20752" t="25225" r="29714" b="21608"/>
          <a:stretch>
            <a:fillRect/>
          </a:stretch>
        </p:blipFill>
        <p:spPr bwMode="auto">
          <a:xfrm>
            <a:off x="5724128" y="2636912"/>
            <a:ext cx="310276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5796136" y="2278033"/>
            <a:ext cx="3491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БАЗА ЭЛЕМЕНТОВ </a:t>
            </a:r>
            <a:r>
              <a:rPr lang="en-US" sz="2200" dirty="0" smtClean="0"/>
              <a:t>WORD</a:t>
            </a:r>
            <a:endParaRPr lang="ru-RU" sz="22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7164288" y="5949280"/>
            <a:ext cx="1979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ПУСТОЙ ШАБЛОН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668344" y="4293096"/>
            <a:ext cx="216024" cy="216024"/>
          </a:xfrm>
          <a:prstGeom prst="rect">
            <a:avLst/>
          </a:prstGeom>
          <a:noFill/>
          <a:ln w="76200">
            <a:solidFill>
              <a:srgbClr val="CC0000">
                <a:alpha val="9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5517232"/>
            <a:ext cx="216024" cy="216024"/>
          </a:xfrm>
          <a:prstGeom prst="rect">
            <a:avLst/>
          </a:prstGeom>
          <a:noFill/>
          <a:ln w="76200">
            <a:solidFill>
              <a:srgbClr val="CC0000">
                <a:alpha val="9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021021E7-3BDF-4D56-AD8D-E3D2F5E9CB64}" type="slidenum">
              <a:rPr lang="ru-RU" sz="2800" smtClean="0"/>
              <a:pPr/>
              <a:t>6</a:t>
            </a:fld>
            <a:endParaRPr lang="ru-RU" sz="280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600" dirty="0" smtClean="0"/>
              <a:t>ЦЕЛЬ</a:t>
            </a:r>
            <a:endParaRPr lang="ru-RU" sz="9600" dirty="0"/>
          </a:p>
        </p:txBody>
      </p:sp>
      <p:pic>
        <p:nvPicPr>
          <p:cNvPr id="18434" name="Picture 2" descr="http://sss-r.com/wp-content/uploads/2014/04/Arrow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72282">
            <a:off x="3049929" y="1977012"/>
            <a:ext cx="2553614" cy="15960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861048"/>
            <a:ext cx="9217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АДАПТАЦИЯ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ПОД МОБИЛЬНОЕ УСТРОЙСТВО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021021E7-3BDF-4D56-AD8D-E3D2F5E9CB64}" type="slidenum">
              <a:rPr lang="ru-RU" sz="2800" smtClean="0"/>
              <a:pPr/>
              <a:t>7</a:t>
            </a:fld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897" y="0"/>
            <a:ext cx="88095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РЕАЛИЗАЦИЯ и ТЕХНОЛОГИИ</a:t>
            </a:r>
            <a:endParaRPr lang="ru-RU" sz="5400" dirty="0"/>
          </a:p>
        </p:txBody>
      </p:sp>
      <p:pic>
        <p:nvPicPr>
          <p:cNvPr id="17409" name="Picture 1" descr="F:\аааааа\fffff\iOS Simulator Screen Shot 21 мая 2015 г., 1.44.29.png"/>
          <p:cNvPicPr>
            <a:picLocks noChangeAspect="1" noChangeArrowheads="1"/>
          </p:cNvPicPr>
          <p:nvPr/>
        </p:nvPicPr>
        <p:blipFill>
          <a:blip r:embed="rId2" cstate="print"/>
          <a:srcRect b="3830"/>
          <a:stretch>
            <a:fillRect/>
          </a:stretch>
        </p:blipFill>
        <p:spPr bwMode="auto">
          <a:xfrm>
            <a:off x="4716016" y="908720"/>
            <a:ext cx="4176464" cy="535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ОПТИМИЗАЦИЯ ПОД ПЛАНШЕТ  </a:t>
            </a:r>
            <a:r>
              <a:rPr lang="en-US" sz="2800" dirty="0" smtClean="0"/>
              <a:t>Apple iPad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76408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ОРГАНИЗАЦИЯ ВЗАИМОДЕЙСТВИЯ БОЛЕЕ ЧЕМ 500 ИЗОБРАЖЕНИЙ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6432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ФОРМИРОВАНИЕ ГОТОВОГО ДОКУМЕНТА </a:t>
            </a:r>
            <a:r>
              <a:rPr lang="en-US" sz="2800" dirty="0" smtClean="0"/>
              <a:t>PDF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49111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УДОБНЫЙ ПОИСК ПО ВКЛАДКАМ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041684"/>
            <a:ext cx="442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ЯЗЫК </a:t>
            </a:r>
            <a:r>
              <a:rPr lang="en-US" sz="2800" dirty="0" smtClean="0"/>
              <a:t>SWIFT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21021E7-3BDF-4D56-AD8D-E3D2F5E9CB64}" type="slidenum">
              <a:rPr lang="ru-RU" sz="2800" smtClean="0"/>
              <a:pPr/>
              <a:t>8</a:t>
            </a:fld>
            <a:endParaRPr lang="ru-RU" sz="2800" dirty="0"/>
          </a:p>
        </p:txBody>
      </p:sp>
      <p:pic>
        <p:nvPicPr>
          <p:cNvPr id="21506" name="Picture 2" descr="http://cs628724.vk.me/v628724289/27a3/0l5Tic4o_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52736"/>
            <a:ext cx="3050009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F:\аааааа\fffff\iOS Simulator Screen Shot 21 мая 2015 г., 1.19.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210623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 descr="http://cs627422.vk.me/v627422289/33d1/9sSCG0ioYo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068960"/>
            <a:ext cx="2304256" cy="307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yajidesign.com/i/0123/tnm.png"/>
          <p:cNvPicPr>
            <a:picLocks noChangeAspect="1" noChangeArrowheads="1"/>
          </p:cNvPicPr>
          <p:nvPr/>
        </p:nvPicPr>
        <p:blipFill>
          <a:blip r:embed="rId5" cstate="print"/>
          <a:srcRect t="54775" r="61586"/>
          <a:stretch>
            <a:fillRect/>
          </a:stretch>
        </p:blipFill>
        <p:spPr bwMode="auto">
          <a:xfrm rot="21112099">
            <a:off x="1892779" y="1981727"/>
            <a:ext cx="979901" cy="876767"/>
          </a:xfrm>
          <a:prstGeom prst="rect">
            <a:avLst/>
          </a:prstGeom>
          <a:noFill/>
        </p:spPr>
      </p:pic>
      <p:pic>
        <p:nvPicPr>
          <p:cNvPr id="8" name="Picture 2" descr="http://yajidesign.com/i/0123/tnm.png"/>
          <p:cNvPicPr>
            <a:picLocks noChangeAspect="1" noChangeArrowheads="1"/>
          </p:cNvPicPr>
          <p:nvPr/>
        </p:nvPicPr>
        <p:blipFill>
          <a:blip r:embed="rId5" cstate="print"/>
          <a:srcRect t="54775" r="61586"/>
          <a:stretch>
            <a:fillRect/>
          </a:stretch>
        </p:blipFill>
        <p:spPr bwMode="auto">
          <a:xfrm rot="4355849">
            <a:off x="6519110" y="2005077"/>
            <a:ext cx="979901" cy="87676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6093296"/>
            <a:ext cx="2240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ПОДГОТОВКА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661248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СОСТАВЛЕНИЕ    ПРОГРАММЫ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6165304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ЭКСПОРТ </a:t>
            </a:r>
            <a:r>
              <a:rPr lang="en-US" sz="2800" dirty="0" smtClean="0"/>
              <a:t>PDF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57398"/>
            <a:ext cx="54329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ИСПОЛЬЗОВАНИЕ</a:t>
            </a:r>
            <a:endParaRPr lang="ru-RU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1E7-3BDF-4D56-AD8D-E3D2F5E9CB64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723700" y="1028399"/>
            <a:ext cx="5584604" cy="4676937"/>
            <a:chOff x="-39988" y="-75522"/>
            <a:chExt cx="5584604" cy="4676937"/>
          </a:xfrm>
        </p:grpSpPr>
        <p:pic>
          <p:nvPicPr>
            <p:cNvPr id="2054" name="Picture 6" descr="http://thumbs.dreamstime.com/z/none-34116916.jpg"/>
            <p:cNvPicPr>
              <a:picLocks noChangeAspect="1" noChangeArrowheads="1"/>
            </p:cNvPicPr>
            <p:nvPr/>
          </p:nvPicPr>
          <p:blipFill>
            <a:blip r:embed="rId2" cstate="print"/>
            <a:srcRect l="53566" t="74436" r="14966" b="4269"/>
            <a:stretch>
              <a:fillRect/>
            </a:stretch>
          </p:blipFill>
          <p:spPr bwMode="auto">
            <a:xfrm rot="227083">
              <a:off x="-39988" y="-75522"/>
              <a:ext cx="5364088" cy="4676937"/>
            </a:xfrm>
            <a:prstGeom prst="rect">
              <a:avLst/>
            </a:prstGeom>
            <a:noFill/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980728"/>
              <a:ext cx="18002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1412776"/>
              <a:ext cx="55446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dirty="0" smtClean="0"/>
                <a:t>СПАСИБО ЗА ВНИМАНИЕ</a:t>
              </a:r>
              <a:endParaRPr lang="ru-RU" sz="54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105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МОБИЛЬНОЕ ПРИЛОЖЕНИЕ: РЕДАКТОР КАРТОЧЕК ДЛЯ ОЦЕНКИ ВЫСТУПЛЕНИЙ ПО ХУДОЖЕСТВЕННОЙ ГИМНАСТИКЕ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ПРИЛОЖЕНИЕ: РЕДАКТОР КАРТОЧЕК ДЛЯ ОЦЕНКИ ВЫСТУПЛЕНИЙ ПО ХУДОЖЕСТВЕННОЙ ГИМНАСТИКЕ</dc:title>
  <dc:creator>Екатерина</dc:creator>
  <cp:lastModifiedBy>Екатерина</cp:lastModifiedBy>
  <cp:revision>19</cp:revision>
  <dcterms:created xsi:type="dcterms:W3CDTF">2015-05-21T19:31:09Z</dcterms:created>
  <dcterms:modified xsi:type="dcterms:W3CDTF">2015-05-22T06:34:07Z</dcterms:modified>
</cp:coreProperties>
</file>