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94" r:id="rId4"/>
  </p:sldMasterIdLst>
  <p:notesMasterIdLst>
    <p:notesMasterId r:id="rId13"/>
  </p:notesMasterIdLst>
  <p:handoutMasterIdLst>
    <p:handoutMasterId r:id="rId14"/>
  </p:handoutMasterIdLst>
  <p:sldIdLst>
    <p:sldId id="285" r:id="rId5"/>
    <p:sldId id="347" r:id="rId6"/>
    <p:sldId id="288" r:id="rId7"/>
    <p:sldId id="289" r:id="rId8"/>
    <p:sldId id="349" r:id="rId9"/>
    <p:sldId id="348" r:id="rId10"/>
    <p:sldId id="350" r:id="rId11"/>
    <p:sldId id="35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5" userDrawn="1">
          <p15:clr>
            <a:srgbClr val="A4A3A4"/>
          </p15:clr>
        </p15:guide>
        <p15:guide id="2" orient="horz" pos="1607" userDrawn="1">
          <p15:clr>
            <a:srgbClr val="A4A3A4"/>
          </p15:clr>
        </p15:guide>
        <p15:guide id="3" orient="horz" pos="181" userDrawn="1">
          <p15:clr>
            <a:srgbClr val="A4A3A4"/>
          </p15:clr>
        </p15:guide>
        <p15:guide id="4" pos="7391" userDrawn="1">
          <p15:clr>
            <a:srgbClr val="A4A3A4"/>
          </p15:clr>
        </p15:guide>
        <p15:guide id="5" pos="263" userDrawn="1">
          <p15:clr>
            <a:srgbClr val="A4A3A4"/>
          </p15:clr>
        </p15:guide>
        <p15:guide id="6" pos="55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1053"/>
    <a:srgbClr val="126064"/>
    <a:srgbClr val="09008B"/>
    <a:srgbClr val="000000"/>
    <a:srgbClr val="44883E"/>
    <a:srgbClr val="70175D"/>
    <a:srgbClr val="75084E"/>
    <a:srgbClr val="7D0063"/>
    <a:srgbClr val="69B300"/>
    <a:srgbClr val="541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2" autoAdjust="0"/>
    <p:restoredTop sz="86920" autoAdjust="0"/>
  </p:normalViewPr>
  <p:slideViewPr>
    <p:cSldViewPr snapToGrid="0">
      <p:cViewPr varScale="1">
        <p:scale>
          <a:sx n="75" d="100"/>
          <a:sy n="75" d="100"/>
        </p:scale>
        <p:origin x="1056" y="269"/>
      </p:cViewPr>
      <p:guideLst>
        <p:guide orient="horz" pos="595"/>
        <p:guide orient="horz" pos="1607"/>
        <p:guide orient="horz" pos="181"/>
        <p:guide pos="7391"/>
        <p:guide pos="263"/>
        <p:guide pos="55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089A8-FF44-8549-B967-39AC1D6E2CD6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56348-4FD7-294D-AC70-6F26D6484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902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4C00F-3FBA-4E06-BC58-0D5BCD1BA25B}" type="datetimeFigureOut">
              <a:rPr lang="en-CA" smtClean="0"/>
              <a:pPr/>
              <a:t>18/09/2016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38372-CF29-40A2-B068-973AB56E999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91514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59CC5-7561-49FF-B4CA-03730C6F4DD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69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E61C6-0966-44A9-B9F6-E0BE7A5B3ADE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89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38372-CF29-40A2-B068-973AB56E9997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6953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Портфель торговых марок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Unilever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России включает в себя такие хорошо известные бренды пищевых продуктов, как соусы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Calve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Hellmann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"Балтимор",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спрэды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растительно-творожный крем 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Bonj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маргарин для выпечки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"Пышка"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приправы, супы и основы для приготовления горячих блюд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Knorr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мороженое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 D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Cornetto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Ekzo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"Золотой стандарт"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"Магнат"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чай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"Беседа",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Brooke Bond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Lipton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также популярные торговые марки косметической продукции и бытовой химии: косметические средства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Dove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“Черный жемчуг”, “Чистая линия”, “Бархатные ручки”, "Сто рецептов красоты"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средства по уходу за волосами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 vita ABE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Dove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Sunsilk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Timotei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TIGI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Toni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Guy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дезодоранты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Axe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Dove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Rexona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“Чистая линия”,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средства по уходу за полостью рта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“Лесной Бальзам”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“32”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чистящие и дезинфицирующие средства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Cif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Domestos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Glorix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 продукции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Unilever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территории России осуществляется на базе 4 крупных производственных кластеров: пищевой продукции и мороженого в Тульской области, чая, косметической продукции и бытовой химии в Санкт-Петербурге, косметической продукции в Екатеринбурге, а также мороженого в Омске.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38372-CF29-40A2-B068-973AB56E9997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4649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38372-CF29-40A2-B068-973AB56E9997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7192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38372-CF29-40A2-B068-973AB56E9997}" type="slidenum">
              <a:rPr lang="en-CA" smtClean="0"/>
              <a:pPr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02508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/>
          <p:cNvSpPr>
            <a:spLocks/>
          </p:cNvSpPr>
          <p:nvPr userDrawn="1"/>
        </p:nvSpPr>
        <p:spPr bwMode="auto">
          <a:xfrm>
            <a:off x="2" y="4224338"/>
            <a:ext cx="3412236" cy="2660650"/>
          </a:xfrm>
          <a:custGeom>
            <a:avLst/>
            <a:gdLst>
              <a:gd name="T0" fmla="*/ 8361 w 9589"/>
              <a:gd name="T1" fmla="*/ 7471 h 7471"/>
              <a:gd name="T2" fmla="*/ 9450 w 9589"/>
              <a:gd name="T3" fmla="*/ 4580 h 7471"/>
              <a:gd name="T4" fmla="*/ 9103 w 9589"/>
              <a:gd name="T5" fmla="*/ 3510 h 7471"/>
              <a:gd name="T6" fmla="*/ 4211 w 9589"/>
              <a:gd name="T7" fmla="*/ 281 h 7471"/>
              <a:gd name="T8" fmla="*/ 2937 w 9589"/>
              <a:gd name="T9" fmla="*/ 140 h 7471"/>
              <a:gd name="T10" fmla="*/ 0 w 9589"/>
              <a:gd name="T11" fmla="*/ 1256 h 7471"/>
              <a:gd name="T12" fmla="*/ 0 w 9589"/>
              <a:gd name="T13" fmla="*/ 7471 h 7471"/>
              <a:gd name="T14" fmla="*/ 8361 w 9589"/>
              <a:gd name="T15" fmla="*/ 7471 h 7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89" h="7471">
                <a:moveTo>
                  <a:pt x="8361" y="7471"/>
                </a:moveTo>
                <a:cubicBezTo>
                  <a:pt x="9450" y="4580"/>
                  <a:pt x="9450" y="4580"/>
                  <a:pt x="9450" y="4580"/>
                </a:cubicBezTo>
                <a:cubicBezTo>
                  <a:pt x="9589" y="4209"/>
                  <a:pt x="9433" y="3728"/>
                  <a:pt x="9103" y="3510"/>
                </a:cubicBezTo>
                <a:cubicBezTo>
                  <a:pt x="4211" y="281"/>
                  <a:pt x="4211" y="281"/>
                  <a:pt x="4211" y="281"/>
                </a:cubicBezTo>
                <a:cubicBezTo>
                  <a:pt x="3881" y="63"/>
                  <a:pt x="3307" y="0"/>
                  <a:pt x="2937" y="140"/>
                </a:cubicBezTo>
                <a:cubicBezTo>
                  <a:pt x="0" y="1256"/>
                  <a:pt x="0" y="1256"/>
                  <a:pt x="0" y="1256"/>
                </a:cubicBezTo>
                <a:cubicBezTo>
                  <a:pt x="0" y="7471"/>
                  <a:pt x="0" y="7471"/>
                  <a:pt x="0" y="7471"/>
                </a:cubicBezTo>
                <a:lnTo>
                  <a:pt x="8361" y="747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7" name="Freeform 6"/>
          <p:cNvSpPr>
            <a:spLocks/>
          </p:cNvSpPr>
          <p:nvPr userDrawn="1"/>
        </p:nvSpPr>
        <p:spPr bwMode="auto">
          <a:xfrm>
            <a:off x="3086886" y="5734051"/>
            <a:ext cx="4339095" cy="1150938"/>
          </a:xfrm>
          <a:custGeom>
            <a:avLst/>
            <a:gdLst>
              <a:gd name="T0" fmla="*/ 12194 w 12194"/>
              <a:gd name="T1" fmla="*/ 3231 h 3231"/>
              <a:gd name="T2" fmla="*/ 8233 w 12194"/>
              <a:gd name="T3" fmla="*/ 1059 h 3231"/>
              <a:gd name="T4" fmla="*/ 6941 w 12194"/>
              <a:gd name="T5" fmla="*/ 645 h 3231"/>
              <a:gd name="T6" fmla="*/ 1872 w 12194"/>
              <a:gd name="T7" fmla="*/ 44 h 3231"/>
              <a:gd name="T8" fmla="*/ 950 w 12194"/>
              <a:gd name="T9" fmla="*/ 613 h 3231"/>
              <a:gd name="T10" fmla="*/ 0 w 12194"/>
              <a:gd name="T11" fmla="*/ 3231 h 3231"/>
              <a:gd name="T12" fmla="*/ 12194 w 12194"/>
              <a:gd name="T13" fmla="*/ 3231 h 3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194" h="3231">
                <a:moveTo>
                  <a:pt x="12194" y="3231"/>
                </a:moveTo>
                <a:cubicBezTo>
                  <a:pt x="12194" y="3231"/>
                  <a:pt x="8233" y="1059"/>
                  <a:pt x="8233" y="1059"/>
                </a:cubicBezTo>
                <a:cubicBezTo>
                  <a:pt x="7900" y="876"/>
                  <a:pt x="7318" y="690"/>
                  <a:pt x="6941" y="645"/>
                </a:cubicBezTo>
                <a:cubicBezTo>
                  <a:pt x="1872" y="44"/>
                  <a:pt x="1872" y="44"/>
                  <a:pt x="1872" y="44"/>
                </a:cubicBezTo>
                <a:cubicBezTo>
                  <a:pt x="1494" y="0"/>
                  <a:pt x="1080" y="255"/>
                  <a:pt x="950" y="613"/>
                </a:cubicBezTo>
                <a:cubicBezTo>
                  <a:pt x="0" y="3231"/>
                  <a:pt x="0" y="3231"/>
                  <a:pt x="0" y="3231"/>
                </a:cubicBezTo>
                <a:lnTo>
                  <a:pt x="12194" y="3231"/>
                </a:lnTo>
                <a:close/>
              </a:path>
            </a:pathLst>
          </a:custGeom>
          <a:solidFill>
            <a:srgbClr val="004976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8" name="Freeform 7"/>
          <p:cNvSpPr>
            <a:spLocks/>
          </p:cNvSpPr>
          <p:nvPr userDrawn="1"/>
        </p:nvSpPr>
        <p:spPr bwMode="auto">
          <a:xfrm>
            <a:off x="1" y="2376488"/>
            <a:ext cx="1020497" cy="2195513"/>
          </a:xfrm>
          <a:custGeom>
            <a:avLst/>
            <a:gdLst>
              <a:gd name="T0" fmla="*/ 0 w 2868"/>
              <a:gd name="T1" fmla="*/ 6168 h 6168"/>
              <a:gd name="T2" fmla="*/ 2381 w 2868"/>
              <a:gd name="T3" fmla="*/ 5275 h 6168"/>
              <a:gd name="T4" fmla="*/ 2672 w 2868"/>
              <a:gd name="T5" fmla="*/ 4441 h 6168"/>
              <a:gd name="T6" fmla="*/ 0 w 2868"/>
              <a:gd name="T7" fmla="*/ 0 h 6168"/>
              <a:gd name="T8" fmla="*/ 0 w 2868"/>
              <a:gd name="T9" fmla="*/ 6168 h 6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68" h="6168">
                <a:moveTo>
                  <a:pt x="0" y="6168"/>
                </a:moveTo>
                <a:cubicBezTo>
                  <a:pt x="2381" y="5275"/>
                  <a:pt x="2381" y="5275"/>
                  <a:pt x="2381" y="5275"/>
                </a:cubicBezTo>
                <a:cubicBezTo>
                  <a:pt x="2737" y="5142"/>
                  <a:pt x="2868" y="4766"/>
                  <a:pt x="2672" y="4441"/>
                </a:cubicBezTo>
                <a:cubicBezTo>
                  <a:pt x="2672" y="4441"/>
                  <a:pt x="0" y="0"/>
                  <a:pt x="0" y="0"/>
                </a:cubicBezTo>
                <a:lnTo>
                  <a:pt x="0" y="616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763152" y="2503506"/>
            <a:ext cx="7826549" cy="1287260"/>
          </a:xfrm>
        </p:spPr>
        <p:txBody>
          <a:bodyPr anchor="t" anchorCtr="0">
            <a:noAutofit/>
          </a:bodyPr>
          <a:lstStyle>
            <a:lvl1pPr algn="l">
              <a:lnSpc>
                <a:spcPct val="72000"/>
              </a:lnSpc>
              <a:defRPr sz="4499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 smtClean="0"/>
              <a:t>Title </a:t>
            </a:r>
            <a:br>
              <a:rPr lang="en-US" dirty="0" smtClean="0"/>
            </a:br>
            <a:r>
              <a:rPr lang="en-US" dirty="0" smtClean="0"/>
              <a:t>text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63152" y="3834312"/>
            <a:ext cx="7833691" cy="537392"/>
          </a:xfr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3299" b="1">
                <a:solidFill>
                  <a:schemeClr val="accent4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style</a:t>
            </a:r>
            <a:endParaRPr lang="en-GB" dirty="0"/>
          </a:p>
        </p:txBody>
      </p:sp>
      <p:grpSp>
        <p:nvGrpSpPr>
          <p:cNvPr id="25" name="unilever vector"/>
          <p:cNvGrpSpPr>
            <a:grpSpLocks noChangeAspect="1"/>
          </p:cNvGrpSpPr>
          <p:nvPr userDrawn="1"/>
        </p:nvGrpSpPr>
        <p:grpSpPr>
          <a:xfrm>
            <a:off x="10782815" y="484974"/>
            <a:ext cx="883104" cy="977114"/>
            <a:chOff x="2992438" y="0"/>
            <a:chExt cx="6205538" cy="6864351"/>
          </a:xfrm>
          <a:solidFill>
            <a:schemeClr val="accent4"/>
          </a:solidFill>
        </p:grpSpPr>
        <p:sp>
          <p:nvSpPr>
            <p:cNvPr id="26" name="Freeform 5"/>
            <p:cNvSpPr>
              <a:spLocks noEditPoints="1"/>
            </p:cNvSpPr>
            <p:nvPr userDrawn="1"/>
          </p:nvSpPr>
          <p:spPr bwMode="auto">
            <a:xfrm>
              <a:off x="2992438" y="5526088"/>
              <a:ext cx="6205538" cy="1338263"/>
            </a:xfrm>
            <a:custGeom>
              <a:avLst/>
              <a:gdLst>
                <a:gd name="T0" fmla="*/ 2238 w 18382"/>
                <a:gd name="T1" fmla="*/ 1022 h 3968"/>
                <a:gd name="T2" fmla="*/ 2876 w 18382"/>
                <a:gd name="T3" fmla="*/ 649 h 3968"/>
                <a:gd name="T4" fmla="*/ 1401 w 18382"/>
                <a:gd name="T5" fmla="*/ 3947 h 3968"/>
                <a:gd name="T6" fmla="*/ 210 w 18382"/>
                <a:gd name="T7" fmla="*/ 933 h 3968"/>
                <a:gd name="T8" fmla="*/ 842 w 18382"/>
                <a:gd name="T9" fmla="*/ 913 h 3968"/>
                <a:gd name="T10" fmla="*/ 1485 w 18382"/>
                <a:gd name="T11" fmla="*/ 3621 h 3968"/>
                <a:gd name="T12" fmla="*/ 2380 w 18382"/>
                <a:gd name="T13" fmla="*/ 1493 h 3968"/>
                <a:gd name="T14" fmla="*/ 14747 w 18382"/>
                <a:gd name="T15" fmla="*/ 2661 h 3968"/>
                <a:gd name="T16" fmla="*/ 14514 w 18382"/>
                <a:gd name="T17" fmla="*/ 2241 h 3968"/>
                <a:gd name="T18" fmla="*/ 10184 w 18382"/>
                <a:gd name="T19" fmla="*/ 2272 h 3968"/>
                <a:gd name="T20" fmla="*/ 10005 w 18382"/>
                <a:gd name="T21" fmla="*/ 3158 h 3968"/>
                <a:gd name="T22" fmla="*/ 7117 w 18382"/>
                <a:gd name="T23" fmla="*/ 448 h 3968"/>
                <a:gd name="T24" fmla="*/ 6421 w 18382"/>
                <a:gd name="T25" fmla="*/ 638 h 3968"/>
                <a:gd name="T26" fmla="*/ 7117 w 18382"/>
                <a:gd name="T27" fmla="*/ 448 h 3968"/>
                <a:gd name="T28" fmla="*/ 8582 w 18382"/>
                <a:gd name="T29" fmla="*/ 651 h 3968"/>
                <a:gd name="T30" fmla="*/ 8476 w 18382"/>
                <a:gd name="T31" fmla="*/ 2536 h 3968"/>
                <a:gd name="T32" fmla="*/ 15821 w 18382"/>
                <a:gd name="T33" fmla="*/ 2177 h 3968"/>
                <a:gd name="T34" fmla="*/ 14325 w 18382"/>
                <a:gd name="T35" fmla="*/ 3325 h 3968"/>
                <a:gd name="T36" fmla="*/ 14651 w 18382"/>
                <a:gd name="T37" fmla="*/ 1818 h 3968"/>
                <a:gd name="T38" fmla="*/ 14514 w 18382"/>
                <a:gd name="T39" fmla="*/ 3905 h 3968"/>
                <a:gd name="T40" fmla="*/ 16285 w 18382"/>
                <a:gd name="T41" fmla="*/ 3905 h 3968"/>
                <a:gd name="T42" fmla="*/ 17634 w 18382"/>
                <a:gd name="T43" fmla="*/ 2050 h 3968"/>
                <a:gd name="T44" fmla="*/ 18382 w 18382"/>
                <a:gd name="T45" fmla="*/ 2019 h 3968"/>
                <a:gd name="T46" fmla="*/ 16465 w 18382"/>
                <a:gd name="T47" fmla="*/ 3073 h 3968"/>
                <a:gd name="T48" fmla="*/ 15821 w 18382"/>
                <a:gd name="T49" fmla="*/ 2177 h 3968"/>
                <a:gd name="T50" fmla="*/ 8034 w 18382"/>
                <a:gd name="T51" fmla="*/ 3048 h 3968"/>
                <a:gd name="T52" fmla="*/ 8574 w 18382"/>
                <a:gd name="T53" fmla="*/ 19 h 3968"/>
                <a:gd name="T54" fmla="*/ 8613 w 18382"/>
                <a:gd name="T55" fmla="*/ 3046 h 3968"/>
                <a:gd name="T56" fmla="*/ 9499 w 18382"/>
                <a:gd name="T57" fmla="*/ 3431 h 3968"/>
                <a:gd name="T58" fmla="*/ 10342 w 18382"/>
                <a:gd name="T59" fmla="*/ 1765 h 3968"/>
                <a:gd name="T60" fmla="*/ 10152 w 18382"/>
                <a:gd name="T61" fmla="*/ 3358 h 3968"/>
                <a:gd name="T62" fmla="*/ 11627 w 18382"/>
                <a:gd name="T63" fmla="*/ 2093 h 3968"/>
                <a:gd name="T64" fmla="*/ 12670 w 18382"/>
                <a:gd name="T65" fmla="*/ 3452 h 3968"/>
                <a:gd name="T66" fmla="*/ 12923 w 18382"/>
                <a:gd name="T67" fmla="*/ 2261 h 3968"/>
                <a:gd name="T68" fmla="*/ 13546 w 18382"/>
                <a:gd name="T69" fmla="*/ 1966 h 3968"/>
                <a:gd name="T70" fmla="*/ 11659 w 18382"/>
                <a:gd name="T71" fmla="*/ 2967 h 3968"/>
                <a:gd name="T72" fmla="*/ 9615 w 18382"/>
                <a:gd name="T73" fmla="*/ 3652 h 3968"/>
                <a:gd name="T74" fmla="*/ 8192 w 18382"/>
                <a:gd name="T75" fmla="*/ 3494 h 3968"/>
                <a:gd name="T76" fmla="*/ 6390 w 18382"/>
                <a:gd name="T77" fmla="*/ 3231 h 3968"/>
                <a:gd name="T78" fmla="*/ 4798 w 18382"/>
                <a:gd name="T79" fmla="*/ 2736 h 3968"/>
                <a:gd name="T80" fmla="*/ 3126 w 18382"/>
                <a:gd name="T81" fmla="*/ 3701 h 3968"/>
                <a:gd name="T82" fmla="*/ 3525 w 18382"/>
                <a:gd name="T83" fmla="*/ 2197 h 3968"/>
                <a:gd name="T84" fmla="*/ 3856 w 18382"/>
                <a:gd name="T85" fmla="*/ 2177 h 3968"/>
                <a:gd name="T86" fmla="*/ 4988 w 18382"/>
                <a:gd name="T87" fmla="*/ 1765 h 3968"/>
                <a:gd name="T88" fmla="*/ 6232 w 18382"/>
                <a:gd name="T89" fmla="*/ 2819 h 3968"/>
                <a:gd name="T90" fmla="*/ 6832 w 18382"/>
                <a:gd name="T91" fmla="*/ 2799 h 3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382" h="3968">
                  <a:moveTo>
                    <a:pt x="2380" y="1493"/>
                  </a:moveTo>
                  <a:cubicBezTo>
                    <a:pt x="2350" y="1397"/>
                    <a:pt x="2262" y="1181"/>
                    <a:pt x="2238" y="1022"/>
                  </a:cubicBezTo>
                  <a:cubicBezTo>
                    <a:pt x="2185" y="670"/>
                    <a:pt x="2370" y="438"/>
                    <a:pt x="2539" y="385"/>
                  </a:cubicBezTo>
                  <a:cubicBezTo>
                    <a:pt x="2728" y="332"/>
                    <a:pt x="2802" y="427"/>
                    <a:pt x="2876" y="649"/>
                  </a:cubicBezTo>
                  <a:cubicBezTo>
                    <a:pt x="2971" y="986"/>
                    <a:pt x="2981" y="1428"/>
                    <a:pt x="2949" y="2061"/>
                  </a:cubicBezTo>
                  <a:cubicBezTo>
                    <a:pt x="2908" y="2925"/>
                    <a:pt x="2476" y="3968"/>
                    <a:pt x="1401" y="3947"/>
                  </a:cubicBezTo>
                  <a:cubicBezTo>
                    <a:pt x="473" y="3927"/>
                    <a:pt x="62" y="3325"/>
                    <a:pt x="20" y="2409"/>
                  </a:cubicBezTo>
                  <a:cubicBezTo>
                    <a:pt x="0" y="1977"/>
                    <a:pt x="31" y="1545"/>
                    <a:pt x="210" y="933"/>
                  </a:cubicBezTo>
                  <a:cubicBezTo>
                    <a:pt x="304" y="607"/>
                    <a:pt x="389" y="490"/>
                    <a:pt x="684" y="427"/>
                  </a:cubicBezTo>
                  <a:cubicBezTo>
                    <a:pt x="915" y="385"/>
                    <a:pt x="895" y="627"/>
                    <a:pt x="842" y="913"/>
                  </a:cubicBezTo>
                  <a:cubicBezTo>
                    <a:pt x="726" y="1545"/>
                    <a:pt x="673" y="1850"/>
                    <a:pt x="716" y="2567"/>
                  </a:cubicBezTo>
                  <a:cubicBezTo>
                    <a:pt x="757" y="3325"/>
                    <a:pt x="1106" y="3621"/>
                    <a:pt x="1485" y="3621"/>
                  </a:cubicBezTo>
                  <a:cubicBezTo>
                    <a:pt x="2054" y="3632"/>
                    <a:pt x="2307" y="3158"/>
                    <a:pt x="2413" y="2472"/>
                  </a:cubicBezTo>
                  <a:cubicBezTo>
                    <a:pt x="2496" y="1924"/>
                    <a:pt x="2433" y="1661"/>
                    <a:pt x="2380" y="1493"/>
                  </a:cubicBezTo>
                  <a:moveTo>
                    <a:pt x="14514" y="2241"/>
                  </a:moveTo>
                  <a:cubicBezTo>
                    <a:pt x="14736" y="2241"/>
                    <a:pt x="14800" y="2503"/>
                    <a:pt x="14747" y="2661"/>
                  </a:cubicBezTo>
                  <a:cubicBezTo>
                    <a:pt x="14694" y="2819"/>
                    <a:pt x="14505" y="2999"/>
                    <a:pt x="14209" y="3052"/>
                  </a:cubicBezTo>
                  <a:cubicBezTo>
                    <a:pt x="14146" y="2894"/>
                    <a:pt x="14114" y="2241"/>
                    <a:pt x="14514" y="2241"/>
                  </a:cubicBezTo>
                  <a:moveTo>
                    <a:pt x="10395" y="2598"/>
                  </a:moveTo>
                  <a:cubicBezTo>
                    <a:pt x="10395" y="2419"/>
                    <a:pt x="10299" y="2272"/>
                    <a:pt x="10184" y="2272"/>
                  </a:cubicBezTo>
                  <a:cubicBezTo>
                    <a:pt x="10088" y="2272"/>
                    <a:pt x="9868" y="2377"/>
                    <a:pt x="9868" y="2714"/>
                  </a:cubicBezTo>
                  <a:cubicBezTo>
                    <a:pt x="9868" y="2979"/>
                    <a:pt x="9962" y="3104"/>
                    <a:pt x="10005" y="3158"/>
                  </a:cubicBezTo>
                  <a:cubicBezTo>
                    <a:pt x="10309" y="3062"/>
                    <a:pt x="10395" y="2809"/>
                    <a:pt x="10395" y="2598"/>
                  </a:cubicBezTo>
                  <a:moveTo>
                    <a:pt x="7117" y="448"/>
                  </a:moveTo>
                  <a:cubicBezTo>
                    <a:pt x="7102" y="280"/>
                    <a:pt x="6969" y="164"/>
                    <a:pt x="6790" y="164"/>
                  </a:cubicBezTo>
                  <a:cubicBezTo>
                    <a:pt x="6590" y="164"/>
                    <a:pt x="6401" y="374"/>
                    <a:pt x="6421" y="638"/>
                  </a:cubicBezTo>
                  <a:cubicBezTo>
                    <a:pt x="6435" y="812"/>
                    <a:pt x="6537" y="955"/>
                    <a:pt x="6738" y="955"/>
                  </a:cubicBezTo>
                  <a:cubicBezTo>
                    <a:pt x="6969" y="955"/>
                    <a:pt x="7138" y="691"/>
                    <a:pt x="7117" y="448"/>
                  </a:cubicBezTo>
                  <a:moveTo>
                    <a:pt x="8830" y="1067"/>
                  </a:moveTo>
                  <a:cubicBezTo>
                    <a:pt x="8812" y="773"/>
                    <a:pt x="8741" y="640"/>
                    <a:pt x="8582" y="651"/>
                  </a:cubicBezTo>
                  <a:cubicBezTo>
                    <a:pt x="8373" y="663"/>
                    <a:pt x="8275" y="1324"/>
                    <a:pt x="8319" y="2018"/>
                  </a:cubicBezTo>
                  <a:cubicBezTo>
                    <a:pt x="8346" y="2470"/>
                    <a:pt x="8413" y="2540"/>
                    <a:pt x="8476" y="2536"/>
                  </a:cubicBezTo>
                  <a:cubicBezTo>
                    <a:pt x="8592" y="2529"/>
                    <a:pt x="8871" y="1720"/>
                    <a:pt x="8830" y="1067"/>
                  </a:cubicBezTo>
                  <a:moveTo>
                    <a:pt x="15821" y="2177"/>
                  </a:moveTo>
                  <a:cubicBezTo>
                    <a:pt x="15690" y="2719"/>
                    <a:pt x="15295" y="3516"/>
                    <a:pt x="14704" y="3516"/>
                  </a:cubicBezTo>
                  <a:cubicBezTo>
                    <a:pt x="14567" y="3516"/>
                    <a:pt x="14325" y="3463"/>
                    <a:pt x="14325" y="3325"/>
                  </a:cubicBezTo>
                  <a:cubicBezTo>
                    <a:pt x="14325" y="3178"/>
                    <a:pt x="15252" y="3158"/>
                    <a:pt x="15252" y="2451"/>
                  </a:cubicBezTo>
                  <a:cubicBezTo>
                    <a:pt x="15252" y="2188"/>
                    <a:pt x="15010" y="1818"/>
                    <a:pt x="14651" y="1818"/>
                  </a:cubicBezTo>
                  <a:cubicBezTo>
                    <a:pt x="14177" y="1818"/>
                    <a:pt x="13715" y="2335"/>
                    <a:pt x="13715" y="3052"/>
                  </a:cubicBezTo>
                  <a:cubicBezTo>
                    <a:pt x="13715" y="3694"/>
                    <a:pt x="14114" y="3905"/>
                    <a:pt x="14514" y="3905"/>
                  </a:cubicBezTo>
                  <a:cubicBezTo>
                    <a:pt x="15210" y="3905"/>
                    <a:pt x="15632" y="3336"/>
                    <a:pt x="15853" y="2862"/>
                  </a:cubicBezTo>
                  <a:cubicBezTo>
                    <a:pt x="15959" y="3178"/>
                    <a:pt x="16021" y="3905"/>
                    <a:pt x="16285" y="3905"/>
                  </a:cubicBezTo>
                  <a:cubicBezTo>
                    <a:pt x="16390" y="3905"/>
                    <a:pt x="16465" y="3852"/>
                    <a:pt x="16592" y="3568"/>
                  </a:cubicBezTo>
                  <a:cubicBezTo>
                    <a:pt x="16907" y="2862"/>
                    <a:pt x="17212" y="2050"/>
                    <a:pt x="17634" y="2050"/>
                  </a:cubicBezTo>
                  <a:cubicBezTo>
                    <a:pt x="17792" y="2050"/>
                    <a:pt x="17697" y="2335"/>
                    <a:pt x="18077" y="2335"/>
                  </a:cubicBezTo>
                  <a:cubicBezTo>
                    <a:pt x="18255" y="2335"/>
                    <a:pt x="18382" y="2188"/>
                    <a:pt x="18382" y="2019"/>
                  </a:cubicBezTo>
                  <a:cubicBezTo>
                    <a:pt x="18382" y="1776"/>
                    <a:pt x="18161" y="1587"/>
                    <a:pt x="17823" y="1587"/>
                  </a:cubicBezTo>
                  <a:cubicBezTo>
                    <a:pt x="16833" y="1587"/>
                    <a:pt x="16623" y="3073"/>
                    <a:pt x="16465" y="3073"/>
                  </a:cubicBezTo>
                  <a:cubicBezTo>
                    <a:pt x="16201" y="3073"/>
                    <a:pt x="16285" y="1882"/>
                    <a:pt x="16095" y="1882"/>
                  </a:cubicBezTo>
                  <a:cubicBezTo>
                    <a:pt x="15926" y="1882"/>
                    <a:pt x="15844" y="2083"/>
                    <a:pt x="15821" y="2177"/>
                  </a:cubicBezTo>
                  <a:moveTo>
                    <a:pt x="7391" y="3441"/>
                  </a:moveTo>
                  <a:cubicBezTo>
                    <a:pt x="7549" y="3441"/>
                    <a:pt x="7820" y="3390"/>
                    <a:pt x="8034" y="3048"/>
                  </a:cubicBezTo>
                  <a:cubicBezTo>
                    <a:pt x="7912" y="2776"/>
                    <a:pt x="7825" y="2228"/>
                    <a:pt x="7812" y="2028"/>
                  </a:cubicBezTo>
                  <a:cubicBezTo>
                    <a:pt x="7749" y="1007"/>
                    <a:pt x="8143" y="45"/>
                    <a:pt x="8574" y="19"/>
                  </a:cubicBezTo>
                  <a:cubicBezTo>
                    <a:pt x="8890" y="0"/>
                    <a:pt x="9142" y="299"/>
                    <a:pt x="9171" y="783"/>
                  </a:cubicBezTo>
                  <a:cubicBezTo>
                    <a:pt x="9249" y="2056"/>
                    <a:pt x="8825" y="2588"/>
                    <a:pt x="8613" y="3046"/>
                  </a:cubicBezTo>
                  <a:cubicBezTo>
                    <a:pt x="8649" y="3224"/>
                    <a:pt x="8950" y="3526"/>
                    <a:pt x="9235" y="3526"/>
                  </a:cubicBezTo>
                  <a:cubicBezTo>
                    <a:pt x="9340" y="3526"/>
                    <a:pt x="9467" y="3473"/>
                    <a:pt x="9499" y="3431"/>
                  </a:cubicBezTo>
                  <a:cubicBezTo>
                    <a:pt x="9477" y="3358"/>
                    <a:pt x="9456" y="3262"/>
                    <a:pt x="9456" y="3125"/>
                  </a:cubicBezTo>
                  <a:cubicBezTo>
                    <a:pt x="9456" y="2387"/>
                    <a:pt x="9931" y="1765"/>
                    <a:pt x="10342" y="1765"/>
                  </a:cubicBezTo>
                  <a:cubicBezTo>
                    <a:pt x="10668" y="1765"/>
                    <a:pt x="10858" y="2198"/>
                    <a:pt x="10858" y="2483"/>
                  </a:cubicBezTo>
                  <a:cubicBezTo>
                    <a:pt x="10858" y="2819"/>
                    <a:pt x="10573" y="3094"/>
                    <a:pt x="10152" y="3358"/>
                  </a:cubicBezTo>
                  <a:cubicBezTo>
                    <a:pt x="10226" y="3431"/>
                    <a:pt x="10362" y="3484"/>
                    <a:pt x="10479" y="3484"/>
                  </a:cubicBezTo>
                  <a:cubicBezTo>
                    <a:pt x="11080" y="3484"/>
                    <a:pt x="11394" y="2757"/>
                    <a:pt x="11627" y="2093"/>
                  </a:cubicBezTo>
                  <a:cubicBezTo>
                    <a:pt x="11669" y="1966"/>
                    <a:pt x="11743" y="1787"/>
                    <a:pt x="11891" y="1787"/>
                  </a:cubicBezTo>
                  <a:cubicBezTo>
                    <a:pt x="12144" y="1787"/>
                    <a:pt x="12250" y="3452"/>
                    <a:pt x="12670" y="3452"/>
                  </a:cubicBezTo>
                  <a:cubicBezTo>
                    <a:pt x="12850" y="3452"/>
                    <a:pt x="12997" y="3083"/>
                    <a:pt x="12997" y="2799"/>
                  </a:cubicBezTo>
                  <a:cubicBezTo>
                    <a:pt x="12997" y="2588"/>
                    <a:pt x="12923" y="2567"/>
                    <a:pt x="12923" y="2261"/>
                  </a:cubicBezTo>
                  <a:cubicBezTo>
                    <a:pt x="12923" y="1924"/>
                    <a:pt x="13102" y="1640"/>
                    <a:pt x="13345" y="1640"/>
                  </a:cubicBezTo>
                  <a:cubicBezTo>
                    <a:pt x="13493" y="1640"/>
                    <a:pt x="13546" y="1787"/>
                    <a:pt x="13546" y="1966"/>
                  </a:cubicBezTo>
                  <a:cubicBezTo>
                    <a:pt x="13546" y="2640"/>
                    <a:pt x="13060" y="3895"/>
                    <a:pt x="12345" y="3895"/>
                  </a:cubicBezTo>
                  <a:cubicBezTo>
                    <a:pt x="11806" y="3895"/>
                    <a:pt x="11848" y="2967"/>
                    <a:pt x="11659" y="2967"/>
                  </a:cubicBezTo>
                  <a:cubicBezTo>
                    <a:pt x="11447" y="2967"/>
                    <a:pt x="11152" y="3905"/>
                    <a:pt x="10110" y="3905"/>
                  </a:cubicBezTo>
                  <a:cubicBezTo>
                    <a:pt x="9940" y="3905"/>
                    <a:pt x="9762" y="3821"/>
                    <a:pt x="9615" y="3652"/>
                  </a:cubicBezTo>
                  <a:cubicBezTo>
                    <a:pt x="9362" y="3821"/>
                    <a:pt x="9151" y="3895"/>
                    <a:pt x="8908" y="3895"/>
                  </a:cubicBezTo>
                  <a:cubicBezTo>
                    <a:pt x="8518" y="3895"/>
                    <a:pt x="8350" y="3494"/>
                    <a:pt x="8192" y="3494"/>
                  </a:cubicBezTo>
                  <a:cubicBezTo>
                    <a:pt x="8002" y="3494"/>
                    <a:pt x="7792" y="3905"/>
                    <a:pt x="7159" y="3905"/>
                  </a:cubicBezTo>
                  <a:cubicBezTo>
                    <a:pt x="6653" y="3905"/>
                    <a:pt x="6569" y="3231"/>
                    <a:pt x="6390" y="3231"/>
                  </a:cubicBezTo>
                  <a:cubicBezTo>
                    <a:pt x="6232" y="3231"/>
                    <a:pt x="5989" y="3905"/>
                    <a:pt x="5726" y="3905"/>
                  </a:cubicBezTo>
                  <a:cubicBezTo>
                    <a:pt x="5283" y="3905"/>
                    <a:pt x="5189" y="2736"/>
                    <a:pt x="4798" y="2736"/>
                  </a:cubicBezTo>
                  <a:cubicBezTo>
                    <a:pt x="4493" y="2736"/>
                    <a:pt x="3527" y="3923"/>
                    <a:pt x="3265" y="3896"/>
                  </a:cubicBezTo>
                  <a:cubicBezTo>
                    <a:pt x="3159" y="3885"/>
                    <a:pt x="3115" y="3806"/>
                    <a:pt x="3126" y="3701"/>
                  </a:cubicBezTo>
                  <a:cubicBezTo>
                    <a:pt x="3141" y="3555"/>
                    <a:pt x="3266" y="3165"/>
                    <a:pt x="3318" y="2981"/>
                  </a:cubicBezTo>
                  <a:cubicBezTo>
                    <a:pt x="3403" y="2660"/>
                    <a:pt x="3481" y="2309"/>
                    <a:pt x="3525" y="2197"/>
                  </a:cubicBezTo>
                  <a:cubicBezTo>
                    <a:pt x="3568" y="2084"/>
                    <a:pt x="3686" y="2003"/>
                    <a:pt x="3779" y="2012"/>
                  </a:cubicBezTo>
                  <a:cubicBezTo>
                    <a:pt x="3826" y="2016"/>
                    <a:pt x="3841" y="2104"/>
                    <a:pt x="3856" y="2177"/>
                  </a:cubicBezTo>
                  <a:cubicBezTo>
                    <a:pt x="3909" y="2438"/>
                    <a:pt x="3983" y="2704"/>
                    <a:pt x="4067" y="2704"/>
                  </a:cubicBezTo>
                  <a:cubicBezTo>
                    <a:pt x="4215" y="2704"/>
                    <a:pt x="4704" y="1765"/>
                    <a:pt x="4988" y="1765"/>
                  </a:cubicBezTo>
                  <a:cubicBezTo>
                    <a:pt x="5336" y="1765"/>
                    <a:pt x="5378" y="3241"/>
                    <a:pt x="5852" y="3241"/>
                  </a:cubicBezTo>
                  <a:cubicBezTo>
                    <a:pt x="6010" y="3241"/>
                    <a:pt x="6126" y="3052"/>
                    <a:pt x="6232" y="2819"/>
                  </a:cubicBezTo>
                  <a:cubicBezTo>
                    <a:pt x="6242" y="2429"/>
                    <a:pt x="6348" y="1871"/>
                    <a:pt x="6664" y="1871"/>
                  </a:cubicBezTo>
                  <a:cubicBezTo>
                    <a:pt x="6885" y="1871"/>
                    <a:pt x="6991" y="2366"/>
                    <a:pt x="6832" y="2799"/>
                  </a:cubicBezTo>
                  <a:cubicBezTo>
                    <a:pt x="6832" y="3315"/>
                    <a:pt x="7169" y="3441"/>
                    <a:pt x="7391" y="34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7" name="Freeform 6"/>
            <p:cNvSpPr>
              <a:spLocks noEditPoints="1"/>
            </p:cNvSpPr>
            <p:nvPr userDrawn="1"/>
          </p:nvSpPr>
          <p:spPr bwMode="auto">
            <a:xfrm>
              <a:off x="7837488" y="901700"/>
              <a:ext cx="598488" cy="920750"/>
            </a:xfrm>
            <a:custGeom>
              <a:avLst/>
              <a:gdLst>
                <a:gd name="T0" fmla="*/ 381 w 1773"/>
                <a:gd name="T1" fmla="*/ 616 h 2730"/>
                <a:gd name="T2" fmla="*/ 129 w 1773"/>
                <a:gd name="T3" fmla="*/ 493 h 2730"/>
                <a:gd name="T4" fmla="*/ 0 w 1773"/>
                <a:gd name="T5" fmla="*/ 157 h 2730"/>
                <a:gd name="T6" fmla="*/ 275 w 1773"/>
                <a:gd name="T7" fmla="*/ 185 h 2730"/>
                <a:gd name="T8" fmla="*/ 952 w 1773"/>
                <a:gd name="T9" fmla="*/ 12 h 2730"/>
                <a:gd name="T10" fmla="*/ 1113 w 1773"/>
                <a:gd name="T11" fmla="*/ 168 h 2730"/>
                <a:gd name="T12" fmla="*/ 381 w 1773"/>
                <a:gd name="T13" fmla="*/ 616 h 2730"/>
                <a:gd name="T14" fmla="*/ 504 w 1773"/>
                <a:gd name="T15" fmla="*/ 1247 h 2730"/>
                <a:gd name="T16" fmla="*/ 1617 w 1773"/>
                <a:gd name="T17" fmla="*/ 375 h 2730"/>
                <a:gd name="T18" fmla="*/ 1298 w 1773"/>
                <a:gd name="T19" fmla="*/ 0 h 2730"/>
                <a:gd name="T20" fmla="*/ 1353 w 1773"/>
                <a:gd name="T21" fmla="*/ 179 h 2730"/>
                <a:gd name="T22" fmla="*/ 375 w 1773"/>
                <a:gd name="T23" fmla="*/ 828 h 2730"/>
                <a:gd name="T24" fmla="*/ 135 w 1773"/>
                <a:gd name="T25" fmla="*/ 1024 h 2730"/>
                <a:gd name="T26" fmla="*/ 504 w 1773"/>
                <a:gd name="T27" fmla="*/ 1247 h 2730"/>
                <a:gd name="T28" fmla="*/ 459 w 1773"/>
                <a:gd name="T29" fmla="*/ 1483 h 2730"/>
                <a:gd name="T30" fmla="*/ 1555 w 1773"/>
                <a:gd name="T31" fmla="*/ 2712 h 2730"/>
                <a:gd name="T32" fmla="*/ 1757 w 1773"/>
                <a:gd name="T33" fmla="*/ 1483 h 2730"/>
                <a:gd name="T34" fmla="*/ 1611 w 1773"/>
                <a:gd name="T35" fmla="*/ 878 h 2730"/>
                <a:gd name="T36" fmla="*/ 459 w 1773"/>
                <a:gd name="T37" fmla="*/ 1483 h 2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73" h="2730">
                  <a:moveTo>
                    <a:pt x="381" y="616"/>
                  </a:moveTo>
                  <a:cubicBezTo>
                    <a:pt x="303" y="616"/>
                    <a:pt x="191" y="616"/>
                    <a:pt x="129" y="493"/>
                  </a:cubicBezTo>
                  <a:cubicBezTo>
                    <a:pt x="79" y="392"/>
                    <a:pt x="96" y="230"/>
                    <a:pt x="0" y="157"/>
                  </a:cubicBezTo>
                  <a:cubicBezTo>
                    <a:pt x="96" y="185"/>
                    <a:pt x="196" y="185"/>
                    <a:pt x="275" y="185"/>
                  </a:cubicBezTo>
                  <a:cubicBezTo>
                    <a:pt x="527" y="185"/>
                    <a:pt x="767" y="12"/>
                    <a:pt x="952" y="12"/>
                  </a:cubicBezTo>
                  <a:cubicBezTo>
                    <a:pt x="1074" y="12"/>
                    <a:pt x="1113" y="90"/>
                    <a:pt x="1113" y="168"/>
                  </a:cubicBezTo>
                  <a:cubicBezTo>
                    <a:pt x="1113" y="414"/>
                    <a:pt x="616" y="616"/>
                    <a:pt x="381" y="616"/>
                  </a:cubicBezTo>
                  <a:moveTo>
                    <a:pt x="504" y="1247"/>
                  </a:moveTo>
                  <a:cubicBezTo>
                    <a:pt x="1085" y="1247"/>
                    <a:pt x="1617" y="784"/>
                    <a:pt x="1617" y="375"/>
                  </a:cubicBezTo>
                  <a:cubicBezTo>
                    <a:pt x="1617" y="185"/>
                    <a:pt x="1527" y="29"/>
                    <a:pt x="1298" y="0"/>
                  </a:cubicBezTo>
                  <a:cubicBezTo>
                    <a:pt x="1337" y="51"/>
                    <a:pt x="1353" y="90"/>
                    <a:pt x="1353" y="179"/>
                  </a:cubicBezTo>
                  <a:cubicBezTo>
                    <a:pt x="1353" y="487"/>
                    <a:pt x="885" y="828"/>
                    <a:pt x="375" y="828"/>
                  </a:cubicBezTo>
                  <a:cubicBezTo>
                    <a:pt x="191" y="828"/>
                    <a:pt x="135" y="957"/>
                    <a:pt x="135" y="1024"/>
                  </a:cubicBezTo>
                  <a:cubicBezTo>
                    <a:pt x="135" y="1180"/>
                    <a:pt x="286" y="1247"/>
                    <a:pt x="504" y="1247"/>
                  </a:cubicBezTo>
                  <a:moveTo>
                    <a:pt x="459" y="1483"/>
                  </a:moveTo>
                  <a:cubicBezTo>
                    <a:pt x="532" y="2013"/>
                    <a:pt x="1337" y="2730"/>
                    <a:pt x="1555" y="2712"/>
                  </a:cubicBezTo>
                  <a:cubicBezTo>
                    <a:pt x="1701" y="2700"/>
                    <a:pt x="1757" y="2019"/>
                    <a:pt x="1757" y="1483"/>
                  </a:cubicBezTo>
                  <a:cubicBezTo>
                    <a:pt x="1757" y="1175"/>
                    <a:pt x="1773" y="934"/>
                    <a:pt x="1611" y="878"/>
                  </a:cubicBezTo>
                  <a:cubicBezTo>
                    <a:pt x="1353" y="1399"/>
                    <a:pt x="678" y="1505"/>
                    <a:pt x="459" y="148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8" name="Freeform 7"/>
            <p:cNvSpPr>
              <a:spLocks/>
            </p:cNvSpPr>
            <p:nvPr userDrawn="1"/>
          </p:nvSpPr>
          <p:spPr bwMode="auto">
            <a:xfrm>
              <a:off x="3584575" y="2157413"/>
              <a:ext cx="731838" cy="1851025"/>
            </a:xfrm>
            <a:custGeom>
              <a:avLst/>
              <a:gdLst>
                <a:gd name="T0" fmla="*/ 470 w 2169"/>
                <a:gd name="T1" fmla="*/ 1281 h 5485"/>
                <a:gd name="T2" fmla="*/ 928 w 2169"/>
                <a:gd name="T3" fmla="*/ 117 h 5485"/>
                <a:gd name="T4" fmla="*/ 1023 w 2169"/>
                <a:gd name="T5" fmla="*/ 280 h 5485"/>
                <a:gd name="T6" fmla="*/ 895 w 2169"/>
                <a:gd name="T7" fmla="*/ 1141 h 5485"/>
                <a:gd name="T8" fmla="*/ 973 w 2169"/>
                <a:gd name="T9" fmla="*/ 1281 h 5485"/>
                <a:gd name="T10" fmla="*/ 1571 w 2169"/>
                <a:gd name="T11" fmla="*/ 0 h 5485"/>
                <a:gd name="T12" fmla="*/ 1677 w 2169"/>
                <a:gd name="T13" fmla="*/ 145 h 5485"/>
                <a:gd name="T14" fmla="*/ 1336 w 2169"/>
                <a:gd name="T15" fmla="*/ 1403 h 5485"/>
                <a:gd name="T16" fmla="*/ 1376 w 2169"/>
                <a:gd name="T17" fmla="*/ 1465 h 5485"/>
                <a:gd name="T18" fmla="*/ 1884 w 2169"/>
                <a:gd name="T19" fmla="*/ 559 h 5485"/>
                <a:gd name="T20" fmla="*/ 2063 w 2169"/>
                <a:gd name="T21" fmla="*/ 319 h 5485"/>
                <a:gd name="T22" fmla="*/ 2169 w 2169"/>
                <a:gd name="T23" fmla="*/ 509 h 5485"/>
                <a:gd name="T24" fmla="*/ 1644 w 2169"/>
                <a:gd name="T25" fmla="*/ 1996 h 5485"/>
                <a:gd name="T26" fmla="*/ 1157 w 2169"/>
                <a:gd name="T27" fmla="*/ 3193 h 5485"/>
                <a:gd name="T28" fmla="*/ 1404 w 2169"/>
                <a:gd name="T29" fmla="*/ 3691 h 5485"/>
                <a:gd name="T30" fmla="*/ 766 w 2169"/>
                <a:gd name="T31" fmla="*/ 3355 h 5485"/>
                <a:gd name="T32" fmla="*/ 1286 w 2169"/>
                <a:gd name="T33" fmla="*/ 5485 h 5485"/>
                <a:gd name="T34" fmla="*/ 341 w 2169"/>
                <a:gd name="T35" fmla="*/ 3992 h 5485"/>
                <a:gd name="T36" fmla="*/ 1180 w 2169"/>
                <a:gd name="T37" fmla="*/ 2080 h 5485"/>
                <a:gd name="T38" fmla="*/ 1079 w 2169"/>
                <a:gd name="T39" fmla="*/ 1873 h 5485"/>
                <a:gd name="T40" fmla="*/ 743 w 2169"/>
                <a:gd name="T41" fmla="*/ 1588 h 5485"/>
                <a:gd name="T42" fmla="*/ 643 w 2169"/>
                <a:gd name="T43" fmla="*/ 2052 h 5485"/>
                <a:gd name="T44" fmla="*/ 727 w 2169"/>
                <a:gd name="T45" fmla="*/ 2237 h 5485"/>
                <a:gd name="T46" fmla="*/ 307 w 2169"/>
                <a:gd name="T47" fmla="*/ 2813 h 5485"/>
                <a:gd name="T48" fmla="*/ 0 w 2169"/>
                <a:gd name="T49" fmla="*/ 1689 h 5485"/>
                <a:gd name="T50" fmla="*/ 313 w 2169"/>
                <a:gd name="T51" fmla="*/ 453 h 5485"/>
                <a:gd name="T52" fmla="*/ 380 w 2169"/>
                <a:gd name="T53" fmla="*/ 531 h 5485"/>
                <a:gd name="T54" fmla="*/ 358 w 2169"/>
                <a:gd name="T55" fmla="*/ 995 h 5485"/>
                <a:gd name="T56" fmla="*/ 470 w 2169"/>
                <a:gd name="T57" fmla="*/ 1281 h 5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69" h="5485">
                  <a:moveTo>
                    <a:pt x="470" y="1281"/>
                  </a:moveTo>
                  <a:cubicBezTo>
                    <a:pt x="660" y="1281"/>
                    <a:pt x="620" y="117"/>
                    <a:pt x="928" y="117"/>
                  </a:cubicBezTo>
                  <a:cubicBezTo>
                    <a:pt x="1001" y="117"/>
                    <a:pt x="1023" y="190"/>
                    <a:pt x="1023" y="280"/>
                  </a:cubicBezTo>
                  <a:cubicBezTo>
                    <a:pt x="1023" y="542"/>
                    <a:pt x="895" y="928"/>
                    <a:pt x="895" y="1141"/>
                  </a:cubicBezTo>
                  <a:cubicBezTo>
                    <a:pt x="895" y="1247"/>
                    <a:pt x="922" y="1281"/>
                    <a:pt x="973" y="1281"/>
                  </a:cubicBezTo>
                  <a:cubicBezTo>
                    <a:pt x="1107" y="1281"/>
                    <a:pt x="1342" y="0"/>
                    <a:pt x="1571" y="0"/>
                  </a:cubicBezTo>
                  <a:cubicBezTo>
                    <a:pt x="1644" y="0"/>
                    <a:pt x="1677" y="73"/>
                    <a:pt x="1677" y="145"/>
                  </a:cubicBezTo>
                  <a:cubicBezTo>
                    <a:pt x="1677" y="414"/>
                    <a:pt x="1336" y="1185"/>
                    <a:pt x="1336" y="1403"/>
                  </a:cubicBezTo>
                  <a:cubicBezTo>
                    <a:pt x="1336" y="1437"/>
                    <a:pt x="1347" y="1465"/>
                    <a:pt x="1376" y="1465"/>
                  </a:cubicBezTo>
                  <a:cubicBezTo>
                    <a:pt x="1515" y="1465"/>
                    <a:pt x="1795" y="861"/>
                    <a:pt x="1884" y="559"/>
                  </a:cubicBezTo>
                  <a:cubicBezTo>
                    <a:pt x="1934" y="403"/>
                    <a:pt x="2002" y="319"/>
                    <a:pt x="2063" y="319"/>
                  </a:cubicBezTo>
                  <a:cubicBezTo>
                    <a:pt x="2119" y="319"/>
                    <a:pt x="2169" y="380"/>
                    <a:pt x="2169" y="509"/>
                  </a:cubicBezTo>
                  <a:cubicBezTo>
                    <a:pt x="2169" y="811"/>
                    <a:pt x="1890" y="1521"/>
                    <a:pt x="1644" y="1996"/>
                  </a:cubicBezTo>
                  <a:cubicBezTo>
                    <a:pt x="1454" y="2366"/>
                    <a:pt x="1157" y="2896"/>
                    <a:pt x="1157" y="3193"/>
                  </a:cubicBezTo>
                  <a:cubicBezTo>
                    <a:pt x="1157" y="3344"/>
                    <a:pt x="1185" y="3500"/>
                    <a:pt x="1404" y="3691"/>
                  </a:cubicBezTo>
                  <a:cubicBezTo>
                    <a:pt x="1046" y="3668"/>
                    <a:pt x="900" y="3634"/>
                    <a:pt x="766" y="3355"/>
                  </a:cubicBezTo>
                  <a:cubicBezTo>
                    <a:pt x="168" y="4546"/>
                    <a:pt x="1868" y="4429"/>
                    <a:pt x="1286" y="5485"/>
                  </a:cubicBezTo>
                  <a:cubicBezTo>
                    <a:pt x="1180" y="5296"/>
                    <a:pt x="341" y="5100"/>
                    <a:pt x="341" y="3992"/>
                  </a:cubicBezTo>
                  <a:cubicBezTo>
                    <a:pt x="341" y="3036"/>
                    <a:pt x="1180" y="2477"/>
                    <a:pt x="1180" y="2080"/>
                  </a:cubicBezTo>
                  <a:cubicBezTo>
                    <a:pt x="1180" y="2002"/>
                    <a:pt x="1152" y="1935"/>
                    <a:pt x="1079" y="1873"/>
                  </a:cubicBezTo>
                  <a:cubicBezTo>
                    <a:pt x="895" y="1716"/>
                    <a:pt x="889" y="1588"/>
                    <a:pt x="743" y="1588"/>
                  </a:cubicBezTo>
                  <a:cubicBezTo>
                    <a:pt x="637" y="1588"/>
                    <a:pt x="509" y="1834"/>
                    <a:pt x="643" y="2052"/>
                  </a:cubicBezTo>
                  <a:cubicBezTo>
                    <a:pt x="688" y="2125"/>
                    <a:pt x="727" y="2169"/>
                    <a:pt x="727" y="2237"/>
                  </a:cubicBezTo>
                  <a:cubicBezTo>
                    <a:pt x="727" y="2393"/>
                    <a:pt x="481" y="2813"/>
                    <a:pt x="307" y="2813"/>
                  </a:cubicBezTo>
                  <a:cubicBezTo>
                    <a:pt x="134" y="2813"/>
                    <a:pt x="0" y="2382"/>
                    <a:pt x="0" y="1689"/>
                  </a:cubicBezTo>
                  <a:cubicBezTo>
                    <a:pt x="0" y="1073"/>
                    <a:pt x="140" y="453"/>
                    <a:pt x="313" y="453"/>
                  </a:cubicBezTo>
                  <a:cubicBezTo>
                    <a:pt x="363" y="453"/>
                    <a:pt x="380" y="486"/>
                    <a:pt x="380" y="531"/>
                  </a:cubicBezTo>
                  <a:cubicBezTo>
                    <a:pt x="380" y="604"/>
                    <a:pt x="358" y="749"/>
                    <a:pt x="358" y="995"/>
                  </a:cubicBezTo>
                  <a:cubicBezTo>
                    <a:pt x="358" y="1258"/>
                    <a:pt x="420" y="1281"/>
                    <a:pt x="470" y="128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9" name="Freeform 8"/>
            <p:cNvSpPr>
              <a:spLocks/>
            </p:cNvSpPr>
            <p:nvPr userDrawn="1"/>
          </p:nvSpPr>
          <p:spPr bwMode="auto">
            <a:xfrm>
              <a:off x="4122738" y="2224088"/>
              <a:ext cx="839788" cy="1203325"/>
            </a:xfrm>
            <a:custGeom>
              <a:avLst/>
              <a:gdLst>
                <a:gd name="T0" fmla="*/ 302 w 2489"/>
                <a:gd name="T1" fmla="*/ 2718 h 3563"/>
                <a:gd name="T2" fmla="*/ 733 w 2489"/>
                <a:gd name="T3" fmla="*/ 2159 h 3563"/>
                <a:gd name="T4" fmla="*/ 733 w 2489"/>
                <a:gd name="T5" fmla="*/ 1588 h 3563"/>
                <a:gd name="T6" fmla="*/ 895 w 2489"/>
                <a:gd name="T7" fmla="*/ 951 h 3563"/>
                <a:gd name="T8" fmla="*/ 879 w 2489"/>
                <a:gd name="T9" fmla="*/ 1174 h 3563"/>
                <a:gd name="T10" fmla="*/ 1147 w 2489"/>
                <a:gd name="T11" fmla="*/ 2449 h 3563"/>
                <a:gd name="T12" fmla="*/ 963 w 2489"/>
                <a:gd name="T13" fmla="*/ 2718 h 3563"/>
                <a:gd name="T14" fmla="*/ 817 w 2489"/>
                <a:gd name="T15" fmla="*/ 2600 h 3563"/>
                <a:gd name="T16" fmla="*/ 761 w 2489"/>
                <a:gd name="T17" fmla="*/ 2751 h 3563"/>
                <a:gd name="T18" fmla="*/ 1080 w 2489"/>
                <a:gd name="T19" fmla="*/ 3053 h 3563"/>
                <a:gd name="T20" fmla="*/ 1443 w 2489"/>
                <a:gd name="T21" fmla="*/ 2662 h 3563"/>
                <a:gd name="T22" fmla="*/ 1052 w 2489"/>
                <a:gd name="T23" fmla="*/ 1063 h 3563"/>
                <a:gd name="T24" fmla="*/ 1164 w 2489"/>
                <a:gd name="T25" fmla="*/ 548 h 3563"/>
                <a:gd name="T26" fmla="*/ 2109 w 2489"/>
                <a:gd name="T27" fmla="*/ 2936 h 3563"/>
                <a:gd name="T28" fmla="*/ 1913 w 2489"/>
                <a:gd name="T29" fmla="*/ 3126 h 3563"/>
                <a:gd name="T30" fmla="*/ 1723 w 2489"/>
                <a:gd name="T31" fmla="*/ 2947 h 3563"/>
                <a:gd name="T32" fmla="*/ 1700 w 2489"/>
                <a:gd name="T33" fmla="*/ 2896 h 3563"/>
                <a:gd name="T34" fmla="*/ 1566 w 2489"/>
                <a:gd name="T35" fmla="*/ 3154 h 3563"/>
                <a:gd name="T36" fmla="*/ 1997 w 2489"/>
                <a:gd name="T37" fmla="*/ 3563 h 3563"/>
                <a:gd name="T38" fmla="*/ 2489 w 2489"/>
                <a:gd name="T39" fmla="*/ 3053 h 3563"/>
                <a:gd name="T40" fmla="*/ 1343 w 2489"/>
                <a:gd name="T41" fmla="*/ 626 h 3563"/>
                <a:gd name="T42" fmla="*/ 1488 w 2489"/>
                <a:gd name="T43" fmla="*/ 0 h 3563"/>
                <a:gd name="T44" fmla="*/ 521 w 2489"/>
                <a:gd name="T45" fmla="*/ 1661 h 3563"/>
                <a:gd name="T46" fmla="*/ 258 w 2489"/>
                <a:gd name="T47" fmla="*/ 2382 h 3563"/>
                <a:gd name="T48" fmla="*/ 51 w 2489"/>
                <a:gd name="T49" fmla="*/ 2265 h 3563"/>
                <a:gd name="T50" fmla="*/ 0 w 2489"/>
                <a:gd name="T51" fmla="*/ 2393 h 3563"/>
                <a:gd name="T52" fmla="*/ 302 w 2489"/>
                <a:gd name="T53" fmla="*/ 2718 h 3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89" h="3563">
                  <a:moveTo>
                    <a:pt x="302" y="2718"/>
                  </a:moveTo>
                  <a:cubicBezTo>
                    <a:pt x="538" y="2718"/>
                    <a:pt x="733" y="2544"/>
                    <a:pt x="733" y="2159"/>
                  </a:cubicBezTo>
                  <a:cubicBezTo>
                    <a:pt x="733" y="1588"/>
                    <a:pt x="733" y="1588"/>
                    <a:pt x="733" y="1588"/>
                  </a:cubicBezTo>
                  <a:cubicBezTo>
                    <a:pt x="733" y="1370"/>
                    <a:pt x="750" y="1125"/>
                    <a:pt x="895" y="951"/>
                  </a:cubicBezTo>
                  <a:cubicBezTo>
                    <a:pt x="879" y="1023"/>
                    <a:pt x="879" y="1102"/>
                    <a:pt x="879" y="1174"/>
                  </a:cubicBezTo>
                  <a:cubicBezTo>
                    <a:pt x="879" y="1656"/>
                    <a:pt x="1147" y="1986"/>
                    <a:pt x="1147" y="2449"/>
                  </a:cubicBezTo>
                  <a:cubicBezTo>
                    <a:pt x="1147" y="2623"/>
                    <a:pt x="1096" y="2718"/>
                    <a:pt x="963" y="2718"/>
                  </a:cubicBezTo>
                  <a:cubicBezTo>
                    <a:pt x="834" y="2718"/>
                    <a:pt x="845" y="2600"/>
                    <a:pt x="817" y="2600"/>
                  </a:cubicBezTo>
                  <a:cubicBezTo>
                    <a:pt x="795" y="2600"/>
                    <a:pt x="761" y="2673"/>
                    <a:pt x="761" y="2751"/>
                  </a:cubicBezTo>
                  <a:cubicBezTo>
                    <a:pt x="761" y="2869"/>
                    <a:pt x="845" y="3053"/>
                    <a:pt x="1080" y="3053"/>
                  </a:cubicBezTo>
                  <a:cubicBezTo>
                    <a:pt x="1281" y="3053"/>
                    <a:pt x="1443" y="2869"/>
                    <a:pt x="1443" y="2662"/>
                  </a:cubicBezTo>
                  <a:cubicBezTo>
                    <a:pt x="1443" y="2159"/>
                    <a:pt x="1052" y="1600"/>
                    <a:pt x="1052" y="1063"/>
                  </a:cubicBezTo>
                  <a:cubicBezTo>
                    <a:pt x="1052" y="828"/>
                    <a:pt x="1113" y="671"/>
                    <a:pt x="1164" y="548"/>
                  </a:cubicBezTo>
                  <a:cubicBezTo>
                    <a:pt x="1164" y="1661"/>
                    <a:pt x="2109" y="2472"/>
                    <a:pt x="2109" y="2936"/>
                  </a:cubicBezTo>
                  <a:cubicBezTo>
                    <a:pt x="2109" y="3042"/>
                    <a:pt x="2030" y="3126"/>
                    <a:pt x="1913" y="3126"/>
                  </a:cubicBezTo>
                  <a:cubicBezTo>
                    <a:pt x="1784" y="3126"/>
                    <a:pt x="1723" y="3025"/>
                    <a:pt x="1723" y="2947"/>
                  </a:cubicBezTo>
                  <a:cubicBezTo>
                    <a:pt x="1723" y="2908"/>
                    <a:pt x="1717" y="2896"/>
                    <a:pt x="1700" y="2896"/>
                  </a:cubicBezTo>
                  <a:cubicBezTo>
                    <a:pt x="1667" y="2896"/>
                    <a:pt x="1566" y="3008"/>
                    <a:pt x="1566" y="3154"/>
                  </a:cubicBezTo>
                  <a:cubicBezTo>
                    <a:pt x="1566" y="3338"/>
                    <a:pt x="1717" y="3563"/>
                    <a:pt x="1997" y="3563"/>
                  </a:cubicBezTo>
                  <a:cubicBezTo>
                    <a:pt x="2316" y="3563"/>
                    <a:pt x="2489" y="3294"/>
                    <a:pt x="2489" y="3053"/>
                  </a:cubicBezTo>
                  <a:cubicBezTo>
                    <a:pt x="2489" y="2466"/>
                    <a:pt x="1343" y="1577"/>
                    <a:pt x="1343" y="626"/>
                  </a:cubicBezTo>
                  <a:cubicBezTo>
                    <a:pt x="1343" y="464"/>
                    <a:pt x="1371" y="201"/>
                    <a:pt x="1488" y="0"/>
                  </a:cubicBezTo>
                  <a:cubicBezTo>
                    <a:pt x="750" y="475"/>
                    <a:pt x="521" y="1108"/>
                    <a:pt x="521" y="1661"/>
                  </a:cubicBezTo>
                  <a:cubicBezTo>
                    <a:pt x="521" y="2142"/>
                    <a:pt x="504" y="2382"/>
                    <a:pt x="258" y="2382"/>
                  </a:cubicBezTo>
                  <a:cubicBezTo>
                    <a:pt x="129" y="2382"/>
                    <a:pt x="96" y="2265"/>
                    <a:pt x="51" y="2265"/>
                  </a:cubicBezTo>
                  <a:cubicBezTo>
                    <a:pt x="17" y="2265"/>
                    <a:pt x="0" y="2366"/>
                    <a:pt x="0" y="2393"/>
                  </a:cubicBezTo>
                  <a:cubicBezTo>
                    <a:pt x="0" y="2600"/>
                    <a:pt x="152" y="2718"/>
                    <a:pt x="302" y="27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0" name="Freeform 9"/>
            <p:cNvSpPr>
              <a:spLocks noEditPoints="1"/>
            </p:cNvSpPr>
            <p:nvPr userDrawn="1"/>
          </p:nvSpPr>
          <p:spPr bwMode="auto">
            <a:xfrm>
              <a:off x="7072313" y="944563"/>
              <a:ext cx="719138" cy="452438"/>
            </a:xfrm>
            <a:custGeom>
              <a:avLst/>
              <a:gdLst>
                <a:gd name="T0" fmla="*/ 33 w 2129"/>
                <a:gd name="T1" fmla="*/ 212 h 1337"/>
                <a:gd name="T2" fmla="*/ 827 w 2129"/>
                <a:gd name="T3" fmla="*/ 39 h 1337"/>
                <a:gd name="T4" fmla="*/ 972 w 2129"/>
                <a:gd name="T5" fmla="*/ 0 h 1337"/>
                <a:gd name="T6" fmla="*/ 1297 w 2129"/>
                <a:gd name="T7" fmla="*/ 224 h 1337"/>
                <a:gd name="T8" fmla="*/ 1723 w 2129"/>
                <a:gd name="T9" fmla="*/ 106 h 1337"/>
                <a:gd name="T10" fmla="*/ 2129 w 2129"/>
                <a:gd name="T11" fmla="*/ 878 h 1337"/>
                <a:gd name="T12" fmla="*/ 1191 w 2129"/>
                <a:gd name="T13" fmla="*/ 1337 h 1337"/>
                <a:gd name="T14" fmla="*/ 0 w 2129"/>
                <a:gd name="T15" fmla="*/ 268 h 1337"/>
                <a:gd name="T16" fmla="*/ 33 w 2129"/>
                <a:gd name="T17" fmla="*/ 212 h 1337"/>
                <a:gd name="T18" fmla="*/ 1252 w 2129"/>
                <a:gd name="T19" fmla="*/ 923 h 1337"/>
                <a:gd name="T20" fmla="*/ 1683 w 2129"/>
                <a:gd name="T21" fmla="*/ 744 h 1337"/>
                <a:gd name="T22" fmla="*/ 1577 w 2129"/>
                <a:gd name="T23" fmla="*/ 705 h 1337"/>
                <a:gd name="T24" fmla="*/ 1084 w 2129"/>
                <a:gd name="T25" fmla="*/ 655 h 1337"/>
                <a:gd name="T26" fmla="*/ 603 w 2129"/>
                <a:gd name="T27" fmla="*/ 526 h 1337"/>
                <a:gd name="T28" fmla="*/ 569 w 2129"/>
                <a:gd name="T29" fmla="*/ 554 h 1337"/>
                <a:gd name="T30" fmla="*/ 1252 w 2129"/>
                <a:gd name="T31" fmla="*/ 923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9" h="1337">
                  <a:moveTo>
                    <a:pt x="33" y="212"/>
                  </a:moveTo>
                  <a:cubicBezTo>
                    <a:pt x="104" y="165"/>
                    <a:pt x="419" y="240"/>
                    <a:pt x="827" y="39"/>
                  </a:cubicBezTo>
                  <a:cubicBezTo>
                    <a:pt x="877" y="11"/>
                    <a:pt x="927" y="0"/>
                    <a:pt x="972" y="0"/>
                  </a:cubicBezTo>
                  <a:cubicBezTo>
                    <a:pt x="1168" y="0"/>
                    <a:pt x="1117" y="224"/>
                    <a:pt x="1297" y="224"/>
                  </a:cubicBezTo>
                  <a:cubicBezTo>
                    <a:pt x="1437" y="224"/>
                    <a:pt x="1616" y="106"/>
                    <a:pt x="1723" y="106"/>
                  </a:cubicBezTo>
                  <a:cubicBezTo>
                    <a:pt x="1889" y="106"/>
                    <a:pt x="2129" y="632"/>
                    <a:pt x="2129" y="878"/>
                  </a:cubicBezTo>
                  <a:cubicBezTo>
                    <a:pt x="2129" y="1163"/>
                    <a:pt x="1700" y="1337"/>
                    <a:pt x="1191" y="1337"/>
                  </a:cubicBezTo>
                  <a:cubicBezTo>
                    <a:pt x="447" y="1337"/>
                    <a:pt x="0" y="688"/>
                    <a:pt x="0" y="268"/>
                  </a:cubicBezTo>
                  <a:cubicBezTo>
                    <a:pt x="0" y="235"/>
                    <a:pt x="17" y="224"/>
                    <a:pt x="33" y="212"/>
                  </a:cubicBezTo>
                  <a:moveTo>
                    <a:pt x="1252" y="923"/>
                  </a:moveTo>
                  <a:cubicBezTo>
                    <a:pt x="1499" y="923"/>
                    <a:pt x="1683" y="811"/>
                    <a:pt x="1683" y="744"/>
                  </a:cubicBezTo>
                  <a:cubicBezTo>
                    <a:pt x="1683" y="722"/>
                    <a:pt x="1650" y="705"/>
                    <a:pt x="1577" y="705"/>
                  </a:cubicBezTo>
                  <a:cubicBezTo>
                    <a:pt x="1504" y="705"/>
                    <a:pt x="1358" y="699"/>
                    <a:pt x="1084" y="655"/>
                  </a:cubicBezTo>
                  <a:cubicBezTo>
                    <a:pt x="849" y="615"/>
                    <a:pt x="670" y="526"/>
                    <a:pt x="603" y="526"/>
                  </a:cubicBezTo>
                  <a:cubicBezTo>
                    <a:pt x="580" y="526"/>
                    <a:pt x="569" y="537"/>
                    <a:pt x="569" y="554"/>
                  </a:cubicBezTo>
                  <a:cubicBezTo>
                    <a:pt x="569" y="699"/>
                    <a:pt x="838" y="923"/>
                    <a:pt x="1252" y="9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1" name="Freeform 10"/>
            <p:cNvSpPr>
              <a:spLocks/>
            </p:cNvSpPr>
            <p:nvPr userDrawn="1"/>
          </p:nvSpPr>
          <p:spPr bwMode="auto">
            <a:xfrm>
              <a:off x="4102100" y="3787775"/>
              <a:ext cx="866775" cy="804863"/>
            </a:xfrm>
            <a:custGeom>
              <a:avLst/>
              <a:gdLst>
                <a:gd name="T0" fmla="*/ 481 w 2572"/>
                <a:gd name="T1" fmla="*/ 196 h 2383"/>
                <a:gd name="T2" fmla="*/ 0 w 2572"/>
                <a:gd name="T3" fmla="*/ 990 h 2383"/>
                <a:gd name="T4" fmla="*/ 1555 w 2572"/>
                <a:gd name="T5" fmla="*/ 2383 h 2383"/>
                <a:gd name="T6" fmla="*/ 2572 w 2572"/>
                <a:gd name="T7" fmla="*/ 1437 h 2383"/>
                <a:gd name="T8" fmla="*/ 1376 w 2572"/>
                <a:gd name="T9" fmla="*/ 0 h 2383"/>
                <a:gd name="T10" fmla="*/ 677 w 2572"/>
                <a:gd name="T11" fmla="*/ 665 h 2383"/>
                <a:gd name="T12" fmla="*/ 1622 w 2572"/>
                <a:gd name="T13" fmla="*/ 1589 h 2383"/>
                <a:gd name="T14" fmla="*/ 2119 w 2572"/>
                <a:gd name="T15" fmla="*/ 1108 h 2383"/>
                <a:gd name="T16" fmla="*/ 1555 w 2572"/>
                <a:gd name="T17" fmla="*/ 509 h 2383"/>
                <a:gd name="T18" fmla="*/ 1381 w 2572"/>
                <a:gd name="T19" fmla="*/ 683 h 2383"/>
                <a:gd name="T20" fmla="*/ 1795 w 2572"/>
                <a:gd name="T21" fmla="*/ 951 h 2383"/>
                <a:gd name="T22" fmla="*/ 1918 w 2572"/>
                <a:gd name="T23" fmla="*/ 928 h 2383"/>
                <a:gd name="T24" fmla="*/ 1935 w 2572"/>
                <a:gd name="T25" fmla="*/ 996 h 2383"/>
                <a:gd name="T26" fmla="*/ 1622 w 2572"/>
                <a:gd name="T27" fmla="*/ 1203 h 2383"/>
                <a:gd name="T28" fmla="*/ 1062 w 2572"/>
                <a:gd name="T29" fmla="*/ 654 h 2383"/>
                <a:gd name="T30" fmla="*/ 1488 w 2572"/>
                <a:gd name="T31" fmla="*/ 308 h 2383"/>
                <a:gd name="T32" fmla="*/ 2281 w 2572"/>
                <a:gd name="T33" fmla="*/ 1191 h 2383"/>
                <a:gd name="T34" fmla="*/ 1616 w 2572"/>
                <a:gd name="T35" fmla="*/ 1818 h 2383"/>
                <a:gd name="T36" fmla="*/ 481 w 2572"/>
                <a:gd name="T37" fmla="*/ 196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72" h="2383">
                  <a:moveTo>
                    <a:pt x="481" y="196"/>
                  </a:moveTo>
                  <a:cubicBezTo>
                    <a:pt x="297" y="241"/>
                    <a:pt x="0" y="531"/>
                    <a:pt x="0" y="990"/>
                  </a:cubicBezTo>
                  <a:cubicBezTo>
                    <a:pt x="0" y="1538"/>
                    <a:pt x="587" y="2383"/>
                    <a:pt x="1555" y="2383"/>
                  </a:cubicBezTo>
                  <a:cubicBezTo>
                    <a:pt x="2371" y="2383"/>
                    <a:pt x="2572" y="1818"/>
                    <a:pt x="2572" y="1437"/>
                  </a:cubicBezTo>
                  <a:cubicBezTo>
                    <a:pt x="2572" y="593"/>
                    <a:pt x="2053" y="0"/>
                    <a:pt x="1376" y="0"/>
                  </a:cubicBezTo>
                  <a:cubicBezTo>
                    <a:pt x="1006" y="0"/>
                    <a:pt x="677" y="269"/>
                    <a:pt x="677" y="665"/>
                  </a:cubicBezTo>
                  <a:cubicBezTo>
                    <a:pt x="677" y="1035"/>
                    <a:pt x="957" y="1589"/>
                    <a:pt x="1622" y="1589"/>
                  </a:cubicBezTo>
                  <a:cubicBezTo>
                    <a:pt x="1935" y="1589"/>
                    <a:pt x="2119" y="1364"/>
                    <a:pt x="2119" y="1108"/>
                  </a:cubicBezTo>
                  <a:cubicBezTo>
                    <a:pt x="2119" y="856"/>
                    <a:pt x="1890" y="509"/>
                    <a:pt x="1555" y="509"/>
                  </a:cubicBezTo>
                  <a:cubicBezTo>
                    <a:pt x="1453" y="509"/>
                    <a:pt x="1381" y="576"/>
                    <a:pt x="1381" y="683"/>
                  </a:cubicBezTo>
                  <a:cubicBezTo>
                    <a:pt x="1381" y="816"/>
                    <a:pt x="1566" y="951"/>
                    <a:pt x="1795" y="951"/>
                  </a:cubicBezTo>
                  <a:cubicBezTo>
                    <a:pt x="1851" y="951"/>
                    <a:pt x="1896" y="940"/>
                    <a:pt x="1918" y="928"/>
                  </a:cubicBezTo>
                  <a:cubicBezTo>
                    <a:pt x="1929" y="945"/>
                    <a:pt x="1935" y="973"/>
                    <a:pt x="1935" y="996"/>
                  </a:cubicBezTo>
                  <a:cubicBezTo>
                    <a:pt x="1935" y="1125"/>
                    <a:pt x="1812" y="1203"/>
                    <a:pt x="1622" y="1203"/>
                  </a:cubicBezTo>
                  <a:cubicBezTo>
                    <a:pt x="1337" y="1203"/>
                    <a:pt x="1062" y="990"/>
                    <a:pt x="1062" y="654"/>
                  </a:cubicBezTo>
                  <a:cubicBezTo>
                    <a:pt x="1062" y="453"/>
                    <a:pt x="1236" y="308"/>
                    <a:pt x="1488" y="308"/>
                  </a:cubicBezTo>
                  <a:cubicBezTo>
                    <a:pt x="1985" y="308"/>
                    <a:pt x="2281" y="750"/>
                    <a:pt x="2281" y="1191"/>
                  </a:cubicBezTo>
                  <a:cubicBezTo>
                    <a:pt x="2281" y="1589"/>
                    <a:pt x="2064" y="1818"/>
                    <a:pt x="1616" y="1818"/>
                  </a:cubicBezTo>
                  <a:cubicBezTo>
                    <a:pt x="721" y="1818"/>
                    <a:pt x="285" y="1013"/>
                    <a:pt x="481" y="1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2" name="Freeform 11"/>
            <p:cNvSpPr>
              <a:spLocks noEditPoints="1"/>
            </p:cNvSpPr>
            <p:nvPr userDrawn="1"/>
          </p:nvSpPr>
          <p:spPr bwMode="auto">
            <a:xfrm>
              <a:off x="4716463" y="4256088"/>
              <a:ext cx="1946275" cy="823913"/>
            </a:xfrm>
            <a:custGeom>
              <a:avLst/>
              <a:gdLst>
                <a:gd name="T0" fmla="*/ 5041 w 5765"/>
                <a:gd name="T1" fmla="*/ 2085 h 2443"/>
                <a:gd name="T2" fmla="*/ 5379 w 5765"/>
                <a:gd name="T3" fmla="*/ 2063 h 2443"/>
                <a:gd name="T4" fmla="*/ 5469 w 5765"/>
                <a:gd name="T5" fmla="*/ 2147 h 2443"/>
                <a:gd name="T6" fmla="*/ 4708 w 5765"/>
                <a:gd name="T7" fmla="*/ 2421 h 2443"/>
                <a:gd name="T8" fmla="*/ 4199 w 5765"/>
                <a:gd name="T9" fmla="*/ 2102 h 2443"/>
                <a:gd name="T10" fmla="*/ 3075 w 5765"/>
                <a:gd name="T11" fmla="*/ 2443 h 2443"/>
                <a:gd name="T12" fmla="*/ 1280 w 5765"/>
                <a:gd name="T13" fmla="*/ 1784 h 2443"/>
                <a:gd name="T14" fmla="*/ 0 w 5765"/>
                <a:gd name="T15" fmla="*/ 1247 h 2443"/>
                <a:gd name="T16" fmla="*/ 268 w 5765"/>
                <a:gd name="T17" fmla="*/ 1269 h 2443"/>
                <a:gd name="T18" fmla="*/ 1057 w 5765"/>
                <a:gd name="T19" fmla="*/ 615 h 2443"/>
                <a:gd name="T20" fmla="*/ 1046 w 5765"/>
                <a:gd name="T21" fmla="*/ 459 h 2443"/>
                <a:gd name="T22" fmla="*/ 1644 w 5765"/>
                <a:gd name="T23" fmla="*/ 1264 h 2443"/>
                <a:gd name="T24" fmla="*/ 2030 w 5765"/>
                <a:gd name="T25" fmla="*/ 1370 h 2443"/>
                <a:gd name="T26" fmla="*/ 2527 w 5765"/>
                <a:gd name="T27" fmla="*/ 956 h 2443"/>
                <a:gd name="T28" fmla="*/ 3747 w 5765"/>
                <a:gd name="T29" fmla="*/ 0 h 2443"/>
                <a:gd name="T30" fmla="*/ 4328 w 5765"/>
                <a:gd name="T31" fmla="*/ 408 h 2443"/>
                <a:gd name="T32" fmla="*/ 4663 w 5765"/>
                <a:gd name="T33" fmla="*/ 358 h 2443"/>
                <a:gd name="T34" fmla="*/ 5284 w 5765"/>
                <a:gd name="T35" fmla="*/ 465 h 2443"/>
                <a:gd name="T36" fmla="*/ 5418 w 5765"/>
                <a:gd name="T37" fmla="*/ 302 h 2443"/>
                <a:gd name="T38" fmla="*/ 5597 w 5765"/>
                <a:gd name="T39" fmla="*/ 592 h 2443"/>
                <a:gd name="T40" fmla="*/ 5765 w 5765"/>
                <a:gd name="T41" fmla="*/ 794 h 2443"/>
                <a:gd name="T42" fmla="*/ 5620 w 5765"/>
                <a:gd name="T43" fmla="*/ 940 h 2443"/>
                <a:gd name="T44" fmla="*/ 5552 w 5765"/>
                <a:gd name="T45" fmla="*/ 928 h 2443"/>
                <a:gd name="T46" fmla="*/ 4965 w 5765"/>
                <a:gd name="T47" fmla="*/ 1773 h 2443"/>
                <a:gd name="T48" fmla="*/ 4160 w 5765"/>
                <a:gd name="T49" fmla="*/ 1130 h 2443"/>
                <a:gd name="T50" fmla="*/ 3959 w 5765"/>
                <a:gd name="T51" fmla="*/ 956 h 2443"/>
                <a:gd name="T52" fmla="*/ 3713 w 5765"/>
                <a:gd name="T53" fmla="*/ 1091 h 2443"/>
                <a:gd name="T54" fmla="*/ 2287 w 5765"/>
                <a:gd name="T55" fmla="*/ 1705 h 2443"/>
                <a:gd name="T56" fmla="*/ 1907 w 5765"/>
                <a:gd name="T57" fmla="*/ 1689 h 2443"/>
                <a:gd name="T58" fmla="*/ 1884 w 5765"/>
                <a:gd name="T59" fmla="*/ 1699 h 2443"/>
                <a:gd name="T60" fmla="*/ 2489 w 5765"/>
                <a:gd name="T61" fmla="*/ 1890 h 2443"/>
                <a:gd name="T62" fmla="*/ 3869 w 5765"/>
                <a:gd name="T63" fmla="*/ 1336 h 2443"/>
                <a:gd name="T64" fmla="*/ 3998 w 5765"/>
                <a:gd name="T65" fmla="*/ 1426 h 2443"/>
                <a:gd name="T66" fmla="*/ 5041 w 5765"/>
                <a:gd name="T67" fmla="*/ 2085 h 2443"/>
                <a:gd name="T68" fmla="*/ 4607 w 5765"/>
                <a:gd name="T69" fmla="*/ 968 h 2443"/>
                <a:gd name="T70" fmla="*/ 4831 w 5765"/>
                <a:gd name="T71" fmla="*/ 1191 h 2443"/>
                <a:gd name="T72" fmla="*/ 5055 w 5765"/>
                <a:gd name="T73" fmla="*/ 968 h 2443"/>
                <a:gd name="T74" fmla="*/ 4831 w 5765"/>
                <a:gd name="T75" fmla="*/ 744 h 2443"/>
                <a:gd name="T76" fmla="*/ 4607 w 5765"/>
                <a:gd name="T77" fmla="*/ 968 h 2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765" h="2443">
                  <a:moveTo>
                    <a:pt x="5041" y="2085"/>
                  </a:moveTo>
                  <a:cubicBezTo>
                    <a:pt x="5309" y="2085"/>
                    <a:pt x="5295" y="2063"/>
                    <a:pt x="5379" y="2063"/>
                  </a:cubicBezTo>
                  <a:cubicBezTo>
                    <a:pt x="5463" y="2063"/>
                    <a:pt x="5469" y="2113"/>
                    <a:pt x="5469" y="2147"/>
                  </a:cubicBezTo>
                  <a:cubicBezTo>
                    <a:pt x="5469" y="2270"/>
                    <a:pt x="5194" y="2421"/>
                    <a:pt x="4708" y="2421"/>
                  </a:cubicBezTo>
                  <a:cubicBezTo>
                    <a:pt x="4423" y="2421"/>
                    <a:pt x="4249" y="2270"/>
                    <a:pt x="4199" y="2102"/>
                  </a:cubicBezTo>
                  <a:cubicBezTo>
                    <a:pt x="3920" y="2281"/>
                    <a:pt x="3495" y="2443"/>
                    <a:pt x="3075" y="2443"/>
                  </a:cubicBezTo>
                  <a:cubicBezTo>
                    <a:pt x="1929" y="2443"/>
                    <a:pt x="1638" y="1945"/>
                    <a:pt x="1280" y="1784"/>
                  </a:cubicBezTo>
                  <a:cubicBezTo>
                    <a:pt x="1006" y="1661"/>
                    <a:pt x="587" y="1901"/>
                    <a:pt x="0" y="1247"/>
                  </a:cubicBezTo>
                  <a:cubicBezTo>
                    <a:pt x="78" y="1264"/>
                    <a:pt x="185" y="1269"/>
                    <a:pt x="268" y="1269"/>
                  </a:cubicBezTo>
                  <a:cubicBezTo>
                    <a:pt x="783" y="1269"/>
                    <a:pt x="1057" y="1018"/>
                    <a:pt x="1057" y="615"/>
                  </a:cubicBezTo>
                  <a:cubicBezTo>
                    <a:pt x="1057" y="565"/>
                    <a:pt x="1051" y="509"/>
                    <a:pt x="1046" y="459"/>
                  </a:cubicBezTo>
                  <a:cubicBezTo>
                    <a:pt x="1202" y="521"/>
                    <a:pt x="1560" y="788"/>
                    <a:pt x="1644" y="1264"/>
                  </a:cubicBezTo>
                  <a:cubicBezTo>
                    <a:pt x="1655" y="1320"/>
                    <a:pt x="1884" y="1370"/>
                    <a:pt x="2030" y="1370"/>
                  </a:cubicBezTo>
                  <a:cubicBezTo>
                    <a:pt x="2231" y="1370"/>
                    <a:pt x="2489" y="1286"/>
                    <a:pt x="2527" y="956"/>
                  </a:cubicBezTo>
                  <a:cubicBezTo>
                    <a:pt x="3198" y="900"/>
                    <a:pt x="3652" y="503"/>
                    <a:pt x="3747" y="0"/>
                  </a:cubicBezTo>
                  <a:cubicBezTo>
                    <a:pt x="3987" y="78"/>
                    <a:pt x="4261" y="296"/>
                    <a:pt x="4328" y="408"/>
                  </a:cubicBezTo>
                  <a:cubicBezTo>
                    <a:pt x="4423" y="375"/>
                    <a:pt x="4534" y="358"/>
                    <a:pt x="4663" y="358"/>
                  </a:cubicBezTo>
                  <a:cubicBezTo>
                    <a:pt x="4842" y="358"/>
                    <a:pt x="5044" y="391"/>
                    <a:pt x="5284" y="465"/>
                  </a:cubicBezTo>
                  <a:cubicBezTo>
                    <a:pt x="5295" y="391"/>
                    <a:pt x="5306" y="302"/>
                    <a:pt x="5418" y="302"/>
                  </a:cubicBezTo>
                  <a:cubicBezTo>
                    <a:pt x="5586" y="302"/>
                    <a:pt x="5541" y="487"/>
                    <a:pt x="5597" y="592"/>
                  </a:cubicBezTo>
                  <a:cubicBezTo>
                    <a:pt x="5625" y="648"/>
                    <a:pt x="5765" y="682"/>
                    <a:pt x="5765" y="794"/>
                  </a:cubicBezTo>
                  <a:cubicBezTo>
                    <a:pt x="5765" y="900"/>
                    <a:pt x="5675" y="940"/>
                    <a:pt x="5620" y="940"/>
                  </a:cubicBezTo>
                  <a:cubicBezTo>
                    <a:pt x="5597" y="940"/>
                    <a:pt x="5569" y="934"/>
                    <a:pt x="5552" y="928"/>
                  </a:cubicBezTo>
                  <a:cubicBezTo>
                    <a:pt x="5441" y="968"/>
                    <a:pt x="5435" y="1773"/>
                    <a:pt x="4965" y="1773"/>
                  </a:cubicBezTo>
                  <a:cubicBezTo>
                    <a:pt x="4618" y="1773"/>
                    <a:pt x="4300" y="1488"/>
                    <a:pt x="4160" y="1130"/>
                  </a:cubicBezTo>
                  <a:cubicBezTo>
                    <a:pt x="4121" y="1024"/>
                    <a:pt x="4037" y="956"/>
                    <a:pt x="3959" y="956"/>
                  </a:cubicBezTo>
                  <a:cubicBezTo>
                    <a:pt x="3869" y="956"/>
                    <a:pt x="3819" y="973"/>
                    <a:pt x="3713" y="1091"/>
                  </a:cubicBezTo>
                  <a:cubicBezTo>
                    <a:pt x="3411" y="1420"/>
                    <a:pt x="2908" y="1705"/>
                    <a:pt x="2287" y="1705"/>
                  </a:cubicBezTo>
                  <a:cubicBezTo>
                    <a:pt x="2097" y="1705"/>
                    <a:pt x="1946" y="1689"/>
                    <a:pt x="1907" y="1689"/>
                  </a:cubicBezTo>
                  <a:cubicBezTo>
                    <a:pt x="1884" y="1689"/>
                    <a:pt x="1884" y="1694"/>
                    <a:pt x="1884" y="1699"/>
                  </a:cubicBezTo>
                  <a:cubicBezTo>
                    <a:pt x="1884" y="1739"/>
                    <a:pt x="2074" y="1890"/>
                    <a:pt x="2489" y="1890"/>
                  </a:cubicBezTo>
                  <a:cubicBezTo>
                    <a:pt x="3472" y="1890"/>
                    <a:pt x="3713" y="1336"/>
                    <a:pt x="3869" y="1336"/>
                  </a:cubicBezTo>
                  <a:cubicBezTo>
                    <a:pt x="3892" y="1336"/>
                    <a:pt x="3959" y="1336"/>
                    <a:pt x="3998" y="1426"/>
                  </a:cubicBezTo>
                  <a:cubicBezTo>
                    <a:pt x="4227" y="1962"/>
                    <a:pt x="4728" y="2085"/>
                    <a:pt x="5041" y="2085"/>
                  </a:cubicBezTo>
                  <a:moveTo>
                    <a:pt x="4607" y="968"/>
                  </a:moveTo>
                  <a:cubicBezTo>
                    <a:pt x="4607" y="1091"/>
                    <a:pt x="4708" y="1191"/>
                    <a:pt x="4831" y="1191"/>
                  </a:cubicBezTo>
                  <a:cubicBezTo>
                    <a:pt x="4954" y="1191"/>
                    <a:pt x="5055" y="1091"/>
                    <a:pt x="5055" y="968"/>
                  </a:cubicBezTo>
                  <a:cubicBezTo>
                    <a:pt x="5055" y="844"/>
                    <a:pt x="4954" y="744"/>
                    <a:pt x="4831" y="744"/>
                  </a:cubicBezTo>
                  <a:cubicBezTo>
                    <a:pt x="4708" y="744"/>
                    <a:pt x="4607" y="844"/>
                    <a:pt x="4607" y="9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3" name="Freeform 12"/>
            <p:cNvSpPr>
              <a:spLocks noEditPoints="1"/>
            </p:cNvSpPr>
            <p:nvPr userDrawn="1"/>
          </p:nvSpPr>
          <p:spPr bwMode="auto">
            <a:xfrm>
              <a:off x="7100888" y="3560763"/>
              <a:ext cx="930275" cy="896938"/>
            </a:xfrm>
            <a:custGeom>
              <a:avLst/>
              <a:gdLst>
                <a:gd name="T0" fmla="*/ 1973 w 2756"/>
                <a:gd name="T1" fmla="*/ 235 h 2656"/>
                <a:gd name="T2" fmla="*/ 1811 w 2756"/>
                <a:gd name="T3" fmla="*/ 448 h 2656"/>
                <a:gd name="T4" fmla="*/ 2012 w 2756"/>
                <a:gd name="T5" fmla="*/ 755 h 2656"/>
                <a:gd name="T6" fmla="*/ 2174 w 2756"/>
                <a:gd name="T7" fmla="*/ 800 h 2656"/>
                <a:gd name="T8" fmla="*/ 2465 w 2756"/>
                <a:gd name="T9" fmla="*/ 621 h 2656"/>
                <a:gd name="T10" fmla="*/ 1973 w 2756"/>
                <a:gd name="T11" fmla="*/ 235 h 2656"/>
                <a:gd name="T12" fmla="*/ 1370 w 2756"/>
                <a:gd name="T13" fmla="*/ 581 h 2656"/>
                <a:gd name="T14" fmla="*/ 184 w 2756"/>
                <a:gd name="T15" fmla="*/ 1448 h 2656"/>
                <a:gd name="T16" fmla="*/ 0 w 2756"/>
                <a:gd name="T17" fmla="*/ 1113 h 2656"/>
                <a:gd name="T18" fmla="*/ 229 w 2756"/>
                <a:gd name="T19" fmla="*/ 939 h 2656"/>
                <a:gd name="T20" fmla="*/ 1799 w 2756"/>
                <a:gd name="T21" fmla="*/ 0 h 2656"/>
                <a:gd name="T22" fmla="*/ 2756 w 2756"/>
                <a:gd name="T23" fmla="*/ 1001 h 2656"/>
                <a:gd name="T24" fmla="*/ 1549 w 2756"/>
                <a:gd name="T25" fmla="*/ 2656 h 2656"/>
                <a:gd name="T26" fmla="*/ 1280 w 2756"/>
                <a:gd name="T27" fmla="*/ 2349 h 2656"/>
                <a:gd name="T28" fmla="*/ 1409 w 2756"/>
                <a:gd name="T29" fmla="*/ 2215 h 2656"/>
                <a:gd name="T30" fmla="*/ 2252 w 2756"/>
                <a:gd name="T31" fmla="*/ 1258 h 2656"/>
                <a:gd name="T32" fmla="*/ 2152 w 2756"/>
                <a:gd name="T33" fmla="*/ 1147 h 2656"/>
                <a:gd name="T34" fmla="*/ 1196 w 2756"/>
                <a:gd name="T35" fmla="*/ 2075 h 2656"/>
                <a:gd name="T36" fmla="*/ 564 w 2756"/>
                <a:gd name="T37" fmla="*/ 1655 h 2656"/>
                <a:gd name="T38" fmla="*/ 1470 w 2756"/>
                <a:gd name="T39" fmla="*/ 704 h 2656"/>
                <a:gd name="T40" fmla="*/ 1370 w 2756"/>
                <a:gd name="T41" fmla="*/ 58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56" h="2656">
                  <a:moveTo>
                    <a:pt x="1973" y="235"/>
                  </a:moveTo>
                  <a:cubicBezTo>
                    <a:pt x="1895" y="235"/>
                    <a:pt x="1811" y="297"/>
                    <a:pt x="1811" y="448"/>
                  </a:cubicBezTo>
                  <a:cubicBezTo>
                    <a:pt x="1811" y="615"/>
                    <a:pt x="1939" y="722"/>
                    <a:pt x="2012" y="755"/>
                  </a:cubicBezTo>
                  <a:cubicBezTo>
                    <a:pt x="2051" y="777"/>
                    <a:pt x="2113" y="800"/>
                    <a:pt x="2174" y="800"/>
                  </a:cubicBezTo>
                  <a:cubicBezTo>
                    <a:pt x="2336" y="800"/>
                    <a:pt x="2465" y="755"/>
                    <a:pt x="2465" y="621"/>
                  </a:cubicBezTo>
                  <a:cubicBezTo>
                    <a:pt x="2465" y="448"/>
                    <a:pt x="2213" y="235"/>
                    <a:pt x="1973" y="235"/>
                  </a:cubicBezTo>
                  <a:moveTo>
                    <a:pt x="1370" y="581"/>
                  </a:moveTo>
                  <a:cubicBezTo>
                    <a:pt x="1252" y="581"/>
                    <a:pt x="603" y="1448"/>
                    <a:pt x="184" y="1448"/>
                  </a:cubicBezTo>
                  <a:cubicBezTo>
                    <a:pt x="84" y="1448"/>
                    <a:pt x="0" y="1258"/>
                    <a:pt x="0" y="1113"/>
                  </a:cubicBezTo>
                  <a:cubicBezTo>
                    <a:pt x="0" y="1035"/>
                    <a:pt x="50" y="979"/>
                    <a:pt x="229" y="939"/>
                  </a:cubicBezTo>
                  <a:cubicBezTo>
                    <a:pt x="1190" y="722"/>
                    <a:pt x="978" y="0"/>
                    <a:pt x="1799" y="0"/>
                  </a:cubicBezTo>
                  <a:cubicBezTo>
                    <a:pt x="2252" y="0"/>
                    <a:pt x="2756" y="308"/>
                    <a:pt x="2756" y="1001"/>
                  </a:cubicBezTo>
                  <a:cubicBezTo>
                    <a:pt x="2756" y="1739"/>
                    <a:pt x="1706" y="2656"/>
                    <a:pt x="1549" y="2656"/>
                  </a:cubicBezTo>
                  <a:cubicBezTo>
                    <a:pt x="1420" y="2656"/>
                    <a:pt x="1280" y="2472"/>
                    <a:pt x="1280" y="2349"/>
                  </a:cubicBezTo>
                  <a:cubicBezTo>
                    <a:pt x="1280" y="2310"/>
                    <a:pt x="1297" y="2259"/>
                    <a:pt x="1409" y="2215"/>
                  </a:cubicBezTo>
                  <a:cubicBezTo>
                    <a:pt x="1945" y="2002"/>
                    <a:pt x="2252" y="1510"/>
                    <a:pt x="2252" y="1258"/>
                  </a:cubicBezTo>
                  <a:cubicBezTo>
                    <a:pt x="2252" y="1202"/>
                    <a:pt x="2225" y="1147"/>
                    <a:pt x="2152" y="1147"/>
                  </a:cubicBezTo>
                  <a:cubicBezTo>
                    <a:pt x="2057" y="1147"/>
                    <a:pt x="1650" y="2075"/>
                    <a:pt x="1196" y="2075"/>
                  </a:cubicBezTo>
                  <a:cubicBezTo>
                    <a:pt x="883" y="2075"/>
                    <a:pt x="564" y="1790"/>
                    <a:pt x="564" y="1655"/>
                  </a:cubicBezTo>
                  <a:cubicBezTo>
                    <a:pt x="564" y="1432"/>
                    <a:pt x="1470" y="1018"/>
                    <a:pt x="1470" y="704"/>
                  </a:cubicBezTo>
                  <a:cubicBezTo>
                    <a:pt x="1470" y="587"/>
                    <a:pt x="1414" y="581"/>
                    <a:pt x="1370" y="58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4" name="Freeform 13"/>
            <p:cNvSpPr>
              <a:spLocks noEditPoints="1"/>
            </p:cNvSpPr>
            <p:nvPr userDrawn="1"/>
          </p:nvSpPr>
          <p:spPr bwMode="auto">
            <a:xfrm>
              <a:off x="3546475" y="903288"/>
              <a:ext cx="895350" cy="1304925"/>
            </a:xfrm>
            <a:custGeom>
              <a:avLst/>
              <a:gdLst>
                <a:gd name="T0" fmla="*/ 470 w 2651"/>
                <a:gd name="T1" fmla="*/ 1247 h 3864"/>
                <a:gd name="T2" fmla="*/ 336 w 2651"/>
                <a:gd name="T3" fmla="*/ 375 h 3864"/>
                <a:gd name="T4" fmla="*/ 833 w 2651"/>
                <a:gd name="T5" fmla="*/ 1124 h 3864"/>
                <a:gd name="T6" fmla="*/ 1778 w 2651"/>
                <a:gd name="T7" fmla="*/ 2841 h 3864"/>
                <a:gd name="T8" fmla="*/ 2651 w 2651"/>
                <a:gd name="T9" fmla="*/ 2919 h 3864"/>
                <a:gd name="T10" fmla="*/ 174 w 2651"/>
                <a:gd name="T11" fmla="*/ 2421 h 3864"/>
                <a:gd name="T12" fmla="*/ 263 w 2651"/>
                <a:gd name="T13" fmla="*/ 2589 h 3864"/>
                <a:gd name="T14" fmla="*/ 861 w 2651"/>
                <a:gd name="T15" fmla="*/ 2673 h 3864"/>
                <a:gd name="T16" fmla="*/ 1890 w 2651"/>
                <a:gd name="T17" fmla="*/ 1756 h 3864"/>
                <a:gd name="T18" fmla="*/ 1644 w 2651"/>
                <a:gd name="T19" fmla="*/ 1336 h 3864"/>
                <a:gd name="T20" fmla="*/ 1314 w 2651"/>
                <a:gd name="T21" fmla="*/ 1292 h 3864"/>
                <a:gd name="T22" fmla="*/ 174 w 2651"/>
                <a:gd name="T23" fmla="*/ 2421 h 3864"/>
                <a:gd name="T24" fmla="*/ 1633 w 2651"/>
                <a:gd name="T25" fmla="*/ 1885 h 3864"/>
                <a:gd name="T26" fmla="*/ 1146 w 2651"/>
                <a:gd name="T27" fmla="*/ 1599 h 3864"/>
                <a:gd name="T28" fmla="*/ 1375 w 2651"/>
                <a:gd name="T29" fmla="*/ 1505 h 3864"/>
                <a:gd name="T30" fmla="*/ 973 w 2651"/>
                <a:gd name="T31" fmla="*/ 2410 h 3864"/>
                <a:gd name="T32" fmla="*/ 732 w 2651"/>
                <a:gd name="T33" fmla="*/ 1723 h 3864"/>
                <a:gd name="T34" fmla="*/ 1152 w 2651"/>
                <a:gd name="T35" fmla="*/ 2287 h 3864"/>
                <a:gd name="T36" fmla="*/ 973 w 2651"/>
                <a:gd name="T37" fmla="*/ 2410 h 3864"/>
                <a:gd name="T38" fmla="*/ 1499 w 2651"/>
                <a:gd name="T39" fmla="*/ 677 h 3864"/>
                <a:gd name="T40" fmla="*/ 621 w 2651"/>
                <a:gd name="T41" fmla="*/ 380 h 3864"/>
                <a:gd name="T42" fmla="*/ 0 w 2651"/>
                <a:gd name="T43" fmla="*/ 3238 h 3864"/>
                <a:gd name="T44" fmla="*/ 1062 w 2651"/>
                <a:gd name="T45" fmla="*/ 3489 h 3864"/>
                <a:gd name="T46" fmla="*/ 0 w 2651"/>
                <a:gd name="T47" fmla="*/ 3238 h 3864"/>
                <a:gd name="T48" fmla="*/ 191 w 2651"/>
                <a:gd name="T49" fmla="*/ 2824 h 3864"/>
                <a:gd name="T50" fmla="*/ 962 w 2651"/>
                <a:gd name="T51" fmla="*/ 2964 h 3864"/>
                <a:gd name="T52" fmla="*/ 196 w 2651"/>
                <a:gd name="T53" fmla="*/ 2740 h 3864"/>
                <a:gd name="T54" fmla="*/ 1169 w 2651"/>
                <a:gd name="T55" fmla="*/ 3131 h 3864"/>
                <a:gd name="T56" fmla="*/ 1739 w 2651"/>
                <a:gd name="T57" fmla="*/ 3405 h 3864"/>
                <a:gd name="T58" fmla="*/ 1566 w 2651"/>
                <a:gd name="T59" fmla="*/ 2662 h 3864"/>
                <a:gd name="T60" fmla="*/ 1991 w 2651"/>
                <a:gd name="T61" fmla="*/ 1353 h 3864"/>
                <a:gd name="T62" fmla="*/ 1991 w 2651"/>
                <a:gd name="T63" fmla="*/ 906 h 3864"/>
                <a:gd name="T64" fmla="*/ 2058 w 2651"/>
                <a:gd name="T65" fmla="*/ 1633 h 3864"/>
                <a:gd name="T66" fmla="*/ 2505 w 2651"/>
                <a:gd name="T67" fmla="*/ 1633 h 3864"/>
                <a:gd name="T68" fmla="*/ 2058 w 2651"/>
                <a:gd name="T69" fmla="*/ 1633 h 3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51" h="3864">
                  <a:moveTo>
                    <a:pt x="833" y="1124"/>
                  </a:moveTo>
                  <a:cubicBezTo>
                    <a:pt x="833" y="1124"/>
                    <a:pt x="671" y="1247"/>
                    <a:pt x="470" y="1247"/>
                  </a:cubicBezTo>
                  <a:cubicBezTo>
                    <a:pt x="230" y="1247"/>
                    <a:pt x="39" y="1068"/>
                    <a:pt x="39" y="817"/>
                  </a:cubicBezTo>
                  <a:cubicBezTo>
                    <a:pt x="39" y="643"/>
                    <a:pt x="129" y="464"/>
                    <a:pt x="336" y="375"/>
                  </a:cubicBezTo>
                  <a:cubicBezTo>
                    <a:pt x="330" y="409"/>
                    <a:pt x="330" y="436"/>
                    <a:pt x="330" y="470"/>
                  </a:cubicBezTo>
                  <a:cubicBezTo>
                    <a:pt x="330" y="789"/>
                    <a:pt x="509" y="1029"/>
                    <a:pt x="833" y="1124"/>
                  </a:cubicBezTo>
                  <a:moveTo>
                    <a:pt x="2030" y="2198"/>
                  </a:moveTo>
                  <a:cubicBezTo>
                    <a:pt x="1907" y="2343"/>
                    <a:pt x="1778" y="2589"/>
                    <a:pt x="1778" y="2841"/>
                  </a:cubicBezTo>
                  <a:cubicBezTo>
                    <a:pt x="1778" y="3142"/>
                    <a:pt x="1963" y="3394"/>
                    <a:pt x="2248" y="3394"/>
                  </a:cubicBezTo>
                  <a:cubicBezTo>
                    <a:pt x="2522" y="3394"/>
                    <a:pt x="2651" y="3159"/>
                    <a:pt x="2651" y="2919"/>
                  </a:cubicBezTo>
                  <a:cubicBezTo>
                    <a:pt x="2651" y="2545"/>
                    <a:pt x="2310" y="2281"/>
                    <a:pt x="2030" y="2198"/>
                  </a:cubicBezTo>
                  <a:moveTo>
                    <a:pt x="174" y="2421"/>
                  </a:moveTo>
                  <a:cubicBezTo>
                    <a:pt x="163" y="2439"/>
                    <a:pt x="157" y="2461"/>
                    <a:pt x="157" y="2483"/>
                  </a:cubicBezTo>
                  <a:cubicBezTo>
                    <a:pt x="157" y="2533"/>
                    <a:pt x="213" y="2589"/>
                    <a:pt x="263" y="2589"/>
                  </a:cubicBezTo>
                  <a:cubicBezTo>
                    <a:pt x="308" y="2589"/>
                    <a:pt x="336" y="2578"/>
                    <a:pt x="358" y="2578"/>
                  </a:cubicBezTo>
                  <a:cubicBezTo>
                    <a:pt x="492" y="2578"/>
                    <a:pt x="643" y="2673"/>
                    <a:pt x="861" y="2673"/>
                  </a:cubicBezTo>
                  <a:cubicBezTo>
                    <a:pt x="990" y="2673"/>
                    <a:pt x="1141" y="2634"/>
                    <a:pt x="1331" y="2539"/>
                  </a:cubicBezTo>
                  <a:cubicBezTo>
                    <a:pt x="1733" y="2338"/>
                    <a:pt x="1890" y="1840"/>
                    <a:pt x="1890" y="1756"/>
                  </a:cubicBezTo>
                  <a:cubicBezTo>
                    <a:pt x="1890" y="1649"/>
                    <a:pt x="1805" y="1663"/>
                    <a:pt x="1733" y="1565"/>
                  </a:cubicBezTo>
                  <a:cubicBezTo>
                    <a:pt x="1662" y="1468"/>
                    <a:pt x="1689" y="1382"/>
                    <a:pt x="1644" y="1336"/>
                  </a:cubicBezTo>
                  <a:cubicBezTo>
                    <a:pt x="1618" y="1310"/>
                    <a:pt x="1538" y="1309"/>
                    <a:pt x="1437" y="1297"/>
                  </a:cubicBezTo>
                  <a:cubicBezTo>
                    <a:pt x="1403" y="1294"/>
                    <a:pt x="1359" y="1292"/>
                    <a:pt x="1314" y="1292"/>
                  </a:cubicBezTo>
                  <a:cubicBezTo>
                    <a:pt x="1130" y="1292"/>
                    <a:pt x="911" y="1315"/>
                    <a:pt x="665" y="1471"/>
                  </a:cubicBezTo>
                  <a:cubicBezTo>
                    <a:pt x="180" y="1780"/>
                    <a:pt x="252" y="2293"/>
                    <a:pt x="174" y="2421"/>
                  </a:cubicBezTo>
                  <a:moveTo>
                    <a:pt x="1488" y="1728"/>
                  </a:moveTo>
                  <a:cubicBezTo>
                    <a:pt x="1526" y="1781"/>
                    <a:pt x="1633" y="1846"/>
                    <a:pt x="1633" y="1885"/>
                  </a:cubicBezTo>
                  <a:cubicBezTo>
                    <a:pt x="1633" y="1963"/>
                    <a:pt x="1588" y="2064"/>
                    <a:pt x="1499" y="2064"/>
                  </a:cubicBezTo>
                  <a:cubicBezTo>
                    <a:pt x="1303" y="2064"/>
                    <a:pt x="1146" y="1767"/>
                    <a:pt x="1146" y="1599"/>
                  </a:cubicBezTo>
                  <a:cubicBezTo>
                    <a:pt x="1146" y="1493"/>
                    <a:pt x="1208" y="1482"/>
                    <a:pt x="1292" y="1482"/>
                  </a:cubicBezTo>
                  <a:cubicBezTo>
                    <a:pt x="1331" y="1482"/>
                    <a:pt x="1348" y="1488"/>
                    <a:pt x="1375" y="1505"/>
                  </a:cubicBezTo>
                  <a:cubicBezTo>
                    <a:pt x="1426" y="1532"/>
                    <a:pt x="1426" y="1644"/>
                    <a:pt x="1488" y="1728"/>
                  </a:cubicBezTo>
                  <a:moveTo>
                    <a:pt x="973" y="2410"/>
                  </a:moveTo>
                  <a:cubicBezTo>
                    <a:pt x="789" y="2410"/>
                    <a:pt x="587" y="2181"/>
                    <a:pt x="587" y="1974"/>
                  </a:cubicBezTo>
                  <a:cubicBezTo>
                    <a:pt x="587" y="1862"/>
                    <a:pt x="671" y="1723"/>
                    <a:pt x="732" y="1723"/>
                  </a:cubicBezTo>
                  <a:cubicBezTo>
                    <a:pt x="755" y="1723"/>
                    <a:pt x="766" y="1739"/>
                    <a:pt x="772" y="1778"/>
                  </a:cubicBezTo>
                  <a:cubicBezTo>
                    <a:pt x="805" y="2053"/>
                    <a:pt x="984" y="2209"/>
                    <a:pt x="1152" y="2287"/>
                  </a:cubicBezTo>
                  <a:cubicBezTo>
                    <a:pt x="1169" y="2298"/>
                    <a:pt x="1180" y="2304"/>
                    <a:pt x="1180" y="2315"/>
                  </a:cubicBezTo>
                  <a:cubicBezTo>
                    <a:pt x="1180" y="2354"/>
                    <a:pt x="1074" y="2410"/>
                    <a:pt x="973" y="2410"/>
                  </a:cubicBezTo>
                  <a:moveTo>
                    <a:pt x="1448" y="1001"/>
                  </a:moveTo>
                  <a:cubicBezTo>
                    <a:pt x="1476" y="912"/>
                    <a:pt x="1499" y="800"/>
                    <a:pt x="1499" y="677"/>
                  </a:cubicBezTo>
                  <a:cubicBezTo>
                    <a:pt x="1499" y="409"/>
                    <a:pt x="1375" y="0"/>
                    <a:pt x="995" y="0"/>
                  </a:cubicBezTo>
                  <a:cubicBezTo>
                    <a:pt x="777" y="0"/>
                    <a:pt x="621" y="173"/>
                    <a:pt x="621" y="380"/>
                  </a:cubicBezTo>
                  <a:cubicBezTo>
                    <a:pt x="621" y="822"/>
                    <a:pt x="1062" y="1001"/>
                    <a:pt x="1448" y="1001"/>
                  </a:cubicBezTo>
                  <a:moveTo>
                    <a:pt x="0" y="3238"/>
                  </a:moveTo>
                  <a:cubicBezTo>
                    <a:pt x="0" y="3662"/>
                    <a:pt x="129" y="3864"/>
                    <a:pt x="358" y="3864"/>
                  </a:cubicBezTo>
                  <a:cubicBezTo>
                    <a:pt x="537" y="3864"/>
                    <a:pt x="777" y="3735"/>
                    <a:pt x="1062" y="3489"/>
                  </a:cubicBezTo>
                  <a:cubicBezTo>
                    <a:pt x="844" y="3540"/>
                    <a:pt x="677" y="3573"/>
                    <a:pt x="526" y="3573"/>
                  </a:cubicBezTo>
                  <a:cubicBezTo>
                    <a:pt x="325" y="3573"/>
                    <a:pt x="168" y="3495"/>
                    <a:pt x="0" y="3238"/>
                  </a:cubicBezTo>
                  <a:moveTo>
                    <a:pt x="196" y="2740"/>
                  </a:moveTo>
                  <a:cubicBezTo>
                    <a:pt x="191" y="2768"/>
                    <a:pt x="191" y="2796"/>
                    <a:pt x="191" y="2824"/>
                  </a:cubicBezTo>
                  <a:cubicBezTo>
                    <a:pt x="191" y="3087"/>
                    <a:pt x="330" y="3232"/>
                    <a:pt x="515" y="3232"/>
                  </a:cubicBezTo>
                  <a:cubicBezTo>
                    <a:pt x="654" y="3232"/>
                    <a:pt x="817" y="3148"/>
                    <a:pt x="962" y="2964"/>
                  </a:cubicBezTo>
                  <a:cubicBezTo>
                    <a:pt x="900" y="2975"/>
                    <a:pt x="828" y="2980"/>
                    <a:pt x="761" y="2980"/>
                  </a:cubicBezTo>
                  <a:cubicBezTo>
                    <a:pt x="554" y="2980"/>
                    <a:pt x="330" y="2925"/>
                    <a:pt x="196" y="2740"/>
                  </a:cubicBezTo>
                  <a:moveTo>
                    <a:pt x="1566" y="2662"/>
                  </a:moveTo>
                  <a:cubicBezTo>
                    <a:pt x="1437" y="2695"/>
                    <a:pt x="1169" y="2852"/>
                    <a:pt x="1169" y="3131"/>
                  </a:cubicBezTo>
                  <a:cubicBezTo>
                    <a:pt x="1169" y="3333"/>
                    <a:pt x="1325" y="3461"/>
                    <a:pt x="1521" y="3461"/>
                  </a:cubicBezTo>
                  <a:cubicBezTo>
                    <a:pt x="1622" y="3461"/>
                    <a:pt x="1694" y="3439"/>
                    <a:pt x="1739" y="3405"/>
                  </a:cubicBezTo>
                  <a:cubicBezTo>
                    <a:pt x="1583" y="3255"/>
                    <a:pt x="1527" y="3087"/>
                    <a:pt x="1527" y="2919"/>
                  </a:cubicBezTo>
                  <a:cubicBezTo>
                    <a:pt x="1527" y="2801"/>
                    <a:pt x="1543" y="2729"/>
                    <a:pt x="1566" y="2662"/>
                  </a:cubicBezTo>
                  <a:moveTo>
                    <a:pt x="1767" y="1130"/>
                  </a:moveTo>
                  <a:cubicBezTo>
                    <a:pt x="1767" y="1252"/>
                    <a:pt x="1868" y="1353"/>
                    <a:pt x="1991" y="1353"/>
                  </a:cubicBezTo>
                  <a:cubicBezTo>
                    <a:pt x="2114" y="1353"/>
                    <a:pt x="2215" y="1252"/>
                    <a:pt x="2215" y="1130"/>
                  </a:cubicBezTo>
                  <a:cubicBezTo>
                    <a:pt x="2215" y="1007"/>
                    <a:pt x="2114" y="906"/>
                    <a:pt x="1991" y="906"/>
                  </a:cubicBezTo>
                  <a:cubicBezTo>
                    <a:pt x="1868" y="906"/>
                    <a:pt x="1767" y="1007"/>
                    <a:pt x="1767" y="1130"/>
                  </a:cubicBezTo>
                  <a:moveTo>
                    <a:pt x="2058" y="1633"/>
                  </a:moveTo>
                  <a:cubicBezTo>
                    <a:pt x="2058" y="1756"/>
                    <a:pt x="2159" y="1857"/>
                    <a:pt x="2281" y="1857"/>
                  </a:cubicBezTo>
                  <a:cubicBezTo>
                    <a:pt x="2405" y="1857"/>
                    <a:pt x="2505" y="1756"/>
                    <a:pt x="2505" y="1633"/>
                  </a:cubicBezTo>
                  <a:cubicBezTo>
                    <a:pt x="2505" y="1510"/>
                    <a:pt x="2405" y="1409"/>
                    <a:pt x="2281" y="1409"/>
                  </a:cubicBezTo>
                  <a:cubicBezTo>
                    <a:pt x="2159" y="1409"/>
                    <a:pt x="2058" y="1510"/>
                    <a:pt x="2058" y="16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5" name="Freeform 14"/>
            <p:cNvSpPr>
              <a:spLocks noEditPoints="1"/>
            </p:cNvSpPr>
            <p:nvPr userDrawn="1"/>
          </p:nvSpPr>
          <p:spPr bwMode="auto">
            <a:xfrm>
              <a:off x="6459538" y="1447800"/>
              <a:ext cx="879475" cy="1006475"/>
            </a:xfrm>
            <a:custGeom>
              <a:avLst/>
              <a:gdLst>
                <a:gd name="T0" fmla="*/ 2154 w 2606"/>
                <a:gd name="T1" fmla="*/ 2767 h 2985"/>
                <a:gd name="T2" fmla="*/ 2365 w 2606"/>
                <a:gd name="T3" fmla="*/ 2561 h 2985"/>
                <a:gd name="T4" fmla="*/ 2583 w 2606"/>
                <a:gd name="T5" fmla="*/ 2767 h 2985"/>
                <a:gd name="T6" fmla="*/ 2365 w 2606"/>
                <a:gd name="T7" fmla="*/ 2985 h 2985"/>
                <a:gd name="T8" fmla="*/ 2154 w 2606"/>
                <a:gd name="T9" fmla="*/ 2767 h 2985"/>
                <a:gd name="T10" fmla="*/ 190 w 2606"/>
                <a:gd name="T11" fmla="*/ 1045 h 2985"/>
                <a:gd name="T12" fmla="*/ 414 w 2606"/>
                <a:gd name="T13" fmla="*/ 1269 h 2985"/>
                <a:gd name="T14" fmla="*/ 638 w 2606"/>
                <a:gd name="T15" fmla="*/ 1045 h 2985"/>
                <a:gd name="T16" fmla="*/ 414 w 2606"/>
                <a:gd name="T17" fmla="*/ 821 h 2985"/>
                <a:gd name="T18" fmla="*/ 190 w 2606"/>
                <a:gd name="T19" fmla="*/ 1045 h 2985"/>
                <a:gd name="T20" fmla="*/ 0 w 2606"/>
                <a:gd name="T21" fmla="*/ 1833 h 2985"/>
                <a:gd name="T22" fmla="*/ 319 w 2606"/>
                <a:gd name="T23" fmla="*/ 2152 h 2985"/>
                <a:gd name="T24" fmla="*/ 638 w 2606"/>
                <a:gd name="T25" fmla="*/ 1833 h 2985"/>
                <a:gd name="T26" fmla="*/ 319 w 2606"/>
                <a:gd name="T27" fmla="*/ 1515 h 2985"/>
                <a:gd name="T28" fmla="*/ 0 w 2606"/>
                <a:gd name="T29" fmla="*/ 1833 h 2985"/>
                <a:gd name="T30" fmla="*/ 705 w 2606"/>
                <a:gd name="T31" fmla="*/ 1476 h 2985"/>
                <a:gd name="T32" fmla="*/ 1045 w 2606"/>
                <a:gd name="T33" fmla="*/ 1817 h 2985"/>
                <a:gd name="T34" fmla="*/ 1387 w 2606"/>
                <a:gd name="T35" fmla="*/ 1476 h 2985"/>
                <a:gd name="T36" fmla="*/ 1045 w 2606"/>
                <a:gd name="T37" fmla="*/ 1135 h 2985"/>
                <a:gd name="T38" fmla="*/ 705 w 2606"/>
                <a:gd name="T39" fmla="*/ 1476 h 2985"/>
                <a:gd name="T40" fmla="*/ 733 w 2606"/>
                <a:gd name="T41" fmla="*/ 749 h 2985"/>
                <a:gd name="T42" fmla="*/ 945 w 2606"/>
                <a:gd name="T43" fmla="*/ 962 h 2985"/>
                <a:gd name="T44" fmla="*/ 1157 w 2606"/>
                <a:gd name="T45" fmla="*/ 749 h 2985"/>
                <a:gd name="T46" fmla="*/ 945 w 2606"/>
                <a:gd name="T47" fmla="*/ 537 h 2985"/>
                <a:gd name="T48" fmla="*/ 733 w 2606"/>
                <a:gd name="T49" fmla="*/ 749 h 2985"/>
                <a:gd name="T50" fmla="*/ 1745 w 2606"/>
                <a:gd name="T51" fmla="*/ 212 h 2985"/>
                <a:gd name="T52" fmla="*/ 1958 w 2606"/>
                <a:gd name="T53" fmla="*/ 424 h 2985"/>
                <a:gd name="T54" fmla="*/ 2171 w 2606"/>
                <a:gd name="T55" fmla="*/ 212 h 2985"/>
                <a:gd name="T56" fmla="*/ 1958 w 2606"/>
                <a:gd name="T57" fmla="*/ 0 h 2985"/>
                <a:gd name="T58" fmla="*/ 1745 w 2606"/>
                <a:gd name="T59" fmla="*/ 212 h 2985"/>
                <a:gd name="T60" fmla="*/ 1325 w 2606"/>
                <a:gd name="T61" fmla="*/ 900 h 2985"/>
                <a:gd name="T62" fmla="*/ 1683 w 2606"/>
                <a:gd name="T63" fmla="*/ 1258 h 2985"/>
                <a:gd name="T64" fmla="*/ 2042 w 2606"/>
                <a:gd name="T65" fmla="*/ 900 h 2985"/>
                <a:gd name="T66" fmla="*/ 1683 w 2606"/>
                <a:gd name="T67" fmla="*/ 542 h 2985"/>
                <a:gd name="T68" fmla="*/ 1325 w 2606"/>
                <a:gd name="T69" fmla="*/ 900 h 2985"/>
                <a:gd name="T70" fmla="*/ 750 w 2606"/>
                <a:gd name="T71" fmla="*/ 2208 h 2985"/>
                <a:gd name="T72" fmla="*/ 973 w 2606"/>
                <a:gd name="T73" fmla="*/ 2432 h 2985"/>
                <a:gd name="T74" fmla="*/ 1197 w 2606"/>
                <a:gd name="T75" fmla="*/ 2208 h 2985"/>
                <a:gd name="T76" fmla="*/ 973 w 2606"/>
                <a:gd name="T77" fmla="*/ 1984 h 2985"/>
                <a:gd name="T78" fmla="*/ 750 w 2606"/>
                <a:gd name="T79" fmla="*/ 2208 h 2985"/>
                <a:gd name="T80" fmla="*/ 1482 w 2606"/>
                <a:gd name="T81" fmla="*/ 1761 h 2985"/>
                <a:gd name="T82" fmla="*/ 1706 w 2606"/>
                <a:gd name="T83" fmla="*/ 1984 h 2985"/>
                <a:gd name="T84" fmla="*/ 1929 w 2606"/>
                <a:gd name="T85" fmla="*/ 1761 h 2985"/>
                <a:gd name="T86" fmla="*/ 1706 w 2606"/>
                <a:gd name="T87" fmla="*/ 1537 h 2985"/>
                <a:gd name="T88" fmla="*/ 1482 w 2606"/>
                <a:gd name="T89" fmla="*/ 1761 h 2985"/>
                <a:gd name="T90" fmla="*/ 1275 w 2606"/>
                <a:gd name="T91" fmla="*/ 2549 h 2985"/>
                <a:gd name="T92" fmla="*/ 1661 w 2606"/>
                <a:gd name="T93" fmla="*/ 2935 h 2985"/>
                <a:gd name="T94" fmla="*/ 2047 w 2606"/>
                <a:gd name="T95" fmla="*/ 2549 h 2985"/>
                <a:gd name="T96" fmla="*/ 1661 w 2606"/>
                <a:gd name="T97" fmla="*/ 2163 h 2985"/>
                <a:gd name="T98" fmla="*/ 1275 w 2606"/>
                <a:gd name="T99" fmla="*/ 2549 h 2985"/>
                <a:gd name="T100" fmla="*/ 2080 w 2606"/>
                <a:gd name="T101" fmla="*/ 2074 h 2985"/>
                <a:gd name="T102" fmla="*/ 2343 w 2606"/>
                <a:gd name="T103" fmla="*/ 2337 h 2985"/>
                <a:gd name="T104" fmla="*/ 2606 w 2606"/>
                <a:gd name="T105" fmla="*/ 2074 h 2985"/>
                <a:gd name="T106" fmla="*/ 2343 w 2606"/>
                <a:gd name="T107" fmla="*/ 1811 h 2985"/>
                <a:gd name="T108" fmla="*/ 2080 w 2606"/>
                <a:gd name="T109" fmla="*/ 2074 h 2985"/>
                <a:gd name="T110" fmla="*/ 2064 w 2606"/>
                <a:gd name="T111" fmla="*/ 1369 h 2985"/>
                <a:gd name="T112" fmla="*/ 2298 w 2606"/>
                <a:gd name="T113" fmla="*/ 1605 h 2985"/>
                <a:gd name="T114" fmla="*/ 2533 w 2606"/>
                <a:gd name="T115" fmla="*/ 1369 h 2985"/>
                <a:gd name="T116" fmla="*/ 2298 w 2606"/>
                <a:gd name="T117" fmla="*/ 1135 h 2985"/>
                <a:gd name="T118" fmla="*/ 2064 w 2606"/>
                <a:gd name="T119" fmla="*/ 1369 h 2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06" h="2985">
                  <a:moveTo>
                    <a:pt x="2154" y="2767"/>
                  </a:moveTo>
                  <a:cubicBezTo>
                    <a:pt x="2154" y="2655"/>
                    <a:pt x="2254" y="2561"/>
                    <a:pt x="2365" y="2561"/>
                  </a:cubicBezTo>
                  <a:cubicBezTo>
                    <a:pt x="2488" y="2561"/>
                    <a:pt x="2583" y="2655"/>
                    <a:pt x="2583" y="2767"/>
                  </a:cubicBezTo>
                  <a:cubicBezTo>
                    <a:pt x="2583" y="2896"/>
                    <a:pt x="2488" y="2985"/>
                    <a:pt x="2365" y="2985"/>
                  </a:cubicBezTo>
                  <a:cubicBezTo>
                    <a:pt x="2254" y="2985"/>
                    <a:pt x="2154" y="2896"/>
                    <a:pt x="2154" y="2767"/>
                  </a:cubicBezTo>
                  <a:moveTo>
                    <a:pt x="190" y="1045"/>
                  </a:moveTo>
                  <a:cubicBezTo>
                    <a:pt x="190" y="1168"/>
                    <a:pt x="291" y="1269"/>
                    <a:pt x="414" y="1269"/>
                  </a:cubicBezTo>
                  <a:cubicBezTo>
                    <a:pt x="537" y="1269"/>
                    <a:pt x="638" y="1168"/>
                    <a:pt x="638" y="1045"/>
                  </a:cubicBezTo>
                  <a:cubicBezTo>
                    <a:pt x="638" y="922"/>
                    <a:pt x="537" y="821"/>
                    <a:pt x="414" y="821"/>
                  </a:cubicBezTo>
                  <a:cubicBezTo>
                    <a:pt x="291" y="821"/>
                    <a:pt x="190" y="922"/>
                    <a:pt x="190" y="1045"/>
                  </a:cubicBezTo>
                  <a:moveTo>
                    <a:pt x="0" y="1833"/>
                  </a:moveTo>
                  <a:cubicBezTo>
                    <a:pt x="0" y="2007"/>
                    <a:pt x="145" y="2152"/>
                    <a:pt x="319" y="2152"/>
                  </a:cubicBezTo>
                  <a:cubicBezTo>
                    <a:pt x="492" y="2152"/>
                    <a:pt x="638" y="2007"/>
                    <a:pt x="638" y="1833"/>
                  </a:cubicBezTo>
                  <a:cubicBezTo>
                    <a:pt x="638" y="1660"/>
                    <a:pt x="492" y="1515"/>
                    <a:pt x="319" y="1515"/>
                  </a:cubicBezTo>
                  <a:cubicBezTo>
                    <a:pt x="145" y="1515"/>
                    <a:pt x="0" y="1660"/>
                    <a:pt x="0" y="1833"/>
                  </a:cubicBezTo>
                  <a:moveTo>
                    <a:pt x="705" y="1476"/>
                  </a:moveTo>
                  <a:cubicBezTo>
                    <a:pt x="705" y="1666"/>
                    <a:pt x="856" y="1817"/>
                    <a:pt x="1045" y="1817"/>
                  </a:cubicBezTo>
                  <a:cubicBezTo>
                    <a:pt x="1236" y="1817"/>
                    <a:pt x="1387" y="1666"/>
                    <a:pt x="1387" y="1476"/>
                  </a:cubicBezTo>
                  <a:cubicBezTo>
                    <a:pt x="1387" y="1285"/>
                    <a:pt x="1236" y="1135"/>
                    <a:pt x="1045" y="1135"/>
                  </a:cubicBezTo>
                  <a:cubicBezTo>
                    <a:pt x="856" y="1135"/>
                    <a:pt x="705" y="1285"/>
                    <a:pt x="705" y="1476"/>
                  </a:cubicBezTo>
                  <a:moveTo>
                    <a:pt x="733" y="749"/>
                  </a:moveTo>
                  <a:cubicBezTo>
                    <a:pt x="733" y="866"/>
                    <a:pt x="828" y="962"/>
                    <a:pt x="945" y="962"/>
                  </a:cubicBezTo>
                  <a:cubicBezTo>
                    <a:pt x="1062" y="962"/>
                    <a:pt x="1157" y="866"/>
                    <a:pt x="1157" y="749"/>
                  </a:cubicBezTo>
                  <a:cubicBezTo>
                    <a:pt x="1157" y="631"/>
                    <a:pt x="1062" y="537"/>
                    <a:pt x="945" y="537"/>
                  </a:cubicBezTo>
                  <a:cubicBezTo>
                    <a:pt x="828" y="537"/>
                    <a:pt x="733" y="631"/>
                    <a:pt x="733" y="749"/>
                  </a:cubicBezTo>
                  <a:moveTo>
                    <a:pt x="1745" y="212"/>
                  </a:moveTo>
                  <a:cubicBezTo>
                    <a:pt x="1745" y="329"/>
                    <a:pt x="1840" y="424"/>
                    <a:pt x="1958" y="424"/>
                  </a:cubicBezTo>
                  <a:cubicBezTo>
                    <a:pt x="2075" y="424"/>
                    <a:pt x="2171" y="329"/>
                    <a:pt x="2171" y="212"/>
                  </a:cubicBezTo>
                  <a:cubicBezTo>
                    <a:pt x="2171" y="95"/>
                    <a:pt x="2075" y="0"/>
                    <a:pt x="1958" y="0"/>
                  </a:cubicBezTo>
                  <a:cubicBezTo>
                    <a:pt x="1840" y="0"/>
                    <a:pt x="1745" y="95"/>
                    <a:pt x="1745" y="212"/>
                  </a:cubicBezTo>
                  <a:moveTo>
                    <a:pt x="1325" y="900"/>
                  </a:moveTo>
                  <a:cubicBezTo>
                    <a:pt x="1325" y="1096"/>
                    <a:pt x="1487" y="1258"/>
                    <a:pt x="1683" y="1258"/>
                  </a:cubicBezTo>
                  <a:cubicBezTo>
                    <a:pt x="1879" y="1258"/>
                    <a:pt x="2042" y="1096"/>
                    <a:pt x="2042" y="900"/>
                  </a:cubicBezTo>
                  <a:cubicBezTo>
                    <a:pt x="2042" y="704"/>
                    <a:pt x="1879" y="542"/>
                    <a:pt x="1683" y="542"/>
                  </a:cubicBezTo>
                  <a:cubicBezTo>
                    <a:pt x="1487" y="542"/>
                    <a:pt x="1325" y="704"/>
                    <a:pt x="1325" y="900"/>
                  </a:cubicBezTo>
                  <a:moveTo>
                    <a:pt x="750" y="2208"/>
                  </a:moveTo>
                  <a:cubicBezTo>
                    <a:pt x="750" y="2331"/>
                    <a:pt x="851" y="2432"/>
                    <a:pt x="973" y="2432"/>
                  </a:cubicBezTo>
                  <a:cubicBezTo>
                    <a:pt x="1096" y="2432"/>
                    <a:pt x="1197" y="2331"/>
                    <a:pt x="1197" y="2208"/>
                  </a:cubicBezTo>
                  <a:cubicBezTo>
                    <a:pt x="1197" y="2085"/>
                    <a:pt x="1096" y="1984"/>
                    <a:pt x="973" y="1984"/>
                  </a:cubicBezTo>
                  <a:cubicBezTo>
                    <a:pt x="851" y="1984"/>
                    <a:pt x="750" y="2085"/>
                    <a:pt x="750" y="2208"/>
                  </a:cubicBezTo>
                  <a:moveTo>
                    <a:pt x="1482" y="1761"/>
                  </a:moveTo>
                  <a:cubicBezTo>
                    <a:pt x="1482" y="1884"/>
                    <a:pt x="1583" y="1984"/>
                    <a:pt x="1706" y="1984"/>
                  </a:cubicBezTo>
                  <a:cubicBezTo>
                    <a:pt x="1829" y="1984"/>
                    <a:pt x="1929" y="1884"/>
                    <a:pt x="1929" y="1761"/>
                  </a:cubicBezTo>
                  <a:cubicBezTo>
                    <a:pt x="1929" y="1638"/>
                    <a:pt x="1829" y="1537"/>
                    <a:pt x="1706" y="1537"/>
                  </a:cubicBezTo>
                  <a:cubicBezTo>
                    <a:pt x="1583" y="1537"/>
                    <a:pt x="1482" y="1638"/>
                    <a:pt x="1482" y="1761"/>
                  </a:cubicBezTo>
                  <a:moveTo>
                    <a:pt x="1275" y="2549"/>
                  </a:moveTo>
                  <a:cubicBezTo>
                    <a:pt x="1275" y="2762"/>
                    <a:pt x="1448" y="2935"/>
                    <a:pt x="1661" y="2935"/>
                  </a:cubicBezTo>
                  <a:cubicBezTo>
                    <a:pt x="1873" y="2935"/>
                    <a:pt x="2047" y="2762"/>
                    <a:pt x="2047" y="2549"/>
                  </a:cubicBezTo>
                  <a:cubicBezTo>
                    <a:pt x="2047" y="2337"/>
                    <a:pt x="1873" y="2163"/>
                    <a:pt x="1661" y="2163"/>
                  </a:cubicBezTo>
                  <a:cubicBezTo>
                    <a:pt x="1448" y="2163"/>
                    <a:pt x="1275" y="2337"/>
                    <a:pt x="1275" y="2549"/>
                  </a:cubicBezTo>
                  <a:moveTo>
                    <a:pt x="2080" y="2074"/>
                  </a:moveTo>
                  <a:cubicBezTo>
                    <a:pt x="2080" y="2219"/>
                    <a:pt x="2198" y="2337"/>
                    <a:pt x="2343" y="2337"/>
                  </a:cubicBezTo>
                  <a:cubicBezTo>
                    <a:pt x="2488" y="2337"/>
                    <a:pt x="2606" y="2219"/>
                    <a:pt x="2606" y="2074"/>
                  </a:cubicBezTo>
                  <a:cubicBezTo>
                    <a:pt x="2606" y="1929"/>
                    <a:pt x="2488" y="1811"/>
                    <a:pt x="2343" y="1811"/>
                  </a:cubicBezTo>
                  <a:cubicBezTo>
                    <a:pt x="2198" y="1811"/>
                    <a:pt x="2080" y="1929"/>
                    <a:pt x="2080" y="2074"/>
                  </a:cubicBezTo>
                  <a:moveTo>
                    <a:pt x="2064" y="1369"/>
                  </a:moveTo>
                  <a:cubicBezTo>
                    <a:pt x="2064" y="1498"/>
                    <a:pt x="2171" y="1605"/>
                    <a:pt x="2298" y="1605"/>
                  </a:cubicBezTo>
                  <a:cubicBezTo>
                    <a:pt x="2427" y="1605"/>
                    <a:pt x="2533" y="1498"/>
                    <a:pt x="2533" y="1369"/>
                  </a:cubicBezTo>
                  <a:cubicBezTo>
                    <a:pt x="2533" y="1241"/>
                    <a:pt x="2427" y="1135"/>
                    <a:pt x="2298" y="1135"/>
                  </a:cubicBezTo>
                  <a:cubicBezTo>
                    <a:pt x="2171" y="1135"/>
                    <a:pt x="2064" y="1241"/>
                    <a:pt x="2064" y="13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6" name="Freeform 15"/>
            <p:cNvSpPr>
              <a:spLocks noEditPoints="1"/>
            </p:cNvSpPr>
            <p:nvPr userDrawn="1"/>
          </p:nvSpPr>
          <p:spPr bwMode="auto">
            <a:xfrm>
              <a:off x="6667500" y="4179888"/>
              <a:ext cx="784225" cy="749300"/>
            </a:xfrm>
            <a:custGeom>
              <a:avLst/>
              <a:gdLst>
                <a:gd name="T0" fmla="*/ 2018 w 2325"/>
                <a:gd name="T1" fmla="*/ 609 h 2219"/>
                <a:gd name="T2" fmla="*/ 966 w 2325"/>
                <a:gd name="T3" fmla="*/ 972 h 2219"/>
                <a:gd name="T4" fmla="*/ 485 w 2325"/>
                <a:gd name="T5" fmla="*/ 877 h 2219"/>
                <a:gd name="T6" fmla="*/ 306 w 2325"/>
                <a:gd name="T7" fmla="*/ 1006 h 2219"/>
                <a:gd name="T8" fmla="*/ 0 w 2325"/>
                <a:gd name="T9" fmla="*/ 1772 h 2219"/>
                <a:gd name="T10" fmla="*/ 496 w 2325"/>
                <a:gd name="T11" fmla="*/ 2219 h 2219"/>
                <a:gd name="T12" fmla="*/ 2325 w 2325"/>
                <a:gd name="T13" fmla="*/ 1034 h 2219"/>
                <a:gd name="T14" fmla="*/ 2018 w 2325"/>
                <a:gd name="T15" fmla="*/ 609 h 2219"/>
                <a:gd name="T16" fmla="*/ 1726 w 2325"/>
                <a:gd name="T17" fmla="*/ 548 h 2219"/>
                <a:gd name="T18" fmla="*/ 1782 w 2325"/>
                <a:gd name="T19" fmla="*/ 385 h 2219"/>
                <a:gd name="T20" fmla="*/ 1782 w 2325"/>
                <a:gd name="T21" fmla="*/ 257 h 2219"/>
                <a:gd name="T22" fmla="*/ 1202 w 2325"/>
                <a:gd name="T23" fmla="*/ 0 h 2219"/>
                <a:gd name="T24" fmla="*/ 575 w 2325"/>
                <a:gd name="T25" fmla="*/ 262 h 2219"/>
                <a:gd name="T26" fmla="*/ 575 w 2325"/>
                <a:gd name="T27" fmla="*/ 519 h 2219"/>
                <a:gd name="T28" fmla="*/ 1123 w 2325"/>
                <a:gd name="T29" fmla="*/ 732 h 2219"/>
                <a:gd name="T30" fmla="*/ 1726 w 2325"/>
                <a:gd name="T31" fmla="*/ 548 h 2219"/>
                <a:gd name="T32" fmla="*/ 1681 w 2325"/>
                <a:gd name="T33" fmla="*/ 1101 h 2219"/>
                <a:gd name="T34" fmla="*/ 1743 w 2325"/>
                <a:gd name="T35" fmla="*/ 1219 h 2219"/>
                <a:gd name="T36" fmla="*/ 1487 w 2325"/>
                <a:gd name="T37" fmla="*/ 1632 h 2219"/>
                <a:gd name="T38" fmla="*/ 877 w 2325"/>
                <a:gd name="T39" fmla="*/ 1810 h 2219"/>
                <a:gd name="T40" fmla="*/ 955 w 2325"/>
                <a:gd name="T41" fmla="*/ 1403 h 2219"/>
                <a:gd name="T42" fmla="*/ 944 w 2325"/>
                <a:gd name="T43" fmla="*/ 1274 h 2219"/>
                <a:gd name="T44" fmla="*/ 1017 w 2325"/>
                <a:gd name="T45" fmla="*/ 1274 h 2219"/>
                <a:gd name="T46" fmla="*/ 1681 w 2325"/>
                <a:gd name="T47" fmla="*/ 1101 h 2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25" h="2219">
                  <a:moveTo>
                    <a:pt x="2018" y="609"/>
                  </a:moveTo>
                  <a:cubicBezTo>
                    <a:pt x="1872" y="721"/>
                    <a:pt x="1532" y="972"/>
                    <a:pt x="966" y="972"/>
                  </a:cubicBezTo>
                  <a:cubicBezTo>
                    <a:pt x="665" y="972"/>
                    <a:pt x="530" y="877"/>
                    <a:pt x="485" y="877"/>
                  </a:cubicBezTo>
                  <a:cubicBezTo>
                    <a:pt x="429" y="877"/>
                    <a:pt x="368" y="933"/>
                    <a:pt x="306" y="1006"/>
                  </a:cubicBezTo>
                  <a:cubicBezTo>
                    <a:pt x="173" y="1163"/>
                    <a:pt x="0" y="1454"/>
                    <a:pt x="0" y="1772"/>
                  </a:cubicBezTo>
                  <a:cubicBezTo>
                    <a:pt x="0" y="1996"/>
                    <a:pt x="173" y="2219"/>
                    <a:pt x="496" y="2219"/>
                  </a:cubicBezTo>
                  <a:cubicBezTo>
                    <a:pt x="1543" y="2219"/>
                    <a:pt x="2325" y="1565"/>
                    <a:pt x="2325" y="1034"/>
                  </a:cubicBezTo>
                  <a:cubicBezTo>
                    <a:pt x="2325" y="732"/>
                    <a:pt x="2146" y="609"/>
                    <a:pt x="2018" y="609"/>
                  </a:cubicBezTo>
                  <a:moveTo>
                    <a:pt x="1726" y="548"/>
                  </a:moveTo>
                  <a:cubicBezTo>
                    <a:pt x="1772" y="509"/>
                    <a:pt x="1782" y="447"/>
                    <a:pt x="1782" y="385"/>
                  </a:cubicBezTo>
                  <a:cubicBezTo>
                    <a:pt x="1782" y="257"/>
                    <a:pt x="1782" y="257"/>
                    <a:pt x="1782" y="257"/>
                  </a:cubicBezTo>
                  <a:cubicBezTo>
                    <a:pt x="1782" y="94"/>
                    <a:pt x="1537" y="0"/>
                    <a:pt x="1202" y="0"/>
                  </a:cubicBezTo>
                  <a:cubicBezTo>
                    <a:pt x="793" y="0"/>
                    <a:pt x="575" y="183"/>
                    <a:pt x="575" y="262"/>
                  </a:cubicBezTo>
                  <a:cubicBezTo>
                    <a:pt x="575" y="519"/>
                    <a:pt x="575" y="519"/>
                    <a:pt x="575" y="519"/>
                  </a:cubicBezTo>
                  <a:cubicBezTo>
                    <a:pt x="575" y="626"/>
                    <a:pt x="821" y="732"/>
                    <a:pt x="1123" y="732"/>
                  </a:cubicBezTo>
                  <a:cubicBezTo>
                    <a:pt x="1364" y="732"/>
                    <a:pt x="1582" y="671"/>
                    <a:pt x="1726" y="548"/>
                  </a:cubicBezTo>
                  <a:moveTo>
                    <a:pt x="1681" y="1101"/>
                  </a:moveTo>
                  <a:cubicBezTo>
                    <a:pt x="1710" y="1101"/>
                    <a:pt x="1743" y="1118"/>
                    <a:pt x="1743" y="1219"/>
                  </a:cubicBezTo>
                  <a:cubicBezTo>
                    <a:pt x="1743" y="1341"/>
                    <a:pt x="1687" y="1503"/>
                    <a:pt x="1487" y="1632"/>
                  </a:cubicBezTo>
                  <a:cubicBezTo>
                    <a:pt x="1347" y="1727"/>
                    <a:pt x="1157" y="1806"/>
                    <a:pt x="877" y="1810"/>
                  </a:cubicBezTo>
                  <a:cubicBezTo>
                    <a:pt x="922" y="1677"/>
                    <a:pt x="955" y="1537"/>
                    <a:pt x="955" y="1403"/>
                  </a:cubicBezTo>
                  <a:cubicBezTo>
                    <a:pt x="955" y="1358"/>
                    <a:pt x="950" y="1325"/>
                    <a:pt x="944" y="1274"/>
                  </a:cubicBezTo>
                  <a:cubicBezTo>
                    <a:pt x="1017" y="1274"/>
                    <a:pt x="1017" y="1274"/>
                    <a:pt x="1017" y="1274"/>
                  </a:cubicBezTo>
                  <a:cubicBezTo>
                    <a:pt x="1459" y="1274"/>
                    <a:pt x="1649" y="1101"/>
                    <a:pt x="1681" y="110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7" name="Freeform 16"/>
            <p:cNvSpPr>
              <a:spLocks noEditPoints="1"/>
            </p:cNvSpPr>
            <p:nvPr userDrawn="1"/>
          </p:nvSpPr>
          <p:spPr bwMode="auto">
            <a:xfrm>
              <a:off x="6391275" y="2246313"/>
              <a:ext cx="1565275" cy="1238250"/>
            </a:xfrm>
            <a:custGeom>
              <a:avLst/>
              <a:gdLst>
                <a:gd name="T0" fmla="*/ 1063 w 4636"/>
                <a:gd name="T1" fmla="*/ 811 h 3668"/>
                <a:gd name="T2" fmla="*/ 1146 w 4636"/>
                <a:gd name="T3" fmla="*/ 1353 h 3668"/>
                <a:gd name="T4" fmla="*/ 1241 w 4636"/>
                <a:gd name="T5" fmla="*/ 934 h 3668"/>
                <a:gd name="T6" fmla="*/ 2158 w 4636"/>
                <a:gd name="T7" fmla="*/ 911 h 3668"/>
                <a:gd name="T8" fmla="*/ 1672 w 4636"/>
                <a:gd name="T9" fmla="*/ 1806 h 3668"/>
                <a:gd name="T10" fmla="*/ 1817 w 4636"/>
                <a:gd name="T11" fmla="*/ 1532 h 3668"/>
                <a:gd name="T12" fmla="*/ 2588 w 4636"/>
                <a:gd name="T13" fmla="*/ 2086 h 3668"/>
                <a:gd name="T14" fmla="*/ 1700 w 4636"/>
                <a:gd name="T15" fmla="*/ 2281 h 3668"/>
                <a:gd name="T16" fmla="*/ 1487 w 4636"/>
                <a:gd name="T17" fmla="*/ 1974 h 3668"/>
                <a:gd name="T18" fmla="*/ 1549 w 4636"/>
                <a:gd name="T19" fmla="*/ 2544 h 3668"/>
                <a:gd name="T20" fmla="*/ 922 w 4636"/>
                <a:gd name="T21" fmla="*/ 2410 h 3668"/>
                <a:gd name="T22" fmla="*/ 995 w 4636"/>
                <a:gd name="T23" fmla="*/ 1929 h 3668"/>
                <a:gd name="T24" fmla="*/ 218 w 4636"/>
                <a:gd name="T25" fmla="*/ 2074 h 3668"/>
                <a:gd name="T26" fmla="*/ 380 w 4636"/>
                <a:gd name="T27" fmla="*/ 1481 h 3668"/>
                <a:gd name="T28" fmla="*/ 973 w 4636"/>
                <a:gd name="T29" fmla="*/ 1605 h 3668"/>
                <a:gd name="T30" fmla="*/ 363 w 4636"/>
                <a:gd name="T31" fmla="*/ 0 h 3668"/>
                <a:gd name="T32" fmla="*/ 3215 w 4636"/>
                <a:gd name="T33" fmla="*/ 1940 h 3668"/>
                <a:gd name="T34" fmla="*/ 3394 w 4636"/>
                <a:gd name="T35" fmla="*/ 1079 h 3668"/>
                <a:gd name="T36" fmla="*/ 3685 w 4636"/>
                <a:gd name="T37" fmla="*/ 1258 h 3668"/>
                <a:gd name="T38" fmla="*/ 4020 w 4636"/>
                <a:gd name="T39" fmla="*/ 1101 h 3668"/>
                <a:gd name="T40" fmla="*/ 4216 w 4636"/>
                <a:gd name="T41" fmla="*/ 1571 h 3668"/>
                <a:gd name="T42" fmla="*/ 3461 w 4636"/>
                <a:gd name="T43" fmla="*/ 1991 h 3668"/>
                <a:gd name="T44" fmla="*/ 4450 w 4636"/>
                <a:gd name="T45" fmla="*/ 1924 h 3668"/>
                <a:gd name="T46" fmla="*/ 4288 w 4636"/>
                <a:gd name="T47" fmla="*/ 2276 h 3668"/>
                <a:gd name="T48" fmla="*/ 4562 w 4636"/>
                <a:gd name="T49" fmla="*/ 2560 h 3668"/>
                <a:gd name="T50" fmla="*/ 4232 w 4636"/>
                <a:gd name="T51" fmla="*/ 2572 h 3668"/>
                <a:gd name="T52" fmla="*/ 3473 w 4636"/>
                <a:gd name="T53" fmla="*/ 2253 h 3668"/>
                <a:gd name="T54" fmla="*/ 3792 w 4636"/>
                <a:gd name="T55" fmla="*/ 2991 h 3668"/>
                <a:gd name="T56" fmla="*/ 3685 w 4636"/>
                <a:gd name="T57" fmla="*/ 3265 h 3668"/>
                <a:gd name="T58" fmla="*/ 3691 w 4636"/>
                <a:gd name="T59" fmla="*/ 3668 h 3668"/>
                <a:gd name="T60" fmla="*/ 3109 w 4636"/>
                <a:gd name="T61" fmla="*/ 3545 h 3668"/>
                <a:gd name="T62" fmla="*/ 3288 w 4636"/>
                <a:gd name="T63" fmla="*/ 2807 h 3668"/>
                <a:gd name="T64" fmla="*/ 2756 w 4636"/>
                <a:gd name="T65" fmla="*/ 2807 h 3668"/>
                <a:gd name="T66" fmla="*/ 2482 w 4636"/>
                <a:gd name="T67" fmla="*/ 3087 h 3668"/>
                <a:gd name="T68" fmla="*/ 2136 w 4636"/>
                <a:gd name="T69" fmla="*/ 3220 h 3668"/>
                <a:gd name="T70" fmla="*/ 1929 w 4636"/>
                <a:gd name="T71" fmla="*/ 2728 h 3668"/>
                <a:gd name="T72" fmla="*/ 2913 w 4636"/>
                <a:gd name="T73" fmla="*/ 2091 h 3668"/>
                <a:gd name="T74" fmla="*/ 2170 w 4636"/>
                <a:gd name="T75" fmla="*/ 1325 h 3668"/>
                <a:gd name="T76" fmla="*/ 2527 w 4636"/>
                <a:gd name="T77" fmla="*/ 1208 h 3668"/>
                <a:gd name="T78" fmla="*/ 2543 w 4636"/>
                <a:gd name="T79" fmla="*/ 877 h 3668"/>
                <a:gd name="T80" fmla="*/ 3098 w 4636"/>
                <a:gd name="T81" fmla="*/ 928 h 3668"/>
                <a:gd name="T82" fmla="*/ 3030 w 4636"/>
                <a:gd name="T83" fmla="*/ 1638 h 3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36" h="3668">
                  <a:moveTo>
                    <a:pt x="363" y="0"/>
                  </a:moveTo>
                  <a:cubicBezTo>
                    <a:pt x="425" y="475"/>
                    <a:pt x="1063" y="235"/>
                    <a:pt x="1063" y="811"/>
                  </a:cubicBezTo>
                  <a:cubicBezTo>
                    <a:pt x="1063" y="895"/>
                    <a:pt x="1040" y="1018"/>
                    <a:pt x="1040" y="1124"/>
                  </a:cubicBezTo>
                  <a:cubicBezTo>
                    <a:pt x="1040" y="1247"/>
                    <a:pt x="1052" y="1353"/>
                    <a:pt x="1146" y="1353"/>
                  </a:cubicBezTo>
                  <a:cubicBezTo>
                    <a:pt x="1241" y="1353"/>
                    <a:pt x="1263" y="1286"/>
                    <a:pt x="1263" y="1196"/>
                  </a:cubicBezTo>
                  <a:cubicBezTo>
                    <a:pt x="1263" y="1107"/>
                    <a:pt x="1241" y="995"/>
                    <a:pt x="1241" y="934"/>
                  </a:cubicBezTo>
                  <a:cubicBezTo>
                    <a:pt x="1241" y="738"/>
                    <a:pt x="1380" y="693"/>
                    <a:pt x="1465" y="693"/>
                  </a:cubicBezTo>
                  <a:cubicBezTo>
                    <a:pt x="1677" y="693"/>
                    <a:pt x="1839" y="911"/>
                    <a:pt x="2158" y="911"/>
                  </a:cubicBezTo>
                  <a:cubicBezTo>
                    <a:pt x="2086" y="1269"/>
                    <a:pt x="1347" y="1174"/>
                    <a:pt x="1347" y="1565"/>
                  </a:cubicBezTo>
                  <a:cubicBezTo>
                    <a:pt x="1347" y="1762"/>
                    <a:pt x="1543" y="1806"/>
                    <a:pt x="1672" y="1806"/>
                  </a:cubicBezTo>
                  <a:cubicBezTo>
                    <a:pt x="1789" y="1806"/>
                    <a:pt x="1828" y="1789"/>
                    <a:pt x="1828" y="1688"/>
                  </a:cubicBezTo>
                  <a:cubicBezTo>
                    <a:pt x="1828" y="1633"/>
                    <a:pt x="1817" y="1571"/>
                    <a:pt x="1817" y="1532"/>
                  </a:cubicBezTo>
                  <a:cubicBezTo>
                    <a:pt x="1817" y="1510"/>
                    <a:pt x="1834" y="1487"/>
                    <a:pt x="1862" y="1487"/>
                  </a:cubicBezTo>
                  <a:cubicBezTo>
                    <a:pt x="1985" y="1487"/>
                    <a:pt x="2588" y="1946"/>
                    <a:pt x="2588" y="2086"/>
                  </a:cubicBezTo>
                  <a:cubicBezTo>
                    <a:pt x="2588" y="2214"/>
                    <a:pt x="1951" y="2343"/>
                    <a:pt x="1767" y="2343"/>
                  </a:cubicBezTo>
                  <a:cubicBezTo>
                    <a:pt x="1711" y="2343"/>
                    <a:pt x="1700" y="2304"/>
                    <a:pt x="1700" y="2281"/>
                  </a:cubicBezTo>
                  <a:cubicBezTo>
                    <a:pt x="1700" y="2242"/>
                    <a:pt x="1795" y="2124"/>
                    <a:pt x="1795" y="2058"/>
                  </a:cubicBezTo>
                  <a:cubicBezTo>
                    <a:pt x="1795" y="2007"/>
                    <a:pt x="1711" y="1974"/>
                    <a:pt x="1487" y="1974"/>
                  </a:cubicBezTo>
                  <a:cubicBezTo>
                    <a:pt x="1380" y="1974"/>
                    <a:pt x="1302" y="1985"/>
                    <a:pt x="1302" y="2069"/>
                  </a:cubicBezTo>
                  <a:cubicBezTo>
                    <a:pt x="1302" y="2220"/>
                    <a:pt x="1549" y="2404"/>
                    <a:pt x="1549" y="2544"/>
                  </a:cubicBezTo>
                  <a:cubicBezTo>
                    <a:pt x="1549" y="2656"/>
                    <a:pt x="1481" y="2723"/>
                    <a:pt x="1302" y="2723"/>
                  </a:cubicBezTo>
                  <a:cubicBezTo>
                    <a:pt x="1151" y="2723"/>
                    <a:pt x="922" y="2605"/>
                    <a:pt x="922" y="2410"/>
                  </a:cubicBezTo>
                  <a:cubicBezTo>
                    <a:pt x="922" y="2253"/>
                    <a:pt x="1084" y="2097"/>
                    <a:pt x="1084" y="2002"/>
                  </a:cubicBezTo>
                  <a:cubicBezTo>
                    <a:pt x="1084" y="1974"/>
                    <a:pt x="1063" y="1929"/>
                    <a:pt x="995" y="1929"/>
                  </a:cubicBezTo>
                  <a:cubicBezTo>
                    <a:pt x="788" y="1929"/>
                    <a:pt x="733" y="2477"/>
                    <a:pt x="0" y="2538"/>
                  </a:cubicBezTo>
                  <a:cubicBezTo>
                    <a:pt x="117" y="2432"/>
                    <a:pt x="218" y="2315"/>
                    <a:pt x="218" y="2074"/>
                  </a:cubicBezTo>
                  <a:cubicBezTo>
                    <a:pt x="218" y="1957"/>
                    <a:pt x="190" y="1862"/>
                    <a:pt x="190" y="1733"/>
                  </a:cubicBezTo>
                  <a:cubicBezTo>
                    <a:pt x="190" y="1565"/>
                    <a:pt x="268" y="1481"/>
                    <a:pt x="380" y="1481"/>
                  </a:cubicBezTo>
                  <a:cubicBezTo>
                    <a:pt x="587" y="1481"/>
                    <a:pt x="688" y="1772"/>
                    <a:pt x="822" y="1772"/>
                  </a:cubicBezTo>
                  <a:cubicBezTo>
                    <a:pt x="895" y="1772"/>
                    <a:pt x="973" y="1705"/>
                    <a:pt x="973" y="1605"/>
                  </a:cubicBezTo>
                  <a:cubicBezTo>
                    <a:pt x="973" y="1180"/>
                    <a:pt x="156" y="1241"/>
                    <a:pt x="156" y="643"/>
                  </a:cubicBezTo>
                  <a:cubicBezTo>
                    <a:pt x="156" y="481"/>
                    <a:pt x="212" y="280"/>
                    <a:pt x="363" y="0"/>
                  </a:cubicBezTo>
                  <a:moveTo>
                    <a:pt x="3030" y="1638"/>
                  </a:moveTo>
                  <a:cubicBezTo>
                    <a:pt x="3030" y="1778"/>
                    <a:pt x="3075" y="1940"/>
                    <a:pt x="3215" y="1940"/>
                  </a:cubicBezTo>
                  <a:cubicBezTo>
                    <a:pt x="3333" y="1940"/>
                    <a:pt x="3433" y="1762"/>
                    <a:pt x="3433" y="1565"/>
                  </a:cubicBezTo>
                  <a:cubicBezTo>
                    <a:pt x="3433" y="1342"/>
                    <a:pt x="3394" y="1168"/>
                    <a:pt x="3394" y="1079"/>
                  </a:cubicBezTo>
                  <a:cubicBezTo>
                    <a:pt x="3394" y="1040"/>
                    <a:pt x="3411" y="1024"/>
                    <a:pt x="3433" y="1024"/>
                  </a:cubicBezTo>
                  <a:cubicBezTo>
                    <a:pt x="3518" y="1029"/>
                    <a:pt x="3596" y="1258"/>
                    <a:pt x="3685" y="1258"/>
                  </a:cubicBezTo>
                  <a:cubicBezTo>
                    <a:pt x="3786" y="1258"/>
                    <a:pt x="3936" y="1073"/>
                    <a:pt x="3997" y="1073"/>
                  </a:cubicBezTo>
                  <a:cubicBezTo>
                    <a:pt x="4014" y="1073"/>
                    <a:pt x="4020" y="1096"/>
                    <a:pt x="4020" y="1101"/>
                  </a:cubicBezTo>
                  <a:cubicBezTo>
                    <a:pt x="4020" y="1185"/>
                    <a:pt x="3891" y="1370"/>
                    <a:pt x="3891" y="1443"/>
                  </a:cubicBezTo>
                  <a:cubicBezTo>
                    <a:pt x="3891" y="1504"/>
                    <a:pt x="4216" y="1515"/>
                    <a:pt x="4216" y="1571"/>
                  </a:cubicBezTo>
                  <a:cubicBezTo>
                    <a:pt x="4216" y="1655"/>
                    <a:pt x="3876" y="1655"/>
                    <a:pt x="3713" y="1728"/>
                  </a:cubicBezTo>
                  <a:cubicBezTo>
                    <a:pt x="3557" y="1795"/>
                    <a:pt x="3461" y="1879"/>
                    <a:pt x="3461" y="1991"/>
                  </a:cubicBezTo>
                  <a:cubicBezTo>
                    <a:pt x="3461" y="2102"/>
                    <a:pt x="3573" y="2124"/>
                    <a:pt x="3730" y="2124"/>
                  </a:cubicBezTo>
                  <a:cubicBezTo>
                    <a:pt x="4104" y="2124"/>
                    <a:pt x="4367" y="1924"/>
                    <a:pt x="4450" y="1924"/>
                  </a:cubicBezTo>
                  <a:cubicBezTo>
                    <a:pt x="4467" y="1924"/>
                    <a:pt x="4478" y="1935"/>
                    <a:pt x="4478" y="1951"/>
                  </a:cubicBezTo>
                  <a:cubicBezTo>
                    <a:pt x="4478" y="2007"/>
                    <a:pt x="4288" y="2192"/>
                    <a:pt x="4288" y="2276"/>
                  </a:cubicBezTo>
                  <a:cubicBezTo>
                    <a:pt x="4288" y="2371"/>
                    <a:pt x="4636" y="2482"/>
                    <a:pt x="4630" y="2538"/>
                  </a:cubicBezTo>
                  <a:cubicBezTo>
                    <a:pt x="4624" y="2555"/>
                    <a:pt x="4602" y="2560"/>
                    <a:pt x="4562" y="2560"/>
                  </a:cubicBezTo>
                  <a:cubicBezTo>
                    <a:pt x="4501" y="2560"/>
                    <a:pt x="4406" y="2544"/>
                    <a:pt x="4333" y="2544"/>
                  </a:cubicBezTo>
                  <a:cubicBezTo>
                    <a:pt x="4288" y="2544"/>
                    <a:pt x="4249" y="2549"/>
                    <a:pt x="4232" y="2572"/>
                  </a:cubicBezTo>
                  <a:cubicBezTo>
                    <a:pt x="4193" y="2616"/>
                    <a:pt x="4244" y="2913"/>
                    <a:pt x="4165" y="2913"/>
                  </a:cubicBezTo>
                  <a:cubicBezTo>
                    <a:pt x="4092" y="2913"/>
                    <a:pt x="3902" y="2253"/>
                    <a:pt x="3473" y="2253"/>
                  </a:cubicBezTo>
                  <a:cubicBezTo>
                    <a:pt x="3411" y="2253"/>
                    <a:pt x="3366" y="2304"/>
                    <a:pt x="3366" y="2388"/>
                  </a:cubicBezTo>
                  <a:cubicBezTo>
                    <a:pt x="3366" y="2611"/>
                    <a:pt x="3584" y="2868"/>
                    <a:pt x="3792" y="2991"/>
                  </a:cubicBezTo>
                  <a:cubicBezTo>
                    <a:pt x="3886" y="3053"/>
                    <a:pt x="4042" y="3114"/>
                    <a:pt x="4042" y="3148"/>
                  </a:cubicBezTo>
                  <a:cubicBezTo>
                    <a:pt x="4042" y="3215"/>
                    <a:pt x="3685" y="3153"/>
                    <a:pt x="3685" y="3265"/>
                  </a:cubicBezTo>
                  <a:cubicBezTo>
                    <a:pt x="3685" y="3366"/>
                    <a:pt x="3730" y="3517"/>
                    <a:pt x="3730" y="3606"/>
                  </a:cubicBezTo>
                  <a:cubicBezTo>
                    <a:pt x="3730" y="3634"/>
                    <a:pt x="3724" y="3668"/>
                    <a:pt x="3691" y="3668"/>
                  </a:cubicBezTo>
                  <a:cubicBezTo>
                    <a:pt x="3624" y="3668"/>
                    <a:pt x="3461" y="3360"/>
                    <a:pt x="3383" y="3360"/>
                  </a:cubicBezTo>
                  <a:cubicBezTo>
                    <a:pt x="3316" y="3360"/>
                    <a:pt x="3170" y="3545"/>
                    <a:pt x="3109" y="3545"/>
                  </a:cubicBezTo>
                  <a:cubicBezTo>
                    <a:pt x="3092" y="3545"/>
                    <a:pt x="3081" y="3528"/>
                    <a:pt x="3081" y="3512"/>
                  </a:cubicBezTo>
                  <a:cubicBezTo>
                    <a:pt x="3081" y="3383"/>
                    <a:pt x="3288" y="3092"/>
                    <a:pt x="3288" y="2807"/>
                  </a:cubicBezTo>
                  <a:cubicBezTo>
                    <a:pt x="3288" y="2673"/>
                    <a:pt x="3271" y="2382"/>
                    <a:pt x="3109" y="2382"/>
                  </a:cubicBezTo>
                  <a:cubicBezTo>
                    <a:pt x="2974" y="2382"/>
                    <a:pt x="2823" y="2594"/>
                    <a:pt x="2756" y="2807"/>
                  </a:cubicBezTo>
                  <a:cubicBezTo>
                    <a:pt x="2717" y="2930"/>
                    <a:pt x="2745" y="3405"/>
                    <a:pt x="2656" y="3405"/>
                  </a:cubicBezTo>
                  <a:cubicBezTo>
                    <a:pt x="2571" y="3405"/>
                    <a:pt x="2594" y="3087"/>
                    <a:pt x="2482" y="3087"/>
                  </a:cubicBezTo>
                  <a:cubicBezTo>
                    <a:pt x="2399" y="3087"/>
                    <a:pt x="2220" y="3237"/>
                    <a:pt x="2158" y="3237"/>
                  </a:cubicBezTo>
                  <a:cubicBezTo>
                    <a:pt x="2148" y="3237"/>
                    <a:pt x="2136" y="3231"/>
                    <a:pt x="2136" y="3220"/>
                  </a:cubicBezTo>
                  <a:cubicBezTo>
                    <a:pt x="2136" y="3153"/>
                    <a:pt x="2299" y="2935"/>
                    <a:pt x="2299" y="2890"/>
                  </a:cubicBezTo>
                  <a:cubicBezTo>
                    <a:pt x="2299" y="2807"/>
                    <a:pt x="1929" y="2796"/>
                    <a:pt x="1929" y="2728"/>
                  </a:cubicBezTo>
                  <a:cubicBezTo>
                    <a:pt x="1929" y="2689"/>
                    <a:pt x="2075" y="2661"/>
                    <a:pt x="2209" y="2639"/>
                  </a:cubicBezTo>
                  <a:cubicBezTo>
                    <a:pt x="2493" y="2589"/>
                    <a:pt x="2913" y="2382"/>
                    <a:pt x="2913" y="2091"/>
                  </a:cubicBezTo>
                  <a:cubicBezTo>
                    <a:pt x="2913" y="1767"/>
                    <a:pt x="2599" y="1627"/>
                    <a:pt x="2394" y="1493"/>
                  </a:cubicBezTo>
                  <a:cubicBezTo>
                    <a:pt x="2287" y="1425"/>
                    <a:pt x="2170" y="1370"/>
                    <a:pt x="2170" y="1325"/>
                  </a:cubicBezTo>
                  <a:cubicBezTo>
                    <a:pt x="2170" y="1280"/>
                    <a:pt x="2304" y="1280"/>
                    <a:pt x="2360" y="1280"/>
                  </a:cubicBezTo>
                  <a:cubicBezTo>
                    <a:pt x="2444" y="1280"/>
                    <a:pt x="2527" y="1275"/>
                    <a:pt x="2527" y="1208"/>
                  </a:cubicBezTo>
                  <a:cubicBezTo>
                    <a:pt x="2527" y="1157"/>
                    <a:pt x="2516" y="1057"/>
                    <a:pt x="2516" y="979"/>
                  </a:cubicBezTo>
                  <a:cubicBezTo>
                    <a:pt x="2516" y="922"/>
                    <a:pt x="2521" y="877"/>
                    <a:pt x="2543" y="877"/>
                  </a:cubicBezTo>
                  <a:cubicBezTo>
                    <a:pt x="2627" y="877"/>
                    <a:pt x="2745" y="1151"/>
                    <a:pt x="2801" y="1151"/>
                  </a:cubicBezTo>
                  <a:cubicBezTo>
                    <a:pt x="2891" y="1151"/>
                    <a:pt x="3014" y="928"/>
                    <a:pt x="3098" y="928"/>
                  </a:cubicBezTo>
                  <a:cubicBezTo>
                    <a:pt x="3125" y="928"/>
                    <a:pt x="3136" y="945"/>
                    <a:pt x="3136" y="995"/>
                  </a:cubicBezTo>
                  <a:cubicBezTo>
                    <a:pt x="3136" y="1202"/>
                    <a:pt x="3030" y="1436"/>
                    <a:pt x="3030" y="16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8" name="Freeform 17"/>
            <p:cNvSpPr>
              <a:spLocks noEditPoints="1"/>
            </p:cNvSpPr>
            <p:nvPr userDrawn="1"/>
          </p:nvSpPr>
          <p:spPr bwMode="auto">
            <a:xfrm>
              <a:off x="5989638" y="3179763"/>
              <a:ext cx="1390650" cy="1095375"/>
            </a:xfrm>
            <a:custGeom>
              <a:avLst/>
              <a:gdLst>
                <a:gd name="T0" fmla="*/ 1716 w 4121"/>
                <a:gd name="T1" fmla="*/ 419 h 3243"/>
                <a:gd name="T2" fmla="*/ 2036 w 4121"/>
                <a:gd name="T3" fmla="*/ 615 h 3243"/>
                <a:gd name="T4" fmla="*/ 1817 w 4121"/>
                <a:gd name="T5" fmla="*/ 777 h 3243"/>
                <a:gd name="T6" fmla="*/ 1554 w 4121"/>
                <a:gd name="T7" fmla="*/ 760 h 3243"/>
                <a:gd name="T8" fmla="*/ 1208 w 4121"/>
                <a:gd name="T9" fmla="*/ 906 h 3243"/>
                <a:gd name="T10" fmla="*/ 1386 w 4121"/>
                <a:gd name="T11" fmla="*/ 1079 h 3243"/>
                <a:gd name="T12" fmla="*/ 486 w 4121"/>
                <a:gd name="T13" fmla="*/ 1968 h 3243"/>
                <a:gd name="T14" fmla="*/ 1638 w 4121"/>
                <a:gd name="T15" fmla="*/ 2891 h 3243"/>
                <a:gd name="T16" fmla="*/ 2226 w 4121"/>
                <a:gd name="T17" fmla="*/ 2639 h 3243"/>
                <a:gd name="T18" fmla="*/ 2036 w 4121"/>
                <a:gd name="T19" fmla="*/ 2516 h 3243"/>
                <a:gd name="T20" fmla="*/ 2102 w 4121"/>
                <a:gd name="T21" fmla="*/ 2342 h 3243"/>
                <a:gd name="T22" fmla="*/ 2036 w 4121"/>
                <a:gd name="T23" fmla="*/ 2265 h 3243"/>
                <a:gd name="T24" fmla="*/ 1358 w 4121"/>
                <a:gd name="T25" fmla="*/ 2426 h 3243"/>
                <a:gd name="T26" fmla="*/ 760 w 4121"/>
                <a:gd name="T27" fmla="*/ 2018 h 3243"/>
                <a:gd name="T28" fmla="*/ 816 w 4121"/>
                <a:gd name="T29" fmla="*/ 1940 h 3243"/>
                <a:gd name="T30" fmla="*/ 933 w 4121"/>
                <a:gd name="T31" fmla="*/ 1962 h 3243"/>
                <a:gd name="T32" fmla="*/ 973 w 4121"/>
                <a:gd name="T33" fmla="*/ 1878 h 3243"/>
                <a:gd name="T34" fmla="*/ 1079 w 4121"/>
                <a:gd name="T35" fmla="*/ 1643 h 3243"/>
                <a:gd name="T36" fmla="*/ 2159 w 4121"/>
                <a:gd name="T37" fmla="*/ 2035 h 3243"/>
                <a:gd name="T38" fmla="*/ 3098 w 4121"/>
                <a:gd name="T39" fmla="*/ 1817 h 3243"/>
                <a:gd name="T40" fmla="*/ 1605 w 4121"/>
                <a:gd name="T41" fmla="*/ 3243 h 3243"/>
                <a:gd name="T42" fmla="*/ 0 w 4121"/>
                <a:gd name="T43" fmla="*/ 1632 h 3243"/>
                <a:gd name="T44" fmla="*/ 1655 w 4121"/>
                <a:gd name="T45" fmla="*/ 0 h 3243"/>
                <a:gd name="T46" fmla="*/ 2108 w 4121"/>
                <a:gd name="T47" fmla="*/ 190 h 3243"/>
                <a:gd name="T48" fmla="*/ 1716 w 4121"/>
                <a:gd name="T49" fmla="*/ 419 h 3243"/>
                <a:gd name="T50" fmla="*/ 3434 w 4121"/>
                <a:gd name="T51" fmla="*/ 715 h 3243"/>
                <a:gd name="T52" fmla="*/ 3489 w 4121"/>
                <a:gd name="T53" fmla="*/ 894 h 3243"/>
                <a:gd name="T54" fmla="*/ 3383 w 4121"/>
                <a:gd name="T55" fmla="*/ 1359 h 3243"/>
                <a:gd name="T56" fmla="*/ 3735 w 4121"/>
                <a:gd name="T57" fmla="*/ 1694 h 3243"/>
                <a:gd name="T58" fmla="*/ 4121 w 4121"/>
                <a:gd name="T59" fmla="*/ 1291 h 3243"/>
                <a:gd name="T60" fmla="*/ 3434 w 4121"/>
                <a:gd name="T61" fmla="*/ 715 h 3243"/>
                <a:gd name="T62" fmla="*/ 1582 w 4121"/>
                <a:gd name="T63" fmla="*/ 1074 h 3243"/>
                <a:gd name="T64" fmla="*/ 1655 w 4121"/>
                <a:gd name="T65" fmla="*/ 1241 h 3243"/>
                <a:gd name="T66" fmla="*/ 1616 w 4121"/>
                <a:gd name="T67" fmla="*/ 1510 h 3243"/>
                <a:gd name="T68" fmla="*/ 1862 w 4121"/>
                <a:gd name="T69" fmla="*/ 1761 h 3243"/>
                <a:gd name="T70" fmla="*/ 2125 w 4121"/>
                <a:gd name="T71" fmla="*/ 1493 h 3243"/>
                <a:gd name="T72" fmla="*/ 1582 w 4121"/>
                <a:gd name="T73" fmla="*/ 1074 h 3243"/>
                <a:gd name="T74" fmla="*/ 2325 w 4121"/>
                <a:gd name="T75" fmla="*/ 122 h 3243"/>
                <a:gd name="T76" fmla="*/ 3232 w 4121"/>
                <a:gd name="T77" fmla="*/ 1090 h 3243"/>
                <a:gd name="T78" fmla="*/ 2740 w 4121"/>
                <a:gd name="T79" fmla="*/ 1638 h 3243"/>
                <a:gd name="T80" fmla="*/ 2248 w 4121"/>
                <a:gd name="T81" fmla="*/ 1129 h 3243"/>
                <a:gd name="T82" fmla="*/ 2432 w 4121"/>
                <a:gd name="T83" fmla="*/ 408 h 3243"/>
                <a:gd name="T84" fmla="*/ 2325 w 4121"/>
                <a:gd name="T85" fmla="*/ 122 h 3243"/>
                <a:gd name="T86" fmla="*/ 2616 w 4121"/>
                <a:gd name="T87" fmla="*/ 866 h 3243"/>
                <a:gd name="T88" fmla="*/ 2751 w 4121"/>
                <a:gd name="T89" fmla="*/ 1006 h 3243"/>
                <a:gd name="T90" fmla="*/ 2897 w 4121"/>
                <a:gd name="T91" fmla="*/ 838 h 3243"/>
                <a:gd name="T92" fmla="*/ 2689 w 4121"/>
                <a:gd name="T93" fmla="*/ 559 h 3243"/>
                <a:gd name="T94" fmla="*/ 2650 w 4121"/>
                <a:gd name="T95" fmla="*/ 699 h 3243"/>
                <a:gd name="T96" fmla="*/ 2616 w 4121"/>
                <a:gd name="T97" fmla="*/ 866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121" h="3243">
                  <a:moveTo>
                    <a:pt x="1716" y="419"/>
                  </a:moveTo>
                  <a:cubicBezTo>
                    <a:pt x="1974" y="452"/>
                    <a:pt x="2036" y="542"/>
                    <a:pt x="2036" y="615"/>
                  </a:cubicBezTo>
                  <a:cubicBezTo>
                    <a:pt x="2036" y="738"/>
                    <a:pt x="1923" y="777"/>
                    <a:pt x="1817" y="777"/>
                  </a:cubicBezTo>
                  <a:cubicBezTo>
                    <a:pt x="1739" y="777"/>
                    <a:pt x="1649" y="760"/>
                    <a:pt x="1554" y="760"/>
                  </a:cubicBezTo>
                  <a:cubicBezTo>
                    <a:pt x="1431" y="760"/>
                    <a:pt x="1308" y="788"/>
                    <a:pt x="1208" y="906"/>
                  </a:cubicBezTo>
                  <a:cubicBezTo>
                    <a:pt x="1280" y="916"/>
                    <a:pt x="1386" y="967"/>
                    <a:pt x="1386" y="1079"/>
                  </a:cubicBezTo>
                  <a:cubicBezTo>
                    <a:pt x="1386" y="1403"/>
                    <a:pt x="486" y="1135"/>
                    <a:pt x="486" y="1968"/>
                  </a:cubicBezTo>
                  <a:cubicBezTo>
                    <a:pt x="486" y="2410"/>
                    <a:pt x="945" y="2891"/>
                    <a:pt x="1638" y="2891"/>
                  </a:cubicBezTo>
                  <a:cubicBezTo>
                    <a:pt x="1996" y="2891"/>
                    <a:pt x="2226" y="2773"/>
                    <a:pt x="2226" y="2639"/>
                  </a:cubicBezTo>
                  <a:cubicBezTo>
                    <a:pt x="2226" y="2533"/>
                    <a:pt x="2036" y="2606"/>
                    <a:pt x="2036" y="2516"/>
                  </a:cubicBezTo>
                  <a:cubicBezTo>
                    <a:pt x="2036" y="2477"/>
                    <a:pt x="2102" y="2404"/>
                    <a:pt x="2102" y="2342"/>
                  </a:cubicBezTo>
                  <a:cubicBezTo>
                    <a:pt x="2102" y="2315"/>
                    <a:pt x="2080" y="2265"/>
                    <a:pt x="2036" y="2265"/>
                  </a:cubicBezTo>
                  <a:cubicBezTo>
                    <a:pt x="1935" y="2265"/>
                    <a:pt x="1744" y="2426"/>
                    <a:pt x="1358" y="2426"/>
                  </a:cubicBezTo>
                  <a:cubicBezTo>
                    <a:pt x="1056" y="2426"/>
                    <a:pt x="760" y="2253"/>
                    <a:pt x="760" y="2018"/>
                  </a:cubicBezTo>
                  <a:cubicBezTo>
                    <a:pt x="760" y="1968"/>
                    <a:pt x="783" y="1940"/>
                    <a:pt x="816" y="1940"/>
                  </a:cubicBezTo>
                  <a:cubicBezTo>
                    <a:pt x="849" y="1940"/>
                    <a:pt x="894" y="1962"/>
                    <a:pt x="933" y="1962"/>
                  </a:cubicBezTo>
                  <a:cubicBezTo>
                    <a:pt x="967" y="1962"/>
                    <a:pt x="973" y="1940"/>
                    <a:pt x="973" y="1878"/>
                  </a:cubicBezTo>
                  <a:cubicBezTo>
                    <a:pt x="973" y="1817"/>
                    <a:pt x="973" y="1643"/>
                    <a:pt x="1079" y="1643"/>
                  </a:cubicBezTo>
                  <a:cubicBezTo>
                    <a:pt x="1185" y="1643"/>
                    <a:pt x="1386" y="2035"/>
                    <a:pt x="2159" y="2035"/>
                  </a:cubicBezTo>
                  <a:cubicBezTo>
                    <a:pt x="2415" y="2035"/>
                    <a:pt x="2913" y="1985"/>
                    <a:pt x="3098" y="1817"/>
                  </a:cubicBezTo>
                  <a:cubicBezTo>
                    <a:pt x="3092" y="2432"/>
                    <a:pt x="2611" y="3243"/>
                    <a:pt x="1605" y="3243"/>
                  </a:cubicBezTo>
                  <a:cubicBezTo>
                    <a:pt x="559" y="3243"/>
                    <a:pt x="0" y="2404"/>
                    <a:pt x="0" y="1632"/>
                  </a:cubicBezTo>
                  <a:cubicBezTo>
                    <a:pt x="0" y="777"/>
                    <a:pt x="699" y="0"/>
                    <a:pt x="1655" y="0"/>
                  </a:cubicBezTo>
                  <a:cubicBezTo>
                    <a:pt x="1901" y="0"/>
                    <a:pt x="2108" y="83"/>
                    <a:pt x="2108" y="190"/>
                  </a:cubicBezTo>
                  <a:cubicBezTo>
                    <a:pt x="2108" y="335"/>
                    <a:pt x="1744" y="246"/>
                    <a:pt x="1716" y="419"/>
                  </a:cubicBezTo>
                  <a:moveTo>
                    <a:pt x="3434" y="715"/>
                  </a:moveTo>
                  <a:cubicBezTo>
                    <a:pt x="3472" y="777"/>
                    <a:pt x="3489" y="838"/>
                    <a:pt x="3489" y="894"/>
                  </a:cubicBezTo>
                  <a:cubicBezTo>
                    <a:pt x="3489" y="1051"/>
                    <a:pt x="3383" y="1196"/>
                    <a:pt x="3383" y="1359"/>
                  </a:cubicBezTo>
                  <a:cubicBezTo>
                    <a:pt x="3383" y="1543"/>
                    <a:pt x="3523" y="1694"/>
                    <a:pt x="3735" y="1694"/>
                  </a:cubicBezTo>
                  <a:cubicBezTo>
                    <a:pt x="3964" y="1694"/>
                    <a:pt x="4121" y="1510"/>
                    <a:pt x="4121" y="1291"/>
                  </a:cubicBezTo>
                  <a:cubicBezTo>
                    <a:pt x="4121" y="995"/>
                    <a:pt x="3852" y="744"/>
                    <a:pt x="3434" y="715"/>
                  </a:cubicBezTo>
                  <a:moveTo>
                    <a:pt x="1582" y="1074"/>
                  </a:moveTo>
                  <a:cubicBezTo>
                    <a:pt x="1638" y="1129"/>
                    <a:pt x="1655" y="1185"/>
                    <a:pt x="1655" y="1241"/>
                  </a:cubicBezTo>
                  <a:cubicBezTo>
                    <a:pt x="1655" y="1325"/>
                    <a:pt x="1616" y="1414"/>
                    <a:pt x="1616" y="1510"/>
                  </a:cubicBezTo>
                  <a:cubicBezTo>
                    <a:pt x="1616" y="1643"/>
                    <a:pt x="1716" y="1761"/>
                    <a:pt x="1862" y="1761"/>
                  </a:cubicBezTo>
                  <a:cubicBezTo>
                    <a:pt x="2019" y="1761"/>
                    <a:pt x="2125" y="1638"/>
                    <a:pt x="2125" y="1493"/>
                  </a:cubicBezTo>
                  <a:cubicBezTo>
                    <a:pt x="2125" y="1280"/>
                    <a:pt x="1906" y="1074"/>
                    <a:pt x="1582" y="1074"/>
                  </a:cubicBezTo>
                  <a:moveTo>
                    <a:pt x="2325" y="122"/>
                  </a:moveTo>
                  <a:cubicBezTo>
                    <a:pt x="2913" y="234"/>
                    <a:pt x="3232" y="676"/>
                    <a:pt x="3232" y="1090"/>
                  </a:cubicBezTo>
                  <a:cubicBezTo>
                    <a:pt x="3232" y="1375"/>
                    <a:pt x="3053" y="1638"/>
                    <a:pt x="2740" y="1638"/>
                  </a:cubicBezTo>
                  <a:cubicBezTo>
                    <a:pt x="2454" y="1638"/>
                    <a:pt x="2248" y="1443"/>
                    <a:pt x="2248" y="1129"/>
                  </a:cubicBezTo>
                  <a:cubicBezTo>
                    <a:pt x="2248" y="894"/>
                    <a:pt x="2432" y="648"/>
                    <a:pt x="2432" y="408"/>
                  </a:cubicBezTo>
                  <a:cubicBezTo>
                    <a:pt x="2432" y="313"/>
                    <a:pt x="2404" y="217"/>
                    <a:pt x="2325" y="122"/>
                  </a:cubicBezTo>
                  <a:moveTo>
                    <a:pt x="2616" y="866"/>
                  </a:moveTo>
                  <a:cubicBezTo>
                    <a:pt x="2616" y="945"/>
                    <a:pt x="2673" y="1006"/>
                    <a:pt x="2751" y="1006"/>
                  </a:cubicBezTo>
                  <a:cubicBezTo>
                    <a:pt x="2840" y="1006"/>
                    <a:pt x="2897" y="928"/>
                    <a:pt x="2897" y="838"/>
                  </a:cubicBezTo>
                  <a:cubicBezTo>
                    <a:pt x="2897" y="721"/>
                    <a:pt x="2790" y="559"/>
                    <a:pt x="2689" y="559"/>
                  </a:cubicBezTo>
                  <a:cubicBezTo>
                    <a:pt x="2644" y="559"/>
                    <a:pt x="2661" y="626"/>
                    <a:pt x="2650" y="699"/>
                  </a:cubicBezTo>
                  <a:cubicBezTo>
                    <a:pt x="2644" y="754"/>
                    <a:pt x="2616" y="822"/>
                    <a:pt x="2616" y="8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9" name="Freeform 18"/>
            <p:cNvSpPr>
              <a:spLocks noEditPoints="1"/>
            </p:cNvSpPr>
            <p:nvPr userDrawn="1"/>
          </p:nvSpPr>
          <p:spPr bwMode="auto">
            <a:xfrm>
              <a:off x="4476750" y="1009650"/>
              <a:ext cx="1050925" cy="749300"/>
            </a:xfrm>
            <a:custGeom>
              <a:avLst/>
              <a:gdLst>
                <a:gd name="T0" fmla="*/ 923 w 3114"/>
                <a:gd name="T1" fmla="*/ 1544 h 2220"/>
                <a:gd name="T2" fmla="*/ 1330 w 3114"/>
                <a:gd name="T3" fmla="*/ 341 h 2220"/>
                <a:gd name="T4" fmla="*/ 1275 w 3114"/>
                <a:gd name="T5" fmla="*/ 263 h 2220"/>
                <a:gd name="T6" fmla="*/ 861 w 3114"/>
                <a:gd name="T7" fmla="*/ 1460 h 2220"/>
                <a:gd name="T8" fmla="*/ 923 w 3114"/>
                <a:gd name="T9" fmla="*/ 1544 h 2220"/>
                <a:gd name="T10" fmla="*/ 2293 w 3114"/>
                <a:gd name="T11" fmla="*/ 1851 h 2220"/>
                <a:gd name="T12" fmla="*/ 2589 w 3114"/>
                <a:gd name="T13" fmla="*/ 979 h 2220"/>
                <a:gd name="T14" fmla="*/ 2544 w 3114"/>
                <a:gd name="T15" fmla="*/ 828 h 2220"/>
                <a:gd name="T16" fmla="*/ 2231 w 3114"/>
                <a:gd name="T17" fmla="*/ 1683 h 2220"/>
                <a:gd name="T18" fmla="*/ 2293 w 3114"/>
                <a:gd name="T19" fmla="*/ 1851 h 2220"/>
                <a:gd name="T20" fmla="*/ 1381 w 3114"/>
                <a:gd name="T21" fmla="*/ 1353 h 2220"/>
                <a:gd name="T22" fmla="*/ 1666 w 3114"/>
                <a:gd name="T23" fmla="*/ 1124 h 2220"/>
                <a:gd name="T24" fmla="*/ 1677 w 3114"/>
                <a:gd name="T25" fmla="*/ 900 h 2220"/>
                <a:gd name="T26" fmla="*/ 1566 w 3114"/>
                <a:gd name="T27" fmla="*/ 666 h 2220"/>
                <a:gd name="T28" fmla="*/ 1314 w 3114"/>
                <a:gd name="T29" fmla="*/ 1231 h 2220"/>
                <a:gd name="T30" fmla="*/ 1381 w 3114"/>
                <a:gd name="T31" fmla="*/ 1353 h 2220"/>
                <a:gd name="T32" fmla="*/ 2147 w 3114"/>
                <a:gd name="T33" fmla="*/ 1124 h 2220"/>
                <a:gd name="T34" fmla="*/ 2102 w 3114"/>
                <a:gd name="T35" fmla="*/ 1007 h 2220"/>
                <a:gd name="T36" fmla="*/ 1895 w 3114"/>
                <a:gd name="T37" fmla="*/ 1225 h 2220"/>
                <a:gd name="T38" fmla="*/ 1996 w 3114"/>
                <a:gd name="T39" fmla="*/ 1516 h 2220"/>
                <a:gd name="T40" fmla="*/ 2147 w 3114"/>
                <a:gd name="T41" fmla="*/ 1124 h 2220"/>
                <a:gd name="T42" fmla="*/ 2578 w 3114"/>
                <a:gd name="T43" fmla="*/ 464 h 2220"/>
                <a:gd name="T44" fmla="*/ 3114 w 3114"/>
                <a:gd name="T45" fmla="*/ 1141 h 2220"/>
                <a:gd name="T46" fmla="*/ 2997 w 3114"/>
                <a:gd name="T47" fmla="*/ 1527 h 2220"/>
                <a:gd name="T48" fmla="*/ 2924 w 3114"/>
                <a:gd name="T49" fmla="*/ 1281 h 2220"/>
                <a:gd name="T50" fmla="*/ 2834 w 3114"/>
                <a:gd name="T51" fmla="*/ 1096 h 2220"/>
                <a:gd name="T52" fmla="*/ 2679 w 3114"/>
                <a:gd name="T53" fmla="*/ 1527 h 2220"/>
                <a:gd name="T54" fmla="*/ 2801 w 3114"/>
                <a:gd name="T55" fmla="*/ 1801 h 2220"/>
                <a:gd name="T56" fmla="*/ 2941 w 3114"/>
                <a:gd name="T57" fmla="*/ 1740 h 2220"/>
                <a:gd name="T58" fmla="*/ 2460 w 3114"/>
                <a:gd name="T59" fmla="*/ 2220 h 2220"/>
                <a:gd name="T60" fmla="*/ 1727 w 3114"/>
                <a:gd name="T61" fmla="*/ 1309 h 2220"/>
                <a:gd name="T62" fmla="*/ 665 w 3114"/>
                <a:gd name="T63" fmla="*/ 1851 h 2220"/>
                <a:gd name="T64" fmla="*/ 0 w 3114"/>
                <a:gd name="T65" fmla="*/ 1197 h 2220"/>
                <a:gd name="T66" fmla="*/ 151 w 3114"/>
                <a:gd name="T67" fmla="*/ 856 h 2220"/>
                <a:gd name="T68" fmla="*/ 441 w 3114"/>
                <a:gd name="T69" fmla="*/ 1314 h 2220"/>
                <a:gd name="T70" fmla="*/ 699 w 3114"/>
                <a:gd name="T71" fmla="*/ 1074 h 2220"/>
                <a:gd name="T72" fmla="*/ 760 w 3114"/>
                <a:gd name="T73" fmla="*/ 744 h 2220"/>
                <a:gd name="T74" fmla="*/ 615 w 3114"/>
                <a:gd name="T75" fmla="*/ 498 h 2220"/>
                <a:gd name="T76" fmla="*/ 363 w 3114"/>
                <a:gd name="T77" fmla="*/ 610 h 2220"/>
                <a:gd name="T78" fmla="*/ 1179 w 3114"/>
                <a:gd name="T79" fmla="*/ 0 h 2220"/>
                <a:gd name="T80" fmla="*/ 1856 w 3114"/>
                <a:gd name="T81" fmla="*/ 828 h 2220"/>
                <a:gd name="T82" fmla="*/ 1839 w 3114"/>
                <a:gd name="T83" fmla="*/ 1018 h 2220"/>
                <a:gd name="T84" fmla="*/ 2578 w 3114"/>
                <a:gd name="T85" fmla="*/ 464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14" h="2220">
                  <a:moveTo>
                    <a:pt x="923" y="1544"/>
                  </a:moveTo>
                  <a:cubicBezTo>
                    <a:pt x="1113" y="1544"/>
                    <a:pt x="1330" y="515"/>
                    <a:pt x="1330" y="341"/>
                  </a:cubicBezTo>
                  <a:cubicBezTo>
                    <a:pt x="1330" y="297"/>
                    <a:pt x="1314" y="263"/>
                    <a:pt x="1275" y="263"/>
                  </a:cubicBezTo>
                  <a:cubicBezTo>
                    <a:pt x="1102" y="263"/>
                    <a:pt x="861" y="1242"/>
                    <a:pt x="861" y="1460"/>
                  </a:cubicBezTo>
                  <a:cubicBezTo>
                    <a:pt x="861" y="1499"/>
                    <a:pt x="872" y="1544"/>
                    <a:pt x="923" y="1544"/>
                  </a:cubicBezTo>
                  <a:moveTo>
                    <a:pt x="2293" y="1851"/>
                  </a:moveTo>
                  <a:cubicBezTo>
                    <a:pt x="2432" y="1851"/>
                    <a:pt x="2589" y="1314"/>
                    <a:pt x="2589" y="979"/>
                  </a:cubicBezTo>
                  <a:cubicBezTo>
                    <a:pt x="2589" y="906"/>
                    <a:pt x="2578" y="828"/>
                    <a:pt x="2544" y="828"/>
                  </a:cubicBezTo>
                  <a:cubicBezTo>
                    <a:pt x="2426" y="828"/>
                    <a:pt x="2231" y="1382"/>
                    <a:pt x="2231" y="1683"/>
                  </a:cubicBezTo>
                  <a:cubicBezTo>
                    <a:pt x="2231" y="1801"/>
                    <a:pt x="2259" y="1851"/>
                    <a:pt x="2293" y="1851"/>
                  </a:cubicBezTo>
                  <a:moveTo>
                    <a:pt x="1381" y="1353"/>
                  </a:moveTo>
                  <a:cubicBezTo>
                    <a:pt x="1443" y="1353"/>
                    <a:pt x="1521" y="1286"/>
                    <a:pt x="1666" y="1124"/>
                  </a:cubicBezTo>
                  <a:cubicBezTo>
                    <a:pt x="1677" y="1051"/>
                    <a:pt x="1677" y="984"/>
                    <a:pt x="1677" y="900"/>
                  </a:cubicBezTo>
                  <a:cubicBezTo>
                    <a:pt x="1677" y="789"/>
                    <a:pt x="1633" y="666"/>
                    <a:pt x="1566" y="666"/>
                  </a:cubicBezTo>
                  <a:cubicBezTo>
                    <a:pt x="1397" y="666"/>
                    <a:pt x="1314" y="1113"/>
                    <a:pt x="1314" y="1231"/>
                  </a:cubicBezTo>
                  <a:cubicBezTo>
                    <a:pt x="1314" y="1297"/>
                    <a:pt x="1347" y="1353"/>
                    <a:pt x="1381" y="1353"/>
                  </a:cubicBezTo>
                  <a:moveTo>
                    <a:pt x="2147" y="1124"/>
                  </a:moveTo>
                  <a:cubicBezTo>
                    <a:pt x="2147" y="1029"/>
                    <a:pt x="2125" y="1007"/>
                    <a:pt x="2102" y="1007"/>
                  </a:cubicBezTo>
                  <a:cubicBezTo>
                    <a:pt x="2046" y="1007"/>
                    <a:pt x="1985" y="1074"/>
                    <a:pt x="1895" y="1225"/>
                  </a:cubicBezTo>
                  <a:cubicBezTo>
                    <a:pt x="1907" y="1426"/>
                    <a:pt x="1940" y="1516"/>
                    <a:pt x="1996" y="1516"/>
                  </a:cubicBezTo>
                  <a:cubicBezTo>
                    <a:pt x="2057" y="1516"/>
                    <a:pt x="2147" y="1320"/>
                    <a:pt x="2147" y="1124"/>
                  </a:cubicBezTo>
                  <a:moveTo>
                    <a:pt x="2578" y="464"/>
                  </a:moveTo>
                  <a:cubicBezTo>
                    <a:pt x="2947" y="464"/>
                    <a:pt x="3114" y="783"/>
                    <a:pt x="3114" y="1141"/>
                  </a:cubicBezTo>
                  <a:cubicBezTo>
                    <a:pt x="3114" y="1297"/>
                    <a:pt x="3070" y="1527"/>
                    <a:pt x="2997" y="1527"/>
                  </a:cubicBezTo>
                  <a:cubicBezTo>
                    <a:pt x="2924" y="1527"/>
                    <a:pt x="2936" y="1398"/>
                    <a:pt x="2924" y="1281"/>
                  </a:cubicBezTo>
                  <a:cubicBezTo>
                    <a:pt x="2913" y="1130"/>
                    <a:pt x="2885" y="1096"/>
                    <a:pt x="2834" y="1096"/>
                  </a:cubicBezTo>
                  <a:cubicBezTo>
                    <a:pt x="2740" y="1096"/>
                    <a:pt x="2679" y="1320"/>
                    <a:pt x="2679" y="1527"/>
                  </a:cubicBezTo>
                  <a:cubicBezTo>
                    <a:pt x="2679" y="1655"/>
                    <a:pt x="2701" y="1801"/>
                    <a:pt x="2801" y="1801"/>
                  </a:cubicBezTo>
                  <a:cubicBezTo>
                    <a:pt x="2857" y="1801"/>
                    <a:pt x="2907" y="1773"/>
                    <a:pt x="2941" y="1740"/>
                  </a:cubicBezTo>
                  <a:cubicBezTo>
                    <a:pt x="2919" y="1997"/>
                    <a:pt x="2728" y="2220"/>
                    <a:pt x="2460" y="2220"/>
                  </a:cubicBezTo>
                  <a:cubicBezTo>
                    <a:pt x="1968" y="2220"/>
                    <a:pt x="1784" y="1644"/>
                    <a:pt x="1727" y="1309"/>
                  </a:cubicBezTo>
                  <a:cubicBezTo>
                    <a:pt x="1431" y="1622"/>
                    <a:pt x="1157" y="1851"/>
                    <a:pt x="665" y="1851"/>
                  </a:cubicBezTo>
                  <a:cubicBezTo>
                    <a:pt x="207" y="1851"/>
                    <a:pt x="0" y="1516"/>
                    <a:pt x="0" y="1197"/>
                  </a:cubicBezTo>
                  <a:cubicBezTo>
                    <a:pt x="0" y="1102"/>
                    <a:pt x="33" y="856"/>
                    <a:pt x="151" y="856"/>
                  </a:cubicBezTo>
                  <a:cubicBezTo>
                    <a:pt x="291" y="856"/>
                    <a:pt x="168" y="1314"/>
                    <a:pt x="441" y="1314"/>
                  </a:cubicBezTo>
                  <a:cubicBezTo>
                    <a:pt x="509" y="1314"/>
                    <a:pt x="631" y="1258"/>
                    <a:pt x="699" y="1074"/>
                  </a:cubicBezTo>
                  <a:cubicBezTo>
                    <a:pt x="738" y="962"/>
                    <a:pt x="760" y="845"/>
                    <a:pt x="760" y="744"/>
                  </a:cubicBezTo>
                  <a:cubicBezTo>
                    <a:pt x="760" y="593"/>
                    <a:pt x="727" y="498"/>
                    <a:pt x="615" y="498"/>
                  </a:cubicBezTo>
                  <a:cubicBezTo>
                    <a:pt x="520" y="498"/>
                    <a:pt x="402" y="570"/>
                    <a:pt x="363" y="610"/>
                  </a:cubicBezTo>
                  <a:cubicBezTo>
                    <a:pt x="497" y="207"/>
                    <a:pt x="822" y="0"/>
                    <a:pt x="1179" y="0"/>
                  </a:cubicBezTo>
                  <a:cubicBezTo>
                    <a:pt x="1622" y="0"/>
                    <a:pt x="1856" y="391"/>
                    <a:pt x="1856" y="828"/>
                  </a:cubicBezTo>
                  <a:cubicBezTo>
                    <a:pt x="1856" y="889"/>
                    <a:pt x="1850" y="956"/>
                    <a:pt x="1839" y="1018"/>
                  </a:cubicBezTo>
                  <a:cubicBezTo>
                    <a:pt x="2029" y="705"/>
                    <a:pt x="2293" y="464"/>
                    <a:pt x="2578" y="46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0" name="Freeform 19"/>
            <p:cNvSpPr>
              <a:spLocks/>
            </p:cNvSpPr>
            <p:nvPr userDrawn="1"/>
          </p:nvSpPr>
          <p:spPr bwMode="auto">
            <a:xfrm>
              <a:off x="4414838" y="1673225"/>
              <a:ext cx="1062038" cy="1274763"/>
            </a:xfrm>
            <a:custGeom>
              <a:avLst/>
              <a:gdLst>
                <a:gd name="T0" fmla="*/ 1717 w 3148"/>
                <a:gd name="T1" fmla="*/ 0 h 3775"/>
                <a:gd name="T2" fmla="*/ 1465 w 3148"/>
                <a:gd name="T3" fmla="*/ 878 h 3775"/>
                <a:gd name="T4" fmla="*/ 644 w 3148"/>
                <a:gd name="T5" fmla="*/ 79 h 3775"/>
                <a:gd name="T6" fmla="*/ 319 w 3148"/>
                <a:gd name="T7" fmla="*/ 509 h 3775"/>
                <a:gd name="T8" fmla="*/ 336 w 3148"/>
                <a:gd name="T9" fmla="*/ 700 h 3775"/>
                <a:gd name="T10" fmla="*/ 565 w 3148"/>
                <a:gd name="T11" fmla="*/ 566 h 3775"/>
                <a:gd name="T12" fmla="*/ 1286 w 3148"/>
                <a:gd name="T13" fmla="*/ 1001 h 3775"/>
                <a:gd name="T14" fmla="*/ 677 w 3148"/>
                <a:gd name="T15" fmla="*/ 923 h 3775"/>
                <a:gd name="T16" fmla="*/ 381 w 3148"/>
                <a:gd name="T17" fmla="*/ 974 h 3775"/>
                <a:gd name="T18" fmla="*/ 0 w 3148"/>
                <a:gd name="T19" fmla="*/ 1650 h 3775"/>
                <a:gd name="T20" fmla="*/ 17 w 3148"/>
                <a:gd name="T21" fmla="*/ 1834 h 3775"/>
                <a:gd name="T22" fmla="*/ 1068 w 3148"/>
                <a:gd name="T23" fmla="*/ 1203 h 3775"/>
                <a:gd name="T24" fmla="*/ 1225 w 3148"/>
                <a:gd name="T25" fmla="*/ 1214 h 3775"/>
                <a:gd name="T26" fmla="*/ 1001 w 3148"/>
                <a:gd name="T27" fmla="*/ 1829 h 3775"/>
                <a:gd name="T28" fmla="*/ 901 w 3148"/>
                <a:gd name="T29" fmla="*/ 1924 h 3775"/>
                <a:gd name="T30" fmla="*/ 1046 w 3148"/>
                <a:gd name="T31" fmla="*/ 2522 h 3775"/>
                <a:gd name="T32" fmla="*/ 990 w 3148"/>
                <a:gd name="T33" fmla="*/ 2629 h 3775"/>
                <a:gd name="T34" fmla="*/ 1236 w 3148"/>
                <a:gd name="T35" fmla="*/ 3210 h 3775"/>
                <a:gd name="T36" fmla="*/ 1208 w 3148"/>
                <a:gd name="T37" fmla="*/ 3300 h 3775"/>
                <a:gd name="T38" fmla="*/ 1531 w 3148"/>
                <a:gd name="T39" fmla="*/ 3655 h 3775"/>
                <a:gd name="T40" fmla="*/ 1650 w 3148"/>
                <a:gd name="T41" fmla="*/ 3775 h 3775"/>
                <a:gd name="T42" fmla="*/ 1896 w 3148"/>
                <a:gd name="T43" fmla="*/ 3562 h 3775"/>
                <a:gd name="T44" fmla="*/ 1846 w 3148"/>
                <a:gd name="T45" fmla="*/ 3473 h 3775"/>
                <a:gd name="T46" fmla="*/ 1639 w 3148"/>
                <a:gd name="T47" fmla="*/ 3115 h 3775"/>
                <a:gd name="T48" fmla="*/ 1531 w 3148"/>
                <a:gd name="T49" fmla="*/ 3033 h 3775"/>
                <a:gd name="T50" fmla="*/ 1454 w 3148"/>
                <a:gd name="T51" fmla="*/ 2573 h 3775"/>
                <a:gd name="T52" fmla="*/ 1348 w 3148"/>
                <a:gd name="T53" fmla="*/ 2377 h 3775"/>
                <a:gd name="T54" fmla="*/ 1393 w 3148"/>
                <a:gd name="T55" fmla="*/ 1919 h 3775"/>
                <a:gd name="T56" fmla="*/ 1314 w 3148"/>
                <a:gd name="T57" fmla="*/ 1829 h 3775"/>
                <a:gd name="T58" fmla="*/ 1543 w 3148"/>
                <a:gd name="T59" fmla="*/ 1281 h 3775"/>
                <a:gd name="T60" fmla="*/ 1940 w 3148"/>
                <a:gd name="T61" fmla="*/ 1969 h 3775"/>
                <a:gd name="T62" fmla="*/ 1901 w 3148"/>
                <a:gd name="T63" fmla="*/ 2288 h 3775"/>
                <a:gd name="T64" fmla="*/ 2489 w 3148"/>
                <a:gd name="T65" fmla="*/ 1644 h 3775"/>
                <a:gd name="T66" fmla="*/ 1762 w 3148"/>
                <a:gd name="T67" fmla="*/ 1118 h 3775"/>
                <a:gd name="T68" fmla="*/ 2410 w 3148"/>
                <a:gd name="T69" fmla="*/ 1007 h 3775"/>
                <a:gd name="T70" fmla="*/ 3020 w 3148"/>
                <a:gd name="T71" fmla="*/ 1370 h 3775"/>
                <a:gd name="T72" fmla="*/ 3148 w 3148"/>
                <a:gd name="T73" fmla="*/ 1013 h 3775"/>
                <a:gd name="T74" fmla="*/ 2628 w 3148"/>
                <a:gd name="T75" fmla="*/ 560 h 3775"/>
                <a:gd name="T76" fmla="*/ 1661 w 3148"/>
                <a:gd name="T77" fmla="*/ 957 h 3775"/>
                <a:gd name="T78" fmla="*/ 2086 w 3148"/>
                <a:gd name="T79" fmla="*/ 476 h 3775"/>
                <a:gd name="T80" fmla="*/ 2170 w 3148"/>
                <a:gd name="T81" fmla="*/ 487 h 3775"/>
                <a:gd name="T82" fmla="*/ 1717 w 3148"/>
                <a:gd name="T83" fmla="*/ 0 h 3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48" h="3775">
                  <a:moveTo>
                    <a:pt x="1717" y="0"/>
                  </a:moveTo>
                  <a:cubicBezTo>
                    <a:pt x="1477" y="0"/>
                    <a:pt x="1465" y="291"/>
                    <a:pt x="1465" y="878"/>
                  </a:cubicBezTo>
                  <a:cubicBezTo>
                    <a:pt x="1286" y="493"/>
                    <a:pt x="990" y="79"/>
                    <a:pt x="644" y="79"/>
                  </a:cubicBezTo>
                  <a:cubicBezTo>
                    <a:pt x="409" y="79"/>
                    <a:pt x="319" y="236"/>
                    <a:pt x="319" y="509"/>
                  </a:cubicBezTo>
                  <a:cubicBezTo>
                    <a:pt x="319" y="566"/>
                    <a:pt x="325" y="649"/>
                    <a:pt x="336" y="700"/>
                  </a:cubicBezTo>
                  <a:cubicBezTo>
                    <a:pt x="364" y="605"/>
                    <a:pt x="453" y="566"/>
                    <a:pt x="565" y="566"/>
                  </a:cubicBezTo>
                  <a:cubicBezTo>
                    <a:pt x="806" y="566"/>
                    <a:pt x="1096" y="749"/>
                    <a:pt x="1286" y="1001"/>
                  </a:cubicBezTo>
                  <a:cubicBezTo>
                    <a:pt x="1068" y="962"/>
                    <a:pt x="856" y="923"/>
                    <a:pt x="677" y="923"/>
                  </a:cubicBezTo>
                  <a:cubicBezTo>
                    <a:pt x="565" y="923"/>
                    <a:pt x="464" y="935"/>
                    <a:pt x="381" y="974"/>
                  </a:cubicBezTo>
                  <a:cubicBezTo>
                    <a:pt x="218" y="1046"/>
                    <a:pt x="0" y="1286"/>
                    <a:pt x="0" y="1650"/>
                  </a:cubicBezTo>
                  <a:cubicBezTo>
                    <a:pt x="0" y="1706"/>
                    <a:pt x="6" y="1768"/>
                    <a:pt x="17" y="1834"/>
                  </a:cubicBezTo>
                  <a:cubicBezTo>
                    <a:pt x="213" y="1399"/>
                    <a:pt x="733" y="1203"/>
                    <a:pt x="1068" y="1203"/>
                  </a:cubicBezTo>
                  <a:cubicBezTo>
                    <a:pt x="1136" y="1203"/>
                    <a:pt x="1186" y="1208"/>
                    <a:pt x="1225" y="1214"/>
                  </a:cubicBezTo>
                  <a:cubicBezTo>
                    <a:pt x="1052" y="1370"/>
                    <a:pt x="1012" y="1644"/>
                    <a:pt x="1001" y="1829"/>
                  </a:cubicBezTo>
                  <a:cubicBezTo>
                    <a:pt x="996" y="1919"/>
                    <a:pt x="962" y="1924"/>
                    <a:pt x="901" y="1924"/>
                  </a:cubicBezTo>
                  <a:cubicBezTo>
                    <a:pt x="901" y="2109"/>
                    <a:pt x="1046" y="2383"/>
                    <a:pt x="1046" y="2522"/>
                  </a:cubicBezTo>
                  <a:cubicBezTo>
                    <a:pt x="1046" y="2573"/>
                    <a:pt x="1018" y="2617"/>
                    <a:pt x="990" y="2629"/>
                  </a:cubicBezTo>
                  <a:cubicBezTo>
                    <a:pt x="990" y="2875"/>
                    <a:pt x="1236" y="3053"/>
                    <a:pt x="1236" y="3210"/>
                  </a:cubicBezTo>
                  <a:cubicBezTo>
                    <a:pt x="1236" y="3249"/>
                    <a:pt x="1225" y="3283"/>
                    <a:pt x="1208" y="3300"/>
                  </a:cubicBezTo>
                  <a:cubicBezTo>
                    <a:pt x="1225" y="3400"/>
                    <a:pt x="1496" y="3570"/>
                    <a:pt x="1531" y="3655"/>
                  </a:cubicBezTo>
                  <a:cubicBezTo>
                    <a:pt x="1573" y="3758"/>
                    <a:pt x="1622" y="3775"/>
                    <a:pt x="1650" y="3775"/>
                  </a:cubicBezTo>
                  <a:cubicBezTo>
                    <a:pt x="1745" y="3775"/>
                    <a:pt x="1896" y="3663"/>
                    <a:pt x="1896" y="3562"/>
                  </a:cubicBezTo>
                  <a:cubicBezTo>
                    <a:pt x="1896" y="3529"/>
                    <a:pt x="1868" y="3490"/>
                    <a:pt x="1846" y="3473"/>
                  </a:cubicBezTo>
                  <a:cubicBezTo>
                    <a:pt x="1739" y="3395"/>
                    <a:pt x="1683" y="3227"/>
                    <a:pt x="1639" y="3115"/>
                  </a:cubicBezTo>
                  <a:cubicBezTo>
                    <a:pt x="1599" y="3115"/>
                    <a:pt x="1549" y="3099"/>
                    <a:pt x="1531" y="3033"/>
                  </a:cubicBezTo>
                  <a:cubicBezTo>
                    <a:pt x="1500" y="2917"/>
                    <a:pt x="1499" y="2701"/>
                    <a:pt x="1454" y="2573"/>
                  </a:cubicBezTo>
                  <a:cubicBezTo>
                    <a:pt x="1381" y="2556"/>
                    <a:pt x="1348" y="2528"/>
                    <a:pt x="1348" y="2377"/>
                  </a:cubicBezTo>
                  <a:cubicBezTo>
                    <a:pt x="1348" y="2305"/>
                    <a:pt x="1393" y="2019"/>
                    <a:pt x="1393" y="1919"/>
                  </a:cubicBezTo>
                  <a:cubicBezTo>
                    <a:pt x="1359" y="1919"/>
                    <a:pt x="1314" y="1896"/>
                    <a:pt x="1314" y="1829"/>
                  </a:cubicBezTo>
                  <a:cubicBezTo>
                    <a:pt x="1314" y="1650"/>
                    <a:pt x="1493" y="1510"/>
                    <a:pt x="1543" y="1281"/>
                  </a:cubicBezTo>
                  <a:cubicBezTo>
                    <a:pt x="1862" y="1516"/>
                    <a:pt x="1940" y="1756"/>
                    <a:pt x="1940" y="1969"/>
                  </a:cubicBezTo>
                  <a:cubicBezTo>
                    <a:pt x="1940" y="2080"/>
                    <a:pt x="1924" y="2187"/>
                    <a:pt x="1901" y="2288"/>
                  </a:cubicBezTo>
                  <a:cubicBezTo>
                    <a:pt x="2136" y="2170"/>
                    <a:pt x="2489" y="1997"/>
                    <a:pt x="2489" y="1644"/>
                  </a:cubicBezTo>
                  <a:cubicBezTo>
                    <a:pt x="2489" y="1438"/>
                    <a:pt x="2393" y="1208"/>
                    <a:pt x="1762" y="1118"/>
                  </a:cubicBezTo>
                  <a:cubicBezTo>
                    <a:pt x="1957" y="1046"/>
                    <a:pt x="2204" y="1007"/>
                    <a:pt x="2410" y="1007"/>
                  </a:cubicBezTo>
                  <a:cubicBezTo>
                    <a:pt x="2768" y="1007"/>
                    <a:pt x="2975" y="1118"/>
                    <a:pt x="3020" y="1370"/>
                  </a:cubicBezTo>
                  <a:cubicBezTo>
                    <a:pt x="3092" y="1259"/>
                    <a:pt x="3148" y="1130"/>
                    <a:pt x="3148" y="1013"/>
                  </a:cubicBezTo>
                  <a:cubicBezTo>
                    <a:pt x="3148" y="739"/>
                    <a:pt x="2919" y="560"/>
                    <a:pt x="2628" y="560"/>
                  </a:cubicBezTo>
                  <a:cubicBezTo>
                    <a:pt x="2287" y="560"/>
                    <a:pt x="1985" y="739"/>
                    <a:pt x="1661" y="957"/>
                  </a:cubicBezTo>
                  <a:cubicBezTo>
                    <a:pt x="1806" y="655"/>
                    <a:pt x="1907" y="476"/>
                    <a:pt x="2086" y="476"/>
                  </a:cubicBezTo>
                  <a:cubicBezTo>
                    <a:pt x="2114" y="476"/>
                    <a:pt x="2142" y="481"/>
                    <a:pt x="2170" y="487"/>
                  </a:cubicBezTo>
                  <a:cubicBezTo>
                    <a:pt x="2102" y="241"/>
                    <a:pt x="1851" y="0"/>
                    <a:pt x="17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1" name="Freeform 20"/>
            <p:cNvSpPr>
              <a:spLocks/>
            </p:cNvSpPr>
            <p:nvPr userDrawn="1"/>
          </p:nvSpPr>
          <p:spPr bwMode="auto">
            <a:xfrm>
              <a:off x="7831138" y="3035300"/>
              <a:ext cx="514350" cy="696913"/>
            </a:xfrm>
            <a:custGeom>
              <a:avLst/>
              <a:gdLst>
                <a:gd name="T0" fmla="*/ 1017 w 1521"/>
                <a:gd name="T1" fmla="*/ 0 h 2069"/>
                <a:gd name="T2" fmla="*/ 1521 w 1521"/>
                <a:gd name="T3" fmla="*/ 789 h 2069"/>
                <a:gd name="T4" fmla="*/ 929 w 1521"/>
                <a:gd name="T5" fmla="*/ 2069 h 2069"/>
                <a:gd name="T6" fmla="*/ 0 w 1521"/>
                <a:gd name="T7" fmla="*/ 1007 h 2069"/>
                <a:gd name="T8" fmla="*/ 369 w 1521"/>
                <a:gd name="T9" fmla="*/ 615 h 2069"/>
                <a:gd name="T10" fmla="*/ 789 w 1521"/>
                <a:gd name="T11" fmla="*/ 766 h 2069"/>
                <a:gd name="T12" fmla="*/ 638 w 1521"/>
                <a:gd name="T13" fmla="*/ 408 h 2069"/>
                <a:gd name="T14" fmla="*/ 1017 w 1521"/>
                <a:gd name="T15" fmla="*/ 0 h 2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1" h="2069">
                  <a:moveTo>
                    <a:pt x="1017" y="0"/>
                  </a:moveTo>
                  <a:cubicBezTo>
                    <a:pt x="1297" y="0"/>
                    <a:pt x="1521" y="363"/>
                    <a:pt x="1521" y="789"/>
                  </a:cubicBezTo>
                  <a:cubicBezTo>
                    <a:pt x="1521" y="1241"/>
                    <a:pt x="1308" y="1733"/>
                    <a:pt x="929" y="2069"/>
                  </a:cubicBezTo>
                  <a:cubicBezTo>
                    <a:pt x="923" y="1314"/>
                    <a:pt x="0" y="1554"/>
                    <a:pt x="0" y="1007"/>
                  </a:cubicBezTo>
                  <a:cubicBezTo>
                    <a:pt x="0" y="772"/>
                    <a:pt x="168" y="615"/>
                    <a:pt x="369" y="615"/>
                  </a:cubicBezTo>
                  <a:cubicBezTo>
                    <a:pt x="548" y="615"/>
                    <a:pt x="688" y="666"/>
                    <a:pt x="789" y="766"/>
                  </a:cubicBezTo>
                  <a:cubicBezTo>
                    <a:pt x="688" y="671"/>
                    <a:pt x="638" y="537"/>
                    <a:pt x="638" y="408"/>
                  </a:cubicBezTo>
                  <a:cubicBezTo>
                    <a:pt x="638" y="195"/>
                    <a:pt x="772" y="0"/>
                    <a:pt x="10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2" name="Freeform 21"/>
            <p:cNvSpPr>
              <a:spLocks noEditPoints="1"/>
            </p:cNvSpPr>
            <p:nvPr userDrawn="1"/>
          </p:nvSpPr>
          <p:spPr bwMode="auto">
            <a:xfrm>
              <a:off x="6440488" y="928688"/>
              <a:ext cx="579438" cy="692150"/>
            </a:xfrm>
            <a:custGeom>
              <a:avLst/>
              <a:gdLst>
                <a:gd name="T0" fmla="*/ 145 w 1717"/>
                <a:gd name="T1" fmla="*/ 928 h 2052"/>
                <a:gd name="T2" fmla="*/ 576 w 1717"/>
                <a:gd name="T3" fmla="*/ 1129 h 2052"/>
                <a:gd name="T4" fmla="*/ 750 w 1717"/>
                <a:gd name="T5" fmla="*/ 1113 h 2052"/>
                <a:gd name="T6" fmla="*/ 834 w 1717"/>
                <a:gd name="T7" fmla="*/ 1174 h 2052"/>
                <a:gd name="T8" fmla="*/ 711 w 1717"/>
                <a:gd name="T9" fmla="*/ 1392 h 2052"/>
                <a:gd name="T10" fmla="*/ 929 w 1717"/>
                <a:gd name="T11" fmla="*/ 1432 h 2052"/>
                <a:gd name="T12" fmla="*/ 1611 w 1717"/>
                <a:gd name="T13" fmla="*/ 727 h 2052"/>
                <a:gd name="T14" fmla="*/ 1717 w 1717"/>
                <a:gd name="T15" fmla="*/ 1084 h 2052"/>
                <a:gd name="T16" fmla="*/ 857 w 1717"/>
                <a:gd name="T17" fmla="*/ 1929 h 2052"/>
                <a:gd name="T18" fmla="*/ 419 w 1717"/>
                <a:gd name="T19" fmla="*/ 1839 h 2052"/>
                <a:gd name="T20" fmla="*/ 246 w 1717"/>
                <a:gd name="T21" fmla="*/ 2046 h 2052"/>
                <a:gd name="T22" fmla="*/ 0 w 1717"/>
                <a:gd name="T23" fmla="*/ 1437 h 2052"/>
                <a:gd name="T24" fmla="*/ 145 w 1717"/>
                <a:gd name="T25" fmla="*/ 928 h 2052"/>
                <a:gd name="T26" fmla="*/ 989 w 1717"/>
                <a:gd name="T27" fmla="*/ 520 h 2052"/>
                <a:gd name="T28" fmla="*/ 700 w 1717"/>
                <a:gd name="T29" fmla="*/ 408 h 2052"/>
                <a:gd name="T30" fmla="*/ 252 w 1717"/>
                <a:gd name="T31" fmla="*/ 738 h 2052"/>
                <a:gd name="T32" fmla="*/ 213 w 1717"/>
                <a:gd name="T33" fmla="*/ 548 h 2052"/>
                <a:gd name="T34" fmla="*/ 789 w 1717"/>
                <a:gd name="T35" fmla="*/ 0 h 2052"/>
                <a:gd name="T36" fmla="*/ 1336 w 1717"/>
                <a:gd name="T37" fmla="*/ 190 h 2052"/>
                <a:gd name="T38" fmla="*/ 1493 w 1717"/>
                <a:gd name="T39" fmla="*/ 134 h 2052"/>
                <a:gd name="T40" fmla="*/ 1555 w 1717"/>
                <a:gd name="T41" fmla="*/ 296 h 2052"/>
                <a:gd name="T42" fmla="*/ 1202 w 1717"/>
                <a:gd name="T43" fmla="*/ 1045 h 2052"/>
                <a:gd name="T44" fmla="*/ 923 w 1717"/>
                <a:gd name="T45" fmla="*/ 777 h 2052"/>
                <a:gd name="T46" fmla="*/ 867 w 1717"/>
                <a:gd name="T47" fmla="*/ 694 h 2052"/>
                <a:gd name="T48" fmla="*/ 989 w 1717"/>
                <a:gd name="T49" fmla="*/ 52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17" h="2052">
                  <a:moveTo>
                    <a:pt x="145" y="928"/>
                  </a:moveTo>
                  <a:cubicBezTo>
                    <a:pt x="291" y="1068"/>
                    <a:pt x="419" y="1129"/>
                    <a:pt x="576" y="1129"/>
                  </a:cubicBezTo>
                  <a:cubicBezTo>
                    <a:pt x="638" y="1129"/>
                    <a:pt x="711" y="1113"/>
                    <a:pt x="750" y="1113"/>
                  </a:cubicBezTo>
                  <a:cubicBezTo>
                    <a:pt x="800" y="1113"/>
                    <a:pt x="834" y="1135"/>
                    <a:pt x="834" y="1174"/>
                  </a:cubicBezTo>
                  <a:cubicBezTo>
                    <a:pt x="834" y="1236"/>
                    <a:pt x="778" y="1336"/>
                    <a:pt x="711" y="1392"/>
                  </a:cubicBezTo>
                  <a:cubicBezTo>
                    <a:pt x="778" y="1420"/>
                    <a:pt x="851" y="1432"/>
                    <a:pt x="929" y="1432"/>
                  </a:cubicBezTo>
                  <a:cubicBezTo>
                    <a:pt x="1247" y="1432"/>
                    <a:pt x="1611" y="1230"/>
                    <a:pt x="1611" y="727"/>
                  </a:cubicBezTo>
                  <a:cubicBezTo>
                    <a:pt x="1678" y="816"/>
                    <a:pt x="1717" y="1001"/>
                    <a:pt x="1717" y="1084"/>
                  </a:cubicBezTo>
                  <a:cubicBezTo>
                    <a:pt x="1717" y="1694"/>
                    <a:pt x="1269" y="1929"/>
                    <a:pt x="857" y="1929"/>
                  </a:cubicBezTo>
                  <a:cubicBezTo>
                    <a:pt x="587" y="1929"/>
                    <a:pt x="453" y="1839"/>
                    <a:pt x="419" y="1839"/>
                  </a:cubicBezTo>
                  <a:cubicBezTo>
                    <a:pt x="313" y="1839"/>
                    <a:pt x="319" y="2052"/>
                    <a:pt x="246" y="2046"/>
                  </a:cubicBezTo>
                  <a:cubicBezTo>
                    <a:pt x="117" y="2024"/>
                    <a:pt x="0" y="1739"/>
                    <a:pt x="0" y="1437"/>
                  </a:cubicBezTo>
                  <a:cubicBezTo>
                    <a:pt x="0" y="1258"/>
                    <a:pt x="45" y="1068"/>
                    <a:pt x="145" y="928"/>
                  </a:cubicBezTo>
                  <a:moveTo>
                    <a:pt x="989" y="520"/>
                  </a:moveTo>
                  <a:cubicBezTo>
                    <a:pt x="945" y="447"/>
                    <a:pt x="778" y="408"/>
                    <a:pt x="700" y="408"/>
                  </a:cubicBezTo>
                  <a:cubicBezTo>
                    <a:pt x="453" y="408"/>
                    <a:pt x="286" y="581"/>
                    <a:pt x="252" y="738"/>
                  </a:cubicBezTo>
                  <a:cubicBezTo>
                    <a:pt x="229" y="682"/>
                    <a:pt x="213" y="615"/>
                    <a:pt x="213" y="548"/>
                  </a:cubicBezTo>
                  <a:cubicBezTo>
                    <a:pt x="213" y="302"/>
                    <a:pt x="380" y="0"/>
                    <a:pt x="789" y="0"/>
                  </a:cubicBezTo>
                  <a:cubicBezTo>
                    <a:pt x="1146" y="0"/>
                    <a:pt x="1286" y="190"/>
                    <a:pt x="1336" y="190"/>
                  </a:cubicBezTo>
                  <a:cubicBezTo>
                    <a:pt x="1392" y="190"/>
                    <a:pt x="1448" y="134"/>
                    <a:pt x="1493" y="134"/>
                  </a:cubicBezTo>
                  <a:cubicBezTo>
                    <a:pt x="1555" y="134"/>
                    <a:pt x="1555" y="229"/>
                    <a:pt x="1555" y="296"/>
                  </a:cubicBezTo>
                  <a:cubicBezTo>
                    <a:pt x="1555" y="520"/>
                    <a:pt x="1454" y="906"/>
                    <a:pt x="1202" y="1045"/>
                  </a:cubicBezTo>
                  <a:cubicBezTo>
                    <a:pt x="1157" y="950"/>
                    <a:pt x="1068" y="844"/>
                    <a:pt x="923" y="777"/>
                  </a:cubicBezTo>
                  <a:cubicBezTo>
                    <a:pt x="884" y="760"/>
                    <a:pt x="867" y="727"/>
                    <a:pt x="867" y="694"/>
                  </a:cubicBezTo>
                  <a:cubicBezTo>
                    <a:pt x="867" y="632"/>
                    <a:pt x="923" y="553"/>
                    <a:pt x="989" y="5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3" name="Freeform 22"/>
            <p:cNvSpPr>
              <a:spLocks noEditPoints="1"/>
            </p:cNvSpPr>
            <p:nvPr userDrawn="1"/>
          </p:nvSpPr>
          <p:spPr bwMode="auto">
            <a:xfrm>
              <a:off x="3562350" y="1588"/>
              <a:ext cx="1970088" cy="1249363"/>
            </a:xfrm>
            <a:custGeom>
              <a:avLst/>
              <a:gdLst>
                <a:gd name="T0" fmla="*/ 5619 w 5837"/>
                <a:gd name="T1" fmla="*/ 3198 h 3701"/>
                <a:gd name="T2" fmla="*/ 5782 w 5837"/>
                <a:gd name="T3" fmla="*/ 2711 h 3701"/>
                <a:gd name="T4" fmla="*/ 4786 w 5837"/>
                <a:gd name="T5" fmla="*/ 2046 h 3701"/>
                <a:gd name="T6" fmla="*/ 101 w 5837"/>
                <a:gd name="T7" fmla="*/ 1957 h 3701"/>
                <a:gd name="T8" fmla="*/ 140 w 5837"/>
                <a:gd name="T9" fmla="*/ 1509 h 3701"/>
                <a:gd name="T10" fmla="*/ 676 w 5837"/>
                <a:gd name="T11" fmla="*/ 1470 h 3701"/>
                <a:gd name="T12" fmla="*/ 4865 w 5837"/>
                <a:gd name="T13" fmla="*/ 587 h 3701"/>
                <a:gd name="T14" fmla="*/ 5698 w 5837"/>
                <a:gd name="T15" fmla="*/ 94 h 3701"/>
                <a:gd name="T16" fmla="*/ 4216 w 5837"/>
                <a:gd name="T17" fmla="*/ 396 h 3701"/>
                <a:gd name="T18" fmla="*/ 4797 w 5837"/>
                <a:gd name="T19" fmla="*/ 1364 h 3701"/>
                <a:gd name="T20" fmla="*/ 3875 w 5837"/>
                <a:gd name="T21" fmla="*/ 1286 h 3701"/>
                <a:gd name="T22" fmla="*/ 4166 w 5837"/>
                <a:gd name="T23" fmla="*/ 2253 h 3701"/>
                <a:gd name="T24" fmla="*/ 3355 w 5837"/>
                <a:gd name="T25" fmla="*/ 1900 h 3701"/>
                <a:gd name="T26" fmla="*/ 3288 w 5837"/>
                <a:gd name="T27" fmla="*/ 2298 h 3701"/>
                <a:gd name="T28" fmla="*/ 2622 w 5837"/>
                <a:gd name="T29" fmla="*/ 2616 h 3701"/>
                <a:gd name="T30" fmla="*/ 1951 w 5837"/>
                <a:gd name="T31" fmla="*/ 2348 h 3701"/>
                <a:gd name="T32" fmla="*/ 1991 w 5837"/>
                <a:gd name="T33" fmla="*/ 1682 h 3701"/>
                <a:gd name="T34" fmla="*/ 1202 w 5837"/>
                <a:gd name="T35" fmla="*/ 1839 h 3701"/>
                <a:gd name="T36" fmla="*/ 1761 w 5837"/>
                <a:gd name="T37" fmla="*/ 1056 h 3701"/>
                <a:gd name="T38" fmla="*/ 1521 w 5837"/>
                <a:gd name="T39" fmla="*/ 234 h 3701"/>
                <a:gd name="T40" fmla="*/ 28 w 5837"/>
                <a:gd name="T41" fmla="*/ 134 h 3701"/>
                <a:gd name="T42" fmla="*/ 0 w 5837"/>
                <a:gd name="T43" fmla="*/ 1095 h 3701"/>
                <a:gd name="T44" fmla="*/ 140 w 5837"/>
                <a:gd name="T45" fmla="*/ 2566 h 3701"/>
                <a:gd name="T46" fmla="*/ 1498 w 5837"/>
                <a:gd name="T47" fmla="*/ 2102 h 3701"/>
                <a:gd name="T48" fmla="*/ 1527 w 5837"/>
                <a:gd name="T49" fmla="*/ 2801 h 3701"/>
                <a:gd name="T50" fmla="*/ 2209 w 5837"/>
                <a:gd name="T51" fmla="*/ 2666 h 3701"/>
                <a:gd name="T52" fmla="*/ 3020 w 5837"/>
                <a:gd name="T53" fmla="*/ 2583 h 3701"/>
                <a:gd name="T54" fmla="*/ 3685 w 5837"/>
                <a:gd name="T55" fmla="*/ 2342 h 3701"/>
                <a:gd name="T56" fmla="*/ 4797 w 5837"/>
                <a:gd name="T57" fmla="*/ 2873 h 3701"/>
                <a:gd name="T58" fmla="*/ 4462 w 5837"/>
                <a:gd name="T59" fmla="*/ 1621 h 3701"/>
                <a:gd name="T60" fmla="*/ 5782 w 5837"/>
                <a:gd name="T61" fmla="*/ 1794 h 3701"/>
                <a:gd name="T62" fmla="*/ 5715 w 5837"/>
                <a:gd name="T63" fmla="*/ 1006 h 3701"/>
                <a:gd name="T64" fmla="*/ 5619 w 5837"/>
                <a:gd name="T65" fmla="*/ 570 h 3701"/>
                <a:gd name="T66" fmla="*/ 3886 w 5837"/>
                <a:gd name="T67" fmla="*/ 117 h 3701"/>
                <a:gd name="T68" fmla="*/ 2896 w 5837"/>
                <a:gd name="T69" fmla="*/ 352 h 3701"/>
                <a:gd name="T70" fmla="*/ 1879 w 5837"/>
                <a:gd name="T71" fmla="*/ 128 h 3701"/>
                <a:gd name="T72" fmla="*/ 1577 w 5837"/>
                <a:gd name="T73" fmla="*/ 721 h 3701"/>
                <a:gd name="T74" fmla="*/ 2136 w 5837"/>
                <a:gd name="T75" fmla="*/ 721 h 3701"/>
                <a:gd name="T76" fmla="*/ 1985 w 5837"/>
                <a:gd name="T77" fmla="*/ 1313 h 3701"/>
                <a:gd name="T78" fmla="*/ 2522 w 5837"/>
                <a:gd name="T79" fmla="*/ 1073 h 3701"/>
                <a:gd name="T80" fmla="*/ 3120 w 5837"/>
                <a:gd name="T81" fmla="*/ 1084 h 3701"/>
                <a:gd name="T82" fmla="*/ 3657 w 5837"/>
                <a:gd name="T83" fmla="*/ 1448 h 3701"/>
                <a:gd name="T84" fmla="*/ 3646 w 5837"/>
                <a:gd name="T85" fmla="*/ 793 h 3701"/>
                <a:gd name="T86" fmla="*/ 4109 w 5837"/>
                <a:gd name="T87" fmla="*/ 821 h 3701"/>
                <a:gd name="T88" fmla="*/ 3886 w 5837"/>
                <a:gd name="T89" fmla="*/ 117 h 3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37" h="3701">
                  <a:moveTo>
                    <a:pt x="4786" y="2046"/>
                  </a:moveTo>
                  <a:cubicBezTo>
                    <a:pt x="4786" y="2241"/>
                    <a:pt x="5485" y="3198"/>
                    <a:pt x="5619" y="3198"/>
                  </a:cubicBezTo>
                  <a:cubicBezTo>
                    <a:pt x="5731" y="3198"/>
                    <a:pt x="5815" y="3002"/>
                    <a:pt x="5815" y="2834"/>
                  </a:cubicBezTo>
                  <a:cubicBezTo>
                    <a:pt x="5815" y="2790"/>
                    <a:pt x="5804" y="2745"/>
                    <a:pt x="5782" y="2711"/>
                  </a:cubicBezTo>
                  <a:cubicBezTo>
                    <a:pt x="5681" y="2571"/>
                    <a:pt x="4971" y="2012"/>
                    <a:pt x="4814" y="2012"/>
                  </a:cubicBezTo>
                  <a:cubicBezTo>
                    <a:pt x="4797" y="2012"/>
                    <a:pt x="4786" y="2029"/>
                    <a:pt x="4786" y="2046"/>
                  </a:cubicBezTo>
                  <a:moveTo>
                    <a:pt x="676" y="1470"/>
                  </a:moveTo>
                  <a:cubicBezTo>
                    <a:pt x="676" y="1582"/>
                    <a:pt x="251" y="1957"/>
                    <a:pt x="101" y="1957"/>
                  </a:cubicBezTo>
                  <a:cubicBezTo>
                    <a:pt x="45" y="1957"/>
                    <a:pt x="28" y="1889"/>
                    <a:pt x="28" y="1828"/>
                  </a:cubicBezTo>
                  <a:cubicBezTo>
                    <a:pt x="28" y="1716"/>
                    <a:pt x="78" y="1559"/>
                    <a:pt x="140" y="1509"/>
                  </a:cubicBezTo>
                  <a:cubicBezTo>
                    <a:pt x="212" y="1442"/>
                    <a:pt x="380" y="1409"/>
                    <a:pt x="509" y="1409"/>
                  </a:cubicBezTo>
                  <a:cubicBezTo>
                    <a:pt x="587" y="1409"/>
                    <a:pt x="676" y="1425"/>
                    <a:pt x="676" y="1470"/>
                  </a:cubicBezTo>
                  <a:moveTo>
                    <a:pt x="5782" y="1794"/>
                  </a:moveTo>
                  <a:cubicBezTo>
                    <a:pt x="5782" y="1459"/>
                    <a:pt x="4875" y="849"/>
                    <a:pt x="4865" y="587"/>
                  </a:cubicBezTo>
                  <a:cubicBezTo>
                    <a:pt x="4864" y="563"/>
                    <a:pt x="4876" y="539"/>
                    <a:pt x="4897" y="517"/>
                  </a:cubicBezTo>
                  <a:cubicBezTo>
                    <a:pt x="5053" y="354"/>
                    <a:pt x="5698" y="234"/>
                    <a:pt x="5698" y="94"/>
                  </a:cubicBezTo>
                  <a:cubicBezTo>
                    <a:pt x="5698" y="22"/>
                    <a:pt x="5564" y="22"/>
                    <a:pt x="5496" y="22"/>
                  </a:cubicBezTo>
                  <a:cubicBezTo>
                    <a:pt x="4976" y="22"/>
                    <a:pt x="4216" y="212"/>
                    <a:pt x="4216" y="396"/>
                  </a:cubicBezTo>
                  <a:cubicBezTo>
                    <a:pt x="4216" y="587"/>
                    <a:pt x="4898" y="1051"/>
                    <a:pt x="4898" y="1280"/>
                  </a:cubicBezTo>
                  <a:cubicBezTo>
                    <a:pt x="4898" y="1341"/>
                    <a:pt x="4859" y="1364"/>
                    <a:pt x="4797" y="1364"/>
                  </a:cubicBezTo>
                  <a:cubicBezTo>
                    <a:pt x="4607" y="1364"/>
                    <a:pt x="4194" y="1134"/>
                    <a:pt x="3998" y="1134"/>
                  </a:cubicBezTo>
                  <a:cubicBezTo>
                    <a:pt x="3908" y="1134"/>
                    <a:pt x="3875" y="1196"/>
                    <a:pt x="3875" y="1286"/>
                  </a:cubicBezTo>
                  <a:cubicBezTo>
                    <a:pt x="3875" y="1554"/>
                    <a:pt x="4194" y="2063"/>
                    <a:pt x="4194" y="2213"/>
                  </a:cubicBezTo>
                  <a:cubicBezTo>
                    <a:pt x="4194" y="2230"/>
                    <a:pt x="4188" y="2253"/>
                    <a:pt x="4166" y="2253"/>
                  </a:cubicBezTo>
                  <a:cubicBezTo>
                    <a:pt x="4065" y="2253"/>
                    <a:pt x="3590" y="1694"/>
                    <a:pt x="3422" y="1694"/>
                  </a:cubicBezTo>
                  <a:cubicBezTo>
                    <a:pt x="3361" y="1694"/>
                    <a:pt x="3355" y="1778"/>
                    <a:pt x="3355" y="1900"/>
                  </a:cubicBezTo>
                  <a:cubicBezTo>
                    <a:pt x="3355" y="2091"/>
                    <a:pt x="3355" y="2091"/>
                    <a:pt x="3355" y="2091"/>
                  </a:cubicBezTo>
                  <a:cubicBezTo>
                    <a:pt x="3355" y="2219"/>
                    <a:pt x="3349" y="2298"/>
                    <a:pt x="3288" y="2298"/>
                  </a:cubicBezTo>
                  <a:cubicBezTo>
                    <a:pt x="3142" y="2298"/>
                    <a:pt x="3075" y="1889"/>
                    <a:pt x="2936" y="1889"/>
                  </a:cubicBezTo>
                  <a:cubicBezTo>
                    <a:pt x="2790" y="1889"/>
                    <a:pt x="2762" y="2616"/>
                    <a:pt x="2622" y="2616"/>
                  </a:cubicBezTo>
                  <a:cubicBezTo>
                    <a:pt x="2460" y="2616"/>
                    <a:pt x="2600" y="1817"/>
                    <a:pt x="2443" y="1817"/>
                  </a:cubicBezTo>
                  <a:cubicBezTo>
                    <a:pt x="2270" y="1817"/>
                    <a:pt x="2074" y="2348"/>
                    <a:pt x="1951" y="2348"/>
                  </a:cubicBezTo>
                  <a:cubicBezTo>
                    <a:pt x="1906" y="2348"/>
                    <a:pt x="1895" y="2303"/>
                    <a:pt x="1895" y="2264"/>
                  </a:cubicBezTo>
                  <a:cubicBezTo>
                    <a:pt x="1895" y="2102"/>
                    <a:pt x="1991" y="1839"/>
                    <a:pt x="1991" y="1682"/>
                  </a:cubicBezTo>
                  <a:cubicBezTo>
                    <a:pt x="1991" y="1604"/>
                    <a:pt x="1968" y="1559"/>
                    <a:pt x="1901" y="1559"/>
                  </a:cubicBezTo>
                  <a:cubicBezTo>
                    <a:pt x="1727" y="1559"/>
                    <a:pt x="1347" y="1839"/>
                    <a:pt x="1202" y="1839"/>
                  </a:cubicBezTo>
                  <a:cubicBezTo>
                    <a:pt x="1180" y="1839"/>
                    <a:pt x="1152" y="1828"/>
                    <a:pt x="1152" y="1805"/>
                  </a:cubicBezTo>
                  <a:cubicBezTo>
                    <a:pt x="1152" y="1671"/>
                    <a:pt x="1761" y="1246"/>
                    <a:pt x="1761" y="1056"/>
                  </a:cubicBezTo>
                  <a:cubicBezTo>
                    <a:pt x="1761" y="872"/>
                    <a:pt x="922" y="995"/>
                    <a:pt x="922" y="782"/>
                  </a:cubicBezTo>
                  <a:cubicBezTo>
                    <a:pt x="922" y="603"/>
                    <a:pt x="1521" y="419"/>
                    <a:pt x="1521" y="234"/>
                  </a:cubicBezTo>
                  <a:cubicBezTo>
                    <a:pt x="1521" y="72"/>
                    <a:pt x="811" y="0"/>
                    <a:pt x="537" y="0"/>
                  </a:cubicBezTo>
                  <a:cubicBezTo>
                    <a:pt x="207" y="0"/>
                    <a:pt x="28" y="38"/>
                    <a:pt x="28" y="134"/>
                  </a:cubicBezTo>
                  <a:cubicBezTo>
                    <a:pt x="28" y="279"/>
                    <a:pt x="777" y="324"/>
                    <a:pt x="777" y="452"/>
                  </a:cubicBezTo>
                  <a:cubicBezTo>
                    <a:pt x="777" y="575"/>
                    <a:pt x="0" y="905"/>
                    <a:pt x="0" y="1095"/>
                  </a:cubicBezTo>
                  <a:cubicBezTo>
                    <a:pt x="0" y="1263"/>
                    <a:pt x="1096" y="1106"/>
                    <a:pt x="1096" y="1280"/>
                  </a:cubicBezTo>
                  <a:cubicBezTo>
                    <a:pt x="1096" y="1470"/>
                    <a:pt x="140" y="2292"/>
                    <a:pt x="140" y="2566"/>
                  </a:cubicBezTo>
                  <a:cubicBezTo>
                    <a:pt x="140" y="2627"/>
                    <a:pt x="185" y="2656"/>
                    <a:pt x="246" y="2656"/>
                  </a:cubicBezTo>
                  <a:cubicBezTo>
                    <a:pt x="537" y="2656"/>
                    <a:pt x="1292" y="2102"/>
                    <a:pt x="1498" y="2102"/>
                  </a:cubicBezTo>
                  <a:cubicBezTo>
                    <a:pt x="1571" y="2102"/>
                    <a:pt x="1577" y="2191"/>
                    <a:pt x="1577" y="2270"/>
                  </a:cubicBezTo>
                  <a:cubicBezTo>
                    <a:pt x="1577" y="2415"/>
                    <a:pt x="1527" y="2638"/>
                    <a:pt x="1527" y="2801"/>
                  </a:cubicBezTo>
                  <a:cubicBezTo>
                    <a:pt x="1527" y="2929"/>
                    <a:pt x="1560" y="3019"/>
                    <a:pt x="1672" y="3019"/>
                  </a:cubicBezTo>
                  <a:cubicBezTo>
                    <a:pt x="1879" y="3019"/>
                    <a:pt x="2069" y="2666"/>
                    <a:pt x="2209" y="2666"/>
                  </a:cubicBezTo>
                  <a:cubicBezTo>
                    <a:pt x="2387" y="2666"/>
                    <a:pt x="2281" y="3701"/>
                    <a:pt x="2550" y="3701"/>
                  </a:cubicBezTo>
                  <a:cubicBezTo>
                    <a:pt x="2779" y="3701"/>
                    <a:pt x="2874" y="2583"/>
                    <a:pt x="3020" y="2583"/>
                  </a:cubicBezTo>
                  <a:cubicBezTo>
                    <a:pt x="3165" y="2583"/>
                    <a:pt x="3282" y="2907"/>
                    <a:pt x="3416" y="2907"/>
                  </a:cubicBezTo>
                  <a:cubicBezTo>
                    <a:pt x="3584" y="2907"/>
                    <a:pt x="3506" y="2342"/>
                    <a:pt x="3685" y="2342"/>
                  </a:cubicBezTo>
                  <a:cubicBezTo>
                    <a:pt x="3881" y="2342"/>
                    <a:pt x="4439" y="3013"/>
                    <a:pt x="4691" y="3013"/>
                  </a:cubicBezTo>
                  <a:cubicBezTo>
                    <a:pt x="4769" y="3013"/>
                    <a:pt x="4797" y="2952"/>
                    <a:pt x="4797" y="2873"/>
                  </a:cubicBezTo>
                  <a:cubicBezTo>
                    <a:pt x="4797" y="2577"/>
                    <a:pt x="4384" y="1906"/>
                    <a:pt x="4384" y="1694"/>
                  </a:cubicBezTo>
                  <a:cubicBezTo>
                    <a:pt x="4384" y="1638"/>
                    <a:pt x="4400" y="1621"/>
                    <a:pt x="4462" y="1621"/>
                  </a:cubicBezTo>
                  <a:cubicBezTo>
                    <a:pt x="4680" y="1621"/>
                    <a:pt x="5318" y="1923"/>
                    <a:pt x="5619" y="1923"/>
                  </a:cubicBezTo>
                  <a:cubicBezTo>
                    <a:pt x="5720" y="1923"/>
                    <a:pt x="5782" y="1867"/>
                    <a:pt x="5782" y="1794"/>
                  </a:cubicBezTo>
                  <a:moveTo>
                    <a:pt x="5200" y="687"/>
                  </a:moveTo>
                  <a:cubicBezTo>
                    <a:pt x="5200" y="788"/>
                    <a:pt x="5552" y="1006"/>
                    <a:pt x="5715" y="1006"/>
                  </a:cubicBezTo>
                  <a:cubicBezTo>
                    <a:pt x="5809" y="1006"/>
                    <a:pt x="5837" y="877"/>
                    <a:pt x="5837" y="743"/>
                  </a:cubicBezTo>
                  <a:cubicBezTo>
                    <a:pt x="5837" y="575"/>
                    <a:pt x="5765" y="570"/>
                    <a:pt x="5619" y="570"/>
                  </a:cubicBezTo>
                  <a:cubicBezTo>
                    <a:pt x="5435" y="570"/>
                    <a:pt x="5200" y="620"/>
                    <a:pt x="5200" y="687"/>
                  </a:cubicBezTo>
                  <a:moveTo>
                    <a:pt x="3886" y="117"/>
                  </a:moveTo>
                  <a:cubicBezTo>
                    <a:pt x="3886" y="83"/>
                    <a:pt x="3719" y="49"/>
                    <a:pt x="3489" y="49"/>
                  </a:cubicBezTo>
                  <a:cubicBezTo>
                    <a:pt x="3126" y="49"/>
                    <a:pt x="3176" y="352"/>
                    <a:pt x="2896" y="352"/>
                  </a:cubicBezTo>
                  <a:cubicBezTo>
                    <a:pt x="2605" y="352"/>
                    <a:pt x="2678" y="38"/>
                    <a:pt x="2309" y="38"/>
                  </a:cubicBezTo>
                  <a:cubicBezTo>
                    <a:pt x="2085" y="38"/>
                    <a:pt x="1879" y="78"/>
                    <a:pt x="1879" y="128"/>
                  </a:cubicBezTo>
                  <a:cubicBezTo>
                    <a:pt x="1879" y="195"/>
                    <a:pt x="2142" y="167"/>
                    <a:pt x="2142" y="352"/>
                  </a:cubicBezTo>
                  <a:cubicBezTo>
                    <a:pt x="2142" y="547"/>
                    <a:pt x="1577" y="603"/>
                    <a:pt x="1577" y="721"/>
                  </a:cubicBezTo>
                  <a:cubicBezTo>
                    <a:pt x="1577" y="760"/>
                    <a:pt x="1621" y="776"/>
                    <a:pt x="1677" y="776"/>
                  </a:cubicBezTo>
                  <a:cubicBezTo>
                    <a:pt x="1800" y="776"/>
                    <a:pt x="1996" y="721"/>
                    <a:pt x="2136" y="721"/>
                  </a:cubicBezTo>
                  <a:cubicBezTo>
                    <a:pt x="2214" y="721"/>
                    <a:pt x="2287" y="737"/>
                    <a:pt x="2287" y="810"/>
                  </a:cubicBezTo>
                  <a:cubicBezTo>
                    <a:pt x="2287" y="950"/>
                    <a:pt x="1985" y="1202"/>
                    <a:pt x="1985" y="1313"/>
                  </a:cubicBezTo>
                  <a:cubicBezTo>
                    <a:pt x="1985" y="1347"/>
                    <a:pt x="2013" y="1358"/>
                    <a:pt x="2041" y="1358"/>
                  </a:cubicBezTo>
                  <a:cubicBezTo>
                    <a:pt x="2153" y="1358"/>
                    <a:pt x="2343" y="1073"/>
                    <a:pt x="2522" y="1073"/>
                  </a:cubicBezTo>
                  <a:cubicBezTo>
                    <a:pt x="2818" y="1073"/>
                    <a:pt x="2622" y="1705"/>
                    <a:pt x="2784" y="1705"/>
                  </a:cubicBezTo>
                  <a:cubicBezTo>
                    <a:pt x="2952" y="1705"/>
                    <a:pt x="2880" y="1084"/>
                    <a:pt x="3120" y="1084"/>
                  </a:cubicBezTo>
                  <a:cubicBezTo>
                    <a:pt x="3316" y="1084"/>
                    <a:pt x="3461" y="1514"/>
                    <a:pt x="3595" y="1514"/>
                  </a:cubicBezTo>
                  <a:cubicBezTo>
                    <a:pt x="3629" y="1514"/>
                    <a:pt x="3657" y="1487"/>
                    <a:pt x="3657" y="1448"/>
                  </a:cubicBezTo>
                  <a:cubicBezTo>
                    <a:pt x="3657" y="1330"/>
                    <a:pt x="3489" y="1089"/>
                    <a:pt x="3489" y="933"/>
                  </a:cubicBezTo>
                  <a:cubicBezTo>
                    <a:pt x="3489" y="838"/>
                    <a:pt x="3556" y="793"/>
                    <a:pt x="3646" y="793"/>
                  </a:cubicBezTo>
                  <a:cubicBezTo>
                    <a:pt x="3774" y="793"/>
                    <a:pt x="3948" y="872"/>
                    <a:pt x="4043" y="872"/>
                  </a:cubicBezTo>
                  <a:cubicBezTo>
                    <a:pt x="4076" y="872"/>
                    <a:pt x="4109" y="860"/>
                    <a:pt x="4109" y="821"/>
                  </a:cubicBezTo>
                  <a:cubicBezTo>
                    <a:pt x="4109" y="687"/>
                    <a:pt x="3612" y="542"/>
                    <a:pt x="3612" y="368"/>
                  </a:cubicBezTo>
                  <a:cubicBezTo>
                    <a:pt x="3612" y="195"/>
                    <a:pt x="3886" y="195"/>
                    <a:pt x="3886" y="1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4" name="Freeform 23"/>
            <p:cNvSpPr>
              <a:spLocks noEditPoints="1"/>
            </p:cNvSpPr>
            <p:nvPr userDrawn="1"/>
          </p:nvSpPr>
          <p:spPr bwMode="auto">
            <a:xfrm>
              <a:off x="7478713" y="6350"/>
              <a:ext cx="950913" cy="839788"/>
            </a:xfrm>
            <a:custGeom>
              <a:avLst/>
              <a:gdLst>
                <a:gd name="T0" fmla="*/ 2196 w 2818"/>
                <a:gd name="T1" fmla="*/ 1012 h 2488"/>
                <a:gd name="T2" fmla="*/ 1179 w 2818"/>
                <a:gd name="T3" fmla="*/ 1996 h 2488"/>
                <a:gd name="T4" fmla="*/ 1386 w 2818"/>
                <a:gd name="T5" fmla="*/ 2001 h 2488"/>
                <a:gd name="T6" fmla="*/ 2432 w 2818"/>
                <a:gd name="T7" fmla="*/ 1364 h 2488"/>
                <a:gd name="T8" fmla="*/ 2196 w 2818"/>
                <a:gd name="T9" fmla="*/ 1012 h 2488"/>
                <a:gd name="T10" fmla="*/ 1252 w 2818"/>
                <a:gd name="T11" fmla="*/ 1576 h 2488"/>
                <a:gd name="T12" fmla="*/ 302 w 2818"/>
                <a:gd name="T13" fmla="*/ 989 h 2488"/>
                <a:gd name="T14" fmla="*/ 1106 w 2818"/>
                <a:gd name="T15" fmla="*/ 788 h 2488"/>
                <a:gd name="T16" fmla="*/ 89 w 2818"/>
                <a:gd name="T17" fmla="*/ 212 h 2488"/>
                <a:gd name="T18" fmla="*/ 950 w 2818"/>
                <a:gd name="T19" fmla="*/ 44 h 2488"/>
                <a:gd name="T20" fmla="*/ 1621 w 2818"/>
                <a:gd name="T21" fmla="*/ 385 h 2488"/>
                <a:gd name="T22" fmla="*/ 1504 w 2818"/>
                <a:gd name="T23" fmla="*/ 905 h 2488"/>
                <a:gd name="T24" fmla="*/ 1728 w 2818"/>
                <a:gd name="T25" fmla="*/ 1135 h 2488"/>
                <a:gd name="T26" fmla="*/ 1940 w 2818"/>
                <a:gd name="T27" fmla="*/ 754 h 2488"/>
                <a:gd name="T28" fmla="*/ 1912 w 2818"/>
                <a:gd name="T29" fmla="*/ 391 h 2488"/>
                <a:gd name="T30" fmla="*/ 2303 w 2818"/>
                <a:gd name="T31" fmla="*/ 0 h 2488"/>
                <a:gd name="T32" fmla="*/ 2818 w 2818"/>
                <a:gd name="T33" fmla="*/ 83 h 2488"/>
                <a:gd name="T34" fmla="*/ 2611 w 2818"/>
                <a:gd name="T35" fmla="*/ 413 h 2488"/>
                <a:gd name="T36" fmla="*/ 2762 w 2818"/>
                <a:gd name="T37" fmla="*/ 1291 h 2488"/>
                <a:gd name="T38" fmla="*/ 922 w 2818"/>
                <a:gd name="T39" fmla="*/ 2488 h 2488"/>
                <a:gd name="T40" fmla="*/ 56 w 2818"/>
                <a:gd name="T41" fmla="*/ 2421 h 2488"/>
                <a:gd name="T42" fmla="*/ 0 w 2818"/>
                <a:gd name="T43" fmla="*/ 2376 h 2488"/>
                <a:gd name="T44" fmla="*/ 397 w 2818"/>
                <a:gd name="T45" fmla="*/ 1906 h 2488"/>
                <a:gd name="T46" fmla="*/ 352 w 2818"/>
                <a:gd name="T47" fmla="*/ 1582 h 2488"/>
                <a:gd name="T48" fmla="*/ 397 w 2818"/>
                <a:gd name="T49" fmla="*/ 1537 h 2488"/>
                <a:gd name="T50" fmla="*/ 961 w 2818"/>
                <a:gd name="T51" fmla="*/ 1862 h 2488"/>
                <a:gd name="T52" fmla="*/ 1252 w 2818"/>
                <a:gd name="T53" fmla="*/ 1576 h 2488"/>
                <a:gd name="T54" fmla="*/ 2163 w 2818"/>
                <a:gd name="T55" fmla="*/ 341 h 2488"/>
                <a:gd name="T56" fmla="*/ 2303 w 2818"/>
                <a:gd name="T57" fmla="*/ 480 h 2488"/>
                <a:gd name="T58" fmla="*/ 2443 w 2818"/>
                <a:gd name="T59" fmla="*/ 341 h 2488"/>
                <a:gd name="T60" fmla="*/ 2303 w 2818"/>
                <a:gd name="T61" fmla="*/ 201 h 2488"/>
                <a:gd name="T62" fmla="*/ 2163 w 2818"/>
                <a:gd name="T63" fmla="*/ 341 h 2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18" h="2488">
                  <a:moveTo>
                    <a:pt x="2196" y="1012"/>
                  </a:moveTo>
                  <a:cubicBezTo>
                    <a:pt x="2196" y="1509"/>
                    <a:pt x="1834" y="1890"/>
                    <a:pt x="1179" y="1996"/>
                  </a:cubicBezTo>
                  <a:cubicBezTo>
                    <a:pt x="1252" y="2001"/>
                    <a:pt x="1319" y="2001"/>
                    <a:pt x="1386" y="2001"/>
                  </a:cubicBezTo>
                  <a:cubicBezTo>
                    <a:pt x="2152" y="2001"/>
                    <a:pt x="2432" y="1655"/>
                    <a:pt x="2432" y="1364"/>
                  </a:cubicBezTo>
                  <a:cubicBezTo>
                    <a:pt x="2432" y="1202"/>
                    <a:pt x="2342" y="1057"/>
                    <a:pt x="2196" y="1012"/>
                  </a:cubicBezTo>
                  <a:moveTo>
                    <a:pt x="1252" y="1576"/>
                  </a:moveTo>
                  <a:cubicBezTo>
                    <a:pt x="1252" y="1179"/>
                    <a:pt x="302" y="1079"/>
                    <a:pt x="302" y="989"/>
                  </a:cubicBezTo>
                  <a:cubicBezTo>
                    <a:pt x="302" y="917"/>
                    <a:pt x="833" y="793"/>
                    <a:pt x="1106" y="788"/>
                  </a:cubicBezTo>
                  <a:cubicBezTo>
                    <a:pt x="687" y="251"/>
                    <a:pt x="89" y="307"/>
                    <a:pt x="89" y="212"/>
                  </a:cubicBezTo>
                  <a:cubicBezTo>
                    <a:pt x="89" y="156"/>
                    <a:pt x="537" y="44"/>
                    <a:pt x="950" y="44"/>
                  </a:cubicBezTo>
                  <a:cubicBezTo>
                    <a:pt x="1297" y="44"/>
                    <a:pt x="1621" y="122"/>
                    <a:pt x="1621" y="385"/>
                  </a:cubicBezTo>
                  <a:cubicBezTo>
                    <a:pt x="1621" y="531"/>
                    <a:pt x="1504" y="682"/>
                    <a:pt x="1504" y="905"/>
                  </a:cubicBezTo>
                  <a:cubicBezTo>
                    <a:pt x="1504" y="1029"/>
                    <a:pt x="1565" y="1135"/>
                    <a:pt x="1728" y="1135"/>
                  </a:cubicBezTo>
                  <a:cubicBezTo>
                    <a:pt x="1901" y="1135"/>
                    <a:pt x="1940" y="950"/>
                    <a:pt x="1940" y="754"/>
                  </a:cubicBezTo>
                  <a:cubicBezTo>
                    <a:pt x="1940" y="592"/>
                    <a:pt x="1912" y="469"/>
                    <a:pt x="1912" y="391"/>
                  </a:cubicBezTo>
                  <a:cubicBezTo>
                    <a:pt x="1912" y="156"/>
                    <a:pt x="2073" y="0"/>
                    <a:pt x="2303" y="0"/>
                  </a:cubicBezTo>
                  <a:cubicBezTo>
                    <a:pt x="2493" y="0"/>
                    <a:pt x="2538" y="83"/>
                    <a:pt x="2818" y="83"/>
                  </a:cubicBezTo>
                  <a:cubicBezTo>
                    <a:pt x="2667" y="173"/>
                    <a:pt x="2611" y="335"/>
                    <a:pt x="2611" y="413"/>
                  </a:cubicBezTo>
                  <a:cubicBezTo>
                    <a:pt x="2611" y="648"/>
                    <a:pt x="2762" y="810"/>
                    <a:pt x="2762" y="1291"/>
                  </a:cubicBezTo>
                  <a:cubicBezTo>
                    <a:pt x="2762" y="2174"/>
                    <a:pt x="1934" y="2488"/>
                    <a:pt x="922" y="2488"/>
                  </a:cubicBezTo>
                  <a:cubicBezTo>
                    <a:pt x="643" y="2488"/>
                    <a:pt x="347" y="2465"/>
                    <a:pt x="56" y="2421"/>
                  </a:cubicBezTo>
                  <a:cubicBezTo>
                    <a:pt x="11" y="2415"/>
                    <a:pt x="0" y="2404"/>
                    <a:pt x="0" y="2376"/>
                  </a:cubicBezTo>
                  <a:cubicBezTo>
                    <a:pt x="0" y="2303"/>
                    <a:pt x="397" y="2264"/>
                    <a:pt x="397" y="1906"/>
                  </a:cubicBezTo>
                  <a:cubicBezTo>
                    <a:pt x="397" y="1766"/>
                    <a:pt x="352" y="1632"/>
                    <a:pt x="352" y="1582"/>
                  </a:cubicBezTo>
                  <a:cubicBezTo>
                    <a:pt x="352" y="1554"/>
                    <a:pt x="375" y="1537"/>
                    <a:pt x="397" y="1537"/>
                  </a:cubicBezTo>
                  <a:cubicBezTo>
                    <a:pt x="481" y="1537"/>
                    <a:pt x="649" y="1862"/>
                    <a:pt x="961" y="1862"/>
                  </a:cubicBezTo>
                  <a:cubicBezTo>
                    <a:pt x="1045" y="1862"/>
                    <a:pt x="1252" y="1834"/>
                    <a:pt x="1252" y="1576"/>
                  </a:cubicBezTo>
                  <a:moveTo>
                    <a:pt x="2163" y="341"/>
                  </a:moveTo>
                  <a:cubicBezTo>
                    <a:pt x="2163" y="419"/>
                    <a:pt x="2224" y="480"/>
                    <a:pt x="2303" y="480"/>
                  </a:cubicBezTo>
                  <a:cubicBezTo>
                    <a:pt x="2381" y="480"/>
                    <a:pt x="2443" y="419"/>
                    <a:pt x="2443" y="341"/>
                  </a:cubicBezTo>
                  <a:cubicBezTo>
                    <a:pt x="2443" y="262"/>
                    <a:pt x="2381" y="201"/>
                    <a:pt x="2303" y="201"/>
                  </a:cubicBezTo>
                  <a:cubicBezTo>
                    <a:pt x="2224" y="201"/>
                    <a:pt x="2163" y="262"/>
                    <a:pt x="2163" y="3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5" name="Freeform 24"/>
            <p:cNvSpPr>
              <a:spLocks noEditPoints="1"/>
            </p:cNvSpPr>
            <p:nvPr userDrawn="1"/>
          </p:nvSpPr>
          <p:spPr bwMode="auto">
            <a:xfrm>
              <a:off x="7272338" y="1462088"/>
              <a:ext cx="1169988" cy="1565275"/>
            </a:xfrm>
            <a:custGeom>
              <a:avLst/>
              <a:gdLst>
                <a:gd name="T0" fmla="*/ 2276 w 3467"/>
                <a:gd name="T1" fmla="*/ 1191 h 4635"/>
                <a:gd name="T2" fmla="*/ 1951 w 3467"/>
                <a:gd name="T3" fmla="*/ 733 h 4635"/>
                <a:gd name="T4" fmla="*/ 1867 w 3467"/>
                <a:gd name="T5" fmla="*/ 593 h 4635"/>
                <a:gd name="T6" fmla="*/ 1733 w 3467"/>
                <a:gd name="T7" fmla="*/ 901 h 4635"/>
                <a:gd name="T8" fmla="*/ 1297 w 3467"/>
                <a:gd name="T9" fmla="*/ 398 h 4635"/>
                <a:gd name="T10" fmla="*/ 1248 w 3467"/>
                <a:gd name="T11" fmla="*/ 481 h 4635"/>
                <a:gd name="T12" fmla="*/ 1259 w 3467"/>
                <a:gd name="T13" fmla="*/ 655 h 4635"/>
                <a:gd name="T14" fmla="*/ 1175 w 3467"/>
                <a:gd name="T15" fmla="*/ 778 h 4635"/>
                <a:gd name="T16" fmla="*/ 761 w 3467"/>
                <a:gd name="T17" fmla="*/ 425 h 4635"/>
                <a:gd name="T18" fmla="*/ 705 w 3467"/>
                <a:gd name="T19" fmla="*/ 470 h 4635"/>
                <a:gd name="T20" fmla="*/ 817 w 3467"/>
                <a:gd name="T21" fmla="*/ 722 h 4635"/>
                <a:gd name="T22" fmla="*/ 453 w 3467"/>
                <a:gd name="T23" fmla="*/ 895 h 4635"/>
                <a:gd name="T24" fmla="*/ 571 w 3467"/>
                <a:gd name="T25" fmla="*/ 962 h 4635"/>
                <a:gd name="T26" fmla="*/ 968 w 3467"/>
                <a:gd name="T27" fmla="*/ 912 h 4635"/>
                <a:gd name="T28" fmla="*/ 1108 w 3467"/>
                <a:gd name="T29" fmla="*/ 996 h 4635"/>
                <a:gd name="T30" fmla="*/ 906 w 3467"/>
                <a:gd name="T31" fmla="*/ 1247 h 4635"/>
                <a:gd name="T32" fmla="*/ 968 w 3467"/>
                <a:gd name="T33" fmla="*/ 1297 h 4635"/>
                <a:gd name="T34" fmla="*/ 1577 w 3467"/>
                <a:gd name="T35" fmla="*/ 1035 h 4635"/>
                <a:gd name="T36" fmla="*/ 1694 w 3467"/>
                <a:gd name="T37" fmla="*/ 1102 h 4635"/>
                <a:gd name="T38" fmla="*/ 1504 w 3467"/>
                <a:gd name="T39" fmla="*/ 1409 h 4635"/>
                <a:gd name="T40" fmla="*/ 1555 w 3467"/>
                <a:gd name="T41" fmla="*/ 1471 h 4635"/>
                <a:gd name="T42" fmla="*/ 1979 w 3467"/>
                <a:gd name="T43" fmla="*/ 1208 h 4635"/>
                <a:gd name="T44" fmla="*/ 2215 w 3467"/>
                <a:gd name="T45" fmla="*/ 1236 h 4635"/>
                <a:gd name="T46" fmla="*/ 2276 w 3467"/>
                <a:gd name="T47" fmla="*/ 1191 h 4635"/>
                <a:gd name="T48" fmla="*/ 2421 w 3467"/>
                <a:gd name="T49" fmla="*/ 3903 h 4635"/>
                <a:gd name="T50" fmla="*/ 2806 w 3467"/>
                <a:gd name="T51" fmla="*/ 3126 h 4635"/>
                <a:gd name="T52" fmla="*/ 2136 w 3467"/>
                <a:gd name="T53" fmla="*/ 2500 h 4635"/>
                <a:gd name="T54" fmla="*/ 2717 w 3467"/>
                <a:gd name="T55" fmla="*/ 1812 h 4635"/>
                <a:gd name="T56" fmla="*/ 2773 w 3467"/>
                <a:gd name="T57" fmla="*/ 1924 h 4635"/>
                <a:gd name="T58" fmla="*/ 2678 w 3467"/>
                <a:gd name="T59" fmla="*/ 2623 h 4635"/>
                <a:gd name="T60" fmla="*/ 2868 w 3467"/>
                <a:gd name="T61" fmla="*/ 2931 h 4635"/>
                <a:gd name="T62" fmla="*/ 3226 w 3467"/>
                <a:gd name="T63" fmla="*/ 2265 h 4635"/>
                <a:gd name="T64" fmla="*/ 2544 w 3467"/>
                <a:gd name="T65" fmla="*/ 1493 h 4635"/>
                <a:gd name="T66" fmla="*/ 1476 w 3467"/>
                <a:gd name="T67" fmla="*/ 1739 h 4635"/>
                <a:gd name="T68" fmla="*/ 0 w 3467"/>
                <a:gd name="T69" fmla="*/ 28 h 4635"/>
                <a:gd name="T70" fmla="*/ 11 w 3467"/>
                <a:gd name="T71" fmla="*/ 0 h 4635"/>
                <a:gd name="T72" fmla="*/ 537 w 3467"/>
                <a:gd name="T73" fmla="*/ 146 h 4635"/>
                <a:gd name="T74" fmla="*/ 1197 w 3467"/>
                <a:gd name="T75" fmla="*/ 95 h 4635"/>
                <a:gd name="T76" fmla="*/ 2578 w 3467"/>
                <a:gd name="T77" fmla="*/ 1152 h 4635"/>
                <a:gd name="T78" fmla="*/ 3428 w 3467"/>
                <a:gd name="T79" fmla="*/ 2270 h 4635"/>
                <a:gd name="T80" fmla="*/ 2601 w 3467"/>
                <a:gd name="T81" fmla="*/ 3914 h 4635"/>
                <a:gd name="T82" fmla="*/ 3271 w 3467"/>
                <a:gd name="T83" fmla="*/ 3428 h 4635"/>
                <a:gd name="T84" fmla="*/ 3467 w 3467"/>
                <a:gd name="T85" fmla="*/ 3702 h 4635"/>
                <a:gd name="T86" fmla="*/ 3058 w 3467"/>
                <a:gd name="T87" fmla="*/ 4546 h 4635"/>
                <a:gd name="T88" fmla="*/ 3064 w 3467"/>
                <a:gd name="T89" fmla="*/ 4463 h 4635"/>
                <a:gd name="T90" fmla="*/ 2823 w 3467"/>
                <a:gd name="T91" fmla="*/ 4083 h 4635"/>
                <a:gd name="T92" fmla="*/ 2298 w 3467"/>
                <a:gd name="T93" fmla="*/ 4635 h 4635"/>
                <a:gd name="T94" fmla="*/ 1526 w 3467"/>
                <a:gd name="T95" fmla="*/ 3238 h 4635"/>
                <a:gd name="T96" fmla="*/ 447 w 3467"/>
                <a:gd name="T97" fmla="*/ 2511 h 4635"/>
                <a:gd name="T98" fmla="*/ 548 w 3467"/>
                <a:gd name="T99" fmla="*/ 1952 h 4635"/>
                <a:gd name="T100" fmla="*/ 503 w 3467"/>
                <a:gd name="T101" fmla="*/ 1789 h 4635"/>
                <a:gd name="T102" fmla="*/ 1181 w 3467"/>
                <a:gd name="T103" fmla="*/ 2718 h 4635"/>
                <a:gd name="T104" fmla="*/ 2287 w 3467"/>
                <a:gd name="T105" fmla="*/ 4143 h 4635"/>
                <a:gd name="T106" fmla="*/ 2298 w 3467"/>
                <a:gd name="T107" fmla="*/ 3993 h 4635"/>
                <a:gd name="T108" fmla="*/ 1108 w 3467"/>
                <a:gd name="T109" fmla="*/ 2019 h 4635"/>
                <a:gd name="T110" fmla="*/ 2158 w 3467"/>
                <a:gd name="T111" fmla="*/ 3087 h 4635"/>
                <a:gd name="T112" fmla="*/ 2421 w 3467"/>
                <a:gd name="T113" fmla="*/ 3903 h 4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67" h="4635">
                  <a:moveTo>
                    <a:pt x="2276" y="1191"/>
                  </a:moveTo>
                  <a:cubicBezTo>
                    <a:pt x="2276" y="1074"/>
                    <a:pt x="1979" y="1063"/>
                    <a:pt x="1951" y="733"/>
                  </a:cubicBezTo>
                  <a:cubicBezTo>
                    <a:pt x="1946" y="683"/>
                    <a:pt x="1929" y="593"/>
                    <a:pt x="1867" y="593"/>
                  </a:cubicBezTo>
                  <a:cubicBezTo>
                    <a:pt x="1767" y="593"/>
                    <a:pt x="1845" y="901"/>
                    <a:pt x="1733" y="901"/>
                  </a:cubicBezTo>
                  <a:cubicBezTo>
                    <a:pt x="1476" y="901"/>
                    <a:pt x="1392" y="398"/>
                    <a:pt x="1297" y="398"/>
                  </a:cubicBezTo>
                  <a:cubicBezTo>
                    <a:pt x="1274" y="398"/>
                    <a:pt x="1248" y="414"/>
                    <a:pt x="1248" y="481"/>
                  </a:cubicBezTo>
                  <a:cubicBezTo>
                    <a:pt x="1248" y="543"/>
                    <a:pt x="1259" y="582"/>
                    <a:pt x="1259" y="655"/>
                  </a:cubicBezTo>
                  <a:cubicBezTo>
                    <a:pt x="1259" y="727"/>
                    <a:pt x="1242" y="778"/>
                    <a:pt x="1175" y="778"/>
                  </a:cubicBezTo>
                  <a:cubicBezTo>
                    <a:pt x="1024" y="778"/>
                    <a:pt x="890" y="425"/>
                    <a:pt x="761" y="425"/>
                  </a:cubicBezTo>
                  <a:cubicBezTo>
                    <a:pt x="733" y="425"/>
                    <a:pt x="705" y="442"/>
                    <a:pt x="705" y="470"/>
                  </a:cubicBezTo>
                  <a:cubicBezTo>
                    <a:pt x="705" y="537"/>
                    <a:pt x="817" y="660"/>
                    <a:pt x="817" y="722"/>
                  </a:cubicBezTo>
                  <a:cubicBezTo>
                    <a:pt x="817" y="856"/>
                    <a:pt x="453" y="783"/>
                    <a:pt x="453" y="895"/>
                  </a:cubicBezTo>
                  <a:cubicBezTo>
                    <a:pt x="453" y="945"/>
                    <a:pt x="503" y="962"/>
                    <a:pt x="571" y="962"/>
                  </a:cubicBezTo>
                  <a:cubicBezTo>
                    <a:pt x="688" y="962"/>
                    <a:pt x="873" y="912"/>
                    <a:pt x="968" y="912"/>
                  </a:cubicBezTo>
                  <a:cubicBezTo>
                    <a:pt x="1024" y="912"/>
                    <a:pt x="1108" y="923"/>
                    <a:pt x="1108" y="996"/>
                  </a:cubicBezTo>
                  <a:cubicBezTo>
                    <a:pt x="1108" y="1074"/>
                    <a:pt x="906" y="1174"/>
                    <a:pt x="906" y="1247"/>
                  </a:cubicBezTo>
                  <a:cubicBezTo>
                    <a:pt x="906" y="1281"/>
                    <a:pt x="940" y="1297"/>
                    <a:pt x="968" y="1297"/>
                  </a:cubicBezTo>
                  <a:cubicBezTo>
                    <a:pt x="1119" y="1297"/>
                    <a:pt x="1387" y="1035"/>
                    <a:pt x="1577" y="1035"/>
                  </a:cubicBezTo>
                  <a:cubicBezTo>
                    <a:pt x="1610" y="1035"/>
                    <a:pt x="1694" y="1052"/>
                    <a:pt x="1694" y="1102"/>
                  </a:cubicBezTo>
                  <a:cubicBezTo>
                    <a:pt x="1694" y="1174"/>
                    <a:pt x="1504" y="1303"/>
                    <a:pt x="1504" y="1409"/>
                  </a:cubicBezTo>
                  <a:cubicBezTo>
                    <a:pt x="1504" y="1437"/>
                    <a:pt x="1521" y="1471"/>
                    <a:pt x="1555" y="1471"/>
                  </a:cubicBezTo>
                  <a:cubicBezTo>
                    <a:pt x="1655" y="1471"/>
                    <a:pt x="1789" y="1208"/>
                    <a:pt x="1979" y="1208"/>
                  </a:cubicBezTo>
                  <a:cubicBezTo>
                    <a:pt x="2052" y="1208"/>
                    <a:pt x="2158" y="1236"/>
                    <a:pt x="2215" y="1236"/>
                  </a:cubicBezTo>
                  <a:cubicBezTo>
                    <a:pt x="2259" y="1236"/>
                    <a:pt x="2276" y="1208"/>
                    <a:pt x="2276" y="1191"/>
                  </a:cubicBezTo>
                  <a:moveTo>
                    <a:pt x="2421" y="3903"/>
                  </a:moveTo>
                  <a:cubicBezTo>
                    <a:pt x="2511" y="3624"/>
                    <a:pt x="2623" y="3428"/>
                    <a:pt x="2806" y="3126"/>
                  </a:cubicBezTo>
                  <a:cubicBezTo>
                    <a:pt x="2623" y="3031"/>
                    <a:pt x="2136" y="2829"/>
                    <a:pt x="2136" y="2500"/>
                  </a:cubicBezTo>
                  <a:cubicBezTo>
                    <a:pt x="2136" y="2114"/>
                    <a:pt x="2617" y="1812"/>
                    <a:pt x="2717" y="1812"/>
                  </a:cubicBezTo>
                  <a:cubicBezTo>
                    <a:pt x="2762" y="1812"/>
                    <a:pt x="2773" y="1851"/>
                    <a:pt x="2773" y="1924"/>
                  </a:cubicBezTo>
                  <a:cubicBezTo>
                    <a:pt x="2773" y="2125"/>
                    <a:pt x="2678" y="2449"/>
                    <a:pt x="2678" y="2623"/>
                  </a:cubicBezTo>
                  <a:cubicBezTo>
                    <a:pt x="2678" y="2779"/>
                    <a:pt x="2779" y="2931"/>
                    <a:pt x="2868" y="2931"/>
                  </a:cubicBezTo>
                  <a:cubicBezTo>
                    <a:pt x="2963" y="2931"/>
                    <a:pt x="3226" y="2595"/>
                    <a:pt x="3226" y="2265"/>
                  </a:cubicBezTo>
                  <a:cubicBezTo>
                    <a:pt x="3226" y="1672"/>
                    <a:pt x="2706" y="1493"/>
                    <a:pt x="2544" y="1493"/>
                  </a:cubicBezTo>
                  <a:cubicBezTo>
                    <a:pt x="2394" y="1493"/>
                    <a:pt x="2119" y="1739"/>
                    <a:pt x="1476" y="1739"/>
                  </a:cubicBezTo>
                  <a:cubicBezTo>
                    <a:pt x="274" y="1739"/>
                    <a:pt x="0" y="548"/>
                    <a:pt x="0" y="28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39" y="0"/>
                    <a:pt x="156" y="146"/>
                    <a:pt x="537" y="146"/>
                  </a:cubicBezTo>
                  <a:cubicBezTo>
                    <a:pt x="733" y="146"/>
                    <a:pt x="912" y="95"/>
                    <a:pt x="1197" y="95"/>
                  </a:cubicBezTo>
                  <a:cubicBezTo>
                    <a:pt x="1867" y="95"/>
                    <a:pt x="2164" y="560"/>
                    <a:pt x="2578" y="1152"/>
                  </a:cubicBezTo>
                  <a:cubicBezTo>
                    <a:pt x="2829" y="1308"/>
                    <a:pt x="3428" y="1561"/>
                    <a:pt x="3428" y="2270"/>
                  </a:cubicBezTo>
                  <a:cubicBezTo>
                    <a:pt x="3428" y="2897"/>
                    <a:pt x="2762" y="3244"/>
                    <a:pt x="2601" y="3914"/>
                  </a:cubicBezTo>
                  <a:cubicBezTo>
                    <a:pt x="2857" y="3887"/>
                    <a:pt x="3008" y="3428"/>
                    <a:pt x="3271" y="3428"/>
                  </a:cubicBezTo>
                  <a:cubicBezTo>
                    <a:pt x="3405" y="3428"/>
                    <a:pt x="3467" y="3534"/>
                    <a:pt x="3467" y="3702"/>
                  </a:cubicBezTo>
                  <a:cubicBezTo>
                    <a:pt x="3467" y="3948"/>
                    <a:pt x="3327" y="4317"/>
                    <a:pt x="3058" y="4546"/>
                  </a:cubicBezTo>
                  <a:cubicBezTo>
                    <a:pt x="3064" y="4524"/>
                    <a:pt x="3064" y="4496"/>
                    <a:pt x="3064" y="4463"/>
                  </a:cubicBezTo>
                  <a:cubicBezTo>
                    <a:pt x="3064" y="4306"/>
                    <a:pt x="3002" y="4083"/>
                    <a:pt x="2823" y="4083"/>
                  </a:cubicBezTo>
                  <a:cubicBezTo>
                    <a:pt x="2544" y="4083"/>
                    <a:pt x="2455" y="4384"/>
                    <a:pt x="2298" y="4635"/>
                  </a:cubicBezTo>
                  <a:cubicBezTo>
                    <a:pt x="2136" y="4065"/>
                    <a:pt x="1918" y="3551"/>
                    <a:pt x="1526" y="3238"/>
                  </a:cubicBezTo>
                  <a:cubicBezTo>
                    <a:pt x="1130" y="2919"/>
                    <a:pt x="447" y="3093"/>
                    <a:pt x="447" y="2511"/>
                  </a:cubicBezTo>
                  <a:cubicBezTo>
                    <a:pt x="447" y="2354"/>
                    <a:pt x="548" y="2131"/>
                    <a:pt x="548" y="1952"/>
                  </a:cubicBezTo>
                  <a:cubicBezTo>
                    <a:pt x="548" y="1890"/>
                    <a:pt x="537" y="1834"/>
                    <a:pt x="503" y="1789"/>
                  </a:cubicBezTo>
                  <a:cubicBezTo>
                    <a:pt x="1041" y="1991"/>
                    <a:pt x="850" y="2349"/>
                    <a:pt x="1181" y="2718"/>
                  </a:cubicBezTo>
                  <a:cubicBezTo>
                    <a:pt x="1387" y="2953"/>
                    <a:pt x="1957" y="3176"/>
                    <a:pt x="2287" y="4143"/>
                  </a:cubicBezTo>
                  <a:cubicBezTo>
                    <a:pt x="2293" y="4116"/>
                    <a:pt x="2298" y="4043"/>
                    <a:pt x="2298" y="3993"/>
                  </a:cubicBezTo>
                  <a:cubicBezTo>
                    <a:pt x="2298" y="3165"/>
                    <a:pt x="1203" y="2354"/>
                    <a:pt x="1108" y="2019"/>
                  </a:cubicBezTo>
                  <a:cubicBezTo>
                    <a:pt x="1744" y="2092"/>
                    <a:pt x="1856" y="2248"/>
                    <a:pt x="2158" y="3087"/>
                  </a:cubicBezTo>
                  <a:cubicBezTo>
                    <a:pt x="2220" y="3260"/>
                    <a:pt x="2421" y="3691"/>
                    <a:pt x="2421" y="3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6" name="Freeform 25"/>
            <p:cNvSpPr>
              <a:spLocks noEditPoints="1"/>
            </p:cNvSpPr>
            <p:nvPr userDrawn="1"/>
          </p:nvSpPr>
          <p:spPr bwMode="auto">
            <a:xfrm>
              <a:off x="6421438" y="0"/>
              <a:ext cx="1090613" cy="889000"/>
            </a:xfrm>
            <a:custGeom>
              <a:avLst/>
              <a:gdLst>
                <a:gd name="T0" fmla="*/ 1885 w 3233"/>
                <a:gd name="T1" fmla="*/ 2320 h 2634"/>
                <a:gd name="T2" fmla="*/ 1236 w 3233"/>
                <a:gd name="T3" fmla="*/ 2024 h 2634"/>
                <a:gd name="T4" fmla="*/ 1314 w 3233"/>
                <a:gd name="T5" fmla="*/ 1940 h 2634"/>
                <a:gd name="T6" fmla="*/ 1795 w 3233"/>
                <a:gd name="T7" fmla="*/ 2130 h 2634"/>
                <a:gd name="T8" fmla="*/ 1835 w 3233"/>
                <a:gd name="T9" fmla="*/ 2086 h 2634"/>
                <a:gd name="T10" fmla="*/ 1739 w 3233"/>
                <a:gd name="T11" fmla="*/ 1733 h 2634"/>
                <a:gd name="T12" fmla="*/ 1790 w 3233"/>
                <a:gd name="T13" fmla="*/ 1694 h 2634"/>
                <a:gd name="T14" fmla="*/ 2283 w 3233"/>
                <a:gd name="T15" fmla="*/ 1756 h 2634"/>
                <a:gd name="T16" fmla="*/ 2332 w 3233"/>
                <a:gd name="T17" fmla="*/ 1711 h 2634"/>
                <a:gd name="T18" fmla="*/ 1969 w 3233"/>
                <a:gd name="T19" fmla="*/ 1274 h 2634"/>
                <a:gd name="T20" fmla="*/ 2421 w 3233"/>
                <a:gd name="T21" fmla="*/ 1001 h 2634"/>
                <a:gd name="T22" fmla="*/ 1806 w 3233"/>
                <a:gd name="T23" fmla="*/ 861 h 2634"/>
                <a:gd name="T24" fmla="*/ 1924 w 3233"/>
                <a:gd name="T25" fmla="*/ 587 h 2634"/>
                <a:gd name="T26" fmla="*/ 1863 w 3233"/>
                <a:gd name="T27" fmla="*/ 548 h 2634"/>
                <a:gd name="T28" fmla="*/ 1432 w 3233"/>
                <a:gd name="T29" fmla="*/ 654 h 2634"/>
                <a:gd name="T30" fmla="*/ 1308 w 3233"/>
                <a:gd name="T31" fmla="*/ 565 h 2634"/>
                <a:gd name="T32" fmla="*/ 1868 w 3233"/>
                <a:gd name="T33" fmla="*/ 296 h 2634"/>
                <a:gd name="T34" fmla="*/ 2751 w 3233"/>
                <a:gd name="T35" fmla="*/ 1314 h 2634"/>
                <a:gd name="T36" fmla="*/ 1885 w 3233"/>
                <a:gd name="T37" fmla="*/ 2320 h 2634"/>
                <a:gd name="T38" fmla="*/ 795 w 3233"/>
                <a:gd name="T39" fmla="*/ 1258 h 2634"/>
                <a:gd name="T40" fmla="*/ 576 w 3233"/>
                <a:gd name="T41" fmla="*/ 1012 h 2634"/>
                <a:gd name="T42" fmla="*/ 604 w 3233"/>
                <a:gd name="T43" fmla="*/ 995 h 2634"/>
                <a:gd name="T44" fmla="*/ 856 w 3233"/>
                <a:gd name="T45" fmla="*/ 1017 h 2634"/>
                <a:gd name="T46" fmla="*/ 995 w 3233"/>
                <a:gd name="T47" fmla="*/ 705 h 2634"/>
                <a:gd name="T48" fmla="*/ 1163 w 3233"/>
                <a:gd name="T49" fmla="*/ 1001 h 2634"/>
                <a:gd name="T50" fmla="*/ 1426 w 3233"/>
                <a:gd name="T51" fmla="*/ 917 h 2634"/>
                <a:gd name="T52" fmla="*/ 1448 w 3233"/>
                <a:gd name="T53" fmla="*/ 934 h 2634"/>
                <a:gd name="T54" fmla="*/ 1308 w 3233"/>
                <a:gd name="T55" fmla="*/ 1168 h 2634"/>
                <a:gd name="T56" fmla="*/ 1622 w 3233"/>
                <a:gd name="T57" fmla="*/ 1325 h 2634"/>
                <a:gd name="T58" fmla="*/ 1303 w 3233"/>
                <a:gd name="T59" fmla="*/ 1426 h 2634"/>
                <a:gd name="T60" fmla="*/ 1420 w 3233"/>
                <a:gd name="T61" fmla="*/ 1672 h 2634"/>
                <a:gd name="T62" fmla="*/ 1404 w 3233"/>
                <a:gd name="T63" fmla="*/ 1689 h 2634"/>
                <a:gd name="T64" fmla="*/ 1135 w 3233"/>
                <a:gd name="T65" fmla="*/ 1610 h 2634"/>
                <a:gd name="T66" fmla="*/ 923 w 3233"/>
                <a:gd name="T67" fmla="*/ 1839 h 2634"/>
                <a:gd name="T68" fmla="*/ 896 w 3233"/>
                <a:gd name="T69" fmla="*/ 1789 h 2634"/>
                <a:gd name="T70" fmla="*/ 884 w 3233"/>
                <a:gd name="T71" fmla="*/ 1565 h 2634"/>
                <a:gd name="T72" fmla="*/ 845 w 3233"/>
                <a:gd name="T73" fmla="*/ 1521 h 2634"/>
                <a:gd name="T74" fmla="*/ 610 w 3233"/>
                <a:gd name="T75" fmla="*/ 1515 h 2634"/>
                <a:gd name="T76" fmla="*/ 571 w 3233"/>
                <a:gd name="T77" fmla="*/ 1498 h 2634"/>
                <a:gd name="T78" fmla="*/ 795 w 3233"/>
                <a:gd name="T79" fmla="*/ 1258 h 2634"/>
                <a:gd name="T80" fmla="*/ 632 w 3233"/>
                <a:gd name="T81" fmla="*/ 2175 h 2634"/>
                <a:gd name="T82" fmla="*/ 756 w 3233"/>
                <a:gd name="T83" fmla="*/ 2521 h 2634"/>
                <a:gd name="T84" fmla="*/ 806 w 3233"/>
                <a:gd name="T85" fmla="*/ 2594 h 2634"/>
                <a:gd name="T86" fmla="*/ 1051 w 3233"/>
                <a:gd name="T87" fmla="*/ 2337 h 2634"/>
                <a:gd name="T88" fmla="*/ 1918 w 3233"/>
                <a:gd name="T89" fmla="*/ 2634 h 2634"/>
                <a:gd name="T90" fmla="*/ 3233 w 3233"/>
                <a:gd name="T91" fmla="*/ 1319 h 2634"/>
                <a:gd name="T92" fmla="*/ 1873 w 3233"/>
                <a:gd name="T93" fmla="*/ 33 h 2634"/>
                <a:gd name="T94" fmla="*/ 1079 w 3233"/>
                <a:gd name="T95" fmla="*/ 218 h 2634"/>
                <a:gd name="T96" fmla="*/ 789 w 3233"/>
                <a:gd name="T97" fmla="*/ 0 h 2634"/>
                <a:gd name="T98" fmla="*/ 733 w 3233"/>
                <a:gd name="T99" fmla="*/ 151 h 2634"/>
                <a:gd name="T100" fmla="*/ 666 w 3233"/>
                <a:gd name="T101" fmla="*/ 408 h 2634"/>
                <a:gd name="T102" fmla="*/ 11 w 3233"/>
                <a:gd name="T103" fmla="*/ 162 h 2634"/>
                <a:gd name="T104" fmla="*/ 358 w 3233"/>
                <a:gd name="T105" fmla="*/ 782 h 2634"/>
                <a:gd name="T106" fmla="*/ 17 w 3233"/>
                <a:gd name="T107" fmla="*/ 1046 h 2634"/>
                <a:gd name="T108" fmla="*/ 380 w 3233"/>
                <a:gd name="T109" fmla="*/ 1347 h 2634"/>
                <a:gd name="T110" fmla="*/ 0 w 3233"/>
                <a:gd name="T111" fmla="*/ 1745 h 2634"/>
                <a:gd name="T112" fmla="*/ 380 w 3233"/>
                <a:gd name="T113" fmla="*/ 1890 h 2634"/>
                <a:gd name="T114" fmla="*/ 101 w 3233"/>
                <a:gd name="T115" fmla="*/ 2510 h 2634"/>
                <a:gd name="T116" fmla="*/ 129 w 3233"/>
                <a:gd name="T117" fmla="*/ 2538 h 2634"/>
                <a:gd name="T118" fmla="*/ 632 w 3233"/>
                <a:gd name="T119" fmla="*/ 2175 h 2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33" h="2634">
                  <a:moveTo>
                    <a:pt x="1885" y="2320"/>
                  </a:moveTo>
                  <a:cubicBezTo>
                    <a:pt x="1493" y="2320"/>
                    <a:pt x="1236" y="2125"/>
                    <a:pt x="1236" y="2024"/>
                  </a:cubicBezTo>
                  <a:cubicBezTo>
                    <a:pt x="1236" y="1973"/>
                    <a:pt x="1269" y="1940"/>
                    <a:pt x="1314" y="1940"/>
                  </a:cubicBezTo>
                  <a:cubicBezTo>
                    <a:pt x="1437" y="1940"/>
                    <a:pt x="1706" y="2130"/>
                    <a:pt x="1795" y="2130"/>
                  </a:cubicBezTo>
                  <a:cubicBezTo>
                    <a:pt x="1818" y="2130"/>
                    <a:pt x="1835" y="2119"/>
                    <a:pt x="1835" y="2086"/>
                  </a:cubicBezTo>
                  <a:cubicBezTo>
                    <a:pt x="1835" y="1985"/>
                    <a:pt x="1739" y="1817"/>
                    <a:pt x="1739" y="1733"/>
                  </a:cubicBezTo>
                  <a:cubicBezTo>
                    <a:pt x="1739" y="1711"/>
                    <a:pt x="1756" y="1694"/>
                    <a:pt x="1790" y="1694"/>
                  </a:cubicBezTo>
                  <a:cubicBezTo>
                    <a:pt x="1941" y="1694"/>
                    <a:pt x="2165" y="1756"/>
                    <a:pt x="2283" y="1756"/>
                  </a:cubicBezTo>
                  <a:cubicBezTo>
                    <a:pt x="2321" y="1756"/>
                    <a:pt x="2332" y="1733"/>
                    <a:pt x="2332" y="1711"/>
                  </a:cubicBezTo>
                  <a:cubicBezTo>
                    <a:pt x="2332" y="1588"/>
                    <a:pt x="1969" y="1347"/>
                    <a:pt x="1969" y="1274"/>
                  </a:cubicBezTo>
                  <a:cubicBezTo>
                    <a:pt x="1969" y="1208"/>
                    <a:pt x="2421" y="1107"/>
                    <a:pt x="2421" y="1001"/>
                  </a:cubicBezTo>
                  <a:cubicBezTo>
                    <a:pt x="2421" y="889"/>
                    <a:pt x="1806" y="967"/>
                    <a:pt x="1806" y="861"/>
                  </a:cubicBezTo>
                  <a:cubicBezTo>
                    <a:pt x="1806" y="782"/>
                    <a:pt x="1924" y="648"/>
                    <a:pt x="1924" y="587"/>
                  </a:cubicBezTo>
                  <a:cubicBezTo>
                    <a:pt x="1924" y="559"/>
                    <a:pt x="1901" y="548"/>
                    <a:pt x="1863" y="548"/>
                  </a:cubicBezTo>
                  <a:cubicBezTo>
                    <a:pt x="1812" y="548"/>
                    <a:pt x="1543" y="654"/>
                    <a:pt x="1432" y="654"/>
                  </a:cubicBezTo>
                  <a:cubicBezTo>
                    <a:pt x="1376" y="654"/>
                    <a:pt x="1308" y="643"/>
                    <a:pt x="1308" y="565"/>
                  </a:cubicBezTo>
                  <a:cubicBezTo>
                    <a:pt x="1308" y="436"/>
                    <a:pt x="1527" y="296"/>
                    <a:pt x="1868" y="296"/>
                  </a:cubicBezTo>
                  <a:cubicBezTo>
                    <a:pt x="2421" y="296"/>
                    <a:pt x="2751" y="677"/>
                    <a:pt x="2751" y="1314"/>
                  </a:cubicBezTo>
                  <a:cubicBezTo>
                    <a:pt x="2751" y="2119"/>
                    <a:pt x="2187" y="2320"/>
                    <a:pt x="1885" y="2320"/>
                  </a:cubicBezTo>
                  <a:moveTo>
                    <a:pt x="795" y="1258"/>
                  </a:moveTo>
                  <a:cubicBezTo>
                    <a:pt x="795" y="1196"/>
                    <a:pt x="576" y="1079"/>
                    <a:pt x="576" y="1012"/>
                  </a:cubicBezTo>
                  <a:cubicBezTo>
                    <a:pt x="576" y="1001"/>
                    <a:pt x="587" y="995"/>
                    <a:pt x="604" y="995"/>
                  </a:cubicBezTo>
                  <a:cubicBezTo>
                    <a:pt x="666" y="995"/>
                    <a:pt x="772" y="1017"/>
                    <a:pt x="856" y="1017"/>
                  </a:cubicBezTo>
                  <a:cubicBezTo>
                    <a:pt x="929" y="1017"/>
                    <a:pt x="940" y="705"/>
                    <a:pt x="995" y="705"/>
                  </a:cubicBezTo>
                  <a:cubicBezTo>
                    <a:pt x="1034" y="705"/>
                    <a:pt x="1101" y="1001"/>
                    <a:pt x="1163" y="1001"/>
                  </a:cubicBezTo>
                  <a:cubicBezTo>
                    <a:pt x="1236" y="1001"/>
                    <a:pt x="1370" y="917"/>
                    <a:pt x="1426" y="917"/>
                  </a:cubicBezTo>
                  <a:cubicBezTo>
                    <a:pt x="1437" y="917"/>
                    <a:pt x="1448" y="922"/>
                    <a:pt x="1448" y="934"/>
                  </a:cubicBezTo>
                  <a:cubicBezTo>
                    <a:pt x="1448" y="973"/>
                    <a:pt x="1308" y="1123"/>
                    <a:pt x="1308" y="1168"/>
                  </a:cubicBezTo>
                  <a:cubicBezTo>
                    <a:pt x="1308" y="1219"/>
                    <a:pt x="1622" y="1280"/>
                    <a:pt x="1622" y="1325"/>
                  </a:cubicBezTo>
                  <a:cubicBezTo>
                    <a:pt x="1622" y="1381"/>
                    <a:pt x="1303" y="1376"/>
                    <a:pt x="1303" y="1426"/>
                  </a:cubicBezTo>
                  <a:cubicBezTo>
                    <a:pt x="1303" y="1465"/>
                    <a:pt x="1420" y="1621"/>
                    <a:pt x="1420" y="1672"/>
                  </a:cubicBezTo>
                  <a:cubicBezTo>
                    <a:pt x="1420" y="1683"/>
                    <a:pt x="1415" y="1689"/>
                    <a:pt x="1404" y="1689"/>
                  </a:cubicBezTo>
                  <a:cubicBezTo>
                    <a:pt x="1359" y="1689"/>
                    <a:pt x="1185" y="1610"/>
                    <a:pt x="1135" y="1610"/>
                  </a:cubicBezTo>
                  <a:cubicBezTo>
                    <a:pt x="1074" y="1610"/>
                    <a:pt x="974" y="1839"/>
                    <a:pt x="923" y="1839"/>
                  </a:cubicBezTo>
                  <a:cubicBezTo>
                    <a:pt x="906" y="1839"/>
                    <a:pt x="896" y="1817"/>
                    <a:pt x="896" y="1789"/>
                  </a:cubicBezTo>
                  <a:cubicBezTo>
                    <a:pt x="884" y="1565"/>
                    <a:pt x="884" y="1565"/>
                    <a:pt x="884" y="1565"/>
                  </a:cubicBezTo>
                  <a:cubicBezTo>
                    <a:pt x="884" y="1543"/>
                    <a:pt x="873" y="1521"/>
                    <a:pt x="845" y="1521"/>
                  </a:cubicBezTo>
                  <a:cubicBezTo>
                    <a:pt x="778" y="1521"/>
                    <a:pt x="649" y="1515"/>
                    <a:pt x="610" y="1515"/>
                  </a:cubicBezTo>
                  <a:cubicBezTo>
                    <a:pt x="582" y="1515"/>
                    <a:pt x="571" y="1509"/>
                    <a:pt x="571" y="1498"/>
                  </a:cubicBezTo>
                  <a:cubicBezTo>
                    <a:pt x="571" y="1454"/>
                    <a:pt x="795" y="1297"/>
                    <a:pt x="795" y="1258"/>
                  </a:cubicBezTo>
                  <a:moveTo>
                    <a:pt x="632" y="2175"/>
                  </a:moveTo>
                  <a:cubicBezTo>
                    <a:pt x="722" y="2175"/>
                    <a:pt x="739" y="2393"/>
                    <a:pt x="756" y="2521"/>
                  </a:cubicBezTo>
                  <a:cubicBezTo>
                    <a:pt x="767" y="2589"/>
                    <a:pt x="778" y="2594"/>
                    <a:pt x="806" y="2594"/>
                  </a:cubicBezTo>
                  <a:cubicBezTo>
                    <a:pt x="873" y="2594"/>
                    <a:pt x="979" y="2337"/>
                    <a:pt x="1051" y="2337"/>
                  </a:cubicBezTo>
                  <a:cubicBezTo>
                    <a:pt x="1157" y="2337"/>
                    <a:pt x="1443" y="2634"/>
                    <a:pt x="1918" y="2634"/>
                  </a:cubicBezTo>
                  <a:cubicBezTo>
                    <a:pt x="2595" y="2634"/>
                    <a:pt x="3233" y="2158"/>
                    <a:pt x="3233" y="1319"/>
                  </a:cubicBezTo>
                  <a:cubicBezTo>
                    <a:pt x="3233" y="509"/>
                    <a:pt x="2661" y="33"/>
                    <a:pt x="1873" y="33"/>
                  </a:cubicBezTo>
                  <a:cubicBezTo>
                    <a:pt x="1499" y="33"/>
                    <a:pt x="1224" y="218"/>
                    <a:pt x="1079" y="218"/>
                  </a:cubicBezTo>
                  <a:cubicBezTo>
                    <a:pt x="991" y="224"/>
                    <a:pt x="856" y="0"/>
                    <a:pt x="789" y="0"/>
                  </a:cubicBezTo>
                  <a:cubicBezTo>
                    <a:pt x="761" y="0"/>
                    <a:pt x="733" y="56"/>
                    <a:pt x="733" y="151"/>
                  </a:cubicBezTo>
                  <a:cubicBezTo>
                    <a:pt x="733" y="212"/>
                    <a:pt x="733" y="408"/>
                    <a:pt x="666" y="408"/>
                  </a:cubicBezTo>
                  <a:cubicBezTo>
                    <a:pt x="531" y="408"/>
                    <a:pt x="11" y="22"/>
                    <a:pt x="11" y="162"/>
                  </a:cubicBezTo>
                  <a:cubicBezTo>
                    <a:pt x="11" y="290"/>
                    <a:pt x="358" y="682"/>
                    <a:pt x="358" y="782"/>
                  </a:cubicBezTo>
                  <a:cubicBezTo>
                    <a:pt x="358" y="883"/>
                    <a:pt x="17" y="978"/>
                    <a:pt x="17" y="1046"/>
                  </a:cubicBezTo>
                  <a:cubicBezTo>
                    <a:pt x="17" y="1168"/>
                    <a:pt x="380" y="1191"/>
                    <a:pt x="380" y="1347"/>
                  </a:cubicBezTo>
                  <a:cubicBezTo>
                    <a:pt x="380" y="1504"/>
                    <a:pt x="0" y="1627"/>
                    <a:pt x="0" y="1745"/>
                  </a:cubicBezTo>
                  <a:cubicBezTo>
                    <a:pt x="0" y="1839"/>
                    <a:pt x="380" y="1772"/>
                    <a:pt x="380" y="1890"/>
                  </a:cubicBezTo>
                  <a:cubicBezTo>
                    <a:pt x="380" y="2007"/>
                    <a:pt x="101" y="2399"/>
                    <a:pt x="101" y="2510"/>
                  </a:cubicBezTo>
                  <a:cubicBezTo>
                    <a:pt x="101" y="2538"/>
                    <a:pt x="107" y="2538"/>
                    <a:pt x="129" y="2538"/>
                  </a:cubicBezTo>
                  <a:cubicBezTo>
                    <a:pt x="235" y="2538"/>
                    <a:pt x="554" y="2175"/>
                    <a:pt x="632" y="217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7" name="Freeform 26"/>
            <p:cNvSpPr>
              <a:spLocks/>
            </p:cNvSpPr>
            <p:nvPr userDrawn="1"/>
          </p:nvSpPr>
          <p:spPr bwMode="auto">
            <a:xfrm>
              <a:off x="5176838" y="3908425"/>
              <a:ext cx="800100" cy="593725"/>
            </a:xfrm>
            <a:custGeom>
              <a:avLst/>
              <a:gdLst>
                <a:gd name="T0" fmla="*/ 1784 w 2371"/>
                <a:gd name="T1" fmla="*/ 414 h 1761"/>
                <a:gd name="T2" fmla="*/ 1722 w 2371"/>
                <a:gd name="T3" fmla="*/ 576 h 1761"/>
                <a:gd name="T4" fmla="*/ 1409 w 2371"/>
                <a:gd name="T5" fmla="*/ 408 h 1761"/>
                <a:gd name="T6" fmla="*/ 436 w 2371"/>
                <a:gd name="T7" fmla="*/ 1242 h 1761"/>
                <a:gd name="T8" fmla="*/ 62 w 2371"/>
                <a:gd name="T9" fmla="*/ 1208 h 1761"/>
                <a:gd name="T10" fmla="*/ 0 w 2371"/>
                <a:gd name="T11" fmla="*/ 1258 h 1761"/>
                <a:gd name="T12" fmla="*/ 783 w 2371"/>
                <a:gd name="T13" fmla="*/ 1761 h 1761"/>
                <a:gd name="T14" fmla="*/ 1913 w 2371"/>
                <a:gd name="T15" fmla="*/ 973 h 1761"/>
                <a:gd name="T16" fmla="*/ 1862 w 2371"/>
                <a:gd name="T17" fmla="*/ 744 h 1761"/>
                <a:gd name="T18" fmla="*/ 1991 w 2371"/>
                <a:gd name="T19" fmla="*/ 688 h 1761"/>
                <a:gd name="T20" fmla="*/ 2215 w 2371"/>
                <a:gd name="T21" fmla="*/ 789 h 1761"/>
                <a:gd name="T22" fmla="*/ 2371 w 2371"/>
                <a:gd name="T23" fmla="*/ 632 h 1761"/>
                <a:gd name="T24" fmla="*/ 2265 w 2371"/>
                <a:gd name="T25" fmla="*/ 475 h 1761"/>
                <a:gd name="T26" fmla="*/ 2344 w 2371"/>
                <a:gd name="T27" fmla="*/ 324 h 1761"/>
                <a:gd name="T28" fmla="*/ 2165 w 2371"/>
                <a:gd name="T29" fmla="*/ 140 h 1761"/>
                <a:gd name="T30" fmla="*/ 2041 w 2371"/>
                <a:gd name="T31" fmla="*/ 196 h 1761"/>
                <a:gd name="T32" fmla="*/ 1868 w 2371"/>
                <a:gd name="T33" fmla="*/ 0 h 1761"/>
                <a:gd name="T34" fmla="*/ 1722 w 2371"/>
                <a:gd name="T35" fmla="*/ 157 h 1761"/>
                <a:gd name="T36" fmla="*/ 1784 w 2371"/>
                <a:gd name="T37" fmla="*/ 414 h 1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1" h="1761">
                  <a:moveTo>
                    <a:pt x="1784" y="414"/>
                  </a:moveTo>
                  <a:cubicBezTo>
                    <a:pt x="1784" y="464"/>
                    <a:pt x="1767" y="520"/>
                    <a:pt x="1722" y="576"/>
                  </a:cubicBezTo>
                  <a:cubicBezTo>
                    <a:pt x="1661" y="464"/>
                    <a:pt x="1488" y="408"/>
                    <a:pt x="1409" y="408"/>
                  </a:cubicBezTo>
                  <a:cubicBezTo>
                    <a:pt x="833" y="408"/>
                    <a:pt x="1052" y="1242"/>
                    <a:pt x="436" y="1242"/>
                  </a:cubicBezTo>
                  <a:cubicBezTo>
                    <a:pt x="179" y="1242"/>
                    <a:pt x="157" y="1208"/>
                    <a:pt x="62" y="1208"/>
                  </a:cubicBezTo>
                  <a:cubicBezTo>
                    <a:pt x="22" y="1208"/>
                    <a:pt x="0" y="1225"/>
                    <a:pt x="0" y="1258"/>
                  </a:cubicBezTo>
                  <a:cubicBezTo>
                    <a:pt x="0" y="1404"/>
                    <a:pt x="207" y="1761"/>
                    <a:pt x="783" y="1761"/>
                  </a:cubicBezTo>
                  <a:cubicBezTo>
                    <a:pt x="1359" y="1761"/>
                    <a:pt x="1913" y="1409"/>
                    <a:pt x="1913" y="973"/>
                  </a:cubicBezTo>
                  <a:cubicBezTo>
                    <a:pt x="1913" y="900"/>
                    <a:pt x="1896" y="822"/>
                    <a:pt x="1862" y="744"/>
                  </a:cubicBezTo>
                  <a:cubicBezTo>
                    <a:pt x="1885" y="710"/>
                    <a:pt x="1941" y="688"/>
                    <a:pt x="1991" y="688"/>
                  </a:cubicBezTo>
                  <a:cubicBezTo>
                    <a:pt x="2081" y="688"/>
                    <a:pt x="2131" y="789"/>
                    <a:pt x="2215" y="789"/>
                  </a:cubicBezTo>
                  <a:cubicBezTo>
                    <a:pt x="2304" y="789"/>
                    <a:pt x="2371" y="722"/>
                    <a:pt x="2371" y="632"/>
                  </a:cubicBezTo>
                  <a:cubicBezTo>
                    <a:pt x="2371" y="559"/>
                    <a:pt x="2332" y="509"/>
                    <a:pt x="2265" y="475"/>
                  </a:cubicBezTo>
                  <a:cubicBezTo>
                    <a:pt x="2310" y="442"/>
                    <a:pt x="2344" y="386"/>
                    <a:pt x="2344" y="324"/>
                  </a:cubicBezTo>
                  <a:cubicBezTo>
                    <a:pt x="2344" y="229"/>
                    <a:pt x="2276" y="140"/>
                    <a:pt x="2165" y="140"/>
                  </a:cubicBezTo>
                  <a:cubicBezTo>
                    <a:pt x="2114" y="140"/>
                    <a:pt x="2081" y="157"/>
                    <a:pt x="2041" y="196"/>
                  </a:cubicBezTo>
                  <a:cubicBezTo>
                    <a:pt x="2030" y="95"/>
                    <a:pt x="1975" y="0"/>
                    <a:pt x="1868" y="0"/>
                  </a:cubicBezTo>
                  <a:cubicBezTo>
                    <a:pt x="1784" y="0"/>
                    <a:pt x="1722" y="62"/>
                    <a:pt x="1722" y="157"/>
                  </a:cubicBezTo>
                  <a:cubicBezTo>
                    <a:pt x="1722" y="246"/>
                    <a:pt x="1784" y="319"/>
                    <a:pt x="1784" y="4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8" name="Freeform 27"/>
            <p:cNvSpPr>
              <a:spLocks noEditPoints="1"/>
            </p:cNvSpPr>
            <p:nvPr userDrawn="1"/>
          </p:nvSpPr>
          <p:spPr bwMode="auto">
            <a:xfrm>
              <a:off x="4606925" y="3522663"/>
              <a:ext cx="793750" cy="695325"/>
            </a:xfrm>
            <a:custGeom>
              <a:avLst/>
              <a:gdLst>
                <a:gd name="T0" fmla="*/ 408 w 2348"/>
                <a:gd name="T1" fmla="*/ 515 h 2058"/>
                <a:gd name="T2" fmla="*/ 1124 w 2348"/>
                <a:gd name="T3" fmla="*/ 1153 h 2058"/>
                <a:gd name="T4" fmla="*/ 1330 w 2348"/>
                <a:gd name="T5" fmla="*/ 1762 h 2058"/>
                <a:gd name="T6" fmla="*/ 1985 w 2348"/>
                <a:gd name="T7" fmla="*/ 2058 h 2058"/>
                <a:gd name="T8" fmla="*/ 2348 w 2348"/>
                <a:gd name="T9" fmla="*/ 1807 h 2058"/>
                <a:gd name="T10" fmla="*/ 1671 w 2348"/>
                <a:gd name="T11" fmla="*/ 1153 h 2058"/>
                <a:gd name="T12" fmla="*/ 1526 w 2348"/>
                <a:gd name="T13" fmla="*/ 1158 h 2058"/>
                <a:gd name="T14" fmla="*/ 1358 w 2348"/>
                <a:gd name="T15" fmla="*/ 1108 h 2058"/>
                <a:gd name="T16" fmla="*/ 1073 w 2348"/>
                <a:gd name="T17" fmla="*/ 358 h 2058"/>
                <a:gd name="T18" fmla="*/ 414 w 2348"/>
                <a:gd name="T19" fmla="*/ 0 h 2058"/>
                <a:gd name="T20" fmla="*/ 0 w 2348"/>
                <a:gd name="T21" fmla="*/ 263 h 2058"/>
                <a:gd name="T22" fmla="*/ 408 w 2348"/>
                <a:gd name="T23" fmla="*/ 515 h 2058"/>
                <a:gd name="T24" fmla="*/ 1968 w 2348"/>
                <a:gd name="T25" fmla="*/ 1767 h 2058"/>
                <a:gd name="T26" fmla="*/ 1548 w 2348"/>
                <a:gd name="T27" fmla="*/ 1488 h 2058"/>
                <a:gd name="T28" fmla="*/ 1688 w 2348"/>
                <a:gd name="T29" fmla="*/ 1359 h 2058"/>
                <a:gd name="T30" fmla="*/ 2080 w 2348"/>
                <a:gd name="T31" fmla="*/ 1678 h 2058"/>
                <a:gd name="T32" fmla="*/ 1968 w 2348"/>
                <a:gd name="T33" fmla="*/ 1767 h 2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48" h="2058">
                  <a:moveTo>
                    <a:pt x="408" y="515"/>
                  </a:moveTo>
                  <a:cubicBezTo>
                    <a:pt x="855" y="626"/>
                    <a:pt x="1079" y="867"/>
                    <a:pt x="1124" y="1153"/>
                  </a:cubicBezTo>
                  <a:cubicBezTo>
                    <a:pt x="1168" y="1426"/>
                    <a:pt x="1224" y="1650"/>
                    <a:pt x="1330" y="1762"/>
                  </a:cubicBezTo>
                  <a:cubicBezTo>
                    <a:pt x="1470" y="1918"/>
                    <a:pt x="1744" y="2058"/>
                    <a:pt x="1985" y="2058"/>
                  </a:cubicBezTo>
                  <a:cubicBezTo>
                    <a:pt x="2186" y="2058"/>
                    <a:pt x="2348" y="1991"/>
                    <a:pt x="2348" y="1807"/>
                  </a:cubicBezTo>
                  <a:cubicBezTo>
                    <a:pt x="2348" y="1605"/>
                    <a:pt x="2074" y="1153"/>
                    <a:pt x="1671" y="1153"/>
                  </a:cubicBezTo>
                  <a:cubicBezTo>
                    <a:pt x="1632" y="1153"/>
                    <a:pt x="1582" y="1158"/>
                    <a:pt x="1526" y="1158"/>
                  </a:cubicBezTo>
                  <a:cubicBezTo>
                    <a:pt x="1476" y="1158"/>
                    <a:pt x="1403" y="1147"/>
                    <a:pt x="1358" y="1108"/>
                  </a:cubicBezTo>
                  <a:cubicBezTo>
                    <a:pt x="1269" y="1029"/>
                    <a:pt x="1241" y="610"/>
                    <a:pt x="1073" y="358"/>
                  </a:cubicBezTo>
                  <a:cubicBezTo>
                    <a:pt x="889" y="79"/>
                    <a:pt x="687" y="0"/>
                    <a:pt x="414" y="0"/>
                  </a:cubicBezTo>
                  <a:cubicBezTo>
                    <a:pt x="218" y="0"/>
                    <a:pt x="0" y="106"/>
                    <a:pt x="0" y="263"/>
                  </a:cubicBezTo>
                  <a:cubicBezTo>
                    <a:pt x="0" y="358"/>
                    <a:pt x="50" y="425"/>
                    <a:pt x="408" y="515"/>
                  </a:cubicBezTo>
                  <a:moveTo>
                    <a:pt x="1968" y="1767"/>
                  </a:moveTo>
                  <a:cubicBezTo>
                    <a:pt x="1800" y="1767"/>
                    <a:pt x="1548" y="1589"/>
                    <a:pt x="1548" y="1488"/>
                  </a:cubicBezTo>
                  <a:cubicBezTo>
                    <a:pt x="1548" y="1404"/>
                    <a:pt x="1627" y="1359"/>
                    <a:pt x="1688" y="1359"/>
                  </a:cubicBezTo>
                  <a:cubicBezTo>
                    <a:pt x="1828" y="1359"/>
                    <a:pt x="2080" y="1532"/>
                    <a:pt x="2080" y="1678"/>
                  </a:cubicBezTo>
                  <a:cubicBezTo>
                    <a:pt x="2080" y="1717"/>
                    <a:pt x="2052" y="1767"/>
                    <a:pt x="1968" y="176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9" name="Freeform 28"/>
            <p:cNvSpPr>
              <a:spLocks noEditPoints="1"/>
            </p:cNvSpPr>
            <p:nvPr userDrawn="1"/>
          </p:nvSpPr>
          <p:spPr bwMode="auto">
            <a:xfrm>
              <a:off x="5065713" y="2216150"/>
              <a:ext cx="846138" cy="1709738"/>
            </a:xfrm>
            <a:custGeom>
              <a:avLst/>
              <a:gdLst>
                <a:gd name="T0" fmla="*/ 96 w 2506"/>
                <a:gd name="T1" fmla="*/ 1286 h 5067"/>
                <a:gd name="T2" fmla="*/ 946 w 2506"/>
                <a:gd name="T3" fmla="*/ 297 h 5067"/>
                <a:gd name="T4" fmla="*/ 867 w 2506"/>
                <a:gd name="T5" fmla="*/ 0 h 5067"/>
                <a:gd name="T6" fmla="*/ 1382 w 2506"/>
                <a:gd name="T7" fmla="*/ 660 h 5067"/>
                <a:gd name="T8" fmla="*/ 979 w 2506"/>
                <a:gd name="T9" fmla="*/ 1465 h 5067"/>
                <a:gd name="T10" fmla="*/ 1409 w 2506"/>
                <a:gd name="T11" fmla="*/ 2137 h 5067"/>
                <a:gd name="T12" fmla="*/ 1001 w 2506"/>
                <a:gd name="T13" fmla="*/ 3121 h 5067"/>
                <a:gd name="T14" fmla="*/ 1510 w 2506"/>
                <a:gd name="T15" fmla="*/ 3680 h 5067"/>
                <a:gd name="T16" fmla="*/ 1225 w 2506"/>
                <a:gd name="T17" fmla="*/ 3719 h 5067"/>
                <a:gd name="T18" fmla="*/ 79 w 2506"/>
                <a:gd name="T19" fmla="*/ 2701 h 5067"/>
                <a:gd name="T20" fmla="*/ 375 w 2506"/>
                <a:gd name="T21" fmla="*/ 2013 h 5067"/>
                <a:gd name="T22" fmla="*/ 789 w 2506"/>
                <a:gd name="T23" fmla="*/ 2237 h 5067"/>
                <a:gd name="T24" fmla="*/ 917 w 2506"/>
                <a:gd name="T25" fmla="*/ 2125 h 5067"/>
                <a:gd name="T26" fmla="*/ 96 w 2506"/>
                <a:gd name="T27" fmla="*/ 1286 h 5067"/>
                <a:gd name="T28" fmla="*/ 1879 w 2506"/>
                <a:gd name="T29" fmla="*/ 4110 h 5067"/>
                <a:gd name="T30" fmla="*/ 1611 w 2506"/>
                <a:gd name="T31" fmla="*/ 4379 h 5067"/>
                <a:gd name="T32" fmla="*/ 1594 w 2506"/>
                <a:gd name="T33" fmla="*/ 4597 h 5067"/>
                <a:gd name="T34" fmla="*/ 1683 w 2506"/>
                <a:gd name="T35" fmla="*/ 4703 h 5067"/>
                <a:gd name="T36" fmla="*/ 2204 w 2506"/>
                <a:gd name="T37" fmla="*/ 4071 h 5067"/>
                <a:gd name="T38" fmla="*/ 2108 w 2506"/>
                <a:gd name="T39" fmla="*/ 3960 h 5067"/>
                <a:gd name="T40" fmla="*/ 1879 w 2506"/>
                <a:gd name="T41" fmla="*/ 4110 h 5067"/>
                <a:gd name="T42" fmla="*/ 1857 w 2506"/>
                <a:gd name="T43" fmla="*/ 3707 h 5067"/>
                <a:gd name="T44" fmla="*/ 1337 w 2506"/>
                <a:gd name="T45" fmla="*/ 3070 h 5067"/>
                <a:gd name="T46" fmla="*/ 1521 w 2506"/>
                <a:gd name="T47" fmla="*/ 2639 h 5067"/>
                <a:gd name="T48" fmla="*/ 1941 w 2506"/>
                <a:gd name="T49" fmla="*/ 3176 h 5067"/>
                <a:gd name="T50" fmla="*/ 2506 w 2506"/>
                <a:gd name="T51" fmla="*/ 3937 h 5067"/>
                <a:gd name="T52" fmla="*/ 1247 w 2506"/>
                <a:gd name="T53" fmla="*/ 5067 h 5067"/>
                <a:gd name="T54" fmla="*/ 0 w 2506"/>
                <a:gd name="T55" fmla="*/ 3870 h 5067"/>
                <a:gd name="T56" fmla="*/ 134 w 2506"/>
                <a:gd name="T57" fmla="*/ 3551 h 5067"/>
                <a:gd name="T58" fmla="*/ 313 w 2506"/>
                <a:gd name="T59" fmla="*/ 3685 h 5067"/>
                <a:gd name="T60" fmla="*/ 1236 w 2506"/>
                <a:gd name="T61" fmla="*/ 4004 h 5067"/>
                <a:gd name="T62" fmla="*/ 1857 w 2506"/>
                <a:gd name="T63" fmla="*/ 3707 h 5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06" h="5067">
                  <a:moveTo>
                    <a:pt x="96" y="1286"/>
                  </a:moveTo>
                  <a:cubicBezTo>
                    <a:pt x="96" y="928"/>
                    <a:pt x="946" y="739"/>
                    <a:pt x="946" y="297"/>
                  </a:cubicBezTo>
                  <a:cubicBezTo>
                    <a:pt x="946" y="224"/>
                    <a:pt x="917" y="95"/>
                    <a:pt x="867" y="0"/>
                  </a:cubicBezTo>
                  <a:cubicBezTo>
                    <a:pt x="1163" y="163"/>
                    <a:pt x="1382" y="437"/>
                    <a:pt x="1382" y="660"/>
                  </a:cubicBezTo>
                  <a:cubicBezTo>
                    <a:pt x="1382" y="1046"/>
                    <a:pt x="979" y="1225"/>
                    <a:pt x="979" y="1465"/>
                  </a:cubicBezTo>
                  <a:cubicBezTo>
                    <a:pt x="979" y="1745"/>
                    <a:pt x="1409" y="1790"/>
                    <a:pt x="1409" y="2137"/>
                  </a:cubicBezTo>
                  <a:cubicBezTo>
                    <a:pt x="1409" y="2421"/>
                    <a:pt x="1001" y="2752"/>
                    <a:pt x="1001" y="3121"/>
                  </a:cubicBezTo>
                  <a:cubicBezTo>
                    <a:pt x="1001" y="3406"/>
                    <a:pt x="1202" y="3640"/>
                    <a:pt x="1510" y="3680"/>
                  </a:cubicBezTo>
                  <a:cubicBezTo>
                    <a:pt x="1409" y="3702"/>
                    <a:pt x="1320" y="3719"/>
                    <a:pt x="1225" y="3719"/>
                  </a:cubicBezTo>
                  <a:cubicBezTo>
                    <a:pt x="660" y="3719"/>
                    <a:pt x="79" y="3255"/>
                    <a:pt x="79" y="2701"/>
                  </a:cubicBezTo>
                  <a:cubicBezTo>
                    <a:pt x="79" y="2427"/>
                    <a:pt x="196" y="2187"/>
                    <a:pt x="375" y="2013"/>
                  </a:cubicBezTo>
                  <a:cubicBezTo>
                    <a:pt x="532" y="2148"/>
                    <a:pt x="688" y="2237"/>
                    <a:pt x="789" y="2237"/>
                  </a:cubicBezTo>
                  <a:cubicBezTo>
                    <a:pt x="878" y="2237"/>
                    <a:pt x="917" y="2192"/>
                    <a:pt x="917" y="2125"/>
                  </a:cubicBezTo>
                  <a:cubicBezTo>
                    <a:pt x="917" y="1918"/>
                    <a:pt x="96" y="1728"/>
                    <a:pt x="96" y="1286"/>
                  </a:cubicBezTo>
                  <a:moveTo>
                    <a:pt x="1879" y="4110"/>
                  </a:moveTo>
                  <a:cubicBezTo>
                    <a:pt x="1687" y="4198"/>
                    <a:pt x="1611" y="4183"/>
                    <a:pt x="1611" y="4379"/>
                  </a:cubicBezTo>
                  <a:cubicBezTo>
                    <a:pt x="1611" y="4451"/>
                    <a:pt x="1594" y="4546"/>
                    <a:pt x="1594" y="4597"/>
                  </a:cubicBezTo>
                  <a:cubicBezTo>
                    <a:pt x="1594" y="4664"/>
                    <a:pt x="1605" y="4703"/>
                    <a:pt x="1683" y="4703"/>
                  </a:cubicBezTo>
                  <a:cubicBezTo>
                    <a:pt x="1885" y="4703"/>
                    <a:pt x="2204" y="4362"/>
                    <a:pt x="2204" y="4071"/>
                  </a:cubicBezTo>
                  <a:cubicBezTo>
                    <a:pt x="2204" y="3992"/>
                    <a:pt x="2159" y="3960"/>
                    <a:pt x="2108" y="3960"/>
                  </a:cubicBezTo>
                  <a:cubicBezTo>
                    <a:pt x="2064" y="3960"/>
                    <a:pt x="2014" y="4049"/>
                    <a:pt x="1879" y="4110"/>
                  </a:cubicBezTo>
                  <a:moveTo>
                    <a:pt x="1857" y="3707"/>
                  </a:moveTo>
                  <a:cubicBezTo>
                    <a:pt x="1857" y="3456"/>
                    <a:pt x="1337" y="3450"/>
                    <a:pt x="1337" y="3070"/>
                  </a:cubicBezTo>
                  <a:cubicBezTo>
                    <a:pt x="1337" y="2975"/>
                    <a:pt x="1398" y="2813"/>
                    <a:pt x="1521" y="2639"/>
                  </a:cubicBezTo>
                  <a:cubicBezTo>
                    <a:pt x="1572" y="2930"/>
                    <a:pt x="1689" y="3081"/>
                    <a:pt x="1941" y="3176"/>
                  </a:cubicBezTo>
                  <a:cubicBezTo>
                    <a:pt x="2438" y="3361"/>
                    <a:pt x="2506" y="3640"/>
                    <a:pt x="2506" y="3937"/>
                  </a:cubicBezTo>
                  <a:cubicBezTo>
                    <a:pt x="2506" y="4440"/>
                    <a:pt x="2153" y="5067"/>
                    <a:pt x="1247" y="5067"/>
                  </a:cubicBezTo>
                  <a:cubicBezTo>
                    <a:pt x="520" y="5067"/>
                    <a:pt x="0" y="4418"/>
                    <a:pt x="0" y="3870"/>
                  </a:cubicBezTo>
                  <a:cubicBezTo>
                    <a:pt x="0" y="3719"/>
                    <a:pt x="39" y="3551"/>
                    <a:pt x="134" y="3551"/>
                  </a:cubicBezTo>
                  <a:cubicBezTo>
                    <a:pt x="218" y="3551"/>
                    <a:pt x="247" y="3618"/>
                    <a:pt x="313" y="3685"/>
                  </a:cubicBezTo>
                  <a:cubicBezTo>
                    <a:pt x="565" y="3937"/>
                    <a:pt x="839" y="4004"/>
                    <a:pt x="1236" y="4004"/>
                  </a:cubicBezTo>
                  <a:cubicBezTo>
                    <a:pt x="1594" y="4004"/>
                    <a:pt x="1857" y="3858"/>
                    <a:pt x="1857" y="370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0" name="Freeform 29"/>
            <p:cNvSpPr>
              <a:spLocks noEditPoints="1"/>
            </p:cNvSpPr>
            <p:nvPr userDrawn="1"/>
          </p:nvSpPr>
          <p:spPr bwMode="auto">
            <a:xfrm>
              <a:off x="3994150" y="3255963"/>
              <a:ext cx="569913" cy="512763"/>
            </a:xfrm>
            <a:custGeom>
              <a:avLst/>
              <a:gdLst>
                <a:gd name="T0" fmla="*/ 1072 w 1689"/>
                <a:gd name="T1" fmla="*/ 748 h 1519"/>
                <a:gd name="T2" fmla="*/ 885 w 1689"/>
                <a:gd name="T3" fmla="*/ 984 h 1519"/>
                <a:gd name="T4" fmla="*/ 650 w 1689"/>
                <a:gd name="T5" fmla="*/ 797 h 1519"/>
                <a:gd name="T6" fmla="*/ 836 w 1689"/>
                <a:gd name="T7" fmla="*/ 561 h 1519"/>
                <a:gd name="T8" fmla="*/ 1072 w 1689"/>
                <a:gd name="T9" fmla="*/ 748 h 1519"/>
                <a:gd name="T10" fmla="*/ 27 w 1689"/>
                <a:gd name="T11" fmla="*/ 968 h 1519"/>
                <a:gd name="T12" fmla="*/ 430 w 1689"/>
                <a:gd name="T13" fmla="*/ 1281 h 1519"/>
                <a:gd name="T14" fmla="*/ 615 w 1689"/>
                <a:gd name="T15" fmla="*/ 1225 h 1519"/>
                <a:gd name="T16" fmla="*/ 1012 w 1689"/>
                <a:gd name="T17" fmla="*/ 1492 h 1519"/>
                <a:gd name="T18" fmla="*/ 1336 w 1689"/>
                <a:gd name="T19" fmla="*/ 1097 h 1519"/>
                <a:gd name="T20" fmla="*/ 1303 w 1689"/>
                <a:gd name="T21" fmla="*/ 968 h 1519"/>
                <a:gd name="T22" fmla="*/ 1350 w 1689"/>
                <a:gd name="T23" fmla="*/ 961 h 1519"/>
                <a:gd name="T24" fmla="*/ 1671 w 1689"/>
                <a:gd name="T25" fmla="*/ 565 h 1519"/>
                <a:gd name="T26" fmla="*/ 1280 w 1689"/>
                <a:gd name="T27" fmla="*/ 238 h 1519"/>
                <a:gd name="T28" fmla="*/ 1095 w 1689"/>
                <a:gd name="T29" fmla="*/ 313 h 1519"/>
                <a:gd name="T30" fmla="*/ 672 w 1689"/>
                <a:gd name="T31" fmla="*/ 36 h 1519"/>
                <a:gd name="T32" fmla="*/ 368 w 1689"/>
                <a:gd name="T33" fmla="*/ 442 h 1519"/>
                <a:gd name="T34" fmla="*/ 396 w 1689"/>
                <a:gd name="T35" fmla="*/ 554 h 1519"/>
                <a:gd name="T36" fmla="*/ 341 w 1689"/>
                <a:gd name="T37" fmla="*/ 562 h 1519"/>
                <a:gd name="T38" fmla="*/ 27 w 1689"/>
                <a:gd name="T39" fmla="*/ 968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89" h="1519">
                  <a:moveTo>
                    <a:pt x="1072" y="748"/>
                  </a:moveTo>
                  <a:cubicBezTo>
                    <a:pt x="1085" y="865"/>
                    <a:pt x="1002" y="970"/>
                    <a:pt x="885" y="984"/>
                  </a:cubicBezTo>
                  <a:cubicBezTo>
                    <a:pt x="769" y="997"/>
                    <a:pt x="663" y="913"/>
                    <a:pt x="650" y="797"/>
                  </a:cubicBezTo>
                  <a:cubicBezTo>
                    <a:pt x="636" y="680"/>
                    <a:pt x="719" y="574"/>
                    <a:pt x="836" y="561"/>
                  </a:cubicBezTo>
                  <a:cubicBezTo>
                    <a:pt x="953" y="547"/>
                    <a:pt x="1058" y="631"/>
                    <a:pt x="1072" y="748"/>
                  </a:cubicBezTo>
                  <a:moveTo>
                    <a:pt x="27" y="968"/>
                  </a:moveTo>
                  <a:cubicBezTo>
                    <a:pt x="51" y="1159"/>
                    <a:pt x="229" y="1304"/>
                    <a:pt x="430" y="1281"/>
                  </a:cubicBezTo>
                  <a:cubicBezTo>
                    <a:pt x="502" y="1273"/>
                    <a:pt x="570" y="1253"/>
                    <a:pt x="615" y="1225"/>
                  </a:cubicBezTo>
                  <a:cubicBezTo>
                    <a:pt x="659" y="1404"/>
                    <a:pt x="810" y="1519"/>
                    <a:pt x="1012" y="1492"/>
                  </a:cubicBezTo>
                  <a:cubicBezTo>
                    <a:pt x="1218" y="1466"/>
                    <a:pt x="1358" y="1304"/>
                    <a:pt x="1336" y="1097"/>
                  </a:cubicBezTo>
                  <a:cubicBezTo>
                    <a:pt x="1330" y="1041"/>
                    <a:pt x="1319" y="1007"/>
                    <a:pt x="1303" y="968"/>
                  </a:cubicBezTo>
                  <a:cubicBezTo>
                    <a:pt x="1303" y="968"/>
                    <a:pt x="1330" y="965"/>
                    <a:pt x="1350" y="961"/>
                  </a:cubicBezTo>
                  <a:cubicBezTo>
                    <a:pt x="1552" y="923"/>
                    <a:pt x="1689" y="761"/>
                    <a:pt x="1671" y="565"/>
                  </a:cubicBezTo>
                  <a:cubicBezTo>
                    <a:pt x="1649" y="364"/>
                    <a:pt x="1469" y="214"/>
                    <a:pt x="1280" y="238"/>
                  </a:cubicBezTo>
                  <a:cubicBezTo>
                    <a:pt x="1207" y="246"/>
                    <a:pt x="1140" y="274"/>
                    <a:pt x="1095" y="313"/>
                  </a:cubicBezTo>
                  <a:cubicBezTo>
                    <a:pt x="1045" y="146"/>
                    <a:pt x="887" y="0"/>
                    <a:pt x="672" y="36"/>
                  </a:cubicBezTo>
                  <a:cubicBezTo>
                    <a:pt x="478" y="68"/>
                    <a:pt x="349" y="233"/>
                    <a:pt x="368" y="442"/>
                  </a:cubicBezTo>
                  <a:cubicBezTo>
                    <a:pt x="371" y="476"/>
                    <a:pt x="380" y="515"/>
                    <a:pt x="396" y="554"/>
                  </a:cubicBezTo>
                  <a:cubicBezTo>
                    <a:pt x="396" y="554"/>
                    <a:pt x="363" y="559"/>
                    <a:pt x="341" y="562"/>
                  </a:cubicBezTo>
                  <a:cubicBezTo>
                    <a:pt x="177" y="586"/>
                    <a:pt x="0" y="751"/>
                    <a:pt x="27" y="9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</p:grp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762984" y="4319721"/>
            <a:ext cx="7795769" cy="869950"/>
          </a:xfrm>
        </p:spPr>
        <p:txBody>
          <a:bodyPr/>
          <a:lstStyle>
            <a:lvl1pPr>
              <a:defRPr sz="2399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ED8E62-E90A-4F9D-9322-3DDBF788D3D3}" type="datetimeFigureOut">
              <a:rPr lang="en-GB" smtClean="0">
                <a:solidFill>
                  <a:srgbClr val="FFFFFF"/>
                </a:solidFill>
              </a:rPr>
              <a:pPr/>
              <a:t>18/09/2016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F8BE22-DB9C-48A1-805B-0CDEE83BAAD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35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/>
          <p:cNvSpPr>
            <a:spLocks/>
          </p:cNvSpPr>
          <p:nvPr userDrawn="1"/>
        </p:nvSpPr>
        <p:spPr bwMode="auto">
          <a:xfrm>
            <a:off x="10925507" y="-617538"/>
            <a:ext cx="1907679" cy="1719263"/>
          </a:xfrm>
          <a:custGeom>
            <a:avLst/>
            <a:gdLst>
              <a:gd name="T0" fmla="*/ 7460 w 7957"/>
              <a:gd name="T1" fmla="*/ 5106 h 7162"/>
              <a:gd name="T2" fmla="*/ 6522 w 7957"/>
              <a:gd name="T3" fmla="*/ 6110 h 7162"/>
              <a:gd name="T4" fmla="*/ 3130 w 7957"/>
              <a:gd name="T5" fmla="*/ 6963 h 7162"/>
              <a:gd name="T6" fmla="*/ 2084 w 7957"/>
              <a:gd name="T7" fmla="*/ 6385 h 7162"/>
              <a:gd name="T8" fmla="*/ 254 w 7957"/>
              <a:gd name="T9" fmla="*/ 777 h 7162"/>
              <a:gd name="T10" fmla="*/ 784 w 7957"/>
              <a:gd name="T11" fmla="*/ 231 h 7162"/>
              <a:gd name="T12" fmla="*/ 7174 w 7957"/>
              <a:gd name="T13" fmla="*/ 2121 h 7162"/>
              <a:gd name="T14" fmla="*/ 7812 w 7957"/>
              <a:gd name="T15" fmla="*/ 3157 h 7162"/>
              <a:gd name="T16" fmla="*/ 7460 w 7957"/>
              <a:gd name="T17" fmla="*/ 5106 h 7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957" h="7162">
                <a:moveTo>
                  <a:pt x="7460" y="5106"/>
                </a:moveTo>
                <a:cubicBezTo>
                  <a:pt x="7460" y="5106"/>
                  <a:pt x="7315" y="5911"/>
                  <a:pt x="6522" y="6110"/>
                </a:cubicBezTo>
                <a:cubicBezTo>
                  <a:pt x="3130" y="6963"/>
                  <a:pt x="3130" y="6963"/>
                  <a:pt x="3130" y="6963"/>
                </a:cubicBezTo>
                <a:cubicBezTo>
                  <a:pt x="3130" y="6963"/>
                  <a:pt x="2337" y="7162"/>
                  <a:pt x="2084" y="6385"/>
                </a:cubicBezTo>
                <a:cubicBezTo>
                  <a:pt x="254" y="777"/>
                  <a:pt x="254" y="777"/>
                  <a:pt x="254" y="777"/>
                </a:cubicBezTo>
                <a:cubicBezTo>
                  <a:pt x="254" y="777"/>
                  <a:pt x="0" y="0"/>
                  <a:pt x="784" y="231"/>
                </a:cubicBezTo>
                <a:cubicBezTo>
                  <a:pt x="7174" y="2121"/>
                  <a:pt x="7174" y="2121"/>
                  <a:pt x="7174" y="2121"/>
                </a:cubicBezTo>
                <a:cubicBezTo>
                  <a:pt x="7174" y="2121"/>
                  <a:pt x="7957" y="2352"/>
                  <a:pt x="7812" y="3157"/>
                </a:cubicBezTo>
                <a:lnTo>
                  <a:pt x="7460" y="5106"/>
                </a:lnTo>
                <a:close/>
              </a:path>
            </a:pathLst>
          </a:custGeom>
          <a:solidFill>
            <a:srgbClr val="6BA539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6" name="Freeform 6"/>
          <p:cNvSpPr>
            <a:spLocks/>
          </p:cNvSpPr>
          <p:nvPr userDrawn="1"/>
        </p:nvSpPr>
        <p:spPr bwMode="auto">
          <a:xfrm>
            <a:off x="9512999" y="-644525"/>
            <a:ext cx="1837847" cy="2570163"/>
          </a:xfrm>
          <a:custGeom>
            <a:avLst/>
            <a:gdLst>
              <a:gd name="T0" fmla="*/ 4957 w 7666"/>
              <a:gd name="T1" fmla="*/ 1156 h 10715"/>
              <a:gd name="T2" fmla="*/ 5968 w 7666"/>
              <a:gd name="T3" fmla="*/ 2236 h 10715"/>
              <a:gd name="T4" fmla="*/ 7414 w 7666"/>
              <a:gd name="T5" fmla="*/ 6695 h 10715"/>
              <a:gd name="T6" fmla="*/ 7232 w 7666"/>
              <a:gd name="T7" fmla="*/ 8165 h 10715"/>
              <a:gd name="T8" fmla="*/ 6070 w 7666"/>
              <a:gd name="T9" fmla="*/ 10022 h 10715"/>
              <a:gd name="T10" fmla="*/ 5079 w 7666"/>
              <a:gd name="T11" fmla="*/ 10116 h 10715"/>
              <a:gd name="T12" fmla="*/ 556 w 7666"/>
              <a:gd name="T13" fmla="*/ 5254 h 10715"/>
              <a:gd name="T14" fmla="*/ 21 w 7666"/>
              <a:gd name="T15" fmla="*/ 3838 h 10715"/>
              <a:gd name="T16" fmla="*/ 91 w 7666"/>
              <a:gd name="T17" fmla="*/ 1125 h 10715"/>
              <a:gd name="T18" fmla="*/ 1426 w 7666"/>
              <a:gd name="T19" fmla="*/ 302 h 10715"/>
              <a:gd name="T20" fmla="*/ 4957 w 7666"/>
              <a:gd name="T21" fmla="*/ 1156 h 10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666" h="10715">
                <a:moveTo>
                  <a:pt x="4957" y="1156"/>
                </a:moveTo>
                <a:cubicBezTo>
                  <a:pt x="4957" y="1156"/>
                  <a:pt x="5716" y="1458"/>
                  <a:pt x="5968" y="2236"/>
                </a:cubicBezTo>
                <a:cubicBezTo>
                  <a:pt x="7414" y="6695"/>
                  <a:pt x="7414" y="6695"/>
                  <a:pt x="7414" y="6695"/>
                </a:cubicBezTo>
                <a:cubicBezTo>
                  <a:pt x="7414" y="6695"/>
                  <a:pt x="7666" y="7473"/>
                  <a:pt x="7232" y="8165"/>
                </a:cubicBezTo>
                <a:cubicBezTo>
                  <a:pt x="6070" y="10022"/>
                  <a:pt x="6070" y="10022"/>
                  <a:pt x="6070" y="10022"/>
                </a:cubicBezTo>
                <a:cubicBezTo>
                  <a:pt x="6070" y="10022"/>
                  <a:pt x="5636" y="10715"/>
                  <a:pt x="5079" y="10116"/>
                </a:cubicBezTo>
                <a:cubicBezTo>
                  <a:pt x="556" y="5254"/>
                  <a:pt x="556" y="5254"/>
                  <a:pt x="556" y="5254"/>
                </a:cubicBezTo>
                <a:cubicBezTo>
                  <a:pt x="556" y="5254"/>
                  <a:pt x="0" y="4655"/>
                  <a:pt x="21" y="3838"/>
                </a:cubicBezTo>
                <a:cubicBezTo>
                  <a:pt x="91" y="1125"/>
                  <a:pt x="91" y="1125"/>
                  <a:pt x="91" y="1125"/>
                </a:cubicBezTo>
                <a:cubicBezTo>
                  <a:pt x="91" y="1125"/>
                  <a:pt x="667" y="0"/>
                  <a:pt x="1426" y="302"/>
                </a:cubicBezTo>
                <a:lnTo>
                  <a:pt x="4957" y="1156"/>
                </a:lnTo>
                <a:close/>
              </a:path>
            </a:pathLst>
          </a:custGeom>
          <a:solidFill>
            <a:srgbClr val="BF0D3E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7" name="Freeform 7"/>
          <p:cNvSpPr>
            <a:spLocks/>
          </p:cNvSpPr>
          <p:nvPr userDrawn="1"/>
        </p:nvSpPr>
        <p:spPr bwMode="auto">
          <a:xfrm>
            <a:off x="7837037" y="-155575"/>
            <a:ext cx="1548996" cy="549275"/>
          </a:xfrm>
          <a:custGeom>
            <a:avLst/>
            <a:gdLst>
              <a:gd name="T0" fmla="*/ 5822 w 6457"/>
              <a:gd name="T1" fmla="*/ 8 h 2289"/>
              <a:gd name="T2" fmla="*/ 6434 w 6457"/>
              <a:gd name="T3" fmla="*/ 634 h 2289"/>
              <a:gd name="T4" fmla="*/ 6404 w 6457"/>
              <a:gd name="T5" fmla="*/ 1472 h 2289"/>
              <a:gd name="T6" fmla="*/ 5603 w 6457"/>
              <a:gd name="T7" fmla="*/ 2021 h 2289"/>
              <a:gd name="T8" fmla="*/ 772 w 6457"/>
              <a:gd name="T9" fmla="*/ 349 h 2289"/>
              <a:gd name="T10" fmla="*/ 817 w 6457"/>
              <a:gd name="T11" fmla="*/ 72 h 2289"/>
              <a:gd name="T12" fmla="*/ 5822 w 6457"/>
              <a:gd name="T13" fmla="*/ 8 h 2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57" h="2289">
                <a:moveTo>
                  <a:pt x="5822" y="8"/>
                </a:moveTo>
                <a:cubicBezTo>
                  <a:pt x="5822" y="8"/>
                  <a:pt x="6457" y="0"/>
                  <a:pt x="6434" y="634"/>
                </a:cubicBezTo>
                <a:cubicBezTo>
                  <a:pt x="6404" y="1472"/>
                  <a:pt x="6404" y="1472"/>
                  <a:pt x="6404" y="1472"/>
                </a:cubicBezTo>
                <a:cubicBezTo>
                  <a:pt x="6404" y="1472"/>
                  <a:pt x="6375" y="2289"/>
                  <a:pt x="5603" y="2021"/>
                </a:cubicBezTo>
                <a:cubicBezTo>
                  <a:pt x="772" y="349"/>
                  <a:pt x="772" y="349"/>
                  <a:pt x="772" y="349"/>
                </a:cubicBezTo>
                <a:cubicBezTo>
                  <a:pt x="772" y="349"/>
                  <a:pt x="0" y="82"/>
                  <a:pt x="817" y="72"/>
                </a:cubicBezTo>
                <a:lnTo>
                  <a:pt x="5822" y="8"/>
                </a:lnTo>
                <a:close/>
              </a:path>
            </a:pathLst>
          </a:custGeom>
          <a:solidFill>
            <a:srgbClr val="FFD100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8" name="Freeform 8"/>
          <p:cNvSpPr>
            <a:spLocks noEditPoints="1"/>
          </p:cNvSpPr>
          <p:nvPr userDrawn="1"/>
        </p:nvSpPr>
        <p:spPr bwMode="auto">
          <a:xfrm>
            <a:off x="10216078" y="896938"/>
            <a:ext cx="914161" cy="738188"/>
          </a:xfrm>
          <a:custGeom>
            <a:avLst/>
            <a:gdLst>
              <a:gd name="T0" fmla="*/ 296 w 576"/>
              <a:gd name="T1" fmla="*/ 363 h 465"/>
              <a:gd name="T2" fmla="*/ 269 w 576"/>
              <a:gd name="T3" fmla="*/ 333 h 465"/>
              <a:gd name="T4" fmla="*/ 335 w 576"/>
              <a:gd name="T5" fmla="*/ 335 h 465"/>
              <a:gd name="T6" fmla="*/ 366 w 576"/>
              <a:gd name="T7" fmla="*/ 323 h 465"/>
              <a:gd name="T8" fmla="*/ 342 w 576"/>
              <a:gd name="T9" fmla="*/ 273 h 465"/>
              <a:gd name="T10" fmla="*/ 435 w 576"/>
              <a:gd name="T11" fmla="*/ 259 h 465"/>
              <a:gd name="T12" fmla="*/ 411 w 576"/>
              <a:gd name="T13" fmla="*/ 230 h 465"/>
              <a:gd name="T14" fmla="*/ 366 w 576"/>
              <a:gd name="T15" fmla="*/ 190 h 465"/>
              <a:gd name="T16" fmla="*/ 425 w 576"/>
              <a:gd name="T17" fmla="*/ 140 h 465"/>
              <a:gd name="T18" fmla="*/ 353 w 576"/>
              <a:gd name="T19" fmla="*/ 142 h 465"/>
              <a:gd name="T20" fmla="*/ 320 w 576"/>
              <a:gd name="T21" fmla="*/ 129 h 465"/>
              <a:gd name="T22" fmla="*/ 325 w 576"/>
              <a:gd name="T23" fmla="*/ 89 h 465"/>
              <a:gd name="T24" fmla="*/ 250 w 576"/>
              <a:gd name="T25" fmla="*/ 122 h 465"/>
              <a:gd name="T26" fmla="*/ 228 w 576"/>
              <a:gd name="T27" fmla="*/ 101 h 465"/>
              <a:gd name="T28" fmla="*/ 289 w 576"/>
              <a:gd name="T29" fmla="*/ 55 h 465"/>
              <a:gd name="T30" fmla="*/ 379 w 576"/>
              <a:gd name="T31" fmla="*/ 48 h 465"/>
              <a:gd name="T32" fmla="*/ 447 w 576"/>
              <a:gd name="T33" fmla="*/ 86 h 465"/>
              <a:gd name="T34" fmla="*/ 489 w 576"/>
              <a:gd name="T35" fmla="*/ 165 h 465"/>
              <a:gd name="T36" fmla="*/ 489 w 576"/>
              <a:gd name="T37" fmla="*/ 272 h 465"/>
              <a:gd name="T38" fmla="*/ 442 w 576"/>
              <a:gd name="T39" fmla="*/ 337 h 465"/>
              <a:gd name="T40" fmla="*/ 163 w 576"/>
              <a:gd name="T41" fmla="*/ 234 h 465"/>
              <a:gd name="T42" fmla="*/ 124 w 576"/>
              <a:gd name="T43" fmla="*/ 207 h 465"/>
              <a:gd name="T44" fmla="*/ 175 w 576"/>
              <a:gd name="T45" fmla="*/ 191 h 465"/>
              <a:gd name="T46" fmla="*/ 188 w 576"/>
              <a:gd name="T47" fmla="*/ 152 h 465"/>
              <a:gd name="T48" fmla="*/ 234 w 576"/>
              <a:gd name="T49" fmla="*/ 178 h 465"/>
              <a:gd name="T50" fmla="*/ 261 w 576"/>
              <a:gd name="T51" fmla="*/ 173 h 465"/>
              <a:gd name="T52" fmla="*/ 267 w 576"/>
              <a:gd name="T53" fmla="*/ 212 h 465"/>
              <a:gd name="T54" fmla="*/ 302 w 576"/>
              <a:gd name="T55" fmla="*/ 224 h 465"/>
              <a:gd name="T56" fmla="*/ 258 w 576"/>
              <a:gd name="T57" fmla="*/ 248 h 465"/>
              <a:gd name="T58" fmla="*/ 284 w 576"/>
              <a:gd name="T59" fmla="*/ 284 h 465"/>
              <a:gd name="T60" fmla="*/ 229 w 576"/>
              <a:gd name="T61" fmla="*/ 290 h 465"/>
              <a:gd name="T62" fmla="*/ 206 w 576"/>
              <a:gd name="T63" fmla="*/ 324 h 465"/>
              <a:gd name="T64" fmla="*/ 147 w 576"/>
              <a:gd name="T65" fmla="*/ 287 h 465"/>
              <a:gd name="T66" fmla="*/ 164 w 576"/>
              <a:gd name="T67" fmla="*/ 249 h 465"/>
              <a:gd name="T68" fmla="*/ 189 w 576"/>
              <a:gd name="T69" fmla="*/ 398 h 465"/>
              <a:gd name="T70" fmla="*/ 220 w 576"/>
              <a:gd name="T71" fmla="*/ 447 h 465"/>
              <a:gd name="T72" fmla="*/ 248 w 576"/>
              <a:gd name="T73" fmla="*/ 399 h 465"/>
              <a:gd name="T74" fmla="*/ 359 w 576"/>
              <a:gd name="T75" fmla="*/ 417 h 465"/>
              <a:gd name="T76" fmla="*/ 478 w 576"/>
              <a:gd name="T77" fmla="*/ 380 h 465"/>
              <a:gd name="T78" fmla="*/ 555 w 576"/>
              <a:gd name="T79" fmla="*/ 298 h 465"/>
              <a:gd name="T80" fmla="*/ 574 w 576"/>
              <a:gd name="T81" fmla="*/ 182 h 465"/>
              <a:gd name="T82" fmla="*/ 527 w 576"/>
              <a:gd name="T83" fmla="*/ 68 h 465"/>
              <a:gd name="T84" fmla="*/ 435 w 576"/>
              <a:gd name="T85" fmla="*/ 9 h 465"/>
              <a:gd name="T86" fmla="*/ 312 w 576"/>
              <a:gd name="T87" fmla="*/ 6 h 465"/>
              <a:gd name="T88" fmla="*/ 187 w 576"/>
              <a:gd name="T89" fmla="*/ 64 h 465"/>
              <a:gd name="T90" fmla="*/ 130 w 576"/>
              <a:gd name="T91" fmla="*/ 45 h 465"/>
              <a:gd name="T92" fmla="*/ 118 w 576"/>
              <a:gd name="T93" fmla="*/ 70 h 465"/>
              <a:gd name="T94" fmla="*/ 113 w 576"/>
              <a:gd name="T95" fmla="*/ 113 h 465"/>
              <a:gd name="T96" fmla="*/ 4 w 576"/>
              <a:gd name="T97" fmla="*/ 92 h 465"/>
              <a:gd name="T98" fmla="*/ 40 w 576"/>
              <a:gd name="T99" fmla="*/ 142 h 465"/>
              <a:gd name="T100" fmla="*/ 73 w 576"/>
              <a:gd name="T101" fmla="*/ 196 h 465"/>
              <a:gd name="T102" fmla="*/ 33 w 576"/>
              <a:gd name="T103" fmla="*/ 238 h 465"/>
              <a:gd name="T104" fmla="*/ 90 w 576"/>
              <a:gd name="T105" fmla="*/ 256 h 465"/>
              <a:gd name="T106" fmla="*/ 100 w 576"/>
              <a:gd name="T107" fmla="*/ 284 h 465"/>
              <a:gd name="T108" fmla="*/ 55 w 576"/>
              <a:gd name="T109" fmla="*/ 344 h 465"/>
              <a:gd name="T110" fmla="*/ 100 w 576"/>
              <a:gd name="T111" fmla="*/ 347 h 465"/>
              <a:gd name="T112" fmla="*/ 121 w 576"/>
              <a:gd name="T113" fmla="*/ 370 h 465"/>
              <a:gd name="T114" fmla="*/ 101 w 576"/>
              <a:gd name="T115" fmla="*/ 465 h 465"/>
              <a:gd name="T116" fmla="*/ 160 w 576"/>
              <a:gd name="T117" fmla="*/ 402 h 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76" h="465">
                <a:moveTo>
                  <a:pt x="385" y="364"/>
                </a:moveTo>
                <a:lnTo>
                  <a:pt x="385" y="364"/>
                </a:lnTo>
                <a:lnTo>
                  <a:pt x="373" y="366"/>
                </a:lnTo>
                <a:lnTo>
                  <a:pt x="361" y="368"/>
                </a:lnTo>
                <a:lnTo>
                  <a:pt x="350" y="370"/>
                </a:lnTo>
                <a:lnTo>
                  <a:pt x="340" y="369"/>
                </a:lnTo>
                <a:lnTo>
                  <a:pt x="330" y="369"/>
                </a:lnTo>
                <a:lnTo>
                  <a:pt x="321" y="368"/>
                </a:lnTo>
                <a:lnTo>
                  <a:pt x="312" y="367"/>
                </a:lnTo>
                <a:lnTo>
                  <a:pt x="303" y="365"/>
                </a:lnTo>
                <a:lnTo>
                  <a:pt x="296" y="363"/>
                </a:lnTo>
                <a:lnTo>
                  <a:pt x="289" y="360"/>
                </a:lnTo>
                <a:lnTo>
                  <a:pt x="283" y="358"/>
                </a:lnTo>
                <a:lnTo>
                  <a:pt x="278" y="355"/>
                </a:lnTo>
                <a:lnTo>
                  <a:pt x="274" y="352"/>
                </a:lnTo>
                <a:lnTo>
                  <a:pt x="271" y="349"/>
                </a:lnTo>
                <a:lnTo>
                  <a:pt x="269" y="346"/>
                </a:lnTo>
                <a:lnTo>
                  <a:pt x="268" y="343"/>
                </a:lnTo>
                <a:lnTo>
                  <a:pt x="267" y="340"/>
                </a:lnTo>
                <a:lnTo>
                  <a:pt x="267" y="337"/>
                </a:lnTo>
                <a:lnTo>
                  <a:pt x="268" y="335"/>
                </a:lnTo>
                <a:lnTo>
                  <a:pt x="269" y="333"/>
                </a:lnTo>
                <a:lnTo>
                  <a:pt x="271" y="331"/>
                </a:lnTo>
                <a:lnTo>
                  <a:pt x="273" y="329"/>
                </a:lnTo>
                <a:lnTo>
                  <a:pt x="275" y="328"/>
                </a:lnTo>
                <a:lnTo>
                  <a:pt x="277" y="327"/>
                </a:lnTo>
                <a:lnTo>
                  <a:pt x="282" y="326"/>
                </a:lnTo>
                <a:lnTo>
                  <a:pt x="286" y="326"/>
                </a:lnTo>
                <a:lnTo>
                  <a:pt x="291" y="327"/>
                </a:lnTo>
                <a:lnTo>
                  <a:pt x="297" y="327"/>
                </a:lnTo>
                <a:lnTo>
                  <a:pt x="310" y="329"/>
                </a:lnTo>
                <a:lnTo>
                  <a:pt x="322" y="332"/>
                </a:lnTo>
                <a:lnTo>
                  <a:pt x="335" y="335"/>
                </a:lnTo>
                <a:lnTo>
                  <a:pt x="346" y="337"/>
                </a:lnTo>
                <a:lnTo>
                  <a:pt x="356" y="339"/>
                </a:lnTo>
                <a:lnTo>
                  <a:pt x="360" y="339"/>
                </a:lnTo>
                <a:lnTo>
                  <a:pt x="363" y="338"/>
                </a:lnTo>
                <a:lnTo>
                  <a:pt x="366" y="337"/>
                </a:lnTo>
                <a:lnTo>
                  <a:pt x="367" y="335"/>
                </a:lnTo>
                <a:lnTo>
                  <a:pt x="368" y="334"/>
                </a:lnTo>
                <a:lnTo>
                  <a:pt x="368" y="333"/>
                </a:lnTo>
                <a:lnTo>
                  <a:pt x="368" y="329"/>
                </a:lnTo>
                <a:lnTo>
                  <a:pt x="367" y="327"/>
                </a:lnTo>
                <a:lnTo>
                  <a:pt x="366" y="323"/>
                </a:lnTo>
                <a:lnTo>
                  <a:pt x="363" y="317"/>
                </a:lnTo>
                <a:lnTo>
                  <a:pt x="358" y="310"/>
                </a:lnTo>
                <a:lnTo>
                  <a:pt x="354" y="303"/>
                </a:lnTo>
                <a:lnTo>
                  <a:pt x="345" y="289"/>
                </a:lnTo>
                <a:lnTo>
                  <a:pt x="341" y="284"/>
                </a:lnTo>
                <a:lnTo>
                  <a:pt x="340" y="281"/>
                </a:lnTo>
                <a:lnTo>
                  <a:pt x="340" y="278"/>
                </a:lnTo>
                <a:lnTo>
                  <a:pt x="339" y="276"/>
                </a:lnTo>
                <a:lnTo>
                  <a:pt x="340" y="275"/>
                </a:lnTo>
                <a:lnTo>
                  <a:pt x="340" y="274"/>
                </a:lnTo>
                <a:lnTo>
                  <a:pt x="342" y="273"/>
                </a:lnTo>
                <a:lnTo>
                  <a:pt x="343" y="272"/>
                </a:lnTo>
                <a:lnTo>
                  <a:pt x="347" y="270"/>
                </a:lnTo>
                <a:lnTo>
                  <a:pt x="357" y="269"/>
                </a:lnTo>
                <a:lnTo>
                  <a:pt x="367" y="267"/>
                </a:lnTo>
                <a:lnTo>
                  <a:pt x="390" y="266"/>
                </a:lnTo>
                <a:lnTo>
                  <a:pt x="412" y="264"/>
                </a:lnTo>
                <a:lnTo>
                  <a:pt x="422" y="263"/>
                </a:lnTo>
                <a:lnTo>
                  <a:pt x="429" y="261"/>
                </a:lnTo>
                <a:lnTo>
                  <a:pt x="432" y="261"/>
                </a:lnTo>
                <a:lnTo>
                  <a:pt x="434" y="260"/>
                </a:lnTo>
                <a:lnTo>
                  <a:pt x="435" y="259"/>
                </a:lnTo>
                <a:lnTo>
                  <a:pt x="436" y="258"/>
                </a:lnTo>
                <a:lnTo>
                  <a:pt x="436" y="256"/>
                </a:lnTo>
                <a:lnTo>
                  <a:pt x="436" y="255"/>
                </a:lnTo>
                <a:lnTo>
                  <a:pt x="436" y="253"/>
                </a:lnTo>
                <a:lnTo>
                  <a:pt x="436" y="251"/>
                </a:lnTo>
                <a:lnTo>
                  <a:pt x="434" y="249"/>
                </a:lnTo>
                <a:lnTo>
                  <a:pt x="432" y="245"/>
                </a:lnTo>
                <a:lnTo>
                  <a:pt x="428" y="242"/>
                </a:lnTo>
                <a:lnTo>
                  <a:pt x="423" y="237"/>
                </a:lnTo>
                <a:lnTo>
                  <a:pt x="417" y="234"/>
                </a:lnTo>
                <a:lnTo>
                  <a:pt x="411" y="230"/>
                </a:lnTo>
                <a:lnTo>
                  <a:pt x="398" y="222"/>
                </a:lnTo>
                <a:lnTo>
                  <a:pt x="384" y="215"/>
                </a:lnTo>
                <a:lnTo>
                  <a:pt x="373" y="209"/>
                </a:lnTo>
                <a:lnTo>
                  <a:pt x="368" y="206"/>
                </a:lnTo>
                <a:lnTo>
                  <a:pt x="365" y="203"/>
                </a:lnTo>
                <a:lnTo>
                  <a:pt x="362" y="200"/>
                </a:lnTo>
                <a:lnTo>
                  <a:pt x="361" y="198"/>
                </a:lnTo>
                <a:lnTo>
                  <a:pt x="361" y="197"/>
                </a:lnTo>
                <a:lnTo>
                  <a:pt x="361" y="196"/>
                </a:lnTo>
                <a:lnTo>
                  <a:pt x="363" y="193"/>
                </a:lnTo>
                <a:lnTo>
                  <a:pt x="366" y="190"/>
                </a:lnTo>
                <a:lnTo>
                  <a:pt x="370" y="187"/>
                </a:lnTo>
                <a:lnTo>
                  <a:pt x="381" y="179"/>
                </a:lnTo>
                <a:lnTo>
                  <a:pt x="394" y="171"/>
                </a:lnTo>
                <a:lnTo>
                  <a:pt x="406" y="162"/>
                </a:lnTo>
                <a:lnTo>
                  <a:pt x="411" y="158"/>
                </a:lnTo>
                <a:lnTo>
                  <a:pt x="417" y="154"/>
                </a:lnTo>
                <a:lnTo>
                  <a:pt x="420" y="149"/>
                </a:lnTo>
                <a:lnTo>
                  <a:pt x="423" y="145"/>
                </a:lnTo>
                <a:lnTo>
                  <a:pt x="424" y="144"/>
                </a:lnTo>
                <a:lnTo>
                  <a:pt x="425" y="142"/>
                </a:lnTo>
                <a:lnTo>
                  <a:pt x="425" y="140"/>
                </a:lnTo>
                <a:lnTo>
                  <a:pt x="425" y="138"/>
                </a:lnTo>
                <a:lnTo>
                  <a:pt x="424" y="137"/>
                </a:lnTo>
                <a:lnTo>
                  <a:pt x="423" y="136"/>
                </a:lnTo>
                <a:lnTo>
                  <a:pt x="421" y="135"/>
                </a:lnTo>
                <a:lnTo>
                  <a:pt x="420" y="134"/>
                </a:lnTo>
                <a:lnTo>
                  <a:pt x="414" y="134"/>
                </a:lnTo>
                <a:lnTo>
                  <a:pt x="407" y="134"/>
                </a:lnTo>
                <a:lnTo>
                  <a:pt x="399" y="134"/>
                </a:lnTo>
                <a:lnTo>
                  <a:pt x="391" y="136"/>
                </a:lnTo>
                <a:lnTo>
                  <a:pt x="372" y="138"/>
                </a:lnTo>
                <a:lnTo>
                  <a:pt x="353" y="142"/>
                </a:lnTo>
                <a:lnTo>
                  <a:pt x="345" y="143"/>
                </a:lnTo>
                <a:lnTo>
                  <a:pt x="337" y="144"/>
                </a:lnTo>
                <a:lnTo>
                  <a:pt x="330" y="144"/>
                </a:lnTo>
                <a:lnTo>
                  <a:pt x="325" y="144"/>
                </a:lnTo>
                <a:lnTo>
                  <a:pt x="323" y="143"/>
                </a:lnTo>
                <a:lnTo>
                  <a:pt x="321" y="142"/>
                </a:lnTo>
                <a:lnTo>
                  <a:pt x="320" y="141"/>
                </a:lnTo>
                <a:lnTo>
                  <a:pt x="320" y="140"/>
                </a:lnTo>
                <a:lnTo>
                  <a:pt x="319" y="137"/>
                </a:lnTo>
                <a:lnTo>
                  <a:pt x="319" y="135"/>
                </a:lnTo>
                <a:lnTo>
                  <a:pt x="320" y="129"/>
                </a:lnTo>
                <a:lnTo>
                  <a:pt x="322" y="122"/>
                </a:lnTo>
                <a:lnTo>
                  <a:pt x="324" y="115"/>
                </a:lnTo>
                <a:lnTo>
                  <a:pt x="326" y="108"/>
                </a:lnTo>
                <a:lnTo>
                  <a:pt x="328" y="102"/>
                </a:lnTo>
                <a:lnTo>
                  <a:pt x="329" y="97"/>
                </a:lnTo>
                <a:lnTo>
                  <a:pt x="329" y="95"/>
                </a:lnTo>
                <a:lnTo>
                  <a:pt x="329" y="93"/>
                </a:lnTo>
                <a:lnTo>
                  <a:pt x="328" y="91"/>
                </a:lnTo>
                <a:lnTo>
                  <a:pt x="327" y="90"/>
                </a:lnTo>
                <a:lnTo>
                  <a:pt x="326" y="89"/>
                </a:lnTo>
                <a:lnTo>
                  <a:pt x="325" y="89"/>
                </a:lnTo>
                <a:lnTo>
                  <a:pt x="323" y="88"/>
                </a:lnTo>
                <a:lnTo>
                  <a:pt x="322" y="88"/>
                </a:lnTo>
                <a:lnTo>
                  <a:pt x="318" y="89"/>
                </a:lnTo>
                <a:lnTo>
                  <a:pt x="313" y="91"/>
                </a:lnTo>
                <a:lnTo>
                  <a:pt x="306" y="94"/>
                </a:lnTo>
                <a:lnTo>
                  <a:pt x="287" y="104"/>
                </a:lnTo>
                <a:lnTo>
                  <a:pt x="277" y="110"/>
                </a:lnTo>
                <a:lnTo>
                  <a:pt x="268" y="115"/>
                </a:lnTo>
                <a:lnTo>
                  <a:pt x="258" y="119"/>
                </a:lnTo>
                <a:lnTo>
                  <a:pt x="254" y="121"/>
                </a:lnTo>
                <a:lnTo>
                  <a:pt x="250" y="122"/>
                </a:lnTo>
                <a:lnTo>
                  <a:pt x="247" y="122"/>
                </a:lnTo>
                <a:lnTo>
                  <a:pt x="243" y="123"/>
                </a:lnTo>
                <a:lnTo>
                  <a:pt x="240" y="123"/>
                </a:lnTo>
                <a:lnTo>
                  <a:pt x="236" y="122"/>
                </a:lnTo>
                <a:lnTo>
                  <a:pt x="233" y="121"/>
                </a:lnTo>
                <a:lnTo>
                  <a:pt x="230" y="120"/>
                </a:lnTo>
                <a:lnTo>
                  <a:pt x="228" y="116"/>
                </a:lnTo>
                <a:lnTo>
                  <a:pt x="227" y="113"/>
                </a:lnTo>
                <a:lnTo>
                  <a:pt x="226" y="109"/>
                </a:lnTo>
                <a:lnTo>
                  <a:pt x="227" y="105"/>
                </a:lnTo>
                <a:lnTo>
                  <a:pt x="228" y="101"/>
                </a:lnTo>
                <a:lnTo>
                  <a:pt x="230" y="96"/>
                </a:lnTo>
                <a:lnTo>
                  <a:pt x="233" y="92"/>
                </a:lnTo>
                <a:lnTo>
                  <a:pt x="236" y="87"/>
                </a:lnTo>
                <a:lnTo>
                  <a:pt x="240" y="82"/>
                </a:lnTo>
                <a:lnTo>
                  <a:pt x="246" y="78"/>
                </a:lnTo>
                <a:lnTo>
                  <a:pt x="251" y="74"/>
                </a:lnTo>
                <a:lnTo>
                  <a:pt x="257" y="69"/>
                </a:lnTo>
                <a:lnTo>
                  <a:pt x="264" y="65"/>
                </a:lnTo>
                <a:lnTo>
                  <a:pt x="272" y="62"/>
                </a:lnTo>
                <a:lnTo>
                  <a:pt x="280" y="58"/>
                </a:lnTo>
                <a:lnTo>
                  <a:pt x="289" y="55"/>
                </a:lnTo>
                <a:lnTo>
                  <a:pt x="299" y="52"/>
                </a:lnTo>
                <a:lnTo>
                  <a:pt x="309" y="49"/>
                </a:lnTo>
                <a:lnTo>
                  <a:pt x="318" y="48"/>
                </a:lnTo>
                <a:lnTo>
                  <a:pt x="326" y="46"/>
                </a:lnTo>
                <a:lnTo>
                  <a:pt x="334" y="46"/>
                </a:lnTo>
                <a:lnTo>
                  <a:pt x="342" y="45"/>
                </a:lnTo>
                <a:lnTo>
                  <a:pt x="350" y="44"/>
                </a:lnTo>
                <a:lnTo>
                  <a:pt x="358" y="45"/>
                </a:lnTo>
                <a:lnTo>
                  <a:pt x="365" y="45"/>
                </a:lnTo>
                <a:lnTo>
                  <a:pt x="373" y="46"/>
                </a:lnTo>
                <a:lnTo>
                  <a:pt x="379" y="48"/>
                </a:lnTo>
                <a:lnTo>
                  <a:pt x="387" y="49"/>
                </a:lnTo>
                <a:lnTo>
                  <a:pt x="393" y="51"/>
                </a:lnTo>
                <a:lnTo>
                  <a:pt x="400" y="54"/>
                </a:lnTo>
                <a:lnTo>
                  <a:pt x="407" y="56"/>
                </a:lnTo>
                <a:lnTo>
                  <a:pt x="413" y="60"/>
                </a:lnTo>
                <a:lnTo>
                  <a:pt x="419" y="63"/>
                </a:lnTo>
                <a:lnTo>
                  <a:pt x="425" y="67"/>
                </a:lnTo>
                <a:lnTo>
                  <a:pt x="431" y="71"/>
                </a:lnTo>
                <a:lnTo>
                  <a:pt x="436" y="76"/>
                </a:lnTo>
                <a:lnTo>
                  <a:pt x="442" y="80"/>
                </a:lnTo>
                <a:lnTo>
                  <a:pt x="447" y="86"/>
                </a:lnTo>
                <a:lnTo>
                  <a:pt x="452" y="92"/>
                </a:lnTo>
                <a:lnTo>
                  <a:pt x="457" y="98"/>
                </a:lnTo>
                <a:lnTo>
                  <a:pt x="461" y="104"/>
                </a:lnTo>
                <a:lnTo>
                  <a:pt x="465" y="110"/>
                </a:lnTo>
                <a:lnTo>
                  <a:pt x="469" y="117"/>
                </a:lnTo>
                <a:lnTo>
                  <a:pt x="473" y="124"/>
                </a:lnTo>
                <a:lnTo>
                  <a:pt x="477" y="132"/>
                </a:lnTo>
                <a:lnTo>
                  <a:pt x="480" y="140"/>
                </a:lnTo>
                <a:lnTo>
                  <a:pt x="483" y="148"/>
                </a:lnTo>
                <a:lnTo>
                  <a:pt x="486" y="157"/>
                </a:lnTo>
                <a:lnTo>
                  <a:pt x="489" y="165"/>
                </a:lnTo>
                <a:lnTo>
                  <a:pt x="491" y="175"/>
                </a:lnTo>
                <a:lnTo>
                  <a:pt x="493" y="187"/>
                </a:lnTo>
                <a:lnTo>
                  <a:pt x="495" y="198"/>
                </a:lnTo>
                <a:lnTo>
                  <a:pt x="496" y="208"/>
                </a:lnTo>
                <a:lnTo>
                  <a:pt x="496" y="218"/>
                </a:lnTo>
                <a:lnTo>
                  <a:pt x="496" y="228"/>
                </a:lnTo>
                <a:lnTo>
                  <a:pt x="495" y="238"/>
                </a:lnTo>
                <a:lnTo>
                  <a:pt x="494" y="247"/>
                </a:lnTo>
                <a:lnTo>
                  <a:pt x="493" y="256"/>
                </a:lnTo>
                <a:lnTo>
                  <a:pt x="491" y="264"/>
                </a:lnTo>
                <a:lnTo>
                  <a:pt x="489" y="272"/>
                </a:lnTo>
                <a:lnTo>
                  <a:pt x="486" y="280"/>
                </a:lnTo>
                <a:lnTo>
                  <a:pt x="483" y="287"/>
                </a:lnTo>
                <a:lnTo>
                  <a:pt x="480" y="294"/>
                </a:lnTo>
                <a:lnTo>
                  <a:pt x="476" y="300"/>
                </a:lnTo>
                <a:lnTo>
                  <a:pt x="472" y="307"/>
                </a:lnTo>
                <a:lnTo>
                  <a:pt x="467" y="312"/>
                </a:lnTo>
                <a:lnTo>
                  <a:pt x="462" y="318"/>
                </a:lnTo>
                <a:lnTo>
                  <a:pt x="458" y="323"/>
                </a:lnTo>
                <a:lnTo>
                  <a:pt x="453" y="328"/>
                </a:lnTo>
                <a:lnTo>
                  <a:pt x="448" y="333"/>
                </a:lnTo>
                <a:lnTo>
                  <a:pt x="442" y="337"/>
                </a:lnTo>
                <a:lnTo>
                  <a:pt x="437" y="341"/>
                </a:lnTo>
                <a:lnTo>
                  <a:pt x="426" y="347"/>
                </a:lnTo>
                <a:lnTo>
                  <a:pt x="415" y="354"/>
                </a:lnTo>
                <a:lnTo>
                  <a:pt x="404" y="358"/>
                </a:lnTo>
                <a:lnTo>
                  <a:pt x="394" y="362"/>
                </a:lnTo>
                <a:lnTo>
                  <a:pt x="385" y="364"/>
                </a:lnTo>
                <a:close/>
                <a:moveTo>
                  <a:pt x="167" y="240"/>
                </a:moveTo>
                <a:lnTo>
                  <a:pt x="167" y="240"/>
                </a:lnTo>
                <a:lnTo>
                  <a:pt x="167" y="238"/>
                </a:lnTo>
                <a:lnTo>
                  <a:pt x="165" y="236"/>
                </a:lnTo>
                <a:lnTo>
                  <a:pt x="163" y="234"/>
                </a:lnTo>
                <a:lnTo>
                  <a:pt x="160" y="233"/>
                </a:lnTo>
                <a:lnTo>
                  <a:pt x="153" y="229"/>
                </a:lnTo>
                <a:lnTo>
                  <a:pt x="145" y="225"/>
                </a:lnTo>
                <a:lnTo>
                  <a:pt x="138" y="222"/>
                </a:lnTo>
                <a:lnTo>
                  <a:pt x="131" y="218"/>
                </a:lnTo>
                <a:lnTo>
                  <a:pt x="128" y="216"/>
                </a:lnTo>
                <a:lnTo>
                  <a:pt x="125" y="214"/>
                </a:lnTo>
                <a:lnTo>
                  <a:pt x="124" y="212"/>
                </a:lnTo>
                <a:lnTo>
                  <a:pt x="123" y="210"/>
                </a:lnTo>
                <a:lnTo>
                  <a:pt x="123" y="208"/>
                </a:lnTo>
                <a:lnTo>
                  <a:pt x="124" y="207"/>
                </a:lnTo>
                <a:lnTo>
                  <a:pt x="125" y="206"/>
                </a:lnTo>
                <a:lnTo>
                  <a:pt x="127" y="206"/>
                </a:lnTo>
                <a:lnTo>
                  <a:pt x="136" y="204"/>
                </a:lnTo>
                <a:lnTo>
                  <a:pt x="146" y="203"/>
                </a:lnTo>
                <a:lnTo>
                  <a:pt x="158" y="202"/>
                </a:lnTo>
                <a:lnTo>
                  <a:pt x="169" y="200"/>
                </a:lnTo>
                <a:lnTo>
                  <a:pt x="170" y="199"/>
                </a:lnTo>
                <a:lnTo>
                  <a:pt x="171" y="199"/>
                </a:lnTo>
                <a:lnTo>
                  <a:pt x="173" y="197"/>
                </a:lnTo>
                <a:lnTo>
                  <a:pt x="174" y="194"/>
                </a:lnTo>
                <a:lnTo>
                  <a:pt x="175" y="191"/>
                </a:lnTo>
                <a:lnTo>
                  <a:pt x="175" y="182"/>
                </a:lnTo>
                <a:lnTo>
                  <a:pt x="176" y="173"/>
                </a:lnTo>
                <a:lnTo>
                  <a:pt x="176" y="164"/>
                </a:lnTo>
                <a:lnTo>
                  <a:pt x="177" y="155"/>
                </a:lnTo>
                <a:lnTo>
                  <a:pt x="177" y="152"/>
                </a:lnTo>
                <a:lnTo>
                  <a:pt x="178" y="149"/>
                </a:lnTo>
                <a:lnTo>
                  <a:pt x="179" y="147"/>
                </a:lnTo>
                <a:lnTo>
                  <a:pt x="181" y="146"/>
                </a:lnTo>
                <a:lnTo>
                  <a:pt x="182" y="146"/>
                </a:lnTo>
                <a:lnTo>
                  <a:pt x="183" y="147"/>
                </a:lnTo>
                <a:lnTo>
                  <a:pt x="188" y="152"/>
                </a:lnTo>
                <a:lnTo>
                  <a:pt x="193" y="159"/>
                </a:lnTo>
                <a:lnTo>
                  <a:pt x="198" y="167"/>
                </a:lnTo>
                <a:lnTo>
                  <a:pt x="204" y="174"/>
                </a:lnTo>
                <a:lnTo>
                  <a:pt x="209" y="180"/>
                </a:lnTo>
                <a:lnTo>
                  <a:pt x="212" y="183"/>
                </a:lnTo>
                <a:lnTo>
                  <a:pt x="215" y="185"/>
                </a:lnTo>
                <a:lnTo>
                  <a:pt x="217" y="186"/>
                </a:lnTo>
                <a:lnTo>
                  <a:pt x="219" y="186"/>
                </a:lnTo>
                <a:lnTo>
                  <a:pt x="224" y="184"/>
                </a:lnTo>
                <a:lnTo>
                  <a:pt x="229" y="181"/>
                </a:lnTo>
                <a:lnTo>
                  <a:pt x="234" y="178"/>
                </a:lnTo>
                <a:lnTo>
                  <a:pt x="240" y="174"/>
                </a:lnTo>
                <a:lnTo>
                  <a:pt x="250" y="167"/>
                </a:lnTo>
                <a:lnTo>
                  <a:pt x="255" y="164"/>
                </a:lnTo>
                <a:lnTo>
                  <a:pt x="259" y="163"/>
                </a:lnTo>
                <a:lnTo>
                  <a:pt x="260" y="163"/>
                </a:lnTo>
                <a:lnTo>
                  <a:pt x="261" y="163"/>
                </a:lnTo>
                <a:lnTo>
                  <a:pt x="262" y="164"/>
                </a:lnTo>
                <a:lnTo>
                  <a:pt x="263" y="165"/>
                </a:lnTo>
                <a:lnTo>
                  <a:pt x="263" y="166"/>
                </a:lnTo>
                <a:lnTo>
                  <a:pt x="263" y="168"/>
                </a:lnTo>
                <a:lnTo>
                  <a:pt x="261" y="173"/>
                </a:lnTo>
                <a:lnTo>
                  <a:pt x="256" y="185"/>
                </a:lnTo>
                <a:lnTo>
                  <a:pt x="253" y="192"/>
                </a:lnTo>
                <a:lnTo>
                  <a:pt x="251" y="198"/>
                </a:lnTo>
                <a:lnTo>
                  <a:pt x="249" y="203"/>
                </a:lnTo>
                <a:lnTo>
                  <a:pt x="249" y="205"/>
                </a:lnTo>
                <a:lnTo>
                  <a:pt x="248" y="207"/>
                </a:lnTo>
                <a:lnTo>
                  <a:pt x="249" y="208"/>
                </a:lnTo>
                <a:lnTo>
                  <a:pt x="252" y="209"/>
                </a:lnTo>
                <a:lnTo>
                  <a:pt x="254" y="210"/>
                </a:lnTo>
                <a:lnTo>
                  <a:pt x="258" y="211"/>
                </a:lnTo>
                <a:lnTo>
                  <a:pt x="267" y="212"/>
                </a:lnTo>
                <a:lnTo>
                  <a:pt x="277" y="213"/>
                </a:lnTo>
                <a:lnTo>
                  <a:pt x="287" y="214"/>
                </a:lnTo>
                <a:lnTo>
                  <a:pt x="296" y="215"/>
                </a:lnTo>
                <a:lnTo>
                  <a:pt x="300" y="216"/>
                </a:lnTo>
                <a:lnTo>
                  <a:pt x="303" y="217"/>
                </a:lnTo>
                <a:lnTo>
                  <a:pt x="305" y="218"/>
                </a:lnTo>
                <a:lnTo>
                  <a:pt x="306" y="219"/>
                </a:lnTo>
                <a:lnTo>
                  <a:pt x="306" y="220"/>
                </a:lnTo>
                <a:lnTo>
                  <a:pt x="306" y="221"/>
                </a:lnTo>
                <a:lnTo>
                  <a:pt x="304" y="223"/>
                </a:lnTo>
                <a:lnTo>
                  <a:pt x="302" y="224"/>
                </a:lnTo>
                <a:lnTo>
                  <a:pt x="299" y="226"/>
                </a:lnTo>
                <a:lnTo>
                  <a:pt x="291" y="230"/>
                </a:lnTo>
                <a:lnTo>
                  <a:pt x="282" y="233"/>
                </a:lnTo>
                <a:lnTo>
                  <a:pt x="272" y="237"/>
                </a:lnTo>
                <a:lnTo>
                  <a:pt x="264" y="241"/>
                </a:lnTo>
                <a:lnTo>
                  <a:pt x="261" y="242"/>
                </a:lnTo>
                <a:lnTo>
                  <a:pt x="259" y="244"/>
                </a:lnTo>
                <a:lnTo>
                  <a:pt x="258" y="246"/>
                </a:lnTo>
                <a:lnTo>
                  <a:pt x="257" y="246"/>
                </a:lnTo>
                <a:lnTo>
                  <a:pt x="257" y="247"/>
                </a:lnTo>
                <a:lnTo>
                  <a:pt x="258" y="248"/>
                </a:lnTo>
                <a:lnTo>
                  <a:pt x="258" y="250"/>
                </a:lnTo>
                <a:lnTo>
                  <a:pt x="262" y="254"/>
                </a:lnTo>
                <a:lnTo>
                  <a:pt x="271" y="263"/>
                </a:lnTo>
                <a:lnTo>
                  <a:pt x="276" y="268"/>
                </a:lnTo>
                <a:lnTo>
                  <a:pt x="280" y="273"/>
                </a:lnTo>
                <a:lnTo>
                  <a:pt x="283" y="277"/>
                </a:lnTo>
                <a:lnTo>
                  <a:pt x="284" y="279"/>
                </a:lnTo>
                <a:lnTo>
                  <a:pt x="285" y="281"/>
                </a:lnTo>
                <a:lnTo>
                  <a:pt x="285" y="282"/>
                </a:lnTo>
                <a:lnTo>
                  <a:pt x="285" y="283"/>
                </a:lnTo>
                <a:lnTo>
                  <a:pt x="284" y="284"/>
                </a:lnTo>
                <a:lnTo>
                  <a:pt x="283" y="284"/>
                </a:lnTo>
                <a:lnTo>
                  <a:pt x="279" y="285"/>
                </a:lnTo>
                <a:lnTo>
                  <a:pt x="274" y="284"/>
                </a:lnTo>
                <a:lnTo>
                  <a:pt x="260" y="283"/>
                </a:lnTo>
                <a:lnTo>
                  <a:pt x="246" y="282"/>
                </a:lnTo>
                <a:lnTo>
                  <a:pt x="241" y="282"/>
                </a:lnTo>
                <a:lnTo>
                  <a:pt x="236" y="282"/>
                </a:lnTo>
                <a:lnTo>
                  <a:pt x="234" y="283"/>
                </a:lnTo>
                <a:lnTo>
                  <a:pt x="232" y="285"/>
                </a:lnTo>
                <a:lnTo>
                  <a:pt x="230" y="287"/>
                </a:lnTo>
                <a:lnTo>
                  <a:pt x="229" y="290"/>
                </a:lnTo>
                <a:lnTo>
                  <a:pt x="225" y="297"/>
                </a:lnTo>
                <a:lnTo>
                  <a:pt x="222" y="304"/>
                </a:lnTo>
                <a:lnTo>
                  <a:pt x="219" y="312"/>
                </a:lnTo>
                <a:lnTo>
                  <a:pt x="216" y="318"/>
                </a:lnTo>
                <a:lnTo>
                  <a:pt x="214" y="321"/>
                </a:lnTo>
                <a:lnTo>
                  <a:pt x="213" y="323"/>
                </a:lnTo>
                <a:lnTo>
                  <a:pt x="211" y="325"/>
                </a:lnTo>
                <a:lnTo>
                  <a:pt x="209" y="325"/>
                </a:lnTo>
                <a:lnTo>
                  <a:pt x="208" y="326"/>
                </a:lnTo>
                <a:lnTo>
                  <a:pt x="207" y="325"/>
                </a:lnTo>
                <a:lnTo>
                  <a:pt x="206" y="324"/>
                </a:lnTo>
                <a:lnTo>
                  <a:pt x="204" y="322"/>
                </a:lnTo>
                <a:lnTo>
                  <a:pt x="203" y="319"/>
                </a:lnTo>
                <a:lnTo>
                  <a:pt x="193" y="284"/>
                </a:lnTo>
                <a:lnTo>
                  <a:pt x="192" y="282"/>
                </a:lnTo>
                <a:lnTo>
                  <a:pt x="191" y="280"/>
                </a:lnTo>
                <a:lnTo>
                  <a:pt x="190" y="279"/>
                </a:lnTo>
                <a:lnTo>
                  <a:pt x="189" y="279"/>
                </a:lnTo>
                <a:lnTo>
                  <a:pt x="187" y="279"/>
                </a:lnTo>
                <a:lnTo>
                  <a:pt x="186" y="279"/>
                </a:lnTo>
                <a:lnTo>
                  <a:pt x="164" y="283"/>
                </a:lnTo>
                <a:lnTo>
                  <a:pt x="147" y="287"/>
                </a:lnTo>
                <a:lnTo>
                  <a:pt x="144" y="288"/>
                </a:lnTo>
                <a:lnTo>
                  <a:pt x="141" y="288"/>
                </a:lnTo>
                <a:lnTo>
                  <a:pt x="140" y="287"/>
                </a:lnTo>
                <a:lnTo>
                  <a:pt x="139" y="286"/>
                </a:lnTo>
                <a:lnTo>
                  <a:pt x="139" y="284"/>
                </a:lnTo>
                <a:lnTo>
                  <a:pt x="141" y="282"/>
                </a:lnTo>
                <a:lnTo>
                  <a:pt x="143" y="277"/>
                </a:lnTo>
                <a:lnTo>
                  <a:pt x="148" y="270"/>
                </a:lnTo>
                <a:lnTo>
                  <a:pt x="153" y="263"/>
                </a:lnTo>
                <a:lnTo>
                  <a:pt x="159" y="256"/>
                </a:lnTo>
                <a:lnTo>
                  <a:pt x="164" y="249"/>
                </a:lnTo>
                <a:lnTo>
                  <a:pt x="166" y="243"/>
                </a:lnTo>
                <a:lnTo>
                  <a:pt x="167" y="241"/>
                </a:lnTo>
                <a:lnTo>
                  <a:pt x="167" y="240"/>
                </a:lnTo>
                <a:close/>
                <a:moveTo>
                  <a:pt x="174" y="389"/>
                </a:moveTo>
                <a:lnTo>
                  <a:pt x="174" y="389"/>
                </a:lnTo>
                <a:lnTo>
                  <a:pt x="177" y="388"/>
                </a:lnTo>
                <a:lnTo>
                  <a:pt x="179" y="389"/>
                </a:lnTo>
                <a:lnTo>
                  <a:pt x="182" y="391"/>
                </a:lnTo>
                <a:lnTo>
                  <a:pt x="184" y="393"/>
                </a:lnTo>
                <a:lnTo>
                  <a:pt x="186" y="395"/>
                </a:lnTo>
                <a:lnTo>
                  <a:pt x="189" y="398"/>
                </a:lnTo>
                <a:lnTo>
                  <a:pt x="193" y="405"/>
                </a:lnTo>
                <a:lnTo>
                  <a:pt x="197" y="413"/>
                </a:lnTo>
                <a:lnTo>
                  <a:pt x="200" y="422"/>
                </a:lnTo>
                <a:lnTo>
                  <a:pt x="206" y="439"/>
                </a:lnTo>
                <a:lnTo>
                  <a:pt x="209" y="444"/>
                </a:lnTo>
                <a:lnTo>
                  <a:pt x="211" y="446"/>
                </a:lnTo>
                <a:lnTo>
                  <a:pt x="212" y="448"/>
                </a:lnTo>
                <a:lnTo>
                  <a:pt x="213" y="448"/>
                </a:lnTo>
                <a:lnTo>
                  <a:pt x="214" y="449"/>
                </a:lnTo>
                <a:lnTo>
                  <a:pt x="217" y="448"/>
                </a:lnTo>
                <a:lnTo>
                  <a:pt x="220" y="447"/>
                </a:lnTo>
                <a:lnTo>
                  <a:pt x="222" y="445"/>
                </a:lnTo>
                <a:lnTo>
                  <a:pt x="224" y="443"/>
                </a:lnTo>
                <a:lnTo>
                  <a:pt x="226" y="440"/>
                </a:lnTo>
                <a:lnTo>
                  <a:pt x="229" y="432"/>
                </a:lnTo>
                <a:lnTo>
                  <a:pt x="233" y="423"/>
                </a:lnTo>
                <a:lnTo>
                  <a:pt x="236" y="414"/>
                </a:lnTo>
                <a:lnTo>
                  <a:pt x="240" y="407"/>
                </a:lnTo>
                <a:lnTo>
                  <a:pt x="242" y="404"/>
                </a:lnTo>
                <a:lnTo>
                  <a:pt x="244" y="402"/>
                </a:lnTo>
                <a:lnTo>
                  <a:pt x="246" y="400"/>
                </a:lnTo>
                <a:lnTo>
                  <a:pt x="248" y="399"/>
                </a:lnTo>
                <a:lnTo>
                  <a:pt x="252" y="398"/>
                </a:lnTo>
                <a:lnTo>
                  <a:pt x="256" y="399"/>
                </a:lnTo>
                <a:lnTo>
                  <a:pt x="262" y="400"/>
                </a:lnTo>
                <a:lnTo>
                  <a:pt x="269" y="402"/>
                </a:lnTo>
                <a:lnTo>
                  <a:pt x="284" y="406"/>
                </a:lnTo>
                <a:lnTo>
                  <a:pt x="302" y="410"/>
                </a:lnTo>
                <a:lnTo>
                  <a:pt x="312" y="413"/>
                </a:lnTo>
                <a:lnTo>
                  <a:pt x="324" y="415"/>
                </a:lnTo>
                <a:lnTo>
                  <a:pt x="335" y="416"/>
                </a:lnTo>
                <a:lnTo>
                  <a:pt x="347" y="417"/>
                </a:lnTo>
                <a:lnTo>
                  <a:pt x="359" y="417"/>
                </a:lnTo>
                <a:lnTo>
                  <a:pt x="373" y="416"/>
                </a:lnTo>
                <a:lnTo>
                  <a:pt x="387" y="415"/>
                </a:lnTo>
                <a:lnTo>
                  <a:pt x="402" y="412"/>
                </a:lnTo>
                <a:lnTo>
                  <a:pt x="412" y="409"/>
                </a:lnTo>
                <a:lnTo>
                  <a:pt x="422" y="406"/>
                </a:lnTo>
                <a:lnTo>
                  <a:pt x="432" y="403"/>
                </a:lnTo>
                <a:lnTo>
                  <a:pt x="442" y="399"/>
                </a:lnTo>
                <a:lnTo>
                  <a:pt x="452" y="395"/>
                </a:lnTo>
                <a:lnTo>
                  <a:pt x="461" y="390"/>
                </a:lnTo>
                <a:lnTo>
                  <a:pt x="470" y="385"/>
                </a:lnTo>
                <a:lnTo>
                  <a:pt x="478" y="380"/>
                </a:lnTo>
                <a:lnTo>
                  <a:pt x="488" y="374"/>
                </a:lnTo>
                <a:lnTo>
                  <a:pt x="496" y="368"/>
                </a:lnTo>
                <a:lnTo>
                  <a:pt x="504" y="361"/>
                </a:lnTo>
                <a:lnTo>
                  <a:pt x="511" y="354"/>
                </a:lnTo>
                <a:lnTo>
                  <a:pt x="519" y="347"/>
                </a:lnTo>
                <a:lnTo>
                  <a:pt x="525" y="340"/>
                </a:lnTo>
                <a:lnTo>
                  <a:pt x="532" y="332"/>
                </a:lnTo>
                <a:lnTo>
                  <a:pt x="538" y="324"/>
                </a:lnTo>
                <a:lnTo>
                  <a:pt x="545" y="316"/>
                </a:lnTo>
                <a:lnTo>
                  <a:pt x="550" y="307"/>
                </a:lnTo>
                <a:lnTo>
                  <a:pt x="555" y="298"/>
                </a:lnTo>
                <a:lnTo>
                  <a:pt x="559" y="288"/>
                </a:lnTo>
                <a:lnTo>
                  <a:pt x="563" y="279"/>
                </a:lnTo>
                <a:lnTo>
                  <a:pt x="566" y="269"/>
                </a:lnTo>
                <a:lnTo>
                  <a:pt x="570" y="259"/>
                </a:lnTo>
                <a:lnTo>
                  <a:pt x="572" y="249"/>
                </a:lnTo>
                <a:lnTo>
                  <a:pt x="574" y="238"/>
                </a:lnTo>
                <a:lnTo>
                  <a:pt x="575" y="227"/>
                </a:lnTo>
                <a:lnTo>
                  <a:pt x="576" y="216"/>
                </a:lnTo>
                <a:lnTo>
                  <a:pt x="576" y="205"/>
                </a:lnTo>
                <a:lnTo>
                  <a:pt x="575" y="193"/>
                </a:lnTo>
                <a:lnTo>
                  <a:pt x="574" y="182"/>
                </a:lnTo>
                <a:lnTo>
                  <a:pt x="572" y="170"/>
                </a:lnTo>
                <a:lnTo>
                  <a:pt x="570" y="157"/>
                </a:lnTo>
                <a:lnTo>
                  <a:pt x="567" y="146"/>
                </a:lnTo>
                <a:lnTo>
                  <a:pt x="563" y="135"/>
                </a:lnTo>
                <a:lnTo>
                  <a:pt x="560" y="124"/>
                </a:lnTo>
                <a:lnTo>
                  <a:pt x="555" y="113"/>
                </a:lnTo>
                <a:lnTo>
                  <a:pt x="551" y="104"/>
                </a:lnTo>
                <a:lnTo>
                  <a:pt x="545" y="94"/>
                </a:lnTo>
                <a:lnTo>
                  <a:pt x="540" y="85"/>
                </a:lnTo>
                <a:lnTo>
                  <a:pt x="534" y="77"/>
                </a:lnTo>
                <a:lnTo>
                  <a:pt x="527" y="68"/>
                </a:lnTo>
                <a:lnTo>
                  <a:pt x="521" y="61"/>
                </a:lnTo>
                <a:lnTo>
                  <a:pt x="513" y="53"/>
                </a:lnTo>
                <a:lnTo>
                  <a:pt x="506" y="47"/>
                </a:lnTo>
                <a:lnTo>
                  <a:pt x="498" y="41"/>
                </a:lnTo>
                <a:lnTo>
                  <a:pt x="490" y="35"/>
                </a:lnTo>
                <a:lnTo>
                  <a:pt x="482" y="29"/>
                </a:lnTo>
                <a:lnTo>
                  <a:pt x="473" y="24"/>
                </a:lnTo>
                <a:lnTo>
                  <a:pt x="464" y="19"/>
                </a:lnTo>
                <a:lnTo>
                  <a:pt x="455" y="16"/>
                </a:lnTo>
                <a:lnTo>
                  <a:pt x="444" y="12"/>
                </a:lnTo>
                <a:lnTo>
                  <a:pt x="435" y="9"/>
                </a:lnTo>
                <a:lnTo>
                  <a:pt x="425" y="6"/>
                </a:lnTo>
                <a:lnTo>
                  <a:pt x="414" y="5"/>
                </a:lnTo>
                <a:lnTo>
                  <a:pt x="404" y="2"/>
                </a:lnTo>
                <a:lnTo>
                  <a:pt x="393" y="1"/>
                </a:lnTo>
                <a:lnTo>
                  <a:pt x="382" y="0"/>
                </a:lnTo>
                <a:lnTo>
                  <a:pt x="371" y="0"/>
                </a:lnTo>
                <a:lnTo>
                  <a:pt x="360" y="0"/>
                </a:lnTo>
                <a:lnTo>
                  <a:pt x="348" y="1"/>
                </a:lnTo>
                <a:lnTo>
                  <a:pt x="336" y="2"/>
                </a:lnTo>
                <a:lnTo>
                  <a:pt x="324" y="3"/>
                </a:lnTo>
                <a:lnTo>
                  <a:pt x="312" y="6"/>
                </a:lnTo>
                <a:lnTo>
                  <a:pt x="300" y="8"/>
                </a:lnTo>
                <a:lnTo>
                  <a:pt x="290" y="11"/>
                </a:lnTo>
                <a:lnTo>
                  <a:pt x="278" y="14"/>
                </a:lnTo>
                <a:lnTo>
                  <a:pt x="268" y="18"/>
                </a:lnTo>
                <a:lnTo>
                  <a:pt x="258" y="22"/>
                </a:lnTo>
                <a:lnTo>
                  <a:pt x="249" y="27"/>
                </a:lnTo>
                <a:lnTo>
                  <a:pt x="241" y="31"/>
                </a:lnTo>
                <a:lnTo>
                  <a:pt x="224" y="41"/>
                </a:lnTo>
                <a:lnTo>
                  <a:pt x="198" y="58"/>
                </a:lnTo>
                <a:lnTo>
                  <a:pt x="192" y="61"/>
                </a:lnTo>
                <a:lnTo>
                  <a:pt x="187" y="64"/>
                </a:lnTo>
                <a:lnTo>
                  <a:pt x="181" y="66"/>
                </a:lnTo>
                <a:lnTo>
                  <a:pt x="177" y="67"/>
                </a:lnTo>
                <a:lnTo>
                  <a:pt x="174" y="68"/>
                </a:lnTo>
                <a:lnTo>
                  <a:pt x="171" y="67"/>
                </a:lnTo>
                <a:lnTo>
                  <a:pt x="167" y="66"/>
                </a:lnTo>
                <a:lnTo>
                  <a:pt x="164" y="65"/>
                </a:lnTo>
                <a:lnTo>
                  <a:pt x="156" y="61"/>
                </a:lnTo>
                <a:lnTo>
                  <a:pt x="148" y="56"/>
                </a:lnTo>
                <a:lnTo>
                  <a:pt x="140" y="51"/>
                </a:lnTo>
                <a:lnTo>
                  <a:pt x="133" y="47"/>
                </a:lnTo>
                <a:lnTo>
                  <a:pt x="130" y="45"/>
                </a:lnTo>
                <a:lnTo>
                  <a:pt x="126" y="44"/>
                </a:lnTo>
                <a:lnTo>
                  <a:pt x="123" y="44"/>
                </a:lnTo>
                <a:lnTo>
                  <a:pt x="121" y="44"/>
                </a:lnTo>
                <a:lnTo>
                  <a:pt x="120" y="45"/>
                </a:lnTo>
                <a:lnTo>
                  <a:pt x="118" y="46"/>
                </a:lnTo>
                <a:lnTo>
                  <a:pt x="117" y="49"/>
                </a:lnTo>
                <a:lnTo>
                  <a:pt x="117" y="52"/>
                </a:lnTo>
                <a:lnTo>
                  <a:pt x="116" y="55"/>
                </a:lnTo>
                <a:lnTo>
                  <a:pt x="116" y="59"/>
                </a:lnTo>
                <a:lnTo>
                  <a:pt x="116" y="64"/>
                </a:lnTo>
                <a:lnTo>
                  <a:pt x="118" y="70"/>
                </a:lnTo>
                <a:lnTo>
                  <a:pt x="120" y="80"/>
                </a:lnTo>
                <a:lnTo>
                  <a:pt x="121" y="87"/>
                </a:lnTo>
                <a:lnTo>
                  <a:pt x="122" y="93"/>
                </a:lnTo>
                <a:lnTo>
                  <a:pt x="122" y="100"/>
                </a:lnTo>
                <a:lnTo>
                  <a:pt x="121" y="103"/>
                </a:lnTo>
                <a:lnTo>
                  <a:pt x="121" y="106"/>
                </a:lnTo>
                <a:lnTo>
                  <a:pt x="120" y="108"/>
                </a:lnTo>
                <a:lnTo>
                  <a:pt x="119" y="110"/>
                </a:lnTo>
                <a:lnTo>
                  <a:pt x="118" y="111"/>
                </a:lnTo>
                <a:lnTo>
                  <a:pt x="116" y="112"/>
                </a:lnTo>
                <a:lnTo>
                  <a:pt x="113" y="113"/>
                </a:lnTo>
                <a:lnTo>
                  <a:pt x="111" y="113"/>
                </a:lnTo>
                <a:lnTo>
                  <a:pt x="104" y="112"/>
                </a:lnTo>
                <a:lnTo>
                  <a:pt x="96" y="111"/>
                </a:lnTo>
                <a:lnTo>
                  <a:pt x="88" y="109"/>
                </a:lnTo>
                <a:lnTo>
                  <a:pt x="68" y="104"/>
                </a:lnTo>
                <a:lnTo>
                  <a:pt x="47" y="99"/>
                </a:lnTo>
                <a:lnTo>
                  <a:pt x="29" y="95"/>
                </a:lnTo>
                <a:lnTo>
                  <a:pt x="20" y="94"/>
                </a:lnTo>
                <a:lnTo>
                  <a:pt x="13" y="92"/>
                </a:lnTo>
                <a:lnTo>
                  <a:pt x="6" y="92"/>
                </a:lnTo>
                <a:lnTo>
                  <a:pt x="4" y="92"/>
                </a:lnTo>
                <a:lnTo>
                  <a:pt x="2" y="93"/>
                </a:lnTo>
                <a:lnTo>
                  <a:pt x="1" y="94"/>
                </a:lnTo>
                <a:lnTo>
                  <a:pt x="0" y="95"/>
                </a:lnTo>
                <a:lnTo>
                  <a:pt x="0" y="97"/>
                </a:lnTo>
                <a:lnTo>
                  <a:pt x="0" y="99"/>
                </a:lnTo>
                <a:lnTo>
                  <a:pt x="1" y="103"/>
                </a:lnTo>
                <a:lnTo>
                  <a:pt x="4" y="108"/>
                </a:lnTo>
                <a:lnTo>
                  <a:pt x="8" y="112"/>
                </a:lnTo>
                <a:lnTo>
                  <a:pt x="13" y="118"/>
                </a:lnTo>
                <a:lnTo>
                  <a:pt x="26" y="129"/>
                </a:lnTo>
                <a:lnTo>
                  <a:pt x="40" y="142"/>
                </a:lnTo>
                <a:lnTo>
                  <a:pt x="53" y="154"/>
                </a:lnTo>
                <a:lnTo>
                  <a:pt x="66" y="165"/>
                </a:lnTo>
                <a:lnTo>
                  <a:pt x="70" y="170"/>
                </a:lnTo>
                <a:lnTo>
                  <a:pt x="75" y="175"/>
                </a:lnTo>
                <a:lnTo>
                  <a:pt x="78" y="179"/>
                </a:lnTo>
                <a:lnTo>
                  <a:pt x="79" y="183"/>
                </a:lnTo>
                <a:lnTo>
                  <a:pt x="79" y="184"/>
                </a:lnTo>
                <a:lnTo>
                  <a:pt x="79" y="185"/>
                </a:lnTo>
                <a:lnTo>
                  <a:pt x="78" y="189"/>
                </a:lnTo>
                <a:lnTo>
                  <a:pt x="76" y="192"/>
                </a:lnTo>
                <a:lnTo>
                  <a:pt x="73" y="196"/>
                </a:lnTo>
                <a:lnTo>
                  <a:pt x="69" y="200"/>
                </a:lnTo>
                <a:lnTo>
                  <a:pt x="65" y="204"/>
                </a:lnTo>
                <a:lnTo>
                  <a:pt x="56" y="211"/>
                </a:lnTo>
                <a:lnTo>
                  <a:pt x="47" y="219"/>
                </a:lnTo>
                <a:lnTo>
                  <a:pt x="39" y="225"/>
                </a:lnTo>
                <a:lnTo>
                  <a:pt x="36" y="228"/>
                </a:lnTo>
                <a:lnTo>
                  <a:pt x="34" y="231"/>
                </a:lnTo>
                <a:lnTo>
                  <a:pt x="33" y="234"/>
                </a:lnTo>
                <a:lnTo>
                  <a:pt x="32" y="235"/>
                </a:lnTo>
                <a:lnTo>
                  <a:pt x="32" y="236"/>
                </a:lnTo>
                <a:lnTo>
                  <a:pt x="33" y="238"/>
                </a:lnTo>
                <a:lnTo>
                  <a:pt x="34" y="240"/>
                </a:lnTo>
                <a:lnTo>
                  <a:pt x="35" y="241"/>
                </a:lnTo>
                <a:lnTo>
                  <a:pt x="37" y="242"/>
                </a:lnTo>
                <a:lnTo>
                  <a:pt x="40" y="245"/>
                </a:lnTo>
                <a:lnTo>
                  <a:pt x="45" y="246"/>
                </a:lnTo>
                <a:lnTo>
                  <a:pt x="49" y="248"/>
                </a:lnTo>
                <a:lnTo>
                  <a:pt x="55" y="249"/>
                </a:lnTo>
                <a:lnTo>
                  <a:pt x="67" y="251"/>
                </a:lnTo>
                <a:lnTo>
                  <a:pt x="79" y="253"/>
                </a:lnTo>
                <a:lnTo>
                  <a:pt x="85" y="255"/>
                </a:lnTo>
                <a:lnTo>
                  <a:pt x="90" y="256"/>
                </a:lnTo>
                <a:lnTo>
                  <a:pt x="94" y="259"/>
                </a:lnTo>
                <a:lnTo>
                  <a:pt x="98" y="262"/>
                </a:lnTo>
                <a:lnTo>
                  <a:pt x="100" y="263"/>
                </a:lnTo>
                <a:lnTo>
                  <a:pt x="101" y="266"/>
                </a:lnTo>
                <a:lnTo>
                  <a:pt x="102" y="268"/>
                </a:lnTo>
                <a:lnTo>
                  <a:pt x="103" y="270"/>
                </a:lnTo>
                <a:lnTo>
                  <a:pt x="103" y="272"/>
                </a:lnTo>
                <a:lnTo>
                  <a:pt x="103" y="274"/>
                </a:lnTo>
                <a:lnTo>
                  <a:pt x="103" y="277"/>
                </a:lnTo>
                <a:lnTo>
                  <a:pt x="102" y="279"/>
                </a:lnTo>
                <a:lnTo>
                  <a:pt x="100" y="284"/>
                </a:lnTo>
                <a:lnTo>
                  <a:pt x="97" y="289"/>
                </a:lnTo>
                <a:lnTo>
                  <a:pt x="93" y="294"/>
                </a:lnTo>
                <a:lnTo>
                  <a:pt x="89" y="300"/>
                </a:lnTo>
                <a:lnTo>
                  <a:pt x="79" y="310"/>
                </a:lnTo>
                <a:lnTo>
                  <a:pt x="69" y="320"/>
                </a:lnTo>
                <a:lnTo>
                  <a:pt x="65" y="325"/>
                </a:lnTo>
                <a:lnTo>
                  <a:pt x="61" y="330"/>
                </a:lnTo>
                <a:lnTo>
                  <a:pt x="58" y="334"/>
                </a:lnTo>
                <a:lnTo>
                  <a:pt x="56" y="338"/>
                </a:lnTo>
                <a:lnTo>
                  <a:pt x="55" y="342"/>
                </a:lnTo>
                <a:lnTo>
                  <a:pt x="55" y="344"/>
                </a:lnTo>
                <a:lnTo>
                  <a:pt x="54" y="346"/>
                </a:lnTo>
                <a:lnTo>
                  <a:pt x="55" y="347"/>
                </a:lnTo>
                <a:lnTo>
                  <a:pt x="56" y="348"/>
                </a:lnTo>
                <a:lnTo>
                  <a:pt x="57" y="349"/>
                </a:lnTo>
                <a:lnTo>
                  <a:pt x="58" y="350"/>
                </a:lnTo>
                <a:lnTo>
                  <a:pt x="61" y="350"/>
                </a:lnTo>
                <a:lnTo>
                  <a:pt x="66" y="351"/>
                </a:lnTo>
                <a:lnTo>
                  <a:pt x="71" y="351"/>
                </a:lnTo>
                <a:lnTo>
                  <a:pt x="76" y="350"/>
                </a:lnTo>
                <a:lnTo>
                  <a:pt x="88" y="349"/>
                </a:lnTo>
                <a:lnTo>
                  <a:pt x="100" y="347"/>
                </a:lnTo>
                <a:lnTo>
                  <a:pt x="106" y="347"/>
                </a:lnTo>
                <a:lnTo>
                  <a:pt x="111" y="347"/>
                </a:lnTo>
                <a:lnTo>
                  <a:pt x="115" y="348"/>
                </a:lnTo>
                <a:lnTo>
                  <a:pt x="118" y="349"/>
                </a:lnTo>
                <a:lnTo>
                  <a:pt x="120" y="350"/>
                </a:lnTo>
                <a:lnTo>
                  <a:pt x="121" y="351"/>
                </a:lnTo>
                <a:lnTo>
                  <a:pt x="121" y="352"/>
                </a:lnTo>
                <a:lnTo>
                  <a:pt x="122" y="354"/>
                </a:lnTo>
                <a:lnTo>
                  <a:pt x="123" y="358"/>
                </a:lnTo>
                <a:lnTo>
                  <a:pt x="123" y="364"/>
                </a:lnTo>
                <a:lnTo>
                  <a:pt x="121" y="370"/>
                </a:lnTo>
                <a:lnTo>
                  <a:pt x="120" y="376"/>
                </a:lnTo>
                <a:lnTo>
                  <a:pt x="116" y="391"/>
                </a:lnTo>
                <a:lnTo>
                  <a:pt x="111" y="408"/>
                </a:lnTo>
                <a:lnTo>
                  <a:pt x="106" y="425"/>
                </a:lnTo>
                <a:lnTo>
                  <a:pt x="101" y="440"/>
                </a:lnTo>
                <a:lnTo>
                  <a:pt x="100" y="447"/>
                </a:lnTo>
                <a:lnTo>
                  <a:pt x="99" y="452"/>
                </a:lnTo>
                <a:lnTo>
                  <a:pt x="98" y="458"/>
                </a:lnTo>
                <a:lnTo>
                  <a:pt x="99" y="462"/>
                </a:lnTo>
                <a:lnTo>
                  <a:pt x="99" y="464"/>
                </a:lnTo>
                <a:lnTo>
                  <a:pt x="101" y="465"/>
                </a:lnTo>
                <a:lnTo>
                  <a:pt x="102" y="465"/>
                </a:lnTo>
                <a:lnTo>
                  <a:pt x="104" y="465"/>
                </a:lnTo>
                <a:lnTo>
                  <a:pt x="106" y="464"/>
                </a:lnTo>
                <a:lnTo>
                  <a:pt x="108" y="464"/>
                </a:lnTo>
                <a:lnTo>
                  <a:pt x="112" y="461"/>
                </a:lnTo>
                <a:lnTo>
                  <a:pt x="116" y="457"/>
                </a:lnTo>
                <a:lnTo>
                  <a:pt x="121" y="451"/>
                </a:lnTo>
                <a:lnTo>
                  <a:pt x="130" y="440"/>
                </a:lnTo>
                <a:lnTo>
                  <a:pt x="141" y="426"/>
                </a:lnTo>
                <a:lnTo>
                  <a:pt x="151" y="413"/>
                </a:lnTo>
                <a:lnTo>
                  <a:pt x="160" y="402"/>
                </a:lnTo>
                <a:lnTo>
                  <a:pt x="164" y="397"/>
                </a:lnTo>
                <a:lnTo>
                  <a:pt x="168" y="393"/>
                </a:lnTo>
                <a:lnTo>
                  <a:pt x="171" y="390"/>
                </a:lnTo>
                <a:lnTo>
                  <a:pt x="174" y="3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9" name="Freeform 9"/>
          <p:cNvSpPr>
            <a:spLocks/>
          </p:cNvSpPr>
          <p:nvPr userDrawn="1"/>
        </p:nvSpPr>
        <p:spPr bwMode="auto">
          <a:xfrm>
            <a:off x="10968358" y="976315"/>
            <a:ext cx="1647396" cy="1268413"/>
          </a:xfrm>
          <a:custGeom>
            <a:avLst/>
            <a:gdLst>
              <a:gd name="T0" fmla="*/ 586 w 6870"/>
              <a:gd name="T1" fmla="*/ 4466 h 5283"/>
              <a:gd name="T2" fmla="*/ 247 w 6870"/>
              <a:gd name="T3" fmla="*/ 3668 h 5283"/>
              <a:gd name="T4" fmla="*/ 1642 w 6870"/>
              <a:gd name="T5" fmla="*/ 1610 h 5283"/>
              <a:gd name="T6" fmla="*/ 2873 w 6870"/>
              <a:gd name="T7" fmla="*/ 784 h 5283"/>
              <a:gd name="T8" fmla="*/ 6171 w 6870"/>
              <a:gd name="T9" fmla="*/ 91 h 5283"/>
              <a:gd name="T10" fmla="*/ 6769 w 6870"/>
              <a:gd name="T11" fmla="*/ 704 h 5283"/>
              <a:gd name="T12" fmla="*/ 5857 w 6870"/>
              <a:gd name="T13" fmla="*/ 4566 h 5283"/>
              <a:gd name="T14" fmla="*/ 4886 w 6870"/>
              <a:gd name="T15" fmla="*/ 5208 h 5283"/>
              <a:gd name="T16" fmla="*/ 586 w 6870"/>
              <a:gd name="T17" fmla="*/ 4466 h 5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70" h="5283">
                <a:moveTo>
                  <a:pt x="586" y="4466"/>
                </a:moveTo>
                <a:cubicBezTo>
                  <a:pt x="153" y="4391"/>
                  <a:pt x="0" y="4032"/>
                  <a:pt x="247" y="3668"/>
                </a:cubicBezTo>
                <a:cubicBezTo>
                  <a:pt x="1642" y="1610"/>
                  <a:pt x="1642" y="1610"/>
                  <a:pt x="1642" y="1610"/>
                </a:cubicBezTo>
                <a:cubicBezTo>
                  <a:pt x="1889" y="1246"/>
                  <a:pt x="2442" y="875"/>
                  <a:pt x="2873" y="784"/>
                </a:cubicBezTo>
                <a:cubicBezTo>
                  <a:pt x="6171" y="91"/>
                  <a:pt x="6171" y="91"/>
                  <a:pt x="6171" y="91"/>
                </a:cubicBezTo>
                <a:cubicBezTo>
                  <a:pt x="6601" y="0"/>
                  <a:pt x="6870" y="276"/>
                  <a:pt x="6769" y="704"/>
                </a:cubicBezTo>
                <a:cubicBezTo>
                  <a:pt x="5857" y="4566"/>
                  <a:pt x="5857" y="4566"/>
                  <a:pt x="5857" y="4566"/>
                </a:cubicBezTo>
                <a:cubicBezTo>
                  <a:pt x="5756" y="4994"/>
                  <a:pt x="5319" y="5283"/>
                  <a:pt x="4886" y="5208"/>
                </a:cubicBezTo>
                <a:lnTo>
                  <a:pt x="586" y="4466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3588"/>
            <a:ext cx="8246344" cy="105124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33818"/>
            <a:ext cx="3552943" cy="4793970"/>
          </a:xfrm>
        </p:spPr>
        <p:txBody>
          <a:bodyPr/>
          <a:lstStyle>
            <a:lvl1pPr>
              <a:buClr>
                <a:schemeClr val="accent2"/>
              </a:buCl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8E62-E90A-4F9D-9322-3DDBF788D3D3}" type="datetimeFigureOut">
              <a:rPr lang="en-GB" smtClean="0">
                <a:solidFill>
                  <a:srgbClr val="858585"/>
                </a:solidFill>
              </a:rPr>
              <a:pPr/>
              <a:t>18/09/2016</a:t>
            </a:fld>
            <a:endParaRPr lang="en-GB">
              <a:solidFill>
                <a:srgbClr val="8585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8585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F8BE22-DB9C-48A1-805B-0CDEE83BAAD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3"/>
          </p:nvPr>
        </p:nvSpPr>
        <p:spPr>
          <a:xfrm>
            <a:off x="5298590" y="1633818"/>
            <a:ext cx="6298253" cy="4793970"/>
          </a:xfrm>
        </p:spPr>
        <p:txBody>
          <a:bodyPr/>
          <a:lstStyle>
            <a:lvl1pPr>
              <a:buClr>
                <a:schemeClr val="accent2"/>
              </a:buCl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29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8E62-E90A-4F9D-9322-3DDBF788D3D3}" type="datetimeFigureOut">
              <a:rPr lang="en-GB" smtClean="0">
                <a:solidFill>
                  <a:srgbClr val="858585"/>
                </a:solidFill>
              </a:rPr>
              <a:pPr/>
              <a:t>18/09/2016</a:t>
            </a:fld>
            <a:endParaRPr lang="en-GB">
              <a:solidFill>
                <a:srgbClr val="8585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8585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F8BE22-DB9C-48A1-805B-0CDEE83BAAD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7" name="USLP-logo"/>
          <p:cNvGrpSpPr>
            <a:grpSpLocks noChangeAspect="1"/>
          </p:cNvGrpSpPr>
          <p:nvPr userDrawn="1"/>
        </p:nvGrpSpPr>
        <p:grpSpPr>
          <a:xfrm>
            <a:off x="9582039" y="5444335"/>
            <a:ext cx="2129871" cy="1008063"/>
            <a:chOff x="9584533" y="5444333"/>
            <a:chExt cx="2130425" cy="1008063"/>
          </a:xfrm>
        </p:grpSpPr>
        <p:sp>
          <p:nvSpPr>
            <p:cNvPr id="8" name="Freeform 71"/>
            <p:cNvSpPr>
              <a:spLocks/>
            </p:cNvSpPr>
            <p:nvPr userDrawn="1"/>
          </p:nvSpPr>
          <p:spPr bwMode="auto">
            <a:xfrm>
              <a:off x="9608345" y="6290471"/>
              <a:ext cx="111125" cy="158750"/>
            </a:xfrm>
            <a:custGeom>
              <a:avLst/>
              <a:gdLst>
                <a:gd name="T0" fmla="*/ 35 w 181"/>
                <a:gd name="T1" fmla="*/ 186 h 261"/>
                <a:gd name="T2" fmla="*/ 55 w 181"/>
                <a:gd name="T3" fmla="*/ 195 h 261"/>
                <a:gd name="T4" fmla="*/ 72 w 181"/>
                <a:gd name="T5" fmla="*/ 201 h 261"/>
                <a:gd name="T6" fmla="*/ 89 w 181"/>
                <a:gd name="T7" fmla="*/ 204 h 261"/>
                <a:gd name="T8" fmla="*/ 111 w 181"/>
                <a:gd name="T9" fmla="*/ 198 h 261"/>
                <a:gd name="T10" fmla="*/ 120 w 181"/>
                <a:gd name="T11" fmla="*/ 183 h 261"/>
                <a:gd name="T12" fmla="*/ 116 w 181"/>
                <a:gd name="T13" fmla="*/ 167 h 261"/>
                <a:gd name="T14" fmla="*/ 97 w 181"/>
                <a:gd name="T15" fmla="*/ 157 h 261"/>
                <a:gd name="T16" fmla="*/ 60 w 181"/>
                <a:gd name="T17" fmla="*/ 149 h 261"/>
                <a:gd name="T18" fmla="*/ 31 w 181"/>
                <a:gd name="T19" fmla="*/ 137 h 261"/>
                <a:gd name="T20" fmla="*/ 11 w 181"/>
                <a:gd name="T21" fmla="*/ 115 h 261"/>
                <a:gd name="T22" fmla="*/ 3 w 181"/>
                <a:gd name="T23" fmla="*/ 82 h 261"/>
                <a:gd name="T24" fmla="*/ 7 w 181"/>
                <a:gd name="T25" fmla="*/ 51 h 261"/>
                <a:gd name="T26" fmla="*/ 22 w 181"/>
                <a:gd name="T27" fmla="*/ 26 h 261"/>
                <a:gd name="T28" fmla="*/ 47 w 181"/>
                <a:gd name="T29" fmla="*/ 9 h 261"/>
                <a:gd name="T30" fmla="*/ 81 w 181"/>
                <a:gd name="T31" fmla="*/ 0 h 261"/>
                <a:gd name="T32" fmla="*/ 105 w 181"/>
                <a:gd name="T33" fmla="*/ 1 h 261"/>
                <a:gd name="T34" fmla="*/ 130 w 181"/>
                <a:gd name="T35" fmla="*/ 5 h 261"/>
                <a:gd name="T36" fmla="*/ 150 w 181"/>
                <a:gd name="T37" fmla="*/ 14 h 261"/>
                <a:gd name="T38" fmla="*/ 160 w 181"/>
                <a:gd name="T39" fmla="*/ 26 h 261"/>
                <a:gd name="T40" fmla="*/ 160 w 181"/>
                <a:gd name="T41" fmla="*/ 39 h 261"/>
                <a:gd name="T42" fmla="*/ 152 w 181"/>
                <a:gd name="T43" fmla="*/ 50 h 261"/>
                <a:gd name="T44" fmla="*/ 138 w 181"/>
                <a:gd name="T45" fmla="*/ 57 h 261"/>
                <a:gd name="T46" fmla="*/ 119 w 181"/>
                <a:gd name="T47" fmla="*/ 57 h 261"/>
                <a:gd name="T48" fmla="*/ 112 w 181"/>
                <a:gd name="T49" fmla="*/ 55 h 261"/>
                <a:gd name="T50" fmla="*/ 105 w 181"/>
                <a:gd name="T51" fmla="*/ 53 h 261"/>
                <a:gd name="T52" fmla="*/ 97 w 181"/>
                <a:gd name="T53" fmla="*/ 52 h 261"/>
                <a:gd name="T54" fmla="*/ 85 w 181"/>
                <a:gd name="T55" fmla="*/ 52 h 261"/>
                <a:gd name="T56" fmla="*/ 66 w 181"/>
                <a:gd name="T57" fmla="*/ 58 h 261"/>
                <a:gd name="T58" fmla="*/ 58 w 181"/>
                <a:gd name="T59" fmla="*/ 73 h 261"/>
                <a:gd name="T60" fmla="*/ 61 w 181"/>
                <a:gd name="T61" fmla="*/ 88 h 261"/>
                <a:gd name="T62" fmla="*/ 77 w 181"/>
                <a:gd name="T63" fmla="*/ 96 h 261"/>
                <a:gd name="T64" fmla="*/ 119 w 181"/>
                <a:gd name="T65" fmla="*/ 103 h 261"/>
                <a:gd name="T66" fmla="*/ 150 w 181"/>
                <a:gd name="T67" fmla="*/ 115 h 261"/>
                <a:gd name="T68" fmla="*/ 171 w 181"/>
                <a:gd name="T69" fmla="*/ 139 h 261"/>
                <a:gd name="T70" fmla="*/ 180 w 181"/>
                <a:gd name="T71" fmla="*/ 178 h 261"/>
                <a:gd name="T72" fmla="*/ 174 w 181"/>
                <a:gd name="T73" fmla="*/ 215 h 261"/>
                <a:gd name="T74" fmla="*/ 155 w 181"/>
                <a:gd name="T75" fmla="*/ 241 h 261"/>
                <a:gd name="T76" fmla="*/ 126 w 181"/>
                <a:gd name="T77" fmla="*/ 257 h 261"/>
                <a:gd name="T78" fmla="*/ 90 w 181"/>
                <a:gd name="T79" fmla="*/ 260 h 261"/>
                <a:gd name="T80" fmla="*/ 67 w 181"/>
                <a:gd name="T81" fmla="*/ 258 h 261"/>
                <a:gd name="T82" fmla="*/ 44 w 181"/>
                <a:gd name="T83" fmla="*/ 253 h 261"/>
                <a:gd name="T84" fmla="*/ 23 w 181"/>
                <a:gd name="T85" fmla="*/ 244 h 261"/>
                <a:gd name="T86" fmla="*/ 6 w 181"/>
                <a:gd name="T87" fmla="*/ 231 h 261"/>
                <a:gd name="T88" fmla="*/ 0 w 181"/>
                <a:gd name="T89" fmla="*/ 213 h 261"/>
                <a:gd name="T90" fmla="*/ 6 w 181"/>
                <a:gd name="T91" fmla="*/ 196 h 261"/>
                <a:gd name="T92" fmla="*/ 19 w 181"/>
                <a:gd name="T93" fmla="*/ 185 h 261"/>
                <a:gd name="T94" fmla="*/ 35 w 181"/>
                <a:gd name="T95" fmla="*/ 186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1" h="261">
                  <a:moveTo>
                    <a:pt x="35" y="186"/>
                  </a:moveTo>
                  <a:cubicBezTo>
                    <a:pt x="42" y="189"/>
                    <a:pt x="48" y="192"/>
                    <a:pt x="55" y="195"/>
                  </a:cubicBezTo>
                  <a:cubicBezTo>
                    <a:pt x="60" y="197"/>
                    <a:pt x="66" y="199"/>
                    <a:pt x="72" y="201"/>
                  </a:cubicBezTo>
                  <a:cubicBezTo>
                    <a:pt x="78" y="203"/>
                    <a:pt x="84" y="204"/>
                    <a:pt x="89" y="204"/>
                  </a:cubicBezTo>
                  <a:cubicBezTo>
                    <a:pt x="99" y="204"/>
                    <a:pt x="106" y="202"/>
                    <a:pt x="111" y="198"/>
                  </a:cubicBezTo>
                  <a:cubicBezTo>
                    <a:pt x="117" y="194"/>
                    <a:pt x="120" y="189"/>
                    <a:pt x="120" y="183"/>
                  </a:cubicBezTo>
                  <a:cubicBezTo>
                    <a:pt x="121" y="178"/>
                    <a:pt x="119" y="173"/>
                    <a:pt x="116" y="167"/>
                  </a:cubicBezTo>
                  <a:cubicBezTo>
                    <a:pt x="112" y="162"/>
                    <a:pt x="105" y="159"/>
                    <a:pt x="97" y="157"/>
                  </a:cubicBezTo>
                  <a:cubicBezTo>
                    <a:pt x="83" y="155"/>
                    <a:pt x="71" y="152"/>
                    <a:pt x="60" y="149"/>
                  </a:cubicBezTo>
                  <a:cubicBezTo>
                    <a:pt x="49" y="146"/>
                    <a:pt x="39" y="142"/>
                    <a:pt x="31" y="137"/>
                  </a:cubicBezTo>
                  <a:cubicBezTo>
                    <a:pt x="22" y="131"/>
                    <a:pt x="16" y="124"/>
                    <a:pt x="11" y="115"/>
                  </a:cubicBezTo>
                  <a:cubicBezTo>
                    <a:pt x="7" y="107"/>
                    <a:pt x="4" y="95"/>
                    <a:pt x="3" y="82"/>
                  </a:cubicBezTo>
                  <a:cubicBezTo>
                    <a:pt x="3" y="71"/>
                    <a:pt x="4" y="61"/>
                    <a:pt x="7" y="51"/>
                  </a:cubicBezTo>
                  <a:cubicBezTo>
                    <a:pt x="10" y="42"/>
                    <a:pt x="15" y="33"/>
                    <a:pt x="22" y="26"/>
                  </a:cubicBezTo>
                  <a:cubicBezTo>
                    <a:pt x="29" y="19"/>
                    <a:pt x="37" y="13"/>
                    <a:pt x="47" y="9"/>
                  </a:cubicBezTo>
                  <a:cubicBezTo>
                    <a:pt x="56" y="4"/>
                    <a:pt x="68" y="2"/>
                    <a:pt x="81" y="0"/>
                  </a:cubicBezTo>
                  <a:cubicBezTo>
                    <a:pt x="89" y="0"/>
                    <a:pt x="97" y="0"/>
                    <a:pt x="105" y="1"/>
                  </a:cubicBezTo>
                  <a:cubicBezTo>
                    <a:pt x="114" y="2"/>
                    <a:pt x="122" y="3"/>
                    <a:pt x="130" y="5"/>
                  </a:cubicBezTo>
                  <a:cubicBezTo>
                    <a:pt x="139" y="7"/>
                    <a:pt x="145" y="10"/>
                    <a:pt x="150" y="14"/>
                  </a:cubicBezTo>
                  <a:cubicBezTo>
                    <a:pt x="155" y="18"/>
                    <a:pt x="158" y="22"/>
                    <a:pt x="160" y="26"/>
                  </a:cubicBezTo>
                  <a:cubicBezTo>
                    <a:pt x="161" y="31"/>
                    <a:pt x="162" y="35"/>
                    <a:pt x="160" y="39"/>
                  </a:cubicBezTo>
                  <a:cubicBezTo>
                    <a:pt x="159" y="44"/>
                    <a:pt x="156" y="47"/>
                    <a:pt x="152" y="50"/>
                  </a:cubicBezTo>
                  <a:cubicBezTo>
                    <a:pt x="148" y="54"/>
                    <a:pt x="144" y="56"/>
                    <a:pt x="138" y="57"/>
                  </a:cubicBezTo>
                  <a:cubicBezTo>
                    <a:pt x="132" y="58"/>
                    <a:pt x="126" y="58"/>
                    <a:pt x="119" y="57"/>
                  </a:cubicBezTo>
                  <a:cubicBezTo>
                    <a:pt x="116" y="56"/>
                    <a:pt x="114" y="55"/>
                    <a:pt x="112" y="55"/>
                  </a:cubicBezTo>
                  <a:cubicBezTo>
                    <a:pt x="110" y="54"/>
                    <a:pt x="108" y="54"/>
                    <a:pt x="105" y="53"/>
                  </a:cubicBezTo>
                  <a:cubicBezTo>
                    <a:pt x="103" y="53"/>
                    <a:pt x="100" y="52"/>
                    <a:pt x="97" y="52"/>
                  </a:cubicBezTo>
                  <a:cubicBezTo>
                    <a:pt x="94" y="52"/>
                    <a:pt x="90" y="52"/>
                    <a:pt x="85" y="52"/>
                  </a:cubicBezTo>
                  <a:cubicBezTo>
                    <a:pt x="77" y="52"/>
                    <a:pt x="71" y="54"/>
                    <a:pt x="66" y="58"/>
                  </a:cubicBezTo>
                  <a:cubicBezTo>
                    <a:pt x="61" y="62"/>
                    <a:pt x="58" y="67"/>
                    <a:pt x="58" y="73"/>
                  </a:cubicBezTo>
                  <a:cubicBezTo>
                    <a:pt x="57" y="78"/>
                    <a:pt x="58" y="83"/>
                    <a:pt x="61" y="88"/>
                  </a:cubicBezTo>
                  <a:cubicBezTo>
                    <a:pt x="64" y="92"/>
                    <a:pt x="70" y="95"/>
                    <a:pt x="77" y="96"/>
                  </a:cubicBezTo>
                  <a:cubicBezTo>
                    <a:pt x="93" y="98"/>
                    <a:pt x="106" y="100"/>
                    <a:pt x="119" y="103"/>
                  </a:cubicBezTo>
                  <a:cubicBezTo>
                    <a:pt x="131" y="106"/>
                    <a:pt x="141" y="110"/>
                    <a:pt x="150" y="115"/>
                  </a:cubicBezTo>
                  <a:cubicBezTo>
                    <a:pt x="159" y="121"/>
                    <a:pt x="166" y="129"/>
                    <a:pt x="171" y="139"/>
                  </a:cubicBezTo>
                  <a:cubicBezTo>
                    <a:pt x="176" y="149"/>
                    <a:pt x="179" y="162"/>
                    <a:pt x="180" y="178"/>
                  </a:cubicBezTo>
                  <a:cubicBezTo>
                    <a:pt x="181" y="192"/>
                    <a:pt x="179" y="205"/>
                    <a:pt x="174" y="215"/>
                  </a:cubicBezTo>
                  <a:cubicBezTo>
                    <a:pt x="170" y="226"/>
                    <a:pt x="163" y="234"/>
                    <a:pt x="155" y="241"/>
                  </a:cubicBezTo>
                  <a:cubicBezTo>
                    <a:pt x="147" y="248"/>
                    <a:pt x="137" y="253"/>
                    <a:pt x="126" y="257"/>
                  </a:cubicBezTo>
                  <a:cubicBezTo>
                    <a:pt x="115" y="260"/>
                    <a:pt x="103" y="261"/>
                    <a:pt x="90" y="260"/>
                  </a:cubicBezTo>
                  <a:cubicBezTo>
                    <a:pt x="83" y="260"/>
                    <a:pt x="75" y="259"/>
                    <a:pt x="67" y="258"/>
                  </a:cubicBezTo>
                  <a:cubicBezTo>
                    <a:pt x="59" y="257"/>
                    <a:pt x="52" y="255"/>
                    <a:pt x="44" y="253"/>
                  </a:cubicBezTo>
                  <a:cubicBezTo>
                    <a:pt x="36" y="251"/>
                    <a:pt x="29" y="248"/>
                    <a:pt x="23" y="244"/>
                  </a:cubicBezTo>
                  <a:cubicBezTo>
                    <a:pt x="16" y="240"/>
                    <a:pt x="10" y="236"/>
                    <a:pt x="6" y="231"/>
                  </a:cubicBezTo>
                  <a:cubicBezTo>
                    <a:pt x="2" y="226"/>
                    <a:pt x="0" y="220"/>
                    <a:pt x="0" y="213"/>
                  </a:cubicBezTo>
                  <a:cubicBezTo>
                    <a:pt x="0" y="207"/>
                    <a:pt x="2" y="201"/>
                    <a:pt x="6" y="196"/>
                  </a:cubicBezTo>
                  <a:cubicBezTo>
                    <a:pt x="9" y="191"/>
                    <a:pt x="14" y="187"/>
                    <a:pt x="19" y="185"/>
                  </a:cubicBezTo>
                  <a:cubicBezTo>
                    <a:pt x="24" y="183"/>
                    <a:pt x="30" y="183"/>
                    <a:pt x="35" y="186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9" name="Freeform 72"/>
            <p:cNvSpPr>
              <a:spLocks/>
            </p:cNvSpPr>
            <p:nvPr userDrawn="1"/>
          </p:nvSpPr>
          <p:spPr bwMode="auto">
            <a:xfrm>
              <a:off x="9732170" y="6285708"/>
              <a:ext cx="115888" cy="160338"/>
            </a:xfrm>
            <a:custGeom>
              <a:avLst/>
              <a:gdLst>
                <a:gd name="T0" fmla="*/ 107 w 191"/>
                <a:gd name="T1" fmla="*/ 266 h 266"/>
                <a:gd name="T2" fmla="*/ 58 w 191"/>
                <a:gd name="T3" fmla="*/ 256 h 266"/>
                <a:gd name="T4" fmla="*/ 25 w 191"/>
                <a:gd name="T5" fmla="*/ 227 h 266"/>
                <a:gd name="T6" fmla="*/ 6 w 191"/>
                <a:gd name="T7" fmla="*/ 185 h 266"/>
                <a:gd name="T8" fmla="*/ 0 w 191"/>
                <a:gd name="T9" fmla="*/ 134 h 266"/>
                <a:gd name="T10" fmla="*/ 6 w 191"/>
                <a:gd name="T11" fmla="*/ 84 h 266"/>
                <a:gd name="T12" fmla="*/ 25 w 191"/>
                <a:gd name="T13" fmla="*/ 41 h 266"/>
                <a:gd name="T14" fmla="*/ 59 w 191"/>
                <a:gd name="T15" fmla="*/ 11 h 266"/>
                <a:gd name="T16" fmla="*/ 107 w 191"/>
                <a:gd name="T17" fmla="*/ 2 h 266"/>
                <a:gd name="T18" fmla="*/ 143 w 191"/>
                <a:gd name="T19" fmla="*/ 10 h 266"/>
                <a:gd name="T20" fmla="*/ 175 w 191"/>
                <a:gd name="T21" fmla="*/ 30 h 266"/>
                <a:gd name="T22" fmla="*/ 183 w 191"/>
                <a:gd name="T23" fmla="*/ 44 h 266"/>
                <a:gd name="T24" fmla="*/ 183 w 191"/>
                <a:gd name="T25" fmla="*/ 59 h 266"/>
                <a:gd name="T26" fmla="*/ 176 w 191"/>
                <a:gd name="T27" fmla="*/ 73 h 266"/>
                <a:gd name="T28" fmla="*/ 162 w 191"/>
                <a:gd name="T29" fmla="*/ 81 h 266"/>
                <a:gd name="T30" fmla="*/ 147 w 191"/>
                <a:gd name="T31" fmla="*/ 79 h 266"/>
                <a:gd name="T32" fmla="*/ 136 w 191"/>
                <a:gd name="T33" fmla="*/ 71 h 266"/>
                <a:gd name="T34" fmla="*/ 124 w 191"/>
                <a:gd name="T35" fmla="*/ 62 h 266"/>
                <a:gd name="T36" fmla="*/ 107 w 191"/>
                <a:gd name="T37" fmla="*/ 58 h 266"/>
                <a:gd name="T38" fmla="*/ 84 w 191"/>
                <a:gd name="T39" fmla="*/ 68 h 266"/>
                <a:gd name="T40" fmla="*/ 72 w 191"/>
                <a:gd name="T41" fmla="*/ 87 h 266"/>
                <a:gd name="T42" fmla="*/ 66 w 191"/>
                <a:gd name="T43" fmla="*/ 110 h 266"/>
                <a:gd name="T44" fmla="*/ 65 w 191"/>
                <a:gd name="T45" fmla="*/ 134 h 266"/>
                <a:gd name="T46" fmla="*/ 66 w 191"/>
                <a:gd name="T47" fmla="*/ 159 h 266"/>
                <a:gd name="T48" fmla="*/ 72 w 191"/>
                <a:gd name="T49" fmla="*/ 183 h 266"/>
                <a:gd name="T50" fmla="*/ 85 w 191"/>
                <a:gd name="T51" fmla="*/ 202 h 266"/>
                <a:gd name="T52" fmla="*/ 107 w 191"/>
                <a:gd name="T53" fmla="*/ 209 h 266"/>
                <a:gd name="T54" fmla="*/ 119 w 191"/>
                <a:gd name="T55" fmla="*/ 207 h 266"/>
                <a:gd name="T56" fmla="*/ 127 w 191"/>
                <a:gd name="T57" fmla="*/ 200 h 266"/>
                <a:gd name="T58" fmla="*/ 133 w 191"/>
                <a:gd name="T59" fmla="*/ 192 h 266"/>
                <a:gd name="T60" fmla="*/ 140 w 191"/>
                <a:gd name="T61" fmla="*/ 182 h 266"/>
                <a:gd name="T62" fmla="*/ 150 w 191"/>
                <a:gd name="T63" fmla="*/ 175 h 266"/>
                <a:gd name="T64" fmla="*/ 162 w 191"/>
                <a:gd name="T65" fmla="*/ 175 h 266"/>
                <a:gd name="T66" fmla="*/ 175 w 191"/>
                <a:gd name="T67" fmla="*/ 181 h 266"/>
                <a:gd name="T68" fmla="*/ 187 w 191"/>
                <a:gd name="T69" fmla="*/ 190 h 266"/>
                <a:gd name="T70" fmla="*/ 189 w 191"/>
                <a:gd name="T71" fmla="*/ 209 h 266"/>
                <a:gd name="T72" fmla="*/ 177 w 191"/>
                <a:gd name="T73" fmla="*/ 234 h 266"/>
                <a:gd name="T74" fmla="*/ 149 w 191"/>
                <a:gd name="T75" fmla="*/ 257 h 266"/>
                <a:gd name="T76" fmla="*/ 107 w 191"/>
                <a:gd name="T7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1" h="266">
                  <a:moveTo>
                    <a:pt x="107" y="266"/>
                  </a:moveTo>
                  <a:cubicBezTo>
                    <a:pt x="88" y="266"/>
                    <a:pt x="72" y="263"/>
                    <a:pt x="58" y="256"/>
                  </a:cubicBezTo>
                  <a:cubicBezTo>
                    <a:pt x="45" y="248"/>
                    <a:pt x="34" y="239"/>
                    <a:pt x="25" y="227"/>
                  </a:cubicBezTo>
                  <a:cubicBezTo>
                    <a:pt x="17" y="215"/>
                    <a:pt x="10" y="201"/>
                    <a:pt x="6" y="185"/>
                  </a:cubicBezTo>
                  <a:cubicBezTo>
                    <a:pt x="2" y="169"/>
                    <a:pt x="0" y="152"/>
                    <a:pt x="0" y="134"/>
                  </a:cubicBezTo>
                  <a:cubicBezTo>
                    <a:pt x="0" y="117"/>
                    <a:pt x="2" y="101"/>
                    <a:pt x="6" y="84"/>
                  </a:cubicBezTo>
                  <a:cubicBezTo>
                    <a:pt x="10" y="68"/>
                    <a:pt x="17" y="53"/>
                    <a:pt x="25" y="41"/>
                  </a:cubicBezTo>
                  <a:cubicBezTo>
                    <a:pt x="34" y="28"/>
                    <a:pt x="45" y="18"/>
                    <a:pt x="59" y="11"/>
                  </a:cubicBezTo>
                  <a:cubicBezTo>
                    <a:pt x="72" y="3"/>
                    <a:pt x="88" y="0"/>
                    <a:pt x="107" y="2"/>
                  </a:cubicBezTo>
                  <a:cubicBezTo>
                    <a:pt x="119" y="2"/>
                    <a:pt x="132" y="5"/>
                    <a:pt x="143" y="10"/>
                  </a:cubicBezTo>
                  <a:cubicBezTo>
                    <a:pt x="155" y="14"/>
                    <a:pt x="166" y="21"/>
                    <a:pt x="175" y="30"/>
                  </a:cubicBezTo>
                  <a:cubicBezTo>
                    <a:pt x="178" y="34"/>
                    <a:pt x="181" y="39"/>
                    <a:pt x="183" y="44"/>
                  </a:cubicBezTo>
                  <a:cubicBezTo>
                    <a:pt x="184" y="49"/>
                    <a:pt x="184" y="54"/>
                    <a:pt x="183" y="59"/>
                  </a:cubicBezTo>
                  <a:cubicBezTo>
                    <a:pt x="182" y="64"/>
                    <a:pt x="180" y="69"/>
                    <a:pt x="176" y="73"/>
                  </a:cubicBezTo>
                  <a:cubicBezTo>
                    <a:pt x="173" y="77"/>
                    <a:pt x="168" y="79"/>
                    <a:pt x="162" y="81"/>
                  </a:cubicBezTo>
                  <a:cubicBezTo>
                    <a:pt x="156" y="82"/>
                    <a:pt x="150" y="82"/>
                    <a:pt x="147" y="79"/>
                  </a:cubicBezTo>
                  <a:cubicBezTo>
                    <a:pt x="143" y="77"/>
                    <a:pt x="139" y="74"/>
                    <a:pt x="136" y="71"/>
                  </a:cubicBezTo>
                  <a:cubicBezTo>
                    <a:pt x="132" y="68"/>
                    <a:pt x="129" y="64"/>
                    <a:pt x="124" y="62"/>
                  </a:cubicBezTo>
                  <a:cubicBezTo>
                    <a:pt x="120" y="59"/>
                    <a:pt x="114" y="58"/>
                    <a:pt x="107" y="58"/>
                  </a:cubicBezTo>
                  <a:cubicBezTo>
                    <a:pt x="97" y="59"/>
                    <a:pt x="90" y="62"/>
                    <a:pt x="84" y="68"/>
                  </a:cubicBezTo>
                  <a:cubicBezTo>
                    <a:pt x="79" y="73"/>
                    <a:pt x="75" y="79"/>
                    <a:pt x="72" y="87"/>
                  </a:cubicBezTo>
                  <a:cubicBezTo>
                    <a:pt x="69" y="94"/>
                    <a:pt x="67" y="102"/>
                    <a:pt x="66" y="110"/>
                  </a:cubicBezTo>
                  <a:cubicBezTo>
                    <a:pt x="65" y="119"/>
                    <a:pt x="65" y="127"/>
                    <a:pt x="65" y="134"/>
                  </a:cubicBezTo>
                  <a:cubicBezTo>
                    <a:pt x="65" y="142"/>
                    <a:pt x="65" y="150"/>
                    <a:pt x="66" y="159"/>
                  </a:cubicBezTo>
                  <a:cubicBezTo>
                    <a:pt x="67" y="168"/>
                    <a:pt x="69" y="176"/>
                    <a:pt x="72" y="183"/>
                  </a:cubicBezTo>
                  <a:cubicBezTo>
                    <a:pt x="75" y="191"/>
                    <a:pt x="79" y="197"/>
                    <a:pt x="85" y="202"/>
                  </a:cubicBezTo>
                  <a:cubicBezTo>
                    <a:pt x="91" y="207"/>
                    <a:pt x="98" y="209"/>
                    <a:pt x="107" y="209"/>
                  </a:cubicBezTo>
                  <a:cubicBezTo>
                    <a:pt x="112" y="209"/>
                    <a:pt x="116" y="208"/>
                    <a:pt x="119" y="207"/>
                  </a:cubicBezTo>
                  <a:cubicBezTo>
                    <a:pt x="122" y="205"/>
                    <a:pt x="125" y="203"/>
                    <a:pt x="127" y="200"/>
                  </a:cubicBezTo>
                  <a:cubicBezTo>
                    <a:pt x="129" y="198"/>
                    <a:pt x="131" y="195"/>
                    <a:pt x="133" y="192"/>
                  </a:cubicBezTo>
                  <a:cubicBezTo>
                    <a:pt x="135" y="188"/>
                    <a:pt x="137" y="185"/>
                    <a:pt x="140" y="182"/>
                  </a:cubicBezTo>
                  <a:cubicBezTo>
                    <a:pt x="143" y="178"/>
                    <a:pt x="146" y="176"/>
                    <a:pt x="150" y="175"/>
                  </a:cubicBezTo>
                  <a:cubicBezTo>
                    <a:pt x="154" y="174"/>
                    <a:pt x="158" y="174"/>
                    <a:pt x="162" y="175"/>
                  </a:cubicBezTo>
                  <a:cubicBezTo>
                    <a:pt x="167" y="176"/>
                    <a:pt x="171" y="178"/>
                    <a:pt x="175" y="181"/>
                  </a:cubicBezTo>
                  <a:cubicBezTo>
                    <a:pt x="179" y="184"/>
                    <a:pt x="183" y="187"/>
                    <a:pt x="187" y="190"/>
                  </a:cubicBezTo>
                  <a:cubicBezTo>
                    <a:pt x="190" y="194"/>
                    <a:pt x="191" y="200"/>
                    <a:pt x="189" y="209"/>
                  </a:cubicBezTo>
                  <a:cubicBezTo>
                    <a:pt x="188" y="217"/>
                    <a:pt x="183" y="226"/>
                    <a:pt x="177" y="234"/>
                  </a:cubicBezTo>
                  <a:cubicBezTo>
                    <a:pt x="170" y="243"/>
                    <a:pt x="161" y="250"/>
                    <a:pt x="149" y="257"/>
                  </a:cubicBezTo>
                  <a:cubicBezTo>
                    <a:pt x="138" y="263"/>
                    <a:pt x="123" y="266"/>
                    <a:pt x="107" y="266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10" name="Freeform 73"/>
            <p:cNvSpPr>
              <a:spLocks noEditPoints="1"/>
            </p:cNvSpPr>
            <p:nvPr userDrawn="1"/>
          </p:nvSpPr>
          <p:spPr bwMode="auto">
            <a:xfrm>
              <a:off x="9857583" y="6280946"/>
              <a:ext cx="131763" cy="165100"/>
            </a:xfrm>
            <a:custGeom>
              <a:avLst/>
              <a:gdLst>
                <a:gd name="T0" fmla="*/ 181 w 218"/>
                <a:gd name="T1" fmla="*/ 270 h 270"/>
                <a:gd name="T2" fmla="*/ 165 w 218"/>
                <a:gd name="T3" fmla="*/ 266 h 270"/>
                <a:gd name="T4" fmla="*/ 155 w 218"/>
                <a:gd name="T5" fmla="*/ 254 h 270"/>
                <a:gd name="T6" fmla="*/ 149 w 218"/>
                <a:gd name="T7" fmla="*/ 232 h 270"/>
                <a:gd name="T8" fmla="*/ 141 w 218"/>
                <a:gd name="T9" fmla="*/ 220 h 270"/>
                <a:gd name="T10" fmla="*/ 128 w 218"/>
                <a:gd name="T11" fmla="*/ 214 h 270"/>
                <a:gd name="T12" fmla="*/ 94 w 218"/>
                <a:gd name="T13" fmla="*/ 211 h 270"/>
                <a:gd name="T14" fmla="*/ 80 w 218"/>
                <a:gd name="T15" fmla="*/ 215 h 270"/>
                <a:gd name="T16" fmla="*/ 72 w 218"/>
                <a:gd name="T17" fmla="*/ 226 h 270"/>
                <a:gd name="T18" fmla="*/ 63 w 218"/>
                <a:gd name="T19" fmla="*/ 249 h 270"/>
                <a:gd name="T20" fmla="*/ 59 w 218"/>
                <a:gd name="T21" fmla="*/ 256 h 270"/>
                <a:gd name="T22" fmla="*/ 52 w 218"/>
                <a:gd name="T23" fmla="*/ 263 h 270"/>
                <a:gd name="T24" fmla="*/ 43 w 218"/>
                <a:gd name="T25" fmla="*/ 268 h 270"/>
                <a:gd name="T26" fmla="*/ 33 w 218"/>
                <a:gd name="T27" fmla="*/ 270 h 270"/>
                <a:gd name="T28" fmla="*/ 18 w 218"/>
                <a:gd name="T29" fmla="*/ 268 h 270"/>
                <a:gd name="T30" fmla="*/ 7 w 218"/>
                <a:gd name="T31" fmla="*/ 263 h 270"/>
                <a:gd name="T32" fmla="*/ 1 w 218"/>
                <a:gd name="T33" fmla="*/ 254 h 270"/>
                <a:gd name="T34" fmla="*/ 2 w 218"/>
                <a:gd name="T35" fmla="*/ 241 h 270"/>
                <a:gd name="T36" fmla="*/ 80 w 218"/>
                <a:gd name="T37" fmla="*/ 15 h 270"/>
                <a:gd name="T38" fmla="*/ 93 w 218"/>
                <a:gd name="T39" fmla="*/ 2 h 270"/>
                <a:gd name="T40" fmla="*/ 113 w 218"/>
                <a:gd name="T41" fmla="*/ 1 h 270"/>
                <a:gd name="T42" fmla="*/ 132 w 218"/>
                <a:gd name="T43" fmla="*/ 9 h 270"/>
                <a:gd name="T44" fmla="*/ 143 w 218"/>
                <a:gd name="T45" fmla="*/ 22 h 270"/>
                <a:gd name="T46" fmla="*/ 216 w 218"/>
                <a:gd name="T47" fmla="*/ 249 h 270"/>
                <a:gd name="T48" fmla="*/ 215 w 218"/>
                <a:gd name="T49" fmla="*/ 259 h 270"/>
                <a:gd name="T50" fmla="*/ 207 w 218"/>
                <a:gd name="T51" fmla="*/ 266 h 270"/>
                <a:gd name="T52" fmla="*/ 195 w 218"/>
                <a:gd name="T53" fmla="*/ 269 h 270"/>
                <a:gd name="T54" fmla="*/ 181 w 218"/>
                <a:gd name="T55" fmla="*/ 270 h 270"/>
                <a:gd name="T56" fmla="*/ 115 w 218"/>
                <a:gd name="T57" fmla="*/ 113 h 270"/>
                <a:gd name="T58" fmla="*/ 110 w 218"/>
                <a:gd name="T59" fmla="*/ 105 h 270"/>
                <a:gd name="T60" fmla="*/ 104 w 218"/>
                <a:gd name="T61" fmla="*/ 113 h 270"/>
                <a:gd name="T62" fmla="*/ 89 w 218"/>
                <a:gd name="T63" fmla="*/ 151 h 270"/>
                <a:gd name="T64" fmla="*/ 90 w 218"/>
                <a:gd name="T65" fmla="*/ 164 h 270"/>
                <a:gd name="T66" fmla="*/ 102 w 218"/>
                <a:gd name="T67" fmla="*/ 170 h 270"/>
                <a:gd name="T68" fmla="*/ 118 w 218"/>
                <a:gd name="T69" fmla="*/ 170 h 270"/>
                <a:gd name="T70" fmla="*/ 127 w 218"/>
                <a:gd name="T71" fmla="*/ 165 h 270"/>
                <a:gd name="T72" fmla="*/ 130 w 218"/>
                <a:gd name="T73" fmla="*/ 159 h 270"/>
                <a:gd name="T74" fmla="*/ 129 w 218"/>
                <a:gd name="T75" fmla="*/ 152 h 270"/>
                <a:gd name="T76" fmla="*/ 115 w 218"/>
                <a:gd name="T77" fmla="*/ 11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8" h="270">
                  <a:moveTo>
                    <a:pt x="181" y="270"/>
                  </a:moveTo>
                  <a:cubicBezTo>
                    <a:pt x="175" y="270"/>
                    <a:pt x="170" y="269"/>
                    <a:pt x="165" y="266"/>
                  </a:cubicBezTo>
                  <a:cubicBezTo>
                    <a:pt x="160" y="263"/>
                    <a:pt x="157" y="259"/>
                    <a:pt x="155" y="254"/>
                  </a:cubicBezTo>
                  <a:cubicBezTo>
                    <a:pt x="149" y="232"/>
                    <a:pt x="149" y="232"/>
                    <a:pt x="149" y="232"/>
                  </a:cubicBezTo>
                  <a:cubicBezTo>
                    <a:pt x="147" y="227"/>
                    <a:pt x="145" y="223"/>
                    <a:pt x="141" y="220"/>
                  </a:cubicBezTo>
                  <a:cubicBezTo>
                    <a:pt x="137" y="216"/>
                    <a:pt x="133" y="214"/>
                    <a:pt x="128" y="214"/>
                  </a:cubicBezTo>
                  <a:cubicBezTo>
                    <a:pt x="94" y="211"/>
                    <a:pt x="94" y="211"/>
                    <a:pt x="94" y="211"/>
                  </a:cubicBezTo>
                  <a:cubicBezTo>
                    <a:pt x="89" y="211"/>
                    <a:pt x="84" y="212"/>
                    <a:pt x="80" y="215"/>
                  </a:cubicBezTo>
                  <a:cubicBezTo>
                    <a:pt x="76" y="217"/>
                    <a:pt x="74" y="221"/>
                    <a:pt x="72" y="226"/>
                  </a:cubicBezTo>
                  <a:cubicBezTo>
                    <a:pt x="63" y="249"/>
                    <a:pt x="63" y="249"/>
                    <a:pt x="63" y="249"/>
                  </a:cubicBezTo>
                  <a:cubicBezTo>
                    <a:pt x="62" y="251"/>
                    <a:pt x="60" y="253"/>
                    <a:pt x="59" y="256"/>
                  </a:cubicBezTo>
                  <a:cubicBezTo>
                    <a:pt x="57" y="258"/>
                    <a:pt x="54" y="261"/>
                    <a:pt x="52" y="263"/>
                  </a:cubicBezTo>
                  <a:cubicBezTo>
                    <a:pt x="49" y="265"/>
                    <a:pt x="46" y="267"/>
                    <a:pt x="43" y="268"/>
                  </a:cubicBezTo>
                  <a:cubicBezTo>
                    <a:pt x="40" y="269"/>
                    <a:pt x="37" y="270"/>
                    <a:pt x="33" y="270"/>
                  </a:cubicBezTo>
                  <a:cubicBezTo>
                    <a:pt x="27" y="270"/>
                    <a:pt x="22" y="269"/>
                    <a:pt x="18" y="268"/>
                  </a:cubicBezTo>
                  <a:cubicBezTo>
                    <a:pt x="13" y="267"/>
                    <a:pt x="9" y="265"/>
                    <a:pt x="7" y="263"/>
                  </a:cubicBezTo>
                  <a:cubicBezTo>
                    <a:pt x="4" y="261"/>
                    <a:pt x="2" y="258"/>
                    <a:pt x="1" y="254"/>
                  </a:cubicBezTo>
                  <a:cubicBezTo>
                    <a:pt x="0" y="250"/>
                    <a:pt x="0" y="246"/>
                    <a:pt x="2" y="24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2" y="8"/>
                    <a:pt x="87" y="4"/>
                    <a:pt x="93" y="2"/>
                  </a:cubicBezTo>
                  <a:cubicBezTo>
                    <a:pt x="99" y="0"/>
                    <a:pt x="106" y="0"/>
                    <a:pt x="113" y="1"/>
                  </a:cubicBezTo>
                  <a:cubicBezTo>
                    <a:pt x="119" y="2"/>
                    <a:pt x="126" y="5"/>
                    <a:pt x="132" y="9"/>
                  </a:cubicBezTo>
                  <a:cubicBezTo>
                    <a:pt x="138" y="13"/>
                    <a:pt x="141" y="17"/>
                    <a:pt x="143" y="22"/>
                  </a:cubicBezTo>
                  <a:cubicBezTo>
                    <a:pt x="216" y="249"/>
                    <a:pt x="216" y="249"/>
                    <a:pt x="216" y="249"/>
                  </a:cubicBezTo>
                  <a:cubicBezTo>
                    <a:pt x="218" y="253"/>
                    <a:pt x="217" y="256"/>
                    <a:pt x="215" y="259"/>
                  </a:cubicBezTo>
                  <a:cubicBezTo>
                    <a:pt x="214" y="262"/>
                    <a:pt x="211" y="264"/>
                    <a:pt x="207" y="266"/>
                  </a:cubicBezTo>
                  <a:cubicBezTo>
                    <a:pt x="204" y="267"/>
                    <a:pt x="200" y="268"/>
                    <a:pt x="195" y="269"/>
                  </a:cubicBezTo>
                  <a:cubicBezTo>
                    <a:pt x="190" y="270"/>
                    <a:pt x="185" y="270"/>
                    <a:pt x="181" y="270"/>
                  </a:cubicBezTo>
                  <a:close/>
                  <a:moveTo>
                    <a:pt x="115" y="113"/>
                  </a:moveTo>
                  <a:cubicBezTo>
                    <a:pt x="114" y="108"/>
                    <a:pt x="112" y="106"/>
                    <a:pt x="110" y="105"/>
                  </a:cubicBezTo>
                  <a:cubicBezTo>
                    <a:pt x="108" y="105"/>
                    <a:pt x="106" y="108"/>
                    <a:pt x="104" y="113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88" y="156"/>
                    <a:pt x="88" y="160"/>
                    <a:pt x="90" y="164"/>
                  </a:cubicBezTo>
                  <a:cubicBezTo>
                    <a:pt x="93" y="167"/>
                    <a:pt x="97" y="169"/>
                    <a:pt x="102" y="170"/>
                  </a:cubicBezTo>
                  <a:cubicBezTo>
                    <a:pt x="108" y="171"/>
                    <a:pt x="114" y="170"/>
                    <a:pt x="118" y="170"/>
                  </a:cubicBezTo>
                  <a:cubicBezTo>
                    <a:pt x="122" y="169"/>
                    <a:pt x="125" y="167"/>
                    <a:pt x="127" y="165"/>
                  </a:cubicBezTo>
                  <a:cubicBezTo>
                    <a:pt x="129" y="164"/>
                    <a:pt x="130" y="162"/>
                    <a:pt x="130" y="159"/>
                  </a:cubicBezTo>
                  <a:cubicBezTo>
                    <a:pt x="130" y="157"/>
                    <a:pt x="130" y="154"/>
                    <a:pt x="129" y="152"/>
                  </a:cubicBezTo>
                  <a:lnTo>
                    <a:pt x="115" y="113"/>
                  </a:ln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11" name="Freeform 74"/>
            <p:cNvSpPr>
              <a:spLocks/>
            </p:cNvSpPr>
            <p:nvPr userDrawn="1"/>
          </p:nvSpPr>
          <p:spPr bwMode="auto">
            <a:xfrm>
              <a:off x="10005220" y="6284121"/>
              <a:ext cx="103188" cy="161925"/>
            </a:xfrm>
            <a:custGeom>
              <a:avLst/>
              <a:gdLst>
                <a:gd name="T0" fmla="*/ 170 w 170"/>
                <a:gd name="T1" fmla="*/ 243 h 265"/>
                <a:gd name="T2" fmla="*/ 164 w 170"/>
                <a:gd name="T3" fmla="*/ 256 h 265"/>
                <a:gd name="T4" fmla="*/ 151 w 170"/>
                <a:gd name="T5" fmla="*/ 261 h 265"/>
                <a:gd name="T6" fmla="*/ 29 w 170"/>
                <a:gd name="T7" fmla="*/ 264 h 265"/>
                <a:gd name="T8" fmla="*/ 16 w 170"/>
                <a:gd name="T9" fmla="*/ 259 h 265"/>
                <a:gd name="T10" fmla="*/ 10 w 170"/>
                <a:gd name="T11" fmla="*/ 246 h 265"/>
                <a:gd name="T12" fmla="*/ 1 w 170"/>
                <a:gd name="T13" fmla="*/ 22 h 265"/>
                <a:gd name="T14" fmla="*/ 5 w 170"/>
                <a:gd name="T15" fmla="*/ 10 h 265"/>
                <a:gd name="T16" fmla="*/ 17 w 170"/>
                <a:gd name="T17" fmla="*/ 3 h 265"/>
                <a:gd name="T18" fmla="*/ 32 w 170"/>
                <a:gd name="T19" fmla="*/ 0 h 265"/>
                <a:gd name="T20" fmla="*/ 48 w 170"/>
                <a:gd name="T21" fmla="*/ 3 h 265"/>
                <a:gd name="T22" fmla="*/ 60 w 170"/>
                <a:gd name="T23" fmla="*/ 11 h 265"/>
                <a:gd name="T24" fmla="*/ 66 w 170"/>
                <a:gd name="T25" fmla="*/ 25 h 265"/>
                <a:gd name="T26" fmla="*/ 66 w 170"/>
                <a:gd name="T27" fmla="*/ 48 h 265"/>
                <a:gd name="T28" fmla="*/ 67 w 170"/>
                <a:gd name="T29" fmla="*/ 80 h 265"/>
                <a:gd name="T30" fmla="*/ 66 w 170"/>
                <a:gd name="T31" fmla="*/ 117 h 265"/>
                <a:gd name="T32" fmla="*/ 66 w 170"/>
                <a:gd name="T33" fmla="*/ 152 h 265"/>
                <a:gd name="T34" fmla="*/ 66 w 170"/>
                <a:gd name="T35" fmla="*/ 180 h 265"/>
                <a:gd name="T36" fmla="*/ 66 w 170"/>
                <a:gd name="T37" fmla="*/ 194 h 265"/>
                <a:gd name="T38" fmla="*/ 71 w 170"/>
                <a:gd name="T39" fmla="*/ 206 h 265"/>
                <a:gd name="T40" fmla="*/ 84 w 170"/>
                <a:gd name="T41" fmla="*/ 210 h 265"/>
                <a:gd name="T42" fmla="*/ 119 w 170"/>
                <a:gd name="T43" fmla="*/ 206 h 265"/>
                <a:gd name="T44" fmla="*/ 147 w 170"/>
                <a:gd name="T45" fmla="*/ 207 h 265"/>
                <a:gd name="T46" fmla="*/ 164 w 170"/>
                <a:gd name="T47" fmla="*/ 217 h 265"/>
                <a:gd name="T48" fmla="*/ 170 w 170"/>
                <a:gd name="T49" fmla="*/ 24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0" h="265">
                  <a:moveTo>
                    <a:pt x="170" y="243"/>
                  </a:moveTo>
                  <a:cubicBezTo>
                    <a:pt x="170" y="248"/>
                    <a:pt x="168" y="253"/>
                    <a:pt x="164" y="256"/>
                  </a:cubicBezTo>
                  <a:cubicBezTo>
                    <a:pt x="161" y="259"/>
                    <a:pt x="156" y="261"/>
                    <a:pt x="151" y="261"/>
                  </a:cubicBezTo>
                  <a:cubicBezTo>
                    <a:pt x="29" y="264"/>
                    <a:pt x="29" y="264"/>
                    <a:pt x="29" y="264"/>
                  </a:cubicBezTo>
                  <a:cubicBezTo>
                    <a:pt x="24" y="265"/>
                    <a:pt x="19" y="263"/>
                    <a:pt x="16" y="259"/>
                  </a:cubicBezTo>
                  <a:cubicBezTo>
                    <a:pt x="12" y="255"/>
                    <a:pt x="10" y="251"/>
                    <a:pt x="10" y="24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17"/>
                    <a:pt x="2" y="13"/>
                    <a:pt x="5" y="10"/>
                  </a:cubicBezTo>
                  <a:cubicBezTo>
                    <a:pt x="8" y="7"/>
                    <a:pt x="12" y="4"/>
                    <a:pt x="17" y="3"/>
                  </a:cubicBezTo>
                  <a:cubicBezTo>
                    <a:pt x="21" y="1"/>
                    <a:pt x="26" y="0"/>
                    <a:pt x="32" y="0"/>
                  </a:cubicBezTo>
                  <a:cubicBezTo>
                    <a:pt x="38" y="0"/>
                    <a:pt x="43" y="1"/>
                    <a:pt x="48" y="3"/>
                  </a:cubicBezTo>
                  <a:cubicBezTo>
                    <a:pt x="52" y="5"/>
                    <a:pt x="57" y="8"/>
                    <a:pt x="60" y="11"/>
                  </a:cubicBezTo>
                  <a:cubicBezTo>
                    <a:pt x="63" y="15"/>
                    <a:pt x="65" y="19"/>
                    <a:pt x="66" y="25"/>
                  </a:cubicBezTo>
                  <a:cubicBezTo>
                    <a:pt x="66" y="30"/>
                    <a:pt x="66" y="38"/>
                    <a:pt x="66" y="48"/>
                  </a:cubicBezTo>
                  <a:cubicBezTo>
                    <a:pt x="66" y="58"/>
                    <a:pt x="67" y="69"/>
                    <a:pt x="67" y="80"/>
                  </a:cubicBezTo>
                  <a:cubicBezTo>
                    <a:pt x="67" y="92"/>
                    <a:pt x="67" y="104"/>
                    <a:pt x="66" y="117"/>
                  </a:cubicBezTo>
                  <a:cubicBezTo>
                    <a:pt x="66" y="130"/>
                    <a:pt x="66" y="141"/>
                    <a:pt x="66" y="152"/>
                  </a:cubicBezTo>
                  <a:cubicBezTo>
                    <a:pt x="66" y="163"/>
                    <a:pt x="66" y="172"/>
                    <a:pt x="66" y="180"/>
                  </a:cubicBezTo>
                  <a:cubicBezTo>
                    <a:pt x="66" y="187"/>
                    <a:pt x="66" y="192"/>
                    <a:pt x="66" y="194"/>
                  </a:cubicBezTo>
                  <a:cubicBezTo>
                    <a:pt x="66" y="199"/>
                    <a:pt x="67" y="203"/>
                    <a:pt x="71" y="206"/>
                  </a:cubicBezTo>
                  <a:cubicBezTo>
                    <a:pt x="75" y="209"/>
                    <a:pt x="79" y="210"/>
                    <a:pt x="84" y="210"/>
                  </a:cubicBezTo>
                  <a:cubicBezTo>
                    <a:pt x="97" y="209"/>
                    <a:pt x="108" y="208"/>
                    <a:pt x="119" y="206"/>
                  </a:cubicBezTo>
                  <a:cubicBezTo>
                    <a:pt x="130" y="205"/>
                    <a:pt x="139" y="205"/>
                    <a:pt x="147" y="207"/>
                  </a:cubicBezTo>
                  <a:cubicBezTo>
                    <a:pt x="154" y="208"/>
                    <a:pt x="160" y="211"/>
                    <a:pt x="164" y="217"/>
                  </a:cubicBezTo>
                  <a:cubicBezTo>
                    <a:pt x="169" y="222"/>
                    <a:pt x="170" y="231"/>
                    <a:pt x="170" y="243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12" name="Freeform 75"/>
            <p:cNvSpPr>
              <a:spLocks/>
            </p:cNvSpPr>
            <p:nvPr userDrawn="1"/>
          </p:nvSpPr>
          <p:spPr bwMode="auto">
            <a:xfrm>
              <a:off x="10127458" y="6287296"/>
              <a:ext cx="41275" cy="155575"/>
            </a:xfrm>
            <a:custGeom>
              <a:avLst/>
              <a:gdLst>
                <a:gd name="T0" fmla="*/ 4 w 68"/>
                <a:gd name="T1" fmla="*/ 238 h 256"/>
                <a:gd name="T2" fmla="*/ 0 w 68"/>
                <a:gd name="T3" fmla="*/ 26 h 256"/>
                <a:gd name="T4" fmla="*/ 2 w 68"/>
                <a:gd name="T5" fmla="*/ 13 h 256"/>
                <a:gd name="T6" fmla="*/ 10 w 68"/>
                <a:gd name="T7" fmla="*/ 6 h 256"/>
                <a:gd name="T8" fmla="*/ 21 w 68"/>
                <a:gd name="T9" fmla="*/ 1 h 256"/>
                <a:gd name="T10" fmla="*/ 33 w 68"/>
                <a:gd name="T11" fmla="*/ 0 h 256"/>
                <a:gd name="T12" fmla="*/ 46 w 68"/>
                <a:gd name="T13" fmla="*/ 1 h 256"/>
                <a:gd name="T14" fmla="*/ 57 w 68"/>
                <a:gd name="T15" fmla="*/ 4 h 256"/>
                <a:gd name="T16" fmla="*/ 65 w 68"/>
                <a:gd name="T17" fmla="*/ 10 h 256"/>
                <a:gd name="T18" fmla="*/ 68 w 68"/>
                <a:gd name="T19" fmla="*/ 20 h 256"/>
                <a:gd name="T20" fmla="*/ 64 w 68"/>
                <a:gd name="T21" fmla="*/ 233 h 256"/>
                <a:gd name="T22" fmla="*/ 54 w 68"/>
                <a:gd name="T23" fmla="*/ 249 h 256"/>
                <a:gd name="T24" fmla="*/ 34 w 68"/>
                <a:gd name="T25" fmla="*/ 255 h 256"/>
                <a:gd name="T26" fmla="*/ 13 w 68"/>
                <a:gd name="T27" fmla="*/ 252 h 256"/>
                <a:gd name="T28" fmla="*/ 4 w 68"/>
                <a:gd name="T29" fmla="*/ 23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256">
                  <a:moveTo>
                    <a:pt x="4" y="238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1"/>
                    <a:pt x="1" y="17"/>
                    <a:pt x="2" y="13"/>
                  </a:cubicBezTo>
                  <a:cubicBezTo>
                    <a:pt x="4" y="10"/>
                    <a:pt x="7" y="8"/>
                    <a:pt x="10" y="6"/>
                  </a:cubicBezTo>
                  <a:cubicBezTo>
                    <a:pt x="13" y="3"/>
                    <a:pt x="17" y="2"/>
                    <a:pt x="21" y="1"/>
                  </a:cubicBezTo>
                  <a:cubicBezTo>
                    <a:pt x="25" y="1"/>
                    <a:pt x="29" y="0"/>
                    <a:pt x="33" y="0"/>
                  </a:cubicBezTo>
                  <a:cubicBezTo>
                    <a:pt x="38" y="0"/>
                    <a:pt x="42" y="0"/>
                    <a:pt x="46" y="1"/>
                  </a:cubicBezTo>
                  <a:cubicBezTo>
                    <a:pt x="50" y="1"/>
                    <a:pt x="54" y="2"/>
                    <a:pt x="57" y="4"/>
                  </a:cubicBezTo>
                  <a:cubicBezTo>
                    <a:pt x="61" y="5"/>
                    <a:pt x="63" y="7"/>
                    <a:pt x="65" y="10"/>
                  </a:cubicBezTo>
                  <a:cubicBezTo>
                    <a:pt x="67" y="13"/>
                    <a:pt x="68" y="16"/>
                    <a:pt x="68" y="20"/>
                  </a:cubicBezTo>
                  <a:cubicBezTo>
                    <a:pt x="64" y="233"/>
                    <a:pt x="64" y="233"/>
                    <a:pt x="64" y="233"/>
                  </a:cubicBezTo>
                  <a:cubicBezTo>
                    <a:pt x="63" y="240"/>
                    <a:pt x="60" y="246"/>
                    <a:pt x="54" y="249"/>
                  </a:cubicBezTo>
                  <a:cubicBezTo>
                    <a:pt x="48" y="253"/>
                    <a:pt x="41" y="255"/>
                    <a:pt x="34" y="255"/>
                  </a:cubicBezTo>
                  <a:cubicBezTo>
                    <a:pt x="26" y="256"/>
                    <a:pt x="19" y="255"/>
                    <a:pt x="13" y="252"/>
                  </a:cubicBezTo>
                  <a:cubicBezTo>
                    <a:pt x="7" y="249"/>
                    <a:pt x="4" y="244"/>
                    <a:pt x="4" y="238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13" name="Freeform 76"/>
            <p:cNvSpPr>
              <a:spLocks/>
            </p:cNvSpPr>
            <p:nvPr userDrawn="1"/>
          </p:nvSpPr>
          <p:spPr bwMode="auto">
            <a:xfrm>
              <a:off x="10197308" y="6285708"/>
              <a:ext cx="120650" cy="160338"/>
            </a:xfrm>
            <a:custGeom>
              <a:avLst/>
              <a:gdLst>
                <a:gd name="T0" fmla="*/ 0 w 198"/>
                <a:gd name="T1" fmla="*/ 32 h 265"/>
                <a:gd name="T2" fmla="*/ 7 w 198"/>
                <a:gd name="T3" fmla="*/ 15 h 265"/>
                <a:gd name="T4" fmla="*/ 24 w 198"/>
                <a:gd name="T5" fmla="*/ 7 h 265"/>
                <a:gd name="T6" fmla="*/ 48 w 198"/>
                <a:gd name="T7" fmla="*/ 11 h 265"/>
                <a:gd name="T8" fmla="*/ 62 w 198"/>
                <a:gd name="T9" fmla="*/ 25 h 265"/>
                <a:gd name="T10" fmla="*/ 134 w 198"/>
                <a:gd name="T11" fmla="*/ 156 h 265"/>
                <a:gd name="T12" fmla="*/ 142 w 198"/>
                <a:gd name="T13" fmla="*/ 165 h 265"/>
                <a:gd name="T14" fmla="*/ 145 w 198"/>
                <a:gd name="T15" fmla="*/ 154 h 265"/>
                <a:gd name="T16" fmla="*/ 140 w 198"/>
                <a:gd name="T17" fmla="*/ 23 h 265"/>
                <a:gd name="T18" fmla="*/ 142 w 198"/>
                <a:gd name="T19" fmla="*/ 14 h 265"/>
                <a:gd name="T20" fmla="*/ 149 w 198"/>
                <a:gd name="T21" fmla="*/ 6 h 265"/>
                <a:gd name="T22" fmla="*/ 160 w 198"/>
                <a:gd name="T23" fmla="*/ 1 h 265"/>
                <a:gd name="T24" fmla="*/ 176 w 198"/>
                <a:gd name="T25" fmla="*/ 1 h 265"/>
                <a:gd name="T26" fmla="*/ 192 w 198"/>
                <a:gd name="T27" fmla="*/ 10 h 265"/>
                <a:gd name="T28" fmla="*/ 198 w 198"/>
                <a:gd name="T29" fmla="*/ 26 h 265"/>
                <a:gd name="T30" fmla="*/ 192 w 198"/>
                <a:gd name="T31" fmla="*/ 242 h 265"/>
                <a:gd name="T32" fmla="*/ 183 w 198"/>
                <a:gd name="T33" fmla="*/ 259 h 265"/>
                <a:gd name="T34" fmla="*/ 158 w 198"/>
                <a:gd name="T35" fmla="*/ 265 h 265"/>
                <a:gd name="T36" fmla="*/ 138 w 198"/>
                <a:gd name="T37" fmla="*/ 258 h 265"/>
                <a:gd name="T38" fmla="*/ 123 w 198"/>
                <a:gd name="T39" fmla="*/ 244 h 265"/>
                <a:gd name="T40" fmla="*/ 71 w 198"/>
                <a:gd name="T41" fmla="*/ 154 h 265"/>
                <a:gd name="T42" fmla="*/ 63 w 198"/>
                <a:gd name="T43" fmla="*/ 147 h 265"/>
                <a:gd name="T44" fmla="*/ 61 w 198"/>
                <a:gd name="T45" fmla="*/ 157 h 265"/>
                <a:gd name="T46" fmla="*/ 67 w 198"/>
                <a:gd name="T47" fmla="*/ 242 h 265"/>
                <a:gd name="T48" fmla="*/ 59 w 198"/>
                <a:gd name="T49" fmla="*/ 258 h 265"/>
                <a:gd name="T50" fmla="*/ 36 w 198"/>
                <a:gd name="T51" fmla="*/ 265 h 265"/>
                <a:gd name="T52" fmla="*/ 22 w 198"/>
                <a:gd name="T53" fmla="*/ 263 h 265"/>
                <a:gd name="T54" fmla="*/ 11 w 198"/>
                <a:gd name="T55" fmla="*/ 258 h 265"/>
                <a:gd name="T56" fmla="*/ 3 w 198"/>
                <a:gd name="T57" fmla="*/ 251 h 265"/>
                <a:gd name="T58" fmla="*/ 0 w 198"/>
                <a:gd name="T59" fmla="*/ 242 h 265"/>
                <a:gd name="T60" fmla="*/ 0 w 198"/>
                <a:gd name="T61" fmla="*/ 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8" h="265">
                  <a:moveTo>
                    <a:pt x="0" y="32"/>
                  </a:moveTo>
                  <a:cubicBezTo>
                    <a:pt x="0" y="26"/>
                    <a:pt x="3" y="20"/>
                    <a:pt x="7" y="15"/>
                  </a:cubicBezTo>
                  <a:cubicBezTo>
                    <a:pt x="12" y="10"/>
                    <a:pt x="17" y="8"/>
                    <a:pt x="24" y="7"/>
                  </a:cubicBezTo>
                  <a:cubicBezTo>
                    <a:pt x="33" y="6"/>
                    <a:pt x="41" y="7"/>
                    <a:pt x="48" y="11"/>
                  </a:cubicBezTo>
                  <a:cubicBezTo>
                    <a:pt x="54" y="15"/>
                    <a:pt x="59" y="20"/>
                    <a:pt x="62" y="25"/>
                  </a:cubicBezTo>
                  <a:cubicBezTo>
                    <a:pt x="134" y="156"/>
                    <a:pt x="134" y="156"/>
                    <a:pt x="134" y="156"/>
                  </a:cubicBezTo>
                  <a:cubicBezTo>
                    <a:pt x="137" y="162"/>
                    <a:pt x="140" y="165"/>
                    <a:pt x="142" y="165"/>
                  </a:cubicBezTo>
                  <a:cubicBezTo>
                    <a:pt x="144" y="164"/>
                    <a:pt x="145" y="161"/>
                    <a:pt x="145" y="154"/>
                  </a:cubicBezTo>
                  <a:cubicBezTo>
                    <a:pt x="140" y="23"/>
                    <a:pt x="140" y="23"/>
                    <a:pt x="140" y="23"/>
                  </a:cubicBezTo>
                  <a:cubicBezTo>
                    <a:pt x="140" y="20"/>
                    <a:pt x="141" y="17"/>
                    <a:pt x="142" y="14"/>
                  </a:cubicBezTo>
                  <a:cubicBezTo>
                    <a:pt x="144" y="11"/>
                    <a:pt x="146" y="8"/>
                    <a:pt x="149" y="6"/>
                  </a:cubicBezTo>
                  <a:cubicBezTo>
                    <a:pt x="151" y="4"/>
                    <a:pt x="155" y="2"/>
                    <a:pt x="160" y="1"/>
                  </a:cubicBezTo>
                  <a:cubicBezTo>
                    <a:pt x="164" y="0"/>
                    <a:pt x="170" y="0"/>
                    <a:pt x="176" y="1"/>
                  </a:cubicBezTo>
                  <a:cubicBezTo>
                    <a:pt x="183" y="2"/>
                    <a:pt x="188" y="5"/>
                    <a:pt x="192" y="10"/>
                  </a:cubicBezTo>
                  <a:cubicBezTo>
                    <a:pt x="196" y="14"/>
                    <a:pt x="198" y="20"/>
                    <a:pt x="198" y="26"/>
                  </a:cubicBezTo>
                  <a:cubicBezTo>
                    <a:pt x="192" y="242"/>
                    <a:pt x="192" y="242"/>
                    <a:pt x="192" y="242"/>
                  </a:cubicBezTo>
                  <a:cubicBezTo>
                    <a:pt x="192" y="249"/>
                    <a:pt x="189" y="254"/>
                    <a:pt x="183" y="259"/>
                  </a:cubicBezTo>
                  <a:cubicBezTo>
                    <a:pt x="177" y="263"/>
                    <a:pt x="168" y="265"/>
                    <a:pt x="158" y="265"/>
                  </a:cubicBezTo>
                  <a:cubicBezTo>
                    <a:pt x="151" y="264"/>
                    <a:pt x="145" y="262"/>
                    <a:pt x="138" y="258"/>
                  </a:cubicBezTo>
                  <a:cubicBezTo>
                    <a:pt x="131" y="255"/>
                    <a:pt x="127" y="250"/>
                    <a:pt x="123" y="244"/>
                  </a:cubicBezTo>
                  <a:cubicBezTo>
                    <a:pt x="71" y="154"/>
                    <a:pt x="71" y="154"/>
                    <a:pt x="71" y="154"/>
                  </a:cubicBezTo>
                  <a:cubicBezTo>
                    <a:pt x="68" y="149"/>
                    <a:pt x="65" y="146"/>
                    <a:pt x="63" y="147"/>
                  </a:cubicBezTo>
                  <a:cubicBezTo>
                    <a:pt x="62" y="147"/>
                    <a:pt x="61" y="151"/>
                    <a:pt x="61" y="157"/>
                  </a:cubicBezTo>
                  <a:cubicBezTo>
                    <a:pt x="67" y="242"/>
                    <a:pt x="67" y="242"/>
                    <a:pt x="67" y="242"/>
                  </a:cubicBezTo>
                  <a:cubicBezTo>
                    <a:pt x="68" y="248"/>
                    <a:pt x="65" y="253"/>
                    <a:pt x="59" y="258"/>
                  </a:cubicBezTo>
                  <a:cubicBezTo>
                    <a:pt x="53" y="262"/>
                    <a:pt x="46" y="265"/>
                    <a:pt x="36" y="265"/>
                  </a:cubicBezTo>
                  <a:cubicBezTo>
                    <a:pt x="31" y="265"/>
                    <a:pt x="27" y="264"/>
                    <a:pt x="22" y="263"/>
                  </a:cubicBezTo>
                  <a:cubicBezTo>
                    <a:pt x="18" y="262"/>
                    <a:pt x="14" y="260"/>
                    <a:pt x="11" y="258"/>
                  </a:cubicBezTo>
                  <a:cubicBezTo>
                    <a:pt x="7" y="256"/>
                    <a:pt x="5" y="253"/>
                    <a:pt x="3" y="251"/>
                  </a:cubicBezTo>
                  <a:cubicBezTo>
                    <a:pt x="1" y="248"/>
                    <a:pt x="0" y="245"/>
                    <a:pt x="0" y="242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14" name="Freeform 77"/>
            <p:cNvSpPr>
              <a:spLocks/>
            </p:cNvSpPr>
            <p:nvPr userDrawn="1"/>
          </p:nvSpPr>
          <p:spPr bwMode="auto">
            <a:xfrm>
              <a:off x="10340183" y="6285708"/>
              <a:ext cx="123825" cy="160338"/>
            </a:xfrm>
            <a:custGeom>
              <a:avLst/>
              <a:gdLst>
                <a:gd name="T0" fmla="*/ 101 w 203"/>
                <a:gd name="T1" fmla="*/ 144 h 264"/>
                <a:gd name="T2" fmla="*/ 103 w 203"/>
                <a:gd name="T3" fmla="*/ 135 h 264"/>
                <a:gd name="T4" fmla="*/ 107 w 203"/>
                <a:gd name="T5" fmla="*/ 126 h 264"/>
                <a:gd name="T6" fmla="*/ 116 w 203"/>
                <a:gd name="T7" fmla="*/ 119 h 264"/>
                <a:gd name="T8" fmla="*/ 133 w 203"/>
                <a:gd name="T9" fmla="*/ 118 h 264"/>
                <a:gd name="T10" fmla="*/ 185 w 203"/>
                <a:gd name="T11" fmla="*/ 125 h 264"/>
                <a:gd name="T12" fmla="*/ 199 w 203"/>
                <a:gd name="T13" fmla="*/ 134 h 264"/>
                <a:gd name="T14" fmla="*/ 203 w 203"/>
                <a:gd name="T15" fmla="*/ 149 h 264"/>
                <a:gd name="T16" fmla="*/ 177 w 203"/>
                <a:gd name="T17" fmla="*/ 236 h 264"/>
                <a:gd name="T18" fmla="*/ 101 w 203"/>
                <a:gd name="T19" fmla="*/ 264 h 264"/>
                <a:gd name="T20" fmla="*/ 54 w 203"/>
                <a:gd name="T21" fmla="*/ 253 h 264"/>
                <a:gd name="T22" fmla="*/ 23 w 203"/>
                <a:gd name="T23" fmla="*/ 223 h 264"/>
                <a:gd name="T24" fmla="*/ 5 w 203"/>
                <a:gd name="T25" fmla="*/ 181 h 264"/>
                <a:gd name="T26" fmla="*/ 0 w 203"/>
                <a:gd name="T27" fmla="*/ 132 h 264"/>
                <a:gd name="T28" fmla="*/ 4 w 203"/>
                <a:gd name="T29" fmla="*/ 82 h 264"/>
                <a:gd name="T30" fmla="*/ 21 w 203"/>
                <a:gd name="T31" fmla="*/ 40 h 264"/>
                <a:gd name="T32" fmla="*/ 52 w 203"/>
                <a:gd name="T33" fmla="*/ 11 h 264"/>
                <a:gd name="T34" fmla="*/ 101 w 203"/>
                <a:gd name="T35" fmla="*/ 0 h 264"/>
                <a:gd name="T36" fmla="*/ 135 w 203"/>
                <a:gd name="T37" fmla="*/ 4 h 264"/>
                <a:gd name="T38" fmla="*/ 160 w 203"/>
                <a:gd name="T39" fmla="*/ 14 h 264"/>
                <a:gd name="T40" fmla="*/ 178 w 203"/>
                <a:gd name="T41" fmla="*/ 29 h 264"/>
                <a:gd name="T42" fmla="*/ 187 w 203"/>
                <a:gd name="T43" fmla="*/ 47 h 264"/>
                <a:gd name="T44" fmla="*/ 184 w 203"/>
                <a:gd name="T45" fmla="*/ 67 h 264"/>
                <a:gd name="T46" fmla="*/ 171 w 203"/>
                <a:gd name="T47" fmla="*/ 78 h 264"/>
                <a:gd name="T48" fmla="*/ 153 w 203"/>
                <a:gd name="T49" fmla="*/ 82 h 264"/>
                <a:gd name="T50" fmla="*/ 135 w 203"/>
                <a:gd name="T51" fmla="*/ 77 h 264"/>
                <a:gd name="T52" fmla="*/ 127 w 203"/>
                <a:gd name="T53" fmla="*/ 70 h 264"/>
                <a:gd name="T54" fmla="*/ 120 w 203"/>
                <a:gd name="T55" fmla="*/ 64 h 264"/>
                <a:gd name="T56" fmla="*/ 113 w 203"/>
                <a:gd name="T57" fmla="*/ 59 h 264"/>
                <a:gd name="T58" fmla="*/ 101 w 203"/>
                <a:gd name="T59" fmla="*/ 57 h 264"/>
                <a:gd name="T60" fmla="*/ 79 w 203"/>
                <a:gd name="T61" fmla="*/ 65 h 264"/>
                <a:gd name="T62" fmla="*/ 67 w 203"/>
                <a:gd name="T63" fmla="*/ 85 h 264"/>
                <a:gd name="T64" fmla="*/ 61 w 203"/>
                <a:gd name="T65" fmla="*/ 109 h 264"/>
                <a:gd name="T66" fmla="*/ 59 w 203"/>
                <a:gd name="T67" fmla="*/ 132 h 264"/>
                <a:gd name="T68" fmla="*/ 61 w 203"/>
                <a:gd name="T69" fmla="*/ 158 h 264"/>
                <a:gd name="T70" fmla="*/ 67 w 203"/>
                <a:gd name="T71" fmla="*/ 182 h 264"/>
                <a:gd name="T72" fmla="*/ 81 w 203"/>
                <a:gd name="T73" fmla="*/ 201 h 264"/>
                <a:gd name="T74" fmla="*/ 103 w 203"/>
                <a:gd name="T75" fmla="*/ 208 h 264"/>
                <a:gd name="T76" fmla="*/ 116 w 203"/>
                <a:gd name="T77" fmla="*/ 206 h 264"/>
                <a:gd name="T78" fmla="*/ 128 w 203"/>
                <a:gd name="T79" fmla="*/ 200 h 264"/>
                <a:gd name="T80" fmla="*/ 136 w 203"/>
                <a:gd name="T81" fmla="*/ 192 h 264"/>
                <a:gd name="T82" fmla="*/ 140 w 203"/>
                <a:gd name="T83" fmla="*/ 180 h 264"/>
                <a:gd name="T84" fmla="*/ 135 w 203"/>
                <a:gd name="T85" fmla="*/ 172 h 264"/>
                <a:gd name="T86" fmla="*/ 120 w 203"/>
                <a:gd name="T87" fmla="*/ 171 h 264"/>
                <a:gd name="T88" fmla="*/ 112 w 203"/>
                <a:gd name="T89" fmla="*/ 170 h 264"/>
                <a:gd name="T90" fmla="*/ 106 w 203"/>
                <a:gd name="T91" fmla="*/ 166 h 264"/>
                <a:gd name="T92" fmla="*/ 103 w 203"/>
                <a:gd name="T93" fmla="*/ 158 h 264"/>
                <a:gd name="T94" fmla="*/ 101 w 203"/>
                <a:gd name="T95" fmla="*/ 14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3" h="264">
                  <a:moveTo>
                    <a:pt x="101" y="144"/>
                  </a:moveTo>
                  <a:cubicBezTo>
                    <a:pt x="101" y="141"/>
                    <a:pt x="102" y="138"/>
                    <a:pt x="103" y="135"/>
                  </a:cubicBezTo>
                  <a:cubicBezTo>
                    <a:pt x="103" y="132"/>
                    <a:pt x="105" y="128"/>
                    <a:pt x="107" y="126"/>
                  </a:cubicBezTo>
                  <a:cubicBezTo>
                    <a:pt x="109" y="123"/>
                    <a:pt x="112" y="121"/>
                    <a:pt x="116" y="119"/>
                  </a:cubicBezTo>
                  <a:cubicBezTo>
                    <a:pt x="120" y="117"/>
                    <a:pt x="126" y="117"/>
                    <a:pt x="133" y="118"/>
                  </a:cubicBezTo>
                  <a:cubicBezTo>
                    <a:pt x="185" y="125"/>
                    <a:pt x="185" y="125"/>
                    <a:pt x="185" y="125"/>
                  </a:cubicBezTo>
                  <a:cubicBezTo>
                    <a:pt x="191" y="126"/>
                    <a:pt x="196" y="129"/>
                    <a:pt x="199" y="134"/>
                  </a:cubicBezTo>
                  <a:cubicBezTo>
                    <a:pt x="202" y="139"/>
                    <a:pt x="203" y="144"/>
                    <a:pt x="203" y="149"/>
                  </a:cubicBezTo>
                  <a:cubicBezTo>
                    <a:pt x="203" y="187"/>
                    <a:pt x="194" y="216"/>
                    <a:pt x="177" y="236"/>
                  </a:cubicBezTo>
                  <a:cubicBezTo>
                    <a:pt x="159" y="255"/>
                    <a:pt x="134" y="264"/>
                    <a:pt x="101" y="264"/>
                  </a:cubicBezTo>
                  <a:cubicBezTo>
                    <a:pt x="83" y="264"/>
                    <a:pt x="67" y="261"/>
                    <a:pt x="54" y="253"/>
                  </a:cubicBezTo>
                  <a:cubicBezTo>
                    <a:pt x="42" y="246"/>
                    <a:pt x="31" y="236"/>
                    <a:pt x="23" y="223"/>
                  </a:cubicBezTo>
                  <a:cubicBezTo>
                    <a:pt x="15" y="211"/>
                    <a:pt x="9" y="197"/>
                    <a:pt x="5" y="181"/>
                  </a:cubicBezTo>
                  <a:cubicBezTo>
                    <a:pt x="1" y="165"/>
                    <a:pt x="0" y="149"/>
                    <a:pt x="0" y="132"/>
                  </a:cubicBezTo>
                  <a:cubicBezTo>
                    <a:pt x="0" y="115"/>
                    <a:pt x="1" y="98"/>
                    <a:pt x="4" y="82"/>
                  </a:cubicBezTo>
                  <a:cubicBezTo>
                    <a:pt x="8" y="66"/>
                    <a:pt x="13" y="52"/>
                    <a:pt x="21" y="40"/>
                  </a:cubicBezTo>
                  <a:cubicBezTo>
                    <a:pt x="28" y="28"/>
                    <a:pt x="39" y="18"/>
                    <a:pt x="52" y="11"/>
                  </a:cubicBezTo>
                  <a:cubicBezTo>
                    <a:pt x="65" y="4"/>
                    <a:pt x="82" y="0"/>
                    <a:pt x="101" y="0"/>
                  </a:cubicBezTo>
                  <a:cubicBezTo>
                    <a:pt x="114" y="0"/>
                    <a:pt x="125" y="2"/>
                    <a:pt x="135" y="4"/>
                  </a:cubicBezTo>
                  <a:cubicBezTo>
                    <a:pt x="144" y="7"/>
                    <a:pt x="153" y="10"/>
                    <a:pt x="160" y="14"/>
                  </a:cubicBezTo>
                  <a:cubicBezTo>
                    <a:pt x="168" y="19"/>
                    <a:pt x="174" y="24"/>
                    <a:pt x="178" y="29"/>
                  </a:cubicBezTo>
                  <a:cubicBezTo>
                    <a:pt x="183" y="35"/>
                    <a:pt x="186" y="41"/>
                    <a:pt x="187" y="47"/>
                  </a:cubicBezTo>
                  <a:cubicBezTo>
                    <a:pt x="188" y="55"/>
                    <a:pt x="188" y="61"/>
                    <a:pt x="184" y="67"/>
                  </a:cubicBezTo>
                  <a:cubicBezTo>
                    <a:pt x="181" y="72"/>
                    <a:pt x="177" y="76"/>
                    <a:pt x="171" y="78"/>
                  </a:cubicBezTo>
                  <a:cubicBezTo>
                    <a:pt x="166" y="81"/>
                    <a:pt x="160" y="82"/>
                    <a:pt x="153" y="82"/>
                  </a:cubicBezTo>
                  <a:cubicBezTo>
                    <a:pt x="146" y="82"/>
                    <a:pt x="140" y="80"/>
                    <a:pt x="135" y="77"/>
                  </a:cubicBezTo>
                  <a:cubicBezTo>
                    <a:pt x="131" y="75"/>
                    <a:pt x="129" y="73"/>
                    <a:pt x="127" y="70"/>
                  </a:cubicBezTo>
                  <a:cubicBezTo>
                    <a:pt x="125" y="68"/>
                    <a:pt x="123" y="66"/>
                    <a:pt x="120" y="64"/>
                  </a:cubicBezTo>
                  <a:cubicBezTo>
                    <a:pt x="118" y="62"/>
                    <a:pt x="116" y="60"/>
                    <a:pt x="113" y="59"/>
                  </a:cubicBezTo>
                  <a:cubicBezTo>
                    <a:pt x="111" y="58"/>
                    <a:pt x="107" y="57"/>
                    <a:pt x="101" y="57"/>
                  </a:cubicBezTo>
                  <a:cubicBezTo>
                    <a:pt x="92" y="57"/>
                    <a:pt x="85" y="60"/>
                    <a:pt x="79" y="65"/>
                  </a:cubicBezTo>
                  <a:cubicBezTo>
                    <a:pt x="74" y="70"/>
                    <a:pt x="69" y="77"/>
                    <a:pt x="67" y="85"/>
                  </a:cubicBezTo>
                  <a:cubicBezTo>
                    <a:pt x="64" y="93"/>
                    <a:pt x="62" y="101"/>
                    <a:pt x="61" y="109"/>
                  </a:cubicBezTo>
                  <a:cubicBezTo>
                    <a:pt x="60" y="118"/>
                    <a:pt x="59" y="126"/>
                    <a:pt x="59" y="132"/>
                  </a:cubicBezTo>
                  <a:cubicBezTo>
                    <a:pt x="59" y="140"/>
                    <a:pt x="60" y="149"/>
                    <a:pt x="61" y="158"/>
                  </a:cubicBezTo>
                  <a:cubicBezTo>
                    <a:pt x="62" y="167"/>
                    <a:pt x="64" y="175"/>
                    <a:pt x="67" y="182"/>
                  </a:cubicBezTo>
                  <a:cubicBezTo>
                    <a:pt x="70" y="190"/>
                    <a:pt x="75" y="196"/>
                    <a:pt x="81" y="201"/>
                  </a:cubicBezTo>
                  <a:cubicBezTo>
                    <a:pt x="86" y="206"/>
                    <a:pt x="94" y="209"/>
                    <a:pt x="103" y="208"/>
                  </a:cubicBezTo>
                  <a:cubicBezTo>
                    <a:pt x="107" y="208"/>
                    <a:pt x="111" y="207"/>
                    <a:pt x="116" y="206"/>
                  </a:cubicBezTo>
                  <a:cubicBezTo>
                    <a:pt x="120" y="204"/>
                    <a:pt x="124" y="203"/>
                    <a:pt x="128" y="200"/>
                  </a:cubicBezTo>
                  <a:cubicBezTo>
                    <a:pt x="131" y="198"/>
                    <a:pt x="134" y="195"/>
                    <a:pt x="136" y="192"/>
                  </a:cubicBezTo>
                  <a:cubicBezTo>
                    <a:pt x="139" y="188"/>
                    <a:pt x="140" y="184"/>
                    <a:pt x="140" y="180"/>
                  </a:cubicBezTo>
                  <a:cubicBezTo>
                    <a:pt x="140" y="175"/>
                    <a:pt x="139" y="172"/>
                    <a:pt x="135" y="172"/>
                  </a:cubicBezTo>
                  <a:cubicBezTo>
                    <a:pt x="131" y="171"/>
                    <a:pt x="126" y="171"/>
                    <a:pt x="120" y="171"/>
                  </a:cubicBezTo>
                  <a:cubicBezTo>
                    <a:pt x="117" y="171"/>
                    <a:pt x="115" y="171"/>
                    <a:pt x="112" y="170"/>
                  </a:cubicBezTo>
                  <a:cubicBezTo>
                    <a:pt x="110" y="170"/>
                    <a:pt x="108" y="168"/>
                    <a:pt x="106" y="166"/>
                  </a:cubicBezTo>
                  <a:cubicBezTo>
                    <a:pt x="105" y="165"/>
                    <a:pt x="104" y="162"/>
                    <a:pt x="103" y="158"/>
                  </a:cubicBezTo>
                  <a:cubicBezTo>
                    <a:pt x="102" y="155"/>
                    <a:pt x="101" y="150"/>
                    <a:pt x="101" y="144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15" name="Freeform 78"/>
            <p:cNvSpPr>
              <a:spLocks/>
            </p:cNvSpPr>
            <p:nvPr userDrawn="1"/>
          </p:nvSpPr>
          <p:spPr bwMode="auto">
            <a:xfrm>
              <a:off x="10535445" y="6285708"/>
              <a:ext cx="111125" cy="160338"/>
            </a:xfrm>
            <a:custGeom>
              <a:avLst/>
              <a:gdLst>
                <a:gd name="T0" fmla="*/ 64 w 182"/>
                <a:gd name="T1" fmla="*/ 241 h 265"/>
                <a:gd name="T2" fmla="*/ 60 w 182"/>
                <a:gd name="T3" fmla="*/ 255 h 265"/>
                <a:gd name="T4" fmla="*/ 49 w 182"/>
                <a:gd name="T5" fmla="*/ 263 h 265"/>
                <a:gd name="T6" fmla="*/ 34 w 182"/>
                <a:gd name="T7" fmla="*/ 265 h 265"/>
                <a:gd name="T8" fmla="*/ 20 w 182"/>
                <a:gd name="T9" fmla="*/ 262 h 265"/>
                <a:gd name="T10" fmla="*/ 9 w 182"/>
                <a:gd name="T11" fmla="*/ 253 h 265"/>
                <a:gd name="T12" fmla="*/ 4 w 182"/>
                <a:gd name="T13" fmla="*/ 240 h 265"/>
                <a:gd name="T14" fmla="*/ 0 w 182"/>
                <a:gd name="T15" fmla="*/ 31 h 265"/>
                <a:gd name="T16" fmla="*/ 5 w 182"/>
                <a:gd name="T17" fmla="*/ 17 h 265"/>
                <a:gd name="T18" fmla="*/ 18 w 182"/>
                <a:gd name="T19" fmla="*/ 10 h 265"/>
                <a:gd name="T20" fmla="*/ 158 w 182"/>
                <a:gd name="T21" fmla="*/ 1 h 265"/>
                <a:gd name="T22" fmla="*/ 172 w 182"/>
                <a:gd name="T23" fmla="*/ 3 h 265"/>
                <a:gd name="T24" fmla="*/ 178 w 182"/>
                <a:gd name="T25" fmla="*/ 12 h 265"/>
                <a:gd name="T26" fmla="*/ 181 w 182"/>
                <a:gd name="T27" fmla="*/ 23 h 265"/>
                <a:gd name="T28" fmla="*/ 181 w 182"/>
                <a:gd name="T29" fmla="*/ 36 h 265"/>
                <a:gd name="T30" fmla="*/ 175 w 182"/>
                <a:gd name="T31" fmla="*/ 54 h 265"/>
                <a:gd name="T32" fmla="*/ 158 w 182"/>
                <a:gd name="T33" fmla="*/ 60 h 265"/>
                <a:gd name="T34" fmla="*/ 82 w 182"/>
                <a:gd name="T35" fmla="*/ 60 h 265"/>
                <a:gd name="T36" fmla="*/ 69 w 182"/>
                <a:gd name="T37" fmla="*/ 65 h 265"/>
                <a:gd name="T38" fmla="*/ 64 w 182"/>
                <a:gd name="T39" fmla="*/ 79 h 265"/>
                <a:gd name="T40" fmla="*/ 64 w 182"/>
                <a:gd name="T41" fmla="*/ 91 h 265"/>
                <a:gd name="T42" fmla="*/ 69 w 182"/>
                <a:gd name="T43" fmla="*/ 105 h 265"/>
                <a:gd name="T44" fmla="*/ 82 w 182"/>
                <a:gd name="T45" fmla="*/ 110 h 265"/>
                <a:gd name="T46" fmla="*/ 111 w 182"/>
                <a:gd name="T47" fmla="*/ 106 h 265"/>
                <a:gd name="T48" fmla="*/ 123 w 182"/>
                <a:gd name="T49" fmla="*/ 108 h 265"/>
                <a:gd name="T50" fmla="*/ 132 w 182"/>
                <a:gd name="T51" fmla="*/ 113 h 265"/>
                <a:gd name="T52" fmla="*/ 137 w 182"/>
                <a:gd name="T53" fmla="*/ 121 h 265"/>
                <a:gd name="T54" fmla="*/ 138 w 182"/>
                <a:gd name="T55" fmla="*/ 129 h 265"/>
                <a:gd name="T56" fmla="*/ 131 w 182"/>
                <a:gd name="T57" fmla="*/ 154 h 265"/>
                <a:gd name="T58" fmla="*/ 111 w 182"/>
                <a:gd name="T59" fmla="*/ 163 h 265"/>
                <a:gd name="T60" fmla="*/ 80 w 182"/>
                <a:gd name="T61" fmla="*/ 163 h 265"/>
                <a:gd name="T62" fmla="*/ 68 w 182"/>
                <a:gd name="T63" fmla="*/ 167 h 265"/>
                <a:gd name="T64" fmla="*/ 64 w 182"/>
                <a:gd name="T65" fmla="*/ 181 h 265"/>
                <a:gd name="T66" fmla="*/ 64 w 182"/>
                <a:gd name="T67" fmla="*/ 199 h 265"/>
                <a:gd name="T68" fmla="*/ 64 w 182"/>
                <a:gd name="T69" fmla="*/ 218 h 265"/>
                <a:gd name="T70" fmla="*/ 64 w 182"/>
                <a:gd name="T71" fmla="*/ 24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2" h="265">
                  <a:moveTo>
                    <a:pt x="64" y="241"/>
                  </a:moveTo>
                  <a:cubicBezTo>
                    <a:pt x="64" y="247"/>
                    <a:pt x="63" y="251"/>
                    <a:pt x="60" y="255"/>
                  </a:cubicBezTo>
                  <a:cubicBezTo>
                    <a:pt x="57" y="258"/>
                    <a:pt x="53" y="261"/>
                    <a:pt x="49" y="263"/>
                  </a:cubicBezTo>
                  <a:cubicBezTo>
                    <a:pt x="44" y="264"/>
                    <a:pt x="40" y="265"/>
                    <a:pt x="34" y="265"/>
                  </a:cubicBezTo>
                  <a:cubicBezTo>
                    <a:pt x="29" y="265"/>
                    <a:pt x="24" y="263"/>
                    <a:pt x="20" y="262"/>
                  </a:cubicBezTo>
                  <a:cubicBezTo>
                    <a:pt x="16" y="260"/>
                    <a:pt x="12" y="257"/>
                    <a:pt x="9" y="253"/>
                  </a:cubicBezTo>
                  <a:cubicBezTo>
                    <a:pt x="6" y="250"/>
                    <a:pt x="4" y="245"/>
                    <a:pt x="4" y="24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5"/>
                    <a:pt x="1" y="21"/>
                    <a:pt x="5" y="17"/>
                  </a:cubicBezTo>
                  <a:cubicBezTo>
                    <a:pt x="9" y="13"/>
                    <a:pt x="13" y="10"/>
                    <a:pt x="18" y="10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64" y="0"/>
                    <a:pt x="168" y="1"/>
                    <a:pt x="172" y="3"/>
                  </a:cubicBezTo>
                  <a:cubicBezTo>
                    <a:pt x="175" y="5"/>
                    <a:pt x="177" y="8"/>
                    <a:pt x="178" y="12"/>
                  </a:cubicBezTo>
                  <a:cubicBezTo>
                    <a:pt x="180" y="15"/>
                    <a:pt x="181" y="19"/>
                    <a:pt x="181" y="23"/>
                  </a:cubicBezTo>
                  <a:cubicBezTo>
                    <a:pt x="181" y="28"/>
                    <a:pt x="181" y="32"/>
                    <a:pt x="181" y="36"/>
                  </a:cubicBezTo>
                  <a:cubicBezTo>
                    <a:pt x="182" y="43"/>
                    <a:pt x="180" y="49"/>
                    <a:pt x="175" y="54"/>
                  </a:cubicBezTo>
                  <a:cubicBezTo>
                    <a:pt x="170" y="58"/>
                    <a:pt x="164" y="60"/>
                    <a:pt x="158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77" y="60"/>
                    <a:pt x="73" y="62"/>
                    <a:pt x="69" y="65"/>
                  </a:cubicBezTo>
                  <a:cubicBezTo>
                    <a:pt x="65" y="69"/>
                    <a:pt x="64" y="73"/>
                    <a:pt x="64" y="79"/>
                  </a:cubicBezTo>
                  <a:cubicBezTo>
                    <a:pt x="64" y="91"/>
                    <a:pt x="64" y="91"/>
                    <a:pt x="64" y="91"/>
                  </a:cubicBezTo>
                  <a:cubicBezTo>
                    <a:pt x="64" y="97"/>
                    <a:pt x="65" y="101"/>
                    <a:pt x="69" y="105"/>
                  </a:cubicBezTo>
                  <a:cubicBezTo>
                    <a:pt x="73" y="108"/>
                    <a:pt x="77" y="110"/>
                    <a:pt x="82" y="110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6" y="106"/>
                    <a:pt x="120" y="106"/>
                    <a:pt x="123" y="108"/>
                  </a:cubicBezTo>
                  <a:cubicBezTo>
                    <a:pt x="126" y="109"/>
                    <a:pt x="129" y="111"/>
                    <a:pt x="132" y="113"/>
                  </a:cubicBezTo>
                  <a:cubicBezTo>
                    <a:pt x="134" y="116"/>
                    <a:pt x="136" y="118"/>
                    <a:pt x="137" y="121"/>
                  </a:cubicBezTo>
                  <a:cubicBezTo>
                    <a:pt x="138" y="124"/>
                    <a:pt x="138" y="126"/>
                    <a:pt x="138" y="129"/>
                  </a:cubicBezTo>
                  <a:cubicBezTo>
                    <a:pt x="138" y="139"/>
                    <a:pt x="136" y="147"/>
                    <a:pt x="131" y="154"/>
                  </a:cubicBezTo>
                  <a:cubicBezTo>
                    <a:pt x="127" y="160"/>
                    <a:pt x="120" y="163"/>
                    <a:pt x="111" y="163"/>
                  </a:cubicBezTo>
                  <a:cubicBezTo>
                    <a:pt x="80" y="163"/>
                    <a:pt x="80" y="163"/>
                    <a:pt x="80" y="163"/>
                  </a:cubicBezTo>
                  <a:cubicBezTo>
                    <a:pt x="75" y="163"/>
                    <a:pt x="71" y="164"/>
                    <a:pt x="68" y="167"/>
                  </a:cubicBezTo>
                  <a:cubicBezTo>
                    <a:pt x="65" y="169"/>
                    <a:pt x="64" y="174"/>
                    <a:pt x="64" y="181"/>
                  </a:cubicBezTo>
                  <a:cubicBezTo>
                    <a:pt x="64" y="187"/>
                    <a:pt x="64" y="193"/>
                    <a:pt x="64" y="199"/>
                  </a:cubicBezTo>
                  <a:cubicBezTo>
                    <a:pt x="64" y="204"/>
                    <a:pt x="64" y="210"/>
                    <a:pt x="64" y="218"/>
                  </a:cubicBezTo>
                  <a:cubicBezTo>
                    <a:pt x="64" y="225"/>
                    <a:pt x="64" y="232"/>
                    <a:pt x="64" y="241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16" name="Freeform 79"/>
            <p:cNvSpPr>
              <a:spLocks noEditPoints="1"/>
            </p:cNvSpPr>
            <p:nvPr userDrawn="1"/>
          </p:nvSpPr>
          <p:spPr bwMode="auto">
            <a:xfrm>
              <a:off x="10652920" y="6285708"/>
              <a:ext cx="123825" cy="160338"/>
            </a:xfrm>
            <a:custGeom>
              <a:avLst/>
              <a:gdLst>
                <a:gd name="T0" fmla="*/ 86 w 204"/>
                <a:gd name="T1" fmla="*/ 263 h 264"/>
                <a:gd name="T2" fmla="*/ 44 w 204"/>
                <a:gd name="T3" fmla="*/ 244 h 264"/>
                <a:gd name="T4" fmla="*/ 18 w 204"/>
                <a:gd name="T5" fmla="*/ 212 h 264"/>
                <a:gd name="T6" fmla="*/ 4 w 204"/>
                <a:gd name="T7" fmla="*/ 170 h 264"/>
                <a:gd name="T8" fmla="*/ 0 w 204"/>
                <a:gd name="T9" fmla="*/ 125 h 264"/>
                <a:gd name="T10" fmla="*/ 6 w 204"/>
                <a:gd name="T11" fmla="*/ 78 h 264"/>
                <a:gd name="T12" fmla="*/ 23 w 204"/>
                <a:gd name="T13" fmla="*/ 38 h 264"/>
                <a:gd name="T14" fmla="*/ 54 w 204"/>
                <a:gd name="T15" fmla="*/ 11 h 264"/>
                <a:gd name="T16" fmla="*/ 100 w 204"/>
                <a:gd name="T17" fmla="*/ 0 h 264"/>
                <a:gd name="T18" fmla="*/ 150 w 204"/>
                <a:gd name="T19" fmla="*/ 11 h 264"/>
                <a:gd name="T20" fmla="*/ 182 w 204"/>
                <a:gd name="T21" fmla="*/ 41 h 264"/>
                <a:gd name="T22" fmla="*/ 199 w 204"/>
                <a:gd name="T23" fmla="*/ 84 h 264"/>
                <a:gd name="T24" fmla="*/ 204 w 204"/>
                <a:gd name="T25" fmla="*/ 135 h 264"/>
                <a:gd name="T26" fmla="*/ 201 w 204"/>
                <a:gd name="T27" fmla="*/ 174 h 264"/>
                <a:gd name="T28" fmla="*/ 190 w 204"/>
                <a:gd name="T29" fmla="*/ 210 h 264"/>
                <a:gd name="T30" fmla="*/ 171 w 204"/>
                <a:gd name="T31" fmla="*/ 235 h 264"/>
                <a:gd name="T32" fmla="*/ 146 w 204"/>
                <a:gd name="T33" fmla="*/ 253 h 264"/>
                <a:gd name="T34" fmla="*/ 116 w 204"/>
                <a:gd name="T35" fmla="*/ 263 h 264"/>
                <a:gd name="T36" fmla="*/ 86 w 204"/>
                <a:gd name="T37" fmla="*/ 263 h 264"/>
                <a:gd name="T38" fmla="*/ 101 w 204"/>
                <a:gd name="T39" fmla="*/ 58 h 264"/>
                <a:gd name="T40" fmla="*/ 78 w 204"/>
                <a:gd name="T41" fmla="*/ 68 h 264"/>
                <a:gd name="T42" fmla="*/ 66 w 204"/>
                <a:gd name="T43" fmla="*/ 89 h 264"/>
                <a:gd name="T44" fmla="*/ 62 w 204"/>
                <a:gd name="T45" fmla="*/ 115 h 264"/>
                <a:gd name="T46" fmla="*/ 61 w 204"/>
                <a:gd name="T47" fmla="*/ 139 h 264"/>
                <a:gd name="T48" fmla="*/ 63 w 204"/>
                <a:gd name="T49" fmla="*/ 162 h 264"/>
                <a:gd name="T50" fmla="*/ 69 w 204"/>
                <a:gd name="T51" fmla="*/ 184 h 264"/>
                <a:gd name="T52" fmla="*/ 82 w 204"/>
                <a:gd name="T53" fmla="*/ 201 h 264"/>
                <a:gd name="T54" fmla="*/ 102 w 204"/>
                <a:gd name="T55" fmla="*/ 208 h 264"/>
                <a:gd name="T56" fmla="*/ 124 w 204"/>
                <a:gd name="T57" fmla="*/ 200 h 264"/>
                <a:gd name="T58" fmla="*/ 136 w 204"/>
                <a:gd name="T59" fmla="*/ 181 h 264"/>
                <a:gd name="T60" fmla="*/ 140 w 204"/>
                <a:gd name="T61" fmla="*/ 157 h 264"/>
                <a:gd name="T62" fmla="*/ 141 w 204"/>
                <a:gd name="T63" fmla="*/ 134 h 264"/>
                <a:gd name="T64" fmla="*/ 139 w 204"/>
                <a:gd name="T65" fmla="*/ 109 h 264"/>
                <a:gd name="T66" fmla="*/ 134 w 204"/>
                <a:gd name="T67" fmla="*/ 85 h 264"/>
                <a:gd name="T68" fmla="*/ 122 w 204"/>
                <a:gd name="T69" fmla="*/ 66 h 264"/>
                <a:gd name="T70" fmla="*/ 101 w 204"/>
                <a:gd name="T71" fmla="*/ 58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4" h="264">
                  <a:moveTo>
                    <a:pt x="86" y="263"/>
                  </a:moveTo>
                  <a:cubicBezTo>
                    <a:pt x="69" y="260"/>
                    <a:pt x="55" y="253"/>
                    <a:pt x="44" y="244"/>
                  </a:cubicBezTo>
                  <a:cubicBezTo>
                    <a:pt x="33" y="235"/>
                    <a:pt x="24" y="224"/>
                    <a:pt x="18" y="212"/>
                  </a:cubicBezTo>
                  <a:cubicBezTo>
                    <a:pt x="11" y="199"/>
                    <a:pt x="7" y="185"/>
                    <a:pt x="4" y="170"/>
                  </a:cubicBezTo>
                  <a:cubicBezTo>
                    <a:pt x="2" y="155"/>
                    <a:pt x="0" y="140"/>
                    <a:pt x="0" y="125"/>
                  </a:cubicBezTo>
                  <a:cubicBezTo>
                    <a:pt x="0" y="109"/>
                    <a:pt x="2" y="93"/>
                    <a:pt x="6" y="78"/>
                  </a:cubicBezTo>
                  <a:cubicBezTo>
                    <a:pt x="9" y="63"/>
                    <a:pt x="15" y="50"/>
                    <a:pt x="23" y="38"/>
                  </a:cubicBezTo>
                  <a:cubicBezTo>
                    <a:pt x="31" y="27"/>
                    <a:pt x="42" y="18"/>
                    <a:pt x="54" y="11"/>
                  </a:cubicBezTo>
                  <a:cubicBezTo>
                    <a:pt x="67" y="4"/>
                    <a:pt x="82" y="0"/>
                    <a:pt x="100" y="0"/>
                  </a:cubicBezTo>
                  <a:cubicBezTo>
                    <a:pt x="120" y="0"/>
                    <a:pt x="137" y="4"/>
                    <a:pt x="150" y="11"/>
                  </a:cubicBezTo>
                  <a:cubicBezTo>
                    <a:pt x="163" y="19"/>
                    <a:pt x="174" y="28"/>
                    <a:pt x="182" y="41"/>
                  </a:cubicBezTo>
                  <a:cubicBezTo>
                    <a:pt x="190" y="53"/>
                    <a:pt x="196" y="68"/>
                    <a:pt x="199" y="84"/>
                  </a:cubicBezTo>
                  <a:cubicBezTo>
                    <a:pt x="203" y="100"/>
                    <a:pt x="204" y="117"/>
                    <a:pt x="204" y="135"/>
                  </a:cubicBezTo>
                  <a:cubicBezTo>
                    <a:pt x="204" y="150"/>
                    <a:pt x="203" y="163"/>
                    <a:pt x="201" y="174"/>
                  </a:cubicBezTo>
                  <a:cubicBezTo>
                    <a:pt x="199" y="186"/>
                    <a:pt x="195" y="198"/>
                    <a:pt x="190" y="210"/>
                  </a:cubicBezTo>
                  <a:cubicBezTo>
                    <a:pt x="185" y="219"/>
                    <a:pt x="179" y="228"/>
                    <a:pt x="171" y="235"/>
                  </a:cubicBezTo>
                  <a:cubicBezTo>
                    <a:pt x="164" y="243"/>
                    <a:pt x="155" y="249"/>
                    <a:pt x="146" y="253"/>
                  </a:cubicBezTo>
                  <a:cubicBezTo>
                    <a:pt x="136" y="258"/>
                    <a:pt x="126" y="261"/>
                    <a:pt x="116" y="263"/>
                  </a:cubicBezTo>
                  <a:cubicBezTo>
                    <a:pt x="106" y="264"/>
                    <a:pt x="96" y="264"/>
                    <a:pt x="86" y="263"/>
                  </a:cubicBezTo>
                  <a:close/>
                  <a:moveTo>
                    <a:pt x="101" y="58"/>
                  </a:moveTo>
                  <a:cubicBezTo>
                    <a:pt x="91" y="59"/>
                    <a:pt x="83" y="62"/>
                    <a:pt x="78" y="68"/>
                  </a:cubicBezTo>
                  <a:cubicBezTo>
                    <a:pt x="72" y="74"/>
                    <a:pt x="68" y="81"/>
                    <a:pt x="66" y="89"/>
                  </a:cubicBezTo>
                  <a:cubicBezTo>
                    <a:pt x="64" y="97"/>
                    <a:pt x="62" y="106"/>
                    <a:pt x="62" y="115"/>
                  </a:cubicBezTo>
                  <a:cubicBezTo>
                    <a:pt x="62" y="124"/>
                    <a:pt x="61" y="132"/>
                    <a:pt x="61" y="139"/>
                  </a:cubicBezTo>
                  <a:cubicBezTo>
                    <a:pt x="61" y="146"/>
                    <a:pt x="62" y="154"/>
                    <a:pt x="63" y="162"/>
                  </a:cubicBezTo>
                  <a:cubicBezTo>
                    <a:pt x="64" y="170"/>
                    <a:pt x="67" y="178"/>
                    <a:pt x="69" y="184"/>
                  </a:cubicBezTo>
                  <a:cubicBezTo>
                    <a:pt x="72" y="191"/>
                    <a:pt x="77" y="197"/>
                    <a:pt x="82" y="201"/>
                  </a:cubicBezTo>
                  <a:cubicBezTo>
                    <a:pt x="87" y="206"/>
                    <a:pt x="94" y="208"/>
                    <a:pt x="102" y="208"/>
                  </a:cubicBezTo>
                  <a:cubicBezTo>
                    <a:pt x="112" y="208"/>
                    <a:pt x="119" y="205"/>
                    <a:pt x="124" y="200"/>
                  </a:cubicBezTo>
                  <a:cubicBezTo>
                    <a:pt x="129" y="195"/>
                    <a:pt x="133" y="188"/>
                    <a:pt x="136" y="181"/>
                  </a:cubicBezTo>
                  <a:cubicBezTo>
                    <a:pt x="138" y="173"/>
                    <a:pt x="139" y="165"/>
                    <a:pt x="140" y="157"/>
                  </a:cubicBezTo>
                  <a:cubicBezTo>
                    <a:pt x="140" y="148"/>
                    <a:pt x="141" y="141"/>
                    <a:pt x="141" y="134"/>
                  </a:cubicBezTo>
                  <a:cubicBezTo>
                    <a:pt x="141" y="127"/>
                    <a:pt x="140" y="118"/>
                    <a:pt x="139" y="109"/>
                  </a:cubicBezTo>
                  <a:cubicBezTo>
                    <a:pt x="139" y="100"/>
                    <a:pt x="137" y="92"/>
                    <a:pt x="134" y="85"/>
                  </a:cubicBezTo>
                  <a:cubicBezTo>
                    <a:pt x="132" y="77"/>
                    <a:pt x="128" y="71"/>
                    <a:pt x="122" y="66"/>
                  </a:cubicBezTo>
                  <a:cubicBezTo>
                    <a:pt x="117" y="61"/>
                    <a:pt x="110" y="58"/>
                    <a:pt x="101" y="58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17" name="Freeform 80"/>
            <p:cNvSpPr>
              <a:spLocks noEditPoints="1"/>
            </p:cNvSpPr>
            <p:nvPr userDrawn="1"/>
          </p:nvSpPr>
          <p:spPr bwMode="auto">
            <a:xfrm>
              <a:off x="10798970" y="6287296"/>
              <a:ext cx="115888" cy="161925"/>
            </a:xfrm>
            <a:custGeom>
              <a:avLst/>
              <a:gdLst>
                <a:gd name="T0" fmla="*/ 180 w 189"/>
                <a:gd name="T1" fmla="*/ 89 h 265"/>
                <a:gd name="T2" fmla="*/ 173 w 189"/>
                <a:gd name="T3" fmla="*/ 120 h 265"/>
                <a:gd name="T4" fmla="*/ 156 w 189"/>
                <a:gd name="T5" fmla="*/ 141 h 265"/>
                <a:gd name="T6" fmla="*/ 149 w 189"/>
                <a:gd name="T7" fmla="*/ 146 h 265"/>
                <a:gd name="T8" fmla="*/ 143 w 189"/>
                <a:gd name="T9" fmla="*/ 150 h 265"/>
                <a:gd name="T10" fmla="*/ 138 w 189"/>
                <a:gd name="T11" fmla="*/ 154 h 265"/>
                <a:gd name="T12" fmla="*/ 136 w 189"/>
                <a:gd name="T13" fmla="*/ 158 h 265"/>
                <a:gd name="T14" fmla="*/ 142 w 189"/>
                <a:gd name="T15" fmla="*/ 169 h 265"/>
                <a:gd name="T16" fmla="*/ 155 w 189"/>
                <a:gd name="T17" fmla="*/ 187 h 265"/>
                <a:gd name="T18" fmla="*/ 170 w 189"/>
                <a:gd name="T19" fmla="*/ 206 h 265"/>
                <a:gd name="T20" fmla="*/ 182 w 189"/>
                <a:gd name="T21" fmla="*/ 220 h 265"/>
                <a:gd name="T22" fmla="*/ 188 w 189"/>
                <a:gd name="T23" fmla="*/ 237 h 265"/>
                <a:gd name="T24" fmla="*/ 182 w 189"/>
                <a:gd name="T25" fmla="*/ 252 h 265"/>
                <a:gd name="T26" fmla="*/ 169 w 189"/>
                <a:gd name="T27" fmla="*/ 262 h 265"/>
                <a:gd name="T28" fmla="*/ 151 w 189"/>
                <a:gd name="T29" fmla="*/ 264 h 265"/>
                <a:gd name="T30" fmla="*/ 136 w 189"/>
                <a:gd name="T31" fmla="*/ 256 h 265"/>
                <a:gd name="T32" fmla="*/ 126 w 189"/>
                <a:gd name="T33" fmla="*/ 241 h 265"/>
                <a:gd name="T34" fmla="*/ 110 w 189"/>
                <a:gd name="T35" fmla="*/ 218 h 265"/>
                <a:gd name="T36" fmla="*/ 95 w 189"/>
                <a:gd name="T37" fmla="*/ 194 h 265"/>
                <a:gd name="T38" fmla="*/ 84 w 189"/>
                <a:gd name="T39" fmla="*/ 180 h 265"/>
                <a:gd name="T40" fmla="*/ 73 w 189"/>
                <a:gd name="T41" fmla="*/ 171 h 265"/>
                <a:gd name="T42" fmla="*/ 65 w 189"/>
                <a:gd name="T43" fmla="*/ 173 h 265"/>
                <a:gd name="T44" fmla="*/ 62 w 189"/>
                <a:gd name="T45" fmla="*/ 188 h 265"/>
                <a:gd name="T46" fmla="*/ 62 w 189"/>
                <a:gd name="T47" fmla="*/ 244 h 265"/>
                <a:gd name="T48" fmla="*/ 54 w 189"/>
                <a:gd name="T49" fmla="*/ 257 h 265"/>
                <a:gd name="T50" fmla="*/ 34 w 189"/>
                <a:gd name="T51" fmla="*/ 263 h 265"/>
                <a:gd name="T52" fmla="*/ 17 w 189"/>
                <a:gd name="T53" fmla="*/ 260 h 265"/>
                <a:gd name="T54" fmla="*/ 7 w 189"/>
                <a:gd name="T55" fmla="*/ 252 h 265"/>
                <a:gd name="T56" fmla="*/ 3 w 189"/>
                <a:gd name="T57" fmla="*/ 243 h 265"/>
                <a:gd name="T58" fmla="*/ 3 w 189"/>
                <a:gd name="T59" fmla="*/ 235 h 265"/>
                <a:gd name="T60" fmla="*/ 1 w 189"/>
                <a:gd name="T61" fmla="*/ 148 h 265"/>
                <a:gd name="T62" fmla="*/ 0 w 189"/>
                <a:gd name="T63" fmla="*/ 63 h 265"/>
                <a:gd name="T64" fmla="*/ 0 w 189"/>
                <a:gd name="T65" fmla="*/ 49 h 265"/>
                <a:gd name="T66" fmla="*/ 1 w 189"/>
                <a:gd name="T67" fmla="*/ 35 h 265"/>
                <a:gd name="T68" fmla="*/ 7 w 189"/>
                <a:gd name="T69" fmla="*/ 22 h 265"/>
                <a:gd name="T70" fmla="*/ 18 w 189"/>
                <a:gd name="T71" fmla="*/ 12 h 265"/>
                <a:gd name="T72" fmla="*/ 48 w 189"/>
                <a:gd name="T73" fmla="*/ 2 h 265"/>
                <a:gd name="T74" fmla="*/ 80 w 189"/>
                <a:gd name="T75" fmla="*/ 0 h 265"/>
                <a:gd name="T76" fmla="*/ 123 w 189"/>
                <a:gd name="T77" fmla="*/ 5 h 265"/>
                <a:gd name="T78" fmla="*/ 155 w 189"/>
                <a:gd name="T79" fmla="*/ 20 h 265"/>
                <a:gd name="T80" fmla="*/ 174 w 189"/>
                <a:gd name="T81" fmla="*/ 48 h 265"/>
                <a:gd name="T82" fmla="*/ 180 w 189"/>
                <a:gd name="T83" fmla="*/ 89 h 265"/>
                <a:gd name="T84" fmla="*/ 93 w 189"/>
                <a:gd name="T85" fmla="*/ 55 h 265"/>
                <a:gd name="T86" fmla="*/ 65 w 189"/>
                <a:gd name="T87" fmla="*/ 59 h 265"/>
                <a:gd name="T88" fmla="*/ 57 w 189"/>
                <a:gd name="T89" fmla="*/ 74 h 265"/>
                <a:gd name="T90" fmla="*/ 57 w 189"/>
                <a:gd name="T91" fmla="*/ 97 h 265"/>
                <a:gd name="T92" fmla="*/ 60 w 189"/>
                <a:gd name="T93" fmla="*/ 110 h 265"/>
                <a:gd name="T94" fmla="*/ 72 w 189"/>
                <a:gd name="T95" fmla="*/ 116 h 265"/>
                <a:gd name="T96" fmla="*/ 88 w 189"/>
                <a:gd name="T97" fmla="*/ 116 h 265"/>
                <a:gd name="T98" fmla="*/ 104 w 189"/>
                <a:gd name="T99" fmla="*/ 112 h 265"/>
                <a:gd name="T100" fmla="*/ 119 w 189"/>
                <a:gd name="T101" fmla="*/ 96 h 265"/>
                <a:gd name="T102" fmla="*/ 120 w 189"/>
                <a:gd name="T103" fmla="*/ 78 h 265"/>
                <a:gd name="T104" fmla="*/ 110 w 189"/>
                <a:gd name="T105" fmla="*/ 62 h 265"/>
                <a:gd name="T106" fmla="*/ 93 w 189"/>
                <a:gd name="T107" fmla="*/ 5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9" h="265">
                  <a:moveTo>
                    <a:pt x="180" y="89"/>
                  </a:moveTo>
                  <a:cubicBezTo>
                    <a:pt x="180" y="101"/>
                    <a:pt x="178" y="111"/>
                    <a:pt x="173" y="120"/>
                  </a:cubicBezTo>
                  <a:cubicBezTo>
                    <a:pt x="168" y="128"/>
                    <a:pt x="163" y="136"/>
                    <a:pt x="156" y="141"/>
                  </a:cubicBezTo>
                  <a:cubicBezTo>
                    <a:pt x="154" y="143"/>
                    <a:pt x="151" y="145"/>
                    <a:pt x="149" y="146"/>
                  </a:cubicBezTo>
                  <a:cubicBezTo>
                    <a:pt x="147" y="148"/>
                    <a:pt x="145" y="149"/>
                    <a:pt x="143" y="150"/>
                  </a:cubicBezTo>
                  <a:cubicBezTo>
                    <a:pt x="141" y="151"/>
                    <a:pt x="139" y="152"/>
                    <a:pt x="138" y="154"/>
                  </a:cubicBezTo>
                  <a:cubicBezTo>
                    <a:pt x="137" y="155"/>
                    <a:pt x="136" y="156"/>
                    <a:pt x="136" y="158"/>
                  </a:cubicBezTo>
                  <a:cubicBezTo>
                    <a:pt x="136" y="160"/>
                    <a:pt x="138" y="164"/>
                    <a:pt x="142" y="169"/>
                  </a:cubicBezTo>
                  <a:cubicBezTo>
                    <a:pt x="146" y="175"/>
                    <a:pt x="150" y="181"/>
                    <a:pt x="155" y="187"/>
                  </a:cubicBezTo>
                  <a:cubicBezTo>
                    <a:pt x="160" y="194"/>
                    <a:pt x="165" y="200"/>
                    <a:pt x="170" y="206"/>
                  </a:cubicBezTo>
                  <a:cubicBezTo>
                    <a:pt x="175" y="212"/>
                    <a:pt x="179" y="217"/>
                    <a:pt x="182" y="220"/>
                  </a:cubicBezTo>
                  <a:cubicBezTo>
                    <a:pt x="187" y="226"/>
                    <a:pt x="189" y="231"/>
                    <a:pt x="188" y="237"/>
                  </a:cubicBezTo>
                  <a:cubicBezTo>
                    <a:pt x="188" y="242"/>
                    <a:pt x="186" y="247"/>
                    <a:pt x="182" y="252"/>
                  </a:cubicBezTo>
                  <a:cubicBezTo>
                    <a:pt x="179" y="256"/>
                    <a:pt x="174" y="260"/>
                    <a:pt x="169" y="262"/>
                  </a:cubicBezTo>
                  <a:cubicBezTo>
                    <a:pt x="163" y="265"/>
                    <a:pt x="157" y="265"/>
                    <a:pt x="151" y="264"/>
                  </a:cubicBezTo>
                  <a:cubicBezTo>
                    <a:pt x="145" y="263"/>
                    <a:pt x="140" y="260"/>
                    <a:pt x="136" y="256"/>
                  </a:cubicBezTo>
                  <a:cubicBezTo>
                    <a:pt x="133" y="252"/>
                    <a:pt x="129" y="247"/>
                    <a:pt x="126" y="241"/>
                  </a:cubicBezTo>
                  <a:cubicBezTo>
                    <a:pt x="121" y="233"/>
                    <a:pt x="116" y="225"/>
                    <a:pt x="110" y="218"/>
                  </a:cubicBezTo>
                  <a:cubicBezTo>
                    <a:pt x="105" y="210"/>
                    <a:pt x="100" y="202"/>
                    <a:pt x="95" y="194"/>
                  </a:cubicBezTo>
                  <a:cubicBezTo>
                    <a:pt x="91" y="188"/>
                    <a:pt x="88" y="184"/>
                    <a:pt x="84" y="180"/>
                  </a:cubicBezTo>
                  <a:cubicBezTo>
                    <a:pt x="80" y="175"/>
                    <a:pt x="77" y="173"/>
                    <a:pt x="73" y="171"/>
                  </a:cubicBezTo>
                  <a:cubicBezTo>
                    <a:pt x="70" y="170"/>
                    <a:pt x="67" y="171"/>
                    <a:pt x="65" y="173"/>
                  </a:cubicBezTo>
                  <a:cubicBezTo>
                    <a:pt x="63" y="175"/>
                    <a:pt x="62" y="180"/>
                    <a:pt x="62" y="188"/>
                  </a:cubicBezTo>
                  <a:cubicBezTo>
                    <a:pt x="62" y="244"/>
                    <a:pt x="62" y="244"/>
                    <a:pt x="62" y="244"/>
                  </a:cubicBezTo>
                  <a:cubicBezTo>
                    <a:pt x="62" y="249"/>
                    <a:pt x="59" y="254"/>
                    <a:pt x="54" y="257"/>
                  </a:cubicBezTo>
                  <a:cubicBezTo>
                    <a:pt x="50" y="261"/>
                    <a:pt x="43" y="263"/>
                    <a:pt x="34" y="263"/>
                  </a:cubicBezTo>
                  <a:cubicBezTo>
                    <a:pt x="27" y="263"/>
                    <a:pt x="21" y="262"/>
                    <a:pt x="17" y="260"/>
                  </a:cubicBezTo>
                  <a:cubicBezTo>
                    <a:pt x="13" y="258"/>
                    <a:pt x="9" y="255"/>
                    <a:pt x="7" y="252"/>
                  </a:cubicBezTo>
                  <a:cubicBezTo>
                    <a:pt x="5" y="249"/>
                    <a:pt x="4" y="246"/>
                    <a:pt x="3" y="243"/>
                  </a:cubicBezTo>
                  <a:cubicBezTo>
                    <a:pt x="3" y="240"/>
                    <a:pt x="3" y="237"/>
                    <a:pt x="3" y="235"/>
                  </a:cubicBezTo>
                  <a:cubicBezTo>
                    <a:pt x="2" y="205"/>
                    <a:pt x="1" y="176"/>
                    <a:pt x="1" y="148"/>
                  </a:cubicBezTo>
                  <a:cubicBezTo>
                    <a:pt x="0" y="120"/>
                    <a:pt x="0" y="92"/>
                    <a:pt x="0" y="63"/>
                  </a:cubicBezTo>
                  <a:cubicBezTo>
                    <a:pt x="0" y="59"/>
                    <a:pt x="0" y="54"/>
                    <a:pt x="0" y="49"/>
                  </a:cubicBezTo>
                  <a:cubicBezTo>
                    <a:pt x="0" y="44"/>
                    <a:pt x="0" y="39"/>
                    <a:pt x="1" y="35"/>
                  </a:cubicBezTo>
                  <a:cubicBezTo>
                    <a:pt x="3" y="30"/>
                    <a:pt x="4" y="26"/>
                    <a:pt x="7" y="22"/>
                  </a:cubicBezTo>
                  <a:cubicBezTo>
                    <a:pt x="10" y="18"/>
                    <a:pt x="13" y="15"/>
                    <a:pt x="18" y="12"/>
                  </a:cubicBezTo>
                  <a:cubicBezTo>
                    <a:pt x="28" y="7"/>
                    <a:pt x="38" y="4"/>
                    <a:pt x="48" y="2"/>
                  </a:cubicBezTo>
                  <a:cubicBezTo>
                    <a:pt x="58" y="1"/>
                    <a:pt x="69" y="0"/>
                    <a:pt x="80" y="0"/>
                  </a:cubicBezTo>
                  <a:cubicBezTo>
                    <a:pt x="96" y="0"/>
                    <a:pt x="111" y="1"/>
                    <a:pt x="123" y="5"/>
                  </a:cubicBezTo>
                  <a:cubicBezTo>
                    <a:pt x="136" y="8"/>
                    <a:pt x="146" y="13"/>
                    <a:pt x="155" y="20"/>
                  </a:cubicBezTo>
                  <a:cubicBezTo>
                    <a:pt x="163" y="27"/>
                    <a:pt x="170" y="37"/>
                    <a:pt x="174" y="48"/>
                  </a:cubicBezTo>
                  <a:cubicBezTo>
                    <a:pt x="178" y="59"/>
                    <a:pt x="180" y="73"/>
                    <a:pt x="180" y="89"/>
                  </a:cubicBezTo>
                  <a:close/>
                  <a:moveTo>
                    <a:pt x="93" y="55"/>
                  </a:moveTo>
                  <a:cubicBezTo>
                    <a:pt x="79" y="55"/>
                    <a:pt x="70" y="56"/>
                    <a:pt x="65" y="59"/>
                  </a:cubicBezTo>
                  <a:cubicBezTo>
                    <a:pt x="60" y="62"/>
                    <a:pt x="57" y="67"/>
                    <a:pt x="57" y="74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57" y="102"/>
                    <a:pt x="58" y="106"/>
                    <a:pt x="60" y="110"/>
                  </a:cubicBezTo>
                  <a:cubicBezTo>
                    <a:pt x="62" y="114"/>
                    <a:pt x="66" y="116"/>
                    <a:pt x="72" y="116"/>
                  </a:cubicBezTo>
                  <a:cubicBezTo>
                    <a:pt x="78" y="117"/>
                    <a:pt x="83" y="117"/>
                    <a:pt x="88" y="116"/>
                  </a:cubicBezTo>
                  <a:cubicBezTo>
                    <a:pt x="93" y="116"/>
                    <a:pt x="99" y="115"/>
                    <a:pt x="104" y="112"/>
                  </a:cubicBezTo>
                  <a:cubicBezTo>
                    <a:pt x="112" y="108"/>
                    <a:pt x="117" y="103"/>
                    <a:pt x="119" y="96"/>
                  </a:cubicBezTo>
                  <a:cubicBezTo>
                    <a:pt x="122" y="90"/>
                    <a:pt x="122" y="84"/>
                    <a:pt x="120" y="78"/>
                  </a:cubicBezTo>
                  <a:cubicBezTo>
                    <a:pt x="118" y="71"/>
                    <a:pt x="115" y="66"/>
                    <a:pt x="110" y="62"/>
                  </a:cubicBezTo>
                  <a:cubicBezTo>
                    <a:pt x="105" y="57"/>
                    <a:pt x="99" y="55"/>
                    <a:pt x="93" y="55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18" name="Freeform 81"/>
            <p:cNvSpPr>
              <a:spLocks/>
            </p:cNvSpPr>
            <p:nvPr userDrawn="1"/>
          </p:nvSpPr>
          <p:spPr bwMode="auto">
            <a:xfrm>
              <a:off x="10983120" y="6287296"/>
              <a:ext cx="42863" cy="155575"/>
            </a:xfrm>
            <a:custGeom>
              <a:avLst/>
              <a:gdLst>
                <a:gd name="T0" fmla="*/ 4 w 69"/>
                <a:gd name="T1" fmla="*/ 238 h 256"/>
                <a:gd name="T2" fmla="*/ 0 w 69"/>
                <a:gd name="T3" fmla="*/ 26 h 256"/>
                <a:gd name="T4" fmla="*/ 3 w 69"/>
                <a:gd name="T5" fmla="*/ 13 h 256"/>
                <a:gd name="T6" fmla="*/ 11 w 69"/>
                <a:gd name="T7" fmla="*/ 6 h 256"/>
                <a:gd name="T8" fmla="*/ 21 w 69"/>
                <a:gd name="T9" fmla="*/ 1 h 256"/>
                <a:gd name="T10" fmla="*/ 34 w 69"/>
                <a:gd name="T11" fmla="*/ 0 h 256"/>
                <a:gd name="T12" fmla="*/ 47 w 69"/>
                <a:gd name="T13" fmla="*/ 1 h 256"/>
                <a:gd name="T14" fmla="*/ 58 w 69"/>
                <a:gd name="T15" fmla="*/ 4 h 256"/>
                <a:gd name="T16" fmla="*/ 66 w 69"/>
                <a:gd name="T17" fmla="*/ 10 h 256"/>
                <a:gd name="T18" fmla="*/ 69 w 69"/>
                <a:gd name="T19" fmla="*/ 20 h 256"/>
                <a:gd name="T20" fmla="*/ 64 w 69"/>
                <a:gd name="T21" fmla="*/ 233 h 256"/>
                <a:gd name="T22" fmla="*/ 55 w 69"/>
                <a:gd name="T23" fmla="*/ 249 h 256"/>
                <a:gd name="T24" fmla="*/ 34 w 69"/>
                <a:gd name="T25" fmla="*/ 255 h 256"/>
                <a:gd name="T26" fmla="*/ 14 w 69"/>
                <a:gd name="T27" fmla="*/ 252 h 256"/>
                <a:gd name="T28" fmla="*/ 4 w 69"/>
                <a:gd name="T29" fmla="*/ 23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" h="256">
                  <a:moveTo>
                    <a:pt x="4" y="238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1"/>
                    <a:pt x="1" y="17"/>
                    <a:pt x="3" y="13"/>
                  </a:cubicBezTo>
                  <a:cubicBezTo>
                    <a:pt x="5" y="10"/>
                    <a:pt x="7" y="8"/>
                    <a:pt x="11" y="6"/>
                  </a:cubicBezTo>
                  <a:cubicBezTo>
                    <a:pt x="14" y="3"/>
                    <a:pt x="17" y="2"/>
                    <a:pt x="21" y="1"/>
                  </a:cubicBezTo>
                  <a:cubicBezTo>
                    <a:pt x="25" y="1"/>
                    <a:pt x="30" y="0"/>
                    <a:pt x="34" y="0"/>
                  </a:cubicBezTo>
                  <a:cubicBezTo>
                    <a:pt x="38" y="0"/>
                    <a:pt x="43" y="0"/>
                    <a:pt x="47" y="1"/>
                  </a:cubicBezTo>
                  <a:cubicBezTo>
                    <a:pt x="51" y="1"/>
                    <a:pt x="55" y="2"/>
                    <a:pt x="58" y="4"/>
                  </a:cubicBezTo>
                  <a:cubicBezTo>
                    <a:pt x="61" y="5"/>
                    <a:pt x="64" y="7"/>
                    <a:pt x="66" y="10"/>
                  </a:cubicBezTo>
                  <a:cubicBezTo>
                    <a:pt x="68" y="13"/>
                    <a:pt x="69" y="16"/>
                    <a:pt x="69" y="20"/>
                  </a:cubicBezTo>
                  <a:cubicBezTo>
                    <a:pt x="64" y="233"/>
                    <a:pt x="64" y="233"/>
                    <a:pt x="64" y="233"/>
                  </a:cubicBezTo>
                  <a:cubicBezTo>
                    <a:pt x="64" y="240"/>
                    <a:pt x="61" y="246"/>
                    <a:pt x="55" y="249"/>
                  </a:cubicBezTo>
                  <a:cubicBezTo>
                    <a:pt x="49" y="253"/>
                    <a:pt x="42" y="255"/>
                    <a:pt x="34" y="255"/>
                  </a:cubicBezTo>
                  <a:cubicBezTo>
                    <a:pt x="27" y="256"/>
                    <a:pt x="20" y="255"/>
                    <a:pt x="14" y="252"/>
                  </a:cubicBezTo>
                  <a:cubicBezTo>
                    <a:pt x="8" y="249"/>
                    <a:pt x="5" y="244"/>
                    <a:pt x="4" y="238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19" name="Freeform 82"/>
            <p:cNvSpPr>
              <a:spLocks/>
            </p:cNvSpPr>
            <p:nvPr userDrawn="1"/>
          </p:nvSpPr>
          <p:spPr bwMode="auto">
            <a:xfrm>
              <a:off x="11052970" y="6282533"/>
              <a:ext cx="139700" cy="163513"/>
            </a:xfrm>
            <a:custGeom>
              <a:avLst/>
              <a:gdLst>
                <a:gd name="T0" fmla="*/ 42 w 230"/>
                <a:gd name="T1" fmla="*/ 0 h 270"/>
                <a:gd name="T2" fmla="*/ 57 w 230"/>
                <a:gd name="T3" fmla="*/ 4 h 270"/>
                <a:gd name="T4" fmla="*/ 67 w 230"/>
                <a:gd name="T5" fmla="*/ 17 h 270"/>
                <a:gd name="T6" fmla="*/ 106 w 230"/>
                <a:gd name="T7" fmla="*/ 110 h 270"/>
                <a:gd name="T8" fmla="*/ 113 w 230"/>
                <a:gd name="T9" fmla="*/ 117 h 270"/>
                <a:gd name="T10" fmla="*/ 121 w 230"/>
                <a:gd name="T11" fmla="*/ 110 h 270"/>
                <a:gd name="T12" fmla="*/ 169 w 230"/>
                <a:gd name="T13" fmla="*/ 21 h 270"/>
                <a:gd name="T14" fmla="*/ 180 w 230"/>
                <a:gd name="T15" fmla="*/ 12 h 270"/>
                <a:gd name="T16" fmla="*/ 205 w 230"/>
                <a:gd name="T17" fmla="*/ 11 h 270"/>
                <a:gd name="T18" fmla="*/ 217 w 230"/>
                <a:gd name="T19" fmla="*/ 18 h 270"/>
                <a:gd name="T20" fmla="*/ 222 w 230"/>
                <a:gd name="T21" fmla="*/ 32 h 270"/>
                <a:gd name="T22" fmla="*/ 230 w 230"/>
                <a:gd name="T23" fmla="*/ 246 h 270"/>
                <a:gd name="T24" fmla="*/ 226 w 230"/>
                <a:gd name="T25" fmla="*/ 257 h 270"/>
                <a:gd name="T26" fmla="*/ 215 w 230"/>
                <a:gd name="T27" fmla="*/ 264 h 270"/>
                <a:gd name="T28" fmla="*/ 201 w 230"/>
                <a:gd name="T29" fmla="*/ 266 h 270"/>
                <a:gd name="T30" fmla="*/ 187 w 230"/>
                <a:gd name="T31" fmla="*/ 264 h 270"/>
                <a:gd name="T32" fmla="*/ 176 w 230"/>
                <a:gd name="T33" fmla="*/ 257 h 270"/>
                <a:gd name="T34" fmla="*/ 171 w 230"/>
                <a:gd name="T35" fmla="*/ 246 h 270"/>
                <a:gd name="T36" fmla="*/ 167 w 230"/>
                <a:gd name="T37" fmla="*/ 165 h 270"/>
                <a:gd name="T38" fmla="*/ 163 w 230"/>
                <a:gd name="T39" fmla="*/ 157 h 270"/>
                <a:gd name="T40" fmla="*/ 157 w 230"/>
                <a:gd name="T41" fmla="*/ 163 h 270"/>
                <a:gd name="T42" fmla="*/ 144 w 230"/>
                <a:gd name="T43" fmla="*/ 189 h 270"/>
                <a:gd name="T44" fmla="*/ 133 w 230"/>
                <a:gd name="T45" fmla="*/ 207 h 270"/>
                <a:gd name="T46" fmla="*/ 124 w 230"/>
                <a:gd name="T47" fmla="*/ 216 h 270"/>
                <a:gd name="T48" fmla="*/ 114 w 230"/>
                <a:gd name="T49" fmla="*/ 219 h 270"/>
                <a:gd name="T50" fmla="*/ 105 w 230"/>
                <a:gd name="T51" fmla="*/ 216 h 270"/>
                <a:gd name="T52" fmla="*/ 96 w 230"/>
                <a:gd name="T53" fmla="*/ 207 h 270"/>
                <a:gd name="T54" fmla="*/ 85 w 230"/>
                <a:gd name="T55" fmla="*/ 190 h 270"/>
                <a:gd name="T56" fmla="*/ 69 w 230"/>
                <a:gd name="T57" fmla="*/ 163 h 270"/>
                <a:gd name="T58" fmla="*/ 63 w 230"/>
                <a:gd name="T59" fmla="*/ 157 h 270"/>
                <a:gd name="T60" fmla="*/ 61 w 230"/>
                <a:gd name="T61" fmla="*/ 165 h 270"/>
                <a:gd name="T62" fmla="*/ 60 w 230"/>
                <a:gd name="T63" fmla="*/ 246 h 270"/>
                <a:gd name="T64" fmla="*/ 55 w 230"/>
                <a:gd name="T65" fmla="*/ 259 h 270"/>
                <a:gd name="T66" fmla="*/ 44 w 230"/>
                <a:gd name="T67" fmla="*/ 267 h 270"/>
                <a:gd name="T68" fmla="*/ 30 w 230"/>
                <a:gd name="T69" fmla="*/ 270 h 270"/>
                <a:gd name="T70" fmla="*/ 16 w 230"/>
                <a:gd name="T71" fmla="*/ 268 h 270"/>
                <a:gd name="T72" fmla="*/ 5 w 230"/>
                <a:gd name="T73" fmla="*/ 261 h 270"/>
                <a:gd name="T74" fmla="*/ 0 w 230"/>
                <a:gd name="T75" fmla="*/ 250 h 270"/>
                <a:gd name="T76" fmla="*/ 2 w 230"/>
                <a:gd name="T77" fmla="*/ 20 h 270"/>
                <a:gd name="T78" fmla="*/ 5 w 230"/>
                <a:gd name="T79" fmla="*/ 10 h 270"/>
                <a:gd name="T80" fmla="*/ 15 w 230"/>
                <a:gd name="T81" fmla="*/ 5 h 270"/>
                <a:gd name="T82" fmla="*/ 28 w 230"/>
                <a:gd name="T83" fmla="*/ 2 h 270"/>
                <a:gd name="T84" fmla="*/ 42 w 230"/>
                <a:gd name="T85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0" h="270">
                  <a:moveTo>
                    <a:pt x="42" y="0"/>
                  </a:moveTo>
                  <a:cubicBezTo>
                    <a:pt x="47" y="0"/>
                    <a:pt x="52" y="1"/>
                    <a:pt x="57" y="4"/>
                  </a:cubicBezTo>
                  <a:cubicBezTo>
                    <a:pt x="62" y="8"/>
                    <a:pt x="65" y="12"/>
                    <a:pt x="67" y="17"/>
                  </a:cubicBezTo>
                  <a:cubicBezTo>
                    <a:pt x="106" y="110"/>
                    <a:pt x="106" y="110"/>
                    <a:pt x="106" y="110"/>
                  </a:cubicBezTo>
                  <a:cubicBezTo>
                    <a:pt x="108" y="115"/>
                    <a:pt x="110" y="117"/>
                    <a:pt x="113" y="117"/>
                  </a:cubicBezTo>
                  <a:cubicBezTo>
                    <a:pt x="116" y="117"/>
                    <a:pt x="119" y="115"/>
                    <a:pt x="121" y="110"/>
                  </a:cubicBezTo>
                  <a:cubicBezTo>
                    <a:pt x="169" y="21"/>
                    <a:pt x="169" y="21"/>
                    <a:pt x="169" y="21"/>
                  </a:cubicBezTo>
                  <a:cubicBezTo>
                    <a:pt x="171" y="17"/>
                    <a:pt x="175" y="14"/>
                    <a:pt x="180" y="12"/>
                  </a:cubicBezTo>
                  <a:cubicBezTo>
                    <a:pt x="185" y="10"/>
                    <a:pt x="194" y="10"/>
                    <a:pt x="205" y="11"/>
                  </a:cubicBezTo>
                  <a:cubicBezTo>
                    <a:pt x="209" y="12"/>
                    <a:pt x="213" y="14"/>
                    <a:pt x="217" y="18"/>
                  </a:cubicBezTo>
                  <a:cubicBezTo>
                    <a:pt x="220" y="22"/>
                    <a:pt x="222" y="27"/>
                    <a:pt x="222" y="32"/>
                  </a:cubicBezTo>
                  <a:cubicBezTo>
                    <a:pt x="230" y="246"/>
                    <a:pt x="230" y="246"/>
                    <a:pt x="230" y="246"/>
                  </a:cubicBezTo>
                  <a:cubicBezTo>
                    <a:pt x="230" y="250"/>
                    <a:pt x="229" y="254"/>
                    <a:pt x="226" y="257"/>
                  </a:cubicBezTo>
                  <a:cubicBezTo>
                    <a:pt x="223" y="260"/>
                    <a:pt x="220" y="262"/>
                    <a:pt x="215" y="264"/>
                  </a:cubicBezTo>
                  <a:cubicBezTo>
                    <a:pt x="211" y="265"/>
                    <a:pt x="206" y="266"/>
                    <a:pt x="201" y="266"/>
                  </a:cubicBezTo>
                  <a:cubicBezTo>
                    <a:pt x="196" y="266"/>
                    <a:pt x="191" y="265"/>
                    <a:pt x="187" y="264"/>
                  </a:cubicBezTo>
                  <a:cubicBezTo>
                    <a:pt x="183" y="262"/>
                    <a:pt x="179" y="260"/>
                    <a:pt x="176" y="257"/>
                  </a:cubicBezTo>
                  <a:cubicBezTo>
                    <a:pt x="173" y="254"/>
                    <a:pt x="171" y="250"/>
                    <a:pt x="171" y="246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6" y="160"/>
                    <a:pt x="165" y="158"/>
                    <a:pt x="163" y="157"/>
                  </a:cubicBezTo>
                  <a:cubicBezTo>
                    <a:pt x="161" y="156"/>
                    <a:pt x="159" y="158"/>
                    <a:pt x="157" y="163"/>
                  </a:cubicBezTo>
                  <a:cubicBezTo>
                    <a:pt x="152" y="173"/>
                    <a:pt x="147" y="182"/>
                    <a:pt x="144" y="189"/>
                  </a:cubicBezTo>
                  <a:cubicBezTo>
                    <a:pt x="140" y="197"/>
                    <a:pt x="137" y="202"/>
                    <a:pt x="133" y="207"/>
                  </a:cubicBezTo>
                  <a:cubicBezTo>
                    <a:pt x="130" y="211"/>
                    <a:pt x="127" y="214"/>
                    <a:pt x="124" y="216"/>
                  </a:cubicBezTo>
                  <a:cubicBezTo>
                    <a:pt x="121" y="218"/>
                    <a:pt x="118" y="219"/>
                    <a:pt x="114" y="219"/>
                  </a:cubicBezTo>
                  <a:cubicBezTo>
                    <a:pt x="111" y="219"/>
                    <a:pt x="108" y="218"/>
                    <a:pt x="105" y="216"/>
                  </a:cubicBezTo>
                  <a:cubicBezTo>
                    <a:pt x="102" y="214"/>
                    <a:pt x="99" y="211"/>
                    <a:pt x="96" y="207"/>
                  </a:cubicBezTo>
                  <a:cubicBezTo>
                    <a:pt x="93" y="202"/>
                    <a:pt x="89" y="197"/>
                    <a:pt x="85" y="190"/>
                  </a:cubicBezTo>
                  <a:cubicBezTo>
                    <a:pt x="80" y="182"/>
                    <a:pt x="75" y="174"/>
                    <a:pt x="69" y="163"/>
                  </a:cubicBezTo>
                  <a:cubicBezTo>
                    <a:pt x="66" y="159"/>
                    <a:pt x="64" y="157"/>
                    <a:pt x="63" y="157"/>
                  </a:cubicBezTo>
                  <a:cubicBezTo>
                    <a:pt x="62" y="158"/>
                    <a:pt x="61" y="160"/>
                    <a:pt x="61" y="165"/>
                  </a:cubicBezTo>
                  <a:cubicBezTo>
                    <a:pt x="60" y="246"/>
                    <a:pt x="60" y="246"/>
                    <a:pt x="60" y="246"/>
                  </a:cubicBezTo>
                  <a:cubicBezTo>
                    <a:pt x="60" y="251"/>
                    <a:pt x="58" y="256"/>
                    <a:pt x="55" y="259"/>
                  </a:cubicBezTo>
                  <a:cubicBezTo>
                    <a:pt x="52" y="263"/>
                    <a:pt x="49" y="266"/>
                    <a:pt x="44" y="267"/>
                  </a:cubicBezTo>
                  <a:cubicBezTo>
                    <a:pt x="40" y="269"/>
                    <a:pt x="35" y="270"/>
                    <a:pt x="30" y="270"/>
                  </a:cubicBezTo>
                  <a:cubicBezTo>
                    <a:pt x="25" y="270"/>
                    <a:pt x="20" y="269"/>
                    <a:pt x="16" y="268"/>
                  </a:cubicBezTo>
                  <a:cubicBezTo>
                    <a:pt x="11" y="266"/>
                    <a:pt x="8" y="264"/>
                    <a:pt x="5" y="261"/>
                  </a:cubicBezTo>
                  <a:cubicBezTo>
                    <a:pt x="2" y="258"/>
                    <a:pt x="0" y="254"/>
                    <a:pt x="0" y="25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6"/>
                    <a:pt x="3" y="13"/>
                    <a:pt x="5" y="10"/>
                  </a:cubicBezTo>
                  <a:cubicBezTo>
                    <a:pt x="8" y="8"/>
                    <a:pt x="11" y="6"/>
                    <a:pt x="15" y="5"/>
                  </a:cubicBezTo>
                  <a:cubicBezTo>
                    <a:pt x="19" y="3"/>
                    <a:pt x="23" y="2"/>
                    <a:pt x="28" y="2"/>
                  </a:cubicBezTo>
                  <a:cubicBezTo>
                    <a:pt x="33" y="1"/>
                    <a:pt x="38" y="1"/>
                    <a:pt x="42" y="0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0" name="Freeform 83"/>
            <p:cNvSpPr>
              <a:spLocks noEditPoints="1"/>
            </p:cNvSpPr>
            <p:nvPr userDrawn="1"/>
          </p:nvSpPr>
          <p:spPr bwMode="auto">
            <a:xfrm>
              <a:off x="11221245" y="6287296"/>
              <a:ext cx="111125" cy="165100"/>
            </a:xfrm>
            <a:custGeom>
              <a:avLst/>
              <a:gdLst>
                <a:gd name="T0" fmla="*/ 0 w 183"/>
                <a:gd name="T1" fmla="*/ 36 h 271"/>
                <a:gd name="T2" fmla="*/ 2 w 183"/>
                <a:gd name="T3" fmla="*/ 24 h 271"/>
                <a:gd name="T4" fmla="*/ 9 w 183"/>
                <a:gd name="T5" fmla="*/ 15 h 271"/>
                <a:gd name="T6" fmla="*/ 18 w 183"/>
                <a:gd name="T7" fmla="*/ 9 h 271"/>
                <a:gd name="T8" fmla="*/ 26 w 183"/>
                <a:gd name="T9" fmla="*/ 7 h 271"/>
                <a:gd name="T10" fmla="*/ 108 w 183"/>
                <a:gd name="T11" fmla="*/ 1 h 271"/>
                <a:gd name="T12" fmla="*/ 139 w 183"/>
                <a:gd name="T13" fmla="*/ 6 h 271"/>
                <a:gd name="T14" fmla="*/ 163 w 183"/>
                <a:gd name="T15" fmla="*/ 26 h 271"/>
                <a:gd name="T16" fmla="*/ 177 w 183"/>
                <a:gd name="T17" fmla="*/ 53 h 271"/>
                <a:gd name="T18" fmla="*/ 183 w 183"/>
                <a:gd name="T19" fmla="*/ 83 h 271"/>
                <a:gd name="T20" fmla="*/ 179 w 183"/>
                <a:gd name="T21" fmla="*/ 116 h 271"/>
                <a:gd name="T22" fmla="*/ 164 w 183"/>
                <a:gd name="T23" fmla="*/ 145 h 271"/>
                <a:gd name="T24" fmla="*/ 134 w 183"/>
                <a:gd name="T25" fmla="*/ 167 h 271"/>
                <a:gd name="T26" fmla="*/ 83 w 183"/>
                <a:gd name="T27" fmla="*/ 175 h 271"/>
                <a:gd name="T28" fmla="*/ 70 w 183"/>
                <a:gd name="T29" fmla="*/ 180 h 271"/>
                <a:gd name="T30" fmla="*/ 65 w 183"/>
                <a:gd name="T31" fmla="*/ 194 h 271"/>
                <a:gd name="T32" fmla="*/ 71 w 183"/>
                <a:gd name="T33" fmla="*/ 250 h 271"/>
                <a:gd name="T34" fmla="*/ 67 w 183"/>
                <a:gd name="T35" fmla="*/ 263 h 271"/>
                <a:gd name="T36" fmla="*/ 55 w 183"/>
                <a:gd name="T37" fmla="*/ 269 h 271"/>
                <a:gd name="T38" fmla="*/ 39 w 183"/>
                <a:gd name="T39" fmla="*/ 271 h 271"/>
                <a:gd name="T40" fmla="*/ 22 w 183"/>
                <a:gd name="T41" fmla="*/ 267 h 271"/>
                <a:gd name="T42" fmla="*/ 9 w 183"/>
                <a:gd name="T43" fmla="*/ 260 h 271"/>
                <a:gd name="T44" fmla="*/ 4 w 183"/>
                <a:gd name="T45" fmla="*/ 250 h 271"/>
                <a:gd name="T46" fmla="*/ 0 w 183"/>
                <a:gd name="T47" fmla="*/ 36 h 271"/>
                <a:gd name="T48" fmla="*/ 99 w 183"/>
                <a:gd name="T49" fmla="*/ 55 h 271"/>
                <a:gd name="T50" fmla="*/ 82 w 183"/>
                <a:gd name="T51" fmla="*/ 56 h 271"/>
                <a:gd name="T52" fmla="*/ 71 w 183"/>
                <a:gd name="T53" fmla="*/ 60 h 271"/>
                <a:gd name="T54" fmla="*/ 65 w 183"/>
                <a:gd name="T55" fmla="*/ 66 h 271"/>
                <a:gd name="T56" fmla="*/ 64 w 183"/>
                <a:gd name="T57" fmla="*/ 72 h 271"/>
                <a:gd name="T58" fmla="*/ 64 w 183"/>
                <a:gd name="T59" fmla="*/ 99 h 271"/>
                <a:gd name="T60" fmla="*/ 69 w 183"/>
                <a:gd name="T61" fmla="*/ 113 h 271"/>
                <a:gd name="T62" fmla="*/ 82 w 183"/>
                <a:gd name="T63" fmla="*/ 119 h 271"/>
                <a:gd name="T64" fmla="*/ 94 w 183"/>
                <a:gd name="T65" fmla="*/ 118 h 271"/>
                <a:gd name="T66" fmla="*/ 107 w 183"/>
                <a:gd name="T67" fmla="*/ 115 h 271"/>
                <a:gd name="T68" fmla="*/ 118 w 183"/>
                <a:gd name="T69" fmla="*/ 109 h 271"/>
                <a:gd name="T70" fmla="*/ 125 w 183"/>
                <a:gd name="T71" fmla="*/ 99 h 271"/>
                <a:gd name="T72" fmla="*/ 128 w 183"/>
                <a:gd name="T73" fmla="*/ 84 h 271"/>
                <a:gd name="T74" fmla="*/ 124 w 183"/>
                <a:gd name="T75" fmla="*/ 70 h 271"/>
                <a:gd name="T76" fmla="*/ 114 w 183"/>
                <a:gd name="T77" fmla="*/ 59 h 271"/>
                <a:gd name="T78" fmla="*/ 99 w 183"/>
                <a:gd name="T79" fmla="*/ 5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3" h="271">
                  <a:moveTo>
                    <a:pt x="0" y="36"/>
                  </a:moveTo>
                  <a:cubicBezTo>
                    <a:pt x="0" y="31"/>
                    <a:pt x="1" y="27"/>
                    <a:pt x="2" y="24"/>
                  </a:cubicBezTo>
                  <a:cubicBezTo>
                    <a:pt x="4" y="20"/>
                    <a:pt x="6" y="17"/>
                    <a:pt x="9" y="15"/>
                  </a:cubicBezTo>
                  <a:cubicBezTo>
                    <a:pt x="12" y="13"/>
                    <a:pt x="14" y="11"/>
                    <a:pt x="18" y="9"/>
                  </a:cubicBezTo>
                  <a:cubicBezTo>
                    <a:pt x="21" y="8"/>
                    <a:pt x="24" y="7"/>
                    <a:pt x="26" y="7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19" y="0"/>
                    <a:pt x="130" y="2"/>
                    <a:pt x="139" y="6"/>
                  </a:cubicBezTo>
                  <a:cubicBezTo>
                    <a:pt x="148" y="11"/>
                    <a:pt x="156" y="18"/>
                    <a:pt x="163" y="26"/>
                  </a:cubicBezTo>
                  <a:cubicBezTo>
                    <a:pt x="169" y="34"/>
                    <a:pt x="174" y="43"/>
                    <a:pt x="177" y="53"/>
                  </a:cubicBezTo>
                  <a:cubicBezTo>
                    <a:pt x="181" y="63"/>
                    <a:pt x="183" y="73"/>
                    <a:pt x="183" y="83"/>
                  </a:cubicBezTo>
                  <a:cubicBezTo>
                    <a:pt x="183" y="94"/>
                    <a:pt x="181" y="105"/>
                    <a:pt x="179" y="116"/>
                  </a:cubicBezTo>
                  <a:cubicBezTo>
                    <a:pt x="176" y="127"/>
                    <a:pt x="171" y="136"/>
                    <a:pt x="164" y="145"/>
                  </a:cubicBezTo>
                  <a:cubicBezTo>
                    <a:pt x="157" y="154"/>
                    <a:pt x="147" y="161"/>
                    <a:pt x="134" y="167"/>
                  </a:cubicBezTo>
                  <a:cubicBezTo>
                    <a:pt x="121" y="172"/>
                    <a:pt x="104" y="175"/>
                    <a:pt x="83" y="175"/>
                  </a:cubicBezTo>
                  <a:cubicBezTo>
                    <a:pt x="77" y="175"/>
                    <a:pt x="73" y="177"/>
                    <a:pt x="70" y="180"/>
                  </a:cubicBezTo>
                  <a:cubicBezTo>
                    <a:pt x="66" y="184"/>
                    <a:pt x="65" y="188"/>
                    <a:pt x="65" y="194"/>
                  </a:cubicBezTo>
                  <a:cubicBezTo>
                    <a:pt x="71" y="250"/>
                    <a:pt x="71" y="250"/>
                    <a:pt x="71" y="250"/>
                  </a:cubicBezTo>
                  <a:cubicBezTo>
                    <a:pt x="72" y="256"/>
                    <a:pt x="70" y="260"/>
                    <a:pt x="67" y="263"/>
                  </a:cubicBezTo>
                  <a:cubicBezTo>
                    <a:pt x="64" y="266"/>
                    <a:pt x="60" y="268"/>
                    <a:pt x="55" y="269"/>
                  </a:cubicBezTo>
                  <a:cubicBezTo>
                    <a:pt x="50" y="271"/>
                    <a:pt x="45" y="271"/>
                    <a:pt x="39" y="271"/>
                  </a:cubicBezTo>
                  <a:cubicBezTo>
                    <a:pt x="33" y="270"/>
                    <a:pt x="27" y="269"/>
                    <a:pt x="22" y="267"/>
                  </a:cubicBezTo>
                  <a:cubicBezTo>
                    <a:pt x="17" y="266"/>
                    <a:pt x="13" y="263"/>
                    <a:pt x="9" y="260"/>
                  </a:cubicBezTo>
                  <a:cubicBezTo>
                    <a:pt x="6" y="258"/>
                    <a:pt x="4" y="254"/>
                    <a:pt x="4" y="250"/>
                  </a:cubicBezTo>
                  <a:lnTo>
                    <a:pt x="0" y="36"/>
                  </a:lnTo>
                  <a:close/>
                  <a:moveTo>
                    <a:pt x="99" y="55"/>
                  </a:moveTo>
                  <a:cubicBezTo>
                    <a:pt x="92" y="55"/>
                    <a:pt x="87" y="55"/>
                    <a:pt x="82" y="56"/>
                  </a:cubicBezTo>
                  <a:cubicBezTo>
                    <a:pt x="77" y="57"/>
                    <a:pt x="74" y="58"/>
                    <a:pt x="71" y="60"/>
                  </a:cubicBezTo>
                  <a:cubicBezTo>
                    <a:pt x="68" y="62"/>
                    <a:pt x="66" y="64"/>
                    <a:pt x="65" y="66"/>
                  </a:cubicBezTo>
                  <a:cubicBezTo>
                    <a:pt x="64" y="68"/>
                    <a:pt x="64" y="70"/>
                    <a:pt x="64" y="72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4" y="104"/>
                    <a:pt x="66" y="109"/>
                    <a:pt x="69" y="113"/>
                  </a:cubicBezTo>
                  <a:cubicBezTo>
                    <a:pt x="73" y="117"/>
                    <a:pt x="77" y="119"/>
                    <a:pt x="82" y="119"/>
                  </a:cubicBezTo>
                  <a:cubicBezTo>
                    <a:pt x="86" y="119"/>
                    <a:pt x="90" y="119"/>
                    <a:pt x="94" y="118"/>
                  </a:cubicBezTo>
                  <a:cubicBezTo>
                    <a:pt x="99" y="117"/>
                    <a:pt x="103" y="116"/>
                    <a:pt x="107" y="115"/>
                  </a:cubicBezTo>
                  <a:cubicBezTo>
                    <a:pt x="111" y="113"/>
                    <a:pt x="115" y="111"/>
                    <a:pt x="118" y="109"/>
                  </a:cubicBezTo>
                  <a:cubicBezTo>
                    <a:pt x="121" y="106"/>
                    <a:pt x="123" y="103"/>
                    <a:pt x="125" y="99"/>
                  </a:cubicBezTo>
                  <a:cubicBezTo>
                    <a:pt x="127" y="94"/>
                    <a:pt x="128" y="89"/>
                    <a:pt x="128" y="84"/>
                  </a:cubicBezTo>
                  <a:cubicBezTo>
                    <a:pt x="127" y="79"/>
                    <a:pt x="126" y="74"/>
                    <a:pt x="124" y="70"/>
                  </a:cubicBezTo>
                  <a:cubicBezTo>
                    <a:pt x="121" y="65"/>
                    <a:pt x="118" y="62"/>
                    <a:pt x="114" y="59"/>
                  </a:cubicBezTo>
                  <a:cubicBezTo>
                    <a:pt x="110" y="56"/>
                    <a:pt x="105" y="55"/>
                    <a:pt x="99" y="55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1" name="Freeform 84"/>
            <p:cNvSpPr>
              <a:spLocks noEditPoints="1"/>
            </p:cNvSpPr>
            <p:nvPr userDrawn="1"/>
          </p:nvSpPr>
          <p:spPr bwMode="auto">
            <a:xfrm>
              <a:off x="11329195" y="6280946"/>
              <a:ext cx="131763" cy="165100"/>
            </a:xfrm>
            <a:custGeom>
              <a:avLst/>
              <a:gdLst>
                <a:gd name="T0" fmla="*/ 181 w 218"/>
                <a:gd name="T1" fmla="*/ 270 h 270"/>
                <a:gd name="T2" fmla="*/ 166 w 218"/>
                <a:gd name="T3" fmla="*/ 266 h 270"/>
                <a:gd name="T4" fmla="*/ 156 w 218"/>
                <a:gd name="T5" fmla="*/ 254 h 270"/>
                <a:gd name="T6" fmla="*/ 150 w 218"/>
                <a:gd name="T7" fmla="*/ 232 h 270"/>
                <a:gd name="T8" fmla="*/ 142 w 218"/>
                <a:gd name="T9" fmla="*/ 220 h 270"/>
                <a:gd name="T10" fmla="*/ 128 w 218"/>
                <a:gd name="T11" fmla="*/ 214 h 270"/>
                <a:gd name="T12" fmla="*/ 95 w 218"/>
                <a:gd name="T13" fmla="*/ 211 h 270"/>
                <a:gd name="T14" fmla="*/ 81 w 218"/>
                <a:gd name="T15" fmla="*/ 215 h 270"/>
                <a:gd name="T16" fmla="*/ 72 w 218"/>
                <a:gd name="T17" fmla="*/ 226 h 270"/>
                <a:gd name="T18" fmla="*/ 63 w 218"/>
                <a:gd name="T19" fmla="*/ 249 h 270"/>
                <a:gd name="T20" fmla="*/ 59 w 218"/>
                <a:gd name="T21" fmla="*/ 256 h 270"/>
                <a:gd name="T22" fmla="*/ 52 w 218"/>
                <a:gd name="T23" fmla="*/ 263 h 270"/>
                <a:gd name="T24" fmla="*/ 44 w 218"/>
                <a:gd name="T25" fmla="*/ 268 h 270"/>
                <a:gd name="T26" fmla="*/ 34 w 218"/>
                <a:gd name="T27" fmla="*/ 270 h 270"/>
                <a:gd name="T28" fmla="*/ 18 w 218"/>
                <a:gd name="T29" fmla="*/ 268 h 270"/>
                <a:gd name="T30" fmla="*/ 7 w 218"/>
                <a:gd name="T31" fmla="*/ 263 h 270"/>
                <a:gd name="T32" fmla="*/ 1 w 218"/>
                <a:gd name="T33" fmla="*/ 254 h 270"/>
                <a:gd name="T34" fmla="*/ 3 w 218"/>
                <a:gd name="T35" fmla="*/ 241 h 270"/>
                <a:gd name="T36" fmla="*/ 81 w 218"/>
                <a:gd name="T37" fmla="*/ 15 h 270"/>
                <a:gd name="T38" fmla="*/ 93 w 218"/>
                <a:gd name="T39" fmla="*/ 2 h 270"/>
                <a:gd name="T40" fmla="*/ 113 w 218"/>
                <a:gd name="T41" fmla="*/ 1 h 270"/>
                <a:gd name="T42" fmla="*/ 132 w 218"/>
                <a:gd name="T43" fmla="*/ 9 h 270"/>
                <a:gd name="T44" fmla="*/ 144 w 218"/>
                <a:gd name="T45" fmla="*/ 22 h 270"/>
                <a:gd name="T46" fmla="*/ 217 w 218"/>
                <a:gd name="T47" fmla="*/ 249 h 270"/>
                <a:gd name="T48" fmla="*/ 216 w 218"/>
                <a:gd name="T49" fmla="*/ 259 h 270"/>
                <a:gd name="T50" fmla="*/ 208 w 218"/>
                <a:gd name="T51" fmla="*/ 266 h 270"/>
                <a:gd name="T52" fmla="*/ 195 w 218"/>
                <a:gd name="T53" fmla="*/ 269 h 270"/>
                <a:gd name="T54" fmla="*/ 181 w 218"/>
                <a:gd name="T55" fmla="*/ 270 h 270"/>
                <a:gd name="T56" fmla="*/ 116 w 218"/>
                <a:gd name="T57" fmla="*/ 113 h 270"/>
                <a:gd name="T58" fmla="*/ 110 w 218"/>
                <a:gd name="T59" fmla="*/ 105 h 270"/>
                <a:gd name="T60" fmla="*/ 105 w 218"/>
                <a:gd name="T61" fmla="*/ 113 h 270"/>
                <a:gd name="T62" fmla="*/ 90 w 218"/>
                <a:gd name="T63" fmla="*/ 151 h 270"/>
                <a:gd name="T64" fmla="*/ 91 w 218"/>
                <a:gd name="T65" fmla="*/ 164 h 270"/>
                <a:gd name="T66" fmla="*/ 102 w 218"/>
                <a:gd name="T67" fmla="*/ 170 h 270"/>
                <a:gd name="T68" fmla="*/ 118 w 218"/>
                <a:gd name="T69" fmla="*/ 170 h 270"/>
                <a:gd name="T70" fmla="*/ 127 w 218"/>
                <a:gd name="T71" fmla="*/ 165 h 270"/>
                <a:gd name="T72" fmla="*/ 131 w 218"/>
                <a:gd name="T73" fmla="*/ 159 h 270"/>
                <a:gd name="T74" fmla="*/ 129 w 218"/>
                <a:gd name="T75" fmla="*/ 152 h 270"/>
                <a:gd name="T76" fmla="*/ 116 w 218"/>
                <a:gd name="T77" fmla="*/ 11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8" h="270">
                  <a:moveTo>
                    <a:pt x="181" y="270"/>
                  </a:moveTo>
                  <a:cubicBezTo>
                    <a:pt x="176" y="270"/>
                    <a:pt x="170" y="269"/>
                    <a:pt x="166" y="266"/>
                  </a:cubicBezTo>
                  <a:cubicBezTo>
                    <a:pt x="161" y="263"/>
                    <a:pt x="158" y="259"/>
                    <a:pt x="156" y="254"/>
                  </a:cubicBezTo>
                  <a:cubicBezTo>
                    <a:pt x="150" y="232"/>
                    <a:pt x="150" y="232"/>
                    <a:pt x="150" y="232"/>
                  </a:cubicBezTo>
                  <a:cubicBezTo>
                    <a:pt x="148" y="227"/>
                    <a:pt x="145" y="223"/>
                    <a:pt x="142" y="220"/>
                  </a:cubicBezTo>
                  <a:cubicBezTo>
                    <a:pt x="138" y="216"/>
                    <a:pt x="133" y="214"/>
                    <a:pt x="128" y="214"/>
                  </a:cubicBezTo>
                  <a:cubicBezTo>
                    <a:pt x="95" y="211"/>
                    <a:pt x="95" y="211"/>
                    <a:pt x="95" y="211"/>
                  </a:cubicBezTo>
                  <a:cubicBezTo>
                    <a:pt x="89" y="211"/>
                    <a:pt x="85" y="212"/>
                    <a:pt x="81" y="215"/>
                  </a:cubicBezTo>
                  <a:cubicBezTo>
                    <a:pt x="77" y="217"/>
                    <a:pt x="74" y="221"/>
                    <a:pt x="72" y="226"/>
                  </a:cubicBezTo>
                  <a:cubicBezTo>
                    <a:pt x="63" y="249"/>
                    <a:pt x="63" y="249"/>
                    <a:pt x="63" y="249"/>
                  </a:cubicBezTo>
                  <a:cubicBezTo>
                    <a:pt x="62" y="251"/>
                    <a:pt x="61" y="253"/>
                    <a:pt x="59" y="256"/>
                  </a:cubicBezTo>
                  <a:cubicBezTo>
                    <a:pt x="57" y="258"/>
                    <a:pt x="55" y="261"/>
                    <a:pt x="52" y="263"/>
                  </a:cubicBezTo>
                  <a:cubicBezTo>
                    <a:pt x="50" y="265"/>
                    <a:pt x="47" y="267"/>
                    <a:pt x="44" y="268"/>
                  </a:cubicBezTo>
                  <a:cubicBezTo>
                    <a:pt x="41" y="269"/>
                    <a:pt x="37" y="270"/>
                    <a:pt x="34" y="270"/>
                  </a:cubicBezTo>
                  <a:cubicBezTo>
                    <a:pt x="28" y="270"/>
                    <a:pt x="23" y="269"/>
                    <a:pt x="18" y="268"/>
                  </a:cubicBezTo>
                  <a:cubicBezTo>
                    <a:pt x="14" y="267"/>
                    <a:pt x="10" y="265"/>
                    <a:pt x="7" y="263"/>
                  </a:cubicBezTo>
                  <a:cubicBezTo>
                    <a:pt x="4" y="261"/>
                    <a:pt x="2" y="258"/>
                    <a:pt x="1" y="254"/>
                  </a:cubicBezTo>
                  <a:cubicBezTo>
                    <a:pt x="0" y="250"/>
                    <a:pt x="1" y="246"/>
                    <a:pt x="3" y="241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3" y="8"/>
                    <a:pt x="87" y="4"/>
                    <a:pt x="93" y="2"/>
                  </a:cubicBezTo>
                  <a:cubicBezTo>
                    <a:pt x="100" y="0"/>
                    <a:pt x="106" y="0"/>
                    <a:pt x="113" y="1"/>
                  </a:cubicBezTo>
                  <a:cubicBezTo>
                    <a:pt x="120" y="2"/>
                    <a:pt x="126" y="5"/>
                    <a:pt x="132" y="9"/>
                  </a:cubicBezTo>
                  <a:cubicBezTo>
                    <a:pt x="138" y="13"/>
                    <a:pt x="142" y="17"/>
                    <a:pt x="144" y="22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8" y="253"/>
                    <a:pt x="218" y="256"/>
                    <a:pt x="216" y="259"/>
                  </a:cubicBezTo>
                  <a:cubicBezTo>
                    <a:pt x="214" y="262"/>
                    <a:pt x="211" y="264"/>
                    <a:pt x="208" y="266"/>
                  </a:cubicBezTo>
                  <a:cubicBezTo>
                    <a:pt x="204" y="267"/>
                    <a:pt x="200" y="268"/>
                    <a:pt x="195" y="269"/>
                  </a:cubicBezTo>
                  <a:cubicBezTo>
                    <a:pt x="190" y="270"/>
                    <a:pt x="186" y="270"/>
                    <a:pt x="181" y="270"/>
                  </a:cubicBezTo>
                  <a:close/>
                  <a:moveTo>
                    <a:pt x="116" y="113"/>
                  </a:moveTo>
                  <a:cubicBezTo>
                    <a:pt x="114" y="108"/>
                    <a:pt x="112" y="106"/>
                    <a:pt x="110" y="105"/>
                  </a:cubicBezTo>
                  <a:cubicBezTo>
                    <a:pt x="108" y="105"/>
                    <a:pt x="106" y="108"/>
                    <a:pt x="105" y="113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88" y="156"/>
                    <a:pt x="89" y="160"/>
                    <a:pt x="91" y="164"/>
                  </a:cubicBezTo>
                  <a:cubicBezTo>
                    <a:pt x="94" y="167"/>
                    <a:pt x="98" y="169"/>
                    <a:pt x="102" y="170"/>
                  </a:cubicBezTo>
                  <a:cubicBezTo>
                    <a:pt x="109" y="171"/>
                    <a:pt x="114" y="170"/>
                    <a:pt x="118" y="170"/>
                  </a:cubicBezTo>
                  <a:cubicBezTo>
                    <a:pt x="122" y="169"/>
                    <a:pt x="125" y="167"/>
                    <a:pt x="127" y="165"/>
                  </a:cubicBezTo>
                  <a:cubicBezTo>
                    <a:pt x="129" y="164"/>
                    <a:pt x="130" y="162"/>
                    <a:pt x="131" y="159"/>
                  </a:cubicBezTo>
                  <a:cubicBezTo>
                    <a:pt x="131" y="157"/>
                    <a:pt x="130" y="154"/>
                    <a:pt x="129" y="152"/>
                  </a:cubicBezTo>
                  <a:lnTo>
                    <a:pt x="116" y="113"/>
                  </a:ln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2" name="Freeform 85"/>
            <p:cNvSpPr>
              <a:spLocks/>
            </p:cNvSpPr>
            <p:nvPr userDrawn="1"/>
          </p:nvSpPr>
          <p:spPr bwMode="auto">
            <a:xfrm>
              <a:off x="11470483" y="6285708"/>
              <a:ext cx="115888" cy="160338"/>
            </a:xfrm>
            <a:custGeom>
              <a:avLst/>
              <a:gdLst>
                <a:gd name="T0" fmla="*/ 106 w 191"/>
                <a:gd name="T1" fmla="*/ 266 h 266"/>
                <a:gd name="T2" fmla="*/ 58 w 191"/>
                <a:gd name="T3" fmla="*/ 256 h 266"/>
                <a:gd name="T4" fmla="*/ 25 w 191"/>
                <a:gd name="T5" fmla="*/ 227 h 266"/>
                <a:gd name="T6" fmla="*/ 6 w 191"/>
                <a:gd name="T7" fmla="*/ 185 h 266"/>
                <a:gd name="T8" fmla="*/ 0 w 191"/>
                <a:gd name="T9" fmla="*/ 134 h 266"/>
                <a:gd name="T10" fmla="*/ 6 w 191"/>
                <a:gd name="T11" fmla="*/ 84 h 266"/>
                <a:gd name="T12" fmla="*/ 25 w 191"/>
                <a:gd name="T13" fmla="*/ 41 h 266"/>
                <a:gd name="T14" fmla="*/ 58 w 191"/>
                <a:gd name="T15" fmla="*/ 11 h 266"/>
                <a:gd name="T16" fmla="*/ 106 w 191"/>
                <a:gd name="T17" fmla="*/ 2 h 266"/>
                <a:gd name="T18" fmla="*/ 143 w 191"/>
                <a:gd name="T19" fmla="*/ 10 h 266"/>
                <a:gd name="T20" fmla="*/ 174 w 191"/>
                <a:gd name="T21" fmla="*/ 30 h 266"/>
                <a:gd name="T22" fmla="*/ 182 w 191"/>
                <a:gd name="T23" fmla="*/ 44 h 266"/>
                <a:gd name="T24" fmla="*/ 183 w 191"/>
                <a:gd name="T25" fmla="*/ 59 h 266"/>
                <a:gd name="T26" fmla="*/ 176 w 191"/>
                <a:gd name="T27" fmla="*/ 73 h 266"/>
                <a:gd name="T28" fmla="*/ 162 w 191"/>
                <a:gd name="T29" fmla="*/ 81 h 266"/>
                <a:gd name="T30" fmla="*/ 146 w 191"/>
                <a:gd name="T31" fmla="*/ 79 h 266"/>
                <a:gd name="T32" fmla="*/ 135 w 191"/>
                <a:gd name="T33" fmla="*/ 71 h 266"/>
                <a:gd name="T34" fmla="*/ 124 w 191"/>
                <a:gd name="T35" fmla="*/ 62 h 266"/>
                <a:gd name="T36" fmla="*/ 106 w 191"/>
                <a:gd name="T37" fmla="*/ 58 h 266"/>
                <a:gd name="T38" fmla="*/ 84 w 191"/>
                <a:gd name="T39" fmla="*/ 68 h 266"/>
                <a:gd name="T40" fmla="*/ 71 w 191"/>
                <a:gd name="T41" fmla="*/ 87 h 266"/>
                <a:gd name="T42" fmla="*/ 66 w 191"/>
                <a:gd name="T43" fmla="*/ 110 h 266"/>
                <a:gd name="T44" fmla="*/ 64 w 191"/>
                <a:gd name="T45" fmla="*/ 134 h 266"/>
                <a:gd name="T46" fmla="*/ 66 w 191"/>
                <a:gd name="T47" fmla="*/ 159 h 266"/>
                <a:gd name="T48" fmla="*/ 72 w 191"/>
                <a:gd name="T49" fmla="*/ 183 h 266"/>
                <a:gd name="T50" fmla="*/ 84 w 191"/>
                <a:gd name="T51" fmla="*/ 202 h 266"/>
                <a:gd name="T52" fmla="*/ 106 w 191"/>
                <a:gd name="T53" fmla="*/ 209 h 266"/>
                <a:gd name="T54" fmla="*/ 119 w 191"/>
                <a:gd name="T55" fmla="*/ 207 h 266"/>
                <a:gd name="T56" fmla="*/ 127 w 191"/>
                <a:gd name="T57" fmla="*/ 200 h 266"/>
                <a:gd name="T58" fmla="*/ 132 w 191"/>
                <a:gd name="T59" fmla="*/ 192 h 266"/>
                <a:gd name="T60" fmla="*/ 139 w 191"/>
                <a:gd name="T61" fmla="*/ 182 h 266"/>
                <a:gd name="T62" fmla="*/ 149 w 191"/>
                <a:gd name="T63" fmla="*/ 175 h 266"/>
                <a:gd name="T64" fmla="*/ 162 w 191"/>
                <a:gd name="T65" fmla="*/ 175 h 266"/>
                <a:gd name="T66" fmla="*/ 175 w 191"/>
                <a:gd name="T67" fmla="*/ 181 h 266"/>
                <a:gd name="T68" fmla="*/ 187 w 191"/>
                <a:gd name="T69" fmla="*/ 190 h 266"/>
                <a:gd name="T70" fmla="*/ 189 w 191"/>
                <a:gd name="T71" fmla="*/ 209 h 266"/>
                <a:gd name="T72" fmla="*/ 176 w 191"/>
                <a:gd name="T73" fmla="*/ 234 h 266"/>
                <a:gd name="T74" fmla="*/ 149 w 191"/>
                <a:gd name="T75" fmla="*/ 257 h 266"/>
                <a:gd name="T76" fmla="*/ 106 w 191"/>
                <a:gd name="T7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1" h="266">
                  <a:moveTo>
                    <a:pt x="106" y="266"/>
                  </a:moveTo>
                  <a:cubicBezTo>
                    <a:pt x="87" y="266"/>
                    <a:pt x="71" y="263"/>
                    <a:pt x="58" y="256"/>
                  </a:cubicBezTo>
                  <a:cubicBezTo>
                    <a:pt x="44" y="248"/>
                    <a:pt x="33" y="239"/>
                    <a:pt x="25" y="227"/>
                  </a:cubicBezTo>
                  <a:cubicBezTo>
                    <a:pt x="16" y="215"/>
                    <a:pt x="10" y="201"/>
                    <a:pt x="6" y="185"/>
                  </a:cubicBezTo>
                  <a:cubicBezTo>
                    <a:pt x="2" y="169"/>
                    <a:pt x="0" y="152"/>
                    <a:pt x="0" y="134"/>
                  </a:cubicBezTo>
                  <a:cubicBezTo>
                    <a:pt x="0" y="117"/>
                    <a:pt x="2" y="101"/>
                    <a:pt x="6" y="84"/>
                  </a:cubicBezTo>
                  <a:cubicBezTo>
                    <a:pt x="10" y="68"/>
                    <a:pt x="16" y="53"/>
                    <a:pt x="25" y="41"/>
                  </a:cubicBezTo>
                  <a:cubicBezTo>
                    <a:pt x="33" y="28"/>
                    <a:pt x="45" y="18"/>
                    <a:pt x="58" y="11"/>
                  </a:cubicBezTo>
                  <a:cubicBezTo>
                    <a:pt x="72" y="3"/>
                    <a:pt x="88" y="0"/>
                    <a:pt x="106" y="2"/>
                  </a:cubicBezTo>
                  <a:cubicBezTo>
                    <a:pt x="119" y="2"/>
                    <a:pt x="131" y="5"/>
                    <a:pt x="143" y="10"/>
                  </a:cubicBezTo>
                  <a:cubicBezTo>
                    <a:pt x="155" y="14"/>
                    <a:pt x="165" y="21"/>
                    <a:pt x="174" y="30"/>
                  </a:cubicBezTo>
                  <a:cubicBezTo>
                    <a:pt x="178" y="34"/>
                    <a:pt x="181" y="39"/>
                    <a:pt x="182" y="44"/>
                  </a:cubicBezTo>
                  <a:cubicBezTo>
                    <a:pt x="183" y="49"/>
                    <a:pt x="184" y="54"/>
                    <a:pt x="183" y="59"/>
                  </a:cubicBezTo>
                  <a:cubicBezTo>
                    <a:pt x="182" y="64"/>
                    <a:pt x="179" y="69"/>
                    <a:pt x="176" y="73"/>
                  </a:cubicBezTo>
                  <a:cubicBezTo>
                    <a:pt x="172" y="77"/>
                    <a:pt x="168" y="79"/>
                    <a:pt x="162" y="81"/>
                  </a:cubicBezTo>
                  <a:cubicBezTo>
                    <a:pt x="155" y="82"/>
                    <a:pt x="150" y="82"/>
                    <a:pt x="146" y="79"/>
                  </a:cubicBezTo>
                  <a:cubicBezTo>
                    <a:pt x="142" y="77"/>
                    <a:pt x="139" y="74"/>
                    <a:pt x="135" y="71"/>
                  </a:cubicBezTo>
                  <a:cubicBezTo>
                    <a:pt x="132" y="68"/>
                    <a:pt x="128" y="64"/>
                    <a:pt x="124" y="62"/>
                  </a:cubicBezTo>
                  <a:cubicBezTo>
                    <a:pt x="119" y="59"/>
                    <a:pt x="114" y="58"/>
                    <a:pt x="106" y="58"/>
                  </a:cubicBezTo>
                  <a:cubicBezTo>
                    <a:pt x="97" y="59"/>
                    <a:pt x="89" y="62"/>
                    <a:pt x="84" y="68"/>
                  </a:cubicBezTo>
                  <a:cubicBezTo>
                    <a:pt x="78" y="73"/>
                    <a:pt x="74" y="79"/>
                    <a:pt x="71" y="87"/>
                  </a:cubicBezTo>
                  <a:cubicBezTo>
                    <a:pt x="68" y="94"/>
                    <a:pt x="66" y="102"/>
                    <a:pt x="66" y="110"/>
                  </a:cubicBezTo>
                  <a:cubicBezTo>
                    <a:pt x="65" y="119"/>
                    <a:pt x="64" y="127"/>
                    <a:pt x="64" y="134"/>
                  </a:cubicBezTo>
                  <a:cubicBezTo>
                    <a:pt x="64" y="142"/>
                    <a:pt x="65" y="150"/>
                    <a:pt x="66" y="159"/>
                  </a:cubicBezTo>
                  <a:cubicBezTo>
                    <a:pt x="67" y="168"/>
                    <a:pt x="69" y="176"/>
                    <a:pt x="72" y="183"/>
                  </a:cubicBezTo>
                  <a:cubicBezTo>
                    <a:pt x="75" y="191"/>
                    <a:pt x="79" y="197"/>
                    <a:pt x="84" y="202"/>
                  </a:cubicBezTo>
                  <a:cubicBezTo>
                    <a:pt x="90" y="207"/>
                    <a:pt x="97" y="209"/>
                    <a:pt x="106" y="209"/>
                  </a:cubicBezTo>
                  <a:cubicBezTo>
                    <a:pt x="112" y="209"/>
                    <a:pt x="116" y="208"/>
                    <a:pt x="119" y="207"/>
                  </a:cubicBezTo>
                  <a:cubicBezTo>
                    <a:pt x="122" y="205"/>
                    <a:pt x="124" y="203"/>
                    <a:pt x="127" y="200"/>
                  </a:cubicBezTo>
                  <a:cubicBezTo>
                    <a:pt x="129" y="198"/>
                    <a:pt x="131" y="195"/>
                    <a:pt x="132" y="192"/>
                  </a:cubicBezTo>
                  <a:cubicBezTo>
                    <a:pt x="134" y="188"/>
                    <a:pt x="137" y="185"/>
                    <a:pt x="139" y="182"/>
                  </a:cubicBezTo>
                  <a:cubicBezTo>
                    <a:pt x="142" y="178"/>
                    <a:pt x="146" y="176"/>
                    <a:pt x="149" y="175"/>
                  </a:cubicBezTo>
                  <a:cubicBezTo>
                    <a:pt x="153" y="174"/>
                    <a:pt x="157" y="174"/>
                    <a:pt x="162" y="175"/>
                  </a:cubicBezTo>
                  <a:cubicBezTo>
                    <a:pt x="166" y="176"/>
                    <a:pt x="170" y="178"/>
                    <a:pt x="175" y="181"/>
                  </a:cubicBezTo>
                  <a:cubicBezTo>
                    <a:pt x="179" y="184"/>
                    <a:pt x="183" y="187"/>
                    <a:pt x="187" y="190"/>
                  </a:cubicBezTo>
                  <a:cubicBezTo>
                    <a:pt x="190" y="194"/>
                    <a:pt x="191" y="200"/>
                    <a:pt x="189" y="209"/>
                  </a:cubicBezTo>
                  <a:cubicBezTo>
                    <a:pt x="187" y="217"/>
                    <a:pt x="183" y="226"/>
                    <a:pt x="176" y="234"/>
                  </a:cubicBezTo>
                  <a:cubicBezTo>
                    <a:pt x="169" y="243"/>
                    <a:pt x="160" y="250"/>
                    <a:pt x="149" y="257"/>
                  </a:cubicBezTo>
                  <a:cubicBezTo>
                    <a:pt x="137" y="263"/>
                    <a:pt x="123" y="266"/>
                    <a:pt x="106" y="266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3" name="Freeform 86"/>
            <p:cNvSpPr>
              <a:spLocks/>
            </p:cNvSpPr>
            <p:nvPr userDrawn="1"/>
          </p:nvSpPr>
          <p:spPr bwMode="auto">
            <a:xfrm>
              <a:off x="11592720" y="6285708"/>
              <a:ext cx="122238" cy="158750"/>
            </a:xfrm>
            <a:custGeom>
              <a:avLst/>
              <a:gdLst>
                <a:gd name="T0" fmla="*/ 151 w 200"/>
                <a:gd name="T1" fmla="*/ 58 h 260"/>
                <a:gd name="T2" fmla="*/ 135 w 200"/>
                <a:gd name="T3" fmla="*/ 65 h 260"/>
                <a:gd name="T4" fmla="*/ 128 w 200"/>
                <a:gd name="T5" fmla="*/ 81 h 260"/>
                <a:gd name="T6" fmla="*/ 133 w 200"/>
                <a:gd name="T7" fmla="*/ 238 h 260"/>
                <a:gd name="T8" fmla="*/ 127 w 200"/>
                <a:gd name="T9" fmla="*/ 254 h 260"/>
                <a:gd name="T10" fmla="*/ 109 w 200"/>
                <a:gd name="T11" fmla="*/ 260 h 260"/>
                <a:gd name="T12" fmla="*/ 89 w 200"/>
                <a:gd name="T13" fmla="*/ 256 h 260"/>
                <a:gd name="T14" fmla="*/ 77 w 200"/>
                <a:gd name="T15" fmla="*/ 250 h 260"/>
                <a:gd name="T16" fmla="*/ 71 w 200"/>
                <a:gd name="T17" fmla="*/ 242 h 260"/>
                <a:gd name="T18" fmla="*/ 69 w 200"/>
                <a:gd name="T19" fmla="*/ 233 h 260"/>
                <a:gd name="T20" fmla="*/ 72 w 200"/>
                <a:gd name="T21" fmla="*/ 81 h 260"/>
                <a:gd name="T22" fmla="*/ 66 w 200"/>
                <a:gd name="T23" fmla="*/ 65 h 260"/>
                <a:gd name="T24" fmla="*/ 50 w 200"/>
                <a:gd name="T25" fmla="*/ 58 h 260"/>
                <a:gd name="T26" fmla="*/ 23 w 200"/>
                <a:gd name="T27" fmla="*/ 58 h 260"/>
                <a:gd name="T28" fmla="*/ 7 w 200"/>
                <a:gd name="T29" fmla="*/ 50 h 260"/>
                <a:gd name="T30" fmla="*/ 0 w 200"/>
                <a:gd name="T31" fmla="*/ 29 h 260"/>
                <a:gd name="T32" fmla="*/ 7 w 200"/>
                <a:gd name="T33" fmla="*/ 11 h 260"/>
                <a:gd name="T34" fmla="*/ 23 w 200"/>
                <a:gd name="T35" fmla="*/ 3 h 260"/>
                <a:gd name="T36" fmla="*/ 178 w 200"/>
                <a:gd name="T37" fmla="*/ 0 h 260"/>
                <a:gd name="T38" fmla="*/ 194 w 200"/>
                <a:gd name="T39" fmla="*/ 8 h 260"/>
                <a:gd name="T40" fmla="*/ 199 w 200"/>
                <a:gd name="T41" fmla="*/ 34 h 260"/>
                <a:gd name="T42" fmla="*/ 190 w 200"/>
                <a:gd name="T43" fmla="*/ 51 h 260"/>
                <a:gd name="T44" fmla="*/ 173 w 200"/>
                <a:gd name="T45" fmla="*/ 58 h 260"/>
                <a:gd name="T46" fmla="*/ 151 w 200"/>
                <a:gd name="T47" fmla="*/ 58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0" h="260">
                  <a:moveTo>
                    <a:pt x="151" y="58"/>
                  </a:moveTo>
                  <a:cubicBezTo>
                    <a:pt x="145" y="58"/>
                    <a:pt x="139" y="60"/>
                    <a:pt x="135" y="65"/>
                  </a:cubicBezTo>
                  <a:cubicBezTo>
                    <a:pt x="130" y="69"/>
                    <a:pt x="128" y="75"/>
                    <a:pt x="128" y="81"/>
                  </a:cubicBezTo>
                  <a:cubicBezTo>
                    <a:pt x="133" y="238"/>
                    <a:pt x="133" y="238"/>
                    <a:pt x="133" y="238"/>
                  </a:cubicBezTo>
                  <a:cubicBezTo>
                    <a:pt x="133" y="244"/>
                    <a:pt x="131" y="249"/>
                    <a:pt x="127" y="254"/>
                  </a:cubicBezTo>
                  <a:cubicBezTo>
                    <a:pt x="122" y="258"/>
                    <a:pt x="116" y="260"/>
                    <a:pt x="109" y="260"/>
                  </a:cubicBezTo>
                  <a:cubicBezTo>
                    <a:pt x="101" y="259"/>
                    <a:pt x="95" y="258"/>
                    <a:pt x="89" y="256"/>
                  </a:cubicBezTo>
                  <a:cubicBezTo>
                    <a:pt x="84" y="254"/>
                    <a:pt x="80" y="252"/>
                    <a:pt x="77" y="250"/>
                  </a:cubicBezTo>
                  <a:cubicBezTo>
                    <a:pt x="74" y="248"/>
                    <a:pt x="72" y="245"/>
                    <a:pt x="71" y="242"/>
                  </a:cubicBezTo>
                  <a:cubicBezTo>
                    <a:pt x="70" y="239"/>
                    <a:pt x="69" y="236"/>
                    <a:pt x="69" y="233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75"/>
                    <a:pt x="70" y="69"/>
                    <a:pt x="66" y="65"/>
                  </a:cubicBezTo>
                  <a:cubicBezTo>
                    <a:pt x="62" y="60"/>
                    <a:pt x="57" y="58"/>
                    <a:pt x="50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7" y="58"/>
                    <a:pt x="12" y="55"/>
                    <a:pt x="7" y="50"/>
                  </a:cubicBezTo>
                  <a:cubicBezTo>
                    <a:pt x="2" y="45"/>
                    <a:pt x="0" y="38"/>
                    <a:pt x="0" y="29"/>
                  </a:cubicBezTo>
                  <a:cubicBezTo>
                    <a:pt x="0" y="22"/>
                    <a:pt x="2" y="16"/>
                    <a:pt x="7" y="11"/>
                  </a:cubicBezTo>
                  <a:cubicBezTo>
                    <a:pt x="12" y="6"/>
                    <a:pt x="17" y="4"/>
                    <a:pt x="23" y="3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85" y="0"/>
                    <a:pt x="190" y="3"/>
                    <a:pt x="194" y="8"/>
                  </a:cubicBezTo>
                  <a:cubicBezTo>
                    <a:pt x="198" y="13"/>
                    <a:pt x="200" y="22"/>
                    <a:pt x="199" y="34"/>
                  </a:cubicBezTo>
                  <a:cubicBezTo>
                    <a:pt x="198" y="41"/>
                    <a:pt x="195" y="46"/>
                    <a:pt x="190" y="51"/>
                  </a:cubicBezTo>
                  <a:cubicBezTo>
                    <a:pt x="185" y="56"/>
                    <a:pt x="180" y="58"/>
                    <a:pt x="173" y="58"/>
                  </a:cubicBezTo>
                  <a:lnTo>
                    <a:pt x="151" y="58"/>
                  </a:ln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4" name="Freeform 87"/>
            <p:cNvSpPr>
              <a:spLocks noEditPoints="1"/>
            </p:cNvSpPr>
            <p:nvPr userDrawn="1"/>
          </p:nvSpPr>
          <p:spPr bwMode="auto">
            <a:xfrm>
              <a:off x="11208545" y="5920583"/>
              <a:ext cx="241300" cy="300038"/>
            </a:xfrm>
            <a:custGeom>
              <a:avLst/>
              <a:gdLst>
                <a:gd name="T0" fmla="*/ 331 w 397"/>
                <a:gd name="T1" fmla="*/ 493 h 494"/>
                <a:gd name="T2" fmla="*/ 286 w 397"/>
                <a:gd name="T3" fmla="*/ 464 h 494"/>
                <a:gd name="T4" fmla="*/ 278 w 397"/>
                <a:gd name="T5" fmla="*/ 440 h 494"/>
                <a:gd name="T6" fmla="*/ 233 w 397"/>
                <a:gd name="T7" fmla="*/ 406 h 494"/>
                <a:gd name="T8" fmla="*/ 172 w 397"/>
                <a:gd name="T9" fmla="*/ 401 h 494"/>
                <a:gd name="T10" fmla="*/ 127 w 397"/>
                <a:gd name="T11" fmla="*/ 430 h 494"/>
                <a:gd name="T12" fmla="*/ 118 w 397"/>
                <a:gd name="T13" fmla="*/ 455 h 494"/>
                <a:gd name="T14" fmla="*/ 64 w 397"/>
                <a:gd name="T15" fmla="*/ 493 h 494"/>
                <a:gd name="T16" fmla="*/ 42 w 397"/>
                <a:gd name="T17" fmla="*/ 493 h 494"/>
                <a:gd name="T18" fmla="*/ 17 w 397"/>
                <a:gd name="T19" fmla="*/ 441 h 494"/>
                <a:gd name="T20" fmla="*/ 159 w 397"/>
                <a:gd name="T21" fmla="*/ 30 h 494"/>
                <a:gd name="T22" fmla="*/ 203 w 397"/>
                <a:gd name="T23" fmla="*/ 4 h 494"/>
                <a:gd name="T24" fmla="*/ 211 w 397"/>
                <a:gd name="T25" fmla="*/ 5 h 494"/>
                <a:gd name="T26" fmla="*/ 254 w 397"/>
                <a:gd name="T27" fmla="*/ 44 h 494"/>
                <a:gd name="T28" fmla="*/ 386 w 397"/>
                <a:gd name="T29" fmla="*/ 455 h 494"/>
                <a:gd name="T30" fmla="*/ 347 w 397"/>
                <a:gd name="T31" fmla="*/ 493 h 494"/>
                <a:gd name="T32" fmla="*/ 331 w 397"/>
                <a:gd name="T33" fmla="*/ 493 h 494"/>
                <a:gd name="T34" fmla="*/ 212 w 397"/>
                <a:gd name="T35" fmla="*/ 211 h 494"/>
                <a:gd name="T36" fmla="*/ 192 w 397"/>
                <a:gd name="T37" fmla="*/ 211 h 494"/>
                <a:gd name="T38" fmla="*/ 164 w 397"/>
                <a:gd name="T39" fmla="*/ 293 h 494"/>
                <a:gd name="T40" fmla="*/ 187 w 397"/>
                <a:gd name="T41" fmla="*/ 326 h 494"/>
                <a:gd name="T42" fmla="*/ 211 w 397"/>
                <a:gd name="T43" fmla="*/ 326 h 494"/>
                <a:gd name="T44" fmla="*/ 235 w 397"/>
                <a:gd name="T45" fmla="*/ 294 h 494"/>
                <a:gd name="T46" fmla="*/ 212 w 397"/>
                <a:gd name="T47" fmla="*/ 211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7" h="494">
                  <a:moveTo>
                    <a:pt x="331" y="493"/>
                  </a:moveTo>
                  <a:cubicBezTo>
                    <a:pt x="311" y="493"/>
                    <a:pt x="292" y="481"/>
                    <a:pt x="286" y="464"/>
                  </a:cubicBezTo>
                  <a:cubicBezTo>
                    <a:pt x="278" y="440"/>
                    <a:pt x="278" y="440"/>
                    <a:pt x="278" y="440"/>
                  </a:cubicBezTo>
                  <a:cubicBezTo>
                    <a:pt x="272" y="423"/>
                    <a:pt x="252" y="407"/>
                    <a:pt x="233" y="406"/>
                  </a:cubicBezTo>
                  <a:cubicBezTo>
                    <a:pt x="172" y="401"/>
                    <a:pt x="172" y="401"/>
                    <a:pt x="172" y="401"/>
                  </a:cubicBezTo>
                  <a:cubicBezTo>
                    <a:pt x="153" y="399"/>
                    <a:pt x="133" y="412"/>
                    <a:pt x="127" y="430"/>
                  </a:cubicBezTo>
                  <a:cubicBezTo>
                    <a:pt x="118" y="455"/>
                    <a:pt x="118" y="455"/>
                    <a:pt x="118" y="455"/>
                  </a:cubicBezTo>
                  <a:cubicBezTo>
                    <a:pt x="112" y="473"/>
                    <a:pt x="90" y="493"/>
                    <a:pt x="64" y="493"/>
                  </a:cubicBezTo>
                  <a:cubicBezTo>
                    <a:pt x="42" y="493"/>
                    <a:pt x="42" y="493"/>
                    <a:pt x="42" y="493"/>
                  </a:cubicBezTo>
                  <a:cubicBezTo>
                    <a:pt x="24" y="494"/>
                    <a:pt x="0" y="476"/>
                    <a:pt x="17" y="441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65" y="12"/>
                    <a:pt x="185" y="0"/>
                    <a:pt x="203" y="4"/>
                  </a:cubicBezTo>
                  <a:cubicBezTo>
                    <a:pt x="211" y="5"/>
                    <a:pt x="211" y="5"/>
                    <a:pt x="211" y="5"/>
                  </a:cubicBezTo>
                  <a:cubicBezTo>
                    <a:pt x="229" y="9"/>
                    <a:pt x="249" y="27"/>
                    <a:pt x="254" y="44"/>
                  </a:cubicBezTo>
                  <a:cubicBezTo>
                    <a:pt x="386" y="455"/>
                    <a:pt x="386" y="455"/>
                    <a:pt x="386" y="455"/>
                  </a:cubicBezTo>
                  <a:cubicBezTo>
                    <a:pt x="397" y="485"/>
                    <a:pt x="365" y="491"/>
                    <a:pt x="347" y="493"/>
                  </a:cubicBezTo>
                  <a:lnTo>
                    <a:pt x="331" y="493"/>
                  </a:lnTo>
                  <a:close/>
                  <a:moveTo>
                    <a:pt x="212" y="211"/>
                  </a:moveTo>
                  <a:cubicBezTo>
                    <a:pt x="207" y="193"/>
                    <a:pt x="198" y="193"/>
                    <a:pt x="192" y="211"/>
                  </a:cubicBezTo>
                  <a:cubicBezTo>
                    <a:pt x="164" y="293"/>
                    <a:pt x="164" y="293"/>
                    <a:pt x="164" y="293"/>
                  </a:cubicBezTo>
                  <a:cubicBezTo>
                    <a:pt x="158" y="310"/>
                    <a:pt x="168" y="325"/>
                    <a:pt x="187" y="326"/>
                  </a:cubicBezTo>
                  <a:cubicBezTo>
                    <a:pt x="211" y="326"/>
                    <a:pt x="211" y="326"/>
                    <a:pt x="211" y="326"/>
                  </a:cubicBezTo>
                  <a:cubicBezTo>
                    <a:pt x="229" y="327"/>
                    <a:pt x="240" y="312"/>
                    <a:pt x="235" y="294"/>
                  </a:cubicBezTo>
                  <a:lnTo>
                    <a:pt x="212" y="211"/>
                  </a:lnTo>
                  <a:close/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5" name="Freeform 88"/>
            <p:cNvSpPr>
              <a:spLocks/>
            </p:cNvSpPr>
            <p:nvPr userDrawn="1"/>
          </p:nvSpPr>
          <p:spPr bwMode="auto">
            <a:xfrm>
              <a:off x="10457658" y="5928521"/>
              <a:ext cx="220663" cy="292100"/>
            </a:xfrm>
            <a:custGeom>
              <a:avLst/>
              <a:gdLst>
                <a:gd name="T0" fmla="*/ 179 w 363"/>
                <a:gd name="T1" fmla="*/ 246 h 480"/>
                <a:gd name="T2" fmla="*/ 236 w 363"/>
                <a:gd name="T3" fmla="*/ 199 h 480"/>
                <a:gd name="T4" fmla="*/ 330 w 363"/>
                <a:gd name="T5" fmla="*/ 212 h 480"/>
                <a:gd name="T6" fmla="*/ 363 w 363"/>
                <a:gd name="T7" fmla="*/ 255 h 480"/>
                <a:gd name="T8" fmla="*/ 363 w 363"/>
                <a:gd name="T9" fmla="*/ 287 h 480"/>
                <a:gd name="T10" fmla="*/ 316 w 363"/>
                <a:gd name="T11" fmla="*/ 427 h 480"/>
                <a:gd name="T12" fmla="*/ 179 w 363"/>
                <a:gd name="T13" fmla="*/ 480 h 480"/>
                <a:gd name="T14" fmla="*/ 56 w 363"/>
                <a:gd name="T15" fmla="*/ 428 h 480"/>
                <a:gd name="T16" fmla="*/ 8 w 363"/>
                <a:gd name="T17" fmla="*/ 240 h 480"/>
                <a:gd name="T18" fmla="*/ 48 w 363"/>
                <a:gd name="T19" fmla="*/ 51 h 480"/>
                <a:gd name="T20" fmla="*/ 179 w 363"/>
                <a:gd name="T21" fmla="*/ 0 h 480"/>
                <a:gd name="T22" fmla="*/ 343 w 363"/>
                <a:gd name="T23" fmla="*/ 110 h 480"/>
                <a:gd name="T24" fmla="*/ 296 w 363"/>
                <a:gd name="T25" fmla="*/ 155 h 480"/>
                <a:gd name="T26" fmla="*/ 222 w 363"/>
                <a:gd name="T27" fmla="*/ 126 h 480"/>
                <a:gd name="T28" fmla="*/ 179 w 363"/>
                <a:gd name="T29" fmla="*/ 103 h 480"/>
                <a:gd name="T30" fmla="*/ 133 w 363"/>
                <a:gd name="T31" fmla="*/ 124 h 480"/>
                <a:gd name="T32" fmla="*/ 116 w 363"/>
                <a:gd name="T33" fmla="*/ 240 h 480"/>
                <a:gd name="T34" fmla="*/ 133 w 363"/>
                <a:gd name="T35" fmla="*/ 357 h 480"/>
                <a:gd name="T36" fmla="*/ 179 w 363"/>
                <a:gd name="T37" fmla="*/ 377 h 480"/>
                <a:gd name="T38" fmla="*/ 230 w 363"/>
                <a:gd name="T39" fmla="*/ 358 h 480"/>
                <a:gd name="T40" fmla="*/ 248 w 363"/>
                <a:gd name="T41" fmla="*/ 324 h 480"/>
                <a:gd name="T42" fmla="*/ 248 w 363"/>
                <a:gd name="T43" fmla="*/ 316 h 480"/>
                <a:gd name="T44" fmla="*/ 214 w 363"/>
                <a:gd name="T45" fmla="*/ 309 h 480"/>
                <a:gd name="T46" fmla="*/ 212 w 363"/>
                <a:gd name="T47" fmla="*/ 309 h 480"/>
                <a:gd name="T48" fmla="*/ 179 w 363"/>
                <a:gd name="T49" fmla="*/ 246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3" h="480">
                  <a:moveTo>
                    <a:pt x="179" y="246"/>
                  </a:moveTo>
                  <a:cubicBezTo>
                    <a:pt x="178" y="228"/>
                    <a:pt x="185" y="193"/>
                    <a:pt x="236" y="199"/>
                  </a:cubicBezTo>
                  <a:cubicBezTo>
                    <a:pt x="330" y="212"/>
                    <a:pt x="330" y="212"/>
                    <a:pt x="330" y="212"/>
                  </a:cubicBezTo>
                  <a:cubicBezTo>
                    <a:pt x="348" y="212"/>
                    <a:pt x="363" y="236"/>
                    <a:pt x="363" y="255"/>
                  </a:cubicBezTo>
                  <a:cubicBezTo>
                    <a:pt x="363" y="287"/>
                    <a:pt x="363" y="287"/>
                    <a:pt x="363" y="287"/>
                  </a:cubicBezTo>
                  <a:cubicBezTo>
                    <a:pt x="363" y="363"/>
                    <a:pt x="352" y="390"/>
                    <a:pt x="316" y="427"/>
                  </a:cubicBezTo>
                  <a:cubicBezTo>
                    <a:pt x="275" y="469"/>
                    <a:pt x="230" y="480"/>
                    <a:pt x="179" y="480"/>
                  </a:cubicBezTo>
                  <a:cubicBezTo>
                    <a:pt x="122" y="480"/>
                    <a:pt x="90" y="462"/>
                    <a:pt x="56" y="428"/>
                  </a:cubicBezTo>
                  <a:cubicBezTo>
                    <a:pt x="8" y="380"/>
                    <a:pt x="8" y="319"/>
                    <a:pt x="8" y="240"/>
                  </a:cubicBezTo>
                  <a:cubicBezTo>
                    <a:pt x="8" y="160"/>
                    <a:pt x="0" y="100"/>
                    <a:pt x="48" y="51"/>
                  </a:cubicBezTo>
                  <a:cubicBezTo>
                    <a:pt x="82" y="18"/>
                    <a:pt x="122" y="0"/>
                    <a:pt x="179" y="0"/>
                  </a:cubicBezTo>
                  <a:cubicBezTo>
                    <a:pt x="266" y="0"/>
                    <a:pt x="335" y="66"/>
                    <a:pt x="343" y="110"/>
                  </a:cubicBezTo>
                  <a:cubicBezTo>
                    <a:pt x="348" y="137"/>
                    <a:pt x="323" y="151"/>
                    <a:pt x="296" y="155"/>
                  </a:cubicBezTo>
                  <a:cubicBezTo>
                    <a:pt x="268" y="159"/>
                    <a:pt x="227" y="158"/>
                    <a:pt x="222" y="126"/>
                  </a:cubicBezTo>
                  <a:cubicBezTo>
                    <a:pt x="222" y="126"/>
                    <a:pt x="218" y="103"/>
                    <a:pt x="179" y="103"/>
                  </a:cubicBezTo>
                  <a:cubicBezTo>
                    <a:pt x="157" y="103"/>
                    <a:pt x="141" y="112"/>
                    <a:pt x="133" y="124"/>
                  </a:cubicBezTo>
                  <a:cubicBezTo>
                    <a:pt x="122" y="138"/>
                    <a:pt x="116" y="154"/>
                    <a:pt x="116" y="240"/>
                  </a:cubicBezTo>
                  <a:cubicBezTo>
                    <a:pt x="116" y="326"/>
                    <a:pt x="122" y="343"/>
                    <a:pt x="133" y="357"/>
                  </a:cubicBezTo>
                  <a:cubicBezTo>
                    <a:pt x="141" y="368"/>
                    <a:pt x="157" y="377"/>
                    <a:pt x="179" y="377"/>
                  </a:cubicBezTo>
                  <a:cubicBezTo>
                    <a:pt x="203" y="377"/>
                    <a:pt x="220" y="369"/>
                    <a:pt x="230" y="358"/>
                  </a:cubicBezTo>
                  <a:cubicBezTo>
                    <a:pt x="244" y="345"/>
                    <a:pt x="248" y="342"/>
                    <a:pt x="248" y="324"/>
                  </a:cubicBezTo>
                  <a:cubicBezTo>
                    <a:pt x="248" y="316"/>
                    <a:pt x="248" y="316"/>
                    <a:pt x="248" y="316"/>
                  </a:cubicBezTo>
                  <a:cubicBezTo>
                    <a:pt x="249" y="308"/>
                    <a:pt x="233" y="309"/>
                    <a:pt x="214" y="309"/>
                  </a:cubicBezTo>
                  <a:cubicBezTo>
                    <a:pt x="212" y="309"/>
                    <a:pt x="212" y="309"/>
                    <a:pt x="212" y="309"/>
                  </a:cubicBezTo>
                  <a:cubicBezTo>
                    <a:pt x="191" y="309"/>
                    <a:pt x="179" y="290"/>
                    <a:pt x="179" y="246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6" name="Freeform 89"/>
            <p:cNvSpPr>
              <a:spLocks/>
            </p:cNvSpPr>
            <p:nvPr userDrawn="1"/>
          </p:nvSpPr>
          <p:spPr bwMode="auto">
            <a:xfrm>
              <a:off x="10122695" y="5945983"/>
              <a:ext cx="76200" cy="274638"/>
            </a:xfrm>
            <a:custGeom>
              <a:avLst/>
              <a:gdLst>
                <a:gd name="T0" fmla="*/ 63 w 124"/>
                <a:gd name="T1" fmla="*/ 450 h 450"/>
                <a:gd name="T2" fmla="*/ 8 w 124"/>
                <a:gd name="T3" fmla="*/ 418 h 450"/>
                <a:gd name="T4" fmla="*/ 1 w 124"/>
                <a:gd name="T5" fmla="*/ 48 h 450"/>
                <a:gd name="T6" fmla="*/ 62 w 124"/>
                <a:gd name="T7" fmla="*/ 1 h 450"/>
                <a:gd name="T8" fmla="*/ 124 w 124"/>
                <a:gd name="T9" fmla="*/ 37 h 450"/>
                <a:gd name="T10" fmla="*/ 117 w 124"/>
                <a:gd name="T11" fmla="*/ 410 h 450"/>
                <a:gd name="T12" fmla="*/ 63 w 124"/>
                <a:gd name="T13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450">
                  <a:moveTo>
                    <a:pt x="63" y="450"/>
                  </a:moveTo>
                  <a:cubicBezTo>
                    <a:pt x="37" y="450"/>
                    <a:pt x="8" y="446"/>
                    <a:pt x="8" y="41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11"/>
                    <a:pt x="31" y="2"/>
                    <a:pt x="62" y="1"/>
                  </a:cubicBezTo>
                  <a:cubicBezTo>
                    <a:pt x="93" y="0"/>
                    <a:pt x="124" y="8"/>
                    <a:pt x="124" y="37"/>
                  </a:cubicBezTo>
                  <a:cubicBezTo>
                    <a:pt x="117" y="410"/>
                    <a:pt x="117" y="410"/>
                    <a:pt x="117" y="410"/>
                  </a:cubicBezTo>
                  <a:cubicBezTo>
                    <a:pt x="117" y="440"/>
                    <a:pt x="93" y="450"/>
                    <a:pt x="63" y="450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7" name="Freeform 90"/>
            <p:cNvSpPr>
              <a:spLocks/>
            </p:cNvSpPr>
            <p:nvPr userDrawn="1"/>
          </p:nvSpPr>
          <p:spPr bwMode="auto">
            <a:xfrm>
              <a:off x="9797258" y="5945983"/>
              <a:ext cx="76200" cy="274638"/>
            </a:xfrm>
            <a:custGeom>
              <a:avLst/>
              <a:gdLst>
                <a:gd name="T0" fmla="*/ 63 w 124"/>
                <a:gd name="T1" fmla="*/ 450 h 450"/>
                <a:gd name="T2" fmla="*/ 9 w 124"/>
                <a:gd name="T3" fmla="*/ 418 h 450"/>
                <a:gd name="T4" fmla="*/ 1 w 124"/>
                <a:gd name="T5" fmla="*/ 48 h 450"/>
                <a:gd name="T6" fmla="*/ 62 w 124"/>
                <a:gd name="T7" fmla="*/ 1 h 450"/>
                <a:gd name="T8" fmla="*/ 124 w 124"/>
                <a:gd name="T9" fmla="*/ 37 h 450"/>
                <a:gd name="T10" fmla="*/ 117 w 124"/>
                <a:gd name="T11" fmla="*/ 410 h 450"/>
                <a:gd name="T12" fmla="*/ 63 w 124"/>
                <a:gd name="T13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450">
                  <a:moveTo>
                    <a:pt x="63" y="450"/>
                  </a:moveTo>
                  <a:cubicBezTo>
                    <a:pt x="37" y="450"/>
                    <a:pt x="8" y="446"/>
                    <a:pt x="9" y="41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11"/>
                    <a:pt x="31" y="2"/>
                    <a:pt x="62" y="1"/>
                  </a:cubicBezTo>
                  <a:cubicBezTo>
                    <a:pt x="93" y="0"/>
                    <a:pt x="124" y="8"/>
                    <a:pt x="124" y="37"/>
                  </a:cubicBezTo>
                  <a:cubicBezTo>
                    <a:pt x="117" y="410"/>
                    <a:pt x="117" y="410"/>
                    <a:pt x="117" y="410"/>
                  </a:cubicBezTo>
                  <a:cubicBezTo>
                    <a:pt x="117" y="440"/>
                    <a:pt x="93" y="450"/>
                    <a:pt x="63" y="450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8" name="Freeform 91"/>
            <p:cNvSpPr>
              <a:spLocks/>
            </p:cNvSpPr>
            <p:nvPr userDrawn="1"/>
          </p:nvSpPr>
          <p:spPr bwMode="auto">
            <a:xfrm>
              <a:off x="11006933" y="5917408"/>
              <a:ext cx="190500" cy="303213"/>
            </a:xfrm>
            <a:custGeom>
              <a:avLst/>
              <a:gdLst>
                <a:gd name="T0" fmla="*/ 310 w 313"/>
                <a:gd name="T1" fmla="*/ 460 h 498"/>
                <a:gd name="T2" fmla="*/ 276 w 313"/>
                <a:gd name="T3" fmla="*/ 494 h 498"/>
                <a:gd name="T4" fmla="*/ 55 w 313"/>
                <a:gd name="T5" fmla="*/ 498 h 498"/>
                <a:gd name="T6" fmla="*/ 19 w 313"/>
                <a:gd name="T7" fmla="*/ 465 h 498"/>
                <a:gd name="T8" fmla="*/ 3 w 313"/>
                <a:gd name="T9" fmla="*/ 60 h 498"/>
                <a:gd name="T10" fmla="*/ 109 w 313"/>
                <a:gd name="T11" fmla="*/ 61 h 498"/>
                <a:gd name="T12" fmla="*/ 121 w 313"/>
                <a:gd name="T13" fmla="*/ 371 h 498"/>
                <a:gd name="T14" fmla="*/ 154 w 313"/>
                <a:gd name="T15" fmla="*/ 399 h 498"/>
                <a:gd name="T16" fmla="*/ 310 w 313"/>
                <a:gd name="T17" fmla="*/ 46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498">
                  <a:moveTo>
                    <a:pt x="310" y="460"/>
                  </a:moveTo>
                  <a:cubicBezTo>
                    <a:pt x="309" y="478"/>
                    <a:pt x="294" y="494"/>
                    <a:pt x="276" y="494"/>
                  </a:cubicBezTo>
                  <a:cubicBezTo>
                    <a:pt x="55" y="498"/>
                    <a:pt x="55" y="498"/>
                    <a:pt x="55" y="498"/>
                  </a:cubicBezTo>
                  <a:cubicBezTo>
                    <a:pt x="36" y="498"/>
                    <a:pt x="20" y="483"/>
                    <a:pt x="19" y="465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0" y="6"/>
                    <a:pt x="106" y="0"/>
                    <a:pt x="109" y="61"/>
                  </a:cubicBezTo>
                  <a:cubicBezTo>
                    <a:pt x="111" y="122"/>
                    <a:pt x="121" y="371"/>
                    <a:pt x="121" y="371"/>
                  </a:cubicBezTo>
                  <a:cubicBezTo>
                    <a:pt x="121" y="390"/>
                    <a:pt x="136" y="401"/>
                    <a:pt x="154" y="399"/>
                  </a:cubicBezTo>
                  <a:cubicBezTo>
                    <a:pt x="245" y="392"/>
                    <a:pt x="313" y="371"/>
                    <a:pt x="310" y="460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9" name="Freeform 92"/>
            <p:cNvSpPr>
              <a:spLocks/>
            </p:cNvSpPr>
            <p:nvPr userDrawn="1"/>
          </p:nvSpPr>
          <p:spPr bwMode="auto">
            <a:xfrm>
              <a:off x="9595645" y="5917408"/>
              <a:ext cx="190500" cy="303213"/>
            </a:xfrm>
            <a:custGeom>
              <a:avLst/>
              <a:gdLst>
                <a:gd name="T0" fmla="*/ 310 w 313"/>
                <a:gd name="T1" fmla="*/ 460 h 498"/>
                <a:gd name="T2" fmla="*/ 276 w 313"/>
                <a:gd name="T3" fmla="*/ 494 h 498"/>
                <a:gd name="T4" fmla="*/ 55 w 313"/>
                <a:gd name="T5" fmla="*/ 498 h 498"/>
                <a:gd name="T6" fmla="*/ 20 w 313"/>
                <a:gd name="T7" fmla="*/ 465 h 498"/>
                <a:gd name="T8" fmla="*/ 3 w 313"/>
                <a:gd name="T9" fmla="*/ 60 h 498"/>
                <a:gd name="T10" fmla="*/ 109 w 313"/>
                <a:gd name="T11" fmla="*/ 61 h 498"/>
                <a:gd name="T12" fmla="*/ 121 w 313"/>
                <a:gd name="T13" fmla="*/ 371 h 498"/>
                <a:gd name="T14" fmla="*/ 155 w 313"/>
                <a:gd name="T15" fmla="*/ 399 h 498"/>
                <a:gd name="T16" fmla="*/ 310 w 313"/>
                <a:gd name="T17" fmla="*/ 46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498">
                  <a:moveTo>
                    <a:pt x="310" y="460"/>
                  </a:moveTo>
                  <a:cubicBezTo>
                    <a:pt x="310" y="478"/>
                    <a:pt x="295" y="494"/>
                    <a:pt x="276" y="494"/>
                  </a:cubicBezTo>
                  <a:cubicBezTo>
                    <a:pt x="55" y="498"/>
                    <a:pt x="55" y="498"/>
                    <a:pt x="55" y="498"/>
                  </a:cubicBezTo>
                  <a:cubicBezTo>
                    <a:pt x="36" y="498"/>
                    <a:pt x="20" y="483"/>
                    <a:pt x="20" y="465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0" y="6"/>
                    <a:pt x="106" y="0"/>
                    <a:pt x="109" y="61"/>
                  </a:cubicBezTo>
                  <a:cubicBezTo>
                    <a:pt x="111" y="122"/>
                    <a:pt x="121" y="371"/>
                    <a:pt x="121" y="371"/>
                  </a:cubicBezTo>
                  <a:cubicBezTo>
                    <a:pt x="121" y="390"/>
                    <a:pt x="136" y="401"/>
                    <a:pt x="155" y="399"/>
                  </a:cubicBezTo>
                  <a:cubicBezTo>
                    <a:pt x="246" y="392"/>
                    <a:pt x="313" y="371"/>
                    <a:pt x="310" y="460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0" name="Freeform 93"/>
            <p:cNvSpPr>
              <a:spLocks/>
            </p:cNvSpPr>
            <p:nvPr userDrawn="1"/>
          </p:nvSpPr>
          <p:spPr bwMode="auto">
            <a:xfrm>
              <a:off x="11465720" y="5928521"/>
              <a:ext cx="212725" cy="292100"/>
            </a:xfrm>
            <a:custGeom>
              <a:avLst/>
              <a:gdLst>
                <a:gd name="T0" fmla="*/ 0 w 350"/>
                <a:gd name="T1" fmla="*/ 438 h 480"/>
                <a:gd name="T2" fmla="*/ 1 w 350"/>
                <a:gd name="T3" fmla="*/ 58 h 480"/>
                <a:gd name="T4" fmla="*/ 43 w 350"/>
                <a:gd name="T5" fmla="*/ 13 h 480"/>
                <a:gd name="T6" fmla="*/ 51 w 350"/>
                <a:gd name="T7" fmla="*/ 11 h 480"/>
                <a:gd name="T8" fmla="*/ 113 w 350"/>
                <a:gd name="T9" fmla="*/ 45 h 480"/>
                <a:gd name="T10" fmla="*/ 234 w 350"/>
                <a:gd name="T11" fmla="*/ 284 h 480"/>
                <a:gd name="T12" fmla="*/ 252 w 350"/>
                <a:gd name="T13" fmla="*/ 279 h 480"/>
                <a:gd name="T14" fmla="*/ 246 w 350"/>
                <a:gd name="T15" fmla="*/ 42 h 480"/>
                <a:gd name="T16" fmla="*/ 287 w 350"/>
                <a:gd name="T17" fmla="*/ 2 h 480"/>
                <a:gd name="T18" fmla="*/ 310 w 350"/>
                <a:gd name="T19" fmla="*/ 5 h 480"/>
                <a:gd name="T20" fmla="*/ 348 w 350"/>
                <a:gd name="T21" fmla="*/ 50 h 480"/>
                <a:gd name="T22" fmla="*/ 339 w 350"/>
                <a:gd name="T23" fmla="*/ 438 h 480"/>
                <a:gd name="T24" fmla="*/ 293 w 350"/>
                <a:gd name="T25" fmla="*/ 480 h 480"/>
                <a:gd name="T26" fmla="*/ 276 w 350"/>
                <a:gd name="T27" fmla="*/ 480 h 480"/>
                <a:gd name="T28" fmla="*/ 214 w 350"/>
                <a:gd name="T29" fmla="*/ 443 h 480"/>
                <a:gd name="T30" fmla="*/ 128 w 350"/>
                <a:gd name="T31" fmla="*/ 280 h 480"/>
                <a:gd name="T32" fmla="*/ 111 w 350"/>
                <a:gd name="T33" fmla="*/ 285 h 480"/>
                <a:gd name="T34" fmla="*/ 122 w 350"/>
                <a:gd name="T35" fmla="*/ 438 h 480"/>
                <a:gd name="T36" fmla="*/ 66 w 350"/>
                <a:gd name="T37" fmla="*/ 480 h 480"/>
                <a:gd name="T38" fmla="*/ 0 w 350"/>
                <a:gd name="T39" fmla="*/ 438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0" h="480">
                  <a:moveTo>
                    <a:pt x="0" y="438"/>
                  </a:moveTo>
                  <a:cubicBezTo>
                    <a:pt x="1" y="58"/>
                    <a:pt x="1" y="58"/>
                    <a:pt x="1" y="58"/>
                  </a:cubicBezTo>
                  <a:cubicBezTo>
                    <a:pt x="1" y="35"/>
                    <a:pt x="20" y="14"/>
                    <a:pt x="43" y="1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74" y="9"/>
                    <a:pt x="102" y="25"/>
                    <a:pt x="113" y="45"/>
                  </a:cubicBezTo>
                  <a:cubicBezTo>
                    <a:pt x="234" y="284"/>
                    <a:pt x="234" y="284"/>
                    <a:pt x="234" y="284"/>
                  </a:cubicBezTo>
                  <a:cubicBezTo>
                    <a:pt x="244" y="304"/>
                    <a:pt x="253" y="302"/>
                    <a:pt x="252" y="279"/>
                  </a:cubicBezTo>
                  <a:cubicBezTo>
                    <a:pt x="246" y="42"/>
                    <a:pt x="246" y="42"/>
                    <a:pt x="246" y="42"/>
                  </a:cubicBezTo>
                  <a:cubicBezTo>
                    <a:pt x="245" y="18"/>
                    <a:pt x="264" y="0"/>
                    <a:pt x="287" y="2"/>
                  </a:cubicBezTo>
                  <a:cubicBezTo>
                    <a:pt x="310" y="5"/>
                    <a:pt x="310" y="5"/>
                    <a:pt x="310" y="5"/>
                  </a:cubicBezTo>
                  <a:cubicBezTo>
                    <a:pt x="333" y="6"/>
                    <a:pt x="350" y="27"/>
                    <a:pt x="348" y="50"/>
                  </a:cubicBezTo>
                  <a:cubicBezTo>
                    <a:pt x="339" y="438"/>
                    <a:pt x="339" y="438"/>
                    <a:pt x="339" y="438"/>
                  </a:cubicBezTo>
                  <a:cubicBezTo>
                    <a:pt x="337" y="461"/>
                    <a:pt x="316" y="480"/>
                    <a:pt x="293" y="480"/>
                  </a:cubicBezTo>
                  <a:cubicBezTo>
                    <a:pt x="276" y="480"/>
                    <a:pt x="276" y="480"/>
                    <a:pt x="276" y="480"/>
                  </a:cubicBezTo>
                  <a:cubicBezTo>
                    <a:pt x="253" y="480"/>
                    <a:pt x="225" y="463"/>
                    <a:pt x="214" y="443"/>
                  </a:cubicBezTo>
                  <a:cubicBezTo>
                    <a:pt x="128" y="280"/>
                    <a:pt x="128" y="280"/>
                    <a:pt x="128" y="280"/>
                  </a:cubicBezTo>
                  <a:cubicBezTo>
                    <a:pt x="117" y="259"/>
                    <a:pt x="109" y="262"/>
                    <a:pt x="111" y="285"/>
                  </a:cubicBezTo>
                  <a:cubicBezTo>
                    <a:pt x="122" y="438"/>
                    <a:pt x="122" y="438"/>
                    <a:pt x="122" y="438"/>
                  </a:cubicBezTo>
                  <a:cubicBezTo>
                    <a:pt x="124" y="461"/>
                    <a:pt x="100" y="480"/>
                    <a:pt x="66" y="480"/>
                  </a:cubicBezTo>
                  <a:cubicBezTo>
                    <a:pt x="31" y="480"/>
                    <a:pt x="0" y="461"/>
                    <a:pt x="0" y="438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1" name="Freeform 94"/>
            <p:cNvSpPr>
              <a:spLocks/>
            </p:cNvSpPr>
            <p:nvPr userDrawn="1"/>
          </p:nvSpPr>
          <p:spPr bwMode="auto">
            <a:xfrm>
              <a:off x="10230645" y="5928521"/>
              <a:ext cx="212725" cy="292100"/>
            </a:xfrm>
            <a:custGeom>
              <a:avLst/>
              <a:gdLst>
                <a:gd name="T0" fmla="*/ 0 w 350"/>
                <a:gd name="T1" fmla="*/ 438 h 480"/>
                <a:gd name="T2" fmla="*/ 1 w 350"/>
                <a:gd name="T3" fmla="*/ 58 h 480"/>
                <a:gd name="T4" fmla="*/ 43 w 350"/>
                <a:gd name="T5" fmla="*/ 13 h 480"/>
                <a:gd name="T6" fmla="*/ 51 w 350"/>
                <a:gd name="T7" fmla="*/ 11 h 480"/>
                <a:gd name="T8" fmla="*/ 113 w 350"/>
                <a:gd name="T9" fmla="*/ 45 h 480"/>
                <a:gd name="T10" fmla="*/ 234 w 350"/>
                <a:gd name="T11" fmla="*/ 284 h 480"/>
                <a:gd name="T12" fmla="*/ 252 w 350"/>
                <a:gd name="T13" fmla="*/ 279 h 480"/>
                <a:gd name="T14" fmla="*/ 246 w 350"/>
                <a:gd name="T15" fmla="*/ 42 h 480"/>
                <a:gd name="T16" fmla="*/ 287 w 350"/>
                <a:gd name="T17" fmla="*/ 2 h 480"/>
                <a:gd name="T18" fmla="*/ 310 w 350"/>
                <a:gd name="T19" fmla="*/ 5 h 480"/>
                <a:gd name="T20" fmla="*/ 348 w 350"/>
                <a:gd name="T21" fmla="*/ 50 h 480"/>
                <a:gd name="T22" fmla="*/ 339 w 350"/>
                <a:gd name="T23" fmla="*/ 438 h 480"/>
                <a:gd name="T24" fmla="*/ 293 w 350"/>
                <a:gd name="T25" fmla="*/ 480 h 480"/>
                <a:gd name="T26" fmla="*/ 276 w 350"/>
                <a:gd name="T27" fmla="*/ 480 h 480"/>
                <a:gd name="T28" fmla="*/ 214 w 350"/>
                <a:gd name="T29" fmla="*/ 443 h 480"/>
                <a:gd name="T30" fmla="*/ 128 w 350"/>
                <a:gd name="T31" fmla="*/ 280 h 480"/>
                <a:gd name="T32" fmla="*/ 111 w 350"/>
                <a:gd name="T33" fmla="*/ 285 h 480"/>
                <a:gd name="T34" fmla="*/ 122 w 350"/>
                <a:gd name="T35" fmla="*/ 438 h 480"/>
                <a:gd name="T36" fmla="*/ 66 w 350"/>
                <a:gd name="T37" fmla="*/ 480 h 480"/>
                <a:gd name="T38" fmla="*/ 0 w 350"/>
                <a:gd name="T39" fmla="*/ 438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0" h="480">
                  <a:moveTo>
                    <a:pt x="0" y="438"/>
                  </a:moveTo>
                  <a:cubicBezTo>
                    <a:pt x="1" y="58"/>
                    <a:pt x="1" y="58"/>
                    <a:pt x="1" y="58"/>
                  </a:cubicBezTo>
                  <a:cubicBezTo>
                    <a:pt x="1" y="35"/>
                    <a:pt x="19" y="14"/>
                    <a:pt x="43" y="1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74" y="9"/>
                    <a:pt x="102" y="25"/>
                    <a:pt x="113" y="45"/>
                  </a:cubicBezTo>
                  <a:cubicBezTo>
                    <a:pt x="234" y="284"/>
                    <a:pt x="234" y="284"/>
                    <a:pt x="234" y="284"/>
                  </a:cubicBezTo>
                  <a:cubicBezTo>
                    <a:pt x="244" y="304"/>
                    <a:pt x="252" y="302"/>
                    <a:pt x="252" y="279"/>
                  </a:cubicBezTo>
                  <a:cubicBezTo>
                    <a:pt x="246" y="42"/>
                    <a:pt x="246" y="42"/>
                    <a:pt x="246" y="42"/>
                  </a:cubicBezTo>
                  <a:cubicBezTo>
                    <a:pt x="245" y="18"/>
                    <a:pt x="263" y="0"/>
                    <a:pt x="287" y="2"/>
                  </a:cubicBezTo>
                  <a:cubicBezTo>
                    <a:pt x="310" y="5"/>
                    <a:pt x="310" y="5"/>
                    <a:pt x="310" y="5"/>
                  </a:cubicBezTo>
                  <a:cubicBezTo>
                    <a:pt x="333" y="6"/>
                    <a:pt x="350" y="27"/>
                    <a:pt x="348" y="50"/>
                  </a:cubicBezTo>
                  <a:cubicBezTo>
                    <a:pt x="339" y="438"/>
                    <a:pt x="339" y="438"/>
                    <a:pt x="339" y="438"/>
                  </a:cubicBezTo>
                  <a:cubicBezTo>
                    <a:pt x="337" y="461"/>
                    <a:pt x="316" y="480"/>
                    <a:pt x="293" y="480"/>
                  </a:cubicBezTo>
                  <a:cubicBezTo>
                    <a:pt x="276" y="480"/>
                    <a:pt x="276" y="480"/>
                    <a:pt x="276" y="480"/>
                  </a:cubicBezTo>
                  <a:cubicBezTo>
                    <a:pt x="253" y="480"/>
                    <a:pt x="225" y="463"/>
                    <a:pt x="214" y="443"/>
                  </a:cubicBezTo>
                  <a:cubicBezTo>
                    <a:pt x="128" y="280"/>
                    <a:pt x="128" y="280"/>
                    <a:pt x="128" y="280"/>
                  </a:cubicBezTo>
                  <a:cubicBezTo>
                    <a:pt x="117" y="259"/>
                    <a:pt x="109" y="262"/>
                    <a:pt x="111" y="285"/>
                  </a:cubicBezTo>
                  <a:cubicBezTo>
                    <a:pt x="122" y="438"/>
                    <a:pt x="122" y="438"/>
                    <a:pt x="122" y="438"/>
                  </a:cubicBezTo>
                  <a:cubicBezTo>
                    <a:pt x="124" y="461"/>
                    <a:pt x="100" y="480"/>
                    <a:pt x="66" y="480"/>
                  </a:cubicBezTo>
                  <a:cubicBezTo>
                    <a:pt x="31" y="480"/>
                    <a:pt x="0" y="461"/>
                    <a:pt x="0" y="438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2" name="Freeform 95"/>
            <p:cNvSpPr>
              <a:spLocks noEditPoints="1"/>
            </p:cNvSpPr>
            <p:nvPr userDrawn="1"/>
          </p:nvSpPr>
          <p:spPr bwMode="auto">
            <a:xfrm>
              <a:off x="10787858" y="5920583"/>
              <a:ext cx="201613" cy="311150"/>
            </a:xfrm>
            <a:custGeom>
              <a:avLst/>
              <a:gdLst>
                <a:gd name="T0" fmla="*/ 8 w 331"/>
                <a:gd name="T1" fmla="*/ 454 h 511"/>
                <a:gd name="T2" fmla="*/ 0 w 331"/>
                <a:gd name="T3" fmla="*/ 50 h 511"/>
                <a:gd name="T4" fmla="*/ 34 w 331"/>
                <a:gd name="T5" fmla="*/ 13 h 511"/>
                <a:gd name="T6" fmla="*/ 195 w 331"/>
                <a:gd name="T7" fmla="*/ 1 h 511"/>
                <a:gd name="T8" fmla="*/ 259 w 331"/>
                <a:gd name="T9" fmla="*/ 14 h 511"/>
                <a:gd name="T10" fmla="*/ 331 w 331"/>
                <a:gd name="T11" fmla="*/ 151 h 511"/>
                <a:gd name="T12" fmla="*/ 187 w 331"/>
                <a:gd name="T13" fmla="*/ 303 h 511"/>
                <a:gd name="T14" fmla="*/ 150 w 331"/>
                <a:gd name="T15" fmla="*/ 303 h 511"/>
                <a:gd name="T16" fmla="*/ 119 w 331"/>
                <a:gd name="T17" fmla="*/ 337 h 511"/>
                <a:gd name="T18" fmla="*/ 130 w 331"/>
                <a:gd name="T19" fmla="*/ 454 h 511"/>
                <a:gd name="T20" fmla="*/ 8 w 331"/>
                <a:gd name="T21" fmla="*/ 454 h 511"/>
                <a:gd name="T22" fmla="*/ 181 w 331"/>
                <a:gd name="T23" fmla="*/ 103 h 511"/>
                <a:gd name="T24" fmla="*/ 150 w 331"/>
                <a:gd name="T25" fmla="*/ 103 h 511"/>
                <a:gd name="T26" fmla="*/ 116 w 331"/>
                <a:gd name="T27" fmla="*/ 137 h 511"/>
                <a:gd name="T28" fmla="*/ 116 w 331"/>
                <a:gd name="T29" fmla="*/ 165 h 511"/>
                <a:gd name="T30" fmla="*/ 148 w 331"/>
                <a:gd name="T31" fmla="*/ 199 h 511"/>
                <a:gd name="T32" fmla="*/ 212 w 331"/>
                <a:gd name="T33" fmla="*/ 184 h 511"/>
                <a:gd name="T34" fmla="*/ 232 w 331"/>
                <a:gd name="T35" fmla="*/ 151 h 511"/>
                <a:gd name="T36" fmla="*/ 181 w 331"/>
                <a:gd name="T37" fmla="*/ 103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1" h="511">
                  <a:moveTo>
                    <a:pt x="8" y="454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0" y="31"/>
                    <a:pt x="15" y="15"/>
                    <a:pt x="34" y="13"/>
                  </a:cubicBezTo>
                  <a:cubicBezTo>
                    <a:pt x="195" y="1"/>
                    <a:pt x="195" y="1"/>
                    <a:pt x="195" y="1"/>
                  </a:cubicBezTo>
                  <a:cubicBezTo>
                    <a:pt x="214" y="0"/>
                    <a:pt x="243" y="6"/>
                    <a:pt x="259" y="14"/>
                  </a:cubicBezTo>
                  <a:cubicBezTo>
                    <a:pt x="259" y="14"/>
                    <a:pt x="331" y="52"/>
                    <a:pt x="331" y="151"/>
                  </a:cubicBezTo>
                  <a:cubicBezTo>
                    <a:pt x="331" y="228"/>
                    <a:pt x="291" y="303"/>
                    <a:pt x="187" y="303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31" y="303"/>
                    <a:pt x="117" y="318"/>
                    <a:pt x="119" y="337"/>
                  </a:cubicBezTo>
                  <a:cubicBezTo>
                    <a:pt x="130" y="454"/>
                    <a:pt x="130" y="454"/>
                    <a:pt x="130" y="454"/>
                  </a:cubicBezTo>
                  <a:cubicBezTo>
                    <a:pt x="130" y="511"/>
                    <a:pt x="8" y="495"/>
                    <a:pt x="8" y="454"/>
                  </a:cubicBezTo>
                  <a:moveTo>
                    <a:pt x="181" y="103"/>
                  </a:moveTo>
                  <a:cubicBezTo>
                    <a:pt x="150" y="103"/>
                    <a:pt x="150" y="103"/>
                    <a:pt x="150" y="103"/>
                  </a:cubicBezTo>
                  <a:cubicBezTo>
                    <a:pt x="131" y="103"/>
                    <a:pt x="116" y="118"/>
                    <a:pt x="116" y="137"/>
                  </a:cubicBezTo>
                  <a:cubicBezTo>
                    <a:pt x="116" y="165"/>
                    <a:pt x="116" y="165"/>
                    <a:pt x="116" y="165"/>
                  </a:cubicBezTo>
                  <a:cubicBezTo>
                    <a:pt x="116" y="183"/>
                    <a:pt x="130" y="199"/>
                    <a:pt x="148" y="199"/>
                  </a:cubicBezTo>
                  <a:cubicBezTo>
                    <a:pt x="167" y="199"/>
                    <a:pt x="195" y="192"/>
                    <a:pt x="212" y="184"/>
                  </a:cubicBezTo>
                  <a:cubicBezTo>
                    <a:pt x="212" y="184"/>
                    <a:pt x="232" y="175"/>
                    <a:pt x="232" y="151"/>
                  </a:cubicBezTo>
                  <a:cubicBezTo>
                    <a:pt x="232" y="126"/>
                    <a:pt x="213" y="103"/>
                    <a:pt x="181" y="103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3" name="Freeform 96"/>
            <p:cNvSpPr>
              <a:spLocks/>
            </p:cNvSpPr>
            <p:nvPr userDrawn="1"/>
          </p:nvSpPr>
          <p:spPr bwMode="auto">
            <a:xfrm>
              <a:off x="9879808" y="5934871"/>
              <a:ext cx="220663" cy="285750"/>
            </a:xfrm>
            <a:custGeom>
              <a:avLst/>
              <a:gdLst>
                <a:gd name="T0" fmla="*/ 137 w 364"/>
                <a:gd name="T1" fmla="*/ 67 h 470"/>
                <a:gd name="T2" fmla="*/ 193 w 364"/>
                <a:gd name="T3" fmla="*/ 252 h 470"/>
                <a:gd name="T4" fmla="*/ 212 w 364"/>
                <a:gd name="T5" fmla="*/ 251 h 470"/>
                <a:gd name="T6" fmla="*/ 251 w 364"/>
                <a:gd name="T7" fmla="*/ 35 h 470"/>
                <a:gd name="T8" fmla="*/ 308 w 364"/>
                <a:gd name="T9" fmla="*/ 2 h 470"/>
                <a:gd name="T10" fmla="*/ 346 w 364"/>
                <a:gd name="T11" fmla="*/ 109 h 470"/>
                <a:gd name="T12" fmla="*/ 261 w 364"/>
                <a:gd name="T13" fmla="*/ 433 h 470"/>
                <a:gd name="T14" fmla="*/ 205 w 364"/>
                <a:gd name="T15" fmla="*/ 468 h 470"/>
                <a:gd name="T16" fmla="*/ 204 w 364"/>
                <a:gd name="T17" fmla="*/ 468 h 470"/>
                <a:gd name="T18" fmla="*/ 148 w 364"/>
                <a:gd name="T19" fmla="*/ 426 h 470"/>
                <a:gd name="T20" fmla="*/ 20 w 364"/>
                <a:gd name="T21" fmla="*/ 73 h 470"/>
                <a:gd name="T22" fmla="*/ 137 w 364"/>
                <a:gd name="T23" fmla="*/ 6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4" h="470">
                  <a:moveTo>
                    <a:pt x="137" y="67"/>
                  </a:moveTo>
                  <a:cubicBezTo>
                    <a:pt x="193" y="252"/>
                    <a:pt x="193" y="252"/>
                    <a:pt x="193" y="252"/>
                  </a:cubicBezTo>
                  <a:cubicBezTo>
                    <a:pt x="200" y="273"/>
                    <a:pt x="208" y="272"/>
                    <a:pt x="212" y="251"/>
                  </a:cubicBezTo>
                  <a:cubicBezTo>
                    <a:pt x="251" y="35"/>
                    <a:pt x="251" y="35"/>
                    <a:pt x="251" y="35"/>
                  </a:cubicBezTo>
                  <a:cubicBezTo>
                    <a:pt x="255" y="13"/>
                    <a:pt x="285" y="0"/>
                    <a:pt x="308" y="2"/>
                  </a:cubicBezTo>
                  <a:cubicBezTo>
                    <a:pt x="355" y="8"/>
                    <a:pt x="364" y="20"/>
                    <a:pt x="346" y="109"/>
                  </a:cubicBezTo>
                  <a:cubicBezTo>
                    <a:pt x="328" y="197"/>
                    <a:pt x="261" y="433"/>
                    <a:pt x="261" y="433"/>
                  </a:cubicBezTo>
                  <a:cubicBezTo>
                    <a:pt x="253" y="455"/>
                    <a:pt x="229" y="470"/>
                    <a:pt x="205" y="468"/>
                  </a:cubicBezTo>
                  <a:cubicBezTo>
                    <a:pt x="204" y="468"/>
                    <a:pt x="204" y="468"/>
                    <a:pt x="204" y="468"/>
                  </a:cubicBezTo>
                  <a:cubicBezTo>
                    <a:pt x="180" y="465"/>
                    <a:pt x="155" y="447"/>
                    <a:pt x="148" y="42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0" y="19"/>
                    <a:pt x="120" y="8"/>
                    <a:pt x="137" y="67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4" name="Freeform 97"/>
            <p:cNvSpPr>
              <a:spLocks/>
            </p:cNvSpPr>
            <p:nvPr userDrawn="1"/>
          </p:nvSpPr>
          <p:spPr bwMode="auto">
            <a:xfrm>
              <a:off x="9982995" y="5452271"/>
              <a:ext cx="90488" cy="131763"/>
            </a:xfrm>
            <a:custGeom>
              <a:avLst/>
              <a:gdLst>
                <a:gd name="T0" fmla="*/ 23 w 151"/>
                <a:gd name="T1" fmla="*/ 213 h 218"/>
                <a:gd name="T2" fmla="*/ 6 w 151"/>
                <a:gd name="T3" fmla="*/ 196 h 218"/>
                <a:gd name="T4" fmla="*/ 0 w 151"/>
                <a:gd name="T5" fmla="*/ 24 h 218"/>
                <a:gd name="T6" fmla="*/ 15 w 151"/>
                <a:gd name="T7" fmla="*/ 7 h 218"/>
                <a:gd name="T8" fmla="*/ 135 w 151"/>
                <a:gd name="T9" fmla="*/ 0 h 218"/>
                <a:gd name="T10" fmla="*/ 151 w 151"/>
                <a:gd name="T11" fmla="*/ 19 h 218"/>
                <a:gd name="T12" fmla="*/ 151 w 151"/>
                <a:gd name="T13" fmla="*/ 27 h 218"/>
                <a:gd name="T14" fmla="*/ 129 w 151"/>
                <a:gd name="T15" fmla="*/ 47 h 218"/>
                <a:gd name="T16" fmla="*/ 68 w 151"/>
                <a:gd name="T17" fmla="*/ 47 h 218"/>
                <a:gd name="T18" fmla="*/ 52 w 151"/>
                <a:gd name="T19" fmla="*/ 64 h 218"/>
                <a:gd name="T20" fmla="*/ 52 w 151"/>
                <a:gd name="T21" fmla="*/ 80 h 218"/>
                <a:gd name="T22" fmla="*/ 68 w 151"/>
                <a:gd name="T23" fmla="*/ 95 h 218"/>
                <a:gd name="T24" fmla="*/ 100 w 151"/>
                <a:gd name="T25" fmla="*/ 94 h 218"/>
                <a:gd name="T26" fmla="*/ 116 w 151"/>
                <a:gd name="T27" fmla="*/ 109 h 218"/>
                <a:gd name="T28" fmla="*/ 116 w 151"/>
                <a:gd name="T29" fmla="*/ 116 h 218"/>
                <a:gd name="T30" fmla="*/ 100 w 151"/>
                <a:gd name="T31" fmla="*/ 131 h 218"/>
                <a:gd name="T32" fmla="*/ 65 w 151"/>
                <a:gd name="T33" fmla="*/ 132 h 218"/>
                <a:gd name="T34" fmla="*/ 51 w 151"/>
                <a:gd name="T35" fmla="*/ 148 h 218"/>
                <a:gd name="T36" fmla="*/ 51 w 151"/>
                <a:gd name="T37" fmla="*/ 154 h 218"/>
                <a:gd name="T38" fmla="*/ 69 w 151"/>
                <a:gd name="T39" fmla="*/ 170 h 218"/>
                <a:gd name="T40" fmla="*/ 131 w 151"/>
                <a:gd name="T41" fmla="*/ 169 h 218"/>
                <a:gd name="T42" fmla="*/ 151 w 151"/>
                <a:gd name="T43" fmla="*/ 189 h 218"/>
                <a:gd name="T44" fmla="*/ 151 w 151"/>
                <a:gd name="T45" fmla="*/ 198 h 218"/>
                <a:gd name="T46" fmla="*/ 135 w 151"/>
                <a:gd name="T47" fmla="*/ 218 h 218"/>
                <a:gd name="T48" fmla="*/ 23 w 151"/>
                <a:gd name="T49" fmla="*/ 21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1" h="218">
                  <a:moveTo>
                    <a:pt x="23" y="213"/>
                  </a:moveTo>
                  <a:cubicBezTo>
                    <a:pt x="14" y="212"/>
                    <a:pt x="6" y="205"/>
                    <a:pt x="6" y="19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6"/>
                    <a:pt x="7" y="8"/>
                    <a:pt x="15" y="7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4" y="0"/>
                    <a:pt x="151" y="10"/>
                    <a:pt x="151" y="19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51" y="36"/>
                    <a:pt x="144" y="47"/>
                    <a:pt x="129" y="47"/>
                  </a:cubicBezTo>
                  <a:cubicBezTo>
                    <a:pt x="68" y="47"/>
                    <a:pt x="68" y="47"/>
                    <a:pt x="68" y="47"/>
                  </a:cubicBezTo>
                  <a:cubicBezTo>
                    <a:pt x="59" y="47"/>
                    <a:pt x="52" y="55"/>
                    <a:pt x="52" y="64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92"/>
                    <a:pt x="59" y="95"/>
                    <a:pt x="68" y="95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109" y="93"/>
                    <a:pt x="116" y="100"/>
                    <a:pt x="116" y="109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16" y="125"/>
                    <a:pt x="109" y="132"/>
                    <a:pt x="100" y="131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51" y="132"/>
                    <a:pt x="49" y="139"/>
                    <a:pt x="51" y="148"/>
                  </a:cubicBezTo>
                  <a:cubicBezTo>
                    <a:pt x="51" y="154"/>
                    <a:pt x="51" y="154"/>
                    <a:pt x="51" y="154"/>
                  </a:cubicBezTo>
                  <a:cubicBezTo>
                    <a:pt x="52" y="162"/>
                    <a:pt x="60" y="170"/>
                    <a:pt x="69" y="170"/>
                  </a:cubicBezTo>
                  <a:cubicBezTo>
                    <a:pt x="131" y="169"/>
                    <a:pt x="131" y="169"/>
                    <a:pt x="131" y="169"/>
                  </a:cubicBezTo>
                  <a:cubicBezTo>
                    <a:pt x="146" y="169"/>
                    <a:pt x="151" y="180"/>
                    <a:pt x="151" y="189"/>
                  </a:cubicBezTo>
                  <a:cubicBezTo>
                    <a:pt x="151" y="198"/>
                    <a:pt x="151" y="198"/>
                    <a:pt x="151" y="198"/>
                  </a:cubicBezTo>
                  <a:cubicBezTo>
                    <a:pt x="151" y="207"/>
                    <a:pt x="148" y="218"/>
                    <a:pt x="135" y="218"/>
                  </a:cubicBezTo>
                  <a:lnTo>
                    <a:pt x="23" y="213"/>
                  </a:lnTo>
                  <a:close/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5" name="Freeform 98"/>
            <p:cNvSpPr>
              <a:spLocks/>
            </p:cNvSpPr>
            <p:nvPr userDrawn="1"/>
          </p:nvSpPr>
          <p:spPr bwMode="auto">
            <a:xfrm>
              <a:off x="10194133" y="5452271"/>
              <a:ext cx="92075" cy="131763"/>
            </a:xfrm>
            <a:custGeom>
              <a:avLst/>
              <a:gdLst>
                <a:gd name="T0" fmla="*/ 23 w 152"/>
                <a:gd name="T1" fmla="*/ 213 h 218"/>
                <a:gd name="T2" fmla="*/ 7 w 152"/>
                <a:gd name="T3" fmla="*/ 196 h 218"/>
                <a:gd name="T4" fmla="*/ 1 w 152"/>
                <a:gd name="T5" fmla="*/ 24 h 218"/>
                <a:gd name="T6" fmla="*/ 16 w 152"/>
                <a:gd name="T7" fmla="*/ 7 h 218"/>
                <a:gd name="T8" fmla="*/ 136 w 152"/>
                <a:gd name="T9" fmla="*/ 0 h 218"/>
                <a:gd name="T10" fmla="*/ 152 w 152"/>
                <a:gd name="T11" fmla="*/ 19 h 218"/>
                <a:gd name="T12" fmla="*/ 152 w 152"/>
                <a:gd name="T13" fmla="*/ 27 h 218"/>
                <a:gd name="T14" fmla="*/ 130 w 152"/>
                <a:gd name="T15" fmla="*/ 47 h 218"/>
                <a:gd name="T16" fmla="*/ 68 w 152"/>
                <a:gd name="T17" fmla="*/ 47 h 218"/>
                <a:gd name="T18" fmla="*/ 52 w 152"/>
                <a:gd name="T19" fmla="*/ 64 h 218"/>
                <a:gd name="T20" fmla="*/ 53 w 152"/>
                <a:gd name="T21" fmla="*/ 80 h 218"/>
                <a:gd name="T22" fmla="*/ 69 w 152"/>
                <a:gd name="T23" fmla="*/ 95 h 218"/>
                <a:gd name="T24" fmla="*/ 101 w 152"/>
                <a:gd name="T25" fmla="*/ 94 h 218"/>
                <a:gd name="T26" fmla="*/ 117 w 152"/>
                <a:gd name="T27" fmla="*/ 109 h 218"/>
                <a:gd name="T28" fmla="*/ 117 w 152"/>
                <a:gd name="T29" fmla="*/ 116 h 218"/>
                <a:gd name="T30" fmla="*/ 101 w 152"/>
                <a:gd name="T31" fmla="*/ 131 h 218"/>
                <a:gd name="T32" fmla="*/ 65 w 152"/>
                <a:gd name="T33" fmla="*/ 132 h 218"/>
                <a:gd name="T34" fmla="*/ 51 w 152"/>
                <a:gd name="T35" fmla="*/ 148 h 218"/>
                <a:gd name="T36" fmla="*/ 52 w 152"/>
                <a:gd name="T37" fmla="*/ 154 h 218"/>
                <a:gd name="T38" fmla="*/ 70 w 152"/>
                <a:gd name="T39" fmla="*/ 170 h 218"/>
                <a:gd name="T40" fmla="*/ 132 w 152"/>
                <a:gd name="T41" fmla="*/ 169 h 218"/>
                <a:gd name="T42" fmla="*/ 152 w 152"/>
                <a:gd name="T43" fmla="*/ 189 h 218"/>
                <a:gd name="T44" fmla="*/ 152 w 152"/>
                <a:gd name="T45" fmla="*/ 198 h 218"/>
                <a:gd name="T46" fmla="*/ 136 w 152"/>
                <a:gd name="T47" fmla="*/ 218 h 218"/>
                <a:gd name="T48" fmla="*/ 23 w 152"/>
                <a:gd name="T49" fmla="*/ 21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2" h="218">
                  <a:moveTo>
                    <a:pt x="23" y="213"/>
                  </a:moveTo>
                  <a:cubicBezTo>
                    <a:pt x="14" y="212"/>
                    <a:pt x="7" y="205"/>
                    <a:pt x="7" y="196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16"/>
                    <a:pt x="7" y="8"/>
                    <a:pt x="16" y="7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5" y="0"/>
                    <a:pt x="152" y="10"/>
                    <a:pt x="152" y="19"/>
                  </a:cubicBezTo>
                  <a:cubicBezTo>
                    <a:pt x="152" y="27"/>
                    <a:pt x="152" y="27"/>
                    <a:pt x="152" y="27"/>
                  </a:cubicBezTo>
                  <a:cubicBezTo>
                    <a:pt x="152" y="36"/>
                    <a:pt x="145" y="47"/>
                    <a:pt x="130" y="47"/>
                  </a:cubicBezTo>
                  <a:cubicBezTo>
                    <a:pt x="68" y="47"/>
                    <a:pt x="68" y="47"/>
                    <a:pt x="68" y="47"/>
                  </a:cubicBezTo>
                  <a:cubicBezTo>
                    <a:pt x="59" y="47"/>
                    <a:pt x="52" y="55"/>
                    <a:pt x="52" y="64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3" y="92"/>
                    <a:pt x="60" y="95"/>
                    <a:pt x="69" y="95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10" y="93"/>
                    <a:pt x="117" y="100"/>
                    <a:pt x="117" y="109"/>
                  </a:cubicBezTo>
                  <a:cubicBezTo>
                    <a:pt x="117" y="116"/>
                    <a:pt x="117" y="116"/>
                    <a:pt x="117" y="116"/>
                  </a:cubicBezTo>
                  <a:cubicBezTo>
                    <a:pt x="117" y="125"/>
                    <a:pt x="110" y="132"/>
                    <a:pt x="101" y="131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52" y="132"/>
                    <a:pt x="50" y="139"/>
                    <a:pt x="51" y="148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53" y="162"/>
                    <a:pt x="61" y="170"/>
                    <a:pt x="70" y="170"/>
                  </a:cubicBezTo>
                  <a:cubicBezTo>
                    <a:pt x="132" y="169"/>
                    <a:pt x="132" y="169"/>
                    <a:pt x="132" y="169"/>
                  </a:cubicBezTo>
                  <a:cubicBezTo>
                    <a:pt x="147" y="169"/>
                    <a:pt x="152" y="180"/>
                    <a:pt x="152" y="189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52" y="207"/>
                    <a:pt x="149" y="218"/>
                    <a:pt x="136" y="218"/>
                  </a:cubicBezTo>
                  <a:lnTo>
                    <a:pt x="23" y="213"/>
                  </a:lnTo>
                  <a:close/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6" name="Freeform 99"/>
            <p:cNvSpPr>
              <a:spLocks/>
            </p:cNvSpPr>
            <p:nvPr userDrawn="1"/>
          </p:nvSpPr>
          <p:spPr bwMode="auto">
            <a:xfrm>
              <a:off x="9833770" y="5449096"/>
              <a:ext cx="33338" cy="134938"/>
            </a:xfrm>
            <a:custGeom>
              <a:avLst/>
              <a:gdLst>
                <a:gd name="T0" fmla="*/ 29 w 57"/>
                <a:gd name="T1" fmla="*/ 222 h 222"/>
                <a:gd name="T2" fmla="*/ 3 w 57"/>
                <a:gd name="T3" fmla="*/ 206 h 222"/>
                <a:gd name="T4" fmla="*/ 0 w 57"/>
                <a:gd name="T5" fmla="*/ 23 h 222"/>
                <a:gd name="T6" fmla="*/ 28 w 57"/>
                <a:gd name="T7" fmla="*/ 0 h 222"/>
                <a:gd name="T8" fmla="*/ 57 w 57"/>
                <a:gd name="T9" fmla="*/ 18 h 222"/>
                <a:gd name="T10" fmla="*/ 54 w 57"/>
                <a:gd name="T11" fmla="*/ 202 h 222"/>
                <a:gd name="T12" fmla="*/ 29 w 57"/>
                <a:gd name="T1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22">
                  <a:moveTo>
                    <a:pt x="29" y="222"/>
                  </a:moveTo>
                  <a:cubicBezTo>
                    <a:pt x="17" y="222"/>
                    <a:pt x="3" y="220"/>
                    <a:pt x="3" y="20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5"/>
                    <a:pt x="14" y="1"/>
                    <a:pt x="28" y="0"/>
                  </a:cubicBezTo>
                  <a:cubicBezTo>
                    <a:pt x="43" y="0"/>
                    <a:pt x="57" y="4"/>
                    <a:pt x="57" y="18"/>
                  </a:cubicBezTo>
                  <a:cubicBezTo>
                    <a:pt x="54" y="202"/>
                    <a:pt x="54" y="202"/>
                    <a:pt x="54" y="202"/>
                  </a:cubicBezTo>
                  <a:cubicBezTo>
                    <a:pt x="53" y="217"/>
                    <a:pt x="42" y="222"/>
                    <a:pt x="29" y="222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7" name="Freeform 100"/>
            <p:cNvSpPr>
              <a:spLocks/>
            </p:cNvSpPr>
            <p:nvPr userDrawn="1"/>
          </p:nvSpPr>
          <p:spPr bwMode="auto">
            <a:xfrm>
              <a:off x="9882983" y="5444333"/>
              <a:ext cx="88900" cy="139700"/>
            </a:xfrm>
            <a:custGeom>
              <a:avLst/>
              <a:gdLst>
                <a:gd name="T0" fmla="*/ 143 w 145"/>
                <a:gd name="T1" fmla="*/ 213 h 231"/>
                <a:gd name="T2" fmla="*/ 128 w 145"/>
                <a:gd name="T3" fmla="*/ 229 h 231"/>
                <a:gd name="T4" fmla="*/ 25 w 145"/>
                <a:gd name="T5" fmla="*/ 231 h 231"/>
                <a:gd name="T6" fmla="*/ 9 w 145"/>
                <a:gd name="T7" fmla="*/ 215 h 231"/>
                <a:gd name="T8" fmla="*/ 1 w 145"/>
                <a:gd name="T9" fmla="*/ 28 h 231"/>
                <a:gd name="T10" fmla="*/ 50 w 145"/>
                <a:gd name="T11" fmla="*/ 29 h 231"/>
                <a:gd name="T12" fmla="*/ 56 w 145"/>
                <a:gd name="T13" fmla="*/ 172 h 231"/>
                <a:gd name="T14" fmla="*/ 72 w 145"/>
                <a:gd name="T15" fmla="*/ 185 h 231"/>
                <a:gd name="T16" fmla="*/ 143 w 145"/>
                <a:gd name="T17" fmla="*/ 21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31">
                  <a:moveTo>
                    <a:pt x="143" y="213"/>
                  </a:moveTo>
                  <a:cubicBezTo>
                    <a:pt x="143" y="222"/>
                    <a:pt x="136" y="229"/>
                    <a:pt x="128" y="229"/>
                  </a:cubicBezTo>
                  <a:cubicBezTo>
                    <a:pt x="25" y="231"/>
                    <a:pt x="25" y="231"/>
                    <a:pt x="25" y="231"/>
                  </a:cubicBezTo>
                  <a:cubicBezTo>
                    <a:pt x="17" y="231"/>
                    <a:pt x="9" y="224"/>
                    <a:pt x="9" y="215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3"/>
                    <a:pt x="49" y="0"/>
                    <a:pt x="50" y="29"/>
                  </a:cubicBezTo>
                  <a:cubicBezTo>
                    <a:pt x="51" y="57"/>
                    <a:pt x="56" y="172"/>
                    <a:pt x="56" y="172"/>
                  </a:cubicBezTo>
                  <a:cubicBezTo>
                    <a:pt x="56" y="180"/>
                    <a:pt x="63" y="186"/>
                    <a:pt x="72" y="185"/>
                  </a:cubicBezTo>
                  <a:cubicBezTo>
                    <a:pt x="114" y="182"/>
                    <a:pt x="145" y="172"/>
                    <a:pt x="143" y="213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8" name="Freeform 101"/>
            <p:cNvSpPr>
              <a:spLocks/>
            </p:cNvSpPr>
            <p:nvPr userDrawn="1"/>
          </p:nvSpPr>
          <p:spPr bwMode="auto">
            <a:xfrm>
              <a:off x="9716295" y="5449096"/>
              <a:ext cx="98425" cy="134938"/>
            </a:xfrm>
            <a:custGeom>
              <a:avLst/>
              <a:gdLst>
                <a:gd name="T0" fmla="*/ 0 w 162"/>
                <a:gd name="T1" fmla="*/ 202 h 222"/>
                <a:gd name="T2" fmla="*/ 0 w 162"/>
                <a:gd name="T3" fmla="*/ 27 h 222"/>
                <a:gd name="T4" fmla="*/ 20 w 162"/>
                <a:gd name="T5" fmla="*/ 5 h 222"/>
                <a:gd name="T6" fmla="*/ 23 w 162"/>
                <a:gd name="T7" fmla="*/ 5 h 222"/>
                <a:gd name="T8" fmla="*/ 52 w 162"/>
                <a:gd name="T9" fmla="*/ 21 h 222"/>
                <a:gd name="T10" fmla="*/ 108 w 162"/>
                <a:gd name="T11" fmla="*/ 131 h 222"/>
                <a:gd name="T12" fmla="*/ 116 w 162"/>
                <a:gd name="T13" fmla="*/ 129 h 222"/>
                <a:gd name="T14" fmla="*/ 113 w 162"/>
                <a:gd name="T15" fmla="*/ 19 h 222"/>
                <a:gd name="T16" fmla="*/ 132 w 162"/>
                <a:gd name="T17" fmla="*/ 0 h 222"/>
                <a:gd name="T18" fmla="*/ 143 w 162"/>
                <a:gd name="T19" fmla="*/ 2 h 222"/>
                <a:gd name="T20" fmla="*/ 161 w 162"/>
                <a:gd name="T21" fmla="*/ 23 h 222"/>
                <a:gd name="T22" fmla="*/ 156 w 162"/>
                <a:gd name="T23" fmla="*/ 202 h 222"/>
                <a:gd name="T24" fmla="*/ 135 w 162"/>
                <a:gd name="T25" fmla="*/ 222 h 222"/>
                <a:gd name="T26" fmla="*/ 127 w 162"/>
                <a:gd name="T27" fmla="*/ 222 h 222"/>
                <a:gd name="T28" fmla="*/ 99 w 162"/>
                <a:gd name="T29" fmla="*/ 204 h 222"/>
                <a:gd name="T30" fmla="*/ 59 w 162"/>
                <a:gd name="T31" fmla="*/ 129 h 222"/>
                <a:gd name="T32" fmla="*/ 51 w 162"/>
                <a:gd name="T33" fmla="*/ 131 h 222"/>
                <a:gd name="T34" fmla="*/ 56 w 162"/>
                <a:gd name="T35" fmla="*/ 202 h 222"/>
                <a:gd name="T36" fmla="*/ 30 w 162"/>
                <a:gd name="T37" fmla="*/ 222 h 222"/>
                <a:gd name="T38" fmla="*/ 0 w 162"/>
                <a:gd name="T39" fmla="*/ 2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" h="222">
                  <a:moveTo>
                    <a:pt x="0" y="202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16"/>
                    <a:pt x="9" y="6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4" y="4"/>
                    <a:pt x="47" y="11"/>
                    <a:pt x="52" y="21"/>
                  </a:cubicBezTo>
                  <a:cubicBezTo>
                    <a:pt x="108" y="131"/>
                    <a:pt x="108" y="131"/>
                    <a:pt x="108" y="131"/>
                  </a:cubicBezTo>
                  <a:cubicBezTo>
                    <a:pt x="113" y="140"/>
                    <a:pt x="117" y="139"/>
                    <a:pt x="116" y="129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113" y="8"/>
                    <a:pt x="122" y="0"/>
                    <a:pt x="132" y="0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54" y="3"/>
                    <a:pt x="162" y="12"/>
                    <a:pt x="161" y="23"/>
                  </a:cubicBezTo>
                  <a:cubicBezTo>
                    <a:pt x="156" y="202"/>
                    <a:pt x="156" y="202"/>
                    <a:pt x="156" y="202"/>
                  </a:cubicBezTo>
                  <a:cubicBezTo>
                    <a:pt x="156" y="213"/>
                    <a:pt x="146" y="222"/>
                    <a:pt x="135" y="222"/>
                  </a:cubicBezTo>
                  <a:cubicBezTo>
                    <a:pt x="127" y="222"/>
                    <a:pt x="127" y="222"/>
                    <a:pt x="127" y="222"/>
                  </a:cubicBezTo>
                  <a:cubicBezTo>
                    <a:pt x="117" y="222"/>
                    <a:pt x="104" y="214"/>
                    <a:pt x="99" y="204"/>
                  </a:cubicBezTo>
                  <a:cubicBezTo>
                    <a:pt x="59" y="129"/>
                    <a:pt x="59" y="129"/>
                    <a:pt x="59" y="129"/>
                  </a:cubicBezTo>
                  <a:cubicBezTo>
                    <a:pt x="54" y="120"/>
                    <a:pt x="50" y="121"/>
                    <a:pt x="51" y="131"/>
                  </a:cubicBezTo>
                  <a:cubicBezTo>
                    <a:pt x="56" y="202"/>
                    <a:pt x="56" y="202"/>
                    <a:pt x="56" y="202"/>
                  </a:cubicBezTo>
                  <a:cubicBezTo>
                    <a:pt x="57" y="213"/>
                    <a:pt x="46" y="222"/>
                    <a:pt x="30" y="222"/>
                  </a:cubicBezTo>
                  <a:cubicBezTo>
                    <a:pt x="14" y="222"/>
                    <a:pt x="0" y="213"/>
                    <a:pt x="0" y="202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9" name="Freeform 102"/>
            <p:cNvSpPr>
              <a:spLocks noEditPoints="1"/>
            </p:cNvSpPr>
            <p:nvPr userDrawn="1"/>
          </p:nvSpPr>
          <p:spPr bwMode="auto">
            <a:xfrm>
              <a:off x="10303670" y="5453858"/>
              <a:ext cx="106363" cy="136525"/>
            </a:xfrm>
            <a:custGeom>
              <a:avLst/>
              <a:gdLst>
                <a:gd name="T0" fmla="*/ 69 w 177"/>
                <a:gd name="T1" fmla="*/ 0 h 226"/>
                <a:gd name="T2" fmla="*/ 153 w 177"/>
                <a:gd name="T3" fmla="*/ 70 h 226"/>
                <a:gd name="T4" fmla="*/ 113 w 177"/>
                <a:gd name="T5" fmla="*/ 123 h 226"/>
                <a:gd name="T6" fmla="*/ 160 w 177"/>
                <a:gd name="T7" fmla="*/ 194 h 226"/>
                <a:gd name="T8" fmla="*/ 156 w 177"/>
                <a:gd name="T9" fmla="*/ 222 h 226"/>
                <a:gd name="T10" fmla="*/ 107 w 177"/>
                <a:gd name="T11" fmla="*/ 204 h 226"/>
                <a:gd name="T12" fmla="*/ 78 w 177"/>
                <a:gd name="T13" fmla="*/ 151 h 226"/>
                <a:gd name="T14" fmla="*/ 62 w 177"/>
                <a:gd name="T15" fmla="*/ 137 h 226"/>
                <a:gd name="T16" fmla="*/ 53 w 177"/>
                <a:gd name="T17" fmla="*/ 153 h 226"/>
                <a:gd name="T18" fmla="*/ 53 w 177"/>
                <a:gd name="T19" fmla="*/ 207 h 226"/>
                <a:gd name="T20" fmla="*/ 38 w 177"/>
                <a:gd name="T21" fmla="*/ 222 h 226"/>
                <a:gd name="T22" fmla="*/ 23 w 177"/>
                <a:gd name="T23" fmla="*/ 222 h 226"/>
                <a:gd name="T24" fmla="*/ 4 w 177"/>
                <a:gd name="T25" fmla="*/ 199 h 226"/>
                <a:gd name="T26" fmla="*/ 0 w 177"/>
                <a:gd name="T27" fmla="*/ 16 h 226"/>
                <a:gd name="T28" fmla="*/ 15 w 177"/>
                <a:gd name="T29" fmla="*/ 0 h 226"/>
                <a:gd name="T30" fmla="*/ 69 w 177"/>
                <a:gd name="T31" fmla="*/ 0 h 226"/>
                <a:gd name="T32" fmla="*/ 84 w 177"/>
                <a:gd name="T33" fmla="*/ 48 h 226"/>
                <a:gd name="T34" fmla="*/ 69 w 177"/>
                <a:gd name="T35" fmla="*/ 48 h 226"/>
                <a:gd name="T36" fmla="*/ 53 w 177"/>
                <a:gd name="T37" fmla="*/ 64 h 226"/>
                <a:gd name="T38" fmla="*/ 53 w 177"/>
                <a:gd name="T39" fmla="*/ 77 h 226"/>
                <a:gd name="T40" fmla="*/ 68 w 177"/>
                <a:gd name="T41" fmla="*/ 92 h 226"/>
                <a:gd name="T42" fmla="*/ 98 w 177"/>
                <a:gd name="T43" fmla="*/ 86 h 226"/>
                <a:gd name="T44" fmla="*/ 107 w 177"/>
                <a:gd name="T45" fmla="*/ 70 h 226"/>
                <a:gd name="T46" fmla="*/ 84 w 177"/>
                <a:gd name="T47" fmla="*/ 4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7" h="226">
                  <a:moveTo>
                    <a:pt x="69" y="0"/>
                  </a:moveTo>
                  <a:cubicBezTo>
                    <a:pt x="123" y="0"/>
                    <a:pt x="152" y="26"/>
                    <a:pt x="153" y="70"/>
                  </a:cubicBezTo>
                  <a:cubicBezTo>
                    <a:pt x="153" y="100"/>
                    <a:pt x="130" y="115"/>
                    <a:pt x="113" y="123"/>
                  </a:cubicBezTo>
                  <a:cubicBezTo>
                    <a:pt x="160" y="194"/>
                    <a:pt x="160" y="194"/>
                    <a:pt x="160" y="194"/>
                  </a:cubicBezTo>
                  <a:cubicBezTo>
                    <a:pt x="160" y="194"/>
                    <a:pt x="177" y="219"/>
                    <a:pt x="156" y="222"/>
                  </a:cubicBezTo>
                  <a:cubicBezTo>
                    <a:pt x="134" y="226"/>
                    <a:pt x="117" y="220"/>
                    <a:pt x="107" y="204"/>
                  </a:cubicBezTo>
                  <a:cubicBezTo>
                    <a:pt x="78" y="151"/>
                    <a:pt x="78" y="151"/>
                    <a:pt x="78" y="151"/>
                  </a:cubicBezTo>
                  <a:cubicBezTo>
                    <a:pt x="74" y="144"/>
                    <a:pt x="67" y="137"/>
                    <a:pt x="62" y="137"/>
                  </a:cubicBezTo>
                  <a:cubicBezTo>
                    <a:pt x="57" y="137"/>
                    <a:pt x="53" y="144"/>
                    <a:pt x="53" y="153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53" y="215"/>
                    <a:pt x="46" y="222"/>
                    <a:pt x="38" y="222"/>
                  </a:cubicBezTo>
                  <a:cubicBezTo>
                    <a:pt x="23" y="222"/>
                    <a:pt x="23" y="222"/>
                    <a:pt x="23" y="222"/>
                  </a:cubicBezTo>
                  <a:cubicBezTo>
                    <a:pt x="8" y="224"/>
                    <a:pt x="4" y="208"/>
                    <a:pt x="4" y="19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lnTo>
                    <a:pt x="69" y="0"/>
                  </a:lnTo>
                  <a:close/>
                  <a:moveTo>
                    <a:pt x="84" y="48"/>
                  </a:moveTo>
                  <a:cubicBezTo>
                    <a:pt x="69" y="48"/>
                    <a:pt x="69" y="48"/>
                    <a:pt x="69" y="48"/>
                  </a:cubicBezTo>
                  <a:cubicBezTo>
                    <a:pt x="60" y="48"/>
                    <a:pt x="53" y="55"/>
                    <a:pt x="53" y="64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3" y="85"/>
                    <a:pt x="60" y="92"/>
                    <a:pt x="68" y="92"/>
                  </a:cubicBezTo>
                  <a:cubicBezTo>
                    <a:pt x="77" y="92"/>
                    <a:pt x="90" y="89"/>
                    <a:pt x="98" y="86"/>
                  </a:cubicBezTo>
                  <a:cubicBezTo>
                    <a:pt x="98" y="86"/>
                    <a:pt x="107" y="82"/>
                    <a:pt x="107" y="70"/>
                  </a:cubicBezTo>
                  <a:cubicBezTo>
                    <a:pt x="107" y="59"/>
                    <a:pt x="98" y="48"/>
                    <a:pt x="84" y="48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0" name="Freeform 103"/>
            <p:cNvSpPr>
              <a:spLocks/>
            </p:cNvSpPr>
            <p:nvPr userDrawn="1"/>
          </p:nvSpPr>
          <p:spPr bwMode="auto">
            <a:xfrm>
              <a:off x="9597233" y="5445921"/>
              <a:ext cx="101600" cy="139700"/>
            </a:xfrm>
            <a:custGeom>
              <a:avLst/>
              <a:gdLst>
                <a:gd name="T0" fmla="*/ 50 w 169"/>
                <a:gd name="T1" fmla="*/ 26 h 228"/>
                <a:gd name="T2" fmla="*/ 59 w 169"/>
                <a:gd name="T3" fmla="*/ 138 h 228"/>
                <a:gd name="T4" fmla="*/ 64 w 169"/>
                <a:gd name="T5" fmla="*/ 160 h 228"/>
                <a:gd name="T6" fmla="*/ 90 w 169"/>
                <a:gd name="T7" fmla="*/ 180 h 228"/>
                <a:gd name="T8" fmla="*/ 114 w 169"/>
                <a:gd name="T9" fmla="*/ 148 h 228"/>
                <a:gd name="T10" fmla="*/ 111 w 169"/>
                <a:gd name="T11" fmla="*/ 23 h 228"/>
                <a:gd name="T12" fmla="*/ 163 w 169"/>
                <a:gd name="T13" fmla="*/ 20 h 228"/>
                <a:gd name="T14" fmla="*/ 168 w 169"/>
                <a:gd name="T15" fmla="*/ 147 h 228"/>
                <a:gd name="T16" fmla="*/ 91 w 169"/>
                <a:gd name="T17" fmla="*/ 227 h 228"/>
                <a:gd name="T18" fmla="*/ 6 w 169"/>
                <a:gd name="T19" fmla="*/ 153 h 228"/>
                <a:gd name="T20" fmla="*/ 1 w 169"/>
                <a:gd name="T21" fmla="*/ 35 h 228"/>
                <a:gd name="T22" fmla="*/ 50 w 169"/>
                <a:gd name="T23" fmla="*/ 2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9" h="228">
                  <a:moveTo>
                    <a:pt x="50" y="26"/>
                  </a:moveTo>
                  <a:cubicBezTo>
                    <a:pt x="59" y="138"/>
                    <a:pt x="59" y="138"/>
                    <a:pt x="59" y="138"/>
                  </a:cubicBezTo>
                  <a:cubicBezTo>
                    <a:pt x="59" y="144"/>
                    <a:pt x="62" y="154"/>
                    <a:pt x="64" y="160"/>
                  </a:cubicBezTo>
                  <a:cubicBezTo>
                    <a:pt x="64" y="160"/>
                    <a:pt x="72" y="180"/>
                    <a:pt x="90" y="180"/>
                  </a:cubicBezTo>
                  <a:cubicBezTo>
                    <a:pt x="107" y="179"/>
                    <a:pt x="115" y="167"/>
                    <a:pt x="114" y="148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"/>
                    <a:pt x="162" y="1"/>
                    <a:pt x="163" y="20"/>
                  </a:cubicBezTo>
                  <a:cubicBezTo>
                    <a:pt x="168" y="147"/>
                    <a:pt x="168" y="147"/>
                    <a:pt x="168" y="147"/>
                  </a:cubicBezTo>
                  <a:cubicBezTo>
                    <a:pt x="169" y="194"/>
                    <a:pt x="137" y="225"/>
                    <a:pt x="91" y="227"/>
                  </a:cubicBezTo>
                  <a:cubicBezTo>
                    <a:pt x="46" y="228"/>
                    <a:pt x="8" y="199"/>
                    <a:pt x="6" y="153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11"/>
                    <a:pt x="48" y="0"/>
                    <a:pt x="50" y="26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1" name="Freeform 104"/>
            <p:cNvSpPr>
              <a:spLocks/>
            </p:cNvSpPr>
            <p:nvPr userDrawn="1"/>
          </p:nvSpPr>
          <p:spPr bwMode="auto">
            <a:xfrm>
              <a:off x="10084595" y="5447508"/>
              <a:ext cx="103188" cy="138113"/>
            </a:xfrm>
            <a:custGeom>
              <a:avLst/>
              <a:gdLst>
                <a:gd name="T0" fmla="*/ 63 w 168"/>
                <a:gd name="T1" fmla="*/ 32 h 225"/>
                <a:gd name="T2" fmla="*/ 89 w 168"/>
                <a:gd name="T3" fmla="*/ 120 h 225"/>
                <a:gd name="T4" fmla="*/ 98 w 168"/>
                <a:gd name="T5" fmla="*/ 120 h 225"/>
                <a:gd name="T6" fmla="*/ 116 w 168"/>
                <a:gd name="T7" fmla="*/ 16 h 225"/>
                <a:gd name="T8" fmla="*/ 142 w 168"/>
                <a:gd name="T9" fmla="*/ 1 h 225"/>
                <a:gd name="T10" fmla="*/ 160 w 168"/>
                <a:gd name="T11" fmla="*/ 52 h 225"/>
                <a:gd name="T12" fmla="*/ 120 w 168"/>
                <a:gd name="T13" fmla="*/ 207 h 225"/>
                <a:gd name="T14" fmla="*/ 95 w 168"/>
                <a:gd name="T15" fmla="*/ 223 h 225"/>
                <a:gd name="T16" fmla="*/ 94 w 168"/>
                <a:gd name="T17" fmla="*/ 223 h 225"/>
                <a:gd name="T18" fmla="*/ 68 w 168"/>
                <a:gd name="T19" fmla="*/ 203 h 225"/>
                <a:gd name="T20" fmla="*/ 9 w 168"/>
                <a:gd name="T21" fmla="*/ 35 h 225"/>
                <a:gd name="T22" fmla="*/ 63 w 168"/>
                <a:gd name="T23" fmla="*/ 3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225">
                  <a:moveTo>
                    <a:pt x="63" y="32"/>
                  </a:moveTo>
                  <a:cubicBezTo>
                    <a:pt x="89" y="120"/>
                    <a:pt x="89" y="120"/>
                    <a:pt x="89" y="120"/>
                  </a:cubicBezTo>
                  <a:cubicBezTo>
                    <a:pt x="92" y="130"/>
                    <a:pt x="96" y="130"/>
                    <a:pt x="98" y="120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18" y="6"/>
                    <a:pt x="132" y="0"/>
                    <a:pt x="142" y="1"/>
                  </a:cubicBezTo>
                  <a:cubicBezTo>
                    <a:pt x="164" y="4"/>
                    <a:pt x="168" y="9"/>
                    <a:pt x="160" y="52"/>
                  </a:cubicBezTo>
                  <a:cubicBezTo>
                    <a:pt x="152" y="94"/>
                    <a:pt x="120" y="207"/>
                    <a:pt x="120" y="207"/>
                  </a:cubicBezTo>
                  <a:cubicBezTo>
                    <a:pt x="117" y="217"/>
                    <a:pt x="106" y="225"/>
                    <a:pt x="95" y="223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83" y="222"/>
                    <a:pt x="72" y="213"/>
                    <a:pt x="68" y="203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0" y="9"/>
                    <a:pt x="55" y="4"/>
                    <a:pt x="63" y="32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2" name="Freeform 105"/>
            <p:cNvSpPr>
              <a:spLocks noEditPoints="1"/>
            </p:cNvSpPr>
            <p:nvPr userDrawn="1"/>
          </p:nvSpPr>
          <p:spPr bwMode="auto">
            <a:xfrm>
              <a:off x="10873583" y="5617371"/>
              <a:ext cx="211138" cy="261938"/>
            </a:xfrm>
            <a:custGeom>
              <a:avLst/>
              <a:gdLst>
                <a:gd name="T0" fmla="*/ 288 w 346"/>
                <a:gd name="T1" fmla="*/ 430 h 431"/>
                <a:gd name="T2" fmla="*/ 249 w 346"/>
                <a:gd name="T3" fmla="*/ 404 h 431"/>
                <a:gd name="T4" fmla="*/ 242 w 346"/>
                <a:gd name="T5" fmla="*/ 384 h 431"/>
                <a:gd name="T6" fmla="*/ 203 w 346"/>
                <a:gd name="T7" fmla="*/ 354 h 431"/>
                <a:gd name="T8" fmla="*/ 149 w 346"/>
                <a:gd name="T9" fmla="*/ 350 h 431"/>
                <a:gd name="T10" fmla="*/ 110 w 346"/>
                <a:gd name="T11" fmla="*/ 375 h 431"/>
                <a:gd name="T12" fmla="*/ 102 w 346"/>
                <a:gd name="T13" fmla="*/ 397 h 431"/>
                <a:gd name="T14" fmla="*/ 55 w 346"/>
                <a:gd name="T15" fmla="*/ 430 h 431"/>
                <a:gd name="T16" fmla="*/ 36 w 346"/>
                <a:gd name="T17" fmla="*/ 430 h 431"/>
                <a:gd name="T18" fmla="*/ 14 w 346"/>
                <a:gd name="T19" fmla="*/ 385 h 431"/>
                <a:gd name="T20" fmla="*/ 138 w 346"/>
                <a:gd name="T21" fmla="*/ 26 h 431"/>
                <a:gd name="T22" fmla="*/ 177 w 346"/>
                <a:gd name="T23" fmla="*/ 3 h 431"/>
                <a:gd name="T24" fmla="*/ 183 w 346"/>
                <a:gd name="T25" fmla="*/ 5 h 431"/>
                <a:gd name="T26" fmla="*/ 221 w 346"/>
                <a:gd name="T27" fmla="*/ 39 h 431"/>
                <a:gd name="T28" fmla="*/ 337 w 346"/>
                <a:gd name="T29" fmla="*/ 397 h 431"/>
                <a:gd name="T30" fmla="*/ 302 w 346"/>
                <a:gd name="T31" fmla="*/ 430 h 431"/>
                <a:gd name="T32" fmla="*/ 288 w 346"/>
                <a:gd name="T33" fmla="*/ 430 h 431"/>
                <a:gd name="T34" fmla="*/ 185 w 346"/>
                <a:gd name="T35" fmla="*/ 184 h 431"/>
                <a:gd name="T36" fmla="*/ 167 w 346"/>
                <a:gd name="T37" fmla="*/ 184 h 431"/>
                <a:gd name="T38" fmla="*/ 143 w 346"/>
                <a:gd name="T39" fmla="*/ 255 h 431"/>
                <a:gd name="T40" fmla="*/ 163 w 346"/>
                <a:gd name="T41" fmla="*/ 284 h 431"/>
                <a:gd name="T42" fmla="*/ 183 w 346"/>
                <a:gd name="T43" fmla="*/ 285 h 431"/>
                <a:gd name="T44" fmla="*/ 205 w 346"/>
                <a:gd name="T45" fmla="*/ 257 h 431"/>
                <a:gd name="T46" fmla="*/ 185 w 346"/>
                <a:gd name="T47" fmla="*/ 184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6" h="431">
                  <a:moveTo>
                    <a:pt x="288" y="430"/>
                  </a:moveTo>
                  <a:cubicBezTo>
                    <a:pt x="271" y="430"/>
                    <a:pt x="254" y="420"/>
                    <a:pt x="249" y="404"/>
                  </a:cubicBezTo>
                  <a:cubicBezTo>
                    <a:pt x="242" y="384"/>
                    <a:pt x="242" y="384"/>
                    <a:pt x="242" y="384"/>
                  </a:cubicBezTo>
                  <a:cubicBezTo>
                    <a:pt x="237" y="369"/>
                    <a:pt x="219" y="355"/>
                    <a:pt x="203" y="354"/>
                  </a:cubicBezTo>
                  <a:cubicBezTo>
                    <a:pt x="149" y="350"/>
                    <a:pt x="149" y="350"/>
                    <a:pt x="149" y="350"/>
                  </a:cubicBezTo>
                  <a:cubicBezTo>
                    <a:pt x="133" y="348"/>
                    <a:pt x="115" y="360"/>
                    <a:pt x="110" y="375"/>
                  </a:cubicBezTo>
                  <a:cubicBezTo>
                    <a:pt x="102" y="397"/>
                    <a:pt x="102" y="397"/>
                    <a:pt x="102" y="397"/>
                  </a:cubicBezTo>
                  <a:cubicBezTo>
                    <a:pt x="97" y="412"/>
                    <a:pt x="78" y="430"/>
                    <a:pt x="55" y="430"/>
                  </a:cubicBezTo>
                  <a:cubicBezTo>
                    <a:pt x="36" y="430"/>
                    <a:pt x="36" y="430"/>
                    <a:pt x="36" y="430"/>
                  </a:cubicBezTo>
                  <a:cubicBezTo>
                    <a:pt x="20" y="431"/>
                    <a:pt x="0" y="415"/>
                    <a:pt x="14" y="38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3" y="10"/>
                    <a:pt x="161" y="0"/>
                    <a:pt x="177" y="3"/>
                  </a:cubicBezTo>
                  <a:cubicBezTo>
                    <a:pt x="183" y="5"/>
                    <a:pt x="183" y="5"/>
                    <a:pt x="183" y="5"/>
                  </a:cubicBezTo>
                  <a:cubicBezTo>
                    <a:pt x="199" y="8"/>
                    <a:pt x="216" y="23"/>
                    <a:pt x="221" y="39"/>
                  </a:cubicBezTo>
                  <a:cubicBezTo>
                    <a:pt x="337" y="397"/>
                    <a:pt x="337" y="397"/>
                    <a:pt x="337" y="397"/>
                  </a:cubicBezTo>
                  <a:cubicBezTo>
                    <a:pt x="346" y="423"/>
                    <a:pt x="318" y="429"/>
                    <a:pt x="302" y="430"/>
                  </a:cubicBezTo>
                  <a:lnTo>
                    <a:pt x="288" y="430"/>
                  </a:lnTo>
                  <a:close/>
                  <a:moveTo>
                    <a:pt x="185" y="184"/>
                  </a:moveTo>
                  <a:cubicBezTo>
                    <a:pt x="180" y="169"/>
                    <a:pt x="172" y="168"/>
                    <a:pt x="167" y="184"/>
                  </a:cubicBezTo>
                  <a:cubicBezTo>
                    <a:pt x="143" y="255"/>
                    <a:pt x="143" y="255"/>
                    <a:pt x="143" y="255"/>
                  </a:cubicBezTo>
                  <a:cubicBezTo>
                    <a:pt x="137" y="271"/>
                    <a:pt x="146" y="284"/>
                    <a:pt x="163" y="284"/>
                  </a:cubicBezTo>
                  <a:cubicBezTo>
                    <a:pt x="183" y="285"/>
                    <a:pt x="183" y="285"/>
                    <a:pt x="183" y="285"/>
                  </a:cubicBezTo>
                  <a:cubicBezTo>
                    <a:pt x="199" y="285"/>
                    <a:pt x="209" y="273"/>
                    <a:pt x="205" y="257"/>
                  </a:cubicBezTo>
                  <a:lnTo>
                    <a:pt x="185" y="184"/>
                  </a:lnTo>
                  <a:close/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3" name="Freeform 106"/>
            <p:cNvSpPr>
              <a:spLocks noEditPoints="1"/>
            </p:cNvSpPr>
            <p:nvPr userDrawn="1"/>
          </p:nvSpPr>
          <p:spPr bwMode="auto">
            <a:xfrm>
              <a:off x="10351295" y="5617371"/>
              <a:ext cx="211138" cy="261938"/>
            </a:xfrm>
            <a:custGeom>
              <a:avLst/>
              <a:gdLst>
                <a:gd name="T0" fmla="*/ 288 w 346"/>
                <a:gd name="T1" fmla="*/ 430 h 431"/>
                <a:gd name="T2" fmla="*/ 249 w 346"/>
                <a:gd name="T3" fmla="*/ 404 h 431"/>
                <a:gd name="T4" fmla="*/ 242 w 346"/>
                <a:gd name="T5" fmla="*/ 384 h 431"/>
                <a:gd name="T6" fmla="*/ 203 w 346"/>
                <a:gd name="T7" fmla="*/ 354 h 431"/>
                <a:gd name="T8" fmla="*/ 149 w 346"/>
                <a:gd name="T9" fmla="*/ 350 h 431"/>
                <a:gd name="T10" fmla="*/ 110 w 346"/>
                <a:gd name="T11" fmla="*/ 375 h 431"/>
                <a:gd name="T12" fmla="*/ 103 w 346"/>
                <a:gd name="T13" fmla="*/ 397 h 431"/>
                <a:gd name="T14" fmla="*/ 55 w 346"/>
                <a:gd name="T15" fmla="*/ 430 h 431"/>
                <a:gd name="T16" fmla="*/ 36 w 346"/>
                <a:gd name="T17" fmla="*/ 430 h 431"/>
                <a:gd name="T18" fmla="*/ 14 w 346"/>
                <a:gd name="T19" fmla="*/ 385 h 431"/>
                <a:gd name="T20" fmla="*/ 138 w 346"/>
                <a:gd name="T21" fmla="*/ 26 h 431"/>
                <a:gd name="T22" fmla="*/ 177 w 346"/>
                <a:gd name="T23" fmla="*/ 3 h 431"/>
                <a:gd name="T24" fmla="*/ 183 w 346"/>
                <a:gd name="T25" fmla="*/ 5 h 431"/>
                <a:gd name="T26" fmla="*/ 222 w 346"/>
                <a:gd name="T27" fmla="*/ 39 h 431"/>
                <a:gd name="T28" fmla="*/ 337 w 346"/>
                <a:gd name="T29" fmla="*/ 397 h 431"/>
                <a:gd name="T30" fmla="*/ 302 w 346"/>
                <a:gd name="T31" fmla="*/ 430 h 431"/>
                <a:gd name="T32" fmla="*/ 288 w 346"/>
                <a:gd name="T33" fmla="*/ 430 h 431"/>
                <a:gd name="T34" fmla="*/ 185 w 346"/>
                <a:gd name="T35" fmla="*/ 184 h 431"/>
                <a:gd name="T36" fmla="*/ 167 w 346"/>
                <a:gd name="T37" fmla="*/ 184 h 431"/>
                <a:gd name="T38" fmla="*/ 143 w 346"/>
                <a:gd name="T39" fmla="*/ 255 h 431"/>
                <a:gd name="T40" fmla="*/ 163 w 346"/>
                <a:gd name="T41" fmla="*/ 284 h 431"/>
                <a:gd name="T42" fmla="*/ 183 w 346"/>
                <a:gd name="T43" fmla="*/ 285 h 431"/>
                <a:gd name="T44" fmla="*/ 205 w 346"/>
                <a:gd name="T45" fmla="*/ 257 h 431"/>
                <a:gd name="T46" fmla="*/ 185 w 346"/>
                <a:gd name="T47" fmla="*/ 184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6" h="431">
                  <a:moveTo>
                    <a:pt x="288" y="430"/>
                  </a:moveTo>
                  <a:cubicBezTo>
                    <a:pt x="271" y="430"/>
                    <a:pt x="254" y="420"/>
                    <a:pt x="249" y="404"/>
                  </a:cubicBezTo>
                  <a:cubicBezTo>
                    <a:pt x="242" y="384"/>
                    <a:pt x="242" y="384"/>
                    <a:pt x="242" y="384"/>
                  </a:cubicBezTo>
                  <a:cubicBezTo>
                    <a:pt x="237" y="369"/>
                    <a:pt x="219" y="355"/>
                    <a:pt x="203" y="354"/>
                  </a:cubicBezTo>
                  <a:cubicBezTo>
                    <a:pt x="149" y="350"/>
                    <a:pt x="149" y="350"/>
                    <a:pt x="149" y="350"/>
                  </a:cubicBezTo>
                  <a:cubicBezTo>
                    <a:pt x="133" y="348"/>
                    <a:pt x="116" y="360"/>
                    <a:pt x="110" y="375"/>
                  </a:cubicBezTo>
                  <a:cubicBezTo>
                    <a:pt x="103" y="397"/>
                    <a:pt x="103" y="397"/>
                    <a:pt x="103" y="397"/>
                  </a:cubicBezTo>
                  <a:cubicBezTo>
                    <a:pt x="97" y="412"/>
                    <a:pt x="78" y="430"/>
                    <a:pt x="55" y="430"/>
                  </a:cubicBezTo>
                  <a:cubicBezTo>
                    <a:pt x="36" y="430"/>
                    <a:pt x="36" y="430"/>
                    <a:pt x="36" y="430"/>
                  </a:cubicBezTo>
                  <a:cubicBezTo>
                    <a:pt x="20" y="431"/>
                    <a:pt x="0" y="415"/>
                    <a:pt x="14" y="38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3" y="10"/>
                    <a:pt x="161" y="0"/>
                    <a:pt x="177" y="3"/>
                  </a:cubicBezTo>
                  <a:cubicBezTo>
                    <a:pt x="183" y="5"/>
                    <a:pt x="183" y="5"/>
                    <a:pt x="183" y="5"/>
                  </a:cubicBezTo>
                  <a:cubicBezTo>
                    <a:pt x="199" y="8"/>
                    <a:pt x="217" y="23"/>
                    <a:pt x="222" y="39"/>
                  </a:cubicBezTo>
                  <a:cubicBezTo>
                    <a:pt x="337" y="397"/>
                    <a:pt x="337" y="397"/>
                    <a:pt x="337" y="397"/>
                  </a:cubicBezTo>
                  <a:cubicBezTo>
                    <a:pt x="346" y="423"/>
                    <a:pt x="318" y="429"/>
                    <a:pt x="302" y="430"/>
                  </a:cubicBezTo>
                  <a:lnTo>
                    <a:pt x="288" y="430"/>
                  </a:lnTo>
                  <a:close/>
                  <a:moveTo>
                    <a:pt x="185" y="184"/>
                  </a:moveTo>
                  <a:cubicBezTo>
                    <a:pt x="180" y="169"/>
                    <a:pt x="172" y="168"/>
                    <a:pt x="167" y="184"/>
                  </a:cubicBezTo>
                  <a:cubicBezTo>
                    <a:pt x="143" y="255"/>
                    <a:pt x="143" y="255"/>
                    <a:pt x="143" y="255"/>
                  </a:cubicBezTo>
                  <a:cubicBezTo>
                    <a:pt x="137" y="271"/>
                    <a:pt x="146" y="284"/>
                    <a:pt x="163" y="284"/>
                  </a:cubicBezTo>
                  <a:cubicBezTo>
                    <a:pt x="183" y="285"/>
                    <a:pt x="183" y="285"/>
                    <a:pt x="183" y="285"/>
                  </a:cubicBezTo>
                  <a:cubicBezTo>
                    <a:pt x="200" y="285"/>
                    <a:pt x="209" y="273"/>
                    <a:pt x="205" y="257"/>
                  </a:cubicBezTo>
                  <a:lnTo>
                    <a:pt x="185" y="184"/>
                  </a:lnTo>
                  <a:close/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4" name="Freeform 107"/>
            <p:cNvSpPr>
              <a:spLocks noEditPoints="1"/>
            </p:cNvSpPr>
            <p:nvPr userDrawn="1"/>
          </p:nvSpPr>
          <p:spPr bwMode="auto">
            <a:xfrm>
              <a:off x="11095833" y="5618958"/>
              <a:ext cx="187325" cy="260350"/>
            </a:xfrm>
            <a:custGeom>
              <a:avLst/>
              <a:gdLst>
                <a:gd name="T0" fmla="*/ 172 w 308"/>
                <a:gd name="T1" fmla="*/ 423 h 427"/>
                <a:gd name="T2" fmla="*/ 40 w 308"/>
                <a:gd name="T3" fmla="*/ 426 h 427"/>
                <a:gd name="T4" fmla="*/ 10 w 308"/>
                <a:gd name="T5" fmla="*/ 399 h 427"/>
                <a:gd name="T6" fmla="*/ 1 w 308"/>
                <a:gd name="T7" fmla="*/ 46 h 427"/>
                <a:gd name="T8" fmla="*/ 30 w 308"/>
                <a:gd name="T9" fmla="*/ 12 h 427"/>
                <a:gd name="T10" fmla="*/ 131 w 308"/>
                <a:gd name="T11" fmla="*/ 2 h 427"/>
                <a:gd name="T12" fmla="*/ 192 w 308"/>
                <a:gd name="T13" fmla="*/ 8 h 427"/>
                <a:gd name="T14" fmla="*/ 288 w 308"/>
                <a:gd name="T15" fmla="*/ 118 h 427"/>
                <a:gd name="T16" fmla="*/ 254 w 308"/>
                <a:gd name="T17" fmla="*/ 207 h 427"/>
                <a:gd name="T18" fmla="*/ 306 w 308"/>
                <a:gd name="T19" fmla="*/ 304 h 427"/>
                <a:gd name="T20" fmla="*/ 172 w 308"/>
                <a:gd name="T21" fmla="*/ 423 h 427"/>
                <a:gd name="T22" fmla="*/ 156 w 308"/>
                <a:gd name="T23" fmla="*/ 98 h 427"/>
                <a:gd name="T24" fmla="*/ 136 w 308"/>
                <a:gd name="T25" fmla="*/ 99 h 427"/>
                <a:gd name="T26" fmla="*/ 106 w 308"/>
                <a:gd name="T27" fmla="*/ 133 h 427"/>
                <a:gd name="T28" fmla="*/ 106 w 308"/>
                <a:gd name="T29" fmla="*/ 141 h 427"/>
                <a:gd name="T30" fmla="*/ 131 w 308"/>
                <a:gd name="T31" fmla="*/ 174 h 427"/>
                <a:gd name="T32" fmla="*/ 182 w 308"/>
                <a:gd name="T33" fmla="*/ 157 h 427"/>
                <a:gd name="T34" fmla="*/ 194 w 308"/>
                <a:gd name="T35" fmla="*/ 130 h 427"/>
                <a:gd name="T36" fmla="*/ 156 w 308"/>
                <a:gd name="T37" fmla="*/ 98 h 427"/>
                <a:gd name="T38" fmla="*/ 162 w 308"/>
                <a:gd name="T39" fmla="*/ 262 h 427"/>
                <a:gd name="T40" fmla="*/ 137 w 308"/>
                <a:gd name="T41" fmla="*/ 263 h 427"/>
                <a:gd name="T42" fmla="*/ 105 w 308"/>
                <a:gd name="T43" fmla="*/ 294 h 427"/>
                <a:gd name="T44" fmla="*/ 103 w 308"/>
                <a:gd name="T45" fmla="*/ 315 h 427"/>
                <a:gd name="T46" fmla="*/ 130 w 308"/>
                <a:gd name="T47" fmla="*/ 343 h 427"/>
                <a:gd name="T48" fmla="*/ 132 w 308"/>
                <a:gd name="T49" fmla="*/ 343 h 427"/>
                <a:gd name="T50" fmla="*/ 187 w 308"/>
                <a:gd name="T51" fmla="*/ 323 h 427"/>
                <a:gd name="T52" fmla="*/ 200 w 308"/>
                <a:gd name="T53" fmla="*/ 296 h 427"/>
                <a:gd name="T54" fmla="*/ 162 w 308"/>
                <a:gd name="T55" fmla="*/ 262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8" h="427">
                  <a:moveTo>
                    <a:pt x="172" y="423"/>
                  </a:moveTo>
                  <a:cubicBezTo>
                    <a:pt x="40" y="426"/>
                    <a:pt x="40" y="426"/>
                    <a:pt x="40" y="426"/>
                  </a:cubicBezTo>
                  <a:cubicBezTo>
                    <a:pt x="24" y="427"/>
                    <a:pt x="11" y="414"/>
                    <a:pt x="10" y="399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0" y="29"/>
                    <a:pt x="14" y="13"/>
                    <a:pt x="30" y="12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48" y="0"/>
                    <a:pt x="176" y="3"/>
                    <a:pt x="192" y="8"/>
                  </a:cubicBezTo>
                  <a:cubicBezTo>
                    <a:pt x="192" y="8"/>
                    <a:pt x="289" y="40"/>
                    <a:pt x="288" y="118"/>
                  </a:cubicBezTo>
                  <a:cubicBezTo>
                    <a:pt x="287" y="168"/>
                    <a:pt x="267" y="197"/>
                    <a:pt x="254" y="207"/>
                  </a:cubicBezTo>
                  <a:cubicBezTo>
                    <a:pt x="271" y="217"/>
                    <a:pt x="308" y="245"/>
                    <a:pt x="306" y="304"/>
                  </a:cubicBezTo>
                  <a:cubicBezTo>
                    <a:pt x="305" y="384"/>
                    <a:pt x="247" y="421"/>
                    <a:pt x="172" y="423"/>
                  </a:cubicBezTo>
                  <a:moveTo>
                    <a:pt x="156" y="98"/>
                  </a:moveTo>
                  <a:cubicBezTo>
                    <a:pt x="136" y="99"/>
                    <a:pt x="136" y="99"/>
                    <a:pt x="136" y="99"/>
                  </a:cubicBezTo>
                  <a:cubicBezTo>
                    <a:pt x="119" y="101"/>
                    <a:pt x="106" y="116"/>
                    <a:pt x="106" y="133"/>
                  </a:cubicBezTo>
                  <a:cubicBezTo>
                    <a:pt x="106" y="141"/>
                    <a:pt x="106" y="141"/>
                    <a:pt x="106" y="141"/>
                  </a:cubicBezTo>
                  <a:cubicBezTo>
                    <a:pt x="106" y="158"/>
                    <a:pt x="118" y="173"/>
                    <a:pt x="131" y="174"/>
                  </a:cubicBezTo>
                  <a:cubicBezTo>
                    <a:pt x="145" y="175"/>
                    <a:pt x="168" y="168"/>
                    <a:pt x="182" y="157"/>
                  </a:cubicBezTo>
                  <a:cubicBezTo>
                    <a:pt x="182" y="157"/>
                    <a:pt x="194" y="148"/>
                    <a:pt x="194" y="130"/>
                  </a:cubicBezTo>
                  <a:cubicBezTo>
                    <a:pt x="194" y="113"/>
                    <a:pt x="185" y="95"/>
                    <a:pt x="156" y="98"/>
                  </a:cubicBezTo>
                  <a:moveTo>
                    <a:pt x="162" y="262"/>
                  </a:moveTo>
                  <a:cubicBezTo>
                    <a:pt x="137" y="263"/>
                    <a:pt x="137" y="263"/>
                    <a:pt x="137" y="263"/>
                  </a:cubicBezTo>
                  <a:cubicBezTo>
                    <a:pt x="121" y="264"/>
                    <a:pt x="106" y="278"/>
                    <a:pt x="105" y="294"/>
                  </a:cubicBezTo>
                  <a:cubicBezTo>
                    <a:pt x="103" y="315"/>
                    <a:pt x="103" y="315"/>
                    <a:pt x="103" y="315"/>
                  </a:cubicBezTo>
                  <a:cubicBezTo>
                    <a:pt x="102" y="331"/>
                    <a:pt x="114" y="343"/>
                    <a:pt x="130" y="343"/>
                  </a:cubicBezTo>
                  <a:cubicBezTo>
                    <a:pt x="132" y="343"/>
                    <a:pt x="132" y="343"/>
                    <a:pt x="132" y="343"/>
                  </a:cubicBezTo>
                  <a:cubicBezTo>
                    <a:pt x="149" y="342"/>
                    <a:pt x="173" y="333"/>
                    <a:pt x="187" y="323"/>
                  </a:cubicBezTo>
                  <a:cubicBezTo>
                    <a:pt x="187" y="323"/>
                    <a:pt x="200" y="313"/>
                    <a:pt x="200" y="296"/>
                  </a:cubicBezTo>
                  <a:cubicBezTo>
                    <a:pt x="200" y="278"/>
                    <a:pt x="190" y="260"/>
                    <a:pt x="162" y="262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5" name="Freeform 108"/>
            <p:cNvSpPr>
              <a:spLocks/>
            </p:cNvSpPr>
            <p:nvPr userDrawn="1"/>
          </p:nvSpPr>
          <p:spPr bwMode="auto">
            <a:xfrm>
              <a:off x="11503820" y="5628483"/>
              <a:ext cx="173038" cy="249238"/>
            </a:xfrm>
            <a:custGeom>
              <a:avLst/>
              <a:gdLst>
                <a:gd name="T0" fmla="*/ 43 w 286"/>
                <a:gd name="T1" fmla="*/ 402 h 411"/>
                <a:gd name="T2" fmla="*/ 12 w 286"/>
                <a:gd name="T3" fmla="*/ 370 h 411"/>
                <a:gd name="T4" fmla="*/ 1 w 286"/>
                <a:gd name="T5" fmla="*/ 47 h 411"/>
                <a:gd name="T6" fmla="*/ 30 w 286"/>
                <a:gd name="T7" fmla="*/ 14 h 411"/>
                <a:gd name="T8" fmla="*/ 256 w 286"/>
                <a:gd name="T9" fmla="*/ 1 h 411"/>
                <a:gd name="T10" fmla="*/ 286 w 286"/>
                <a:gd name="T11" fmla="*/ 37 h 411"/>
                <a:gd name="T12" fmla="*/ 286 w 286"/>
                <a:gd name="T13" fmla="*/ 51 h 411"/>
                <a:gd name="T14" fmla="*/ 245 w 286"/>
                <a:gd name="T15" fmla="*/ 89 h 411"/>
                <a:gd name="T16" fmla="*/ 129 w 286"/>
                <a:gd name="T17" fmla="*/ 90 h 411"/>
                <a:gd name="T18" fmla="*/ 98 w 286"/>
                <a:gd name="T19" fmla="*/ 120 h 411"/>
                <a:gd name="T20" fmla="*/ 99 w 286"/>
                <a:gd name="T21" fmla="*/ 151 h 411"/>
                <a:gd name="T22" fmla="*/ 129 w 286"/>
                <a:gd name="T23" fmla="*/ 179 h 411"/>
                <a:gd name="T24" fmla="*/ 190 w 286"/>
                <a:gd name="T25" fmla="*/ 178 h 411"/>
                <a:gd name="T26" fmla="*/ 221 w 286"/>
                <a:gd name="T27" fmla="*/ 206 h 411"/>
                <a:gd name="T28" fmla="*/ 221 w 286"/>
                <a:gd name="T29" fmla="*/ 219 h 411"/>
                <a:gd name="T30" fmla="*/ 190 w 286"/>
                <a:gd name="T31" fmla="*/ 248 h 411"/>
                <a:gd name="T32" fmla="*/ 123 w 286"/>
                <a:gd name="T33" fmla="*/ 250 h 411"/>
                <a:gd name="T34" fmla="*/ 96 w 286"/>
                <a:gd name="T35" fmla="*/ 279 h 411"/>
                <a:gd name="T36" fmla="*/ 97 w 286"/>
                <a:gd name="T37" fmla="*/ 291 h 411"/>
                <a:gd name="T38" fmla="*/ 131 w 286"/>
                <a:gd name="T39" fmla="*/ 320 h 411"/>
                <a:gd name="T40" fmla="*/ 248 w 286"/>
                <a:gd name="T41" fmla="*/ 319 h 411"/>
                <a:gd name="T42" fmla="*/ 286 w 286"/>
                <a:gd name="T43" fmla="*/ 357 h 411"/>
                <a:gd name="T44" fmla="*/ 286 w 286"/>
                <a:gd name="T45" fmla="*/ 375 h 411"/>
                <a:gd name="T46" fmla="*/ 256 w 286"/>
                <a:gd name="T47" fmla="*/ 411 h 411"/>
                <a:gd name="T48" fmla="*/ 43 w 286"/>
                <a:gd name="T49" fmla="*/ 40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6" h="411">
                  <a:moveTo>
                    <a:pt x="43" y="402"/>
                  </a:moveTo>
                  <a:cubicBezTo>
                    <a:pt x="27" y="401"/>
                    <a:pt x="13" y="387"/>
                    <a:pt x="12" y="370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0" y="30"/>
                    <a:pt x="13" y="15"/>
                    <a:pt x="30" y="14"/>
                  </a:cubicBezTo>
                  <a:cubicBezTo>
                    <a:pt x="256" y="1"/>
                    <a:pt x="256" y="1"/>
                    <a:pt x="256" y="1"/>
                  </a:cubicBezTo>
                  <a:cubicBezTo>
                    <a:pt x="272" y="0"/>
                    <a:pt x="286" y="20"/>
                    <a:pt x="286" y="37"/>
                  </a:cubicBezTo>
                  <a:cubicBezTo>
                    <a:pt x="286" y="51"/>
                    <a:pt x="286" y="51"/>
                    <a:pt x="286" y="51"/>
                  </a:cubicBezTo>
                  <a:cubicBezTo>
                    <a:pt x="286" y="68"/>
                    <a:pt x="272" y="89"/>
                    <a:pt x="245" y="89"/>
                  </a:cubicBezTo>
                  <a:cubicBezTo>
                    <a:pt x="129" y="90"/>
                    <a:pt x="129" y="90"/>
                    <a:pt x="129" y="90"/>
                  </a:cubicBezTo>
                  <a:cubicBezTo>
                    <a:pt x="112" y="90"/>
                    <a:pt x="98" y="104"/>
                    <a:pt x="98" y="120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99" y="174"/>
                    <a:pt x="113" y="181"/>
                    <a:pt x="12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207" y="177"/>
                    <a:pt x="220" y="189"/>
                    <a:pt x="221" y="206"/>
                  </a:cubicBezTo>
                  <a:cubicBezTo>
                    <a:pt x="221" y="219"/>
                    <a:pt x="221" y="219"/>
                    <a:pt x="221" y="219"/>
                  </a:cubicBezTo>
                  <a:cubicBezTo>
                    <a:pt x="221" y="236"/>
                    <a:pt x="207" y="249"/>
                    <a:pt x="190" y="248"/>
                  </a:cubicBezTo>
                  <a:cubicBezTo>
                    <a:pt x="123" y="250"/>
                    <a:pt x="123" y="250"/>
                    <a:pt x="123" y="250"/>
                  </a:cubicBezTo>
                  <a:cubicBezTo>
                    <a:pt x="98" y="250"/>
                    <a:pt x="94" y="263"/>
                    <a:pt x="96" y="279"/>
                  </a:cubicBezTo>
                  <a:cubicBezTo>
                    <a:pt x="97" y="291"/>
                    <a:pt x="97" y="291"/>
                    <a:pt x="97" y="291"/>
                  </a:cubicBezTo>
                  <a:cubicBezTo>
                    <a:pt x="99" y="307"/>
                    <a:pt x="114" y="321"/>
                    <a:pt x="131" y="320"/>
                  </a:cubicBezTo>
                  <a:cubicBezTo>
                    <a:pt x="248" y="319"/>
                    <a:pt x="248" y="319"/>
                    <a:pt x="248" y="319"/>
                  </a:cubicBezTo>
                  <a:cubicBezTo>
                    <a:pt x="276" y="319"/>
                    <a:pt x="286" y="340"/>
                    <a:pt x="286" y="357"/>
                  </a:cubicBezTo>
                  <a:cubicBezTo>
                    <a:pt x="286" y="375"/>
                    <a:pt x="286" y="375"/>
                    <a:pt x="286" y="375"/>
                  </a:cubicBezTo>
                  <a:cubicBezTo>
                    <a:pt x="286" y="391"/>
                    <a:pt x="281" y="411"/>
                    <a:pt x="256" y="411"/>
                  </a:cubicBezTo>
                  <a:lnTo>
                    <a:pt x="43" y="402"/>
                  </a:lnTo>
                  <a:close/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6" name="Freeform 109"/>
            <p:cNvSpPr>
              <a:spLocks/>
            </p:cNvSpPr>
            <p:nvPr userDrawn="1"/>
          </p:nvSpPr>
          <p:spPr bwMode="auto">
            <a:xfrm>
              <a:off x="10579895" y="5639596"/>
              <a:ext cx="65088" cy="238125"/>
            </a:xfrm>
            <a:custGeom>
              <a:avLst/>
              <a:gdLst>
                <a:gd name="T0" fmla="*/ 54 w 108"/>
                <a:gd name="T1" fmla="*/ 392 h 392"/>
                <a:gd name="T2" fmla="*/ 7 w 108"/>
                <a:gd name="T3" fmla="*/ 365 h 392"/>
                <a:gd name="T4" fmla="*/ 1 w 108"/>
                <a:gd name="T5" fmla="*/ 41 h 392"/>
                <a:gd name="T6" fmla="*/ 54 w 108"/>
                <a:gd name="T7" fmla="*/ 1 h 392"/>
                <a:gd name="T8" fmla="*/ 108 w 108"/>
                <a:gd name="T9" fmla="*/ 32 h 392"/>
                <a:gd name="T10" fmla="*/ 102 w 108"/>
                <a:gd name="T11" fmla="*/ 357 h 392"/>
                <a:gd name="T12" fmla="*/ 54 w 108"/>
                <a:gd name="T13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392">
                  <a:moveTo>
                    <a:pt x="54" y="392"/>
                  </a:moveTo>
                  <a:cubicBezTo>
                    <a:pt x="32" y="392"/>
                    <a:pt x="7" y="389"/>
                    <a:pt x="7" y="365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9"/>
                    <a:pt x="26" y="1"/>
                    <a:pt x="54" y="1"/>
                  </a:cubicBezTo>
                  <a:cubicBezTo>
                    <a:pt x="81" y="0"/>
                    <a:pt x="108" y="6"/>
                    <a:pt x="108" y="32"/>
                  </a:cubicBezTo>
                  <a:cubicBezTo>
                    <a:pt x="102" y="357"/>
                    <a:pt x="102" y="357"/>
                    <a:pt x="102" y="357"/>
                  </a:cubicBezTo>
                  <a:cubicBezTo>
                    <a:pt x="101" y="384"/>
                    <a:pt x="81" y="392"/>
                    <a:pt x="54" y="392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7" name="Freeform 110"/>
            <p:cNvSpPr>
              <a:spLocks/>
            </p:cNvSpPr>
            <p:nvPr userDrawn="1"/>
          </p:nvSpPr>
          <p:spPr bwMode="auto">
            <a:xfrm>
              <a:off x="11316495" y="5614196"/>
              <a:ext cx="166688" cy="263525"/>
            </a:xfrm>
            <a:custGeom>
              <a:avLst/>
              <a:gdLst>
                <a:gd name="T0" fmla="*/ 270 w 273"/>
                <a:gd name="T1" fmla="*/ 401 h 434"/>
                <a:gd name="T2" fmla="*/ 240 w 273"/>
                <a:gd name="T3" fmla="*/ 431 h 434"/>
                <a:gd name="T4" fmla="*/ 47 w 273"/>
                <a:gd name="T5" fmla="*/ 434 h 434"/>
                <a:gd name="T6" fmla="*/ 16 w 273"/>
                <a:gd name="T7" fmla="*/ 405 h 434"/>
                <a:gd name="T8" fmla="*/ 2 w 273"/>
                <a:gd name="T9" fmla="*/ 52 h 434"/>
                <a:gd name="T10" fmla="*/ 94 w 273"/>
                <a:gd name="T11" fmla="*/ 53 h 434"/>
                <a:gd name="T12" fmla="*/ 105 w 273"/>
                <a:gd name="T13" fmla="*/ 323 h 434"/>
                <a:gd name="T14" fmla="*/ 134 w 273"/>
                <a:gd name="T15" fmla="*/ 348 h 434"/>
                <a:gd name="T16" fmla="*/ 270 w 273"/>
                <a:gd name="T17" fmla="*/ 401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3" h="434">
                  <a:moveTo>
                    <a:pt x="270" y="401"/>
                  </a:moveTo>
                  <a:cubicBezTo>
                    <a:pt x="269" y="417"/>
                    <a:pt x="256" y="431"/>
                    <a:pt x="240" y="431"/>
                  </a:cubicBezTo>
                  <a:cubicBezTo>
                    <a:pt x="47" y="434"/>
                    <a:pt x="47" y="434"/>
                    <a:pt x="47" y="434"/>
                  </a:cubicBezTo>
                  <a:cubicBezTo>
                    <a:pt x="31" y="434"/>
                    <a:pt x="17" y="421"/>
                    <a:pt x="16" y="405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0" y="5"/>
                    <a:pt x="92" y="0"/>
                    <a:pt x="94" y="53"/>
                  </a:cubicBezTo>
                  <a:cubicBezTo>
                    <a:pt x="96" y="106"/>
                    <a:pt x="105" y="323"/>
                    <a:pt x="105" y="323"/>
                  </a:cubicBezTo>
                  <a:cubicBezTo>
                    <a:pt x="105" y="340"/>
                    <a:pt x="118" y="349"/>
                    <a:pt x="134" y="348"/>
                  </a:cubicBezTo>
                  <a:cubicBezTo>
                    <a:pt x="214" y="342"/>
                    <a:pt x="273" y="323"/>
                    <a:pt x="270" y="401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8" name="Freeform 111"/>
            <p:cNvSpPr>
              <a:spLocks/>
            </p:cNvSpPr>
            <p:nvPr userDrawn="1"/>
          </p:nvSpPr>
          <p:spPr bwMode="auto">
            <a:xfrm>
              <a:off x="10678320" y="5623721"/>
              <a:ext cx="187325" cy="254000"/>
            </a:xfrm>
            <a:custGeom>
              <a:avLst/>
              <a:gdLst>
                <a:gd name="T0" fmla="*/ 0 w 306"/>
                <a:gd name="T1" fmla="*/ 381 h 418"/>
                <a:gd name="T2" fmla="*/ 2 w 306"/>
                <a:gd name="T3" fmla="*/ 50 h 418"/>
                <a:gd name="T4" fmla="*/ 38 w 306"/>
                <a:gd name="T5" fmla="*/ 10 h 418"/>
                <a:gd name="T6" fmla="*/ 45 w 306"/>
                <a:gd name="T7" fmla="*/ 9 h 418"/>
                <a:gd name="T8" fmla="*/ 99 w 306"/>
                <a:gd name="T9" fmla="*/ 39 h 418"/>
                <a:gd name="T10" fmla="*/ 204 w 306"/>
                <a:gd name="T11" fmla="*/ 247 h 418"/>
                <a:gd name="T12" fmla="*/ 220 w 306"/>
                <a:gd name="T13" fmla="*/ 243 h 418"/>
                <a:gd name="T14" fmla="*/ 215 w 306"/>
                <a:gd name="T15" fmla="*/ 36 h 418"/>
                <a:gd name="T16" fmla="*/ 251 w 306"/>
                <a:gd name="T17" fmla="*/ 1 h 418"/>
                <a:gd name="T18" fmla="*/ 271 w 306"/>
                <a:gd name="T19" fmla="*/ 4 h 418"/>
                <a:gd name="T20" fmla="*/ 304 w 306"/>
                <a:gd name="T21" fmla="*/ 43 h 418"/>
                <a:gd name="T22" fmla="*/ 296 w 306"/>
                <a:gd name="T23" fmla="*/ 381 h 418"/>
                <a:gd name="T24" fmla="*/ 256 w 306"/>
                <a:gd name="T25" fmla="*/ 418 h 418"/>
                <a:gd name="T26" fmla="*/ 241 w 306"/>
                <a:gd name="T27" fmla="*/ 418 h 418"/>
                <a:gd name="T28" fmla="*/ 187 w 306"/>
                <a:gd name="T29" fmla="*/ 385 h 418"/>
                <a:gd name="T30" fmla="*/ 112 w 306"/>
                <a:gd name="T31" fmla="*/ 244 h 418"/>
                <a:gd name="T32" fmla="*/ 97 w 306"/>
                <a:gd name="T33" fmla="*/ 248 h 418"/>
                <a:gd name="T34" fmla="*/ 107 w 306"/>
                <a:gd name="T35" fmla="*/ 381 h 418"/>
                <a:gd name="T36" fmla="*/ 58 w 306"/>
                <a:gd name="T37" fmla="*/ 418 h 418"/>
                <a:gd name="T38" fmla="*/ 0 w 306"/>
                <a:gd name="T39" fmla="*/ 381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6" h="418">
                  <a:moveTo>
                    <a:pt x="0" y="381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1" y="30"/>
                    <a:pt x="17" y="12"/>
                    <a:pt x="38" y="10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65" y="7"/>
                    <a:pt x="89" y="21"/>
                    <a:pt x="99" y="39"/>
                  </a:cubicBezTo>
                  <a:cubicBezTo>
                    <a:pt x="204" y="247"/>
                    <a:pt x="204" y="247"/>
                    <a:pt x="204" y="247"/>
                  </a:cubicBezTo>
                  <a:cubicBezTo>
                    <a:pt x="214" y="265"/>
                    <a:pt x="221" y="263"/>
                    <a:pt x="220" y="243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4" y="15"/>
                    <a:pt x="230" y="0"/>
                    <a:pt x="251" y="1"/>
                  </a:cubicBezTo>
                  <a:cubicBezTo>
                    <a:pt x="271" y="4"/>
                    <a:pt x="271" y="4"/>
                    <a:pt x="271" y="4"/>
                  </a:cubicBezTo>
                  <a:cubicBezTo>
                    <a:pt x="291" y="5"/>
                    <a:pt x="306" y="23"/>
                    <a:pt x="304" y="43"/>
                  </a:cubicBezTo>
                  <a:cubicBezTo>
                    <a:pt x="296" y="381"/>
                    <a:pt x="296" y="381"/>
                    <a:pt x="296" y="381"/>
                  </a:cubicBezTo>
                  <a:cubicBezTo>
                    <a:pt x="294" y="402"/>
                    <a:pt x="276" y="418"/>
                    <a:pt x="256" y="418"/>
                  </a:cubicBezTo>
                  <a:cubicBezTo>
                    <a:pt x="241" y="418"/>
                    <a:pt x="241" y="418"/>
                    <a:pt x="241" y="418"/>
                  </a:cubicBezTo>
                  <a:cubicBezTo>
                    <a:pt x="221" y="418"/>
                    <a:pt x="197" y="403"/>
                    <a:pt x="187" y="38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2" y="226"/>
                    <a:pt x="96" y="228"/>
                    <a:pt x="97" y="248"/>
                  </a:cubicBezTo>
                  <a:cubicBezTo>
                    <a:pt x="107" y="381"/>
                    <a:pt x="107" y="381"/>
                    <a:pt x="107" y="381"/>
                  </a:cubicBezTo>
                  <a:cubicBezTo>
                    <a:pt x="108" y="402"/>
                    <a:pt x="88" y="418"/>
                    <a:pt x="58" y="418"/>
                  </a:cubicBezTo>
                  <a:cubicBezTo>
                    <a:pt x="28" y="418"/>
                    <a:pt x="1" y="402"/>
                    <a:pt x="0" y="381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9" name="Freeform 112"/>
            <p:cNvSpPr>
              <a:spLocks/>
            </p:cNvSpPr>
            <p:nvPr userDrawn="1"/>
          </p:nvSpPr>
          <p:spPr bwMode="auto">
            <a:xfrm>
              <a:off x="10181433" y="5628483"/>
              <a:ext cx="193675" cy="250825"/>
            </a:xfrm>
            <a:custGeom>
              <a:avLst/>
              <a:gdLst>
                <a:gd name="T0" fmla="*/ 240 w 318"/>
                <a:gd name="T1" fmla="*/ 92 h 412"/>
                <a:gd name="T2" fmla="*/ 203 w 318"/>
                <a:gd name="T3" fmla="*/ 129 h 412"/>
                <a:gd name="T4" fmla="*/ 210 w 318"/>
                <a:gd name="T5" fmla="*/ 377 h 412"/>
                <a:gd name="T6" fmla="*/ 173 w 318"/>
                <a:gd name="T7" fmla="*/ 411 h 412"/>
                <a:gd name="T8" fmla="*/ 146 w 318"/>
                <a:gd name="T9" fmla="*/ 409 h 412"/>
                <a:gd name="T10" fmla="*/ 111 w 318"/>
                <a:gd name="T11" fmla="*/ 369 h 412"/>
                <a:gd name="T12" fmla="*/ 114 w 318"/>
                <a:gd name="T13" fmla="*/ 129 h 412"/>
                <a:gd name="T14" fmla="*/ 79 w 318"/>
                <a:gd name="T15" fmla="*/ 92 h 412"/>
                <a:gd name="T16" fmla="*/ 37 w 318"/>
                <a:gd name="T17" fmla="*/ 92 h 412"/>
                <a:gd name="T18" fmla="*/ 0 w 318"/>
                <a:gd name="T19" fmla="*/ 55 h 412"/>
                <a:gd name="T20" fmla="*/ 0 w 318"/>
                <a:gd name="T21" fmla="*/ 46 h 412"/>
                <a:gd name="T22" fmla="*/ 37 w 318"/>
                <a:gd name="T23" fmla="*/ 6 h 412"/>
                <a:gd name="T24" fmla="*/ 282 w 318"/>
                <a:gd name="T25" fmla="*/ 1 h 412"/>
                <a:gd name="T26" fmla="*/ 316 w 318"/>
                <a:gd name="T27" fmla="*/ 36 h 412"/>
                <a:gd name="T28" fmla="*/ 314 w 318"/>
                <a:gd name="T29" fmla="*/ 55 h 412"/>
                <a:gd name="T30" fmla="*/ 274 w 318"/>
                <a:gd name="T31" fmla="*/ 92 h 412"/>
                <a:gd name="T32" fmla="*/ 240 w 318"/>
                <a:gd name="T33" fmla="*/ 9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8" h="412">
                  <a:moveTo>
                    <a:pt x="240" y="92"/>
                  </a:moveTo>
                  <a:cubicBezTo>
                    <a:pt x="219" y="92"/>
                    <a:pt x="203" y="108"/>
                    <a:pt x="203" y="129"/>
                  </a:cubicBezTo>
                  <a:cubicBezTo>
                    <a:pt x="210" y="377"/>
                    <a:pt x="210" y="377"/>
                    <a:pt x="210" y="377"/>
                  </a:cubicBezTo>
                  <a:cubicBezTo>
                    <a:pt x="210" y="397"/>
                    <a:pt x="193" y="412"/>
                    <a:pt x="173" y="411"/>
                  </a:cubicBezTo>
                  <a:cubicBezTo>
                    <a:pt x="146" y="409"/>
                    <a:pt x="146" y="409"/>
                    <a:pt x="146" y="409"/>
                  </a:cubicBezTo>
                  <a:cubicBezTo>
                    <a:pt x="125" y="407"/>
                    <a:pt x="110" y="390"/>
                    <a:pt x="111" y="369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5" y="108"/>
                    <a:pt x="100" y="92"/>
                    <a:pt x="79" y="9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17" y="92"/>
                    <a:pt x="0" y="75"/>
                    <a:pt x="0" y="5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5"/>
                    <a:pt x="17" y="8"/>
                    <a:pt x="37" y="6"/>
                  </a:cubicBezTo>
                  <a:cubicBezTo>
                    <a:pt x="282" y="1"/>
                    <a:pt x="282" y="1"/>
                    <a:pt x="282" y="1"/>
                  </a:cubicBezTo>
                  <a:cubicBezTo>
                    <a:pt x="302" y="0"/>
                    <a:pt x="318" y="15"/>
                    <a:pt x="316" y="36"/>
                  </a:cubicBezTo>
                  <a:cubicBezTo>
                    <a:pt x="314" y="55"/>
                    <a:pt x="314" y="55"/>
                    <a:pt x="314" y="55"/>
                  </a:cubicBezTo>
                  <a:cubicBezTo>
                    <a:pt x="312" y="75"/>
                    <a:pt x="295" y="92"/>
                    <a:pt x="274" y="92"/>
                  </a:cubicBezTo>
                  <a:lnTo>
                    <a:pt x="240" y="92"/>
                  </a:lnTo>
                  <a:close/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0" name="Freeform 113"/>
            <p:cNvSpPr>
              <a:spLocks/>
            </p:cNvSpPr>
            <p:nvPr userDrawn="1"/>
          </p:nvSpPr>
          <p:spPr bwMode="auto">
            <a:xfrm>
              <a:off x="9782970" y="5612608"/>
              <a:ext cx="193675" cy="268288"/>
            </a:xfrm>
            <a:custGeom>
              <a:avLst/>
              <a:gdLst>
                <a:gd name="T0" fmla="*/ 94 w 319"/>
                <a:gd name="T1" fmla="*/ 50 h 440"/>
                <a:gd name="T2" fmla="*/ 111 w 319"/>
                <a:gd name="T3" fmla="*/ 266 h 440"/>
                <a:gd name="T4" fmla="*/ 120 w 319"/>
                <a:gd name="T5" fmla="*/ 309 h 440"/>
                <a:gd name="T6" fmla="*/ 169 w 319"/>
                <a:gd name="T7" fmla="*/ 347 h 440"/>
                <a:gd name="T8" fmla="*/ 215 w 319"/>
                <a:gd name="T9" fmla="*/ 285 h 440"/>
                <a:gd name="T10" fmla="*/ 209 w 319"/>
                <a:gd name="T11" fmla="*/ 46 h 440"/>
                <a:gd name="T12" fmla="*/ 307 w 319"/>
                <a:gd name="T13" fmla="*/ 40 h 440"/>
                <a:gd name="T14" fmla="*/ 316 w 319"/>
                <a:gd name="T15" fmla="*/ 283 h 440"/>
                <a:gd name="T16" fmla="*/ 172 w 319"/>
                <a:gd name="T17" fmla="*/ 437 h 440"/>
                <a:gd name="T18" fmla="*/ 11 w 319"/>
                <a:gd name="T19" fmla="*/ 295 h 440"/>
                <a:gd name="T20" fmla="*/ 1 w 319"/>
                <a:gd name="T21" fmla="*/ 68 h 440"/>
                <a:gd name="T22" fmla="*/ 94 w 319"/>
                <a:gd name="T23" fmla="*/ 5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9" h="440">
                  <a:moveTo>
                    <a:pt x="94" y="50"/>
                  </a:moveTo>
                  <a:cubicBezTo>
                    <a:pt x="111" y="266"/>
                    <a:pt x="111" y="266"/>
                    <a:pt x="111" y="266"/>
                  </a:cubicBezTo>
                  <a:cubicBezTo>
                    <a:pt x="112" y="279"/>
                    <a:pt x="116" y="298"/>
                    <a:pt x="120" y="309"/>
                  </a:cubicBezTo>
                  <a:cubicBezTo>
                    <a:pt x="120" y="309"/>
                    <a:pt x="135" y="348"/>
                    <a:pt x="169" y="347"/>
                  </a:cubicBezTo>
                  <a:cubicBezTo>
                    <a:pt x="202" y="346"/>
                    <a:pt x="216" y="323"/>
                    <a:pt x="215" y="285"/>
                  </a:cubicBezTo>
                  <a:cubicBezTo>
                    <a:pt x="209" y="46"/>
                    <a:pt x="209" y="46"/>
                    <a:pt x="209" y="46"/>
                  </a:cubicBezTo>
                  <a:cubicBezTo>
                    <a:pt x="209" y="3"/>
                    <a:pt x="306" y="2"/>
                    <a:pt x="307" y="40"/>
                  </a:cubicBezTo>
                  <a:cubicBezTo>
                    <a:pt x="316" y="283"/>
                    <a:pt x="316" y="283"/>
                    <a:pt x="316" y="283"/>
                  </a:cubicBezTo>
                  <a:cubicBezTo>
                    <a:pt x="319" y="374"/>
                    <a:pt x="258" y="434"/>
                    <a:pt x="172" y="437"/>
                  </a:cubicBezTo>
                  <a:cubicBezTo>
                    <a:pt x="87" y="440"/>
                    <a:pt x="15" y="385"/>
                    <a:pt x="11" y="295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22"/>
                    <a:pt x="90" y="0"/>
                    <a:pt x="94" y="50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1" name="Freeform 114"/>
            <p:cNvSpPr>
              <a:spLocks/>
            </p:cNvSpPr>
            <p:nvPr userDrawn="1"/>
          </p:nvSpPr>
          <p:spPr bwMode="auto">
            <a:xfrm>
              <a:off x="9584533" y="5626896"/>
              <a:ext cx="190500" cy="254000"/>
            </a:xfrm>
            <a:custGeom>
              <a:avLst/>
              <a:gdLst>
                <a:gd name="T0" fmla="*/ 76 w 312"/>
                <a:gd name="T1" fmla="*/ 296 h 417"/>
                <a:gd name="T2" fmla="*/ 156 w 312"/>
                <a:gd name="T3" fmla="*/ 321 h 417"/>
                <a:gd name="T4" fmla="*/ 209 w 312"/>
                <a:gd name="T5" fmla="*/ 285 h 417"/>
                <a:gd name="T6" fmla="*/ 199 w 312"/>
                <a:gd name="T7" fmla="*/ 260 h 417"/>
                <a:gd name="T8" fmla="*/ 173 w 312"/>
                <a:gd name="T9" fmla="*/ 249 h 417"/>
                <a:gd name="T10" fmla="*/ 148 w 312"/>
                <a:gd name="T11" fmla="*/ 245 h 417"/>
                <a:gd name="T12" fmla="*/ 109 w 312"/>
                <a:gd name="T13" fmla="*/ 236 h 417"/>
                <a:gd name="T14" fmla="*/ 54 w 312"/>
                <a:gd name="T15" fmla="*/ 207 h 417"/>
                <a:gd name="T16" fmla="*/ 26 w 312"/>
                <a:gd name="T17" fmla="*/ 130 h 417"/>
                <a:gd name="T18" fmla="*/ 148 w 312"/>
                <a:gd name="T19" fmla="*/ 2 h 417"/>
                <a:gd name="T20" fmla="*/ 225 w 312"/>
                <a:gd name="T21" fmla="*/ 9 h 417"/>
                <a:gd name="T22" fmla="*/ 269 w 312"/>
                <a:gd name="T23" fmla="*/ 32 h 417"/>
                <a:gd name="T24" fmla="*/ 208 w 312"/>
                <a:gd name="T25" fmla="*/ 91 h 417"/>
                <a:gd name="T26" fmla="*/ 151 w 312"/>
                <a:gd name="T27" fmla="*/ 86 h 417"/>
                <a:gd name="T28" fmla="*/ 109 w 312"/>
                <a:gd name="T29" fmla="*/ 124 h 417"/>
                <a:gd name="T30" fmla="*/ 117 w 312"/>
                <a:gd name="T31" fmla="*/ 142 h 417"/>
                <a:gd name="T32" fmla="*/ 143 w 312"/>
                <a:gd name="T33" fmla="*/ 153 h 417"/>
                <a:gd name="T34" fmla="*/ 168 w 312"/>
                <a:gd name="T35" fmla="*/ 156 h 417"/>
                <a:gd name="T36" fmla="*/ 209 w 312"/>
                <a:gd name="T37" fmla="*/ 163 h 417"/>
                <a:gd name="T38" fmla="*/ 268 w 312"/>
                <a:gd name="T39" fmla="*/ 191 h 417"/>
                <a:gd name="T40" fmla="*/ 305 w 312"/>
                <a:gd name="T41" fmla="*/ 284 h 417"/>
                <a:gd name="T42" fmla="*/ 161 w 312"/>
                <a:gd name="T43" fmla="*/ 413 h 417"/>
                <a:gd name="T44" fmla="*/ 76 w 312"/>
                <a:gd name="T45" fmla="*/ 395 h 417"/>
                <a:gd name="T46" fmla="*/ 30 w 312"/>
                <a:gd name="T47" fmla="*/ 366 h 417"/>
                <a:gd name="T48" fmla="*/ 76 w 312"/>
                <a:gd name="T49" fmla="*/ 296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2" h="417">
                  <a:moveTo>
                    <a:pt x="76" y="296"/>
                  </a:moveTo>
                  <a:cubicBezTo>
                    <a:pt x="76" y="296"/>
                    <a:pt x="126" y="320"/>
                    <a:pt x="156" y="321"/>
                  </a:cubicBezTo>
                  <a:cubicBezTo>
                    <a:pt x="193" y="322"/>
                    <a:pt x="210" y="309"/>
                    <a:pt x="209" y="285"/>
                  </a:cubicBezTo>
                  <a:cubicBezTo>
                    <a:pt x="208" y="275"/>
                    <a:pt x="205" y="267"/>
                    <a:pt x="199" y="260"/>
                  </a:cubicBezTo>
                  <a:cubicBezTo>
                    <a:pt x="194" y="255"/>
                    <a:pt x="186" y="251"/>
                    <a:pt x="173" y="249"/>
                  </a:cubicBezTo>
                  <a:cubicBezTo>
                    <a:pt x="148" y="245"/>
                    <a:pt x="148" y="245"/>
                    <a:pt x="148" y="245"/>
                  </a:cubicBezTo>
                  <a:cubicBezTo>
                    <a:pt x="137" y="243"/>
                    <a:pt x="119" y="240"/>
                    <a:pt x="109" y="236"/>
                  </a:cubicBezTo>
                  <a:cubicBezTo>
                    <a:pt x="109" y="236"/>
                    <a:pt x="71" y="225"/>
                    <a:pt x="54" y="207"/>
                  </a:cubicBezTo>
                  <a:cubicBezTo>
                    <a:pt x="37" y="189"/>
                    <a:pt x="28" y="163"/>
                    <a:pt x="26" y="130"/>
                  </a:cubicBezTo>
                  <a:cubicBezTo>
                    <a:pt x="23" y="61"/>
                    <a:pt x="67" y="8"/>
                    <a:pt x="148" y="2"/>
                  </a:cubicBezTo>
                  <a:cubicBezTo>
                    <a:pt x="173" y="0"/>
                    <a:pt x="200" y="1"/>
                    <a:pt x="225" y="9"/>
                  </a:cubicBezTo>
                  <a:cubicBezTo>
                    <a:pt x="239" y="12"/>
                    <a:pt x="259" y="20"/>
                    <a:pt x="269" y="32"/>
                  </a:cubicBezTo>
                  <a:cubicBezTo>
                    <a:pt x="299" y="69"/>
                    <a:pt x="243" y="102"/>
                    <a:pt x="208" y="91"/>
                  </a:cubicBezTo>
                  <a:cubicBezTo>
                    <a:pt x="208" y="91"/>
                    <a:pt x="180" y="84"/>
                    <a:pt x="151" y="86"/>
                  </a:cubicBezTo>
                  <a:cubicBezTo>
                    <a:pt x="120" y="87"/>
                    <a:pt x="108" y="107"/>
                    <a:pt x="109" y="124"/>
                  </a:cubicBezTo>
                  <a:cubicBezTo>
                    <a:pt x="109" y="129"/>
                    <a:pt x="111" y="136"/>
                    <a:pt x="117" y="142"/>
                  </a:cubicBezTo>
                  <a:cubicBezTo>
                    <a:pt x="122" y="147"/>
                    <a:pt x="130" y="151"/>
                    <a:pt x="143" y="153"/>
                  </a:cubicBezTo>
                  <a:cubicBezTo>
                    <a:pt x="168" y="156"/>
                    <a:pt x="168" y="156"/>
                    <a:pt x="168" y="156"/>
                  </a:cubicBezTo>
                  <a:cubicBezTo>
                    <a:pt x="180" y="157"/>
                    <a:pt x="198" y="161"/>
                    <a:pt x="209" y="163"/>
                  </a:cubicBezTo>
                  <a:cubicBezTo>
                    <a:pt x="209" y="163"/>
                    <a:pt x="250" y="174"/>
                    <a:pt x="268" y="191"/>
                  </a:cubicBezTo>
                  <a:cubicBezTo>
                    <a:pt x="291" y="213"/>
                    <a:pt x="302" y="244"/>
                    <a:pt x="305" y="284"/>
                  </a:cubicBezTo>
                  <a:cubicBezTo>
                    <a:pt x="312" y="372"/>
                    <a:pt x="244" y="417"/>
                    <a:pt x="161" y="413"/>
                  </a:cubicBezTo>
                  <a:cubicBezTo>
                    <a:pt x="132" y="411"/>
                    <a:pt x="103" y="406"/>
                    <a:pt x="76" y="395"/>
                  </a:cubicBezTo>
                  <a:cubicBezTo>
                    <a:pt x="60" y="389"/>
                    <a:pt x="42" y="380"/>
                    <a:pt x="30" y="366"/>
                  </a:cubicBezTo>
                  <a:cubicBezTo>
                    <a:pt x="0" y="343"/>
                    <a:pt x="41" y="276"/>
                    <a:pt x="76" y="296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2" name="Freeform 115"/>
            <p:cNvSpPr>
              <a:spLocks/>
            </p:cNvSpPr>
            <p:nvPr userDrawn="1"/>
          </p:nvSpPr>
          <p:spPr bwMode="auto">
            <a:xfrm>
              <a:off x="9986170" y="5626896"/>
              <a:ext cx="188913" cy="254000"/>
            </a:xfrm>
            <a:custGeom>
              <a:avLst/>
              <a:gdLst>
                <a:gd name="T0" fmla="*/ 75 w 311"/>
                <a:gd name="T1" fmla="*/ 296 h 417"/>
                <a:gd name="T2" fmla="*/ 155 w 311"/>
                <a:gd name="T3" fmla="*/ 321 h 417"/>
                <a:gd name="T4" fmla="*/ 208 w 311"/>
                <a:gd name="T5" fmla="*/ 285 h 417"/>
                <a:gd name="T6" fmla="*/ 199 w 311"/>
                <a:gd name="T7" fmla="*/ 260 h 417"/>
                <a:gd name="T8" fmla="*/ 173 w 311"/>
                <a:gd name="T9" fmla="*/ 249 h 417"/>
                <a:gd name="T10" fmla="*/ 147 w 311"/>
                <a:gd name="T11" fmla="*/ 245 h 417"/>
                <a:gd name="T12" fmla="*/ 108 w 311"/>
                <a:gd name="T13" fmla="*/ 236 h 417"/>
                <a:gd name="T14" fmla="*/ 53 w 311"/>
                <a:gd name="T15" fmla="*/ 207 h 417"/>
                <a:gd name="T16" fmla="*/ 25 w 311"/>
                <a:gd name="T17" fmla="*/ 130 h 417"/>
                <a:gd name="T18" fmla="*/ 147 w 311"/>
                <a:gd name="T19" fmla="*/ 2 h 417"/>
                <a:gd name="T20" fmla="*/ 224 w 311"/>
                <a:gd name="T21" fmla="*/ 9 h 417"/>
                <a:gd name="T22" fmla="*/ 268 w 311"/>
                <a:gd name="T23" fmla="*/ 32 h 417"/>
                <a:gd name="T24" fmla="*/ 207 w 311"/>
                <a:gd name="T25" fmla="*/ 91 h 417"/>
                <a:gd name="T26" fmla="*/ 150 w 311"/>
                <a:gd name="T27" fmla="*/ 86 h 417"/>
                <a:gd name="T28" fmla="*/ 108 w 311"/>
                <a:gd name="T29" fmla="*/ 124 h 417"/>
                <a:gd name="T30" fmla="*/ 116 w 311"/>
                <a:gd name="T31" fmla="*/ 142 h 417"/>
                <a:gd name="T32" fmla="*/ 142 w 311"/>
                <a:gd name="T33" fmla="*/ 153 h 417"/>
                <a:gd name="T34" fmla="*/ 168 w 311"/>
                <a:gd name="T35" fmla="*/ 156 h 417"/>
                <a:gd name="T36" fmla="*/ 208 w 311"/>
                <a:gd name="T37" fmla="*/ 163 h 417"/>
                <a:gd name="T38" fmla="*/ 267 w 311"/>
                <a:gd name="T39" fmla="*/ 191 h 417"/>
                <a:gd name="T40" fmla="*/ 304 w 311"/>
                <a:gd name="T41" fmla="*/ 284 h 417"/>
                <a:gd name="T42" fmla="*/ 161 w 311"/>
                <a:gd name="T43" fmla="*/ 413 h 417"/>
                <a:gd name="T44" fmla="*/ 75 w 311"/>
                <a:gd name="T45" fmla="*/ 395 h 417"/>
                <a:gd name="T46" fmla="*/ 29 w 311"/>
                <a:gd name="T47" fmla="*/ 366 h 417"/>
                <a:gd name="T48" fmla="*/ 75 w 311"/>
                <a:gd name="T49" fmla="*/ 296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1" h="417">
                  <a:moveTo>
                    <a:pt x="75" y="296"/>
                  </a:moveTo>
                  <a:cubicBezTo>
                    <a:pt x="75" y="296"/>
                    <a:pt x="126" y="320"/>
                    <a:pt x="155" y="321"/>
                  </a:cubicBezTo>
                  <a:cubicBezTo>
                    <a:pt x="193" y="322"/>
                    <a:pt x="210" y="309"/>
                    <a:pt x="208" y="285"/>
                  </a:cubicBezTo>
                  <a:cubicBezTo>
                    <a:pt x="207" y="275"/>
                    <a:pt x="204" y="267"/>
                    <a:pt x="199" y="260"/>
                  </a:cubicBezTo>
                  <a:cubicBezTo>
                    <a:pt x="193" y="255"/>
                    <a:pt x="185" y="251"/>
                    <a:pt x="173" y="249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36" y="243"/>
                    <a:pt x="118" y="240"/>
                    <a:pt x="108" y="236"/>
                  </a:cubicBezTo>
                  <a:cubicBezTo>
                    <a:pt x="108" y="236"/>
                    <a:pt x="70" y="225"/>
                    <a:pt x="53" y="207"/>
                  </a:cubicBezTo>
                  <a:cubicBezTo>
                    <a:pt x="36" y="189"/>
                    <a:pt x="27" y="163"/>
                    <a:pt x="25" y="130"/>
                  </a:cubicBezTo>
                  <a:cubicBezTo>
                    <a:pt x="22" y="61"/>
                    <a:pt x="66" y="8"/>
                    <a:pt x="147" y="2"/>
                  </a:cubicBezTo>
                  <a:cubicBezTo>
                    <a:pt x="173" y="0"/>
                    <a:pt x="199" y="1"/>
                    <a:pt x="224" y="9"/>
                  </a:cubicBezTo>
                  <a:cubicBezTo>
                    <a:pt x="239" y="12"/>
                    <a:pt x="259" y="20"/>
                    <a:pt x="268" y="32"/>
                  </a:cubicBezTo>
                  <a:cubicBezTo>
                    <a:pt x="298" y="69"/>
                    <a:pt x="243" y="102"/>
                    <a:pt x="207" y="91"/>
                  </a:cubicBezTo>
                  <a:cubicBezTo>
                    <a:pt x="207" y="91"/>
                    <a:pt x="180" y="84"/>
                    <a:pt x="150" y="86"/>
                  </a:cubicBezTo>
                  <a:cubicBezTo>
                    <a:pt x="119" y="87"/>
                    <a:pt x="107" y="107"/>
                    <a:pt x="108" y="124"/>
                  </a:cubicBezTo>
                  <a:cubicBezTo>
                    <a:pt x="109" y="129"/>
                    <a:pt x="110" y="136"/>
                    <a:pt x="116" y="142"/>
                  </a:cubicBezTo>
                  <a:cubicBezTo>
                    <a:pt x="121" y="147"/>
                    <a:pt x="129" y="151"/>
                    <a:pt x="142" y="153"/>
                  </a:cubicBezTo>
                  <a:cubicBezTo>
                    <a:pt x="168" y="156"/>
                    <a:pt x="168" y="156"/>
                    <a:pt x="168" y="156"/>
                  </a:cubicBezTo>
                  <a:cubicBezTo>
                    <a:pt x="179" y="157"/>
                    <a:pt x="197" y="161"/>
                    <a:pt x="208" y="163"/>
                  </a:cubicBezTo>
                  <a:cubicBezTo>
                    <a:pt x="208" y="163"/>
                    <a:pt x="249" y="174"/>
                    <a:pt x="267" y="191"/>
                  </a:cubicBezTo>
                  <a:cubicBezTo>
                    <a:pt x="290" y="213"/>
                    <a:pt x="301" y="244"/>
                    <a:pt x="304" y="284"/>
                  </a:cubicBezTo>
                  <a:cubicBezTo>
                    <a:pt x="311" y="372"/>
                    <a:pt x="243" y="417"/>
                    <a:pt x="161" y="413"/>
                  </a:cubicBezTo>
                  <a:cubicBezTo>
                    <a:pt x="131" y="411"/>
                    <a:pt x="102" y="406"/>
                    <a:pt x="75" y="395"/>
                  </a:cubicBezTo>
                  <a:cubicBezTo>
                    <a:pt x="59" y="389"/>
                    <a:pt x="41" y="380"/>
                    <a:pt x="29" y="366"/>
                  </a:cubicBezTo>
                  <a:cubicBezTo>
                    <a:pt x="0" y="343"/>
                    <a:pt x="40" y="276"/>
                    <a:pt x="75" y="296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5813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1264"/>
            <a:ext cx="5384800" cy="4492626"/>
          </a:xfrm>
        </p:spPr>
        <p:txBody>
          <a:bodyPr>
            <a:normAutofit/>
          </a:bodyPr>
          <a:lstStyle>
            <a:lvl1pPr>
              <a:defRPr sz="1575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1264"/>
            <a:ext cx="5384800" cy="4492626"/>
          </a:xfrm>
        </p:spPr>
        <p:txBody>
          <a:bodyPr>
            <a:normAutofit/>
          </a:bodyPr>
          <a:lstStyle>
            <a:lvl1pPr>
              <a:defRPr sz="1575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8E62-E90A-4F9D-9322-3DDBF788D3D3}" type="datetimeFigureOut">
              <a:rPr lang="en-GB" smtClean="0">
                <a:solidFill>
                  <a:srgbClr val="858585"/>
                </a:solidFill>
              </a:rPr>
              <a:pPr/>
              <a:t>18/09/2016</a:t>
            </a:fld>
            <a:endParaRPr lang="en-GB">
              <a:solidFill>
                <a:srgbClr val="85858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85858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F8BE22-DB9C-48A1-805B-0CDEE83BAAD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73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2985"/>
            <a:ext cx="5386917" cy="639762"/>
          </a:xfrm>
        </p:spPr>
        <p:txBody>
          <a:bodyPr anchor="b"/>
          <a:lstStyle>
            <a:lvl1pPr marL="0" indent="0">
              <a:lnSpc>
                <a:spcPct val="80000"/>
              </a:lnSpc>
              <a:buNone/>
              <a:defRPr sz="1575" b="1">
                <a:solidFill>
                  <a:schemeClr val="accent2"/>
                </a:solidFill>
                <a:latin typeface="Unilever Illustrative Type" panose="02000803000000000000" pitchFamily="2" charset="0"/>
              </a:defRPr>
            </a:lvl1pPr>
            <a:lvl2pPr marL="342809" indent="0">
              <a:buNone/>
              <a:defRPr sz="1500" b="1"/>
            </a:lvl2pPr>
            <a:lvl3pPr marL="685617" indent="0">
              <a:buNone/>
              <a:defRPr sz="1350" b="1"/>
            </a:lvl3pPr>
            <a:lvl4pPr marL="1028426" indent="0">
              <a:buNone/>
              <a:defRPr sz="1200" b="1"/>
            </a:lvl4pPr>
            <a:lvl5pPr marL="1371234" indent="0">
              <a:buNone/>
              <a:defRPr sz="1200" b="1"/>
            </a:lvl5pPr>
            <a:lvl6pPr marL="1714043" indent="0">
              <a:buNone/>
              <a:defRPr sz="1200" b="1"/>
            </a:lvl6pPr>
            <a:lvl7pPr marL="2056851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8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02747"/>
            <a:ext cx="5386917" cy="3951288"/>
          </a:xfrm>
        </p:spPr>
        <p:txBody>
          <a:bodyPr/>
          <a:lstStyle>
            <a:lvl1pPr>
              <a:defRPr sz="1575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362985"/>
            <a:ext cx="5389033" cy="639762"/>
          </a:xfrm>
        </p:spPr>
        <p:txBody>
          <a:bodyPr anchor="b"/>
          <a:lstStyle>
            <a:lvl1pPr marL="0" indent="0">
              <a:lnSpc>
                <a:spcPct val="80000"/>
              </a:lnSpc>
              <a:buNone/>
              <a:defRPr sz="1575" b="1">
                <a:solidFill>
                  <a:schemeClr val="accent2"/>
                </a:solidFill>
                <a:latin typeface="Unilever Illustrative Type" panose="02000803000000000000" pitchFamily="2" charset="0"/>
              </a:defRPr>
            </a:lvl1pPr>
            <a:lvl2pPr marL="342809" indent="0">
              <a:buNone/>
              <a:defRPr sz="1500" b="1"/>
            </a:lvl2pPr>
            <a:lvl3pPr marL="685617" indent="0">
              <a:buNone/>
              <a:defRPr sz="1350" b="1"/>
            </a:lvl3pPr>
            <a:lvl4pPr marL="1028426" indent="0">
              <a:buNone/>
              <a:defRPr sz="1200" b="1"/>
            </a:lvl4pPr>
            <a:lvl5pPr marL="1371234" indent="0">
              <a:buNone/>
              <a:defRPr sz="1200" b="1"/>
            </a:lvl5pPr>
            <a:lvl6pPr marL="1714043" indent="0">
              <a:buNone/>
              <a:defRPr sz="1200" b="1"/>
            </a:lvl6pPr>
            <a:lvl7pPr marL="2056851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002747"/>
            <a:ext cx="5389033" cy="3951288"/>
          </a:xfrm>
        </p:spPr>
        <p:txBody>
          <a:bodyPr/>
          <a:lstStyle>
            <a:lvl1pPr>
              <a:defRPr sz="1575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8E62-E90A-4F9D-9322-3DDBF788D3D3}" type="datetimeFigureOut">
              <a:rPr lang="en-GB" smtClean="0">
                <a:solidFill>
                  <a:srgbClr val="858585"/>
                </a:solidFill>
              </a:rPr>
              <a:pPr/>
              <a:t>18/09/2016</a:t>
            </a:fld>
            <a:endParaRPr lang="en-GB">
              <a:solidFill>
                <a:srgbClr val="85858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85858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F8BE22-DB9C-48A1-805B-0CDEE83BAAD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87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8E62-E90A-4F9D-9322-3DDBF788D3D3}" type="datetimeFigureOut">
              <a:rPr lang="en-GB" smtClean="0">
                <a:solidFill>
                  <a:srgbClr val="858585"/>
                </a:solidFill>
              </a:rPr>
              <a:pPr/>
              <a:t>18/09/2016</a:t>
            </a:fld>
            <a:endParaRPr lang="en-GB">
              <a:solidFill>
                <a:srgbClr val="85858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85858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F8BE22-DB9C-48A1-805B-0CDEE83BAAD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19" name="unilever vector"/>
          <p:cNvGrpSpPr>
            <a:grpSpLocks noChangeAspect="1"/>
          </p:cNvGrpSpPr>
          <p:nvPr userDrawn="1"/>
        </p:nvGrpSpPr>
        <p:grpSpPr>
          <a:xfrm>
            <a:off x="11157679" y="192995"/>
            <a:ext cx="737808" cy="816350"/>
            <a:chOff x="2992438" y="0"/>
            <a:chExt cx="6205538" cy="6864351"/>
          </a:xfrm>
          <a:solidFill>
            <a:schemeClr val="bg1"/>
          </a:solidFill>
        </p:grpSpPr>
        <p:sp>
          <p:nvSpPr>
            <p:cNvPr id="20" name="Freeform 5"/>
            <p:cNvSpPr>
              <a:spLocks noEditPoints="1"/>
            </p:cNvSpPr>
            <p:nvPr userDrawn="1"/>
          </p:nvSpPr>
          <p:spPr bwMode="auto">
            <a:xfrm>
              <a:off x="2992438" y="5526088"/>
              <a:ext cx="6205538" cy="1338263"/>
            </a:xfrm>
            <a:custGeom>
              <a:avLst/>
              <a:gdLst>
                <a:gd name="T0" fmla="*/ 2238 w 18382"/>
                <a:gd name="T1" fmla="*/ 1022 h 3968"/>
                <a:gd name="T2" fmla="*/ 2876 w 18382"/>
                <a:gd name="T3" fmla="*/ 649 h 3968"/>
                <a:gd name="T4" fmla="*/ 1401 w 18382"/>
                <a:gd name="T5" fmla="*/ 3947 h 3968"/>
                <a:gd name="T6" fmla="*/ 210 w 18382"/>
                <a:gd name="T7" fmla="*/ 933 h 3968"/>
                <a:gd name="T8" fmla="*/ 842 w 18382"/>
                <a:gd name="T9" fmla="*/ 913 h 3968"/>
                <a:gd name="T10" fmla="*/ 1485 w 18382"/>
                <a:gd name="T11" fmla="*/ 3621 h 3968"/>
                <a:gd name="T12" fmla="*/ 2380 w 18382"/>
                <a:gd name="T13" fmla="*/ 1493 h 3968"/>
                <a:gd name="T14" fmla="*/ 14747 w 18382"/>
                <a:gd name="T15" fmla="*/ 2661 h 3968"/>
                <a:gd name="T16" fmla="*/ 14514 w 18382"/>
                <a:gd name="T17" fmla="*/ 2241 h 3968"/>
                <a:gd name="T18" fmla="*/ 10184 w 18382"/>
                <a:gd name="T19" fmla="*/ 2272 h 3968"/>
                <a:gd name="T20" fmla="*/ 10005 w 18382"/>
                <a:gd name="T21" fmla="*/ 3158 h 3968"/>
                <a:gd name="T22" fmla="*/ 7117 w 18382"/>
                <a:gd name="T23" fmla="*/ 448 h 3968"/>
                <a:gd name="T24" fmla="*/ 6421 w 18382"/>
                <a:gd name="T25" fmla="*/ 638 h 3968"/>
                <a:gd name="T26" fmla="*/ 7117 w 18382"/>
                <a:gd name="T27" fmla="*/ 448 h 3968"/>
                <a:gd name="T28" fmla="*/ 8582 w 18382"/>
                <a:gd name="T29" fmla="*/ 651 h 3968"/>
                <a:gd name="T30" fmla="*/ 8476 w 18382"/>
                <a:gd name="T31" fmla="*/ 2536 h 3968"/>
                <a:gd name="T32" fmla="*/ 15821 w 18382"/>
                <a:gd name="T33" fmla="*/ 2177 h 3968"/>
                <a:gd name="T34" fmla="*/ 14325 w 18382"/>
                <a:gd name="T35" fmla="*/ 3325 h 3968"/>
                <a:gd name="T36" fmla="*/ 14651 w 18382"/>
                <a:gd name="T37" fmla="*/ 1818 h 3968"/>
                <a:gd name="T38" fmla="*/ 14514 w 18382"/>
                <a:gd name="T39" fmla="*/ 3905 h 3968"/>
                <a:gd name="T40" fmla="*/ 16285 w 18382"/>
                <a:gd name="T41" fmla="*/ 3905 h 3968"/>
                <a:gd name="T42" fmla="*/ 17634 w 18382"/>
                <a:gd name="T43" fmla="*/ 2050 h 3968"/>
                <a:gd name="T44" fmla="*/ 18382 w 18382"/>
                <a:gd name="T45" fmla="*/ 2019 h 3968"/>
                <a:gd name="T46" fmla="*/ 16465 w 18382"/>
                <a:gd name="T47" fmla="*/ 3073 h 3968"/>
                <a:gd name="T48" fmla="*/ 15821 w 18382"/>
                <a:gd name="T49" fmla="*/ 2177 h 3968"/>
                <a:gd name="T50" fmla="*/ 8034 w 18382"/>
                <a:gd name="T51" fmla="*/ 3048 h 3968"/>
                <a:gd name="T52" fmla="*/ 8574 w 18382"/>
                <a:gd name="T53" fmla="*/ 19 h 3968"/>
                <a:gd name="T54" fmla="*/ 8613 w 18382"/>
                <a:gd name="T55" fmla="*/ 3046 h 3968"/>
                <a:gd name="T56" fmla="*/ 9499 w 18382"/>
                <a:gd name="T57" fmla="*/ 3431 h 3968"/>
                <a:gd name="T58" fmla="*/ 10342 w 18382"/>
                <a:gd name="T59" fmla="*/ 1765 h 3968"/>
                <a:gd name="T60" fmla="*/ 10152 w 18382"/>
                <a:gd name="T61" fmla="*/ 3358 h 3968"/>
                <a:gd name="T62" fmla="*/ 11627 w 18382"/>
                <a:gd name="T63" fmla="*/ 2093 h 3968"/>
                <a:gd name="T64" fmla="*/ 12670 w 18382"/>
                <a:gd name="T65" fmla="*/ 3452 h 3968"/>
                <a:gd name="T66" fmla="*/ 12923 w 18382"/>
                <a:gd name="T67" fmla="*/ 2261 h 3968"/>
                <a:gd name="T68" fmla="*/ 13546 w 18382"/>
                <a:gd name="T69" fmla="*/ 1966 h 3968"/>
                <a:gd name="T70" fmla="*/ 11659 w 18382"/>
                <a:gd name="T71" fmla="*/ 2967 h 3968"/>
                <a:gd name="T72" fmla="*/ 9615 w 18382"/>
                <a:gd name="T73" fmla="*/ 3652 h 3968"/>
                <a:gd name="T74" fmla="*/ 8192 w 18382"/>
                <a:gd name="T75" fmla="*/ 3494 h 3968"/>
                <a:gd name="T76" fmla="*/ 6390 w 18382"/>
                <a:gd name="T77" fmla="*/ 3231 h 3968"/>
                <a:gd name="T78" fmla="*/ 4798 w 18382"/>
                <a:gd name="T79" fmla="*/ 2736 h 3968"/>
                <a:gd name="T80" fmla="*/ 3126 w 18382"/>
                <a:gd name="T81" fmla="*/ 3701 h 3968"/>
                <a:gd name="T82" fmla="*/ 3525 w 18382"/>
                <a:gd name="T83" fmla="*/ 2197 h 3968"/>
                <a:gd name="T84" fmla="*/ 3856 w 18382"/>
                <a:gd name="T85" fmla="*/ 2177 h 3968"/>
                <a:gd name="T86" fmla="*/ 4988 w 18382"/>
                <a:gd name="T87" fmla="*/ 1765 h 3968"/>
                <a:gd name="T88" fmla="*/ 6232 w 18382"/>
                <a:gd name="T89" fmla="*/ 2819 h 3968"/>
                <a:gd name="T90" fmla="*/ 6832 w 18382"/>
                <a:gd name="T91" fmla="*/ 2799 h 3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382" h="3968">
                  <a:moveTo>
                    <a:pt x="2380" y="1493"/>
                  </a:moveTo>
                  <a:cubicBezTo>
                    <a:pt x="2350" y="1397"/>
                    <a:pt x="2262" y="1181"/>
                    <a:pt x="2238" y="1022"/>
                  </a:cubicBezTo>
                  <a:cubicBezTo>
                    <a:pt x="2185" y="670"/>
                    <a:pt x="2370" y="438"/>
                    <a:pt x="2539" y="385"/>
                  </a:cubicBezTo>
                  <a:cubicBezTo>
                    <a:pt x="2728" y="332"/>
                    <a:pt x="2802" y="427"/>
                    <a:pt x="2876" y="649"/>
                  </a:cubicBezTo>
                  <a:cubicBezTo>
                    <a:pt x="2971" y="986"/>
                    <a:pt x="2981" y="1428"/>
                    <a:pt x="2949" y="2061"/>
                  </a:cubicBezTo>
                  <a:cubicBezTo>
                    <a:pt x="2908" y="2925"/>
                    <a:pt x="2476" y="3968"/>
                    <a:pt x="1401" y="3947"/>
                  </a:cubicBezTo>
                  <a:cubicBezTo>
                    <a:pt x="473" y="3927"/>
                    <a:pt x="62" y="3325"/>
                    <a:pt x="20" y="2409"/>
                  </a:cubicBezTo>
                  <a:cubicBezTo>
                    <a:pt x="0" y="1977"/>
                    <a:pt x="31" y="1545"/>
                    <a:pt x="210" y="933"/>
                  </a:cubicBezTo>
                  <a:cubicBezTo>
                    <a:pt x="304" y="607"/>
                    <a:pt x="389" y="490"/>
                    <a:pt x="684" y="427"/>
                  </a:cubicBezTo>
                  <a:cubicBezTo>
                    <a:pt x="915" y="385"/>
                    <a:pt x="895" y="627"/>
                    <a:pt x="842" y="913"/>
                  </a:cubicBezTo>
                  <a:cubicBezTo>
                    <a:pt x="726" y="1545"/>
                    <a:pt x="673" y="1850"/>
                    <a:pt x="716" y="2567"/>
                  </a:cubicBezTo>
                  <a:cubicBezTo>
                    <a:pt x="757" y="3325"/>
                    <a:pt x="1106" y="3621"/>
                    <a:pt x="1485" y="3621"/>
                  </a:cubicBezTo>
                  <a:cubicBezTo>
                    <a:pt x="2054" y="3632"/>
                    <a:pt x="2307" y="3158"/>
                    <a:pt x="2413" y="2472"/>
                  </a:cubicBezTo>
                  <a:cubicBezTo>
                    <a:pt x="2496" y="1924"/>
                    <a:pt x="2433" y="1661"/>
                    <a:pt x="2380" y="1493"/>
                  </a:cubicBezTo>
                  <a:moveTo>
                    <a:pt x="14514" y="2241"/>
                  </a:moveTo>
                  <a:cubicBezTo>
                    <a:pt x="14736" y="2241"/>
                    <a:pt x="14800" y="2503"/>
                    <a:pt x="14747" y="2661"/>
                  </a:cubicBezTo>
                  <a:cubicBezTo>
                    <a:pt x="14694" y="2819"/>
                    <a:pt x="14505" y="2999"/>
                    <a:pt x="14209" y="3052"/>
                  </a:cubicBezTo>
                  <a:cubicBezTo>
                    <a:pt x="14146" y="2894"/>
                    <a:pt x="14114" y="2241"/>
                    <a:pt x="14514" y="2241"/>
                  </a:cubicBezTo>
                  <a:moveTo>
                    <a:pt x="10395" y="2598"/>
                  </a:moveTo>
                  <a:cubicBezTo>
                    <a:pt x="10395" y="2419"/>
                    <a:pt x="10299" y="2272"/>
                    <a:pt x="10184" y="2272"/>
                  </a:cubicBezTo>
                  <a:cubicBezTo>
                    <a:pt x="10088" y="2272"/>
                    <a:pt x="9868" y="2377"/>
                    <a:pt x="9868" y="2714"/>
                  </a:cubicBezTo>
                  <a:cubicBezTo>
                    <a:pt x="9868" y="2979"/>
                    <a:pt x="9962" y="3104"/>
                    <a:pt x="10005" y="3158"/>
                  </a:cubicBezTo>
                  <a:cubicBezTo>
                    <a:pt x="10309" y="3062"/>
                    <a:pt x="10395" y="2809"/>
                    <a:pt x="10395" y="2598"/>
                  </a:cubicBezTo>
                  <a:moveTo>
                    <a:pt x="7117" y="448"/>
                  </a:moveTo>
                  <a:cubicBezTo>
                    <a:pt x="7102" y="280"/>
                    <a:pt x="6969" y="164"/>
                    <a:pt x="6790" y="164"/>
                  </a:cubicBezTo>
                  <a:cubicBezTo>
                    <a:pt x="6590" y="164"/>
                    <a:pt x="6401" y="374"/>
                    <a:pt x="6421" y="638"/>
                  </a:cubicBezTo>
                  <a:cubicBezTo>
                    <a:pt x="6435" y="812"/>
                    <a:pt x="6537" y="955"/>
                    <a:pt x="6738" y="955"/>
                  </a:cubicBezTo>
                  <a:cubicBezTo>
                    <a:pt x="6969" y="955"/>
                    <a:pt x="7138" y="691"/>
                    <a:pt x="7117" y="448"/>
                  </a:cubicBezTo>
                  <a:moveTo>
                    <a:pt x="8830" y="1067"/>
                  </a:moveTo>
                  <a:cubicBezTo>
                    <a:pt x="8812" y="773"/>
                    <a:pt x="8741" y="640"/>
                    <a:pt x="8582" y="651"/>
                  </a:cubicBezTo>
                  <a:cubicBezTo>
                    <a:pt x="8373" y="663"/>
                    <a:pt x="8275" y="1324"/>
                    <a:pt x="8319" y="2018"/>
                  </a:cubicBezTo>
                  <a:cubicBezTo>
                    <a:pt x="8346" y="2470"/>
                    <a:pt x="8413" y="2540"/>
                    <a:pt x="8476" y="2536"/>
                  </a:cubicBezTo>
                  <a:cubicBezTo>
                    <a:pt x="8592" y="2529"/>
                    <a:pt x="8871" y="1720"/>
                    <a:pt x="8830" y="1067"/>
                  </a:cubicBezTo>
                  <a:moveTo>
                    <a:pt x="15821" y="2177"/>
                  </a:moveTo>
                  <a:cubicBezTo>
                    <a:pt x="15690" y="2719"/>
                    <a:pt x="15295" y="3516"/>
                    <a:pt x="14704" y="3516"/>
                  </a:cubicBezTo>
                  <a:cubicBezTo>
                    <a:pt x="14567" y="3516"/>
                    <a:pt x="14325" y="3463"/>
                    <a:pt x="14325" y="3325"/>
                  </a:cubicBezTo>
                  <a:cubicBezTo>
                    <a:pt x="14325" y="3178"/>
                    <a:pt x="15252" y="3158"/>
                    <a:pt x="15252" y="2451"/>
                  </a:cubicBezTo>
                  <a:cubicBezTo>
                    <a:pt x="15252" y="2188"/>
                    <a:pt x="15010" y="1818"/>
                    <a:pt x="14651" y="1818"/>
                  </a:cubicBezTo>
                  <a:cubicBezTo>
                    <a:pt x="14177" y="1818"/>
                    <a:pt x="13715" y="2335"/>
                    <a:pt x="13715" y="3052"/>
                  </a:cubicBezTo>
                  <a:cubicBezTo>
                    <a:pt x="13715" y="3694"/>
                    <a:pt x="14114" y="3905"/>
                    <a:pt x="14514" y="3905"/>
                  </a:cubicBezTo>
                  <a:cubicBezTo>
                    <a:pt x="15210" y="3905"/>
                    <a:pt x="15632" y="3336"/>
                    <a:pt x="15853" y="2862"/>
                  </a:cubicBezTo>
                  <a:cubicBezTo>
                    <a:pt x="15959" y="3178"/>
                    <a:pt x="16021" y="3905"/>
                    <a:pt x="16285" y="3905"/>
                  </a:cubicBezTo>
                  <a:cubicBezTo>
                    <a:pt x="16390" y="3905"/>
                    <a:pt x="16465" y="3852"/>
                    <a:pt x="16592" y="3568"/>
                  </a:cubicBezTo>
                  <a:cubicBezTo>
                    <a:pt x="16907" y="2862"/>
                    <a:pt x="17212" y="2050"/>
                    <a:pt x="17634" y="2050"/>
                  </a:cubicBezTo>
                  <a:cubicBezTo>
                    <a:pt x="17792" y="2050"/>
                    <a:pt x="17697" y="2335"/>
                    <a:pt x="18077" y="2335"/>
                  </a:cubicBezTo>
                  <a:cubicBezTo>
                    <a:pt x="18255" y="2335"/>
                    <a:pt x="18382" y="2188"/>
                    <a:pt x="18382" y="2019"/>
                  </a:cubicBezTo>
                  <a:cubicBezTo>
                    <a:pt x="18382" y="1776"/>
                    <a:pt x="18161" y="1587"/>
                    <a:pt x="17823" y="1587"/>
                  </a:cubicBezTo>
                  <a:cubicBezTo>
                    <a:pt x="16833" y="1587"/>
                    <a:pt x="16623" y="3073"/>
                    <a:pt x="16465" y="3073"/>
                  </a:cubicBezTo>
                  <a:cubicBezTo>
                    <a:pt x="16201" y="3073"/>
                    <a:pt x="16285" y="1882"/>
                    <a:pt x="16095" y="1882"/>
                  </a:cubicBezTo>
                  <a:cubicBezTo>
                    <a:pt x="15926" y="1882"/>
                    <a:pt x="15844" y="2083"/>
                    <a:pt x="15821" y="2177"/>
                  </a:cubicBezTo>
                  <a:moveTo>
                    <a:pt x="7391" y="3441"/>
                  </a:moveTo>
                  <a:cubicBezTo>
                    <a:pt x="7549" y="3441"/>
                    <a:pt x="7820" y="3390"/>
                    <a:pt x="8034" y="3048"/>
                  </a:cubicBezTo>
                  <a:cubicBezTo>
                    <a:pt x="7912" y="2776"/>
                    <a:pt x="7825" y="2228"/>
                    <a:pt x="7812" y="2028"/>
                  </a:cubicBezTo>
                  <a:cubicBezTo>
                    <a:pt x="7749" y="1007"/>
                    <a:pt x="8143" y="45"/>
                    <a:pt x="8574" y="19"/>
                  </a:cubicBezTo>
                  <a:cubicBezTo>
                    <a:pt x="8890" y="0"/>
                    <a:pt x="9142" y="299"/>
                    <a:pt x="9171" y="783"/>
                  </a:cubicBezTo>
                  <a:cubicBezTo>
                    <a:pt x="9249" y="2056"/>
                    <a:pt x="8825" y="2588"/>
                    <a:pt x="8613" y="3046"/>
                  </a:cubicBezTo>
                  <a:cubicBezTo>
                    <a:pt x="8649" y="3224"/>
                    <a:pt x="8950" y="3526"/>
                    <a:pt x="9235" y="3526"/>
                  </a:cubicBezTo>
                  <a:cubicBezTo>
                    <a:pt x="9340" y="3526"/>
                    <a:pt x="9467" y="3473"/>
                    <a:pt x="9499" y="3431"/>
                  </a:cubicBezTo>
                  <a:cubicBezTo>
                    <a:pt x="9477" y="3358"/>
                    <a:pt x="9456" y="3262"/>
                    <a:pt x="9456" y="3125"/>
                  </a:cubicBezTo>
                  <a:cubicBezTo>
                    <a:pt x="9456" y="2387"/>
                    <a:pt x="9931" y="1765"/>
                    <a:pt x="10342" y="1765"/>
                  </a:cubicBezTo>
                  <a:cubicBezTo>
                    <a:pt x="10668" y="1765"/>
                    <a:pt x="10858" y="2198"/>
                    <a:pt x="10858" y="2483"/>
                  </a:cubicBezTo>
                  <a:cubicBezTo>
                    <a:pt x="10858" y="2819"/>
                    <a:pt x="10573" y="3094"/>
                    <a:pt x="10152" y="3358"/>
                  </a:cubicBezTo>
                  <a:cubicBezTo>
                    <a:pt x="10226" y="3431"/>
                    <a:pt x="10362" y="3484"/>
                    <a:pt x="10479" y="3484"/>
                  </a:cubicBezTo>
                  <a:cubicBezTo>
                    <a:pt x="11080" y="3484"/>
                    <a:pt x="11394" y="2757"/>
                    <a:pt x="11627" y="2093"/>
                  </a:cubicBezTo>
                  <a:cubicBezTo>
                    <a:pt x="11669" y="1966"/>
                    <a:pt x="11743" y="1787"/>
                    <a:pt x="11891" y="1787"/>
                  </a:cubicBezTo>
                  <a:cubicBezTo>
                    <a:pt x="12144" y="1787"/>
                    <a:pt x="12250" y="3452"/>
                    <a:pt x="12670" y="3452"/>
                  </a:cubicBezTo>
                  <a:cubicBezTo>
                    <a:pt x="12850" y="3452"/>
                    <a:pt x="12997" y="3083"/>
                    <a:pt x="12997" y="2799"/>
                  </a:cubicBezTo>
                  <a:cubicBezTo>
                    <a:pt x="12997" y="2588"/>
                    <a:pt x="12923" y="2567"/>
                    <a:pt x="12923" y="2261"/>
                  </a:cubicBezTo>
                  <a:cubicBezTo>
                    <a:pt x="12923" y="1924"/>
                    <a:pt x="13102" y="1640"/>
                    <a:pt x="13345" y="1640"/>
                  </a:cubicBezTo>
                  <a:cubicBezTo>
                    <a:pt x="13493" y="1640"/>
                    <a:pt x="13546" y="1787"/>
                    <a:pt x="13546" y="1966"/>
                  </a:cubicBezTo>
                  <a:cubicBezTo>
                    <a:pt x="13546" y="2640"/>
                    <a:pt x="13060" y="3895"/>
                    <a:pt x="12345" y="3895"/>
                  </a:cubicBezTo>
                  <a:cubicBezTo>
                    <a:pt x="11806" y="3895"/>
                    <a:pt x="11848" y="2967"/>
                    <a:pt x="11659" y="2967"/>
                  </a:cubicBezTo>
                  <a:cubicBezTo>
                    <a:pt x="11447" y="2967"/>
                    <a:pt x="11152" y="3905"/>
                    <a:pt x="10110" y="3905"/>
                  </a:cubicBezTo>
                  <a:cubicBezTo>
                    <a:pt x="9940" y="3905"/>
                    <a:pt x="9762" y="3821"/>
                    <a:pt x="9615" y="3652"/>
                  </a:cubicBezTo>
                  <a:cubicBezTo>
                    <a:pt x="9362" y="3821"/>
                    <a:pt x="9151" y="3895"/>
                    <a:pt x="8908" y="3895"/>
                  </a:cubicBezTo>
                  <a:cubicBezTo>
                    <a:pt x="8518" y="3895"/>
                    <a:pt x="8350" y="3494"/>
                    <a:pt x="8192" y="3494"/>
                  </a:cubicBezTo>
                  <a:cubicBezTo>
                    <a:pt x="8002" y="3494"/>
                    <a:pt x="7792" y="3905"/>
                    <a:pt x="7159" y="3905"/>
                  </a:cubicBezTo>
                  <a:cubicBezTo>
                    <a:pt x="6653" y="3905"/>
                    <a:pt x="6569" y="3231"/>
                    <a:pt x="6390" y="3231"/>
                  </a:cubicBezTo>
                  <a:cubicBezTo>
                    <a:pt x="6232" y="3231"/>
                    <a:pt x="5989" y="3905"/>
                    <a:pt x="5726" y="3905"/>
                  </a:cubicBezTo>
                  <a:cubicBezTo>
                    <a:pt x="5283" y="3905"/>
                    <a:pt x="5189" y="2736"/>
                    <a:pt x="4798" y="2736"/>
                  </a:cubicBezTo>
                  <a:cubicBezTo>
                    <a:pt x="4493" y="2736"/>
                    <a:pt x="3527" y="3923"/>
                    <a:pt x="3265" y="3896"/>
                  </a:cubicBezTo>
                  <a:cubicBezTo>
                    <a:pt x="3159" y="3885"/>
                    <a:pt x="3115" y="3806"/>
                    <a:pt x="3126" y="3701"/>
                  </a:cubicBezTo>
                  <a:cubicBezTo>
                    <a:pt x="3141" y="3555"/>
                    <a:pt x="3266" y="3165"/>
                    <a:pt x="3318" y="2981"/>
                  </a:cubicBezTo>
                  <a:cubicBezTo>
                    <a:pt x="3403" y="2660"/>
                    <a:pt x="3481" y="2309"/>
                    <a:pt x="3525" y="2197"/>
                  </a:cubicBezTo>
                  <a:cubicBezTo>
                    <a:pt x="3568" y="2084"/>
                    <a:pt x="3686" y="2003"/>
                    <a:pt x="3779" y="2012"/>
                  </a:cubicBezTo>
                  <a:cubicBezTo>
                    <a:pt x="3826" y="2016"/>
                    <a:pt x="3841" y="2104"/>
                    <a:pt x="3856" y="2177"/>
                  </a:cubicBezTo>
                  <a:cubicBezTo>
                    <a:pt x="3909" y="2438"/>
                    <a:pt x="3983" y="2704"/>
                    <a:pt x="4067" y="2704"/>
                  </a:cubicBezTo>
                  <a:cubicBezTo>
                    <a:pt x="4215" y="2704"/>
                    <a:pt x="4704" y="1765"/>
                    <a:pt x="4988" y="1765"/>
                  </a:cubicBezTo>
                  <a:cubicBezTo>
                    <a:pt x="5336" y="1765"/>
                    <a:pt x="5378" y="3241"/>
                    <a:pt x="5852" y="3241"/>
                  </a:cubicBezTo>
                  <a:cubicBezTo>
                    <a:pt x="6010" y="3241"/>
                    <a:pt x="6126" y="3052"/>
                    <a:pt x="6232" y="2819"/>
                  </a:cubicBezTo>
                  <a:cubicBezTo>
                    <a:pt x="6242" y="2429"/>
                    <a:pt x="6348" y="1871"/>
                    <a:pt x="6664" y="1871"/>
                  </a:cubicBezTo>
                  <a:cubicBezTo>
                    <a:pt x="6885" y="1871"/>
                    <a:pt x="6991" y="2366"/>
                    <a:pt x="6832" y="2799"/>
                  </a:cubicBezTo>
                  <a:cubicBezTo>
                    <a:pt x="6832" y="3315"/>
                    <a:pt x="7169" y="3441"/>
                    <a:pt x="7391" y="34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 userDrawn="1"/>
          </p:nvSpPr>
          <p:spPr bwMode="auto">
            <a:xfrm>
              <a:off x="7837488" y="901700"/>
              <a:ext cx="598488" cy="920750"/>
            </a:xfrm>
            <a:custGeom>
              <a:avLst/>
              <a:gdLst>
                <a:gd name="T0" fmla="*/ 381 w 1773"/>
                <a:gd name="T1" fmla="*/ 616 h 2730"/>
                <a:gd name="T2" fmla="*/ 129 w 1773"/>
                <a:gd name="T3" fmla="*/ 493 h 2730"/>
                <a:gd name="T4" fmla="*/ 0 w 1773"/>
                <a:gd name="T5" fmla="*/ 157 h 2730"/>
                <a:gd name="T6" fmla="*/ 275 w 1773"/>
                <a:gd name="T7" fmla="*/ 185 h 2730"/>
                <a:gd name="T8" fmla="*/ 952 w 1773"/>
                <a:gd name="T9" fmla="*/ 12 h 2730"/>
                <a:gd name="T10" fmla="*/ 1113 w 1773"/>
                <a:gd name="T11" fmla="*/ 168 h 2730"/>
                <a:gd name="T12" fmla="*/ 381 w 1773"/>
                <a:gd name="T13" fmla="*/ 616 h 2730"/>
                <a:gd name="T14" fmla="*/ 504 w 1773"/>
                <a:gd name="T15" fmla="*/ 1247 h 2730"/>
                <a:gd name="T16" fmla="*/ 1617 w 1773"/>
                <a:gd name="T17" fmla="*/ 375 h 2730"/>
                <a:gd name="T18" fmla="*/ 1298 w 1773"/>
                <a:gd name="T19" fmla="*/ 0 h 2730"/>
                <a:gd name="T20" fmla="*/ 1353 w 1773"/>
                <a:gd name="T21" fmla="*/ 179 h 2730"/>
                <a:gd name="T22" fmla="*/ 375 w 1773"/>
                <a:gd name="T23" fmla="*/ 828 h 2730"/>
                <a:gd name="T24" fmla="*/ 135 w 1773"/>
                <a:gd name="T25" fmla="*/ 1024 h 2730"/>
                <a:gd name="T26" fmla="*/ 504 w 1773"/>
                <a:gd name="T27" fmla="*/ 1247 h 2730"/>
                <a:gd name="T28" fmla="*/ 459 w 1773"/>
                <a:gd name="T29" fmla="*/ 1483 h 2730"/>
                <a:gd name="T30" fmla="*/ 1555 w 1773"/>
                <a:gd name="T31" fmla="*/ 2712 h 2730"/>
                <a:gd name="T32" fmla="*/ 1757 w 1773"/>
                <a:gd name="T33" fmla="*/ 1483 h 2730"/>
                <a:gd name="T34" fmla="*/ 1611 w 1773"/>
                <a:gd name="T35" fmla="*/ 878 h 2730"/>
                <a:gd name="T36" fmla="*/ 459 w 1773"/>
                <a:gd name="T37" fmla="*/ 1483 h 2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73" h="2730">
                  <a:moveTo>
                    <a:pt x="381" y="616"/>
                  </a:moveTo>
                  <a:cubicBezTo>
                    <a:pt x="303" y="616"/>
                    <a:pt x="191" y="616"/>
                    <a:pt x="129" y="493"/>
                  </a:cubicBezTo>
                  <a:cubicBezTo>
                    <a:pt x="79" y="392"/>
                    <a:pt x="96" y="230"/>
                    <a:pt x="0" y="157"/>
                  </a:cubicBezTo>
                  <a:cubicBezTo>
                    <a:pt x="96" y="185"/>
                    <a:pt x="196" y="185"/>
                    <a:pt x="275" y="185"/>
                  </a:cubicBezTo>
                  <a:cubicBezTo>
                    <a:pt x="527" y="185"/>
                    <a:pt x="767" y="12"/>
                    <a:pt x="952" y="12"/>
                  </a:cubicBezTo>
                  <a:cubicBezTo>
                    <a:pt x="1074" y="12"/>
                    <a:pt x="1113" y="90"/>
                    <a:pt x="1113" y="168"/>
                  </a:cubicBezTo>
                  <a:cubicBezTo>
                    <a:pt x="1113" y="414"/>
                    <a:pt x="616" y="616"/>
                    <a:pt x="381" y="616"/>
                  </a:cubicBezTo>
                  <a:moveTo>
                    <a:pt x="504" y="1247"/>
                  </a:moveTo>
                  <a:cubicBezTo>
                    <a:pt x="1085" y="1247"/>
                    <a:pt x="1617" y="784"/>
                    <a:pt x="1617" y="375"/>
                  </a:cubicBezTo>
                  <a:cubicBezTo>
                    <a:pt x="1617" y="185"/>
                    <a:pt x="1527" y="29"/>
                    <a:pt x="1298" y="0"/>
                  </a:cubicBezTo>
                  <a:cubicBezTo>
                    <a:pt x="1337" y="51"/>
                    <a:pt x="1353" y="90"/>
                    <a:pt x="1353" y="179"/>
                  </a:cubicBezTo>
                  <a:cubicBezTo>
                    <a:pt x="1353" y="487"/>
                    <a:pt x="885" y="828"/>
                    <a:pt x="375" y="828"/>
                  </a:cubicBezTo>
                  <a:cubicBezTo>
                    <a:pt x="191" y="828"/>
                    <a:pt x="135" y="957"/>
                    <a:pt x="135" y="1024"/>
                  </a:cubicBezTo>
                  <a:cubicBezTo>
                    <a:pt x="135" y="1180"/>
                    <a:pt x="286" y="1247"/>
                    <a:pt x="504" y="1247"/>
                  </a:cubicBezTo>
                  <a:moveTo>
                    <a:pt x="459" y="1483"/>
                  </a:moveTo>
                  <a:cubicBezTo>
                    <a:pt x="532" y="2013"/>
                    <a:pt x="1337" y="2730"/>
                    <a:pt x="1555" y="2712"/>
                  </a:cubicBezTo>
                  <a:cubicBezTo>
                    <a:pt x="1701" y="2700"/>
                    <a:pt x="1757" y="2019"/>
                    <a:pt x="1757" y="1483"/>
                  </a:cubicBezTo>
                  <a:cubicBezTo>
                    <a:pt x="1757" y="1175"/>
                    <a:pt x="1773" y="934"/>
                    <a:pt x="1611" y="878"/>
                  </a:cubicBezTo>
                  <a:cubicBezTo>
                    <a:pt x="1353" y="1399"/>
                    <a:pt x="678" y="1505"/>
                    <a:pt x="459" y="148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2" name="Freeform 7"/>
            <p:cNvSpPr>
              <a:spLocks/>
            </p:cNvSpPr>
            <p:nvPr userDrawn="1"/>
          </p:nvSpPr>
          <p:spPr bwMode="auto">
            <a:xfrm>
              <a:off x="3584575" y="2157413"/>
              <a:ext cx="731838" cy="1851025"/>
            </a:xfrm>
            <a:custGeom>
              <a:avLst/>
              <a:gdLst>
                <a:gd name="T0" fmla="*/ 470 w 2169"/>
                <a:gd name="T1" fmla="*/ 1281 h 5485"/>
                <a:gd name="T2" fmla="*/ 928 w 2169"/>
                <a:gd name="T3" fmla="*/ 117 h 5485"/>
                <a:gd name="T4" fmla="*/ 1023 w 2169"/>
                <a:gd name="T5" fmla="*/ 280 h 5485"/>
                <a:gd name="T6" fmla="*/ 895 w 2169"/>
                <a:gd name="T7" fmla="*/ 1141 h 5485"/>
                <a:gd name="T8" fmla="*/ 973 w 2169"/>
                <a:gd name="T9" fmla="*/ 1281 h 5485"/>
                <a:gd name="T10" fmla="*/ 1571 w 2169"/>
                <a:gd name="T11" fmla="*/ 0 h 5485"/>
                <a:gd name="T12" fmla="*/ 1677 w 2169"/>
                <a:gd name="T13" fmla="*/ 145 h 5485"/>
                <a:gd name="T14" fmla="*/ 1336 w 2169"/>
                <a:gd name="T15" fmla="*/ 1403 h 5485"/>
                <a:gd name="T16" fmla="*/ 1376 w 2169"/>
                <a:gd name="T17" fmla="*/ 1465 h 5485"/>
                <a:gd name="T18" fmla="*/ 1884 w 2169"/>
                <a:gd name="T19" fmla="*/ 559 h 5485"/>
                <a:gd name="T20" fmla="*/ 2063 w 2169"/>
                <a:gd name="T21" fmla="*/ 319 h 5485"/>
                <a:gd name="T22" fmla="*/ 2169 w 2169"/>
                <a:gd name="T23" fmla="*/ 509 h 5485"/>
                <a:gd name="T24" fmla="*/ 1644 w 2169"/>
                <a:gd name="T25" fmla="*/ 1996 h 5485"/>
                <a:gd name="T26" fmla="*/ 1157 w 2169"/>
                <a:gd name="T27" fmla="*/ 3193 h 5485"/>
                <a:gd name="T28" fmla="*/ 1404 w 2169"/>
                <a:gd name="T29" fmla="*/ 3691 h 5485"/>
                <a:gd name="T30" fmla="*/ 766 w 2169"/>
                <a:gd name="T31" fmla="*/ 3355 h 5485"/>
                <a:gd name="T32" fmla="*/ 1286 w 2169"/>
                <a:gd name="T33" fmla="*/ 5485 h 5485"/>
                <a:gd name="T34" fmla="*/ 341 w 2169"/>
                <a:gd name="T35" fmla="*/ 3992 h 5485"/>
                <a:gd name="T36" fmla="*/ 1180 w 2169"/>
                <a:gd name="T37" fmla="*/ 2080 h 5485"/>
                <a:gd name="T38" fmla="*/ 1079 w 2169"/>
                <a:gd name="T39" fmla="*/ 1873 h 5485"/>
                <a:gd name="T40" fmla="*/ 743 w 2169"/>
                <a:gd name="T41" fmla="*/ 1588 h 5485"/>
                <a:gd name="T42" fmla="*/ 643 w 2169"/>
                <a:gd name="T43" fmla="*/ 2052 h 5485"/>
                <a:gd name="T44" fmla="*/ 727 w 2169"/>
                <a:gd name="T45" fmla="*/ 2237 h 5485"/>
                <a:gd name="T46" fmla="*/ 307 w 2169"/>
                <a:gd name="T47" fmla="*/ 2813 h 5485"/>
                <a:gd name="T48" fmla="*/ 0 w 2169"/>
                <a:gd name="T49" fmla="*/ 1689 h 5485"/>
                <a:gd name="T50" fmla="*/ 313 w 2169"/>
                <a:gd name="T51" fmla="*/ 453 h 5485"/>
                <a:gd name="T52" fmla="*/ 380 w 2169"/>
                <a:gd name="T53" fmla="*/ 531 h 5485"/>
                <a:gd name="T54" fmla="*/ 358 w 2169"/>
                <a:gd name="T55" fmla="*/ 995 h 5485"/>
                <a:gd name="T56" fmla="*/ 470 w 2169"/>
                <a:gd name="T57" fmla="*/ 1281 h 5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69" h="5485">
                  <a:moveTo>
                    <a:pt x="470" y="1281"/>
                  </a:moveTo>
                  <a:cubicBezTo>
                    <a:pt x="660" y="1281"/>
                    <a:pt x="620" y="117"/>
                    <a:pt x="928" y="117"/>
                  </a:cubicBezTo>
                  <a:cubicBezTo>
                    <a:pt x="1001" y="117"/>
                    <a:pt x="1023" y="190"/>
                    <a:pt x="1023" y="280"/>
                  </a:cubicBezTo>
                  <a:cubicBezTo>
                    <a:pt x="1023" y="542"/>
                    <a:pt x="895" y="928"/>
                    <a:pt x="895" y="1141"/>
                  </a:cubicBezTo>
                  <a:cubicBezTo>
                    <a:pt x="895" y="1247"/>
                    <a:pt x="922" y="1281"/>
                    <a:pt x="973" y="1281"/>
                  </a:cubicBezTo>
                  <a:cubicBezTo>
                    <a:pt x="1107" y="1281"/>
                    <a:pt x="1342" y="0"/>
                    <a:pt x="1571" y="0"/>
                  </a:cubicBezTo>
                  <a:cubicBezTo>
                    <a:pt x="1644" y="0"/>
                    <a:pt x="1677" y="73"/>
                    <a:pt x="1677" y="145"/>
                  </a:cubicBezTo>
                  <a:cubicBezTo>
                    <a:pt x="1677" y="414"/>
                    <a:pt x="1336" y="1185"/>
                    <a:pt x="1336" y="1403"/>
                  </a:cubicBezTo>
                  <a:cubicBezTo>
                    <a:pt x="1336" y="1437"/>
                    <a:pt x="1347" y="1465"/>
                    <a:pt x="1376" y="1465"/>
                  </a:cubicBezTo>
                  <a:cubicBezTo>
                    <a:pt x="1515" y="1465"/>
                    <a:pt x="1795" y="861"/>
                    <a:pt x="1884" y="559"/>
                  </a:cubicBezTo>
                  <a:cubicBezTo>
                    <a:pt x="1934" y="403"/>
                    <a:pt x="2002" y="319"/>
                    <a:pt x="2063" y="319"/>
                  </a:cubicBezTo>
                  <a:cubicBezTo>
                    <a:pt x="2119" y="319"/>
                    <a:pt x="2169" y="380"/>
                    <a:pt x="2169" y="509"/>
                  </a:cubicBezTo>
                  <a:cubicBezTo>
                    <a:pt x="2169" y="811"/>
                    <a:pt x="1890" y="1521"/>
                    <a:pt x="1644" y="1996"/>
                  </a:cubicBezTo>
                  <a:cubicBezTo>
                    <a:pt x="1454" y="2366"/>
                    <a:pt x="1157" y="2896"/>
                    <a:pt x="1157" y="3193"/>
                  </a:cubicBezTo>
                  <a:cubicBezTo>
                    <a:pt x="1157" y="3344"/>
                    <a:pt x="1185" y="3500"/>
                    <a:pt x="1404" y="3691"/>
                  </a:cubicBezTo>
                  <a:cubicBezTo>
                    <a:pt x="1046" y="3668"/>
                    <a:pt x="900" y="3634"/>
                    <a:pt x="766" y="3355"/>
                  </a:cubicBezTo>
                  <a:cubicBezTo>
                    <a:pt x="168" y="4546"/>
                    <a:pt x="1868" y="4429"/>
                    <a:pt x="1286" y="5485"/>
                  </a:cubicBezTo>
                  <a:cubicBezTo>
                    <a:pt x="1180" y="5296"/>
                    <a:pt x="341" y="5100"/>
                    <a:pt x="341" y="3992"/>
                  </a:cubicBezTo>
                  <a:cubicBezTo>
                    <a:pt x="341" y="3036"/>
                    <a:pt x="1180" y="2477"/>
                    <a:pt x="1180" y="2080"/>
                  </a:cubicBezTo>
                  <a:cubicBezTo>
                    <a:pt x="1180" y="2002"/>
                    <a:pt x="1152" y="1935"/>
                    <a:pt x="1079" y="1873"/>
                  </a:cubicBezTo>
                  <a:cubicBezTo>
                    <a:pt x="895" y="1716"/>
                    <a:pt x="889" y="1588"/>
                    <a:pt x="743" y="1588"/>
                  </a:cubicBezTo>
                  <a:cubicBezTo>
                    <a:pt x="637" y="1588"/>
                    <a:pt x="509" y="1834"/>
                    <a:pt x="643" y="2052"/>
                  </a:cubicBezTo>
                  <a:cubicBezTo>
                    <a:pt x="688" y="2125"/>
                    <a:pt x="727" y="2169"/>
                    <a:pt x="727" y="2237"/>
                  </a:cubicBezTo>
                  <a:cubicBezTo>
                    <a:pt x="727" y="2393"/>
                    <a:pt x="481" y="2813"/>
                    <a:pt x="307" y="2813"/>
                  </a:cubicBezTo>
                  <a:cubicBezTo>
                    <a:pt x="134" y="2813"/>
                    <a:pt x="0" y="2382"/>
                    <a:pt x="0" y="1689"/>
                  </a:cubicBezTo>
                  <a:cubicBezTo>
                    <a:pt x="0" y="1073"/>
                    <a:pt x="140" y="453"/>
                    <a:pt x="313" y="453"/>
                  </a:cubicBezTo>
                  <a:cubicBezTo>
                    <a:pt x="363" y="453"/>
                    <a:pt x="380" y="486"/>
                    <a:pt x="380" y="531"/>
                  </a:cubicBezTo>
                  <a:cubicBezTo>
                    <a:pt x="380" y="604"/>
                    <a:pt x="358" y="749"/>
                    <a:pt x="358" y="995"/>
                  </a:cubicBezTo>
                  <a:cubicBezTo>
                    <a:pt x="358" y="1258"/>
                    <a:pt x="420" y="1281"/>
                    <a:pt x="470" y="128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3" name="Freeform 8"/>
            <p:cNvSpPr>
              <a:spLocks/>
            </p:cNvSpPr>
            <p:nvPr userDrawn="1"/>
          </p:nvSpPr>
          <p:spPr bwMode="auto">
            <a:xfrm>
              <a:off x="4122738" y="2224088"/>
              <a:ext cx="839788" cy="1203325"/>
            </a:xfrm>
            <a:custGeom>
              <a:avLst/>
              <a:gdLst>
                <a:gd name="T0" fmla="*/ 302 w 2489"/>
                <a:gd name="T1" fmla="*/ 2718 h 3563"/>
                <a:gd name="T2" fmla="*/ 733 w 2489"/>
                <a:gd name="T3" fmla="*/ 2159 h 3563"/>
                <a:gd name="T4" fmla="*/ 733 w 2489"/>
                <a:gd name="T5" fmla="*/ 1588 h 3563"/>
                <a:gd name="T6" fmla="*/ 895 w 2489"/>
                <a:gd name="T7" fmla="*/ 951 h 3563"/>
                <a:gd name="T8" fmla="*/ 879 w 2489"/>
                <a:gd name="T9" fmla="*/ 1174 h 3563"/>
                <a:gd name="T10" fmla="*/ 1147 w 2489"/>
                <a:gd name="T11" fmla="*/ 2449 h 3563"/>
                <a:gd name="T12" fmla="*/ 963 w 2489"/>
                <a:gd name="T13" fmla="*/ 2718 h 3563"/>
                <a:gd name="T14" fmla="*/ 817 w 2489"/>
                <a:gd name="T15" fmla="*/ 2600 h 3563"/>
                <a:gd name="T16" fmla="*/ 761 w 2489"/>
                <a:gd name="T17" fmla="*/ 2751 h 3563"/>
                <a:gd name="T18" fmla="*/ 1080 w 2489"/>
                <a:gd name="T19" fmla="*/ 3053 h 3563"/>
                <a:gd name="T20" fmla="*/ 1443 w 2489"/>
                <a:gd name="T21" fmla="*/ 2662 h 3563"/>
                <a:gd name="T22" fmla="*/ 1052 w 2489"/>
                <a:gd name="T23" fmla="*/ 1063 h 3563"/>
                <a:gd name="T24" fmla="*/ 1164 w 2489"/>
                <a:gd name="T25" fmla="*/ 548 h 3563"/>
                <a:gd name="T26" fmla="*/ 2109 w 2489"/>
                <a:gd name="T27" fmla="*/ 2936 h 3563"/>
                <a:gd name="T28" fmla="*/ 1913 w 2489"/>
                <a:gd name="T29" fmla="*/ 3126 h 3563"/>
                <a:gd name="T30" fmla="*/ 1723 w 2489"/>
                <a:gd name="T31" fmla="*/ 2947 h 3563"/>
                <a:gd name="T32" fmla="*/ 1700 w 2489"/>
                <a:gd name="T33" fmla="*/ 2896 h 3563"/>
                <a:gd name="T34" fmla="*/ 1566 w 2489"/>
                <a:gd name="T35" fmla="*/ 3154 h 3563"/>
                <a:gd name="T36" fmla="*/ 1997 w 2489"/>
                <a:gd name="T37" fmla="*/ 3563 h 3563"/>
                <a:gd name="T38" fmla="*/ 2489 w 2489"/>
                <a:gd name="T39" fmla="*/ 3053 h 3563"/>
                <a:gd name="T40" fmla="*/ 1343 w 2489"/>
                <a:gd name="T41" fmla="*/ 626 h 3563"/>
                <a:gd name="T42" fmla="*/ 1488 w 2489"/>
                <a:gd name="T43" fmla="*/ 0 h 3563"/>
                <a:gd name="T44" fmla="*/ 521 w 2489"/>
                <a:gd name="T45" fmla="*/ 1661 h 3563"/>
                <a:gd name="T46" fmla="*/ 258 w 2489"/>
                <a:gd name="T47" fmla="*/ 2382 h 3563"/>
                <a:gd name="T48" fmla="*/ 51 w 2489"/>
                <a:gd name="T49" fmla="*/ 2265 h 3563"/>
                <a:gd name="T50" fmla="*/ 0 w 2489"/>
                <a:gd name="T51" fmla="*/ 2393 h 3563"/>
                <a:gd name="T52" fmla="*/ 302 w 2489"/>
                <a:gd name="T53" fmla="*/ 2718 h 3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89" h="3563">
                  <a:moveTo>
                    <a:pt x="302" y="2718"/>
                  </a:moveTo>
                  <a:cubicBezTo>
                    <a:pt x="538" y="2718"/>
                    <a:pt x="733" y="2544"/>
                    <a:pt x="733" y="2159"/>
                  </a:cubicBezTo>
                  <a:cubicBezTo>
                    <a:pt x="733" y="1588"/>
                    <a:pt x="733" y="1588"/>
                    <a:pt x="733" y="1588"/>
                  </a:cubicBezTo>
                  <a:cubicBezTo>
                    <a:pt x="733" y="1370"/>
                    <a:pt x="750" y="1125"/>
                    <a:pt x="895" y="951"/>
                  </a:cubicBezTo>
                  <a:cubicBezTo>
                    <a:pt x="879" y="1023"/>
                    <a:pt x="879" y="1102"/>
                    <a:pt x="879" y="1174"/>
                  </a:cubicBezTo>
                  <a:cubicBezTo>
                    <a:pt x="879" y="1656"/>
                    <a:pt x="1147" y="1986"/>
                    <a:pt x="1147" y="2449"/>
                  </a:cubicBezTo>
                  <a:cubicBezTo>
                    <a:pt x="1147" y="2623"/>
                    <a:pt x="1096" y="2718"/>
                    <a:pt x="963" y="2718"/>
                  </a:cubicBezTo>
                  <a:cubicBezTo>
                    <a:pt x="834" y="2718"/>
                    <a:pt x="845" y="2600"/>
                    <a:pt x="817" y="2600"/>
                  </a:cubicBezTo>
                  <a:cubicBezTo>
                    <a:pt x="795" y="2600"/>
                    <a:pt x="761" y="2673"/>
                    <a:pt x="761" y="2751"/>
                  </a:cubicBezTo>
                  <a:cubicBezTo>
                    <a:pt x="761" y="2869"/>
                    <a:pt x="845" y="3053"/>
                    <a:pt x="1080" y="3053"/>
                  </a:cubicBezTo>
                  <a:cubicBezTo>
                    <a:pt x="1281" y="3053"/>
                    <a:pt x="1443" y="2869"/>
                    <a:pt x="1443" y="2662"/>
                  </a:cubicBezTo>
                  <a:cubicBezTo>
                    <a:pt x="1443" y="2159"/>
                    <a:pt x="1052" y="1600"/>
                    <a:pt x="1052" y="1063"/>
                  </a:cubicBezTo>
                  <a:cubicBezTo>
                    <a:pt x="1052" y="828"/>
                    <a:pt x="1113" y="671"/>
                    <a:pt x="1164" y="548"/>
                  </a:cubicBezTo>
                  <a:cubicBezTo>
                    <a:pt x="1164" y="1661"/>
                    <a:pt x="2109" y="2472"/>
                    <a:pt x="2109" y="2936"/>
                  </a:cubicBezTo>
                  <a:cubicBezTo>
                    <a:pt x="2109" y="3042"/>
                    <a:pt x="2030" y="3126"/>
                    <a:pt x="1913" y="3126"/>
                  </a:cubicBezTo>
                  <a:cubicBezTo>
                    <a:pt x="1784" y="3126"/>
                    <a:pt x="1723" y="3025"/>
                    <a:pt x="1723" y="2947"/>
                  </a:cubicBezTo>
                  <a:cubicBezTo>
                    <a:pt x="1723" y="2908"/>
                    <a:pt x="1717" y="2896"/>
                    <a:pt x="1700" y="2896"/>
                  </a:cubicBezTo>
                  <a:cubicBezTo>
                    <a:pt x="1667" y="2896"/>
                    <a:pt x="1566" y="3008"/>
                    <a:pt x="1566" y="3154"/>
                  </a:cubicBezTo>
                  <a:cubicBezTo>
                    <a:pt x="1566" y="3338"/>
                    <a:pt x="1717" y="3563"/>
                    <a:pt x="1997" y="3563"/>
                  </a:cubicBezTo>
                  <a:cubicBezTo>
                    <a:pt x="2316" y="3563"/>
                    <a:pt x="2489" y="3294"/>
                    <a:pt x="2489" y="3053"/>
                  </a:cubicBezTo>
                  <a:cubicBezTo>
                    <a:pt x="2489" y="2466"/>
                    <a:pt x="1343" y="1577"/>
                    <a:pt x="1343" y="626"/>
                  </a:cubicBezTo>
                  <a:cubicBezTo>
                    <a:pt x="1343" y="464"/>
                    <a:pt x="1371" y="201"/>
                    <a:pt x="1488" y="0"/>
                  </a:cubicBezTo>
                  <a:cubicBezTo>
                    <a:pt x="750" y="475"/>
                    <a:pt x="521" y="1108"/>
                    <a:pt x="521" y="1661"/>
                  </a:cubicBezTo>
                  <a:cubicBezTo>
                    <a:pt x="521" y="2142"/>
                    <a:pt x="504" y="2382"/>
                    <a:pt x="258" y="2382"/>
                  </a:cubicBezTo>
                  <a:cubicBezTo>
                    <a:pt x="129" y="2382"/>
                    <a:pt x="96" y="2265"/>
                    <a:pt x="51" y="2265"/>
                  </a:cubicBezTo>
                  <a:cubicBezTo>
                    <a:pt x="17" y="2265"/>
                    <a:pt x="0" y="2366"/>
                    <a:pt x="0" y="2393"/>
                  </a:cubicBezTo>
                  <a:cubicBezTo>
                    <a:pt x="0" y="2600"/>
                    <a:pt x="152" y="2718"/>
                    <a:pt x="302" y="27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4" name="Freeform 9"/>
            <p:cNvSpPr>
              <a:spLocks noEditPoints="1"/>
            </p:cNvSpPr>
            <p:nvPr userDrawn="1"/>
          </p:nvSpPr>
          <p:spPr bwMode="auto">
            <a:xfrm>
              <a:off x="7072313" y="944563"/>
              <a:ext cx="719138" cy="452438"/>
            </a:xfrm>
            <a:custGeom>
              <a:avLst/>
              <a:gdLst>
                <a:gd name="T0" fmla="*/ 33 w 2129"/>
                <a:gd name="T1" fmla="*/ 212 h 1337"/>
                <a:gd name="T2" fmla="*/ 827 w 2129"/>
                <a:gd name="T3" fmla="*/ 39 h 1337"/>
                <a:gd name="T4" fmla="*/ 972 w 2129"/>
                <a:gd name="T5" fmla="*/ 0 h 1337"/>
                <a:gd name="T6" fmla="*/ 1297 w 2129"/>
                <a:gd name="T7" fmla="*/ 224 h 1337"/>
                <a:gd name="T8" fmla="*/ 1723 w 2129"/>
                <a:gd name="T9" fmla="*/ 106 h 1337"/>
                <a:gd name="T10" fmla="*/ 2129 w 2129"/>
                <a:gd name="T11" fmla="*/ 878 h 1337"/>
                <a:gd name="T12" fmla="*/ 1191 w 2129"/>
                <a:gd name="T13" fmla="*/ 1337 h 1337"/>
                <a:gd name="T14" fmla="*/ 0 w 2129"/>
                <a:gd name="T15" fmla="*/ 268 h 1337"/>
                <a:gd name="T16" fmla="*/ 33 w 2129"/>
                <a:gd name="T17" fmla="*/ 212 h 1337"/>
                <a:gd name="T18" fmla="*/ 1252 w 2129"/>
                <a:gd name="T19" fmla="*/ 923 h 1337"/>
                <a:gd name="T20" fmla="*/ 1683 w 2129"/>
                <a:gd name="T21" fmla="*/ 744 h 1337"/>
                <a:gd name="T22" fmla="*/ 1577 w 2129"/>
                <a:gd name="T23" fmla="*/ 705 h 1337"/>
                <a:gd name="T24" fmla="*/ 1084 w 2129"/>
                <a:gd name="T25" fmla="*/ 655 h 1337"/>
                <a:gd name="T26" fmla="*/ 603 w 2129"/>
                <a:gd name="T27" fmla="*/ 526 h 1337"/>
                <a:gd name="T28" fmla="*/ 569 w 2129"/>
                <a:gd name="T29" fmla="*/ 554 h 1337"/>
                <a:gd name="T30" fmla="*/ 1252 w 2129"/>
                <a:gd name="T31" fmla="*/ 923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9" h="1337">
                  <a:moveTo>
                    <a:pt x="33" y="212"/>
                  </a:moveTo>
                  <a:cubicBezTo>
                    <a:pt x="104" y="165"/>
                    <a:pt x="419" y="240"/>
                    <a:pt x="827" y="39"/>
                  </a:cubicBezTo>
                  <a:cubicBezTo>
                    <a:pt x="877" y="11"/>
                    <a:pt x="927" y="0"/>
                    <a:pt x="972" y="0"/>
                  </a:cubicBezTo>
                  <a:cubicBezTo>
                    <a:pt x="1168" y="0"/>
                    <a:pt x="1117" y="224"/>
                    <a:pt x="1297" y="224"/>
                  </a:cubicBezTo>
                  <a:cubicBezTo>
                    <a:pt x="1437" y="224"/>
                    <a:pt x="1616" y="106"/>
                    <a:pt x="1723" y="106"/>
                  </a:cubicBezTo>
                  <a:cubicBezTo>
                    <a:pt x="1889" y="106"/>
                    <a:pt x="2129" y="632"/>
                    <a:pt x="2129" y="878"/>
                  </a:cubicBezTo>
                  <a:cubicBezTo>
                    <a:pt x="2129" y="1163"/>
                    <a:pt x="1700" y="1337"/>
                    <a:pt x="1191" y="1337"/>
                  </a:cubicBezTo>
                  <a:cubicBezTo>
                    <a:pt x="447" y="1337"/>
                    <a:pt x="0" y="688"/>
                    <a:pt x="0" y="268"/>
                  </a:cubicBezTo>
                  <a:cubicBezTo>
                    <a:pt x="0" y="235"/>
                    <a:pt x="17" y="224"/>
                    <a:pt x="33" y="212"/>
                  </a:cubicBezTo>
                  <a:moveTo>
                    <a:pt x="1252" y="923"/>
                  </a:moveTo>
                  <a:cubicBezTo>
                    <a:pt x="1499" y="923"/>
                    <a:pt x="1683" y="811"/>
                    <a:pt x="1683" y="744"/>
                  </a:cubicBezTo>
                  <a:cubicBezTo>
                    <a:pt x="1683" y="722"/>
                    <a:pt x="1650" y="705"/>
                    <a:pt x="1577" y="705"/>
                  </a:cubicBezTo>
                  <a:cubicBezTo>
                    <a:pt x="1504" y="705"/>
                    <a:pt x="1358" y="699"/>
                    <a:pt x="1084" y="655"/>
                  </a:cubicBezTo>
                  <a:cubicBezTo>
                    <a:pt x="849" y="615"/>
                    <a:pt x="670" y="526"/>
                    <a:pt x="603" y="526"/>
                  </a:cubicBezTo>
                  <a:cubicBezTo>
                    <a:pt x="580" y="526"/>
                    <a:pt x="569" y="537"/>
                    <a:pt x="569" y="554"/>
                  </a:cubicBezTo>
                  <a:cubicBezTo>
                    <a:pt x="569" y="699"/>
                    <a:pt x="838" y="923"/>
                    <a:pt x="1252" y="9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5" name="Freeform 10"/>
            <p:cNvSpPr>
              <a:spLocks/>
            </p:cNvSpPr>
            <p:nvPr userDrawn="1"/>
          </p:nvSpPr>
          <p:spPr bwMode="auto">
            <a:xfrm>
              <a:off x="4102100" y="3787775"/>
              <a:ext cx="866775" cy="804863"/>
            </a:xfrm>
            <a:custGeom>
              <a:avLst/>
              <a:gdLst>
                <a:gd name="T0" fmla="*/ 481 w 2572"/>
                <a:gd name="T1" fmla="*/ 196 h 2383"/>
                <a:gd name="T2" fmla="*/ 0 w 2572"/>
                <a:gd name="T3" fmla="*/ 990 h 2383"/>
                <a:gd name="T4" fmla="*/ 1555 w 2572"/>
                <a:gd name="T5" fmla="*/ 2383 h 2383"/>
                <a:gd name="T6" fmla="*/ 2572 w 2572"/>
                <a:gd name="T7" fmla="*/ 1437 h 2383"/>
                <a:gd name="T8" fmla="*/ 1376 w 2572"/>
                <a:gd name="T9" fmla="*/ 0 h 2383"/>
                <a:gd name="T10" fmla="*/ 677 w 2572"/>
                <a:gd name="T11" fmla="*/ 665 h 2383"/>
                <a:gd name="T12" fmla="*/ 1622 w 2572"/>
                <a:gd name="T13" fmla="*/ 1589 h 2383"/>
                <a:gd name="T14" fmla="*/ 2119 w 2572"/>
                <a:gd name="T15" fmla="*/ 1108 h 2383"/>
                <a:gd name="T16" fmla="*/ 1555 w 2572"/>
                <a:gd name="T17" fmla="*/ 509 h 2383"/>
                <a:gd name="T18" fmla="*/ 1381 w 2572"/>
                <a:gd name="T19" fmla="*/ 683 h 2383"/>
                <a:gd name="T20" fmla="*/ 1795 w 2572"/>
                <a:gd name="T21" fmla="*/ 951 h 2383"/>
                <a:gd name="T22" fmla="*/ 1918 w 2572"/>
                <a:gd name="T23" fmla="*/ 928 h 2383"/>
                <a:gd name="T24" fmla="*/ 1935 w 2572"/>
                <a:gd name="T25" fmla="*/ 996 h 2383"/>
                <a:gd name="T26" fmla="*/ 1622 w 2572"/>
                <a:gd name="T27" fmla="*/ 1203 h 2383"/>
                <a:gd name="T28" fmla="*/ 1062 w 2572"/>
                <a:gd name="T29" fmla="*/ 654 h 2383"/>
                <a:gd name="T30" fmla="*/ 1488 w 2572"/>
                <a:gd name="T31" fmla="*/ 308 h 2383"/>
                <a:gd name="T32" fmla="*/ 2281 w 2572"/>
                <a:gd name="T33" fmla="*/ 1191 h 2383"/>
                <a:gd name="T34" fmla="*/ 1616 w 2572"/>
                <a:gd name="T35" fmla="*/ 1818 h 2383"/>
                <a:gd name="T36" fmla="*/ 481 w 2572"/>
                <a:gd name="T37" fmla="*/ 196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72" h="2383">
                  <a:moveTo>
                    <a:pt x="481" y="196"/>
                  </a:moveTo>
                  <a:cubicBezTo>
                    <a:pt x="297" y="241"/>
                    <a:pt x="0" y="531"/>
                    <a:pt x="0" y="990"/>
                  </a:cubicBezTo>
                  <a:cubicBezTo>
                    <a:pt x="0" y="1538"/>
                    <a:pt x="587" y="2383"/>
                    <a:pt x="1555" y="2383"/>
                  </a:cubicBezTo>
                  <a:cubicBezTo>
                    <a:pt x="2371" y="2383"/>
                    <a:pt x="2572" y="1818"/>
                    <a:pt x="2572" y="1437"/>
                  </a:cubicBezTo>
                  <a:cubicBezTo>
                    <a:pt x="2572" y="593"/>
                    <a:pt x="2053" y="0"/>
                    <a:pt x="1376" y="0"/>
                  </a:cubicBezTo>
                  <a:cubicBezTo>
                    <a:pt x="1006" y="0"/>
                    <a:pt x="677" y="269"/>
                    <a:pt x="677" y="665"/>
                  </a:cubicBezTo>
                  <a:cubicBezTo>
                    <a:pt x="677" y="1035"/>
                    <a:pt x="957" y="1589"/>
                    <a:pt x="1622" y="1589"/>
                  </a:cubicBezTo>
                  <a:cubicBezTo>
                    <a:pt x="1935" y="1589"/>
                    <a:pt x="2119" y="1364"/>
                    <a:pt x="2119" y="1108"/>
                  </a:cubicBezTo>
                  <a:cubicBezTo>
                    <a:pt x="2119" y="856"/>
                    <a:pt x="1890" y="509"/>
                    <a:pt x="1555" y="509"/>
                  </a:cubicBezTo>
                  <a:cubicBezTo>
                    <a:pt x="1453" y="509"/>
                    <a:pt x="1381" y="576"/>
                    <a:pt x="1381" y="683"/>
                  </a:cubicBezTo>
                  <a:cubicBezTo>
                    <a:pt x="1381" y="816"/>
                    <a:pt x="1566" y="951"/>
                    <a:pt x="1795" y="951"/>
                  </a:cubicBezTo>
                  <a:cubicBezTo>
                    <a:pt x="1851" y="951"/>
                    <a:pt x="1896" y="940"/>
                    <a:pt x="1918" y="928"/>
                  </a:cubicBezTo>
                  <a:cubicBezTo>
                    <a:pt x="1929" y="945"/>
                    <a:pt x="1935" y="973"/>
                    <a:pt x="1935" y="996"/>
                  </a:cubicBezTo>
                  <a:cubicBezTo>
                    <a:pt x="1935" y="1125"/>
                    <a:pt x="1812" y="1203"/>
                    <a:pt x="1622" y="1203"/>
                  </a:cubicBezTo>
                  <a:cubicBezTo>
                    <a:pt x="1337" y="1203"/>
                    <a:pt x="1062" y="990"/>
                    <a:pt x="1062" y="654"/>
                  </a:cubicBezTo>
                  <a:cubicBezTo>
                    <a:pt x="1062" y="453"/>
                    <a:pt x="1236" y="308"/>
                    <a:pt x="1488" y="308"/>
                  </a:cubicBezTo>
                  <a:cubicBezTo>
                    <a:pt x="1985" y="308"/>
                    <a:pt x="2281" y="750"/>
                    <a:pt x="2281" y="1191"/>
                  </a:cubicBezTo>
                  <a:cubicBezTo>
                    <a:pt x="2281" y="1589"/>
                    <a:pt x="2064" y="1818"/>
                    <a:pt x="1616" y="1818"/>
                  </a:cubicBezTo>
                  <a:cubicBezTo>
                    <a:pt x="721" y="1818"/>
                    <a:pt x="285" y="1013"/>
                    <a:pt x="481" y="1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6" name="Freeform 11"/>
            <p:cNvSpPr>
              <a:spLocks noEditPoints="1"/>
            </p:cNvSpPr>
            <p:nvPr userDrawn="1"/>
          </p:nvSpPr>
          <p:spPr bwMode="auto">
            <a:xfrm>
              <a:off x="4716463" y="4256088"/>
              <a:ext cx="1946275" cy="823913"/>
            </a:xfrm>
            <a:custGeom>
              <a:avLst/>
              <a:gdLst>
                <a:gd name="T0" fmla="*/ 5041 w 5765"/>
                <a:gd name="T1" fmla="*/ 2085 h 2443"/>
                <a:gd name="T2" fmla="*/ 5379 w 5765"/>
                <a:gd name="T3" fmla="*/ 2063 h 2443"/>
                <a:gd name="T4" fmla="*/ 5469 w 5765"/>
                <a:gd name="T5" fmla="*/ 2147 h 2443"/>
                <a:gd name="T6" fmla="*/ 4708 w 5765"/>
                <a:gd name="T7" fmla="*/ 2421 h 2443"/>
                <a:gd name="T8" fmla="*/ 4199 w 5765"/>
                <a:gd name="T9" fmla="*/ 2102 h 2443"/>
                <a:gd name="T10" fmla="*/ 3075 w 5765"/>
                <a:gd name="T11" fmla="*/ 2443 h 2443"/>
                <a:gd name="T12" fmla="*/ 1280 w 5765"/>
                <a:gd name="T13" fmla="*/ 1784 h 2443"/>
                <a:gd name="T14" fmla="*/ 0 w 5765"/>
                <a:gd name="T15" fmla="*/ 1247 h 2443"/>
                <a:gd name="T16" fmla="*/ 268 w 5765"/>
                <a:gd name="T17" fmla="*/ 1269 h 2443"/>
                <a:gd name="T18" fmla="*/ 1057 w 5765"/>
                <a:gd name="T19" fmla="*/ 615 h 2443"/>
                <a:gd name="T20" fmla="*/ 1046 w 5765"/>
                <a:gd name="T21" fmla="*/ 459 h 2443"/>
                <a:gd name="T22" fmla="*/ 1644 w 5765"/>
                <a:gd name="T23" fmla="*/ 1264 h 2443"/>
                <a:gd name="T24" fmla="*/ 2030 w 5765"/>
                <a:gd name="T25" fmla="*/ 1370 h 2443"/>
                <a:gd name="T26" fmla="*/ 2527 w 5765"/>
                <a:gd name="T27" fmla="*/ 956 h 2443"/>
                <a:gd name="T28" fmla="*/ 3747 w 5765"/>
                <a:gd name="T29" fmla="*/ 0 h 2443"/>
                <a:gd name="T30" fmla="*/ 4328 w 5765"/>
                <a:gd name="T31" fmla="*/ 408 h 2443"/>
                <a:gd name="T32" fmla="*/ 4663 w 5765"/>
                <a:gd name="T33" fmla="*/ 358 h 2443"/>
                <a:gd name="T34" fmla="*/ 5284 w 5765"/>
                <a:gd name="T35" fmla="*/ 465 h 2443"/>
                <a:gd name="T36" fmla="*/ 5418 w 5765"/>
                <a:gd name="T37" fmla="*/ 302 h 2443"/>
                <a:gd name="T38" fmla="*/ 5597 w 5765"/>
                <a:gd name="T39" fmla="*/ 592 h 2443"/>
                <a:gd name="T40" fmla="*/ 5765 w 5765"/>
                <a:gd name="T41" fmla="*/ 794 h 2443"/>
                <a:gd name="T42" fmla="*/ 5620 w 5765"/>
                <a:gd name="T43" fmla="*/ 940 h 2443"/>
                <a:gd name="T44" fmla="*/ 5552 w 5765"/>
                <a:gd name="T45" fmla="*/ 928 h 2443"/>
                <a:gd name="T46" fmla="*/ 4965 w 5765"/>
                <a:gd name="T47" fmla="*/ 1773 h 2443"/>
                <a:gd name="T48" fmla="*/ 4160 w 5765"/>
                <a:gd name="T49" fmla="*/ 1130 h 2443"/>
                <a:gd name="T50" fmla="*/ 3959 w 5765"/>
                <a:gd name="T51" fmla="*/ 956 h 2443"/>
                <a:gd name="T52" fmla="*/ 3713 w 5765"/>
                <a:gd name="T53" fmla="*/ 1091 h 2443"/>
                <a:gd name="T54" fmla="*/ 2287 w 5765"/>
                <a:gd name="T55" fmla="*/ 1705 h 2443"/>
                <a:gd name="T56" fmla="*/ 1907 w 5765"/>
                <a:gd name="T57" fmla="*/ 1689 h 2443"/>
                <a:gd name="T58" fmla="*/ 1884 w 5765"/>
                <a:gd name="T59" fmla="*/ 1699 h 2443"/>
                <a:gd name="T60" fmla="*/ 2489 w 5765"/>
                <a:gd name="T61" fmla="*/ 1890 h 2443"/>
                <a:gd name="T62" fmla="*/ 3869 w 5765"/>
                <a:gd name="T63" fmla="*/ 1336 h 2443"/>
                <a:gd name="T64" fmla="*/ 3998 w 5765"/>
                <a:gd name="T65" fmla="*/ 1426 h 2443"/>
                <a:gd name="T66" fmla="*/ 5041 w 5765"/>
                <a:gd name="T67" fmla="*/ 2085 h 2443"/>
                <a:gd name="T68" fmla="*/ 4607 w 5765"/>
                <a:gd name="T69" fmla="*/ 968 h 2443"/>
                <a:gd name="T70" fmla="*/ 4831 w 5765"/>
                <a:gd name="T71" fmla="*/ 1191 h 2443"/>
                <a:gd name="T72" fmla="*/ 5055 w 5765"/>
                <a:gd name="T73" fmla="*/ 968 h 2443"/>
                <a:gd name="T74" fmla="*/ 4831 w 5765"/>
                <a:gd name="T75" fmla="*/ 744 h 2443"/>
                <a:gd name="T76" fmla="*/ 4607 w 5765"/>
                <a:gd name="T77" fmla="*/ 968 h 2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765" h="2443">
                  <a:moveTo>
                    <a:pt x="5041" y="2085"/>
                  </a:moveTo>
                  <a:cubicBezTo>
                    <a:pt x="5309" y="2085"/>
                    <a:pt x="5295" y="2063"/>
                    <a:pt x="5379" y="2063"/>
                  </a:cubicBezTo>
                  <a:cubicBezTo>
                    <a:pt x="5463" y="2063"/>
                    <a:pt x="5469" y="2113"/>
                    <a:pt x="5469" y="2147"/>
                  </a:cubicBezTo>
                  <a:cubicBezTo>
                    <a:pt x="5469" y="2270"/>
                    <a:pt x="5194" y="2421"/>
                    <a:pt x="4708" y="2421"/>
                  </a:cubicBezTo>
                  <a:cubicBezTo>
                    <a:pt x="4423" y="2421"/>
                    <a:pt x="4249" y="2270"/>
                    <a:pt x="4199" y="2102"/>
                  </a:cubicBezTo>
                  <a:cubicBezTo>
                    <a:pt x="3920" y="2281"/>
                    <a:pt x="3495" y="2443"/>
                    <a:pt x="3075" y="2443"/>
                  </a:cubicBezTo>
                  <a:cubicBezTo>
                    <a:pt x="1929" y="2443"/>
                    <a:pt x="1638" y="1945"/>
                    <a:pt x="1280" y="1784"/>
                  </a:cubicBezTo>
                  <a:cubicBezTo>
                    <a:pt x="1006" y="1661"/>
                    <a:pt x="587" y="1901"/>
                    <a:pt x="0" y="1247"/>
                  </a:cubicBezTo>
                  <a:cubicBezTo>
                    <a:pt x="78" y="1264"/>
                    <a:pt x="185" y="1269"/>
                    <a:pt x="268" y="1269"/>
                  </a:cubicBezTo>
                  <a:cubicBezTo>
                    <a:pt x="783" y="1269"/>
                    <a:pt x="1057" y="1018"/>
                    <a:pt x="1057" y="615"/>
                  </a:cubicBezTo>
                  <a:cubicBezTo>
                    <a:pt x="1057" y="565"/>
                    <a:pt x="1051" y="509"/>
                    <a:pt x="1046" y="459"/>
                  </a:cubicBezTo>
                  <a:cubicBezTo>
                    <a:pt x="1202" y="521"/>
                    <a:pt x="1560" y="788"/>
                    <a:pt x="1644" y="1264"/>
                  </a:cubicBezTo>
                  <a:cubicBezTo>
                    <a:pt x="1655" y="1320"/>
                    <a:pt x="1884" y="1370"/>
                    <a:pt x="2030" y="1370"/>
                  </a:cubicBezTo>
                  <a:cubicBezTo>
                    <a:pt x="2231" y="1370"/>
                    <a:pt x="2489" y="1286"/>
                    <a:pt x="2527" y="956"/>
                  </a:cubicBezTo>
                  <a:cubicBezTo>
                    <a:pt x="3198" y="900"/>
                    <a:pt x="3652" y="503"/>
                    <a:pt x="3747" y="0"/>
                  </a:cubicBezTo>
                  <a:cubicBezTo>
                    <a:pt x="3987" y="78"/>
                    <a:pt x="4261" y="296"/>
                    <a:pt x="4328" y="408"/>
                  </a:cubicBezTo>
                  <a:cubicBezTo>
                    <a:pt x="4423" y="375"/>
                    <a:pt x="4534" y="358"/>
                    <a:pt x="4663" y="358"/>
                  </a:cubicBezTo>
                  <a:cubicBezTo>
                    <a:pt x="4842" y="358"/>
                    <a:pt x="5044" y="391"/>
                    <a:pt x="5284" y="465"/>
                  </a:cubicBezTo>
                  <a:cubicBezTo>
                    <a:pt x="5295" y="391"/>
                    <a:pt x="5306" y="302"/>
                    <a:pt x="5418" y="302"/>
                  </a:cubicBezTo>
                  <a:cubicBezTo>
                    <a:pt x="5586" y="302"/>
                    <a:pt x="5541" y="487"/>
                    <a:pt x="5597" y="592"/>
                  </a:cubicBezTo>
                  <a:cubicBezTo>
                    <a:pt x="5625" y="648"/>
                    <a:pt x="5765" y="682"/>
                    <a:pt x="5765" y="794"/>
                  </a:cubicBezTo>
                  <a:cubicBezTo>
                    <a:pt x="5765" y="900"/>
                    <a:pt x="5675" y="940"/>
                    <a:pt x="5620" y="940"/>
                  </a:cubicBezTo>
                  <a:cubicBezTo>
                    <a:pt x="5597" y="940"/>
                    <a:pt x="5569" y="934"/>
                    <a:pt x="5552" y="928"/>
                  </a:cubicBezTo>
                  <a:cubicBezTo>
                    <a:pt x="5441" y="968"/>
                    <a:pt x="5435" y="1773"/>
                    <a:pt x="4965" y="1773"/>
                  </a:cubicBezTo>
                  <a:cubicBezTo>
                    <a:pt x="4618" y="1773"/>
                    <a:pt x="4300" y="1488"/>
                    <a:pt x="4160" y="1130"/>
                  </a:cubicBezTo>
                  <a:cubicBezTo>
                    <a:pt x="4121" y="1024"/>
                    <a:pt x="4037" y="956"/>
                    <a:pt x="3959" y="956"/>
                  </a:cubicBezTo>
                  <a:cubicBezTo>
                    <a:pt x="3869" y="956"/>
                    <a:pt x="3819" y="973"/>
                    <a:pt x="3713" y="1091"/>
                  </a:cubicBezTo>
                  <a:cubicBezTo>
                    <a:pt x="3411" y="1420"/>
                    <a:pt x="2908" y="1705"/>
                    <a:pt x="2287" y="1705"/>
                  </a:cubicBezTo>
                  <a:cubicBezTo>
                    <a:pt x="2097" y="1705"/>
                    <a:pt x="1946" y="1689"/>
                    <a:pt x="1907" y="1689"/>
                  </a:cubicBezTo>
                  <a:cubicBezTo>
                    <a:pt x="1884" y="1689"/>
                    <a:pt x="1884" y="1694"/>
                    <a:pt x="1884" y="1699"/>
                  </a:cubicBezTo>
                  <a:cubicBezTo>
                    <a:pt x="1884" y="1739"/>
                    <a:pt x="2074" y="1890"/>
                    <a:pt x="2489" y="1890"/>
                  </a:cubicBezTo>
                  <a:cubicBezTo>
                    <a:pt x="3472" y="1890"/>
                    <a:pt x="3713" y="1336"/>
                    <a:pt x="3869" y="1336"/>
                  </a:cubicBezTo>
                  <a:cubicBezTo>
                    <a:pt x="3892" y="1336"/>
                    <a:pt x="3959" y="1336"/>
                    <a:pt x="3998" y="1426"/>
                  </a:cubicBezTo>
                  <a:cubicBezTo>
                    <a:pt x="4227" y="1962"/>
                    <a:pt x="4728" y="2085"/>
                    <a:pt x="5041" y="2085"/>
                  </a:cubicBezTo>
                  <a:moveTo>
                    <a:pt x="4607" y="968"/>
                  </a:moveTo>
                  <a:cubicBezTo>
                    <a:pt x="4607" y="1091"/>
                    <a:pt x="4708" y="1191"/>
                    <a:pt x="4831" y="1191"/>
                  </a:cubicBezTo>
                  <a:cubicBezTo>
                    <a:pt x="4954" y="1191"/>
                    <a:pt x="5055" y="1091"/>
                    <a:pt x="5055" y="968"/>
                  </a:cubicBezTo>
                  <a:cubicBezTo>
                    <a:pt x="5055" y="844"/>
                    <a:pt x="4954" y="744"/>
                    <a:pt x="4831" y="744"/>
                  </a:cubicBezTo>
                  <a:cubicBezTo>
                    <a:pt x="4708" y="744"/>
                    <a:pt x="4607" y="844"/>
                    <a:pt x="4607" y="9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7" name="Freeform 12"/>
            <p:cNvSpPr>
              <a:spLocks noEditPoints="1"/>
            </p:cNvSpPr>
            <p:nvPr userDrawn="1"/>
          </p:nvSpPr>
          <p:spPr bwMode="auto">
            <a:xfrm>
              <a:off x="7100888" y="3560763"/>
              <a:ext cx="930275" cy="896938"/>
            </a:xfrm>
            <a:custGeom>
              <a:avLst/>
              <a:gdLst>
                <a:gd name="T0" fmla="*/ 1973 w 2756"/>
                <a:gd name="T1" fmla="*/ 235 h 2656"/>
                <a:gd name="T2" fmla="*/ 1811 w 2756"/>
                <a:gd name="T3" fmla="*/ 448 h 2656"/>
                <a:gd name="T4" fmla="*/ 2012 w 2756"/>
                <a:gd name="T5" fmla="*/ 755 h 2656"/>
                <a:gd name="T6" fmla="*/ 2174 w 2756"/>
                <a:gd name="T7" fmla="*/ 800 h 2656"/>
                <a:gd name="T8" fmla="*/ 2465 w 2756"/>
                <a:gd name="T9" fmla="*/ 621 h 2656"/>
                <a:gd name="T10" fmla="*/ 1973 w 2756"/>
                <a:gd name="T11" fmla="*/ 235 h 2656"/>
                <a:gd name="T12" fmla="*/ 1370 w 2756"/>
                <a:gd name="T13" fmla="*/ 581 h 2656"/>
                <a:gd name="T14" fmla="*/ 184 w 2756"/>
                <a:gd name="T15" fmla="*/ 1448 h 2656"/>
                <a:gd name="T16" fmla="*/ 0 w 2756"/>
                <a:gd name="T17" fmla="*/ 1113 h 2656"/>
                <a:gd name="T18" fmla="*/ 229 w 2756"/>
                <a:gd name="T19" fmla="*/ 939 h 2656"/>
                <a:gd name="T20" fmla="*/ 1799 w 2756"/>
                <a:gd name="T21" fmla="*/ 0 h 2656"/>
                <a:gd name="T22" fmla="*/ 2756 w 2756"/>
                <a:gd name="T23" fmla="*/ 1001 h 2656"/>
                <a:gd name="T24" fmla="*/ 1549 w 2756"/>
                <a:gd name="T25" fmla="*/ 2656 h 2656"/>
                <a:gd name="T26" fmla="*/ 1280 w 2756"/>
                <a:gd name="T27" fmla="*/ 2349 h 2656"/>
                <a:gd name="T28" fmla="*/ 1409 w 2756"/>
                <a:gd name="T29" fmla="*/ 2215 h 2656"/>
                <a:gd name="T30" fmla="*/ 2252 w 2756"/>
                <a:gd name="T31" fmla="*/ 1258 h 2656"/>
                <a:gd name="T32" fmla="*/ 2152 w 2756"/>
                <a:gd name="T33" fmla="*/ 1147 h 2656"/>
                <a:gd name="T34" fmla="*/ 1196 w 2756"/>
                <a:gd name="T35" fmla="*/ 2075 h 2656"/>
                <a:gd name="T36" fmla="*/ 564 w 2756"/>
                <a:gd name="T37" fmla="*/ 1655 h 2656"/>
                <a:gd name="T38" fmla="*/ 1470 w 2756"/>
                <a:gd name="T39" fmla="*/ 704 h 2656"/>
                <a:gd name="T40" fmla="*/ 1370 w 2756"/>
                <a:gd name="T41" fmla="*/ 58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56" h="2656">
                  <a:moveTo>
                    <a:pt x="1973" y="235"/>
                  </a:moveTo>
                  <a:cubicBezTo>
                    <a:pt x="1895" y="235"/>
                    <a:pt x="1811" y="297"/>
                    <a:pt x="1811" y="448"/>
                  </a:cubicBezTo>
                  <a:cubicBezTo>
                    <a:pt x="1811" y="615"/>
                    <a:pt x="1939" y="722"/>
                    <a:pt x="2012" y="755"/>
                  </a:cubicBezTo>
                  <a:cubicBezTo>
                    <a:pt x="2051" y="777"/>
                    <a:pt x="2113" y="800"/>
                    <a:pt x="2174" y="800"/>
                  </a:cubicBezTo>
                  <a:cubicBezTo>
                    <a:pt x="2336" y="800"/>
                    <a:pt x="2465" y="755"/>
                    <a:pt x="2465" y="621"/>
                  </a:cubicBezTo>
                  <a:cubicBezTo>
                    <a:pt x="2465" y="448"/>
                    <a:pt x="2213" y="235"/>
                    <a:pt x="1973" y="235"/>
                  </a:cubicBezTo>
                  <a:moveTo>
                    <a:pt x="1370" y="581"/>
                  </a:moveTo>
                  <a:cubicBezTo>
                    <a:pt x="1252" y="581"/>
                    <a:pt x="603" y="1448"/>
                    <a:pt x="184" y="1448"/>
                  </a:cubicBezTo>
                  <a:cubicBezTo>
                    <a:pt x="84" y="1448"/>
                    <a:pt x="0" y="1258"/>
                    <a:pt x="0" y="1113"/>
                  </a:cubicBezTo>
                  <a:cubicBezTo>
                    <a:pt x="0" y="1035"/>
                    <a:pt x="50" y="979"/>
                    <a:pt x="229" y="939"/>
                  </a:cubicBezTo>
                  <a:cubicBezTo>
                    <a:pt x="1190" y="722"/>
                    <a:pt x="978" y="0"/>
                    <a:pt x="1799" y="0"/>
                  </a:cubicBezTo>
                  <a:cubicBezTo>
                    <a:pt x="2252" y="0"/>
                    <a:pt x="2756" y="308"/>
                    <a:pt x="2756" y="1001"/>
                  </a:cubicBezTo>
                  <a:cubicBezTo>
                    <a:pt x="2756" y="1739"/>
                    <a:pt x="1706" y="2656"/>
                    <a:pt x="1549" y="2656"/>
                  </a:cubicBezTo>
                  <a:cubicBezTo>
                    <a:pt x="1420" y="2656"/>
                    <a:pt x="1280" y="2472"/>
                    <a:pt x="1280" y="2349"/>
                  </a:cubicBezTo>
                  <a:cubicBezTo>
                    <a:pt x="1280" y="2310"/>
                    <a:pt x="1297" y="2259"/>
                    <a:pt x="1409" y="2215"/>
                  </a:cubicBezTo>
                  <a:cubicBezTo>
                    <a:pt x="1945" y="2002"/>
                    <a:pt x="2252" y="1510"/>
                    <a:pt x="2252" y="1258"/>
                  </a:cubicBezTo>
                  <a:cubicBezTo>
                    <a:pt x="2252" y="1202"/>
                    <a:pt x="2225" y="1147"/>
                    <a:pt x="2152" y="1147"/>
                  </a:cubicBezTo>
                  <a:cubicBezTo>
                    <a:pt x="2057" y="1147"/>
                    <a:pt x="1650" y="2075"/>
                    <a:pt x="1196" y="2075"/>
                  </a:cubicBezTo>
                  <a:cubicBezTo>
                    <a:pt x="883" y="2075"/>
                    <a:pt x="564" y="1790"/>
                    <a:pt x="564" y="1655"/>
                  </a:cubicBezTo>
                  <a:cubicBezTo>
                    <a:pt x="564" y="1432"/>
                    <a:pt x="1470" y="1018"/>
                    <a:pt x="1470" y="704"/>
                  </a:cubicBezTo>
                  <a:cubicBezTo>
                    <a:pt x="1470" y="587"/>
                    <a:pt x="1414" y="581"/>
                    <a:pt x="1370" y="58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8" name="Freeform 13"/>
            <p:cNvSpPr>
              <a:spLocks noEditPoints="1"/>
            </p:cNvSpPr>
            <p:nvPr userDrawn="1"/>
          </p:nvSpPr>
          <p:spPr bwMode="auto">
            <a:xfrm>
              <a:off x="3546475" y="903288"/>
              <a:ext cx="895350" cy="1304925"/>
            </a:xfrm>
            <a:custGeom>
              <a:avLst/>
              <a:gdLst>
                <a:gd name="T0" fmla="*/ 470 w 2651"/>
                <a:gd name="T1" fmla="*/ 1247 h 3864"/>
                <a:gd name="T2" fmla="*/ 336 w 2651"/>
                <a:gd name="T3" fmla="*/ 375 h 3864"/>
                <a:gd name="T4" fmla="*/ 833 w 2651"/>
                <a:gd name="T5" fmla="*/ 1124 h 3864"/>
                <a:gd name="T6" fmla="*/ 1778 w 2651"/>
                <a:gd name="T7" fmla="*/ 2841 h 3864"/>
                <a:gd name="T8" fmla="*/ 2651 w 2651"/>
                <a:gd name="T9" fmla="*/ 2919 h 3864"/>
                <a:gd name="T10" fmla="*/ 174 w 2651"/>
                <a:gd name="T11" fmla="*/ 2421 h 3864"/>
                <a:gd name="T12" fmla="*/ 263 w 2651"/>
                <a:gd name="T13" fmla="*/ 2589 h 3864"/>
                <a:gd name="T14" fmla="*/ 861 w 2651"/>
                <a:gd name="T15" fmla="*/ 2673 h 3864"/>
                <a:gd name="T16" fmla="*/ 1890 w 2651"/>
                <a:gd name="T17" fmla="*/ 1756 h 3864"/>
                <a:gd name="T18" fmla="*/ 1644 w 2651"/>
                <a:gd name="T19" fmla="*/ 1336 h 3864"/>
                <a:gd name="T20" fmla="*/ 1314 w 2651"/>
                <a:gd name="T21" fmla="*/ 1292 h 3864"/>
                <a:gd name="T22" fmla="*/ 174 w 2651"/>
                <a:gd name="T23" fmla="*/ 2421 h 3864"/>
                <a:gd name="T24" fmla="*/ 1633 w 2651"/>
                <a:gd name="T25" fmla="*/ 1885 h 3864"/>
                <a:gd name="T26" fmla="*/ 1146 w 2651"/>
                <a:gd name="T27" fmla="*/ 1599 h 3864"/>
                <a:gd name="T28" fmla="*/ 1375 w 2651"/>
                <a:gd name="T29" fmla="*/ 1505 h 3864"/>
                <a:gd name="T30" fmla="*/ 973 w 2651"/>
                <a:gd name="T31" fmla="*/ 2410 h 3864"/>
                <a:gd name="T32" fmla="*/ 732 w 2651"/>
                <a:gd name="T33" fmla="*/ 1723 h 3864"/>
                <a:gd name="T34" fmla="*/ 1152 w 2651"/>
                <a:gd name="T35" fmla="*/ 2287 h 3864"/>
                <a:gd name="T36" fmla="*/ 973 w 2651"/>
                <a:gd name="T37" fmla="*/ 2410 h 3864"/>
                <a:gd name="T38" fmla="*/ 1499 w 2651"/>
                <a:gd name="T39" fmla="*/ 677 h 3864"/>
                <a:gd name="T40" fmla="*/ 621 w 2651"/>
                <a:gd name="T41" fmla="*/ 380 h 3864"/>
                <a:gd name="T42" fmla="*/ 0 w 2651"/>
                <a:gd name="T43" fmla="*/ 3238 h 3864"/>
                <a:gd name="T44" fmla="*/ 1062 w 2651"/>
                <a:gd name="T45" fmla="*/ 3489 h 3864"/>
                <a:gd name="T46" fmla="*/ 0 w 2651"/>
                <a:gd name="T47" fmla="*/ 3238 h 3864"/>
                <a:gd name="T48" fmla="*/ 191 w 2651"/>
                <a:gd name="T49" fmla="*/ 2824 h 3864"/>
                <a:gd name="T50" fmla="*/ 962 w 2651"/>
                <a:gd name="T51" fmla="*/ 2964 h 3864"/>
                <a:gd name="T52" fmla="*/ 196 w 2651"/>
                <a:gd name="T53" fmla="*/ 2740 h 3864"/>
                <a:gd name="T54" fmla="*/ 1169 w 2651"/>
                <a:gd name="T55" fmla="*/ 3131 h 3864"/>
                <a:gd name="T56" fmla="*/ 1739 w 2651"/>
                <a:gd name="T57" fmla="*/ 3405 h 3864"/>
                <a:gd name="T58" fmla="*/ 1566 w 2651"/>
                <a:gd name="T59" fmla="*/ 2662 h 3864"/>
                <a:gd name="T60" fmla="*/ 1991 w 2651"/>
                <a:gd name="T61" fmla="*/ 1353 h 3864"/>
                <a:gd name="T62" fmla="*/ 1991 w 2651"/>
                <a:gd name="T63" fmla="*/ 906 h 3864"/>
                <a:gd name="T64" fmla="*/ 2058 w 2651"/>
                <a:gd name="T65" fmla="*/ 1633 h 3864"/>
                <a:gd name="T66" fmla="*/ 2505 w 2651"/>
                <a:gd name="T67" fmla="*/ 1633 h 3864"/>
                <a:gd name="T68" fmla="*/ 2058 w 2651"/>
                <a:gd name="T69" fmla="*/ 1633 h 3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51" h="3864">
                  <a:moveTo>
                    <a:pt x="833" y="1124"/>
                  </a:moveTo>
                  <a:cubicBezTo>
                    <a:pt x="833" y="1124"/>
                    <a:pt x="671" y="1247"/>
                    <a:pt x="470" y="1247"/>
                  </a:cubicBezTo>
                  <a:cubicBezTo>
                    <a:pt x="230" y="1247"/>
                    <a:pt x="39" y="1068"/>
                    <a:pt x="39" y="817"/>
                  </a:cubicBezTo>
                  <a:cubicBezTo>
                    <a:pt x="39" y="643"/>
                    <a:pt x="129" y="464"/>
                    <a:pt x="336" y="375"/>
                  </a:cubicBezTo>
                  <a:cubicBezTo>
                    <a:pt x="330" y="409"/>
                    <a:pt x="330" y="436"/>
                    <a:pt x="330" y="470"/>
                  </a:cubicBezTo>
                  <a:cubicBezTo>
                    <a:pt x="330" y="789"/>
                    <a:pt x="509" y="1029"/>
                    <a:pt x="833" y="1124"/>
                  </a:cubicBezTo>
                  <a:moveTo>
                    <a:pt x="2030" y="2198"/>
                  </a:moveTo>
                  <a:cubicBezTo>
                    <a:pt x="1907" y="2343"/>
                    <a:pt x="1778" y="2589"/>
                    <a:pt x="1778" y="2841"/>
                  </a:cubicBezTo>
                  <a:cubicBezTo>
                    <a:pt x="1778" y="3142"/>
                    <a:pt x="1963" y="3394"/>
                    <a:pt x="2248" y="3394"/>
                  </a:cubicBezTo>
                  <a:cubicBezTo>
                    <a:pt x="2522" y="3394"/>
                    <a:pt x="2651" y="3159"/>
                    <a:pt x="2651" y="2919"/>
                  </a:cubicBezTo>
                  <a:cubicBezTo>
                    <a:pt x="2651" y="2545"/>
                    <a:pt x="2310" y="2281"/>
                    <a:pt x="2030" y="2198"/>
                  </a:cubicBezTo>
                  <a:moveTo>
                    <a:pt x="174" y="2421"/>
                  </a:moveTo>
                  <a:cubicBezTo>
                    <a:pt x="163" y="2439"/>
                    <a:pt x="157" y="2461"/>
                    <a:pt x="157" y="2483"/>
                  </a:cubicBezTo>
                  <a:cubicBezTo>
                    <a:pt x="157" y="2533"/>
                    <a:pt x="213" y="2589"/>
                    <a:pt x="263" y="2589"/>
                  </a:cubicBezTo>
                  <a:cubicBezTo>
                    <a:pt x="308" y="2589"/>
                    <a:pt x="336" y="2578"/>
                    <a:pt x="358" y="2578"/>
                  </a:cubicBezTo>
                  <a:cubicBezTo>
                    <a:pt x="492" y="2578"/>
                    <a:pt x="643" y="2673"/>
                    <a:pt x="861" y="2673"/>
                  </a:cubicBezTo>
                  <a:cubicBezTo>
                    <a:pt x="990" y="2673"/>
                    <a:pt x="1141" y="2634"/>
                    <a:pt x="1331" y="2539"/>
                  </a:cubicBezTo>
                  <a:cubicBezTo>
                    <a:pt x="1733" y="2338"/>
                    <a:pt x="1890" y="1840"/>
                    <a:pt x="1890" y="1756"/>
                  </a:cubicBezTo>
                  <a:cubicBezTo>
                    <a:pt x="1890" y="1649"/>
                    <a:pt x="1805" y="1663"/>
                    <a:pt x="1733" y="1565"/>
                  </a:cubicBezTo>
                  <a:cubicBezTo>
                    <a:pt x="1662" y="1468"/>
                    <a:pt x="1689" y="1382"/>
                    <a:pt x="1644" y="1336"/>
                  </a:cubicBezTo>
                  <a:cubicBezTo>
                    <a:pt x="1618" y="1310"/>
                    <a:pt x="1538" y="1309"/>
                    <a:pt x="1437" y="1297"/>
                  </a:cubicBezTo>
                  <a:cubicBezTo>
                    <a:pt x="1403" y="1294"/>
                    <a:pt x="1359" y="1292"/>
                    <a:pt x="1314" y="1292"/>
                  </a:cubicBezTo>
                  <a:cubicBezTo>
                    <a:pt x="1130" y="1292"/>
                    <a:pt x="911" y="1315"/>
                    <a:pt x="665" y="1471"/>
                  </a:cubicBezTo>
                  <a:cubicBezTo>
                    <a:pt x="180" y="1780"/>
                    <a:pt x="252" y="2293"/>
                    <a:pt x="174" y="2421"/>
                  </a:cubicBezTo>
                  <a:moveTo>
                    <a:pt x="1488" y="1728"/>
                  </a:moveTo>
                  <a:cubicBezTo>
                    <a:pt x="1526" y="1781"/>
                    <a:pt x="1633" y="1846"/>
                    <a:pt x="1633" y="1885"/>
                  </a:cubicBezTo>
                  <a:cubicBezTo>
                    <a:pt x="1633" y="1963"/>
                    <a:pt x="1588" y="2064"/>
                    <a:pt x="1499" y="2064"/>
                  </a:cubicBezTo>
                  <a:cubicBezTo>
                    <a:pt x="1303" y="2064"/>
                    <a:pt x="1146" y="1767"/>
                    <a:pt x="1146" y="1599"/>
                  </a:cubicBezTo>
                  <a:cubicBezTo>
                    <a:pt x="1146" y="1493"/>
                    <a:pt x="1208" y="1482"/>
                    <a:pt x="1292" y="1482"/>
                  </a:cubicBezTo>
                  <a:cubicBezTo>
                    <a:pt x="1331" y="1482"/>
                    <a:pt x="1348" y="1488"/>
                    <a:pt x="1375" y="1505"/>
                  </a:cubicBezTo>
                  <a:cubicBezTo>
                    <a:pt x="1426" y="1532"/>
                    <a:pt x="1426" y="1644"/>
                    <a:pt x="1488" y="1728"/>
                  </a:cubicBezTo>
                  <a:moveTo>
                    <a:pt x="973" y="2410"/>
                  </a:moveTo>
                  <a:cubicBezTo>
                    <a:pt x="789" y="2410"/>
                    <a:pt x="587" y="2181"/>
                    <a:pt x="587" y="1974"/>
                  </a:cubicBezTo>
                  <a:cubicBezTo>
                    <a:pt x="587" y="1862"/>
                    <a:pt x="671" y="1723"/>
                    <a:pt x="732" y="1723"/>
                  </a:cubicBezTo>
                  <a:cubicBezTo>
                    <a:pt x="755" y="1723"/>
                    <a:pt x="766" y="1739"/>
                    <a:pt x="772" y="1778"/>
                  </a:cubicBezTo>
                  <a:cubicBezTo>
                    <a:pt x="805" y="2053"/>
                    <a:pt x="984" y="2209"/>
                    <a:pt x="1152" y="2287"/>
                  </a:cubicBezTo>
                  <a:cubicBezTo>
                    <a:pt x="1169" y="2298"/>
                    <a:pt x="1180" y="2304"/>
                    <a:pt x="1180" y="2315"/>
                  </a:cubicBezTo>
                  <a:cubicBezTo>
                    <a:pt x="1180" y="2354"/>
                    <a:pt x="1074" y="2410"/>
                    <a:pt x="973" y="2410"/>
                  </a:cubicBezTo>
                  <a:moveTo>
                    <a:pt x="1448" y="1001"/>
                  </a:moveTo>
                  <a:cubicBezTo>
                    <a:pt x="1476" y="912"/>
                    <a:pt x="1499" y="800"/>
                    <a:pt x="1499" y="677"/>
                  </a:cubicBezTo>
                  <a:cubicBezTo>
                    <a:pt x="1499" y="409"/>
                    <a:pt x="1375" y="0"/>
                    <a:pt x="995" y="0"/>
                  </a:cubicBezTo>
                  <a:cubicBezTo>
                    <a:pt x="777" y="0"/>
                    <a:pt x="621" y="173"/>
                    <a:pt x="621" y="380"/>
                  </a:cubicBezTo>
                  <a:cubicBezTo>
                    <a:pt x="621" y="822"/>
                    <a:pt x="1062" y="1001"/>
                    <a:pt x="1448" y="1001"/>
                  </a:cubicBezTo>
                  <a:moveTo>
                    <a:pt x="0" y="3238"/>
                  </a:moveTo>
                  <a:cubicBezTo>
                    <a:pt x="0" y="3662"/>
                    <a:pt x="129" y="3864"/>
                    <a:pt x="358" y="3864"/>
                  </a:cubicBezTo>
                  <a:cubicBezTo>
                    <a:pt x="537" y="3864"/>
                    <a:pt x="777" y="3735"/>
                    <a:pt x="1062" y="3489"/>
                  </a:cubicBezTo>
                  <a:cubicBezTo>
                    <a:pt x="844" y="3540"/>
                    <a:pt x="677" y="3573"/>
                    <a:pt x="526" y="3573"/>
                  </a:cubicBezTo>
                  <a:cubicBezTo>
                    <a:pt x="325" y="3573"/>
                    <a:pt x="168" y="3495"/>
                    <a:pt x="0" y="3238"/>
                  </a:cubicBezTo>
                  <a:moveTo>
                    <a:pt x="196" y="2740"/>
                  </a:moveTo>
                  <a:cubicBezTo>
                    <a:pt x="191" y="2768"/>
                    <a:pt x="191" y="2796"/>
                    <a:pt x="191" y="2824"/>
                  </a:cubicBezTo>
                  <a:cubicBezTo>
                    <a:pt x="191" y="3087"/>
                    <a:pt x="330" y="3232"/>
                    <a:pt x="515" y="3232"/>
                  </a:cubicBezTo>
                  <a:cubicBezTo>
                    <a:pt x="654" y="3232"/>
                    <a:pt x="817" y="3148"/>
                    <a:pt x="962" y="2964"/>
                  </a:cubicBezTo>
                  <a:cubicBezTo>
                    <a:pt x="900" y="2975"/>
                    <a:pt x="828" y="2980"/>
                    <a:pt x="761" y="2980"/>
                  </a:cubicBezTo>
                  <a:cubicBezTo>
                    <a:pt x="554" y="2980"/>
                    <a:pt x="330" y="2925"/>
                    <a:pt x="196" y="2740"/>
                  </a:cubicBezTo>
                  <a:moveTo>
                    <a:pt x="1566" y="2662"/>
                  </a:moveTo>
                  <a:cubicBezTo>
                    <a:pt x="1437" y="2695"/>
                    <a:pt x="1169" y="2852"/>
                    <a:pt x="1169" y="3131"/>
                  </a:cubicBezTo>
                  <a:cubicBezTo>
                    <a:pt x="1169" y="3333"/>
                    <a:pt x="1325" y="3461"/>
                    <a:pt x="1521" y="3461"/>
                  </a:cubicBezTo>
                  <a:cubicBezTo>
                    <a:pt x="1622" y="3461"/>
                    <a:pt x="1694" y="3439"/>
                    <a:pt x="1739" y="3405"/>
                  </a:cubicBezTo>
                  <a:cubicBezTo>
                    <a:pt x="1583" y="3255"/>
                    <a:pt x="1527" y="3087"/>
                    <a:pt x="1527" y="2919"/>
                  </a:cubicBezTo>
                  <a:cubicBezTo>
                    <a:pt x="1527" y="2801"/>
                    <a:pt x="1543" y="2729"/>
                    <a:pt x="1566" y="2662"/>
                  </a:cubicBezTo>
                  <a:moveTo>
                    <a:pt x="1767" y="1130"/>
                  </a:moveTo>
                  <a:cubicBezTo>
                    <a:pt x="1767" y="1252"/>
                    <a:pt x="1868" y="1353"/>
                    <a:pt x="1991" y="1353"/>
                  </a:cubicBezTo>
                  <a:cubicBezTo>
                    <a:pt x="2114" y="1353"/>
                    <a:pt x="2215" y="1252"/>
                    <a:pt x="2215" y="1130"/>
                  </a:cubicBezTo>
                  <a:cubicBezTo>
                    <a:pt x="2215" y="1007"/>
                    <a:pt x="2114" y="906"/>
                    <a:pt x="1991" y="906"/>
                  </a:cubicBezTo>
                  <a:cubicBezTo>
                    <a:pt x="1868" y="906"/>
                    <a:pt x="1767" y="1007"/>
                    <a:pt x="1767" y="1130"/>
                  </a:cubicBezTo>
                  <a:moveTo>
                    <a:pt x="2058" y="1633"/>
                  </a:moveTo>
                  <a:cubicBezTo>
                    <a:pt x="2058" y="1756"/>
                    <a:pt x="2159" y="1857"/>
                    <a:pt x="2281" y="1857"/>
                  </a:cubicBezTo>
                  <a:cubicBezTo>
                    <a:pt x="2405" y="1857"/>
                    <a:pt x="2505" y="1756"/>
                    <a:pt x="2505" y="1633"/>
                  </a:cubicBezTo>
                  <a:cubicBezTo>
                    <a:pt x="2505" y="1510"/>
                    <a:pt x="2405" y="1409"/>
                    <a:pt x="2281" y="1409"/>
                  </a:cubicBezTo>
                  <a:cubicBezTo>
                    <a:pt x="2159" y="1409"/>
                    <a:pt x="2058" y="1510"/>
                    <a:pt x="2058" y="16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9" name="Freeform 14"/>
            <p:cNvSpPr>
              <a:spLocks noEditPoints="1"/>
            </p:cNvSpPr>
            <p:nvPr userDrawn="1"/>
          </p:nvSpPr>
          <p:spPr bwMode="auto">
            <a:xfrm>
              <a:off x="6459538" y="1447800"/>
              <a:ext cx="879475" cy="1006475"/>
            </a:xfrm>
            <a:custGeom>
              <a:avLst/>
              <a:gdLst>
                <a:gd name="T0" fmla="*/ 2154 w 2606"/>
                <a:gd name="T1" fmla="*/ 2767 h 2985"/>
                <a:gd name="T2" fmla="*/ 2365 w 2606"/>
                <a:gd name="T3" fmla="*/ 2561 h 2985"/>
                <a:gd name="T4" fmla="*/ 2583 w 2606"/>
                <a:gd name="T5" fmla="*/ 2767 h 2985"/>
                <a:gd name="T6" fmla="*/ 2365 w 2606"/>
                <a:gd name="T7" fmla="*/ 2985 h 2985"/>
                <a:gd name="T8" fmla="*/ 2154 w 2606"/>
                <a:gd name="T9" fmla="*/ 2767 h 2985"/>
                <a:gd name="T10" fmla="*/ 190 w 2606"/>
                <a:gd name="T11" fmla="*/ 1045 h 2985"/>
                <a:gd name="T12" fmla="*/ 414 w 2606"/>
                <a:gd name="T13" fmla="*/ 1269 h 2985"/>
                <a:gd name="T14" fmla="*/ 638 w 2606"/>
                <a:gd name="T15" fmla="*/ 1045 h 2985"/>
                <a:gd name="T16" fmla="*/ 414 w 2606"/>
                <a:gd name="T17" fmla="*/ 821 h 2985"/>
                <a:gd name="T18" fmla="*/ 190 w 2606"/>
                <a:gd name="T19" fmla="*/ 1045 h 2985"/>
                <a:gd name="T20" fmla="*/ 0 w 2606"/>
                <a:gd name="T21" fmla="*/ 1833 h 2985"/>
                <a:gd name="T22" fmla="*/ 319 w 2606"/>
                <a:gd name="T23" fmla="*/ 2152 h 2985"/>
                <a:gd name="T24" fmla="*/ 638 w 2606"/>
                <a:gd name="T25" fmla="*/ 1833 h 2985"/>
                <a:gd name="T26" fmla="*/ 319 w 2606"/>
                <a:gd name="T27" fmla="*/ 1515 h 2985"/>
                <a:gd name="T28" fmla="*/ 0 w 2606"/>
                <a:gd name="T29" fmla="*/ 1833 h 2985"/>
                <a:gd name="T30" fmla="*/ 705 w 2606"/>
                <a:gd name="T31" fmla="*/ 1476 h 2985"/>
                <a:gd name="T32" fmla="*/ 1045 w 2606"/>
                <a:gd name="T33" fmla="*/ 1817 h 2985"/>
                <a:gd name="T34" fmla="*/ 1387 w 2606"/>
                <a:gd name="T35" fmla="*/ 1476 h 2985"/>
                <a:gd name="T36" fmla="*/ 1045 w 2606"/>
                <a:gd name="T37" fmla="*/ 1135 h 2985"/>
                <a:gd name="T38" fmla="*/ 705 w 2606"/>
                <a:gd name="T39" fmla="*/ 1476 h 2985"/>
                <a:gd name="T40" fmla="*/ 733 w 2606"/>
                <a:gd name="T41" fmla="*/ 749 h 2985"/>
                <a:gd name="T42" fmla="*/ 945 w 2606"/>
                <a:gd name="T43" fmla="*/ 962 h 2985"/>
                <a:gd name="T44" fmla="*/ 1157 w 2606"/>
                <a:gd name="T45" fmla="*/ 749 h 2985"/>
                <a:gd name="T46" fmla="*/ 945 w 2606"/>
                <a:gd name="T47" fmla="*/ 537 h 2985"/>
                <a:gd name="T48" fmla="*/ 733 w 2606"/>
                <a:gd name="T49" fmla="*/ 749 h 2985"/>
                <a:gd name="T50" fmla="*/ 1745 w 2606"/>
                <a:gd name="T51" fmla="*/ 212 h 2985"/>
                <a:gd name="T52" fmla="*/ 1958 w 2606"/>
                <a:gd name="T53" fmla="*/ 424 h 2985"/>
                <a:gd name="T54" fmla="*/ 2171 w 2606"/>
                <a:gd name="T55" fmla="*/ 212 h 2985"/>
                <a:gd name="T56" fmla="*/ 1958 w 2606"/>
                <a:gd name="T57" fmla="*/ 0 h 2985"/>
                <a:gd name="T58" fmla="*/ 1745 w 2606"/>
                <a:gd name="T59" fmla="*/ 212 h 2985"/>
                <a:gd name="T60" fmla="*/ 1325 w 2606"/>
                <a:gd name="T61" fmla="*/ 900 h 2985"/>
                <a:gd name="T62" fmla="*/ 1683 w 2606"/>
                <a:gd name="T63" fmla="*/ 1258 h 2985"/>
                <a:gd name="T64" fmla="*/ 2042 w 2606"/>
                <a:gd name="T65" fmla="*/ 900 h 2985"/>
                <a:gd name="T66" fmla="*/ 1683 w 2606"/>
                <a:gd name="T67" fmla="*/ 542 h 2985"/>
                <a:gd name="T68" fmla="*/ 1325 w 2606"/>
                <a:gd name="T69" fmla="*/ 900 h 2985"/>
                <a:gd name="T70" fmla="*/ 750 w 2606"/>
                <a:gd name="T71" fmla="*/ 2208 h 2985"/>
                <a:gd name="T72" fmla="*/ 973 w 2606"/>
                <a:gd name="T73" fmla="*/ 2432 h 2985"/>
                <a:gd name="T74" fmla="*/ 1197 w 2606"/>
                <a:gd name="T75" fmla="*/ 2208 h 2985"/>
                <a:gd name="T76" fmla="*/ 973 w 2606"/>
                <a:gd name="T77" fmla="*/ 1984 h 2985"/>
                <a:gd name="T78" fmla="*/ 750 w 2606"/>
                <a:gd name="T79" fmla="*/ 2208 h 2985"/>
                <a:gd name="T80" fmla="*/ 1482 w 2606"/>
                <a:gd name="T81" fmla="*/ 1761 h 2985"/>
                <a:gd name="T82" fmla="*/ 1706 w 2606"/>
                <a:gd name="T83" fmla="*/ 1984 h 2985"/>
                <a:gd name="T84" fmla="*/ 1929 w 2606"/>
                <a:gd name="T85" fmla="*/ 1761 h 2985"/>
                <a:gd name="T86" fmla="*/ 1706 w 2606"/>
                <a:gd name="T87" fmla="*/ 1537 h 2985"/>
                <a:gd name="T88" fmla="*/ 1482 w 2606"/>
                <a:gd name="T89" fmla="*/ 1761 h 2985"/>
                <a:gd name="T90" fmla="*/ 1275 w 2606"/>
                <a:gd name="T91" fmla="*/ 2549 h 2985"/>
                <a:gd name="T92" fmla="*/ 1661 w 2606"/>
                <a:gd name="T93" fmla="*/ 2935 h 2985"/>
                <a:gd name="T94" fmla="*/ 2047 w 2606"/>
                <a:gd name="T95" fmla="*/ 2549 h 2985"/>
                <a:gd name="T96" fmla="*/ 1661 w 2606"/>
                <a:gd name="T97" fmla="*/ 2163 h 2985"/>
                <a:gd name="T98" fmla="*/ 1275 w 2606"/>
                <a:gd name="T99" fmla="*/ 2549 h 2985"/>
                <a:gd name="T100" fmla="*/ 2080 w 2606"/>
                <a:gd name="T101" fmla="*/ 2074 h 2985"/>
                <a:gd name="T102" fmla="*/ 2343 w 2606"/>
                <a:gd name="T103" fmla="*/ 2337 h 2985"/>
                <a:gd name="T104" fmla="*/ 2606 w 2606"/>
                <a:gd name="T105" fmla="*/ 2074 h 2985"/>
                <a:gd name="T106" fmla="*/ 2343 w 2606"/>
                <a:gd name="T107" fmla="*/ 1811 h 2985"/>
                <a:gd name="T108" fmla="*/ 2080 w 2606"/>
                <a:gd name="T109" fmla="*/ 2074 h 2985"/>
                <a:gd name="T110" fmla="*/ 2064 w 2606"/>
                <a:gd name="T111" fmla="*/ 1369 h 2985"/>
                <a:gd name="T112" fmla="*/ 2298 w 2606"/>
                <a:gd name="T113" fmla="*/ 1605 h 2985"/>
                <a:gd name="T114" fmla="*/ 2533 w 2606"/>
                <a:gd name="T115" fmla="*/ 1369 h 2985"/>
                <a:gd name="T116" fmla="*/ 2298 w 2606"/>
                <a:gd name="T117" fmla="*/ 1135 h 2985"/>
                <a:gd name="T118" fmla="*/ 2064 w 2606"/>
                <a:gd name="T119" fmla="*/ 1369 h 2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06" h="2985">
                  <a:moveTo>
                    <a:pt x="2154" y="2767"/>
                  </a:moveTo>
                  <a:cubicBezTo>
                    <a:pt x="2154" y="2655"/>
                    <a:pt x="2254" y="2561"/>
                    <a:pt x="2365" y="2561"/>
                  </a:cubicBezTo>
                  <a:cubicBezTo>
                    <a:pt x="2488" y="2561"/>
                    <a:pt x="2583" y="2655"/>
                    <a:pt x="2583" y="2767"/>
                  </a:cubicBezTo>
                  <a:cubicBezTo>
                    <a:pt x="2583" y="2896"/>
                    <a:pt x="2488" y="2985"/>
                    <a:pt x="2365" y="2985"/>
                  </a:cubicBezTo>
                  <a:cubicBezTo>
                    <a:pt x="2254" y="2985"/>
                    <a:pt x="2154" y="2896"/>
                    <a:pt x="2154" y="2767"/>
                  </a:cubicBezTo>
                  <a:moveTo>
                    <a:pt x="190" y="1045"/>
                  </a:moveTo>
                  <a:cubicBezTo>
                    <a:pt x="190" y="1168"/>
                    <a:pt x="291" y="1269"/>
                    <a:pt x="414" y="1269"/>
                  </a:cubicBezTo>
                  <a:cubicBezTo>
                    <a:pt x="537" y="1269"/>
                    <a:pt x="638" y="1168"/>
                    <a:pt x="638" y="1045"/>
                  </a:cubicBezTo>
                  <a:cubicBezTo>
                    <a:pt x="638" y="922"/>
                    <a:pt x="537" y="821"/>
                    <a:pt x="414" y="821"/>
                  </a:cubicBezTo>
                  <a:cubicBezTo>
                    <a:pt x="291" y="821"/>
                    <a:pt x="190" y="922"/>
                    <a:pt x="190" y="1045"/>
                  </a:cubicBezTo>
                  <a:moveTo>
                    <a:pt x="0" y="1833"/>
                  </a:moveTo>
                  <a:cubicBezTo>
                    <a:pt x="0" y="2007"/>
                    <a:pt x="145" y="2152"/>
                    <a:pt x="319" y="2152"/>
                  </a:cubicBezTo>
                  <a:cubicBezTo>
                    <a:pt x="492" y="2152"/>
                    <a:pt x="638" y="2007"/>
                    <a:pt x="638" y="1833"/>
                  </a:cubicBezTo>
                  <a:cubicBezTo>
                    <a:pt x="638" y="1660"/>
                    <a:pt x="492" y="1515"/>
                    <a:pt x="319" y="1515"/>
                  </a:cubicBezTo>
                  <a:cubicBezTo>
                    <a:pt x="145" y="1515"/>
                    <a:pt x="0" y="1660"/>
                    <a:pt x="0" y="1833"/>
                  </a:cubicBezTo>
                  <a:moveTo>
                    <a:pt x="705" y="1476"/>
                  </a:moveTo>
                  <a:cubicBezTo>
                    <a:pt x="705" y="1666"/>
                    <a:pt x="856" y="1817"/>
                    <a:pt x="1045" y="1817"/>
                  </a:cubicBezTo>
                  <a:cubicBezTo>
                    <a:pt x="1236" y="1817"/>
                    <a:pt x="1387" y="1666"/>
                    <a:pt x="1387" y="1476"/>
                  </a:cubicBezTo>
                  <a:cubicBezTo>
                    <a:pt x="1387" y="1285"/>
                    <a:pt x="1236" y="1135"/>
                    <a:pt x="1045" y="1135"/>
                  </a:cubicBezTo>
                  <a:cubicBezTo>
                    <a:pt x="856" y="1135"/>
                    <a:pt x="705" y="1285"/>
                    <a:pt x="705" y="1476"/>
                  </a:cubicBezTo>
                  <a:moveTo>
                    <a:pt x="733" y="749"/>
                  </a:moveTo>
                  <a:cubicBezTo>
                    <a:pt x="733" y="866"/>
                    <a:pt x="828" y="962"/>
                    <a:pt x="945" y="962"/>
                  </a:cubicBezTo>
                  <a:cubicBezTo>
                    <a:pt x="1062" y="962"/>
                    <a:pt x="1157" y="866"/>
                    <a:pt x="1157" y="749"/>
                  </a:cubicBezTo>
                  <a:cubicBezTo>
                    <a:pt x="1157" y="631"/>
                    <a:pt x="1062" y="537"/>
                    <a:pt x="945" y="537"/>
                  </a:cubicBezTo>
                  <a:cubicBezTo>
                    <a:pt x="828" y="537"/>
                    <a:pt x="733" y="631"/>
                    <a:pt x="733" y="749"/>
                  </a:cubicBezTo>
                  <a:moveTo>
                    <a:pt x="1745" y="212"/>
                  </a:moveTo>
                  <a:cubicBezTo>
                    <a:pt x="1745" y="329"/>
                    <a:pt x="1840" y="424"/>
                    <a:pt x="1958" y="424"/>
                  </a:cubicBezTo>
                  <a:cubicBezTo>
                    <a:pt x="2075" y="424"/>
                    <a:pt x="2171" y="329"/>
                    <a:pt x="2171" y="212"/>
                  </a:cubicBezTo>
                  <a:cubicBezTo>
                    <a:pt x="2171" y="95"/>
                    <a:pt x="2075" y="0"/>
                    <a:pt x="1958" y="0"/>
                  </a:cubicBezTo>
                  <a:cubicBezTo>
                    <a:pt x="1840" y="0"/>
                    <a:pt x="1745" y="95"/>
                    <a:pt x="1745" y="212"/>
                  </a:cubicBezTo>
                  <a:moveTo>
                    <a:pt x="1325" y="900"/>
                  </a:moveTo>
                  <a:cubicBezTo>
                    <a:pt x="1325" y="1096"/>
                    <a:pt x="1487" y="1258"/>
                    <a:pt x="1683" y="1258"/>
                  </a:cubicBezTo>
                  <a:cubicBezTo>
                    <a:pt x="1879" y="1258"/>
                    <a:pt x="2042" y="1096"/>
                    <a:pt x="2042" y="900"/>
                  </a:cubicBezTo>
                  <a:cubicBezTo>
                    <a:pt x="2042" y="704"/>
                    <a:pt x="1879" y="542"/>
                    <a:pt x="1683" y="542"/>
                  </a:cubicBezTo>
                  <a:cubicBezTo>
                    <a:pt x="1487" y="542"/>
                    <a:pt x="1325" y="704"/>
                    <a:pt x="1325" y="900"/>
                  </a:cubicBezTo>
                  <a:moveTo>
                    <a:pt x="750" y="2208"/>
                  </a:moveTo>
                  <a:cubicBezTo>
                    <a:pt x="750" y="2331"/>
                    <a:pt x="851" y="2432"/>
                    <a:pt x="973" y="2432"/>
                  </a:cubicBezTo>
                  <a:cubicBezTo>
                    <a:pt x="1096" y="2432"/>
                    <a:pt x="1197" y="2331"/>
                    <a:pt x="1197" y="2208"/>
                  </a:cubicBezTo>
                  <a:cubicBezTo>
                    <a:pt x="1197" y="2085"/>
                    <a:pt x="1096" y="1984"/>
                    <a:pt x="973" y="1984"/>
                  </a:cubicBezTo>
                  <a:cubicBezTo>
                    <a:pt x="851" y="1984"/>
                    <a:pt x="750" y="2085"/>
                    <a:pt x="750" y="2208"/>
                  </a:cubicBezTo>
                  <a:moveTo>
                    <a:pt x="1482" y="1761"/>
                  </a:moveTo>
                  <a:cubicBezTo>
                    <a:pt x="1482" y="1884"/>
                    <a:pt x="1583" y="1984"/>
                    <a:pt x="1706" y="1984"/>
                  </a:cubicBezTo>
                  <a:cubicBezTo>
                    <a:pt x="1829" y="1984"/>
                    <a:pt x="1929" y="1884"/>
                    <a:pt x="1929" y="1761"/>
                  </a:cubicBezTo>
                  <a:cubicBezTo>
                    <a:pt x="1929" y="1638"/>
                    <a:pt x="1829" y="1537"/>
                    <a:pt x="1706" y="1537"/>
                  </a:cubicBezTo>
                  <a:cubicBezTo>
                    <a:pt x="1583" y="1537"/>
                    <a:pt x="1482" y="1638"/>
                    <a:pt x="1482" y="1761"/>
                  </a:cubicBezTo>
                  <a:moveTo>
                    <a:pt x="1275" y="2549"/>
                  </a:moveTo>
                  <a:cubicBezTo>
                    <a:pt x="1275" y="2762"/>
                    <a:pt x="1448" y="2935"/>
                    <a:pt x="1661" y="2935"/>
                  </a:cubicBezTo>
                  <a:cubicBezTo>
                    <a:pt x="1873" y="2935"/>
                    <a:pt x="2047" y="2762"/>
                    <a:pt x="2047" y="2549"/>
                  </a:cubicBezTo>
                  <a:cubicBezTo>
                    <a:pt x="2047" y="2337"/>
                    <a:pt x="1873" y="2163"/>
                    <a:pt x="1661" y="2163"/>
                  </a:cubicBezTo>
                  <a:cubicBezTo>
                    <a:pt x="1448" y="2163"/>
                    <a:pt x="1275" y="2337"/>
                    <a:pt x="1275" y="2549"/>
                  </a:cubicBezTo>
                  <a:moveTo>
                    <a:pt x="2080" y="2074"/>
                  </a:moveTo>
                  <a:cubicBezTo>
                    <a:pt x="2080" y="2219"/>
                    <a:pt x="2198" y="2337"/>
                    <a:pt x="2343" y="2337"/>
                  </a:cubicBezTo>
                  <a:cubicBezTo>
                    <a:pt x="2488" y="2337"/>
                    <a:pt x="2606" y="2219"/>
                    <a:pt x="2606" y="2074"/>
                  </a:cubicBezTo>
                  <a:cubicBezTo>
                    <a:pt x="2606" y="1929"/>
                    <a:pt x="2488" y="1811"/>
                    <a:pt x="2343" y="1811"/>
                  </a:cubicBezTo>
                  <a:cubicBezTo>
                    <a:pt x="2198" y="1811"/>
                    <a:pt x="2080" y="1929"/>
                    <a:pt x="2080" y="2074"/>
                  </a:cubicBezTo>
                  <a:moveTo>
                    <a:pt x="2064" y="1369"/>
                  </a:moveTo>
                  <a:cubicBezTo>
                    <a:pt x="2064" y="1498"/>
                    <a:pt x="2171" y="1605"/>
                    <a:pt x="2298" y="1605"/>
                  </a:cubicBezTo>
                  <a:cubicBezTo>
                    <a:pt x="2427" y="1605"/>
                    <a:pt x="2533" y="1498"/>
                    <a:pt x="2533" y="1369"/>
                  </a:cubicBezTo>
                  <a:cubicBezTo>
                    <a:pt x="2533" y="1241"/>
                    <a:pt x="2427" y="1135"/>
                    <a:pt x="2298" y="1135"/>
                  </a:cubicBezTo>
                  <a:cubicBezTo>
                    <a:pt x="2171" y="1135"/>
                    <a:pt x="2064" y="1241"/>
                    <a:pt x="2064" y="13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0" name="Freeform 15"/>
            <p:cNvSpPr>
              <a:spLocks noEditPoints="1"/>
            </p:cNvSpPr>
            <p:nvPr userDrawn="1"/>
          </p:nvSpPr>
          <p:spPr bwMode="auto">
            <a:xfrm>
              <a:off x="6667500" y="4179888"/>
              <a:ext cx="784225" cy="749300"/>
            </a:xfrm>
            <a:custGeom>
              <a:avLst/>
              <a:gdLst>
                <a:gd name="T0" fmla="*/ 2018 w 2325"/>
                <a:gd name="T1" fmla="*/ 609 h 2219"/>
                <a:gd name="T2" fmla="*/ 966 w 2325"/>
                <a:gd name="T3" fmla="*/ 972 h 2219"/>
                <a:gd name="T4" fmla="*/ 485 w 2325"/>
                <a:gd name="T5" fmla="*/ 877 h 2219"/>
                <a:gd name="T6" fmla="*/ 306 w 2325"/>
                <a:gd name="T7" fmla="*/ 1006 h 2219"/>
                <a:gd name="T8" fmla="*/ 0 w 2325"/>
                <a:gd name="T9" fmla="*/ 1772 h 2219"/>
                <a:gd name="T10" fmla="*/ 496 w 2325"/>
                <a:gd name="T11" fmla="*/ 2219 h 2219"/>
                <a:gd name="T12" fmla="*/ 2325 w 2325"/>
                <a:gd name="T13" fmla="*/ 1034 h 2219"/>
                <a:gd name="T14" fmla="*/ 2018 w 2325"/>
                <a:gd name="T15" fmla="*/ 609 h 2219"/>
                <a:gd name="T16" fmla="*/ 1726 w 2325"/>
                <a:gd name="T17" fmla="*/ 548 h 2219"/>
                <a:gd name="T18" fmla="*/ 1782 w 2325"/>
                <a:gd name="T19" fmla="*/ 385 h 2219"/>
                <a:gd name="T20" fmla="*/ 1782 w 2325"/>
                <a:gd name="T21" fmla="*/ 257 h 2219"/>
                <a:gd name="T22" fmla="*/ 1202 w 2325"/>
                <a:gd name="T23" fmla="*/ 0 h 2219"/>
                <a:gd name="T24" fmla="*/ 575 w 2325"/>
                <a:gd name="T25" fmla="*/ 262 h 2219"/>
                <a:gd name="T26" fmla="*/ 575 w 2325"/>
                <a:gd name="T27" fmla="*/ 519 h 2219"/>
                <a:gd name="T28" fmla="*/ 1123 w 2325"/>
                <a:gd name="T29" fmla="*/ 732 h 2219"/>
                <a:gd name="T30" fmla="*/ 1726 w 2325"/>
                <a:gd name="T31" fmla="*/ 548 h 2219"/>
                <a:gd name="T32" fmla="*/ 1681 w 2325"/>
                <a:gd name="T33" fmla="*/ 1101 h 2219"/>
                <a:gd name="T34" fmla="*/ 1743 w 2325"/>
                <a:gd name="T35" fmla="*/ 1219 h 2219"/>
                <a:gd name="T36" fmla="*/ 1487 w 2325"/>
                <a:gd name="T37" fmla="*/ 1632 h 2219"/>
                <a:gd name="T38" fmla="*/ 877 w 2325"/>
                <a:gd name="T39" fmla="*/ 1810 h 2219"/>
                <a:gd name="T40" fmla="*/ 955 w 2325"/>
                <a:gd name="T41" fmla="*/ 1403 h 2219"/>
                <a:gd name="T42" fmla="*/ 944 w 2325"/>
                <a:gd name="T43" fmla="*/ 1274 h 2219"/>
                <a:gd name="T44" fmla="*/ 1017 w 2325"/>
                <a:gd name="T45" fmla="*/ 1274 h 2219"/>
                <a:gd name="T46" fmla="*/ 1681 w 2325"/>
                <a:gd name="T47" fmla="*/ 1101 h 2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25" h="2219">
                  <a:moveTo>
                    <a:pt x="2018" y="609"/>
                  </a:moveTo>
                  <a:cubicBezTo>
                    <a:pt x="1872" y="721"/>
                    <a:pt x="1532" y="972"/>
                    <a:pt x="966" y="972"/>
                  </a:cubicBezTo>
                  <a:cubicBezTo>
                    <a:pt x="665" y="972"/>
                    <a:pt x="530" y="877"/>
                    <a:pt x="485" y="877"/>
                  </a:cubicBezTo>
                  <a:cubicBezTo>
                    <a:pt x="429" y="877"/>
                    <a:pt x="368" y="933"/>
                    <a:pt x="306" y="1006"/>
                  </a:cubicBezTo>
                  <a:cubicBezTo>
                    <a:pt x="173" y="1163"/>
                    <a:pt x="0" y="1454"/>
                    <a:pt x="0" y="1772"/>
                  </a:cubicBezTo>
                  <a:cubicBezTo>
                    <a:pt x="0" y="1996"/>
                    <a:pt x="173" y="2219"/>
                    <a:pt x="496" y="2219"/>
                  </a:cubicBezTo>
                  <a:cubicBezTo>
                    <a:pt x="1543" y="2219"/>
                    <a:pt x="2325" y="1565"/>
                    <a:pt x="2325" y="1034"/>
                  </a:cubicBezTo>
                  <a:cubicBezTo>
                    <a:pt x="2325" y="732"/>
                    <a:pt x="2146" y="609"/>
                    <a:pt x="2018" y="609"/>
                  </a:cubicBezTo>
                  <a:moveTo>
                    <a:pt x="1726" y="548"/>
                  </a:moveTo>
                  <a:cubicBezTo>
                    <a:pt x="1772" y="509"/>
                    <a:pt x="1782" y="447"/>
                    <a:pt x="1782" y="385"/>
                  </a:cubicBezTo>
                  <a:cubicBezTo>
                    <a:pt x="1782" y="257"/>
                    <a:pt x="1782" y="257"/>
                    <a:pt x="1782" y="257"/>
                  </a:cubicBezTo>
                  <a:cubicBezTo>
                    <a:pt x="1782" y="94"/>
                    <a:pt x="1537" y="0"/>
                    <a:pt x="1202" y="0"/>
                  </a:cubicBezTo>
                  <a:cubicBezTo>
                    <a:pt x="793" y="0"/>
                    <a:pt x="575" y="183"/>
                    <a:pt x="575" y="262"/>
                  </a:cubicBezTo>
                  <a:cubicBezTo>
                    <a:pt x="575" y="519"/>
                    <a:pt x="575" y="519"/>
                    <a:pt x="575" y="519"/>
                  </a:cubicBezTo>
                  <a:cubicBezTo>
                    <a:pt x="575" y="626"/>
                    <a:pt x="821" y="732"/>
                    <a:pt x="1123" y="732"/>
                  </a:cubicBezTo>
                  <a:cubicBezTo>
                    <a:pt x="1364" y="732"/>
                    <a:pt x="1582" y="671"/>
                    <a:pt x="1726" y="548"/>
                  </a:cubicBezTo>
                  <a:moveTo>
                    <a:pt x="1681" y="1101"/>
                  </a:moveTo>
                  <a:cubicBezTo>
                    <a:pt x="1710" y="1101"/>
                    <a:pt x="1743" y="1118"/>
                    <a:pt x="1743" y="1219"/>
                  </a:cubicBezTo>
                  <a:cubicBezTo>
                    <a:pt x="1743" y="1341"/>
                    <a:pt x="1687" y="1503"/>
                    <a:pt x="1487" y="1632"/>
                  </a:cubicBezTo>
                  <a:cubicBezTo>
                    <a:pt x="1347" y="1727"/>
                    <a:pt x="1157" y="1806"/>
                    <a:pt x="877" y="1810"/>
                  </a:cubicBezTo>
                  <a:cubicBezTo>
                    <a:pt x="922" y="1677"/>
                    <a:pt x="955" y="1537"/>
                    <a:pt x="955" y="1403"/>
                  </a:cubicBezTo>
                  <a:cubicBezTo>
                    <a:pt x="955" y="1358"/>
                    <a:pt x="950" y="1325"/>
                    <a:pt x="944" y="1274"/>
                  </a:cubicBezTo>
                  <a:cubicBezTo>
                    <a:pt x="1017" y="1274"/>
                    <a:pt x="1017" y="1274"/>
                    <a:pt x="1017" y="1274"/>
                  </a:cubicBezTo>
                  <a:cubicBezTo>
                    <a:pt x="1459" y="1274"/>
                    <a:pt x="1649" y="1101"/>
                    <a:pt x="1681" y="110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1" name="Freeform 16"/>
            <p:cNvSpPr>
              <a:spLocks noEditPoints="1"/>
            </p:cNvSpPr>
            <p:nvPr userDrawn="1"/>
          </p:nvSpPr>
          <p:spPr bwMode="auto">
            <a:xfrm>
              <a:off x="6391275" y="2246313"/>
              <a:ext cx="1565275" cy="1238250"/>
            </a:xfrm>
            <a:custGeom>
              <a:avLst/>
              <a:gdLst>
                <a:gd name="T0" fmla="*/ 1063 w 4636"/>
                <a:gd name="T1" fmla="*/ 811 h 3668"/>
                <a:gd name="T2" fmla="*/ 1146 w 4636"/>
                <a:gd name="T3" fmla="*/ 1353 h 3668"/>
                <a:gd name="T4" fmla="*/ 1241 w 4636"/>
                <a:gd name="T5" fmla="*/ 934 h 3668"/>
                <a:gd name="T6" fmla="*/ 2158 w 4636"/>
                <a:gd name="T7" fmla="*/ 911 h 3668"/>
                <a:gd name="T8" fmla="*/ 1672 w 4636"/>
                <a:gd name="T9" fmla="*/ 1806 h 3668"/>
                <a:gd name="T10" fmla="*/ 1817 w 4636"/>
                <a:gd name="T11" fmla="*/ 1532 h 3668"/>
                <a:gd name="T12" fmla="*/ 2588 w 4636"/>
                <a:gd name="T13" fmla="*/ 2086 h 3668"/>
                <a:gd name="T14" fmla="*/ 1700 w 4636"/>
                <a:gd name="T15" fmla="*/ 2281 h 3668"/>
                <a:gd name="T16" fmla="*/ 1487 w 4636"/>
                <a:gd name="T17" fmla="*/ 1974 h 3668"/>
                <a:gd name="T18" fmla="*/ 1549 w 4636"/>
                <a:gd name="T19" fmla="*/ 2544 h 3668"/>
                <a:gd name="T20" fmla="*/ 922 w 4636"/>
                <a:gd name="T21" fmla="*/ 2410 h 3668"/>
                <a:gd name="T22" fmla="*/ 995 w 4636"/>
                <a:gd name="T23" fmla="*/ 1929 h 3668"/>
                <a:gd name="T24" fmla="*/ 218 w 4636"/>
                <a:gd name="T25" fmla="*/ 2074 h 3668"/>
                <a:gd name="T26" fmla="*/ 380 w 4636"/>
                <a:gd name="T27" fmla="*/ 1481 h 3668"/>
                <a:gd name="T28" fmla="*/ 973 w 4636"/>
                <a:gd name="T29" fmla="*/ 1605 h 3668"/>
                <a:gd name="T30" fmla="*/ 363 w 4636"/>
                <a:gd name="T31" fmla="*/ 0 h 3668"/>
                <a:gd name="T32" fmla="*/ 3215 w 4636"/>
                <a:gd name="T33" fmla="*/ 1940 h 3668"/>
                <a:gd name="T34" fmla="*/ 3394 w 4636"/>
                <a:gd name="T35" fmla="*/ 1079 h 3668"/>
                <a:gd name="T36" fmla="*/ 3685 w 4636"/>
                <a:gd name="T37" fmla="*/ 1258 h 3668"/>
                <a:gd name="T38" fmla="*/ 4020 w 4636"/>
                <a:gd name="T39" fmla="*/ 1101 h 3668"/>
                <a:gd name="T40" fmla="*/ 4216 w 4636"/>
                <a:gd name="T41" fmla="*/ 1571 h 3668"/>
                <a:gd name="T42" fmla="*/ 3461 w 4636"/>
                <a:gd name="T43" fmla="*/ 1991 h 3668"/>
                <a:gd name="T44" fmla="*/ 4450 w 4636"/>
                <a:gd name="T45" fmla="*/ 1924 h 3668"/>
                <a:gd name="T46" fmla="*/ 4288 w 4636"/>
                <a:gd name="T47" fmla="*/ 2276 h 3668"/>
                <a:gd name="T48" fmla="*/ 4562 w 4636"/>
                <a:gd name="T49" fmla="*/ 2560 h 3668"/>
                <a:gd name="T50" fmla="*/ 4232 w 4636"/>
                <a:gd name="T51" fmla="*/ 2572 h 3668"/>
                <a:gd name="T52" fmla="*/ 3473 w 4636"/>
                <a:gd name="T53" fmla="*/ 2253 h 3668"/>
                <a:gd name="T54" fmla="*/ 3792 w 4636"/>
                <a:gd name="T55" fmla="*/ 2991 h 3668"/>
                <a:gd name="T56" fmla="*/ 3685 w 4636"/>
                <a:gd name="T57" fmla="*/ 3265 h 3668"/>
                <a:gd name="T58" fmla="*/ 3691 w 4636"/>
                <a:gd name="T59" fmla="*/ 3668 h 3668"/>
                <a:gd name="T60" fmla="*/ 3109 w 4636"/>
                <a:gd name="T61" fmla="*/ 3545 h 3668"/>
                <a:gd name="T62" fmla="*/ 3288 w 4636"/>
                <a:gd name="T63" fmla="*/ 2807 h 3668"/>
                <a:gd name="T64" fmla="*/ 2756 w 4636"/>
                <a:gd name="T65" fmla="*/ 2807 h 3668"/>
                <a:gd name="T66" fmla="*/ 2482 w 4636"/>
                <a:gd name="T67" fmla="*/ 3087 h 3668"/>
                <a:gd name="T68" fmla="*/ 2136 w 4636"/>
                <a:gd name="T69" fmla="*/ 3220 h 3668"/>
                <a:gd name="T70" fmla="*/ 1929 w 4636"/>
                <a:gd name="T71" fmla="*/ 2728 h 3668"/>
                <a:gd name="T72" fmla="*/ 2913 w 4636"/>
                <a:gd name="T73" fmla="*/ 2091 h 3668"/>
                <a:gd name="T74" fmla="*/ 2170 w 4636"/>
                <a:gd name="T75" fmla="*/ 1325 h 3668"/>
                <a:gd name="T76" fmla="*/ 2527 w 4636"/>
                <a:gd name="T77" fmla="*/ 1208 h 3668"/>
                <a:gd name="T78" fmla="*/ 2543 w 4636"/>
                <a:gd name="T79" fmla="*/ 877 h 3668"/>
                <a:gd name="T80" fmla="*/ 3098 w 4636"/>
                <a:gd name="T81" fmla="*/ 928 h 3668"/>
                <a:gd name="T82" fmla="*/ 3030 w 4636"/>
                <a:gd name="T83" fmla="*/ 1638 h 3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36" h="3668">
                  <a:moveTo>
                    <a:pt x="363" y="0"/>
                  </a:moveTo>
                  <a:cubicBezTo>
                    <a:pt x="425" y="475"/>
                    <a:pt x="1063" y="235"/>
                    <a:pt x="1063" y="811"/>
                  </a:cubicBezTo>
                  <a:cubicBezTo>
                    <a:pt x="1063" y="895"/>
                    <a:pt x="1040" y="1018"/>
                    <a:pt x="1040" y="1124"/>
                  </a:cubicBezTo>
                  <a:cubicBezTo>
                    <a:pt x="1040" y="1247"/>
                    <a:pt x="1052" y="1353"/>
                    <a:pt x="1146" y="1353"/>
                  </a:cubicBezTo>
                  <a:cubicBezTo>
                    <a:pt x="1241" y="1353"/>
                    <a:pt x="1263" y="1286"/>
                    <a:pt x="1263" y="1196"/>
                  </a:cubicBezTo>
                  <a:cubicBezTo>
                    <a:pt x="1263" y="1107"/>
                    <a:pt x="1241" y="995"/>
                    <a:pt x="1241" y="934"/>
                  </a:cubicBezTo>
                  <a:cubicBezTo>
                    <a:pt x="1241" y="738"/>
                    <a:pt x="1380" y="693"/>
                    <a:pt x="1465" y="693"/>
                  </a:cubicBezTo>
                  <a:cubicBezTo>
                    <a:pt x="1677" y="693"/>
                    <a:pt x="1839" y="911"/>
                    <a:pt x="2158" y="911"/>
                  </a:cubicBezTo>
                  <a:cubicBezTo>
                    <a:pt x="2086" y="1269"/>
                    <a:pt x="1347" y="1174"/>
                    <a:pt x="1347" y="1565"/>
                  </a:cubicBezTo>
                  <a:cubicBezTo>
                    <a:pt x="1347" y="1762"/>
                    <a:pt x="1543" y="1806"/>
                    <a:pt x="1672" y="1806"/>
                  </a:cubicBezTo>
                  <a:cubicBezTo>
                    <a:pt x="1789" y="1806"/>
                    <a:pt x="1828" y="1789"/>
                    <a:pt x="1828" y="1688"/>
                  </a:cubicBezTo>
                  <a:cubicBezTo>
                    <a:pt x="1828" y="1633"/>
                    <a:pt x="1817" y="1571"/>
                    <a:pt x="1817" y="1532"/>
                  </a:cubicBezTo>
                  <a:cubicBezTo>
                    <a:pt x="1817" y="1510"/>
                    <a:pt x="1834" y="1487"/>
                    <a:pt x="1862" y="1487"/>
                  </a:cubicBezTo>
                  <a:cubicBezTo>
                    <a:pt x="1985" y="1487"/>
                    <a:pt x="2588" y="1946"/>
                    <a:pt x="2588" y="2086"/>
                  </a:cubicBezTo>
                  <a:cubicBezTo>
                    <a:pt x="2588" y="2214"/>
                    <a:pt x="1951" y="2343"/>
                    <a:pt x="1767" y="2343"/>
                  </a:cubicBezTo>
                  <a:cubicBezTo>
                    <a:pt x="1711" y="2343"/>
                    <a:pt x="1700" y="2304"/>
                    <a:pt x="1700" y="2281"/>
                  </a:cubicBezTo>
                  <a:cubicBezTo>
                    <a:pt x="1700" y="2242"/>
                    <a:pt x="1795" y="2124"/>
                    <a:pt x="1795" y="2058"/>
                  </a:cubicBezTo>
                  <a:cubicBezTo>
                    <a:pt x="1795" y="2007"/>
                    <a:pt x="1711" y="1974"/>
                    <a:pt x="1487" y="1974"/>
                  </a:cubicBezTo>
                  <a:cubicBezTo>
                    <a:pt x="1380" y="1974"/>
                    <a:pt x="1302" y="1985"/>
                    <a:pt x="1302" y="2069"/>
                  </a:cubicBezTo>
                  <a:cubicBezTo>
                    <a:pt x="1302" y="2220"/>
                    <a:pt x="1549" y="2404"/>
                    <a:pt x="1549" y="2544"/>
                  </a:cubicBezTo>
                  <a:cubicBezTo>
                    <a:pt x="1549" y="2656"/>
                    <a:pt x="1481" y="2723"/>
                    <a:pt x="1302" y="2723"/>
                  </a:cubicBezTo>
                  <a:cubicBezTo>
                    <a:pt x="1151" y="2723"/>
                    <a:pt x="922" y="2605"/>
                    <a:pt x="922" y="2410"/>
                  </a:cubicBezTo>
                  <a:cubicBezTo>
                    <a:pt x="922" y="2253"/>
                    <a:pt x="1084" y="2097"/>
                    <a:pt x="1084" y="2002"/>
                  </a:cubicBezTo>
                  <a:cubicBezTo>
                    <a:pt x="1084" y="1974"/>
                    <a:pt x="1063" y="1929"/>
                    <a:pt x="995" y="1929"/>
                  </a:cubicBezTo>
                  <a:cubicBezTo>
                    <a:pt x="788" y="1929"/>
                    <a:pt x="733" y="2477"/>
                    <a:pt x="0" y="2538"/>
                  </a:cubicBezTo>
                  <a:cubicBezTo>
                    <a:pt x="117" y="2432"/>
                    <a:pt x="218" y="2315"/>
                    <a:pt x="218" y="2074"/>
                  </a:cubicBezTo>
                  <a:cubicBezTo>
                    <a:pt x="218" y="1957"/>
                    <a:pt x="190" y="1862"/>
                    <a:pt x="190" y="1733"/>
                  </a:cubicBezTo>
                  <a:cubicBezTo>
                    <a:pt x="190" y="1565"/>
                    <a:pt x="268" y="1481"/>
                    <a:pt x="380" y="1481"/>
                  </a:cubicBezTo>
                  <a:cubicBezTo>
                    <a:pt x="587" y="1481"/>
                    <a:pt x="688" y="1772"/>
                    <a:pt x="822" y="1772"/>
                  </a:cubicBezTo>
                  <a:cubicBezTo>
                    <a:pt x="895" y="1772"/>
                    <a:pt x="973" y="1705"/>
                    <a:pt x="973" y="1605"/>
                  </a:cubicBezTo>
                  <a:cubicBezTo>
                    <a:pt x="973" y="1180"/>
                    <a:pt x="156" y="1241"/>
                    <a:pt x="156" y="643"/>
                  </a:cubicBezTo>
                  <a:cubicBezTo>
                    <a:pt x="156" y="481"/>
                    <a:pt x="212" y="280"/>
                    <a:pt x="363" y="0"/>
                  </a:cubicBezTo>
                  <a:moveTo>
                    <a:pt x="3030" y="1638"/>
                  </a:moveTo>
                  <a:cubicBezTo>
                    <a:pt x="3030" y="1778"/>
                    <a:pt x="3075" y="1940"/>
                    <a:pt x="3215" y="1940"/>
                  </a:cubicBezTo>
                  <a:cubicBezTo>
                    <a:pt x="3333" y="1940"/>
                    <a:pt x="3433" y="1762"/>
                    <a:pt x="3433" y="1565"/>
                  </a:cubicBezTo>
                  <a:cubicBezTo>
                    <a:pt x="3433" y="1342"/>
                    <a:pt x="3394" y="1168"/>
                    <a:pt x="3394" y="1079"/>
                  </a:cubicBezTo>
                  <a:cubicBezTo>
                    <a:pt x="3394" y="1040"/>
                    <a:pt x="3411" y="1024"/>
                    <a:pt x="3433" y="1024"/>
                  </a:cubicBezTo>
                  <a:cubicBezTo>
                    <a:pt x="3518" y="1029"/>
                    <a:pt x="3596" y="1258"/>
                    <a:pt x="3685" y="1258"/>
                  </a:cubicBezTo>
                  <a:cubicBezTo>
                    <a:pt x="3786" y="1258"/>
                    <a:pt x="3936" y="1073"/>
                    <a:pt x="3997" y="1073"/>
                  </a:cubicBezTo>
                  <a:cubicBezTo>
                    <a:pt x="4014" y="1073"/>
                    <a:pt x="4020" y="1096"/>
                    <a:pt x="4020" y="1101"/>
                  </a:cubicBezTo>
                  <a:cubicBezTo>
                    <a:pt x="4020" y="1185"/>
                    <a:pt x="3891" y="1370"/>
                    <a:pt x="3891" y="1443"/>
                  </a:cubicBezTo>
                  <a:cubicBezTo>
                    <a:pt x="3891" y="1504"/>
                    <a:pt x="4216" y="1515"/>
                    <a:pt x="4216" y="1571"/>
                  </a:cubicBezTo>
                  <a:cubicBezTo>
                    <a:pt x="4216" y="1655"/>
                    <a:pt x="3876" y="1655"/>
                    <a:pt x="3713" y="1728"/>
                  </a:cubicBezTo>
                  <a:cubicBezTo>
                    <a:pt x="3557" y="1795"/>
                    <a:pt x="3461" y="1879"/>
                    <a:pt x="3461" y="1991"/>
                  </a:cubicBezTo>
                  <a:cubicBezTo>
                    <a:pt x="3461" y="2102"/>
                    <a:pt x="3573" y="2124"/>
                    <a:pt x="3730" y="2124"/>
                  </a:cubicBezTo>
                  <a:cubicBezTo>
                    <a:pt x="4104" y="2124"/>
                    <a:pt x="4367" y="1924"/>
                    <a:pt x="4450" y="1924"/>
                  </a:cubicBezTo>
                  <a:cubicBezTo>
                    <a:pt x="4467" y="1924"/>
                    <a:pt x="4478" y="1935"/>
                    <a:pt x="4478" y="1951"/>
                  </a:cubicBezTo>
                  <a:cubicBezTo>
                    <a:pt x="4478" y="2007"/>
                    <a:pt x="4288" y="2192"/>
                    <a:pt x="4288" y="2276"/>
                  </a:cubicBezTo>
                  <a:cubicBezTo>
                    <a:pt x="4288" y="2371"/>
                    <a:pt x="4636" y="2482"/>
                    <a:pt x="4630" y="2538"/>
                  </a:cubicBezTo>
                  <a:cubicBezTo>
                    <a:pt x="4624" y="2555"/>
                    <a:pt x="4602" y="2560"/>
                    <a:pt x="4562" y="2560"/>
                  </a:cubicBezTo>
                  <a:cubicBezTo>
                    <a:pt x="4501" y="2560"/>
                    <a:pt x="4406" y="2544"/>
                    <a:pt x="4333" y="2544"/>
                  </a:cubicBezTo>
                  <a:cubicBezTo>
                    <a:pt x="4288" y="2544"/>
                    <a:pt x="4249" y="2549"/>
                    <a:pt x="4232" y="2572"/>
                  </a:cubicBezTo>
                  <a:cubicBezTo>
                    <a:pt x="4193" y="2616"/>
                    <a:pt x="4244" y="2913"/>
                    <a:pt x="4165" y="2913"/>
                  </a:cubicBezTo>
                  <a:cubicBezTo>
                    <a:pt x="4092" y="2913"/>
                    <a:pt x="3902" y="2253"/>
                    <a:pt x="3473" y="2253"/>
                  </a:cubicBezTo>
                  <a:cubicBezTo>
                    <a:pt x="3411" y="2253"/>
                    <a:pt x="3366" y="2304"/>
                    <a:pt x="3366" y="2388"/>
                  </a:cubicBezTo>
                  <a:cubicBezTo>
                    <a:pt x="3366" y="2611"/>
                    <a:pt x="3584" y="2868"/>
                    <a:pt x="3792" y="2991"/>
                  </a:cubicBezTo>
                  <a:cubicBezTo>
                    <a:pt x="3886" y="3053"/>
                    <a:pt x="4042" y="3114"/>
                    <a:pt x="4042" y="3148"/>
                  </a:cubicBezTo>
                  <a:cubicBezTo>
                    <a:pt x="4042" y="3215"/>
                    <a:pt x="3685" y="3153"/>
                    <a:pt x="3685" y="3265"/>
                  </a:cubicBezTo>
                  <a:cubicBezTo>
                    <a:pt x="3685" y="3366"/>
                    <a:pt x="3730" y="3517"/>
                    <a:pt x="3730" y="3606"/>
                  </a:cubicBezTo>
                  <a:cubicBezTo>
                    <a:pt x="3730" y="3634"/>
                    <a:pt x="3724" y="3668"/>
                    <a:pt x="3691" y="3668"/>
                  </a:cubicBezTo>
                  <a:cubicBezTo>
                    <a:pt x="3624" y="3668"/>
                    <a:pt x="3461" y="3360"/>
                    <a:pt x="3383" y="3360"/>
                  </a:cubicBezTo>
                  <a:cubicBezTo>
                    <a:pt x="3316" y="3360"/>
                    <a:pt x="3170" y="3545"/>
                    <a:pt x="3109" y="3545"/>
                  </a:cubicBezTo>
                  <a:cubicBezTo>
                    <a:pt x="3092" y="3545"/>
                    <a:pt x="3081" y="3528"/>
                    <a:pt x="3081" y="3512"/>
                  </a:cubicBezTo>
                  <a:cubicBezTo>
                    <a:pt x="3081" y="3383"/>
                    <a:pt x="3288" y="3092"/>
                    <a:pt x="3288" y="2807"/>
                  </a:cubicBezTo>
                  <a:cubicBezTo>
                    <a:pt x="3288" y="2673"/>
                    <a:pt x="3271" y="2382"/>
                    <a:pt x="3109" y="2382"/>
                  </a:cubicBezTo>
                  <a:cubicBezTo>
                    <a:pt x="2974" y="2382"/>
                    <a:pt x="2823" y="2594"/>
                    <a:pt x="2756" y="2807"/>
                  </a:cubicBezTo>
                  <a:cubicBezTo>
                    <a:pt x="2717" y="2930"/>
                    <a:pt x="2745" y="3405"/>
                    <a:pt x="2656" y="3405"/>
                  </a:cubicBezTo>
                  <a:cubicBezTo>
                    <a:pt x="2571" y="3405"/>
                    <a:pt x="2594" y="3087"/>
                    <a:pt x="2482" y="3087"/>
                  </a:cubicBezTo>
                  <a:cubicBezTo>
                    <a:pt x="2399" y="3087"/>
                    <a:pt x="2220" y="3237"/>
                    <a:pt x="2158" y="3237"/>
                  </a:cubicBezTo>
                  <a:cubicBezTo>
                    <a:pt x="2148" y="3237"/>
                    <a:pt x="2136" y="3231"/>
                    <a:pt x="2136" y="3220"/>
                  </a:cubicBezTo>
                  <a:cubicBezTo>
                    <a:pt x="2136" y="3153"/>
                    <a:pt x="2299" y="2935"/>
                    <a:pt x="2299" y="2890"/>
                  </a:cubicBezTo>
                  <a:cubicBezTo>
                    <a:pt x="2299" y="2807"/>
                    <a:pt x="1929" y="2796"/>
                    <a:pt x="1929" y="2728"/>
                  </a:cubicBezTo>
                  <a:cubicBezTo>
                    <a:pt x="1929" y="2689"/>
                    <a:pt x="2075" y="2661"/>
                    <a:pt x="2209" y="2639"/>
                  </a:cubicBezTo>
                  <a:cubicBezTo>
                    <a:pt x="2493" y="2589"/>
                    <a:pt x="2913" y="2382"/>
                    <a:pt x="2913" y="2091"/>
                  </a:cubicBezTo>
                  <a:cubicBezTo>
                    <a:pt x="2913" y="1767"/>
                    <a:pt x="2599" y="1627"/>
                    <a:pt x="2394" y="1493"/>
                  </a:cubicBezTo>
                  <a:cubicBezTo>
                    <a:pt x="2287" y="1425"/>
                    <a:pt x="2170" y="1370"/>
                    <a:pt x="2170" y="1325"/>
                  </a:cubicBezTo>
                  <a:cubicBezTo>
                    <a:pt x="2170" y="1280"/>
                    <a:pt x="2304" y="1280"/>
                    <a:pt x="2360" y="1280"/>
                  </a:cubicBezTo>
                  <a:cubicBezTo>
                    <a:pt x="2444" y="1280"/>
                    <a:pt x="2527" y="1275"/>
                    <a:pt x="2527" y="1208"/>
                  </a:cubicBezTo>
                  <a:cubicBezTo>
                    <a:pt x="2527" y="1157"/>
                    <a:pt x="2516" y="1057"/>
                    <a:pt x="2516" y="979"/>
                  </a:cubicBezTo>
                  <a:cubicBezTo>
                    <a:pt x="2516" y="922"/>
                    <a:pt x="2521" y="877"/>
                    <a:pt x="2543" y="877"/>
                  </a:cubicBezTo>
                  <a:cubicBezTo>
                    <a:pt x="2627" y="877"/>
                    <a:pt x="2745" y="1151"/>
                    <a:pt x="2801" y="1151"/>
                  </a:cubicBezTo>
                  <a:cubicBezTo>
                    <a:pt x="2891" y="1151"/>
                    <a:pt x="3014" y="928"/>
                    <a:pt x="3098" y="928"/>
                  </a:cubicBezTo>
                  <a:cubicBezTo>
                    <a:pt x="3125" y="928"/>
                    <a:pt x="3136" y="945"/>
                    <a:pt x="3136" y="995"/>
                  </a:cubicBezTo>
                  <a:cubicBezTo>
                    <a:pt x="3136" y="1202"/>
                    <a:pt x="3030" y="1436"/>
                    <a:pt x="3030" y="16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2" name="Freeform 17"/>
            <p:cNvSpPr>
              <a:spLocks noEditPoints="1"/>
            </p:cNvSpPr>
            <p:nvPr userDrawn="1"/>
          </p:nvSpPr>
          <p:spPr bwMode="auto">
            <a:xfrm>
              <a:off x="5989638" y="3179763"/>
              <a:ext cx="1390650" cy="1095375"/>
            </a:xfrm>
            <a:custGeom>
              <a:avLst/>
              <a:gdLst>
                <a:gd name="T0" fmla="*/ 1716 w 4121"/>
                <a:gd name="T1" fmla="*/ 419 h 3243"/>
                <a:gd name="T2" fmla="*/ 2036 w 4121"/>
                <a:gd name="T3" fmla="*/ 615 h 3243"/>
                <a:gd name="T4" fmla="*/ 1817 w 4121"/>
                <a:gd name="T5" fmla="*/ 777 h 3243"/>
                <a:gd name="T6" fmla="*/ 1554 w 4121"/>
                <a:gd name="T7" fmla="*/ 760 h 3243"/>
                <a:gd name="T8" fmla="*/ 1208 w 4121"/>
                <a:gd name="T9" fmla="*/ 906 h 3243"/>
                <a:gd name="T10" fmla="*/ 1386 w 4121"/>
                <a:gd name="T11" fmla="*/ 1079 h 3243"/>
                <a:gd name="T12" fmla="*/ 486 w 4121"/>
                <a:gd name="T13" fmla="*/ 1968 h 3243"/>
                <a:gd name="T14" fmla="*/ 1638 w 4121"/>
                <a:gd name="T15" fmla="*/ 2891 h 3243"/>
                <a:gd name="T16" fmla="*/ 2226 w 4121"/>
                <a:gd name="T17" fmla="*/ 2639 h 3243"/>
                <a:gd name="T18" fmla="*/ 2036 w 4121"/>
                <a:gd name="T19" fmla="*/ 2516 h 3243"/>
                <a:gd name="T20" fmla="*/ 2102 w 4121"/>
                <a:gd name="T21" fmla="*/ 2342 h 3243"/>
                <a:gd name="T22" fmla="*/ 2036 w 4121"/>
                <a:gd name="T23" fmla="*/ 2265 h 3243"/>
                <a:gd name="T24" fmla="*/ 1358 w 4121"/>
                <a:gd name="T25" fmla="*/ 2426 h 3243"/>
                <a:gd name="T26" fmla="*/ 760 w 4121"/>
                <a:gd name="T27" fmla="*/ 2018 h 3243"/>
                <a:gd name="T28" fmla="*/ 816 w 4121"/>
                <a:gd name="T29" fmla="*/ 1940 h 3243"/>
                <a:gd name="T30" fmla="*/ 933 w 4121"/>
                <a:gd name="T31" fmla="*/ 1962 h 3243"/>
                <a:gd name="T32" fmla="*/ 973 w 4121"/>
                <a:gd name="T33" fmla="*/ 1878 h 3243"/>
                <a:gd name="T34" fmla="*/ 1079 w 4121"/>
                <a:gd name="T35" fmla="*/ 1643 h 3243"/>
                <a:gd name="T36" fmla="*/ 2159 w 4121"/>
                <a:gd name="T37" fmla="*/ 2035 h 3243"/>
                <a:gd name="T38" fmla="*/ 3098 w 4121"/>
                <a:gd name="T39" fmla="*/ 1817 h 3243"/>
                <a:gd name="T40" fmla="*/ 1605 w 4121"/>
                <a:gd name="T41" fmla="*/ 3243 h 3243"/>
                <a:gd name="T42" fmla="*/ 0 w 4121"/>
                <a:gd name="T43" fmla="*/ 1632 h 3243"/>
                <a:gd name="T44" fmla="*/ 1655 w 4121"/>
                <a:gd name="T45" fmla="*/ 0 h 3243"/>
                <a:gd name="T46" fmla="*/ 2108 w 4121"/>
                <a:gd name="T47" fmla="*/ 190 h 3243"/>
                <a:gd name="T48" fmla="*/ 1716 w 4121"/>
                <a:gd name="T49" fmla="*/ 419 h 3243"/>
                <a:gd name="T50" fmla="*/ 3434 w 4121"/>
                <a:gd name="T51" fmla="*/ 715 h 3243"/>
                <a:gd name="T52" fmla="*/ 3489 w 4121"/>
                <a:gd name="T53" fmla="*/ 894 h 3243"/>
                <a:gd name="T54" fmla="*/ 3383 w 4121"/>
                <a:gd name="T55" fmla="*/ 1359 h 3243"/>
                <a:gd name="T56" fmla="*/ 3735 w 4121"/>
                <a:gd name="T57" fmla="*/ 1694 h 3243"/>
                <a:gd name="T58" fmla="*/ 4121 w 4121"/>
                <a:gd name="T59" fmla="*/ 1291 h 3243"/>
                <a:gd name="T60" fmla="*/ 3434 w 4121"/>
                <a:gd name="T61" fmla="*/ 715 h 3243"/>
                <a:gd name="T62" fmla="*/ 1582 w 4121"/>
                <a:gd name="T63" fmla="*/ 1074 h 3243"/>
                <a:gd name="T64" fmla="*/ 1655 w 4121"/>
                <a:gd name="T65" fmla="*/ 1241 h 3243"/>
                <a:gd name="T66" fmla="*/ 1616 w 4121"/>
                <a:gd name="T67" fmla="*/ 1510 h 3243"/>
                <a:gd name="T68" fmla="*/ 1862 w 4121"/>
                <a:gd name="T69" fmla="*/ 1761 h 3243"/>
                <a:gd name="T70" fmla="*/ 2125 w 4121"/>
                <a:gd name="T71" fmla="*/ 1493 h 3243"/>
                <a:gd name="T72" fmla="*/ 1582 w 4121"/>
                <a:gd name="T73" fmla="*/ 1074 h 3243"/>
                <a:gd name="T74" fmla="*/ 2325 w 4121"/>
                <a:gd name="T75" fmla="*/ 122 h 3243"/>
                <a:gd name="T76" fmla="*/ 3232 w 4121"/>
                <a:gd name="T77" fmla="*/ 1090 h 3243"/>
                <a:gd name="T78" fmla="*/ 2740 w 4121"/>
                <a:gd name="T79" fmla="*/ 1638 h 3243"/>
                <a:gd name="T80" fmla="*/ 2248 w 4121"/>
                <a:gd name="T81" fmla="*/ 1129 h 3243"/>
                <a:gd name="T82" fmla="*/ 2432 w 4121"/>
                <a:gd name="T83" fmla="*/ 408 h 3243"/>
                <a:gd name="T84" fmla="*/ 2325 w 4121"/>
                <a:gd name="T85" fmla="*/ 122 h 3243"/>
                <a:gd name="T86" fmla="*/ 2616 w 4121"/>
                <a:gd name="T87" fmla="*/ 866 h 3243"/>
                <a:gd name="T88" fmla="*/ 2751 w 4121"/>
                <a:gd name="T89" fmla="*/ 1006 h 3243"/>
                <a:gd name="T90" fmla="*/ 2897 w 4121"/>
                <a:gd name="T91" fmla="*/ 838 h 3243"/>
                <a:gd name="T92" fmla="*/ 2689 w 4121"/>
                <a:gd name="T93" fmla="*/ 559 h 3243"/>
                <a:gd name="T94" fmla="*/ 2650 w 4121"/>
                <a:gd name="T95" fmla="*/ 699 h 3243"/>
                <a:gd name="T96" fmla="*/ 2616 w 4121"/>
                <a:gd name="T97" fmla="*/ 866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121" h="3243">
                  <a:moveTo>
                    <a:pt x="1716" y="419"/>
                  </a:moveTo>
                  <a:cubicBezTo>
                    <a:pt x="1974" y="452"/>
                    <a:pt x="2036" y="542"/>
                    <a:pt x="2036" y="615"/>
                  </a:cubicBezTo>
                  <a:cubicBezTo>
                    <a:pt x="2036" y="738"/>
                    <a:pt x="1923" y="777"/>
                    <a:pt x="1817" y="777"/>
                  </a:cubicBezTo>
                  <a:cubicBezTo>
                    <a:pt x="1739" y="777"/>
                    <a:pt x="1649" y="760"/>
                    <a:pt x="1554" y="760"/>
                  </a:cubicBezTo>
                  <a:cubicBezTo>
                    <a:pt x="1431" y="760"/>
                    <a:pt x="1308" y="788"/>
                    <a:pt x="1208" y="906"/>
                  </a:cubicBezTo>
                  <a:cubicBezTo>
                    <a:pt x="1280" y="916"/>
                    <a:pt x="1386" y="967"/>
                    <a:pt x="1386" y="1079"/>
                  </a:cubicBezTo>
                  <a:cubicBezTo>
                    <a:pt x="1386" y="1403"/>
                    <a:pt x="486" y="1135"/>
                    <a:pt x="486" y="1968"/>
                  </a:cubicBezTo>
                  <a:cubicBezTo>
                    <a:pt x="486" y="2410"/>
                    <a:pt x="945" y="2891"/>
                    <a:pt x="1638" y="2891"/>
                  </a:cubicBezTo>
                  <a:cubicBezTo>
                    <a:pt x="1996" y="2891"/>
                    <a:pt x="2226" y="2773"/>
                    <a:pt x="2226" y="2639"/>
                  </a:cubicBezTo>
                  <a:cubicBezTo>
                    <a:pt x="2226" y="2533"/>
                    <a:pt x="2036" y="2606"/>
                    <a:pt x="2036" y="2516"/>
                  </a:cubicBezTo>
                  <a:cubicBezTo>
                    <a:pt x="2036" y="2477"/>
                    <a:pt x="2102" y="2404"/>
                    <a:pt x="2102" y="2342"/>
                  </a:cubicBezTo>
                  <a:cubicBezTo>
                    <a:pt x="2102" y="2315"/>
                    <a:pt x="2080" y="2265"/>
                    <a:pt x="2036" y="2265"/>
                  </a:cubicBezTo>
                  <a:cubicBezTo>
                    <a:pt x="1935" y="2265"/>
                    <a:pt x="1744" y="2426"/>
                    <a:pt x="1358" y="2426"/>
                  </a:cubicBezTo>
                  <a:cubicBezTo>
                    <a:pt x="1056" y="2426"/>
                    <a:pt x="760" y="2253"/>
                    <a:pt x="760" y="2018"/>
                  </a:cubicBezTo>
                  <a:cubicBezTo>
                    <a:pt x="760" y="1968"/>
                    <a:pt x="783" y="1940"/>
                    <a:pt x="816" y="1940"/>
                  </a:cubicBezTo>
                  <a:cubicBezTo>
                    <a:pt x="849" y="1940"/>
                    <a:pt x="894" y="1962"/>
                    <a:pt x="933" y="1962"/>
                  </a:cubicBezTo>
                  <a:cubicBezTo>
                    <a:pt x="967" y="1962"/>
                    <a:pt x="973" y="1940"/>
                    <a:pt x="973" y="1878"/>
                  </a:cubicBezTo>
                  <a:cubicBezTo>
                    <a:pt x="973" y="1817"/>
                    <a:pt x="973" y="1643"/>
                    <a:pt x="1079" y="1643"/>
                  </a:cubicBezTo>
                  <a:cubicBezTo>
                    <a:pt x="1185" y="1643"/>
                    <a:pt x="1386" y="2035"/>
                    <a:pt x="2159" y="2035"/>
                  </a:cubicBezTo>
                  <a:cubicBezTo>
                    <a:pt x="2415" y="2035"/>
                    <a:pt x="2913" y="1985"/>
                    <a:pt x="3098" y="1817"/>
                  </a:cubicBezTo>
                  <a:cubicBezTo>
                    <a:pt x="3092" y="2432"/>
                    <a:pt x="2611" y="3243"/>
                    <a:pt x="1605" y="3243"/>
                  </a:cubicBezTo>
                  <a:cubicBezTo>
                    <a:pt x="559" y="3243"/>
                    <a:pt x="0" y="2404"/>
                    <a:pt x="0" y="1632"/>
                  </a:cubicBezTo>
                  <a:cubicBezTo>
                    <a:pt x="0" y="777"/>
                    <a:pt x="699" y="0"/>
                    <a:pt x="1655" y="0"/>
                  </a:cubicBezTo>
                  <a:cubicBezTo>
                    <a:pt x="1901" y="0"/>
                    <a:pt x="2108" y="83"/>
                    <a:pt x="2108" y="190"/>
                  </a:cubicBezTo>
                  <a:cubicBezTo>
                    <a:pt x="2108" y="335"/>
                    <a:pt x="1744" y="246"/>
                    <a:pt x="1716" y="419"/>
                  </a:cubicBezTo>
                  <a:moveTo>
                    <a:pt x="3434" y="715"/>
                  </a:moveTo>
                  <a:cubicBezTo>
                    <a:pt x="3472" y="777"/>
                    <a:pt x="3489" y="838"/>
                    <a:pt x="3489" y="894"/>
                  </a:cubicBezTo>
                  <a:cubicBezTo>
                    <a:pt x="3489" y="1051"/>
                    <a:pt x="3383" y="1196"/>
                    <a:pt x="3383" y="1359"/>
                  </a:cubicBezTo>
                  <a:cubicBezTo>
                    <a:pt x="3383" y="1543"/>
                    <a:pt x="3523" y="1694"/>
                    <a:pt x="3735" y="1694"/>
                  </a:cubicBezTo>
                  <a:cubicBezTo>
                    <a:pt x="3964" y="1694"/>
                    <a:pt x="4121" y="1510"/>
                    <a:pt x="4121" y="1291"/>
                  </a:cubicBezTo>
                  <a:cubicBezTo>
                    <a:pt x="4121" y="995"/>
                    <a:pt x="3852" y="744"/>
                    <a:pt x="3434" y="715"/>
                  </a:cubicBezTo>
                  <a:moveTo>
                    <a:pt x="1582" y="1074"/>
                  </a:moveTo>
                  <a:cubicBezTo>
                    <a:pt x="1638" y="1129"/>
                    <a:pt x="1655" y="1185"/>
                    <a:pt x="1655" y="1241"/>
                  </a:cubicBezTo>
                  <a:cubicBezTo>
                    <a:pt x="1655" y="1325"/>
                    <a:pt x="1616" y="1414"/>
                    <a:pt x="1616" y="1510"/>
                  </a:cubicBezTo>
                  <a:cubicBezTo>
                    <a:pt x="1616" y="1643"/>
                    <a:pt x="1716" y="1761"/>
                    <a:pt x="1862" y="1761"/>
                  </a:cubicBezTo>
                  <a:cubicBezTo>
                    <a:pt x="2019" y="1761"/>
                    <a:pt x="2125" y="1638"/>
                    <a:pt x="2125" y="1493"/>
                  </a:cubicBezTo>
                  <a:cubicBezTo>
                    <a:pt x="2125" y="1280"/>
                    <a:pt x="1906" y="1074"/>
                    <a:pt x="1582" y="1074"/>
                  </a:cubicBezTo>
                  <a:moveTo>
                    <a:pt x="2325" y="122"/>
                  </a:moveTo>
                  <a:cubicBezTo>
                    <a:pt x="2913" y="234"/>
                    <a:pt x="3232" y="676"/>
                    <a:pt x="3232" y="1090"/>
                  </a:cubicBezTo>
                  <a:cubicBezTo>
                    <a:pt x="3232" y="1375"/>
                    <a:pt x="3053" y="1638"/>
                    <a:pt x="2740" y="1638"/>
                  </a:cubicBezTo>
                  <a:cubicBezTo>
                    <a:pt x="2454" y="1638"/>
                    <a:pt x="2248" y="1443"/>
                    <a:pt x="2248" y="1129"/>
                  </a:cubicBezTo>
                  <a:cubicBezTo>
                    <a:pt x="2248" y="894"/>
                    <a:pt x="2432" y="648"/>
                    <a:pt x="2432" y="408"/>
                  </a:cubicBezTo>
                  <a:cubicBezTo>
                    <a:pt x="2432" y="313"/>
                    <a:pt x="2404" y="217"/>
                    <a:pt x="2325" y="122"/>
                  </a:cubicBezTo>
                  <a:moveTo>
                    <a:pt x="2616" y="866"/>
                  </a:moveTo>
                  <a:cubicBezTo>
                    <a:pt x="2616" y="945"/>
                    <a:pt x="2673" y="1006"/>
                    <a:pt x="2751" y="1006"/>
                  </a:cubicBezTo>
                  <a:cubicBezTo>
                    <a:pt x="2840" y="1006"/>
                    <a:pt x="2897" y="928"/>
                    <a:pt x="2897" y="838"/>
                  </a:cubicBezTo>
                  <a:cubicBezTo>
                    <a:pt x="2897" y="721"/>
                    <a:pt x="2790" y="559"/>
                    <a:pt x="2689" y="559"/>
                  </a:cubicBezTo>
                  <a:cubicBezTo>
                    <a:pt x="2644" y="559"/>
                    <a:pt x="2661" y="626"/>
                    <a:pt x="2650" y="699"/>
                  </a:cubicBezTo>
                  <a:cubicBezTo>
                    <a:pt x="2644" y="754"/>
                    <a:pt x="2616" y="822"/>
                    <a:pt x="2616" y="8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3" name="Freeform 18"/>
            <p:cNvSpPr>
              <a:spLocks noEditPoints="1"/>
            </p:cNvSpPr>
            <p:nvPr userDrawn="1"/>
          </p:nvSpPr>
          <p:spPr bwMode="auto">
            <a:xfrm>
              <a:off x="4476750" y="1009650"/>
              <a:ext cx="1050925" cy="749300"/>
            </a:xfrm>
            <a:custGeom>
              <a:avLst/>
              <a:gdLst>
                <a:gd name="T0" fmla="*/ 923 w 3114"/>
                <a:gd name="T1" fmla="*/ 1544 h 2220"/>
                <a:gd name="T2" fmla="*/ 1330 w 3114"/>
                <a:gd name="T3" fmla="*/ 341 h 2220"/>
                <a:gd name="T4" fmla="*/ 1275 w 3114"/>
                <a:gd name="T5" fmla="*/ 263 h 2220"/>
                <a:gd name="T6" fmla="*/ 861 w 3114"/>
                <a:gd name="T7" fmla="*/ 1460 h 2220"/>
                <a:gd name="T8" fmla="*/ 923 w 3114"/>
                <a:gd name="T9" fmla="*/ 1544 h 2220"/>
                <a:gd name="T10" fmla="*/ 2293 w 3114"/>
                <a:gd name="T11" fmla="*/ 1851 h 2220"/>
                <a:gd name="T12" fmla="*/ 2589 w 3114"/>
                <a:gd name="T13" fmla="*/ 979 h 2220"/>
                <a:gd name="T14" fmla="*/ 2544 w 3114"/>
                <a:gd name="T15" fmla="*/ 828 h 2220"/>
                <a:gd name="T16" fmla="*/ 2231 w 3114"/>
                <a:gd name="T17" fmla="*/ 1683 h 2220"/>
                <a:gd name="T18" fmla="*/ 2293 w 3114"/>
                <a:gd name="T19" fmla="*/ 1851 h 2220"/>
                <a:gd name="T20" fmla="*/ 1381 w 3114"/>
                <a:gd name="T21" fmla="*/ 1353 h 2220"/>
                <a:gd name="T22" fmla="*/ 1666 w 3114"/>
                <a:gd name="T23" fmla="*/ 1124 h 2220"/>
                <a:gd name="T24" fmla="*/ 1677 w 3114"/>
                <a:gd name="T25" fmla="*/ 900 h 2220"/>
                <a:gd name="T26" fmla="*/ 1566 w 3114"/>
                <a:gd name="T27" fmla="*/ 666 h 2220"/>
                <a:gd name="T28" fmla="*/ 1314 w 3114"/>
                <a:gd name="T29" fmla="*/ 1231 h 2220"/>
                <a:gd name="T30" fmla="*/ 1381 w 3114"/>
                <a:gd name="T31" fmla="*/ 1353 h 2220"/>
                <a:gd name="T32" fmla="*/ 2147 w 3114"/>
                <a:gd name="T33" fmla="*/ 1124 h 2220"/>
                <a:gd name="T34" fmla="*/ 2102 w 3114"/>
                <a:gd name="T35" fmla="*/ 1007 h 2220"/>
                <a:gd name="T36" fmla="*/ 1895 w 3114"/>
                <a:gd name="T37" fmla="*/ 1225 h 2220"/>
                <a:gd name="T38" fmla="*/ 1996 w 3114"/>
                <a:gd name="T39" fmla="*/ 1516 h 2220"/>
                <a:gd name="T40" fmla="*/ 2147 w 3114"/>
                <a:gd name="T41" fmla="*/ 1124 h 2220"/>
                <a:gd name="T42" fmla="*/ 2578 w 3114"/>
                <a:gd name="T43" fmla="*/ 464 h 2220"/>
                <a:gd name="T44" fmla="*/ 3114 w 3114"/>
                <a:gd name="T45" fmla="*/ 1141 h 2220"/>
                <a:gd name="T46" fmla="*/ 2997 w 3114"/>
                <a:gd name="T47" fmla="*/ 1527 h 2220"/>
                <a:gd name="T48" fmla="*/ 2924 w 3114"/>
                <a:gd name="T49" fmla="*/ 1281 h 2220"/>
                <a:gd name="T50" fmla="*/ 2834 w 3114"/>
                <a:gd name="T51" fmla="*/ 1096 h 2220"/>
                <a:gd name="T52" fmla="*/ 2679 w 3114"/>
                <a:gd name="T53" fmla="*/ 1527 h 2220"/>
                <a:gd name="T54" fmla="*/ 2801 w 3114"/>
                <a:gd name="T55" fmla="*/ 1801 h 2220"/>
                <a:gd name="T56" fmla="*/ 2941 w 3114"/>
                <a:gd name="T57" fmla="*/ 1740 h 2220"/>
                <a:gd name="T58" fmla="*/ 2460 w 3114"/>
                <a:gd name="T59" fmla="*/ 2220 h 2220"/>
                <a:gd name="T60" fmla="*/ 1727 w 3114"/>
                <a:gd name="T61" fmla="*/ 1309 h 2220"/>
                <a:gd name="T62" fmla="*/ 665 w 3114"/>
                <a:gd name="T63" fmla="*/ 1851 h 2220"/>
                <a:gd name="T64" fmla="*/ 0 w 3114"/>
                <a:gd name="T65" fmla="*/ 1197 h 2220"/>
                <a:gd name="T66" fmla="*/ 151 w 3114"/>
                <a:gd name="T67" fmla="*/ 856 h 2220"/>
                <a:gd name="T68" fmla="*/ 441 w 3114"/>
                <a:gd name="T69" fmla="*/ 1314 h 2220"/>
                <a:gd name="T70" fmla="*/ 699 w 3114"/>
                <a:gd name="T71" fmla="*/ 1074 h 2220"/>
                <a:gd name="T72" fmla="*/ 760 w 3114"/>
                <a:gd name="T73" fmla="*/ 744 h 2220"/>
                <a:gd name="T74" fmla="*/ 615 w 3114"/>
                <a:gd name="T75" fmla="*/ 498 h 2220"/>
                <a:gd name="T76" fmla="*/ 363 w 3114"/>
                <a:gd name="T77" fmla="*/ 610 h 2220"/>
                <a:gd name="T78" fmla="*/ 1179 w 3114"/>
                <a:gd name="T79" fmla="*/ 0 h 2220"/>
                <a:gd name="T80" fmla="*/ 1856 w 3114"/>
                <a:gd name="T81" fmla="*/ 828 h 2220"/>
                <a:gd name="T82" fmla="*/ 1839 w 3114"/>
                <a:gd name="T83" fmla="*/ 1018 h 2220"/>
                <a:gd name="T84" fmla="*/ 2578 w 3114"/>
                <a:gd name="T85" fmla="*/ 464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14" h="2220">
                  <a:moveTo>
                    <a:pt x="923" y="1544"/>
                  </a:moveTo>
                  <a:cubicBezTo>
                    <a:pt x="1113" y="1544"/>
                    <a:pt x="1330" y="515"/>
                    <a:pt x="1330" y="341"/>
                  </a:cubicBezTo>
                  <a:cubicBezTo>
                    <a:pt x="1330" y="297"/>
                    <a:pt x="1314" y="263"/>
                    <a:pt x="1275" y="263"/>
                  </a:cubicBezTo>
                  <a:cubicBezTo>
                    <a:pt x="1102" y="263"/>
                    <a:pt x="861" y="1242"/>
                    <a:pt x="861" y="1460"/>
                  </a:cubicBezTo>
                  <a:cubicBezTo>
                    <a:pt x="861" y="1499"/>
                    <a:pt x="872" y="1544"/>
                    <a:pt x="923" y="1544"/>
                  </a:cubicBezTo>
                  <a:moveTo>
                    <a:pt x="2293" y="1851"/>
                  </a:moveTo>
                  <a:cubicBezTo>
                    <a:pt x="2432" y="1851"/>
                    <a:pt x="2589" y="1314"/>
                    <a:pt x="2589" y="979"/>
                  </a:cubicBezTo>
                  <a:cubicBezTo>
                    <a:pt x="2589" y="906"/>
                    <a:pt x="2578" y="828"/>
                    <a:pt x="2544" y="828"/>
                  </a:cubicBezTo>
                  <a:cubicBezTo>
                    <a:pt x="2426" y="828"/>
                    <a:pt x="2231" y="1382"/>
                    <a:pt x="2231" y="1683"/>
                  </a:cubicBezTo>
                  <a:cubicBezTo>
                    <a:pt x="2231" y="1801"/>
                    <a:pt x="2259" y="1851"/>
                    <a:pt x="2293" y="1851"/>
                  </a:cubicBezTo>
                  <a:moveTo>
                    <a:pt x="1381" y="1353"/>
                  </a:moveTo>
                  <a:cubicBezTo>
                    <a:pt x="1443" y="1353"/>
                    <a:pt x="1521" y="1286"/>
                    <a:pt x="1666" y="1124"/>
                  </a:cubicBezTo>
                  <a:cubicBezTo>
                    <a:pt x="1677" y="1051"/>
                    <a:pt x="1677" y="984"/>
                    <a:pt x="1677" y="900"/>
                  </a:cubicBezTo>
                  <a:cubicBezTo>
                    <a:pt x="1677" y="789"/>
                    <a:pt x="1633" y="666"/>
                    <a:pt x="1566" y="666"/>
                  </a:cubicBezTo>
                  <a:cubicBezTo>
                    <a:pt x="1397" y="666"/>
                    <a:pt x="1314" y="1113"/>
                    <a:pt x="1314" y="1231"/>
                  </a:cubicBezTo>
                  <a:cubicBezTo>
                    <a:pt x="1314" y="1297"/>
                    <a:pt x="1347" y="1353"/>
                    <a:pt x="1381" y="1353"/>
                  </a:cubicBezTo>
                  <a:moveTo>
                    <a:pt x="2147" y="1124"/>
                  </a:moveTo>
                  <a:cubicBezTo>
                    <a:pt x="2147" y="1029"/>
                    <a:pt x="2125" y="1007"/>
                    <a:pt x="2102" y="1007"/>
                  </a:cubicBezTo>
                  <a:cubicBezTo>
                    <a:pt x="2046" y="1007"/>
                    <a:pt x="1985" y="1074"/>
                    <a:pt x="1895" y="1225"/>
                  </a:cubicBezTo>
                  <a:cubicBezTo>
                    <a:pt x="1907" y="1426"/>
                    <a:pt x="1940" y="1516"/>
                    <a:pt x="1996" y="1516"/>
                  </a:cubicBezTo>
                  <a:cubicBezTo>
                    <a:pt x="2057" y="1516"/>
                    <a:pt x="2147" y="1320"/>
                    <a:pt x="2147" y="1124"/>
                  </a:cubicBezTo>
                  <a:moveTo>
                    <a:pt x="2578" y="464"/>
                  </a:moveTo>
                  <a:cubicBezTo>
                    <a:pt x="2947" y="464"/>
                    <a:pt x="3114" y="783"/>
                    <a:pt x="3114" y="1141"/>
                  </a:cubicBezTo>
                  <a:cubicBezTo>
                    <a:pt x="3114" y="1297"/>
                    <a:pt x="3070" y="1527"/>
                    <a:pt x="2997" y="1527"/>
                  </a:cubicBezTo>
                  <a:cubicBezTo>
                    <a:pt x="2924" y="1527"/>
                    <a:pt x="2936" y="1398"/>
                    <a:pt x="2924" y="1281"/>
                  </a:cubicBezTo>
                  <a:cubicBezTo>
                    <a:pt x="2913" y="1130"/>
                    <a:pt x="2885" y="1096"/>
                    <a:pt x="2834" y="1096"/>
                  </a:cubicBezTo>
                  <a:cubicBezTo>
                    <a:pt x="2740" y="1096"/>
                    <a:pt x="2679" y="1320"/>
                    <a:pt x="2679" y="1527"/>
                  </a:cubicBezTo>
                  <a:cubicBezTo>
                    <a:pt x="2679" y="1655"/>
                    <a:pt x="2701" y="1801"/>
                    <a:pt x="2801" y="1801"/>
                  </a:cubicBezTo>
                  <a:cubicBezTo>
                    <a:pt x="2857" y="1801"/>
                    <a:pt x="2907" y="1773"/>
                    <a:pt x="2941" y="1740"/>
                  </a:cubicBezTo>
                  <a:cubicBezTo>
                    <a:pt x="2919" y="1997"/>
                    <a:pt x="2728" y="2220"/>
                    <a:pt x="2460" y="2220"/>
                  </a:cubicBezTo>
                  <a:cubicBezTo>
                    <a:pt x="1968" y="2220"/>
                    <a:pt x="1784" y="1644"/>
                    <a:pt x="1727" y="1309"/>
                  </a:cubicBezTo>
                  <a:cubicBezTo>
                    <a:pt x="1431" y="1622"/>
                    <a:pt x="1157" y="1851"/>
                    <a:pt x="665" y="1851"/>
                  </a:cubicBezTo>
                  <a:cubicBezTo>
                    <a:pt x="207" y="1851"/>
                    <a:pt x="0" y="1516"/>
                    <a:pt x="0" y="1197"/>
                  </a:cubicBezTo>
                  <a:cubicBezTo>
                    <a:pt x="0" y="1102"/>
                    <a:pt x="33" y="856"/>
                    <a:pt x="151" y="856"/>
                  </a:cubicBezTo>
                  <a:cubicBezTo>
                    <a:pt x="291" y="856"/>
                    <a:pt x="168" y="1314"/>
                    <a:pt x="441" y="1314"/>
                  </a:cubicBezTo>
                  <a:cubicBezTo>
                    <a:pt x="509" y="1314"/>
                    <a:pt x="631" y="1258"/>
                    <a:pt x="699" y="1074"/>
                  </a:cubicBezTo>
                  <a:cubicBezTo>
                    <a:pt x="738" y="962"/>
                    <a:pt x="760" y="845"/>
                    <a:pt x="760" y="744"/>
                  </a:cubicBezTo>
                  <a:cubicBezTo>
                    <a:pt x="760" y="593"/>
                    <a:pt x="727" y="498"/>
                    <a:pt x="615" y="498"/>
                  </a:cubicBezTo>
                  <a:cubicBezTo>
                    <a:pt x="520" y="498"/>
                    <a:pt x="402" y="570"/>
                    <a:pt x="363" y="610"/>
                  </a:cubicBezTo>
                  <a:cubicBezTo>
                    <a:pt x="497" y="207"/>
                    <a:pt x="822" y="0"/>
                    <a:pt x="1179" y="0"/>
                  </a:cubicBezTo>
                  <a:cubicBezTo>
                    <a:pt x="1622" y="0"/>
                    <a:pt x="1856" y="391"/>
                    <a:pt x="1856" y="828"/>
                  </a:cubicBezTo>
                  <a:cubicBezTo>
                    <a:pt x="1856" y="889"/>
                    <a:pt x="1850" y="956"/>
                    <a:pt x="1839" y="1018"/>
                  </a:cubicBezTo>
                  <a:cubicBezTo>
                    <a:pt x="2029" y="705"/>
                    <a:pt x="2293" y="464"/>
                    <a:pt x="2578" y="46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4" name="Freeform 19"/>
            <p:cNvSpPr>
              <a:spLocks/>
            </p:cNvSpPr>
            <p:nvPr userDrawn="1"/>
          </p:nvSpPr>
          <p:spPr bwMode="auto">
            <a:xfrm>
              <a:off x="4414838" y="1673225"/>
              <a:ext cx="1062038" cy="1274763"/>
            </a:xfrm>
            <a:custGeom>
              <a:avLst/>
              <a:gdLst>
                <a:gd name="T0" fmla="*/ 1717 w 3148"/>
                <a:gd name="T1" fmla="*/ 0 h 3775"/>
                <a:gd name="T2" fmla="*/ 1465 w 3148"/>
                <a:gd name="T3" fmla="*/ 878 h 3775"/>
                <a:gd name="T4" fmla="*/ 644 w 3148"/>
                <a:gd name="T5" fmla="*/ 79 h 3775"/>
                <a:gd name="T6" fmla="*/ 319 w 3148"/>
                <a:gd name="T7" fmla="*/ 509 h 3775"/>
                <a:gd name="T8" fmla="*/ 336 w 3148"/>
                <a:gd name="T9" fmla="*/ 700 h 3775"/>
                <a:gd name="T10" fmla="*/ 565 w 3148"/>
                <a:gd name="T11" fmla="*/ 566 h 3775"/>
                <a:gd name="T12" fmla="*/ 1286 w 3148"/>
                <a:gd name="T13" fmla="*/ 1001 h 3775"/>
                <a:gd name="T14" fmla="*/ 677 w 3148"/>
                <a:gd name="T15" fmla="*/ 923 h 3775"/>
                <a:gd name="T16" fmla="*/ 381 w 3148"/>
                <a:gd name="T17" fmla="*/ 974 h 3775"/>
                <a:gd name="T18" fmla="*/ 0 w 3148"/>
                <a:gd name="T19" fmla="*/ 1650 h 3775"/>
                <a:gd name="T20" fmla="*/ 17 w 3148"/>
                <a:gd name="T21" fmla="*/ 1834 h 3775"/>
                <a:gd name="T22" fmla="*/ 1068 w 3148"/>
                <a:gd name="T23" fmla="*/ 1203 h 3775"/>
                <a:gd name="T24" fmla="*/ 1225 w 3148"/>
                <a:gd name="T25" fmla="*/ 1214 h 3775"/>
                <a:gd name="T26" fmla="*/ 1001 w 3148"/>
                <a:gd name="T27" fmla="*/ 1829 h 3775"/>
                <a:gd name="T28" fmla="*/ 901 w 3148"/>
                <a:gd name="T29" fmla="*/ 1924 h 3775"/>
                <a:gd name="T30" fmla="*/ 1046 w 3148"/>
                <a:gd name="T31" fmla="*/ 2522 h 3775"/>
                <a:gd name="T32" fmla="*/ 990 w 3148"/>
                <a:gd name="T33" fmla="*/ 2629 h 3775"/>
                <a:gd name="T34" fmla="*/ 1236 w 3148"/>
                <a:gd name="T35" fmla="*/ 3210 h 3775"/>
                <a:gd name="T36" fmla="*/ 1208 w 3148"/>
                <a:gd name="T37" fmla="*/ 3300 h 3775"/>
                <a:gd name="T38" fmla="*/ 1531 w 3148"/>
                <a:gd name="T39" fmla="*/ 3655 h 3775"/>
                <a:gd name="T40" fmla="*/ 1650 w 3148"/>
                <a:gd name="T41" fmla="*/ 3775 h 3775"/>
                <a:gd name="T42" fmla="*/ 1896 w 3148"/>
                <a:gd name="T43" fmla="*/ 3562 h 3775"/>
                <a:gd name="T44" fmla="*/ 1846 w 3148"/>
                <a:gd name="T45" fmla="*/ 3473 h 3775"/>
                <a:gd name="T46" fmla="*/ 1639 w 3148"/>
                <a:gd name="T47" fmla="*/ 3115 h 3775"/>
                <a:gd name="T48" fmla="*/ 1531 w 3148"/>
                <a:gd name="T49" fmla="*/ 3033 h 3775"/>
                <a:gd name="T50" fmla="*/ 1454 w 3148"/>
                <a:gd name="T51" fmla="*/ 2573 h 3775"/>
                <a:gd name="T52" fmla="*/ 1348 w 3148"/>
                <a:gd name="T53" fmla="*/ 2377 h 3775"/>
                <a:gd name="T54" fmla="*/ 1393 w 3148"/>
                <a:gd name="T55" fmla="*/ 1919 h 3775"/>
                <a:gd name="T56" fmla="*/ 1314 w 3148"/>
                <a:gd name="T57" fmla="*/ 1829 h 3775"/>
                <a:gd name="T58" fmla="*/ 1543 w 3148"/>
                <a:gd name="T59" fmla="*/ 1281 h 3775"/>
                <a:gd name="T60" fmla="*/ 1940 w 3148"/>
                <a:gd name="T61" fmla="*/ 1969 h 3775"/>
                <a:gd name="T62" fmla="*/ 1901 w 3148"/>
                <a:gd name="T63" fmla="*/ 2288 h 3775"/>
                <a:gd name="T64" fmla="*/ 2489 w 3148"/>
                <a:gd name="T65" fmla="*/ 1644 h 3775"/>
                <a:gd name="T66" fmla="*/ 1762 w 3148"/>
                <a:gd name="T67" fmla="*/ 1118 h 3775"/>
                <a:gd name="T68" fmla="*/ 2410 w 3148"/>
                <a:gd name="T69" fmla="*/ 1007 h 3775"/>
                <a:gd name="T70" fmla="*/ 3020 w 3148"/>
                <a:gd name="T71" fmla="*/ 1370 h 3775"/>
                <a:gd name="T72" fmla="*/ 3148 w 3148"/>
                <a:gd name="T73" fmla="*/ 1013 h 3775"/>
                <a:gd name="T74" fmla="*/ 2628 w 3148"/>
                <a:gd name="T75" fmla="*/ 560 h 3775"/>
                <a:gd name="T76" fmla="*/ 1661 w 3148"/>
                <a:gd name="T77" fmla="*/ 957 h 3775"/>
                <a:gd name="T78" fmla="*/ 2086 w 3148"/>
                <a:gd name="T79" fmla="*/ 476 h 3775"/>
                <a:gd name="T80" fmla="*/ 2170 w 3148"/>
                <a:gd name="T81" fmla="*/ 487 h 3775"/>
                <a:gd name="T82" fmla="*/ 1717 w 3148"/>
                <a:gd name="T83" fmla="*/ 0 h 3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48" h="3775">
                  <a:moveTo>
                    <a:pt x="1717" y="0"/>
                  </a:moveTo>
                  <a:cubicBezTo>
                    <a:pt x="1477" y="0"/>
                    <a:pt x="1465" y="291"/>
                    <a:pt x="1465" y="878"/>
                  </a:cubicBezTo>
                  <a:cubicBezTo>
                    <a:pt x="1286" y="493"/>
                    <a:pt x="990" y="79"/>
                    <a:pt x="644" y="79"/>
                  </a:cubicBezTo>
                  <a:cubicBezTo>
                    <a:pt x="409" y="79"/>
                    <a:pt x="319" y="236"/>
                    <a:pt x="319" y="509"/>
                  </a:cubicBezTo>
                  <a:cubicBezTo>
                    <a:pt x="319" y="566"/>
                    <a:pt x="325" y="649"/>
                    <a:pt x="336" y="700"/>
                  </a:cubicBezTo>
                  <a:cubicBezTo>
                    <a:pt x="364" y="605"/>
                    <a:pt x="453" y="566"/>
                    <a:pt x="565" y="566"/>
                  </a:cubicBezTo>
                  <a:cubicBezTo>
                    <a:pt x="806" y="566"/>
                    <a:pt x="1096" y="749"/>
                    <a:pt x="1286" y="1001"/>
                  </a:cubicBezTo>
                  <a:cubicBezTo>
                    <a:pt x="1068" y="962"/>
                    <a:pt x="856" y="923"/>
                    <a:pt x="677" y="923"/>
                  </a:cubicBezTo>
                  <a:cubicBezTo>
                    <a:pt x="565" y="923"/>
                    <a:pt x="464" y="935"/>
                    <a:pt x="381" y="974"/>
                  </a:cubicBezTo>
                  <a:cubicBezTo>
                    <a:pt x="218" y="1046"/>
                    <a:pt x="0" y="1286"/>
                    <a:pt x="0" y="1650"/>
                  </a:cubicBezTo>
                  <a:cubicBezTo>
                    <a:pt x="0" y="1706"/>
                    <a:pt x="6" y="1768"/>
                    <a:pt x="17" y="1834"/>
                  </a:cubicBezTo>
                  <a:cubicBezTo>
                    <a:pt x="213" y="1399"/>
                    <a:pt x="733" y="1203"/>
                    <a:pt x="1068" y="1203"/>
                  </a:cubicBezTo>
                  <a:cubicBezTo>
                    <a:pt x="1136" y="1203"/>
                    <a:pt x="1186" y="1208"/>
                    <a:pt x="1225" y="1214"/>
                  </a:cubicBezTo>
                  <a:cubicBezTo>
                    <a:pt x="1052" y="1370"/>
                    <a:pt x="1012" y="1644"/>
                    <a:pt x="1001" y="1829"/>
                  </a:cubicBezTo>
                  <a:cubicBezTo>
                    <a:pt x="996" y="1919"/>
                    <a:pt x="962" y="1924"/>
                    <a:pt x="901" y="1924"/>
                  </a:cubicBezTo>
                  <a:cubicBezTo>
                    <a:pt x="901" y="2109"/>
                    <a:pt x="1046" y="2383"/>
                    <a:pt x="1046" y="2522"/>
                  </a:cubicBezTo>
                  <a:cubicBezTo>
                    <a:pt x="1046" y="2573"/>
                    <a:pt x="1018" y="2617"/>
                    <a:pt x="990" y="2629"/>
                  </a:cubicBezTo>
                  <a:cubicBezTo>
                    <a:pt x="990" y="2875"/>
                    <a:pt x="1236" y="3053"/>
                    <a:pt x="1236" y="3210"/>
                  </a:cubicBezTo>
                  <a:cubicBezTo>
                    <a:pt x="1236" y="3249"/>
                    <a:pt x="1225" y="3283"/>
                    <a:pt x="1208" y="3300"/>
                  </a:cubicBezTo>
                  <a:cubicBezTo>
                    <a:pt x="1225" y="3400"/>
                    <a:pt x="1496" y="3570"/>
                    <a:pt x="1531" y="3655"/>
                  </a:cubicBezTo>
                  <a:cubicBezTo>
                    <a:pt x="1573" y="3758"/>
                    <a:pt x="1622" y="3775"/>
                    <a:pt x="1650" y="3775"/>
                  </a:cubicBezTo>
                  <a:cubicBezTo>
                    <a:pt x="1745" y="3775"/>
                    <a:pt x="1896" y="3663"/>
                    <a:pt x="1896" y="3562"/>
                  </a:cubicBezTo>
                  <a:cubicBezTo>
                    <a:pt x="1896" y="3529"/>
                    <a:pt x="1868" y="3490"/>
                    <a:pt x="1846" y="3473"/>
                  </a:cubicBezTo>
                  <a:cubicBezTo>
                    <a:pt x="1739" y="3395"/>
                    <a:pt x="1683" y="3227"/>
                    <a:pt x="1639" y="3115"/>
                  </a:cubicBezTo>
                  <a:cubicBezTo>
                    <a:pt x="1599" y="3115"/>
                    <a:pt x="1549" y="3099"/>
                    <a:pt x="1531" y="3033"/>
                  </a:cubicBezTo>
                  <a:cubicBezTo>
                    <a:pt x="1500" y="2917"/>
                    <a:pt x="1499" y="2701"/>
                    <a:pt x="1454" y="2573"/>
                  </a:cubicBezTo>
                  <a:cubicBezTo>
                    <a:pt x="1381" y="2556"/>
                    <a:pt x="1348" y="2528"/>
                    <a:pt x="1348" y="2377"/>
                  </a:cubicBezTo>
                  <a:cubicBezTo>
                    <a:pt x="1348" y="2305"/>
                    <a:pt x="1393" y="2019"/>
                    <a:pt x="1393" y="1919"/>
                  </a:cubicBezTo>
                  <a:cubicBezTo>
                    <a:pt x="1359" y="1919"/>
                    <a:pt x="1314" y="1896"/>
                    <a:pt x="1314" y="1829"/>
                  </a:cubicBezTo>
                  <a:cubicBezTo>
                    <a:pt x="1314" y="1650"/>
                    <a:pt x="1493" y="1510"/>
                    <a:pt x="1543" y="1281"/>
                  </a:cubicBezTo>
                  <a:cubicBezTo>
                    <a:pt x="1862" y="1516"/>
                    <a:pt x="1940" y="1756"/>
                    <a:pt x="1940" y="1969"/>
                  </a:cubicBezTo>
                  <a:cubicBezTo>
                    <a:pt x="1940" y="2080"/>
                    <a:pt x="1924" y="2187"/>
                    <a:pt x="1901" y="2288"/>
                  </a:cubicBezTo>
                  <a:cubicBezTo>
                    <a:pt x="2136" y="2170"/>
                    <a:pt x="2489" y="1997"/>
                    <a:pt x="2489" y="1644"/>
                  </a:cubicBezTo>
                  <a:cubicBezTo>
                    <a:pt x="2489" y="1438"/>
                    <a:pt x="2393" y="1208"/>
                    <a:pt x="1762" y="1118"/>
                  </a:cubicBezTo>
                  <a:cubicBezTo>
                    <a:pt x="1957" y="1046"/>
                    <a:pt x="2204" y="1007"/>
                    <a:pt x="2410" y="1007"/>
                  </a:cubicBezTo>
                  <a:cubicBezTo>
                    <a:pt x="2768" y="1007"/>
                    <a:pt x="2975" y="1118"/>
                    <a:pt x="3020" y="1370"/>
                  </a:cubicBezTo>
                  <a:cubicBezTo>
                    <a:pt x="3092" y="1259"/>
                    <a:pt x="3148" y="1130"/>
                    <a:pt x="3148" y="1013"/>
                  </a:cubicBezTo>
                  <a:cubicBezTo>
                    <a:pt x="3148" y="739"/>
                    <a:pt x="2919" y="560"/>
                    <a:pt x="2628" y="560"/>
                  </a:cubicBezTo>
                  <a:cubicBezTo>
                    <a:pt x="2287" y="560"/>
                    <a:pt x="1985" y="739"/>
                    <a:pt x="1661" y="957"/>
                  </a:cubicBezTo>
                  <a:cubicBezTo>
                    <a:pt x="1806" y="655"/>
                    <a:pt x="1907" y="476"/>
                    <a:pt x="2086" y="476"/>
                  </a:cubicBezTo>
                  <a:cubicBezTo>
                    <a:pt x="2114" y="476"/>
                    <a:pt x="2142" y="481"/>
                    <a:pt x="2170" y="487"/>
                  </a:cubicBezTo>
                  <a:cubicBezTo>
                    <a:pt x="2102" y="241"/>
                    <a:pt x="1851" y="0"/>
                    <a:pt x="17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5" name="Freeform 20"/>
            <p:cNvSpPr>
              <a:spLocks/>
            </p:cNvSpPr>
            <p:nvPr userDrawn="1"/>
          </p:nvSpPr>
          <p:spPr bwMode="auto">
            <a:xfrm>
              <a:off x="7831138" y="3035300"/>
              <a:ext cx="514350" cy="696913"/>
            </a:xfrm>
            <a:custGeom>
              <a:avLst/>
              <a:gdLst>
                <a:gd name="T0" fmla="*/ 1017 w 1521"/>
                <a:gd name="T1" fmla="*/ 0 h 2069"/>
                <a:gd name="T2" fmla="*/ 1521 w 1521"/>
                <a:gd name="T3" fmla="*/ 789 h 2069"/>
                <a:gd name="T4" fmla="*/ 929 w 1521"/>
                <a:gd name="T5" fmla="*/ 2069 h 2069"/>
                <a:gd name="T6" fmla="*/ 0 w 1521"/>
                <a:gd name="T7" fmla="*/ 1007 h 2069"/>
                <a:gd name="T8" fmla="*/ 369 w 1521"/>
                <a:gd name="T9" fmla="*/ 615 h 2069"/>
                <a:gd name="T10" fmla="*/ 789 w 1521"/>
                <a:gd name="T11" fmla="*/ 766 h 2069"/>
                <a:gd name="T12" fmla="*/ 638 w 1521"/>
                <a:gd name="T13" fmla="*/ 408 h 2069"/>
                <a:gd name="T14" fmla="*/ 1017 w 1521"/>
                <a:gd name="T15" fmla="*/ 0 h 2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1" h="2069">
                  <a:moveTo>
                    <a:pt x="1017" y="0"/>
                  </a:moveTo>
                  <a:cubicBezTo>
                    <a:pt x="1297" y="0"/>
                    <a:pt x="1521" y="363"/>
                    <a:pt x="1521" y="789"/>
                  </a:cubicBezTo>
                  <a:cubicBezTo>
                    <a:pt x="1521" y="1241"/>
                    <a:pt x="1308" y="1733"/>
                    <a:pt x="929" y="2069"/>
                  </a:cubicBezTo>
                  <a:cubicBezTo>
                    <a:pt x="923" y="1314"/>
                    <a:pt x="0" y="1554"/>
                    <a:pt x="0" y="1007"/>
                  </a:cubicBezTo>
                  <a:cubicBezTo>
                    <a:pt x="0" y="772"/>
                    <a:pt x="168" y="615"/>
                    <a:pt x="369" y="615"/>
                  </a:cubicBezTo>
                  <a:cubicBezTo>
                    <a:pt x="548" y="615"/>
                    <a:pt x="688" y="666"/>
                    <a:pt x="789" y="766"/>
                  </a:cubicBezTo>
                  <a:cubicBezTo>
                    <a:pt x="688" y="671"/>
                    <a:pt x="638" y="537"/>
                    <a:pt x="638" y="408"/>
                  </a:cubicBezTo>
                  <a:cubicBezTo>
                    <a:pt x="638" y="195"/>
                    <a:pt x="772" y="0"/>
                    <a:pt x="10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6" name="Freeform 21"/>
            <p:cNvSpPr>
              <a:spLocks noEditPoints="1"/>
            </p:cNvSpPr>
            <p:nvPr userDrawn="1"/>
          </p:nvSpPr>
          <p:spPr bwMode="auto">
            <a:xfrm>
              <a:off x="6440488" y="928688"/>
              <a:ext cx="579438" cy="692150"/>
            </a:xfrm>
            <a:custGeom>
              <a:avLst/>
              <a:gdLst>
                <a:gd name="T0" fmla="*/ 145 w 1717"/>
                <a:gd name="T1" fmla="*/ 928 h 2052"/>
                <a:gd name="T2" fmla="*/ 576 w 1717"/>
                <a:gd name="T3" fmla="*/ 1129 h 2052"/>
                <a:gd name="T4" fmla="*/ 750 w 1717"/>
                <a:gd name="T5" fmla="*/ 1113 h 2052"/>
                <a:gd name="T6" fmla="*/ 834 w 1717"/>
                <a:gd name="T7" fmla="*/ 1174 h 2052"/>
                <a:gd name="T8" fmla="*/ 711 w 1717"/>
                <a:gd name="T9" fmla="*/ 1392 h 2052"/>
                <a:gd name="T10" fmla="*/ 929 w 1717"/>
                <a:gd name="T11" fmla="*/ 1432 h 2052"/>
                <a:gd name="T12" fmla="*/ 1611 w 1717"/>
                <a:gd name="T13" fmla="*/ 727 h 2052"/>
                <a:gd name="T14" fmla="*/ 1717 w 1717"/>
                <a:gd name="T15" fmla="*/ 1084 h 2052"/>
                <a:gd name="T16" fmla="*/ 857 w 1717"/>
                <a:gd name="T17" fmla="*/ 1929 h 2052"/>
                <a:gd name="T18" fmla="*/ 419 w 1717"/>
                <a:gd name="T19" fmla="*/ 1839 h 2052"/>
                <a:gd name="T20" fmla="*/ 246 w 1717"/>
                <a:gd name="T21" fmla="*/ 2046 h 2052"/>
                <a:gd name="T22" fmla="*/ 0 w 1717"/>
                <a:gd name="T23" fmla="*/ 1437 h 2052"/>
                <a:gd name="T24" fmla="*/ 145 w 1717"/>
                <a:gd name="T25" fmla="*/ 928 h 2052"/>
                <a:gd name="T26" fmla="*/ 989 w 1717"/>
                <a:gd name="T27" fmla="*/ 520 h 2052"/>
                <a:gd name="T28" fmla="*/ 700 w 1717"/>
                <a:gd name="T29" fmla="*/ 408 h 2052"/>
                <a:gd name="T30" fmla="*/ 252 w 1717"/>
                <a:gd name="T31" fmla="*/ 738 h 2052"/>
                <a:gd name="T32" fmla="*/ 213 w 1717"/>
                <a:gd name="T33" fmla="*/ 548 h 2052"/>
                <a:gd name="T34" fmla="*/ 789 w 1717"/>
                <a:gd name="T35" fmla="*/ 0 h 2052"/>
                <a:gd name="T36" fmla="*/ 1336 w 1717"/>
                <a:gd name="T37" fmla="*/ 190 h 2052"/>
                <a:gd name="T38" fmla="*/ 1493 w 1717"/>
                <a:gd name="T39" fmla="*/ 134 h 2052"/>
                <a:gd name="T40" fmla="*/ 1555 w 1717"/>
                <a:gd name="T41" fmla="*/ 296 h 2052"/>
                <a:gd name="T42" fmla="*/ 1202 w 1717"/>
                <a:gd name="T43" fmla="*/ 1045 h 2052"/>
                <a:gd name="T44" fmla="*/ 923 w 1717"/>
                <a:gd name="T45" fmla="*/ 777 h 2052"/>
                <a:gd name="T46" fmla="*/ 867 w 1717"/>
                <a:gd name="T47" fmla="*/ 694 h 2052"/>
                <a:gd name="T48" fmla="*/ 989 w 1717"/>
                <a:gd name="T49" fmla="*/ 52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17" h="2052">
                  <a:moveTo>
                    <a:pt x="145" y="928"/>
                  </a:moveTo>
                  <a:cubicBezTo>
                    <a:pt x="291" y="1068"/>
                    <a:pt x="419" y="1129"/>
                    <a:pt x="576" y="1129"/>
                  </a:cubicBezTo>
                  <a:cubicBezTo>
                    <a:pt x="638" y="1129"/>
                    <a:pt x="711" y="1113"/>
                    <a:pt x="750" y="1113"/>
                  </a:cubicBezTo>
                  <a:cubicBezTo>
                    <a:pt x="800" y="1113"/>
                    <a:pt x="834" y="1135"/>
                    <a:pt x="834" y="1174"/>
                  </a:cubicBezTo>
                  <a:cubicBezTo>
                    <a:pt x="834" y="1236"/>
                    <a:pt x="778" y="1336"/>
                    <a:pt x="711" y="1392"/>
                  </a:cubicBezTo>
                  <a:cubicBezTo>
                    <a:pt x="778" y="1420"/>
                    <a:pt x="851" y="1432"/>
                    <a:pt x="929" y="1432"/>
                  </a:cubicBezTo>
                  <a:cubicBezTo>
                    <a:pt x="1247" y="1432"/>
                    <a:pt x="1611" y="1230"/>
                    <a:pt x="1611" y="727"/>
                  </a:cubicBezTo>
                  <a:cubicBezTo>
                    <a:pt x="1678" y="816"/>
                    <a:pt x="1717" y="1001"/>
                    <a:pt x="1717" y="1084"/>
                  </a:cubicBezTo>
                  <a:cubicBezTo>
                    <a:pt x="1717" y="1694"/>
                    <a:pt x="1269" y="1929"/>
                    <a:pt x="857" y="1929"/>
                  </a:cubicBezTo>
                  <a:cubicBezTo>
                    <a:pt x="587" y="1929"/>
                    <a:pt x="453" y="1839"/>
                    <a:pt x="419" y="1839"/>
                  </a:cubicBezTo>
                  <a:cubicBezTo>
                    <a:pt x="313" y="1839"/>
                    <a:pt x="319" y="2052"/>
                    <a:pt x="246" y="2046"/>
                  </a:cubicBezTo>
                  <a:cubicBezTo>
                    <a:pt x="117" y="2024"/>
                    <a:pt x="0" y="1739"/>
                    <a:pt x="0" y="1437"/>
                  </a:cubicBezTo>
                  <a:cubicBezTo>
                    <a:pt x="0" y="1258"/>
                    <a:pt x="45" y="1068"/>
                    <a:pt x="145" y="928"/>
                  </a:cubicBezTo>
                  <a:moveTo>
                    <a:pt x="989" y="520"/>
                  </a:moveTo>
                  <a:cubicBezTo>
                    <a:pt x="945" y="447"/>
                    <a:pt x="778" y="408"/>
                    <a:pt x="700" y="408"/>
                  </a:cubicBezTo>
                  <a:cubicBezTo>
                    <a:pt x="453" y="408"/>
                    <a:pt x="286" y="581"/>
                    <a:pt x="252" y="738"/>
                  </a:cubicBezTo>
                  <a:cubicBezTo>
                    <a:pt x="229" y="682"/>
                    <a:pt x="213" y="615"/>
                    <a:pt x="213" y="548"/>
                  </a:cubicBezTo>
                  <a:cubicBezTo>
                    <a:pt x="213" y="302"/>
                    <a:pt x="380" y="0"/>
                    <a:pt x="789" y="0"/>
                  </a:cubicBezTo>
                  <a:cubicBezTo>
                    <a:pt x="1146" y="0"/>
                    <a:pt x="1286" y="190"/>
                    <a:pt x="1336" y="190"/>
                  </a:cubicBezTo>
                  <a:cubicBezTo>
                    <a:pt x="1392" y="190"/>
                    <a:pt x="1448" y="134"/>
                    <a:pt x="1493" y="134"/>
                  </a:cubicBezTo>
                  <a:cubicBezTo>
                    <a:pt x="1555" y="134"/>
                    <a:pt x="1555" y="229"/>
                    <a:pt x="1555" y="296"/>
                  </a:cubicBezTo>
                  <a:cubicBezTo>
                    <a:pt x="1555" y="520"/>
                    <a:pt x="1454" y="906"/>
                    <a:pt x="1202" y="1045"/>
                  </a:cubicBezTo>
                  <a:cubicBezTo>
                    <a:pt x="1157" y="950"/>
                    <a:pt x="1068" y="844"/>
                    <a:pt x="923" y="777"/>
                  </a:cubicBezTo>
                  <a:cubicBezTo>
                    <a:pt x="884" y="760"/>
                    <a:pt x="867" y="727"/>
                    <a:pt x="867" y="694"/>
                  </a:cubicBezTo>
                  <a:cubicBezTo>
                    <a:pt x="867" y="632"/>
                    <a:pt x="923" y="553"/>
                    <a:pt x="989" y="5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7" name="Freeform 22"/>
            <p:cNvSpPr>
              <a:spLocks noEditPoints="1"/>
            </p:cNvSpPr>
            <p:nvPr userDrawn="1"/>
          </p:nvSpPr>
          <p:spPr bwMode="auto">
            <a:xfrm>
              <a:off x="3562350" y="1588"/>
              <a:ext cx="1970088" cy="1249363"/>
            </a:xfrm>
            <a:custGeom>
              <a:avLst/>
              <a:gdLst>
                <a:gd name="T0" fmla="*/ 5619 w 5837"/>
                <a:gd name="T1" fmla="*/ 3198 h 3701"/>
                <a:gd name="T2" fmla="*/ 5782 w 5837"/>
                <a:gd name="T3" fmla="*/ 2711 h 3701"/>
                <a:gd name="T4" fmla="*/ 4786 w 5837"/>
                <a:gd name="T5" fmla="*/ 2046 h 3701"/>
                <a:gd name="T6" fmla="*/ 101 w 5837"/>
                <a:gd name="T7" fmla="*/ 1957 h 3701"/>
                <a:gd name="T8" fmla="*/ 140 w 5837"/>
                <a:gd name="T9" fmla="*/ 1509 h 3701"/>
                <a:gd name="T10" fmla="*/ 676 w 5837"/>
                <a:gd name="T11" fmla="*/ 1470 h 3701"/>
                <a:gd name="T12" fmla="*/ 4865 w 5837"/>
                <a:gd name="T13" fmla="*/ 587 h 3701"/>
                <a:gd name="T14" fmla="*/ 5698 w 5837"/>
                <a:gd name="T15" fmla="*/ 94 h 3701"/>
                <a:gd name="T16" fmla="*/ 4216 w 5837"/>
                <a:gd name="T17" fmla="*/ 396 h 3701"/>
                <a:gd name="T18" fmla="*/ 4797 w 5837"/>
                <a:gd name="T19" fmla="*/ 1364 h 3701"/>
                <a:gd name="T20" fmla="*/ 3875 w 5837"/>
                <a:gd name="T21" fmla="*/ 1286 h 3701"/>
                <a:gd name="T22" fmla="*/ 4166 w 5837"/>
                <a:gd name="T23" fmla="*/ 2253 h 3701"/>
                <a:gd name="T24" fmla="*/ 3355 w 5837"/>
                <a:gd name="T25" fmla="*/ 1900 h 3701"/>
                <a:gd name="T26" fmla="*/ 3288 w 5837"/>
                <a:gd name="T27" fmla="*/ 2298 h 3701"/>
                <a:gd name="T28" fmla="*/ 2622 w 5837"/>
                <a:gd name="T29" fmla="*/ 2616 h 3701"/>
                <a:gd name="T30" fmla="*/ 1951 w 5837"/>
                <a:gd name="T31" fmla="*/ 2348 h 3701"/>
                <a:gd name="T32" fmla="*/ 1991 w 5837"/>
                <a:gd name="T33" fmla="*/ 1682 h 3701"/>
                <a:gd name="T34" fmla="*/ 1202 w 5837"/>
                <a:gd name="T35" fmla="*/ 1839 h 3701"/>
                <a:gd name="T36" fmla="*/ 1761 w 5837"/>
                <a:gd name="T37" fmla="*/ 1056 h 3701"/>
                <a:gd name="T38" fmla="*/ 1521 w 5837"/>
                <a:gd name="T39" fmla="*/ 234 h 3701"/>
                <a:gd name="T40" fmla="*/ 28 w 5837"/>
                <a:gd name="T41" fmla="*/ 134 h 3701"/>
                <a:gd name="T42" fmla="*/ 0 w 5837"/>
                <a:gd name="T43" fmla="*/ 1095 h 3701"/>
                <a:gd name="T44" fmla="*/ 140 w 5837"/>
                <a:gd name="T45" fmla="*/ 2566 h 3701"/>
                <a:gd name="T46" fmla="*/ 1498 w 5837"/>
                <a:gd name="T47" fmla="*/ 2102 h 3701"/>
                <a:gd name="T48" fmla="*/ 1527 w 5837"/>
                <a:gd name="T49" fmla="*/ 2801 h 3701"/>
                <a:gd name="T50" fmla="*/ 2209 w 5837"/>
                <a:gd name="T51" fmla="*/ 2666 h 3701"/>
                <a:gd name="T52" fmla="*/ 3020 w 5837"/>
                <a:gd name="T53" fmla="*/ 2583 h 3701"/>
                <a:gd name="T54" fmla="*/ 3685 w 5837"/>
                <a:gd name="T55" fmla="*/ 2342 h 3701"/>
                <a:gd name="T56" fmla="*/ 4797 w 5837"/>
                <a:gd name="T57" fmla="*/ 2873 h 3701"/>
                <a:gd name="T58" fmla="*/ 4462 w 5837"/>
                <a:gd name="T59" fmla="*/ 1621 h 3701"/>
                <a:gd name="T60" fmla="*/ 5782 w 5837"/>
                <a:gd name="T61" fmla="*/ 1794 h 3701"/>
                <a:gd name="T62" fmla="*/ 5715 w 5837"/>
                <a:gd name="T63" fmla="*/ 1006 h 3701"/>
                <a:gd name="T64" fmla="*/ 5619 w 5837"/>
                <a:gd name="T65" fmla="*/ 570 h 3701"/>
                <a:gd name="T66" fmla="*/ 3886 w 5837"/>
                <a:gd name="T67" fmla="*/ 117 h 3701"/>
                <a:gd name="T68" fmla="*/ 2896 w 5837"/>
                <a:gd name="T69" fmla="*/ 352 h 3701"/>
                <a:gd name="T70" fmla="*/ 1879 w 5837"/>
                <a:gd name="T71" fmla="*/ 128 h 3701"/>
                <a:gd name="T72" fmla="*/ 1577 w 5837"/>
                <a:gd name="T73" fmla="*/ 721 h 3701"/>
                <a:gd name="T74" fmla="*/ 2136 w 5837"/>
                <a:gd name="T75" fmla="*/ 721 h 3701"/>
                <a:gd name="T76" fmla="*/ 1985 w 5837"/>
                <a:gd name="T77" fmla="*/ 1313 h 3701"/>
                <a:gd name="T78" fmla="*/ 2522 w 5837"/>
                <a:gd name="T79" fmla="*/ 1073 h 3701"/>
                <a:gd name="T80" fmla="*/ 3120 w 5837"/>
                <a:gd name="T81" fmla="*/ 1084 h 3701"/>
                <a:gd name="T82" fmla="*/ 3657 w 5837"/>
                <a:gd name="T83" fmla="*/ 1448 h 3701"/>
                <a:gd name="T84" fmla="*/ 3646 w 5837"/>
                <a:gd name="T85" fmla="*/ 793 h 3701"/>
                <a:gd name="T86" fmla="*/ 4109 w 5837"/>
                <a:gd name="T87" fmla="*/ 821 h 3701"/>
                <a:gd name="T88" fmla="*/ 3886 w 5837"/>
                <a:gd name="T89" fmla="*/ 117 h 3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37" h="3701">
                  <a:moveTo>
                    <a:pt x="4786" y="2046"/>
                  </a:moveTo>
                  <a:cubicBezTo>
                    <a:pt x="4786" y="2241"/>
                    <a:pt x="5485" y="3198"/>
                    <a:pt x="5619" y="3198"/>
                  </a:cubicBezTo>
                  <a:cubicBezTo>
                    <a:pt x="5731" y="3198"/>
                    <a:pt x="5815" y="3002"/>
                    <a:pt x="5815" y="2834"/>
                  </a:cubicBezTo>
                  <a:cubicBezTo>
                    <a:pt x="5815" y="2790"/>
                    <a:pt x="5804" y="2745"/>
                    <a:pt x="5782" y="2711"/>
                  </a:cubicBezTo>
                  <a:cubicBezTo>
                    <a:pt x="5681" y="2571"/>
                    <a:pt x="4971" y="2012"/>
                    <a:pt x="4814" y="2012"/>
                  </a:cubicBezTo>
                  <a:cubicBezTo>
                    <a:pt x="4797" y="2012"/>
                    <a:pt x="4786" y="2029"/>
                    <a:pt x="4786" y="2046"/>
                  </a:cubicBezTo>
                  <a:moveTo>
                    <a:pt x="676" y="1470"/>
                  </a:moveTo>
                  <a:cubicBezTo>
                    <a:pt x="676" y="1582"/>
                    <a:pt x="251" y="1957"/>
                    <a:pt x="101" y="1957"/>
                  </a:cubicBezTo>
                  <a:cubicBezTo>
                    <a:pt x="45" y="1957"/>
                    <a:pt x="28" y="1889"/>
                    <a:pt x="28" y="1828"/>
                  </a:cubicBezTo>
                  <a:cubicBezTo>
                    <a:pt x="28" y="1716"/>
                    <a:pt x="78" y="1559"/>
                    <a:pt x="140" y="1509"/>
                  </a:cubicBezTo>
                  <a:cubicBezTo>
                    <a:pt x="212" y="1442"/>
                    <a:pt x="380" y="1409"/>
                    <a:pt x="509" y="1409"/>
                  </a:cubicBezTo>
                  <a:cubicBezTo>
                    <a:pt x="587" y="1409"/>
                    <a:pt x="676" y="1425"/>
                    <a:pt x="676" y="1470"/>
                  </a:cubicBezTo>
                  <a:moveTo>
                    <a:pt x="5782" y="1794"/>
                  </a:moveTo>
                  <a:cubicBezTo>
                    <a:pt x="5782" y="1459"/>
                    <a:pt x="4875" y="849"/>
                    <a:pt x="4865" y="587"/>
                  </a:cubicBezTo>
                  <a:cubicBezTo>
                    <a:pt x="4864" y="563"/>
                    <a:pt x="4876" y="539"/>
                    <a:pt x="4897" y="517"/>
                  </a:cubicBezTo>
                  <a:cubicBezTo>
                    <a:pt x="5053" y="354"/>
                    <a:pt x="5698" y="234"/>
                    <a:pt x="5698" y="94"/>
                  </a:cubicBezTo>
                  <a:cubicBezTo>
                    <a:pt x="5698" y="22"/>
                    <a:pt x="5564" y="22"/>
                    <a:pt x="5496" y="22"/>
                  </a:cubicBezTo>
                  <a:cubicBezTo>
                    <a:pt x="4976" y="22"/>
                    <a:pt x="4216" y="212"/>
                    <a:pt x="4216" y="396"/>
                  </a:cubicBezTo>
                  <a:cubicBezTo>
                    <a:pt x="4216" y="587"/>
                    <a:pt x="4898" y="1051"/>
                    <a:pt x="4898" y="1280"/>
                  </a:cubicBezTo>
                  <a:cubicBezTo>
                    <a:pt x="4898" y="1341"/>
                    <a:pt x="4859" y="1364"/>
                    <a:pt x="4797" y="1364"/>
                  </a:cubicBezTo>
                  <a:cubicBezTo>
                    <a:pt x="4607" y="1364"/>
                    <a:pt x="4194" y="1134"/>
                    <a:pt x="3998" y="1134"/>
                  </a:cubicBezTo>
                  <a:cubicBezTo>
                    <a:pt x="3908" y="1134"/>
                    <a:pt x="3875" y="1196"/>
                    <a:pt x="3875" y="1286"/>
                  </a:cubicBezTo>
                  <a:cubicBezTo>
                    <a:pt x="3875" y="1554"/>
                    <a:pt x="4194" y="2063"/>
                    <a:pt x="4194" y="2213"/>
                  </a:cubicBezTo>
                  <a:cubicBezTo>
                    <a:pt x="4194" y="2230"/>
                    <a:pt x="4188" y="2253"/>
                    <a:pt x="4166" y="2253"/>
                  </a:cubicBezTo>
                  <a:cubicBezTo>
                    <a:pt x="4065" y="2253"/>
                    <a:pt x="3590" y="1694"/>
                    <a:pt x="3422" y="1694"/>
                  </a:cubicBezTo>
                  <a:cubicBezTo>
                    <a:pt x="3361" y="1694"/>
                    <a:pt x="3355" y="1778"/>
                    <a:pt x="3355" y="1900"/>
                  </a:cubicBezTo>
                  <a:cubicBezTo>
                    <a:pt x="3355" y="2091"/>
                    <a:pt x="3355" y="2091"/>
                    <a:pt x="3355" y="2091"/>
                  </a:cubicBezTo>
                  <a:cubicBezTo>
                    <a:pt x="3355" y="2219"/>
                    <a:pt x="3349" y="2298"/>
                    <a:pt x="3288" y="2298"/>
                  </a:cubicBezTo>
                  <a:cubicBezTo>
                    <a:pt x="3142" y="2298"/>
                    <a:pt x="3075" y="1889"/>
                    <a:pt x="2936" y="1889"/>
                  </a:cubicBezTo>
                  <a:cubicBezTo>
                    <a:pt x="2790" y="1889"/>
                    <a:pt x="2762" y="2616"/>
                    <a:pt x="2622" y="2616"/>
                  </a:cubicBezTo>
                  <a:cubicBezTo>
                    <a:pt x="2460" y="2616"/>
                    <a:pt x="2600" y="1817"/>
                    <a:pt x="2443" y="1817"/>
                  </a:cubicBezTo>
                  <a:cubicBezTo>
                    <a:pt x="2270" y="1817"/>
                    <a:pt x="2074" y="2348"/>
                    <a:pt x="1951" y="2348"/>
                  </a:cubicBezTo>
                  <a:cubicBezTo>
                    <a:pt x="1906" y="2348"/>
                    <a:pt x="1895" y="2303"/>
                    <a:pt x="1895" y="2264"/>
                  </a:cubicBezTo>
                  <a:cubicBezTo>
                    <a:pt x="1895" y="2102"/>
                    <a:pt x="1991" y="1839"/>
                    <a:pt x="1991" y="1682"/>
                  </a:cubicBezTo>
                  <a:cubicBezTo>
                    <a:pt x="1991" y="1604"/>
                    <a:pt x="1968" y="1559"/>
                    <a:pt x="1901" y="1559"/>
                  </a:cubicBezTo>
                  <a:cubicBezTo>
                    <a:pt x="1727" y="1559"/>
                    <a:pt x="1347" y="1839"/>
                    <a:pt x="1202" y="1839"/>
                  </a:cubicBezTo>
                  <a:cubicBezTo>
                    <a:pt x="1180" y="1839"/>
                    <a:pt x="1152" y="1828"/>
                    <a:pt x="1152" y="1805"/>
                  </a:cubicBezTo>
                  <a:cubicBezTo>
                    <a:pt x="1152" y="1671"/>
                    <a:pt x="1761" y="1246"/>
                    <a:pt x="1761" y="1056"/>
                  </a:cubicBezTo>
                  <a:cubicBezTo>
                    <a:pt x="1761" y="872"/>
                    <a:pt x="922" y="995"/>
                    <a:pt x="922" y="782"/>
                  </a:cubicBezTo>
                  <a:cubicBezTo>
                    <a:pt x="922" y="603"/>
                    <a:pt x="1521" y="419"/>
                    <a:pt x="1521" y="234"/>
                  </a:cubicBezTo>
                  <a:cubicBezTo>
                    <a:pt x="1521" y="72"/>
                    <a:pt x="811" y="0"/>
                    <a:pt x="537" y="0"/>
                  </a:cubicBezTo>
                  <a:cubicBezTo>
                    <a:pt x="207" y="0"/>
                    <a:pt x="28" y="38"/>
                    <a:pt x="28" y="134"/>
                  </a:cubicBezTo>
                  <a:cubicBezTo>
                    <a:pt x="28" y="279"/>
                    <a:pt x="777" y="324"/>
                    <a:pt x="777" y="452"/>
                  </a:cubicBezTo>
                  <a:cubicBezTo>
                    <a:pt x="777" y="575"/>
                    <a:pt x="0" y="905"/>
                    <a:pt x="0" y="1095"/>
                  </a:cubicBezTo>
                  <a:cubicBezTo>
                    <a:pt x="0" y="1263"/>
                    <a:pt x="1096" y="1106"/>
                    <a:pt x="1096" y="1280"/>
                  </a:cubicBezTo>
                  <a:cubicBezTo>
                    <a:pt x="1096" y="1470"/>
                    <a:pt x="140" y="2292"/>
                    <a:pt x="140" y="2566"/>
                  </a:cubicBezTo>
                  <a:cubicBezTo>
                    <a:pt x="140" y="2627"/>
                    <a:pt x="185" y="2656"/>
                    <a:pt x="246" y="2656"/>
                  </a:cubicBezTo>
                  <a:cubicBezTo>
                    <a:pt x="537" y="2656"/>
                    <a:pt x="1292" y="2102"/>
                    <a:pt x="1498" y="2102"/>
                  </a:cubicBezTo>
                  <a:cubicBezTo>
                    <a:pt x="1571" y="2102"/>
                    <a:pt x="1577" y="2191"/>
                    <a:pt x="1577" y="2270"/>
                  </a:cubicBezTo>
                  <a:cubicBezTo>
                    <a:pt x="1577" y="2415"/>
                    <a:pt x="1527" y="2638"/>
                    <a:pt x="1527" y="2801"/>
                  </a:cubicBezTo>
                  <a:cubicBezTo>
                    <a:pt x="1527" y="2929"/>
                    <a:pt x="1560" y="3019"/>
                    <a:pt x="1672" y="3019"/>
                  </a:cubicBezTo>
                  <a:cubicBezTo>
                    <a:pt x="1879" y="3019"/>
                    <a:pt x="2069" y="2666"/>
                    <a:pt x="2209" y="2666"/>
                  </a:cubicBezTo>
                  <a:cubicBezTo>
                    <a:pt x="2387" y="2666"/>
                    <a:pt x="2281" y="3701"/>
                    <a:pt x="2550" y="3701"/>
                  </a:cubicBezTo>
                  <a:cubicBezTo>
                    <a:pt x="2779" y="3701"/>
                    <a:pt x="2874" y="2583"/>
                    <a:pt x="3020" y="2583"/>
                  </a:cubicBezTo>
                  <a:cubicBezTo>
                    <a:pt x="3165" y="2583"/>
                    <a:pt x="3282" y="2907"/>
                    <a:pt x="3416" y="2907"/>
                  </a:cubicBezTo>
                  <a:cubicBezTo>
                    <a:pt x="3584" y="2907"/>
                    <a:pt x="3506" y="2342"/>
                    <a:pt x="3685" y="2342"/>
                  </a:cubicBezTo>
                  <a:cubicBezTo>
                    <a:pt x="3881" y="2342"/>
                    <a:pt x="4439" y="3013"/>
                    <a:pt x="4691" y="3013"/>
                  </a:cubicBezTo>
                  <a:cubicBezTo>
                    <a:pt x="4769" y="3013"/>
                    <a:pt x="4797" y="2952"/>
                    <a:pt x="4797" y="2873"/>
                  </a:cubicBezTo>
                  <a:cubicBezTo>
                    <a:pt x="4797" y="2577"/>
                    <a:pt x="4384" y="1906"/>
                    <a:pt x="4384" y="1694"/>
                  </a:cubicBezTo>
                  <a:cubicBezTo>
                    <a:pt x="4384" y="1638"/>
                    <a:pt x="4400" y="1621"/>
                    <a:pt x="4462" y="1621"/>
                  </a:cubicBezTo>
                  <a:cubicBezTo>
                    <a:pt x="4680" y="1621"/>
                    <a:pt x="5318" y="1923"/>
                    <a:pt x="5619" y="1923"/>
                  </a:cubicBezTo>
                  <a:cubicBezTo>
                    <a:pt x="5720" y="1923"/>
                    <a:pt x="5782" y="1867"/>
                    <a:pt x="5782" y="1794"/>
                  </a:cubicBezTo>
                  <a:moveTo>
                    <a:pt x="5200" y="687"/>
                  </a:moveTo>
                  <a:cubicBezTo>
                    <a:pt x="5200" y="788"/>
                    <a:pt x="5552" y="1006"/>
                    <a:pt x="5715" y="1006"/>
                  </a:cubicBezTo>
                  <a:cubicBezTo>
                    <a:pt x="5809" y="1006"/>
                    <a:pt x="5837" y="877"/>
                    <a:pt x="5837" y="743"/>
                  </a:cubicBezTo>
                  <a:cubicBezTo>
                    <a:pt x="5837" y="575"/>
                    <a:pt x="5765" y="570"/>
                    <a:pt x="5619" y="570"/>
                  </a:cubicBezTo>
                  <a:cubicBezTo>
                    <a:pt x="5435" y="570"/>
                    <a:pt x="5200" y="620"/>
                    <a:pt x="5200" y="687"/>
                  </a:cubicBezTo>
                  <a:moveTo>
                    <a:pt x="3886" y="117"/>
                  </a:moveTo>
                  <a:cubicBezTo>
                    <a:pt x="3886" y="83"/>
                    <a:pt x="3719" y="49"/>
                    <a:pt x="3489" y="49"/>
                  </a:cubicBezTo>
                  <a:cubicBezTo>
                    <a:pt x="3126" y="49"/>
                    <a:pt x="3176" y="352"/>
                    <a:pt x="2896" y="352"/>
                  </a:cubicBezTo>
                  <a:cubicBezTo>
                    <a:pt x="2605" y="352"/>
                    <a:pt x="2678" y="38"/>
                    <a:pt x="2309" y="38"/>
                  </a:cubicBezTo>
                  <a:cubicBezTo>
                    <a:pt x="2085" y="38"/>
                    <a:pt x="1879" y="78"/>
                    <a:pt x="1879" y="128"/>
                  </a:cubicBezTo>
                  <a:cubicBezTo>
                    <a:pt x="1879" y="195"/>
                    <a:pt x="2142" y="167"/>
                    <a:pt x="2142" y="352"/>
                  </a:cubicBezTo>
                  <a:cubicBezTo>
                    <a:pt x="2142" y="547"/>
                    <a:pt x="1577" y="603"/>
                    <a:pt x="1577" y="721"/>
                  </a:cubicBezTo>
                  <a:cubicBezTo>
                    <a:pt x="1577" y="760"/>
                    <a:pt x="1621" y="776"/>
                    <a:pt x="1677" y="776"/>
                  </a:cubicBezTo>
                  <a:cubicBezTo>
                    <a:pt x="1800" y="776"/>
                    <a:pt x="1996" y="721"/>
                    <a:pt x="2136" y="721"/>
                  </a:cubicBezTo>
                  <a:cubicBezTo>
                    <a:pt x="2214" y="721"/>
                    <a:pt x="2287" y="737"/>
                    <a:pt x="2287" y="810"/>
                  </a:cubicBezTo>
                  <a:cubicBezTo>
                    <a:pt x="2287" y="950"/>
                    <a:pt x="1985" y="1202"/>
                    <a:pt x="1985" y="1313"/>
                  </a:cubicBezTo>
                  <a:cubicBezTo>
                    <a:pt x="1985" y="1347"/>
                    <a:pt x="2013" y="1358"/>
                    <a:pt x="2041" y="1358"/>
                  </a:cubicBezTo>
                  <a:cubicBezTo>
                    <a:pt x="2153" y="1358"/>
                    <a:pt x="2343" y="1073"/>
                    <a:pt x="2522" y="1073"/>
                  </a:cubicBezTo>
                  <a:cubicBezTo>
                    <a:pt x="2818" y="1073"/>
                    <a:pt x="2622" y="1705"/>
                    <a:pt x="2784" y="1705"/>
                  </a:cubicBezTo>
                  <a:cubicBezTo>
                    <a:pt x="2952" y="1705"/>
                    <a:pt x="2880" y="1084"/>
                    <a:pt x="3120" y="1084"/>
                  </a:cubicBezTo>
                  <a:cubicBezTo>
                    <a:pt x="3316" y="1084"/>
                    <a:pt x="3461" y="1514"/>
                    <a:pt x="3595" y="1514"/>
                  </a:cubicBezTo>
                  <a:cubicBezTo>
                    <a:pt x="3629" y="1514"/>
                    <a:pt x="3657" y="1487"/>
                    <a:pt x="3657" y="1448"/>
                  </a:cubicBezTo>
                  <a:cubicBezTo>
                    <a:pt x="3657" y="1330"/>
                    <a:pt x="3489" y="1089"/>
                    <a:pt x="3489" y="933"/>
                  </a:cubicBezTo>
                  <a:cubicBezTo>
                    <a:pt x="3489" y="838"/>
                    <a:pt x="3556" y="793"/>
                    <a:pt x="3646" y="793"/>
                  </a:cubicBezTo>
                  <a:cubicBezTo>
                    <a:pt x="3774" y="793"/>
                    <a:pt x="3948" y="872"/>
                    <a:pt x="4043" y="872"/>
                  </a:cubicBezTo>
                  <a:cubicBezTo>
                    <a:pt x="4076" y="872"/>
                    <a:pt x="4109" y="860"/>
                    <a:pt x="4109" y="821"/>
                  </a:cubicBezTo>
                  <a:cubicBezTo>
                    <a:pt x="4109" y="687"/>
                    <a:pt x="3612" y="542"/>
                    <a:pt x="3612" y="368"/>
                  </a:cubicBezTo>
                  <a:cubicBezTo>
                    <a:pt x="3612" y="195"/>
                    <a:pt x="3886" y="195"/>
                    <a:pt x="3886" y="1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8" name="Freeform 23"/>
            <p:cNvSpPr>
              <a:spLocks noEditPoints="1"/>
            </p:cNvSpPr>
            <p:nvPr userDrawn="1"/>
          </p:nvSpPr>
          <p:spPr bwMode="auto">
            <a:xfrm>
              <a:off x="7478713" y="6350"/>
              <a:ext cx="950913" cy="839788"/>
            </a:xfrm>
            <a:custGeom>
              <a:avLst/>
              <a:gdLst>
                <a:gd name="T0" fmla="*/ 2196 w 2818"/>
                <a:gd name="T1" fmla="*/ 1012 h 2488"/>
                <a:gd name="T2" fmla="*/ 1179 w 2818"/>
                <a:gd name="T3" fmla="*/ 1996 h 2488"/>
                <a:gd name="T4" fmla="*/ 1386 w 2818"/>
                <a:gd name="T5" fmla="*/ 2001 h 2488"/>
                <a:gd name="T6" fmla="*/ 2432 w 2818"/>
                <a:gd name="T7" fmla="*/ 1364 h 2488"/>
                <a:gd name="T8" fmla="*/ 2196 w 2818"/>
                <a:gd name="T9" fmla="*/ 1012 h 2488"/>
                <a:gd name="T10" fmla="*/ 1252 w 2818"/>
                <a:gd name="T11" fmla="*/ 1576 h 2488"/>
                <a:gd name="T12" fmla="*/ 302 w 2818"/>
                <a:gd name="T13" fmla="*/ 989 h 2488"/>
                <a:gd name="T14" fmla="*/ 1106 w 2818"/>
                <a:gd name="T15" fmla="*/ 788 h 2488"/>
                <a:gd name="T16" fmla="*/ 89 w 2818"/>
                <a:gd name="T17" fmla="*/ 212 h 2488"/>
                <a:gd name="T18" fmla="*/ 950 w 2818"/>
                <a:gd name="T19" fmla="*/ 44 h 2488"/>
                <a:gd name="T20" fmla="*/ 1621 w 2818"/>
                <a:gd name="T21" fmla="*/ 385 h 2488"/>
                <a:gd name="T22" fmla="*/ 1504 w 2818"/>
                <a:gd name="T23" fmla="*/ 905 h 2488"/>
                <a:gd name="T24" fmla="*/ 1728 w 2818"/>
                <a:gd name="T25" fmla="*/ 1135 h 2488"/>
                <a:gd name="T26" fmla="*/ 1940 w 2818"/>
                <a:gd name="T27" fmla="*/ 754 h 2488"/>
                <a:gd name="T28" fmla="*/ 1912 w 2818"/>
                <a:gd name="T29" fmla="*/ 391 h 2488"/>
                <a:gd name="T30" fmla="*/ 2303 w 2818"/>
                <a:gd name="T31" fmla="*/ 0 h 2488"/>
                <a:gd name="T32" fmla="*/ 2818 w 2818"/>
                <a:gd name="T33" fmla="*/ 83 h 2488"/>
                <a:gd name="T34" fmla="*/ 2611 w 2818"/>
                <a:gd name="T35" fmla="*/ 413 h 2488"/>
                <a:gd name="T36" fmla="*/ 2762 w 2818"/>
                <a:gd name="T37" fmla="*/ 1291 h 2488"/>
                <a:gd name="T38" fmla="*/ 922 w 2818"/>
                <a:gd name="T39" fmla="*/ 2488 h 2488"/>
                <a:gd name="T40" fmla="*/ 56 w 2818"/>
                <a:gd name="T41" fmla="*/ 2421 h 2488"/>
                <a:gd name="T42" fmla="*/ 0 w 2818"/>
                <a:gd name="T43" fmla="*/ 2376 h 2488"/>
                <a:gd name="T44" fmla="*/ 397 w 2818"/>
                <a:gd name="T45" fmla="*/ 1906 h 2488"/>
                <a:gd name="T46" fmla="*/ 352 w 2818"/>
                <a:gd name="T47" fmla="*/ 1582 h 2488"/>
                <a:gd name="T48" fmla="*/ 397 w 2818"/>
                <a:gd name="T49" fmla="*/ 1537 h 2488"/>
                <a:gd name="T50" fmla="*/ 961 w 2818"/>
                <a:gd name="T51" fmla="*/ 1862 h 2488"/>
                <a:gd name="T52" fmla="*/ 1252 w 2818"/>
                <a:gd name="T53" fmla="*/ 1576 h 2488"/>
                <a:gd name="T54" fmla="*/ 2163 w 2818"/>
                <a:gd name="T55" fmla="*/ 341 h 2488"/>
                <a:gd name="T56" fmla="*/ 2303 w 2818"/>
                <a:gd name="T57" fmla="*/ 480 h 2488"/>
                <a:gd name="T58" fmla="*/ 2443 w 2818"/>
                <a:gd name="T59" fmla="*/ 341 h 2488"/>
                <a:gd name="T60" fmla="*/ 2303 w 2818"/>
                <a:gd name="T61" fmla="*/ 201 h 2488"/>
                <a:gd name="T62" fmla="*/ 2163 w 2818"/>
                <a:gd name="T63" fmla="*/ 341 h 2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18" h="2488">
                  <a:moveTo>
                    <a:pt x="2196" y="1012"/>
                  </a:moveTo>
                  <a:cubicBezTo>
                    <a:pt x="2196" y="1509"/>
                    <a:pt x="1834" y="1890"/>
                    <a:pt x="1179" y="1996"/>
                  </a:cubicBezTo>
                  <a:cubicBezTo>
                    <a:pt x="1252" y="2001"/>
                    <a:pt x="1319" y="2001"/>
                    <a:pt x="1386" y="2001"/>
                  </a:cubicBezTo>
                  <a:cubicBezTo>
                    <a:pt x="2152" y="2001"/>
                    <a:pt x="2432" y="1655"/>
                    <a:pt x="2432" y="1364"/>
                  </a:cubicBezTo>
                  <a:cubicBezTo>
                    <a:pt x="2432" y="1202"/>
                    <a:pt x="2342" y="1057"/>
                    <a:pt x="2196" y="1012"/>
                  </a:cubicBezTo>
                  <a:moveTo>
                    <a:pt x="1252" y="1576"/>
                  </a:moveTo>
                  <a:cubicBezTo>
                    <a:pt x="1252" y="1179"/>
                    <a:pt x="302" y="1079"/>
                    <a:pt x="302" y="989"/>
                  </a:cubicBezTo>
                  <a:cubicBezTo>
                    <a:pt x="302" y="917"/>
                    <a:pt x="833" y="793"/>
                    <a:pt x="1106" y="788"/>
                  </a:cubicBezTo>
                  <a:cubicBezTo>
                    <a:pt x="687" y="251"/>
                    <a:pt x="89" y="307"/>
                    <a:pt x="89" y="212"/>
                  </a:cubicBezTo>
                  <a:cubicBezTo>
                    <a:pt x="89" y="156"/>
                    <a:pt x="537" y="44"/>
                    <a:pt x="950" y="44"/>
                  </a:cubicBezTo>
                  <a:cubicBezTo>
                    <a:pt x="1297" y="44"/>
                    <a:pt x="1621" y="122"/>
                    <a:pt x="1621" y="385"/>
                  </a:cubicBezTo>
                  <a:cubicBezTo>
                    <a:pt x="1621" y="531"/>
                    <a:pt x="1504" y="682"/>
                    <a:pt x="1504" y="905"/>
                  </a:cubicBezTo>
                  <a:cubicBezTo>
                    <a:pt x="1504" y="1029"/>
                    <a:pt x="1565" y="1135"/>
                    <a:pt x="1728" y="1135"/>
                  </a:cubicBezTo>
                  <a:cubicBezTo>
                    <a:pt x="1901" y="1135"/>
                    <a:pt x="1940" y="950"/>
                    <a:pt x="1940" y="754"/>
                  </a:cubicBezTo>
                  <a:cubicBezTo>
                    <a:pt x="1940" y="592"/>
                    <a:pt x="1912" y="469"/>
                    <a:pt x="1912" y="391"/>
                  </a:cubicBezTo>
                  <a:cubicBezTo>
                    <a:pt x="1912" y="156"/>
                    <a:pt x="2073" y="0"/>
                    <a:pt x="2303" y="0"/>
                  </a:cubicBezTo>
                  <a:cubicBezTo>
                    <a:pt x="2493" y="0"/>
                    <a:pt x="2538" y="83"/>
                    <a:pt x="2818" y="83"/>
                  </a:cubicBezTo>
                  <a:cubicBezTo>
                    <a:pt x="2667" y="173"/>
                    <a:pt x="2611" y="335"/>
                    <a:pt x="2611" y="413"/>
                  </a:cubicBezTo>
                  <a:cubicBezTo>
                    <a:pt x="2611" y="648"/>
                    <a:pt x="2762" y="810"/>
                    <a:pt x="2762" y="1291"/>
                  </a:cubicBezTo>
                  <a:cubicBezTo>
                    <a:pt x="2762" y="2174"/>
                    <a:pt x="1934" y="2488"/>
                    <a:pt x="922" y="2488"/>
                  </a:cubicBezTo>
                  <a:cubicBezTo>
                    <a:pt x="643" y="2488"/>
                    <a:pt x="347" y="2465"/>
                    <a:pt x="56" y="2421"/>
                  </a:cubicBezTo>
                  <a:cubicBezTo>
                    <a:pt x="11" y="2415"/>
                    <a:pt x="0" y="2404"/>
                    <a:pt x="0" y="2376"/>
                  </a:cubicBezTo>
                  <a:cubicBezTo>
                    <a:pt x="0" y="2303"/>
                    <a:pt x="397" y="2264"/>
                    <a:pt x="397" y="1906"/>
                  </a:cubicBezTo>
                  <a:cubicBezTo>
                    <a:pt x="397" y="1766"/>
                    <a:pt x="352" y="1632"/>
                    <a:pt x="352" y="1582"/>
                  </a:cubicBezTo>
                  <a:cubicBezTo>
                    <a:pt x="352" y="1554"/>
                    <a:pt x="375" y="1537"/>
                    <a:pt x="397" y="1537"/>
                  </a:cubicBezTo>
                  <a:cubicBezTo>
                    <a:pt x="481" y="1537"/>
                    <a:pt x="649" y="1862"/>
                    <a:pt x="961" y="1862"/>
                  </a:cubicBezTo>
                  <a:cubicBezTo>
                    <a:pt x="1045" y="1862"/>
                    <a:pt x="1252" y="1834"/>
                    <a:pt x="1252" y="1576"/>
                  </a:cubicBezTo>
                  <a:moveTo>
                    <a:pt x="2163" y="341"/>
                  </a:moveTo>
                  <a:cubicBezTo>
                    <a:pt x="2163" y="419"/>
                    <a:pt x="2224" y="480"/>
                    <a:pt x="2303" y="480"/>
                  </a:cubicBezTo>
                  <a:cubicBezTo>
                    <a:pt x="2381" y="480"/>
                    <a:pt x="2443" y="419"/>
                    <a:pt x="2443" y="341"/>
                  </a:cubicBezTo>
                  <a:cubicBezTo>
                    <a:pt x="2443" y="262"/>
                    <a:pt x="2381" y="201"/>
                    <a:pt x="2303" y="201"/>
                  </a:cubicBezTo>
                  <a:cubicBezTo>
                    <a:pt x="2224" y="201"/>
                    <a:pt x="2163" y="262"/>
                    <a:pt x="2163" y="3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9" name="Freeform 24"/>
            <p:cNvSpPr>
              <a:spLocks noEditPoints="1"/>
            </p:cNvSpPr>
            <p:nvPr userDrawn="1"/>
          </p:nvSpPr>
          <p:spPr bwMode="auto">
            <a:xfrm>
              <a:off x="7272338" y="1462088"/>
              <a:ext cx="1169988" cy="1565275"/>
            </a:xfrm>
            <a:custGeom>
              <a:avLst/>
              <a:gdLst>
                <a:gd name="T0" fmla="*/ 2276 w 3467"/>
                <a:gd name="T1" fmla="*/ 1191 h 4635"/>
                <a:gd name="T2" fmla="*/ 1951 w 3467"/>
                <a:gd name="T3" fmla="*/ 733 h 4635"/>
                <a:gd name="T4" fmla="*/ 1867 w 3467"/>
                <a:gd name="T5" fmla="*/ 593 h 4635"/>
                <a:gd name="T6" fmla="*/ 1733 w 3467"/>
                <a:gd name="T7" fmla="*/ 901 h 4635"/>
                <a:gd name="T8" fmla="*/ 1297 w 3467"/>
                <a:gd name="T9" fmla="*/ 398 h 4635"/>
                <a:gd name="T10" fmla="*/ 1248 w 3467"/>
                <a:gd name="T11" fmla="*/ 481 h 4635"/>
                <a:gd name="T12" fmla="*/ 1259 w 3467"/>
                <a:gd name="T13" fmla="*/ 655 h 4635"/>
                <a:gd name="T14" fmla="*/ 1175 w 3467"/>
                <a:gd name="T15" fmla="*/ 778 h 4635"/>
                <a:gd name="T16" fmla="*/ 761 w 3467"/>
                <a:gd name="T17" fmla="*/ 425 h 4635"/>
                <a:gd name="T18" fmla="*/ 705 w 3467"/>
                <a:gd name="T19" fmla="*/ 470 h 4635"/>
                <a:gd name="T20" fmla="*/ 817 w 3467"/>
                <a:gd name="T21" fmla="*/ 722 h 4635"/>
                <a:gd name="T22" fmla="*/ 453 w 3467"/>
                <a:gd name="T23" fmla="*/ 895 h 4635"/>
                <a:gd name="T24" fmla="*/ 571 w 3467"/>
                <a:gd name="T25" fmla="*/ 962 h 4635"/>
                <a:gd name="T26" fmla="*/ 968 w 3467"/>
                <a:gd name="T27" fmla="*/ 912 h 4635"/>
                <a:gd name="T28" fmla="*/ 1108 w 3467"/>
                <a:gd name="T29" fmla="*/ 996 h 4635"/>
                <a:gd name="T30" fmla="*/ 906 w 3467"/>
                <a:gd name="T31" fmla="*/ 1247 h 4635"/>
                <a:gd name="T32" fmla="*/ 968 w 3467"/>
                <a:gd name="T33" fmla="*/ 1297 h 4635"/>
                <a:gd name="T34" fmla="*/ 1577 w 3467"/>
                <a:gd name="T35" fmla="*/ 1035 h 4635"/>
                <a:gd name="T36" fmla="*/ 1694 w 3467"/>
                <a:gd name="T37" fmla="*/ 1102 h 4635"/>
                <a:gd name="T38" fmla="*/ 1504 w 3467"/>
                <a:gd name="T39" fmla="*/ 1409 h 4635"/>
                <a:gd name="T40" fmla="*/ 1555 w 3467"/>
                <a:gd name="T41" fmla="*/ 1471 h 4635"/>
                <a:gd name="T42" fmla="*/ 1979 w 3467"/>
                <a:gd name="T43" fmla="*/ 1208 h 4635"/>
                <a:gd name="T44" fmla="*/ 2215 w 3467"/>
                <a:gd name="T45" fmla="*/ 1236 h 4635"/>
                <a:gd name="T46" fmla="*/ 2276 w 3467"/>
                <a:gd name="T47" fmla="*/ 1191 h 4635"/>
                <a:gd name="T48" fmla="*/ 2421 w 3467"/>
                <a:gd name="T49" fmla="*/ 3903 h 4635"/>
                <a:gd name="T50" fmla="*/ 2806 w 3467"/>
                <a:gd name="T51" fmla="*/ 3126 h 4635"/>
                <a:gd name="T52" fmla="*/ 2136 w 3467"/>
                <a:gd name="T53" fmla="*/ 2500 h 4635"/>
                <a:gd name="T54" fmla="*/ 2717 w 3467"/>
                <a:gd name="T55" fmla="*/ 1812 h 4635"/>
                <a:gd name="T56" fmla="*/ 2773 w 3467"/>
                <a:gd name="T57" fmla="*/ 1924 h 4635"/>
                <a:gd name="T58" fmla="*/ 2678 w 3467"/>
                <a:gd name="T59" fmla="*/ 2623 h 4635"/>
                <a:gd name="T60" fmla="*/ 2868 w 3467"/>
                <a:gd name="T61" fmla="*/ 2931 h 4635"/>
                <a:gd name="T62" fmla="*/ 3226 w 3467"/>
                <a:gd name="T63" fmla="*/ 2265 h 4635"/>
                <a:gd name="T64" fmla="*/ 2544 w 3467"/>
                <a:gd name="T65" fmla="*/ 1493 h 4635"/>
                <a:gd name="T66" fmla="*/ 1476 w 3467"/>
                <a:gd name="T67" fmla="*/ 1739 h 4635"/>
                <a:gd name="T68" fmla="*/ 0 w 3467"/>
                <a:gd name="T69" fmla="*/ 28 h 4635"/>
                <a:gd name="T70" fmla="*/ 11 w 3467"/>
                <a:gd name="T71" fmla="*/ 0 h 4635"/>
                <a:gd name="T72" fmla="*/ 537 w 3467"/>
                <a:gd name="T73" fmla="*/ 146 h 4635"/>
                <a:gd name="T74" fmla="*/ 1197 w 3467"/>
                <a:gd name="T75" fmla="*/ 95 h 4635"/>
                <a:gd name="T76" fmla="*/ 2578 w 3467"/>
                <a:gd name="T77" fmla="*/ 1152 h 4635"/>
                <a:gd name="T78" fmla="*/ 3428 w 3467"/>
                <a:gd name="T79" fmla="*/ 2270 h 4635"/>
                <a:gd name="T80" fmla="*/ 2601 w 3467"/>
                <a:gd name="T81" fmla="*/ 3914 h 4635"/>
                <a:gd name="T82" fmla="*/ 3271 w 3467"/>
                <a:gd name="T83" fmla="*/ 3428 h 4635"/>
                <a:gd name="T84" fmla="*/ 3467 w 3467"/>
                <a:gd name="T85" fmla="*/ 3702 h 4635"/>
                <a:gd name="T86" fmla="*/ 3058 w 3467"/>
                <a:gd name="T87" fmla="*/ 4546 h 4635"/>
                <a:gd name="T88" fmla="*/ 3064 w 3467"/>
                <a:gd name="T89" fmla="*/ 4463 h 4635"/>
                <a:gd name="T90" fmla="*/ 2823 w 3467"/>
                <a:gd name="T91" fmla="*/ 4083 h 4635"/>
                <a:gd name="T92" fmla="*/ 2298 w 3467"/>
                <a:gd name="T93" fmla="*/ 4635 h 4635"/>
                <a:gd name="T94" fmla="*/ 1526 w 3467"/>
                <a:gd name="T95" fmla="*/ 3238 h 4635"/>
                <a:gd name="T96" fmla="*/ 447 w 3467"/>
                <a:gd name="T97" fmla="*/ 2511 h 4635"/>
                <a:gd name="T98" fmla="*/ 548 w 3467"/>
                <a:gd name="T99" fmla="*/ 1952 h 4635"/>
                <a:gd name="T100" fmla="*/ 503 w 3467"/>
                <a:gd name="T101" fmla="*/ 1789 h 4635"/>
                <a:gd name="T102" fmla="*/ 1181 w 3467"/>
                <a:gd name="T103" fmla="*/ 2718 h 4635"/>
                <a:gd name="T104" fmla="*/ 2287 w 3467"/>
                <a:gd name="T105" fmla="*/ 4143 h 4635"/>
                <a:gd name="T106" fmla="*/ 2298 w 3467"/>
                <a:gd name="T107" fmla="*/ 3993 h 4635"/>
                <a:gd name="T108" fmla="*/ 1108 w 3467"/>
                <a:gd name="T109" fmla="*/ 2019 h 4635"/>
                <a:gd name="T110" fmla="*/ 2158 w 3467"/>
                <a:gd name="T111" fmla="*/ 3087 h 4635"/>
                <a:gd name="T112" fmla="*/ 2421 w 3467"/>
                <a:gd name="T113" fmla="*/ 3903 h 4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67" h="4635">
                  <a:moveTo>
                    <a:pt x="2276" y="1191"/>
                  </a:moveTo>
                  <a:cubicBezTo>
                    <a:pt x="2276" y="1074"/>
                    <a:pt x="1979" y="1063"/>
                    <a:pt x="1951" y="733"/>
                  </a:cubicBezTo>
                  <a:cubicBezTo>
                    <a:pt x="1946" y="683"/>
                    <a:pt x="1929" y="593"/>
                    <a:pt x="1867" y="593"/>
                  </a:cubicBezTo>
                  <a:cubicBezTo>
                    <a:pt x="1767" y="593"/>
                    <a:pt x="1845" y="901"/>
                    <a:pt x="1733" y="901"/>
                  </a:cubicBezTo>
                  <a:cubicBezTo>
                    <a:pt x="1476" y="901"/>
                    <a:pt x="1392" y="398"/>
                    <a:pt x="1297" y="398"/>
                  </a:cubicBezTo>
                  <a:cubicBezTo>
                    <a:pt x="1274" y="398"/>
                    <a:pt x="1248" y="414"/>
                    <a:pt x="1248" y="481"/>
                  </a:cubicBezTo>
                  <a:cubicBezTo>
                    <a:pt x="1248" y="543"/>
                    <a:pt x="1259" y="582"/>
                    <a:pt x="1259" y="655"/>
                  </a:cubicBezTo>
                  <a:cubicBezTo>
                    <a:pt x="1259" y="727"/>
                    <a:pt x="1242" y="778"/>
                    <a:pt x="1175" y="778"/>
                  </a:cubicBezTo>
                  <a:cubicBezTo>
                    <a:pt x="1024" y="778"/>
                    <a:pt x="890" y="425"/>
                    <a:pt x="761" y="425"/>
                  </a:cubicBezTo>
                  <a:cubicBezTo>
                    <a:pt x="733" y="425"/>
                    <a:pt x="705" y="442"/>
                    <a:pt x="705" y="470"/>
                  </a:cubicBezTo>
                  <a:cubicBezTo>
                    <a:pt x="705" y="537"/>
                    <a:pt x="817" y="660"/>
                    <a:pt x="817" y="722"/>
                  </a:cubicBezTo>
                  <a:cubicBezTo>
                    <a:pt x="817" y="856"/>
                    <a:pt x="453" y="783"/>
                    <a:pt x="453" y="895"/>
                  </a:cubicBezTo>
                  <a:cubicBezTo>
                    <a:pt x="453" y="945"/>
                    <a:pt x="503" y="962"/>
                    <a:pt x="571" y="962"/>
                  </a:cubicBezTo>
                  <a:cubicBezTo>
                    <a:pt x="688" y="962"/>
                    <a:pt x="873" y="912"/>
                    <a:pt x="968" y="912"/>
                  </a:cubicBezTo>
                  <a:cubicBezTo>
                    <a:pt x="1024" y="912"/>
                    <a:pt x="1108" y="923"/>
                    <a:pt x="1108" y="996"/>
                  </a:cubicBezTo>
                  <a:cubicBezTo>
                    <a:pt x="1108" y="1074"/>
                    <a:pt x="906" y="1174"/>
                    <a:pt x="906" y="1247"/>
                  </a:cubicBezTo>
                  <a:cubicBezTo>
                    <a:pt x="906" y="1281"/>
                    <a:pt x="940" y="1297"/>
                    <a:pt x="968" y="1297"/>
                  </a:cubicBezTo>
                  <a:cubicBezTo>
                    <a:pt x="1119" y="1297"/>
                    <a:pt x="1387" y="1035"/>
                    <a:pt x="1577" y="1035"/>
                  </a:cubicBezTo>
                  <a:cubicBezTo>
                    <a:pt x="1610" y="1035"/>
                    <a:pt x="1694" y="1052"/>
                    <a:pt x="1694" y="1102"/>
                  </a:cubicBezTo>
                  <a:cubicBezTo>
                    <a:pt x="1694" y="1174"/>
                    <a:pt x="1504" y="1303"/>
                    <a:pt x="1504" y="1409"/>
                  </a:cubicBezTo>
                  <a:cubicBezTo>
                    <a:pt x="1504" y="1437"/>
                    <a:pt x="1521" y="1471"/>
                    <a:pt x="1555" y="1471"/>
                  </a:cubicBezTo>
                  <a:cubicBezTo>
                    <a:pt x="1655" y="1471"/>
                    <a:pt x="1789" y="1208"/>
                    <a:pt x="1979" y="1208"/>
                  </a:cubicBezTo>
                  <a:cubicBezTo>
                    <a:pt x="2052" y="1208"/>
                    <a:pt x="2158" y="1236"/>
                    <a:pt x="2215" y="1236"/>
                  </a:cubicBezTo>
                  <a:cubicBezTo>
                    <a:pt x="2259" y="1236"/>
                    <a:pt x="2276" y="1208"/>
                    <a:pt x="2276" y="1191"/>
                  </a:cubicBezTo>
                  <a:moveTo>
                    <a:pt x="2421" y="3903"/>
                  </a:moveTo>
                  <a:cubicBezTo>
                    <a:pt x="2511" y="3624"/>
                    <a:pt x="2623" y="3428"/>
                    <a:pt x="2806" y="3126"/>
                  </a:cubicBezTo>
                  <a:cubicBezTo>
                    <a:pt x="2623" y="3031"/>
                    <a:pt x="2136" y="2829"/>
                    <a:pt x="2136" y="2500"/>
                  </a:cubicBezTo>
                  <a:cubicBezTo>
                    <a:pt x="2136" y="2114"/>
                    <a:pt x="2617" y="1812"/>
                    <a:pt x="2717" y="1812"/>
                  </a:cubicBezTo>
                  <a:cubicBezTo>
                    <a:pt x="2762" y="1812"/>
                    <a:pt x="2773" y="1851"/>
                    <a:pt x="2773" y="1924"/>
                  </a:cubicBezTo>
                  <a:cubicBezTo>
                    <a:pt x="2773" y="2125"/>
                    <a:pt x="2678" y="2449"/>
                    <a:pt x="2678" y="2623"/>
                  </a:cubicBezTo>
                  <a:cubicBezTo>
                    <a:pt x="2678" y="2779"/>
                    <a:pt x="2779" y="2931"/>
                    <a:pt x="2868" y="2931"/>
                  </a:cubicBezTo>
                  <a:cubicBezTo>
                    <a:pt x="2963" y="2931"/>
                    <a:pt x="3226" y="2595"/>
                    <a:pt x="3226" y="2265"/>
                  </a:cubicBezTo>
                  <a:cubicBezTo>
                    <a:pt x="3226" y="1672"/>
                    <a:pt x="2706" y="1493"/>
                    <a:pt x="2544" y="1493"/>
                  </a:cubicBezTo>
                  <a:cubicBezTo>
                    <a:pt x="2394" y="1493"/>
                    <a:pt x="2119" y="1739"/>
                    <a:pt x="1476" y="1739"/>
                  </a:cubicBezTo>
                  <a:cubicBezTo>
                    <a:pt x="274" y="1739"/>
                    <a:pt x="0" y="548"/>
                    <a:pt x="0" y="28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39" y="0"/>
                    <a:pt x="156" y="146"/>
                    <a:pt x="537" y="146"/>
                  </a:cubicBezTo>
                  <a:cubicBezTo>
                    <a:pt x="733" y="146"/>
                    <a:pt x="912" y="95"/>
                    <a:pt x="1197" y="95"/>
                  </a:cubicBezTo>
                  <a:cubicBezTo>
                    <a:pt x="1867" y="95"/>
                    <a:pt x="2164" y="560"/>
                    <a:pt x="2578" y="1152"/>
                  </a:cubicBezTo>
                  <a:cubicBezTo>
                    <a:pt x="2829" y="1308"/>
                    <a:pt x="3428" y="1561"/>
                    <a:pt x="3428" y="2270"/>
                  </a:cubicBezTo>
                  <a:cubicBezTo>
                    <a:pt x="3428" y="2897"/>
                    <a:pt x="2762" y="3244"/>
                    <a:pt x="2601" y="3914"/>
                  </a:cubicBezTo>
                  <a:cubicBezTo>
                    <a:pt x="2857" y="3887"/>
                    <a:pt x="3008" y="3428"/>
                    <a:pt x="3271" y="3428"/>
                  </a:cubicBezTo>
                  <a:cubicBezTo>
                    <a:pt x="3405" y="3428"/>
                    <a:pt x="3467" y="3534"/>
                    <a:pt x="3467" y="3702"/>
                  </a:cubicBezTo>
                  <a:cubicBezTo>
                    <a:pt x="3467" y="3948"/>
                    <a:pt x="3327" y="4317"/>
                    <a:pt x="3058" y="4546"/>
                  </a:cubicBezTo>
                  <a:cubicBezTo>
                    <a:pt x="3064" y="4524"/>
                    <a:pt x="3064" y="4496"/>
                    <a:pt x="3064" y="4463"/>
                  </a:cubicBezTo>
                  <a:cubicBezTo>
                    <a:pt x="3064" y="4306"/>
                    <a:pt x="3002" y="4083"/>
                    <a:pt x="2823" y="4083"/>
                  </a:cubicBezTo>
                  <a:cubicBezTo>
                    <a:pt x="2544" y="4083"/>
                    <a:pt x="2455" y="4384"/>
                    <a:pt x="2298" y="4635"/>
                  </a:cubicBezTo>
                  <a:cubicBezTo>
                    <a:pt x="2136" y="4065"/>
                    <a:pt x="1918" y="3551"/>
                    <a:pt x="1526" y="3238"/>
                  </a:cubicBezTo>
                  <a:cubicBezTo>
                    <a:pt x="1130" y="2919"/>
                    <a:pt x="447" y="3093"/>
                    <a:pt x="447" y="2511"/>
                  </a:cubicBezTo>
                  <a:cubicBezTo>
                    <a:pt x="447" y="2354"/>
                    <a:pt x="548" y="2131"/>
                    <a:pt x="548" y="1952"/>
                  </a:cubicBezTo>
                  <a:cubicBezTo>
                    <a:pt x="548" y="1890"/>
                    <a:pt x="537" y="1834"/>
                    <a:pt x="503" y="1789"/>
                  </a:cubicBezTo>
                  <a:cubicBezTo>
                    <a:pt x="1041" y="1991"/>
                    <a:pt x="850" y="2349"/>
                    <a:pt x="1181" y="2718"/>
                  </a:cubicBezTo>
                  <a:cubicBezTo>
                    <a:pt x="1387" y="2953"/>
                    <a:pt x="1957" y="3176"/>
                    <a:pt x="2287" y="4143"/>
                  </a:cubicBezTo>
                  <a:cubicBezTo>
                    <a:pt x="2293" y="4116"/>
                    <a:pt x="2298" y="4043"/>
                    <a:pt x="2298" y="3993"/>
                  </a:cubicBezTo>
                  <a:cubicBezTo>
                    <a:pt x="2298" y="3165"/>
                    <a:pt x="1203" y="2354"/>
                    <a:pt x="1108" y="2019"/>
                  </a:cubicBezTo>
                  <a:cubicBezTo>
                    <a:pt x="1744" y="2092"/>
                    <a:pt x="1856" y="2248"/>
                    <a:pt x="2158" y="3087"/>
                  </a:cubicBezTo>
                  <a:cubicBezTo>
                    <a:pt x="2220" y="3260"/>
                    <a:pt x="2421" y="3691"/>
                    <a:pt x="2421" y="3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0" name="Freeform 25"/>
            <p:cNvSpPr>
              <a:spLocks noEditPoints="1"/>
            </p:cNvSpPr>
            <p:nvPr userDrawn="1"/>
          </p:nvSpPr>
          <p:spPr bwMode="auto">
            <a:xfrm>
              <a:off x="6421438" y="0"/>
              <a:ext cx="1090613" cy="889000"/>
            </a:xfrm>
            <a:custGeom>
              <a:avLst/>
              <a:gdLst>
                <a:gd name="T0" fmla="*/ 1885 w 3233"/>
                <a:gd name="T1" fmla="*/ 2320 h 2634"/>
                <a:gd name="T2" fmla="*/ 1236 w 3233"/>
                <a:gd name="T3" fmla="*/ 2024 h 2634"/>
                <a:gd name="T4" fmla="*/ 1314 w 3233"/>
                <a:gd name="T5" fmla="*/ 1940 h 2634"/>
                <a:gd name="T6" fmla="*/ 1795 w 3233"/>
                <a:gd name="T7" fmla="*/ 2130 h 2634"/>
                <a:gd name="T8" fmla="*/ 1835 w 3233"/>
                <a:gd name="T9" fmla="*/ 2086 h 2634"/>
                <a:gd name="T10" fmla="*/ 1739 w 3233"/>
                <a:gd name="T11" fmla="*/ 1733 h 2634"/>
                <a:gd name="T12" fmla="*/ 1790 w 3233"/>
                <a:gd name="T13" fmla="*/ 1694 h 2634"/>
                <a:gd name="T14" fmla="*/ 2283 w 3233"/>
                <a:gd name="T15" fmla="*/ 1756 h 2634"/>
                <a:gd name="T16" fmla="*/ 2332 w 3233"/>
                <a:gd name="T17" fmla="*/ 1711 h 2634"/>
                <a:gd name="T18" fmla="*/ 1969 w 3233"/>
                <a:gd name="T19" fmla="*/ 1274 h 2634"/>
                <a:gd name="T20" fmla="*/ 2421 w 3233"/>
                <a:gd name="T21" fmla="*/ 1001 h 2634"/>
                <a:gd name="T22" fmla="*/ 1806 w 3233"/>
                <a:gd name="T23" fmla="*/ 861 h 2634"/>
                <a:gd name="T24" fmla="*/ 1924 w 3233"/>
                <a:gd name="T25" fmla="*/ 587 h 2634"/>
                <a:gd name="T26" fmla="*/ 1863 w 3233"/>
                <a:gd name="T27" fmla="*/ 548 h 2634"/>
                <a:gd name="T28" fmla="*/ 1432 w 3233"/>
                <a:gd name="T29" fmla="*/ 654 h 2634"/>
                <a:gd name="T30" fmla="*/ 1308 w 3233"/>
                <a:gd name="T31" fmla="*/ 565 h 2634"/>
                <a:gd name="T32" fmla="*/ 1868 w 3233"/>
                <a:gd name="T33" fmla="*/ 296 h 2634"/>
                <a:gd name="T34" fmla="*/ 2751 w 3233"/>
                <a:gd name="T35" fmla="*/ 1314 h 2634"/>
                <a:gd name="T36" fmla="*/ 1885 w 3233"/>
                <a:gd name="T37" fmla="*/ 2320 h 2634"/>
                <a:gd name="T38" fmla="*/ 795 w 3233"/>
                <a:gd name="T39" fmla="*/ 1258 h 2634"/>
                <a:gd name="T40" fmla="*/ 576 w 3233"/>
                <a:gd name="T41" fmla="*/ 1012 h 2634"/>
                <a:gd name="T42" fmla="*/ 604 w 3233"/>
                <a:gd name="T43" fmla="*/ 995 h 2634"/>
                <a:gd name="T44" fmla="*/ 856 w 3233"/>
                <a:gd name="T45" fmla="*/ 1017 h 2634"/>
                <a:gd name="T46" fmla="*/ 995 w 3233"/>
                <a:gd name="T47" fmla="*/ 705 h 2634"/>
                <a:gd name="T48" fmla="*/ 1163 w 3233"/>
                <a:gd name="T49" fmla="*/ 1001 h 2634"/>
                <a:gd name="T50" fmla="*/ 1426 w 3233"/>
                <a:gd name="T51" fmla="*/ 917 h 2634"/>
                <a:gd name="T52" fmla="*/ 1448 w 3233"/>
                <a:gd name="T53" fmla="*/ 934 h 2634"/>
                <a:gd name="T54" fmla="*/ 1308 w 3233"/>
                <a:gd name="T55" fmla="*/ 1168 h 2634"/>
                <a:gd name="T56" fmla="*/ 1622 w 3233"/>
                <a:gd name="T57" fmla="*/ 1325 h 2634"/>
                <a:gd name="T58" fmla="*/ 1303 w 3233"/>
                <a:gd name="T59" fmla="*/ 1426 h 2634"/>
                <a:gd name="T60" fmla="*/ 1420 w 3233"/>
                <a:gd name="T61" fmla="*/ 1672 h 2634"/>
                <a:gd name="T62" fmla="*/ 1404 w 3233"/>
                <a:gd name="T63" fmla="*/ 1689 h 2634"/>
                <a:gd name="T64" fmla="*/ 1135 w 3233"/>
                <a:gd name="T65" fmla="*/ 1610 h 2634"/>
                <a:gd name="T66" fmla="*/ 923 w 3233"/>
                <a:gd name="T67" fmla="*/ 1839 h 2634"/>
                <a:gd name="T68" fmla="*/ 896 w 3233"/>
                <a:gd name="T69" fmla="*/ 1789 h 2634"/>
                <a:gd name="T70" fmla="*/ 884 w 3233"/>
                <a:gd name="T71" fmla="*/ 1565 h 2634"/>
                <a:gd name="T72" fmla="*/ 845 w 3233"/>
                <a:gd name="T73" fmla="*/ 1521 h 2634"/>
                <a:gd name="T74" fmla="*/ 610 w 3233"/>
                <a:gd name="T75" fmla="*/ 1515 h 2634"/>
                <a:gd name="T76" fmla="*/ 571 w 3233"/>
                <a:gd name="T77" fmla="*/ 1498 h 2634"/>
                <a:gd name="T78" fmla="*/ 795 w 3233"/>
                <a:gd name="T79" fmla="*/ 1258 h 2634"/>
                <a:gd name="T80" fmla="*/ 632 w 3233"/>
                <a:gd name="T81" fmla="*/ 2175 h 2634"/>
                <a:gd name="T82" fmla="*/ 756 w 3233"/>
                <a:gd name="T83" fmla="*/ 2521 h 2634"/>
                <a:gd name="T84" fmla="*/ 806 w 3233"/>
                <a:gd name="T85" fmla="*/ 2594 h 2634"/>
                <a:gd name="T86" fmla="*/ 1051 w 3233"/>
                <a:gd name="T87" fmla="*/ 2337 h 2634"/>
                <a:gd name="T88" fmla="*/ 1918 w 3233"/>
                <a:gd name="T89" fmla="*/ 2634 h 2634"/>
                <a:gd name="T90" fmla="*/ 3233 w 3233"/>
                <a:gd name="T91" fmla="*/ 1319 h 2634"/>
                <a:gd name="T92" fmla="*/ 1873 w 3233"/>
                <a:gd name="T93" fmla="*/ 33 h 2634"/>
                <a:gd name="T94" fmla="*/ 1079 w 3233"/>
                <a:gd name="T95" fmla="*/ 218 h 2634"/>
                <a:gd name="T96" fmla="*/ 789 w 3233"/>
                <a:gd name="T97" fmla="*/ 0 h 2634"/>
                <a:gd name="T98" fmla="*/ 733 w 3233"/>
                <a:gd name="T99" fmla="*/ 151 h 2634"/>
                <a:gd name="T100" fmla="*/ 666 w 3233"/>
                <a:gd name="T101" fmla="*/ 408 h 2634"/>
                <a:gd name="T102" fmla="*/ 11 w 3233"/>
                <a:gd name="T103" fmla="*/ 162 h 2634"/>
                <a:gd name="T104" fmla="*/ 358 w 3233"/>
                <a:gd name="T105" fmla="*/ 782 h 2634"/>
                <a:gd name="T106" fmla="*/ 17 w 3233"/>
                <a:gd name="T107" fmla="*/ 1046 h 2634"/>
                <a:gd name="T108" fmla="*/ 380 w 3233"/>
                <a:gd name="T109" fmla="*/ 1347 h 2634"/>
                <a:gd name="T110" fmla="*/ 0 w 3233"/>
                <a:gd name="T111" fmla="*/ 1745 h 2634"/>
                <a:gd name="T112" fmla="*/ 380 w 3233"/>
                <a:gd name="T113" fmla="*/ 1890 h 2634"/>
                <a:gd name="T114" fmla="*/ 101 w 3233"/>
                <a:gd name="T115" fmla="*/ 2510 h 2634"/>
                <a:gd name="T116" fmla="*/ 129 w 3233"/>
                <a:gd name="T117" fmla="*/ 2538 h 2634"/>
                <a:gd name="T118" fmla="*/ 632 w 3233"/>
                <a:gd name="T119" fmla="*/ 2175 h 2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33" h="2634">
                  <a:moveTo>
                    <a:pt x="1885" y="2320"/>
                  </a:moveTo>
                  <a:cubicBezTo>
                    <a:pt x="1493" y="2320"/>
                    <a:pt x="1236" y="2125"/>
                    <a:pt x="1236" y="2024"/>
                  </a:cubicBezTo>
                  <a:cubicBezTo>
                    <a:pt x="1236" y="1973"/>
                    <a:pt x="1269" y="1940"/>
                    <a:pt x="1314" y="1940"/>
                  </a:cubicBezTo>
                  <a:cubicBezTo>
                    <a:pt x="1437" y="1940"/>
                    <a:pt x="1706" y="2130"/>
                    <a:pt x="1795" y="2130"/>
                  </a:cubicBezTo>
                  <a:cubicBezTo>
                    <a:pt x="1818" y="2130"/>
                    <a:pt x="1835" y="2119"/>
                    <a:pt x="1835" y="2086"/>
                  </a:cubicBezTo>
                  <a:cubicBezTo>
                    <a:pt x="1835" y="1985"/>
                    <a:pt x="1739" y="1817"/>
                    <a:pt x="1739" y="1733"/>
                  </a:cubicBezTo>
                  <a:cubicBezTo>
                    <a:pt x="1739" y="1711"/>
                    <a:pt x="1756" y="1694"/>
                    <a:pt x="1790" y="1694"/>
                  </a:cubicBezTo>
                  <a:cubicBezTo>
                    <a:pt x="1941" y="1694"/>
                    <a:pt x="2165" y="1756"/>
                    <a:pt x="2283" y="1756"/>
                  </a:cubicBezTo>
                  <a:cubicBezTo>
                    <a:pt x="2321" y="1756"/>
                    <a:pt x="2332" y="1733"/>
                    <a:pt x="2332" y="1711"/>
                  </a:cubicBezTo>
                  <a:cubicBezTo>
                    <a:pt x="2332" y="1588"/>
                    <a:pt x="1969" y="1347"/>
                    <a:pt x="1969" y="1274"/>
                  </a:cubicBezTo>
                  <a:cubicBezTo>
                    <a:pt x="1969" y="1208"/>
                    <a:pt x="2421" y="1107"/>
                    <a:pt x="2421" y="1001"/>
                  </a:cubicBezTo>
                  <a:cubicBezTo>
                    <a:pt x="2421" y="889"/>
                    <a:pt x="1806" y="967"/>
                    <a:pt x="1806" y="861"/>
                  </a:cubicBezTo>
                  <a:cubicBezTo>
                    <a:pt x="1806" y="782"/>
                    <a:pt x="1924" y="648"/>
                    <a:pt x="1924" y="587"/>
                  </a:cubicBezTo>
                  <a:cubicBezTo>
                    <a:pt x="1924" y="559"/>
                    <a:pt x="1901" y="548"/>
                    <a:pt x="1863" y="548"/>
                  </a:cubicBezTo>
                  <a:cubicBezTo>
                    <a:pt x="1812" y="548"/>
                    <a:pt x="1543" y="654"/>
                    <a:pt x="1432" y="654"/>
                  </a:cubicBezTo>
                  <a:cubicBezTo>
                    <a:pt x="1376" y="654"/>
                    <a:pt x="1308" y="643"/>
                    <a:pt x="1308" y="565"/>
                  </a:cubicBezTo>
                  <a:cubicBezTo>
                    <a:pt x="1308" y="436"/>
                    <a:pt x="1527" y="296"/>
                    <a:pt x="1868" y="296"/>
                  </a:cubicBezTo>
                  <a:cubicBezTo>
                    <a:pt x="2421" y="296"/>
                    <a:pt x="2751" y="677"/>
                    <a:pt x="2751" y="1314"/>
                  </a:cubicBezTo>
                  <a:cubicBezTo>
                    <a:pt x="2751" y="2119"/>
                    <a:pt x="2187" y="2320"/>
                    <a:pt x="1885" y="2320"/>
                  </a:cubicBezTo>
                  <a:moveTo>
                    <a:pt x="795" y="1258"/>
                  </a:moveTo>
                  <a:cubicBezTo>
                    <a:pt x="795" y="1196"/>
                    <a:pt x="576" y="1079"/>
                    <a:pt x="576" y="1012"/>
                  </a:cubicBezTo>
                  <a:cubicBezTo>
                    <a:pt x="576" y="1001"/>
                    <a:pt x="587" y="995"/>
                    <a:pt x="604" y="995"/>
                  </a:cubicBezTo>
                  <a:cubicBezTo>
                    <a:pt x="666" y="995"/>
                    <a:pt x="772" y="1017"/>
                    <a:pt x="856" y="1017"/>
                  </a:cubicBezTo>
                  <a:cubicBezTo>
                    <a:pt x="929" y="1017"/>
                    <a:pt x="940" y="705"/>
                    <a:pt x="995" y="705"/>
                  </a:cubicBezTo>
                  <a:cubicBezTo>
                    <a:pt x="1034" y="705"/>
                    <a:pt x="1101" y="1001"/>
                    <a:pt x="1163" y="1001"/>
                  </a:cubicBezTo>
                  <a:cubicBezTo>
                    <a:pt x="1236" y="1001"/>
                    <a:pt x="1370" y="917"/>
                    <a:pt x="1426" y="917"/>
                  </a:cubicBezTo>
                  <a:cubicBezTo>
                    <a:pt x="1437" y="917"/>
                    <a:pt x="1448" y="922"/>
                    <a:pt x="1448" y="934"/>
                  </a:cubicBezTo>
                  <a:cubicBezTo>
                    <a:pt x="1448" y="973"/>
                    <a:pt x="1308" y="1123"/>
                    <a:pt x="1308" y="1168"/>
                  </a:cubicBezTo>
                  <a:cubicBezTo>
                    <a:pt x="1308" y="1219"/>
                    <a:pt x="1622" y="1280"/>
                    <a:pt x="1622" y="1325"/>
                  </a:cubicBezTo>
                  <a:cubicBezTo>
                    <a:pt x="1622" y="1381"/>
                    <a:pt x="1303" y="1376"/>
                    <a:pt x="1303" y="1426"/>
                  </a:cubicBezTo>
                  <a:cubicBezTo>
                    <a:pt x="1303" y="1465"/>
                    <a:pt x="1420" y="1621"/>
                    <a:pt x="1420" y="1672"/>
                  </a:cubicBezTo>
                  <a:cubicBezTo>
                    <a:pt x="1420" y="1683"/>
                    <a:pt x="1415" y="1689"/>
                    <a:pt x="1404" y="1689"/>
                  </a:cubicBezTo>
                  <a:cubicBezTo>
                    <a:pt x="1359" y="1689"/>
                    <a:pt x="1185" y="1610"/>
                    <a:pt x="1135" y="1610"/>
                  </a:cubicBezTo>
                  <a:cubicBezTo>
                    <a:pt x="1074" y="1610"/>
                    <a:pt x="974" y="1839"/>
                    <a:pt x="923" y="1839"/>
                  </a:cubicBezTo>
                  <a:cubicBezTo>
                    <a:pt x="906" y="1839"/>
                    <a:pt x="896" y="1817"/>
                    <a:pt x="896" y="1789"/>
                  </a:cubicBezTo>
                  <a:cubicBezTo>
                    <a:pt x="884" y="1565"/>
                    <a:pt x="884" y="1565"/>
                    <a:pt x="884" y="1565"/>
                  </a:cubicBezTo>
                  <a:cubicBezTo>
                    <a:pt x="884" y="1543"/>
                    <a:pt x="873" y="1521"/>
                    <a:pt x="845" y="1521"/>
                  </a:cubicBezTo>
                  <a:cubicBezTo>
                    <a:pt x="778" y="1521"/>
                    <a:pt x="649" y="1515"/>
                    <a:pt x="610" y="1515"/>
                  </a:cubicBezTo>
                  <a:cubicBezTo>
                    <a:pt x="582" y="1515"/>
                    <a:pt x="571" y="1509"/>
                    <a:pt x="571" y="1498"/>
                  </a:cubicBezTo>
                  <a:cubicBezTo>
                    <a:pt x="571" y="1454"/>
                    <a:pt x="795" y="1297"/>
                    <a:pt x="795" y="1258"/>
                  </a:cubicBezTo>
                  <a:moveTo>
                    <a:pt x="632" y="2175"/>
                  </a:moveTo>
                  <a:cubicBezTo>
                    <a:pt x="722" y="2175"/>
                    <a:pt x="739" y="2393"/>
                    <a:pt x="756" y="2521"/>
                  </a:cubicBezTo>
                  <a:cubicBezTo>
                    <a:pt x="767" y="2589"/>
                    <a:pt x="778" y="2594"/>
                    <a:pt x="806" y="2594"/>
                  </a:cubicBezTo>
                  <a:cubicBezTo>
                    <a:pt x="873" y="2594"/>
                    <a:pt x="979" y="2337"/>
                    <a:pt x="1051" y="2337"/>
                  </a:cubicBezTo>
                  <a:cubicBezTo>
                    <a:pt x="1157" y="2337"/>
                    <a:pt x="1443" y="2634"/>
                    <a:pt x="1918" y="2634"/>
                  </a:cubicBezTo>
                  <a:cubicBezTo>
                    <a:pt x="2595" y="2634"/>
                    <a:pt x="3233" y="2158"/>
                    <a:pt x="3233" y="1319"/>
                  </a:cubicBezTo>
                  <a:cubicBezTo>
                    <a:pt x="3233" y="509"/>
                    <a:pt x="2661" y="33"/>
                    <a:pt x="1873" y="33"/>
                  </a:cubicBezTo>
                  <a:cubicBezTo>
                    <a:pt x="1499" y="33"/>
                    <a:pt x="1224" y="218"/>
                    <a:pt x="1079" y="218"/>
                  </a:cubicBezTo>
                  <a:cubicBezTo>
                    <a:pt x="991" y="224"/>
                    <a:pt x="856" y="0"/>
                    <a:pt x="789" y="0"/>
                  </a:cubicBezTo>
                  <a:cubicBezTo>
                    <a:pt x="761" y="0"/>
                    <a:pt x="733" y="56"/>
                    <a:pt x="733" y="151"/>
                  </a:cubicBezTo>
                  <a:cubicBezTo>
                    <a:pt x="733" y="212"/>
                    <a:pt x="733" y="408"/>
                    <a:pt x="666" y="408"/>
                  </a:cubicBezTo>
                  <a:cubicBezTo>
                    <a:pt x="531" y="408"/>
                    <a:pt x="11" y="22"/>
                    <a:pt x="11" y="162"/>
                  </a:cubicBezTo>
                  <a:cubicBezTo>
                    <a:pt x="11" y="290"/>
                    <a:pt x="358" y="682"/>
                    <a:pt x="358" y="782"/>
                  </a:cubicBezTo>
                  <a:cubicBezTo>
                    <a:pt x="358" y="883"/>
                    <a:pt x="17" y="978"/>
                    <a:pt x="17" y="1046"/>
                  </a:cubicBezTo>
                  <a:cubicBezTo>
                    <a:pt x="17" y="1168"/>
                    <a:pt x="380" y="1191"/>
                    <a:pt x="380" y="1347"/>
                  </a:cubicBezTo>
                  <a:cubicBezTo>
                    <a:pt x="380" y="1504"/>
                    <a:pt x="0" y="1627"/>
                    <a:pt x="0" y="1745"/>
                  </a:cubicBezTo>
                  <a:cubicBezTo>
                    <a:pt x="0" y="1839"/>
                    <a:pt x="380" y="1772"/>
                    <a:pt x="380" y="1890"/>
                  </a:cubicBezTo>
                  <a:cubicBezTo>
                    <a:pt x="380" y="2007"/>
                    <a:pt x="101" y="2399"/>
                    <a:pt x="101" y="2510"/>
                  </a:cubicBezTo>
                  <a:cubicBezTo>
                    <a:pt x="101" y="2538"/>
                    <a:pt x="107" y="2538"/>
                    <a:pt x="129" y="2538"/>
                  </a:cubicBezTo>
                  <a:cubicBezTo>
                    <a:pt x="235" y="2538"/>
                    <a:pt x="554" y="2175"/>
                    <a:pt x="632" y="217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1" name="Freeform 26"/>
            <p:cNvSpPr>
              <a:spLocks/>
            </p:cNvSpPr>
            <p:nvPr userDrawn="1"/>
          </p:nvSpPr>
          <p:spPr bwMode="auto">
            <a:xfrm>
              <a:off x="5176838" y="3908425"/>
              <a:ext cx="800100" cy="593725"/>
            </a:xfrm>
            <a:custGeom>
              <a:avLst/>
              <a:gdLst>
                <a:gd name="T0" fmla="*/ 1784 w 2371"/>
                <a:gd name="T1" fmla="*/ 414 h 1761"/>
                <a:gd name="T2" fmla="*/ 1722 w 2371"/>
                <a:gd name="T3" fmla="*/ 576 h 1761"/>
                <a:gd name="T4" fmla="*/ 1409 w 2371"/>
                <a:gd name="T5" fmla="*/ 408 h 1761"/>
                <a:gd name="T6" fmla="*/ 436 w 2371"/>
                <a:gd name="T7" fmla="*/ 1242 h 1761"/>
                <a:gd name="T8" fmla="*/ 62 w 2371"/>
                <a:gd name="T9" fmla="*/ 1208 h 1761"/>
                <a:gd name="T10" fmla="*/ 0 w 2371"/>
                <a:gd name="T11" fmla="*/ 1258 h 1761"/>
                <a:gd name="T12" fmla="*/ 783 w 2371"/>
                <a:gd name="T13" fmla="*/ 1761 h 1761"/>
                <a:gd name="T14" fmla="*/ 1913 w 2371"/>
                <a:gd name="T15" fmla="*/ 973 h 1761"/>
                <a:gd name="T16" fmla="*/ 1862 w 2371"/>
                <a:gd name="T17" fmla="*/ 744 h 1761"/>
                <a:gd name="T18" fmla="*/ 1991 w 2371"/>
                <a:gd name="T19" fmla="*/ 688 h 1761"/>
                <a:gd name="T20" fmla="*/ 2215 w 2371"/>
                <a:gd name="T21" fmla="*/ 789 h 1761"/>
                <a:gd name="T22" fmla="*/ 2371 w 2371"/>
                <a:gd name="T23" fmla="*/ 632 h 1761"/>
                <a:gd name="T24" fmla="*/ 2265 w 2371"/>
                <a:gd name="T25" fmla="*/ 475 h 1761"/>
                <a:gd name="T26" fmla="*/ 2344 w 2371"/>
                <a:gd name="T27" fmla="*/ 324 h 1761"/>
                <a:gd name="T28" fmla="*/ 2165 w 2371"/>
                <a:gd name="T29" fmla="*/ 140 h 1761"/>
                <a:gd name="T30" fmla="*/ 2041 w 2371"/>
                <a:gd name="T31" fmla="*/ 196 h 1761"/>
                <a:gd name="T32" fmla="*/ 1868 w 2371"/>
                <a:gd name="T33" fmla="*/ 0 h 1761"/>
                <a:gd name="T34" fmla="*/ 1722 w 2371"/>
                <a:gd name="T35" fmla="*/ 157 h 1761"/>
                <a:gd name="T36" fmla="*/ 1784 w 2371"/>
                <a:gd name="T37" fmla="*/ 414 h 1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1" h="1761">
                  <a:moveTo>
                    <a:pt x="1784" y="414"/>
                  </a:moveTo>
                  <a:cubicBezTo>
                    <a:pt x="1784" y="464"/>
                    <a:pt x="1767" y="520"/>
                    <a:pt x="1722" y="576"/>
                  </a:cubicBezTo>
                  <a:cubicBezTo>
                    <a:pt x="1661" y="464"/>
                    <a:pt x="1488" y="408"/>
                    <a:pt x="1409" y="408"/>
                  </a:cubicBezTo>
                  <a:cubicBezTo>
                    <a:pt x="833" y="408"/>
                    <a:pt x="1052" y="1242"/>
                    <a:pt x="436" y="1242"/>
                  </a:cubicBezTo>
                  <a:cubicBezTo>
                    <a:pt x="179" y="1242"/>
                    <a:pt x="157" y="1208"/>
                    <a:pt x="62" y="1208"/>
                  </a:cubicBezTo>
                  <a:cubicBezTo>
                    <a:pt x="22" y="1208"/>
                    <a:pt x="0" y="1225"/>
                    <a:pt x="0" y="1258"/>
                  </a:cubicBezTo>
                  <a:cubicBezTo>
                    <a:pt x="0" y="1404"/>
                    <a:pt x="207" y="1761"/>
                    <a:pt x="783" y="1761"/>
                  </a:cubicBezTo>
                  <a:cubicBezTo>
                    <a:pt x="1359" y="1761"/>
                    <a:pt x="1913" y="1409"/>
                    <a:pt x="1913" y="973"/>
                  </a:cubicBezTo>
                  <a:cubicBezTo>
                    <a:pt x="1913" y="900"/>
                    <a:pt x="1896" y="822"/>
                    <a:pt x="1862" y="744"/>
                  </a:cubicBezTo>
                  <a:cubicBezTo>
                    <a:pt x="1885" y="710"/>
                    <a:pt x="1941" y="688"/>
                    <a:pt x="1991" y="688"/>
                  </a:cubicBezTo>
                  <a:cubicBezTo>
                    <a:pt x="2081" y="688"/>
                    <a:pt x="2131" y="789"/>
                    <a:pt x="2215" y="789"/>
                  </a:cubicBezTo>
                  <a:cubicBezTo>
                    <a:pt x="2304" y="789"/>
                    <a:pt x="2371" y="722"/>
                    <a:pt x="2371" y="632"/>
                  </a:cubicBezTo>
                  <a:cubicBezTo>
                    <a:pt x="2371" y="559"/>
                    <a:pt x="2332" y="509"/>
                    <a:pt x="2265" y="475"/>
                  </a:cubicBezTo>
                  <a:cubicBezTo>
                    <a:pt x="2310" y="442"/>
                    <a:pt x="2344" y="386"/>
                    <a:pt x="2344" y="324"/>
                  </a:cubicBezTo>
                  <a:cubicBezTo>
                    <a:pt x="2344" y="229"/>
                    <a:pt x="2276" y="140"/>
                    <a:pt x="2165" y="140"/>
                  </a:cubicBezTo>
                  <a:cubicBezTo>
                    <a:pt x="2114" y="140"/>
                    <a:pt x="2081" y="157"/>
                    <a:pt x="2041" y="196"/>
                  </a:cubicBezTo>
                  <a:cubicBezTo>
                    <a:pt x="2030" y="95"/>
                    <a:pt x="1975" y="0"/>
                    <a:pt x="1868" y="0"/>
                  </a:cubicBezTo>
                  <a:cubicBezTo>
                    <a:pt x="1784" y="0"/>
                    <a:pt x="1722" y="62"/>
                    <a:pt x="1722" y="157"/>
                  </a:cubicBezTo>
                  <a:cubicBezTo>
                    <a:pt x="1722" y="246"/>
                    <a:pt x="1784" y="319"/>
                    <a:pt x="1784" y="4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2" name="Freeform 27"/>
            <p:cNvSpPr>
              <a:spLocks noEditPoints="1"/>
            </p:cNvSpPr>
            <p:nvPr userDrawn="1"/>
          </p:nvSpPr>
          <p:spPr bwMode="auto">
            <a:xfrm>
              <a:off x="4606925" y="3522663"/>
              <a:ext cx="793750" cy="695325"/>
            </a:xfrm>
            <a:custGeom>
              <a:avLst/>
              <a:gdLst>
                <a:gd name="T0" fmla="*/ 408 w 2348"/>
                <a:gd name="T1" fmla="*/ 515 h 2058"/>
                <a:gd name="T2" fmla="*/ 1124 w 2348"/>
                <a:gd name="T3" fmla="*/ 1153 h 2058"/>
                <a:gd name="T4" fmla="*/ 1330 w 2348"/>
                <a:gd name="T5" fmla="*/ 1762 h 2058"/>
                <a:gd name="T6" fmla="*/ 1985 w 2348"/>
                <a:gd name="T7" fmla="*/ 2058 h 2058"/>
                <a:gd name="T8" fmla="*/ 2348 w 2348"/>
                <a:gd name="T9" fmla="*/ 1807 h 2058"/>
                <a:gd name="T10" fmla="*/ 1671 w 2348"/>
                <a:gd name="T11" fmla="*/ 1153 h 2058"/>
                <a:gd name="T12" fmla="*/ 1526 w 2348"/>
                <a:gd name="T13" fmla="*/ 1158 h 2058"/>
                <a:gd name="T14" fmla="*/ 1358 w 2348"/>
                <a:gd name="T15" fmla="*/ 1108 h 2058"/>
                <a:gd name="T16" fmla="*/ 1073 w 2348"/>
                <a:gd name="T17" fmla="*/ 358 h 2058"/>
                <a:gd name="T18" fmla="*/ 414 w 2348"/>
                <a:gd name="T19" fmla="*/ 0 h 2058"/>
                <a:gd name="T20" fmla="*/ 0 w 2348"/>
                <a:gd name="T21" fmla="*/ 263 h 2058"/>
                <a:gd name="T22" fmla="*/ 408 w 2348"/>
                <a:gd name="T23" fmla="*/ 515 h 2058"/>
                <a:gd name="T24" fmla="*/ 1968 w 2348"/>
                <a:gd name="T25" fmla="*/ 1767 h 2058"/>
                <a:gd name="T26" fmla="*/ 1548 w 2348"/>
                <a:gd name="T27" fmla="*/ 1488 h 2058"/>
                <a:gd name="T28" fmla="*/ 1688 w 2348"/>
                <a:gd name="T29" fmla="*/ 1359 h 2058"/>
                <a:gd name="T30" fmla="*/ 2080 w 2348"/>
                <a:gd name="T31" fmla="*/ 1678 h 2058"/>
                <a:gd name="T32" fmla="*/ 1968 w 2348"/>
                <a:gd name="T33" fmla="*/ 1767 h 2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48" h="2058">
                  <a:moveTo>
                    <a:pt x="408" y="515"/>
                  </a:moveTo>
                  <a:cubicBezTo>
                    <a:pt x="855" y="626"/>
                    <a:pt x="1079" y="867"/>
                    <a:pt x="1124" y="1153"/>
                  </a:cubicBezTo>
                  <a:cubicBezTo>
                    <a:pt x="1168" y="1426"/>
                    <a:pt x="1224" y="1650"/>
                    <a:pt x="1330" y="1762"/>
                  </a:cubicBezTo>
                  <a:cubicBezTo>
                    <a:pt x="1470" y="1918"/>
                    <a:pt x="1744" y="2058"/>
                    <a:pt x="1985" y="2058"/>
                  </a:cubicBezTo>
                  <a:cubicBezTo>
                    <a:pt x="2186" y="2058"/>
                    <a:pt x="2348" y="1991"/>
                    <a:pt x="2348" y="1807"/>
                  </a:cubicBezTo>
                  <a:cubicBezTo>
                    <a:pt x="2348" y="1605"/>
                    <a:pt x="2074" y="1153"/>
                    <a:pt x="1671" y="1153"/>
                  </a:cubicBezTo>
                  <a:cubicBezTo>
                    <a:pt x="1632" y="1153"/>
                    <a:pt x="1582" y="1158"/>
                    <a:pt x="1526" y="1158"/>
                  </a:cubicBezTo>
                  <a:cubicBezTo>
                    <a:pt x="1476" y="1158"/>
                    <a:pt x="1403" y="1147"/>
                    <a:pt x="1358" y="1108"/>
                  </a:cubicBezTo>
                  <a:cubicBezTo>
                    <a:pt x="1269" y="1029"/>
                    <a:pt x="1241" y="610"/>
                    <a:pt x="1073" y="358"/>
                  </a:cubicBezTo>
                  <a:cubicBezTo>
                    <a:pt x="889" y="79"/>
                    <a:pt x="687" y="0"/>
                    <a:pt x="414" y="0"/>
                  </a:cubicBezTo>
                  <a:cubicBezTo>
                    <a:pt x="218" y="0"/>
                    <a:pt x="0" y="106"/>
                    <a:pt x="0" y="263"/>
                  </a:cubicBezTo>
                  <a:cubicBezTo>
                    <a:pt x="0" y="358"/>
                    <a:pt x="50" y="425"/>
                    <a:pt x="408" y="515"/>
                  </a:cubicBezTo>
                  <a:moveTo>
                    <a:pt x="1968" y="1767"/>
                  </a:moveTo>
                  <a:cubicBezTo>
                    <a:pt x="1800" y="1767"/>
                    <a:pt x="1548" y="1589"/>
                    <a:pt x="1548" y="1488"/>
                  </a:cubicBezTo>
                  <a:cubicBezTo>
                    <a:pt x="1548" y="1404"/>
                    <a:pt x="1627" y="1359"/>
                    <a:pt x="1688" y="1359"/>
                  </a:cubicBezTo>
                  <a:cubicBezTo>
                    <a:pt x="1828" y="1359"/>
                    <a:pt x="2080" y="1532"/>
                    <a:pt x="2080" y="1678"/>
                  </a:cubicBezTo>
                  <a:cubicBezTo>
                    <a:pt x="2080" y="1717"/>
                    <a:pt x="2052" y="1767"/>
                    <a:pt x="1968" y="176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3" name="Freeform 28"/>
            <p:cNvSpPr>
              <a:spLocks noEditPoints="1"/>
            </p:cNvSpPr>
            <p:nvPr userDrawn="1"/>
          </p:nvSpPr>
          <p:spPr bwMode="auto">
            <a:xfrm>
              <a:off x="5065713" y="2216150"/>
              <a:ext cx="846138" cy="1709738"/>
            </a:xfrm>
            <a:custGeom>
              <a:avLst/>
              <a:gdLst>
                <a:gd name="T0" fmla="*/ 96 w 2506"/>
                <a:gd name="T1" fmla="*/ 1286 h 5067"/>
                <a:gd name="T2" fmla="*/ 946 w 2506"/>
                <a:gd name="T3" fmla="*/ 297 h 5067"/>
                <a:gd name="T4" fmla="*/ 867 w 2506"/>
                <a:gd name="T5" fmla="*/ 0 h 5067"/>
                <a:gd name="T6" fmla="*/ 1382 w 2506"/>
                <a:gd name="T7" fmla="*/ 660 h 5067"/>
                <a:gd name="T8" fmla="*/ 979 w 2506"/>
                <a:gd name="T9" fmla="*/ 1465 h 5067"/>
                <a:gd name="T10" fmla="*/ 1409 w 2506"/>
                <a:gd name="T11" fmla="*/ 2137 h 5067"/>
                <a:gd name="T12" fmla="*/ 1001 w 2506"/>
                <a:gd name="T13" fmla="*/ 3121 h 5067"/>
                <a:gd name="T14" fmla="*/ 1510 w 2506"/>
                <a:gd name="T15" fmla="*/ 3680 h 5067"/>
                <a:gd name="T16" fmla="*/ 1225 w 2506"/>
                <a:gd name="T17" fmla="*/ 3719 h 5067"/>
                <a:gd name="T18" fmla="*/ 79 w 2506"/>
                <a:gd name="T19" fmla="*/ 2701 h 5067"/>
                <a:gd name="T20" fmla="*/ 375 w 2506"/>
                <a:gd name="T21" fmla="*/ 2013 h 5067"/>
                <a:gd name="T22" fmla="*/ 789 w 2506"/>
                <a:gd name="T23" fmla="*/ 2237 h 5067"/>
                <a:gd name="T24" fmla="*/ 917 w 2506"/>
                <a:gd name="T25" fmla="*/ 2125 h 5067"/>
                <a:gd name="T26" fmla="*/ 96 w 2506"/>
                <a:gd name="T27" fmla="*/ 1286 h 5067"/>
                <a:gd name="T28" fmla="*/ 1879 w 2506"/>
                <a:gd name="T29" fmla="*/ 4110 h 5067"/>
                <a:gd name="T30" fmla="*/ 1611 w 2506"/>
                <a:gd name="T31" fmla="*/ 4379 h 5067"/>
                <a:gd name="T32" fmla="*/ 1594 w 2506"/>
                <a:gd name="T33" fmla="*/ 4597 h 5067"/>
                <a:gd name="T34" fmla="*/ 1683 w 2506"/>
                <a:gd name="T35" fmla="*/ 4703 h 5067"/>
                <a:gd name="T36" fmla="*/ 2204 w 2506"/>
                <a:gd name="T37" fmla="*/ 4071 h 5067"/>
                <a:gd name="T38" fmla="*/ 2108 w 2506"/>
                <a:gd name="T39" fmla="*/ 3960 h 5067"/>
                <a:gd name="T40" fmla="*/ 1879 w 2506"/>
                <a:gd name="T41" fmla="*/ 4110 h 5067"/>
                <a:gd name="T42" fmla="*/ 1857 w 2506"/>
                <a:gd name="T43" fmla="*/ 3707 h 5067"/>
                <a:gd name="T44" fmla="*/ 1337 w 2506"/>
                <a:gd name="T45" fmla="*/ 3070 h 5067"/>
                <a:gd name="T46" fmla="*/ 1521 w 2506"/>
                <a:gd name="T47" fmla="*/ 2639 h 5067"/>
                <a:gd name="T48" fmla="*/ 1941 w 2506"/>
                <a:gd name="T49" fmla="*/ 3176 h 5067"/>
                <a:gd name="T50" fmla="*/ 2506 w 2506"/>
                <a:gd name="T51" fmla="*/ 3937 h 5067"/>
                <a:gd name="T52" fmla="*/ 1247 w 2506"/>
                <a:gd name="T53" fmla="*/ 5067 h 5067"/>
                <a:gd name="T54" fmla="*/ 0 w 2506"/>
                <a:gd name="T55" fmla="*/ 3870 h 5067"/>
                <a:gd name="T56" fmla="*/ 134 w 2506"/>
                <a:gd name="T57" fmla="*/ 3551 h 5067"/>
                <a:gd name="T58" fmla="*/ 313 w 2506"/>
                <a:gd name="T59" fmla="*/ 3685 h 5067"/>
                <a:gd name="T60" fmla="*/ 1236 w 2506"/>
                <a:gd name="T61" fmla="*/ 4004 h 5067"/>
                <a:gd name="T62" fmla="*/ 1857 w 2506"/>
                <a:gd name="T63" fmla="*/ 3707 h 5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06" h="5067">
                  <a:moveTo>
                    <a:pt x="96" y="1286"/>
                  </a:moveTo>
                  <a:cubicBezTo>
                    <a:pt x="96" y="928"/>
                    <a:pt x="946" y="739"/>
                    <a:pt x="946" y="297"/>
                  </a:cubicBezTo>
                  <a:cubicBezTo>
                    <a:pt x="946" y="224"/>
                    <a:pt x="917" y="95"/>
                    <a:pt x="867" y="0"/>
                  </a:cubicBezTo>
                  <a:cubicBezTo>
                    <a:pt x="1163" y="163"/>
                    <a:pt x="1382" y="437"/>
                    <a:pt x="1382" y="660"/>
                  </a:cubicBezTo>
                  <a:cubicBezTo>
                    <a:pt x="1382" y="1046"/>
                    <a:pt x="979" y="1225"/>
                    <a:pt x="979" y="1465"/>
                  </a:cubicBezTo>
                  <a:cubicBezTo>
                    <a:pt x="979" y="1745"/>
                    <a:pt x="1409" y="1790"/>
                    <a:pt x="1409" y="2137"/>
                  </a:cubicBezTo>
                  <a:cubicBezTo>
                    <a:pt x="1409" y="2421"/>
                    <a:pt x="1001" y="2752"/>
                    <a:pt x="1001" y="3121"/>
                  </a:cubicBezTo>
                  <a:cubicBezTo>
                    <a:pt x="1001" y="3406"/>
                    <a:pt x="1202" y="3640"/>
                    <a:pt x="1510" y="3680"/>
                  </a:cubicBezTo>
                  <a:cubicBezTo>
                    <a:pt x="1409" y="3702"/>
                    <a:pt x="1320" y="3719"/>
                    <a:pt x="1225" y="3719"/>
                  </a:cubicBezTo>
                  <a:cubicBezTo>
                    <a:pt x="660" y="3719"/>
                    <a:pt x="79" y="3255"/>
                    <a:pt x="79" y="2701"/>
                  </a:cubicBezTo>
                  <a:cubicBezTo>
                    <a:pt x="79" y="2427"/>
                    <a:pt x="196" y="2187"/>
                    <a:pt x="375" y="2013"/>
                  </a:cubicBezTo>
                  <a:cubicBezTo>
                    <a:pt x="532" y="2148"/>
                    <a:pt x="688" y="2237"/>
                    <a:pt x="789" y="2237"/>
                  </a:cubicBezTo>
                  <a:cubicBezTo>
                    <a:pt x="878" y="2237"/>
                    <a:pt x="917" y="2192"/>
                    <a:pt x="917" y="2125"/>
                  </a:cubicBezTo>
                  <a:cubicBezTo>
                    <a:pt x="917" y="1918"/>
                    <a:pt x="96" y="1728"/>
                    <a:pt x="96" y="1286"/>
                  </a:cubicBezTo>
                  <a:moveTo>
                    <a:pt x="1879" y="4110"/>
                  </a:moveTo>
                  <a:cubicBezTo>
                    <a:pt x="1687" y="4198"/>
                    <a:pt x="1611" y="4183"/>
                    <a:pt x="1611" y="4379"/>
                  </a:cubicBezTo>
                  <a:cubicBezTo>
                    <a:pt x="1611" y="4451"/>
                    <a:pt x="1594" y="4546"/>
                    <a:pt x="1594" y="4597"/>
                  </a:cubicBezTo>
                  <a:cubicBezTo>
                    <a:pt x="1594" y="4664"/>
                    <a:pt x="1605" y="4703"/>
                    <a:pt x="1683" y="4703"/>
                  </a:cubicBezTo>
                  <a:cubicBezTo>
                    <a:pt x="1885" y="4703"/>
                    <a:pt x="2204" y="4362"/>
                    <a:pt x="2204" y="4071"/>
                  </a:cubicBezTo>
                  <a:cubicBezTo>
                    <a:pt x="2204" y="3992"/>
                    <a:pt x="2159" y="3960"/>
                    <a:pt x="2108" y="3960"/>
                  </a:cubicBezTo>
                  <a:cubicBezTo>
                    <a:pt x="2064" y="3960"/>
                    <a:pt x="2014" y="4049"/>
                    <a:pt x="1879" y="4110"/>
                  </a:cubicBezTo>
                  <a:moveTo>
                    <a:pt x="1857" y="3707"/>
                  </a:moveTo>
                  <a:cubicBezTo>
                    <a:pt x="1857" y="3456"/>
                    <a:pt x="1337" y="3450"/>
                    <a:pt x="1337" y="3070"/>
                  </a:cubicBezTo>
                  <a:cubicBezTo>
                    <a:pt x="1337" y="2975"/>
                    <a:pt x="1398" y="2813"/>
                    <a:pt x="1521" y="2639"/>
                  </a:cubicBezTo>
                  <a:cubicBezTo>
                    <a:pt x="1572" y="2930"/>
                    <a:pt x="1689" y="3081"/>
                    <a:pt x="1941" y="3176"/>
                  </a:cubicBezTo>
                  <a:cubicBezTo>
                    <a:pt x="2438" y="3361"/>
                    <a:pt x="2506" y="3640"/>
                    <a:pt x="2506" y="3937"/>
                  </a:cubicBezTo>
                  <a:cubicBezTo>
                    <a:pt x="2506" y="4440"/>
                    <a:pt x="2153" y="5067"/>
                    <a:pt x="1247" y="5067"/>
                  </a:cubicBezTo>
                  <a:cubicBezTo>
                    <a:pt x="520" y="5067"/>
                    <a:pt x="0" y="4418"/>
                    <a:pt x="0" y="3870"/>
                  </a:cubicBezTo>
                  <a:cubicBezTo>
                    <a:pt x="0" y="3719"/>
                    <a:pt x="39" y="3551"/>
                    <a:pt x="134" y="3551"/>
                  </a:cubicBezTo>
                  <a:cubicBezTo>
                    <a:pt x="218" y="3551"/>
                    <a:pt x="247" y="3618"/>
                    <a:pt x="313" y="3685"/>
                  </a:cubicBezTo>
                  <a:cubicBezTo>
                    <a:pt x="565" y="3937"/>
                    <a:pt x="839" y="4004"/>
                    <a:pt x="1236" y="4004"/>
                  </a:cubicBezTo>
                  <a:cubicBezTo>
                    <a:pt x="1594" y="4004"/>
                    <a:pt x="1857" y="3858"/>
                    <a:pt x="1857" y="370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4" name="Freeform 29"/>
            <p:cNvSpPr>
              <a:spLocks noEditPoints="1"/>
            </p:cNvSpPr>
            <p:nvPr userDrawn="1"/>
          </p:nvSpPr>
          <p:spPr bwMode="auto">
            <a:xfrm>
              <a:off x="3994150" y="3255963"/>
              <a:ext cx="569913" cy="512763"/>
            </a:xfrm>
            <a:custGeom>
              <a:avLst/>
              <a:gdLst>
                <a:gd name="T0" fmla="*/ 1072 w 1689"/>
                <a:gd name="T1" fmla="*/ 748 h 1519"/>
                <a:gd name="T2" fmla="*/ 885 w 1689"/>
                <a:gd name="T3" fmla="*/ 984 h 1519"/>
                <a:gd name="T4" fmla="*/ 650 w 1689"/>
                <a:gd name="T5" fmla="*/ 797 h 1519"/>
                <a:gd name="T6" fmla="*/ 836 w 1689"/>
                <a:gd name="T7" fmla="*/ 561 h 1519"/>
                <a:gd name="T8" fmla="*/ 1072 w 1689"/>
                <a:gd name="T9" fmla="*/ 748 h 1519"/>
                <a:gd name="T10" fmla="*/ 27 w 1689"/>
                <a:gd name="T11" fmla="*/ 968 h 1519"/>
                <a:gd name="T12" fmla="*/ 430 w 1689"/>
                <a:gd name="T13" fmla="*/ 1281 h 1519"/>
                <a:gd name="T14" fmla="*/ 615 w 1689"/>
                <a:gd name="T15" fmla="*/ 1225 h 1519"/>
                <a:gd name="T16" fmla="*/ 1012 w 1689"/>
                <a:gd name="T17" fmla="*/ 1492 h 1519"/>
                <a:gd name="T18" fmla="*/ 1336 w 1689"/>
                <a:gd name="T19" fmla="*/ 1097 h 1519"/>
                <a:gd name="T20" fmla="*/ 1303 w 1689"/>
                <a:gd name="T21" fmla="*/ 968 h 1519"/>
                <a:gd name="T22" fmla="*/ 1350 w 1689"/>
                <a:gd name="T23" fmla="*/ 961 h 1519"/>
                <a:gd name="T24" fmla="*/ 1671 w 1689"/>
                <a:gd name="T25" fmla="*/ 565 h 1519"/>
                <a:gd name="T26" fmla="*/ 1280 w 1689"/>
                <a:gd name="T27" fmla="*/ 238 h 1519"/>
                <a:gd name="T28" fmla="*/ 1095 w 1689"/>
                <a:gd name="T29" fmla="*/ 313 h 1519"/>
                <a:gd name="T30" fmla="*/ 672 w 1689"/>
                <a:gd name="T31" fmla="*/ 36 h 1519"/>
                <a:gd name="T32" fmla="*/ 368 w 1689"/>
                <a:gd name="T33" fmla="*/ 442 h 1519"/>
                <a:gd name="T34" fmla="*/ 396 w 1689"/>
                <a:gd name="T35" fmla="*/ 554 h 1519"/>
                <a:gd name="T36" fmla="*/ 341 w 1689"/>
                <a:gd name="T37" fmla="*/ 562 h 1519"/>
                <a:gd name="T38" fmla="*/ 27 w 1689"/>
                <a:gd name="T39" fmla="*/ 968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89" h="1519">
                  <a:moveTo>
                    <a:pt x="1072" y="748"/>
                  </a:moveTo>
                  <a:cubicBezTo>
                    <a:pt x="1085" y="865"/>
                    <a:pt x="1002" y="970"/>
                    <a:pt x="885" y="984"/>
                  </a:cubicBezTo>
                  <a:cubicBezTo>
                    <a:pt x="769" y="997"/>
                    <a:pt x="663" y="913"/>
                    <a:pt x="650" y="797"/>
                  </a:cubicBezTo>
                  <a:cubicBezTo>
                    <a:pt x="636" y="680"/>
                    <a:pt x="719" y="574"/>
                    <a:pt x="836" y="561"/>
                  </a:cubicBezTo>
                  <a:cubicBezTo>
                    <a:pt x="953" y="547"/>
                    <a:pt x="1058" y="631"/>
                    <a:pt x="1072" y="748"/>
                  </a:cubicBezTo>
                  <a:moveTo>
                    <a:pt x="27" y="968"/>
                  </a:moveTo>
                  <a:cubicBezTo>
                    <a:pt x="51" y="1159"/>
                    <a:pt x="229" y="1304"/>
                    <a:pt x="430" y="1281"/>
                  </a:cubicBezTo>
                  <a:cubicBezTo>
                    <a:pt x="502" y="1273"/>
                    <a:pt x="570" y="1253"/>
                    <a:pt x="615" y="1225"/>
                  </a:cubicBezTo>
                  <a:cubicBezTo>
                    <a:pt x="659" y="1404"/>
                    <a:pt x="810" y="1519"/>
                    <a:pt x="1012" y="1492"/>
                  </a:cubicBezTo>
                  <a:cubicBezTo>
                    <a:pt x="1218" y="1466"/>
                    <a:pt x="1358" y="1304"/>
                    <a:pt x="1336" y="1097"/>
                  </a:cubicBezTo>
                  <a:cubicBezTo>
                    <a:pt x="1330" y="1041"/>
                    <a:pt x="1319" y="1007"/>
                    <a:pt x="1303" y="968"/>
                  </a:cubicBezTo>
                  <a:cubicBezTo>
                    <a:pt x="1303" y="968"/>
                    <a:pt x="1330" y="965"/>
                    <a:pt x="1350" y="961"/>
                  </a:cubicBezTo>
                  <a:cubicBezTo>
                    <a:pt x="1552" y="923"/>
                    <a:pt x="1689" y="761"/>
                    <a:pt x="1671" y="565"/>
                  </a:cubicBezTo>
                  <a:cubicBezTo>
                    <a:pt x="1649" y="364"/>
                    <a:pt x="1469" y="214"/>
                    <a:pt x="1280" y="238"/>
                  </a:cubicBezTo>
                  <a:cubicBezTo>
                    <a:pt x="1207" y="246"/>
                    <a:pt x="1140" y="274"/>
                    <a:pt x="1095" y="313"/>
                  </a:cubicBezTo>
                  <a:cubicBezTo>
                    <a:pt x="1045" y="146"/>
                    <a:pt x="887" y="0"/>
                    <a:pt x="672" y="36"/>
                  </a:cubicBezTo>
                  <a:cubicBezTo>
                    <a:pt x="478" y="68"/>
                    <a:pt x="349" y="233"/>
                    <a:pt x="368" y="442"/>
                  </a:cubicBezTo>
                  <a:cubicBezTo>
                    <a:pt x="371" y="476"/>
                    <a:pt x="380" y="515"/>
                    <a:pt x="396" y="554"/>
                  </a:cubicBezTo>
                  <a:cubicBezTo>
                    <a:pt x="396" y="554"/>
                    <a:pt x="363" y="559"/>
                    <a:pt x="341" y="562"/>
                  </a:cubicBezTo>
                  <a:cubicBezTo>
                    <a:pt x="177" y="586"/>
                    <a:pt x="0" y="751"/>
                    <a:pt x="27" y="9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728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8E62-E90A-4F9D-9322-3DDBF788D3D3}" type="datetimeFigureOut">
              <a:rPr lang="en-GB" smtClean="0">
                <a:solidFill>
                  <a:srgbClr val="858585"/>
                </a:solidFill>
              </a:rPr>
              <a:pPr/>
              <a:t>18/09/2016</a:t>
            </a:fld>
            <a:endParaRPr lang="en-GB">
              <a:solidFill>
                <a:srgbClr val="85858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85858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F8BE22-DB9C-48A1-805B-0CDEE83BAAD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40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 Slide (3 image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545667" cy="6858000"/>
          </a:xfrm>
          <a:custGeom>
            <a:avLst/>
            <a:gdLst>
              <a:gd name="connsiteX0" fmla="*/ 0 w 3733800"/>
              <a:gd name="connsiteY0" fmla="*/ 0 h 3759200"/>
              <a:gd name="connsiteX1" fmla="*/ 3733800 w 3733800"/>
              <a:gd name="connsiteY1" fmla="*/ 0 h 3759200"/>
              <a:gd name="connsiteX2" fmla="*/ 3733800 w 3733800"/>
              <a:gd name="connsiteY2" fmla="*/ 3759200 h 3759200"/>
              <a:gd name="connsiteX3" fmla="*/ 0 w 3733800"/>
              <a:gd name="connsiteY3" fmla="*/ 3759200 h 3759200"/>
              <a:gd name="connsiteX4" fmla="*/ 0 w 3733800"/>
              <a:gd name="connsiteY4" fmla="*/ 0 h 3759200"/>
              <a:gd name="connsiteX0" fmla="*/ 0 w 4032250"/>
              <a:gd name="connsiteY0" fmla="*/ 0 h 3759200"/>
              <a:gd name="connsiteX1" fmla="*/ 3733800 w 4032250"/>
              <a:gd name="connsiteY1" fmla="*/ 0 h 3759200"/>
              <a:gd name="connsiteX2" fmla="*/ 4032250 w 4032250"/>
              <a:gd name="connsiteY2" fmla="*/ 3422650 h 3759200"/>
              <a:gd name="connsiteX3" fmla="*/ 0 w 4032250"/>
              <a:gd name="connsiteY3" fmla="*/ 3759200 h 3759200"/>
              <a:gd name="connsiteX4" fmla="*/ 0 w 4032250"/>
              <a:gd name="connsiteY4" fmla="*/ 0 h 3759200"/>
              <a:gd name="connsiteX0" fmla="*/ 0 w 4159250"/>
              <a:gd name="connsiteY0" fmla="*/ 0 h 3759200"/>
              <a:gd name="connsiteX1" fmla="*/ 4159250 w 4159250"/>
              <a:gd name="connsiteY1" fmla="*/ 0 h 3759200"/>
              <a:gd name="connsiteX2" fmla="*/ 4032250 w 4159250"/>
              <a:gd name="connsiteY2" fmla="*/ 3422650 h 3759200"/>
              <a:gd name="connsiteX3" fmla="*/ 0 w 4159250"/>
              <a:gd name="connsiteY3" fmla="*/ 3759200 h 3759200"/>
              <a:gd name="connsiteX4" fmla="*/ 0 w 4159250"/>
              <a:gd name="connsiteY4" fmla="*/ 0 h 3759200"/>
              <a:gd name="connsiteX0" fmla="*/ 0 w 4159250"/>
              <a:gd name="connsiteY0" fmla="*/ 0 h 3759200"/>
              <a:gd name="connsiteX1" fmla="*/ 4159250 w 4159250"/>
              <a:gd name="connsiteY1" fmla="*/ 0 h 3759200"/>
              <a:gd name="connsiteX2" fmla="*/ 4032250 w 4159250"/>
              <a:gd name="connsiteY2" fmla="*/ 3422650 h 3759200"/>
              <a:gd name="connsiteX3" fmla="*/ 3644900 w 4159250"/>
              <a:gd name="connsiteY3" fmla="*/ 3454400 h 3759200"/>
              <a:gd name="connsiteX4" fmla="*/ 0 w 4159250"/>
              <a:gd name="connsiteY4" fmla="*/ 3759200 h 3759200"/>
              <a:gd name="connsiteX5" fmla="*/ 0 w 4159250"/>
              <a:gd name="connsiteY5" fmla="*/ 0 h 3759200"/>
              <a:gd name="connsiteX0" fmla="*/ 0 w 4159250"/>
              <a:gd name="connsiteY0" fmla="*/ 0 h 3841750"/>
              <a:gd name="connsiteX1" fmla="*/ 4159250 w 4159250"/>
              <a:gd name="connsiteY1" fmla="*/ 0 h 3841750"/>
              <a:gd name="connsiteX2" fmla="*/ 4032250 w 4159250"/>
              <a:gd name="connsiteY2" fmla="*/ 3422650 h 3841750"/>
              <a:gd name="connsiteX3" fmla="*/ 3949700 w 4159250"/>
              <a:gd name="connsiteY3" fmla="*/ 3841750 h 3841750"/>
              <a:gd name="connsiteX4" fmla="*/ 0 w 4159250"/>
              <a:gd name="connsiteY4" fmla="*/ 3759200 h 3841750"/>
              <a:gd name="connsiteX5" fmla="*/ 0 w 4159250"/>
              <a:gd name="connsiteY5" fmla="*/ 0 h 3841750"/>
              <a:gd name="connsiteX0" fmla="*/ 0 w 4159250"/>
              <a:gd name="connsiteY0" fmla="*/ 0 h 3841750"/>
              <a:gd name="connsiteX1" fmla="*/ 4159250 w 4159250"/>
              <a:gd name="connsiteY1" fmla="*/ 0 h 3841750"/>
              <a:gd name="connsiteX2" fmla="*/ 4032250 w 4159250"/>
              <a:gd name="connsiteY2" fmla="*/ 3168650 h 3841750"/>
              <a:gd name="connsiteX3" fmla="*/ 3949700 w 4159250"/>
              <a:gd name="connsiteY3" fmla="*/ 3841750 h 3841750"/>
              <a:gd name="connsiteX4" fmla="*/ 0 w 4159250"/>
              <a:gd name="connsiteY4" fmla="*/ 3759200 h 3841750"/>
              <a:gd name="connsiteX5" fmla="*/ 0 w 4159250"/>
              <a:gd name="connsiteY5" fmla="*/ 0 h 3841750"/>
              <a:gd name="connsiteX0" fmla="*/ 0 w 4159250"/>
              <a:gd name="connsiteY0" fmla="*/ 0 h 3841750"/>
              <a:gd name="connsiteX1" fmla="*/ 4159250 w 4159250"/>
              <a:gd name="connsiteY1" fmla="*/ 0 h 3841750"/>
              <a:gd name="connsiteX2" fmla="*/ 4032250 w 4159250"/>
              <a:gd name="connsiteY2" fmla="*/ 3168650 h 3841750"/>
              <a:gd name="connsiteX3" fmla="*/ 3949700 w 4159250"/>
              <a:gd name="connsiteY3" fmla="*/ 3841750 h 3841750"/>
              <a:gd name="connsiteX4" fmla="*/ 2336800 w 4159250"/>
              <a:gd name="connsiteY4" fmla="*/ 3803650 h 3841750"/>
              <a:gd name="connsiteX5" fmla="*/ 0 w 4159250"/>
              <a:gd name="connsiteY5" fmla="*/ 3759200 h 3841750"/>
              <a:gd name="connsiteX6" fmla="*/ 0 w 4159250"/>
              <a:gd name="connsiteY6" fmla="*/ 0 h 3841750"/>
              <a:gd name="connsiteX0" fmla="*/ 0 w 4159250"/>
              <a:gd name="connsiteY0" fmla="*/ 0 h 6896100"/>
              <a:gd name="connsiteX1" fmla="*/ 4159250 w 4159250"/>
              <a:gd name="connsiteY1" fmla="*/ 0 h 6896100"/>
              <a:gd name="connsiteX2" fmla="*/ 4032250 w 4159250"/>
              <a:gd name="connsiteY2" fmla="*/ 3168650 h 6896100"/>
              <a:gd name="connsiteX3" fmla="*/ 3949700 w 4159250"/>
              <a:gd name="connsiteY3" fmla="*/ 3841750 h 6896100"/>
              <a:gd name="connsiteX4" fmla="*/ 2774950 w 4159250"/>
              <a:gd name="connsiteY4" fmla="*/ 6896100 h 6896100"/>
              <a:gd name="connsiteX5" fmla="*/ 0 w 4159250"/>
              <a:gd name="connsiteY5" fmla="*/ 3759200 h 6896100"/>
              <a:gd name="connsiteX6" fmla="*/ 0 w 4159250"/>
              <a:gd name="connsiteY6" fmla="*/ 0 h 6896100"/>
              <a:gd name="connsiteX0" fmla="*/ 0 w 4159250"/>
              <a:gd name="connsiteY0" fmla="*/ 0 h 6896100"/>
              <a:gd name="connsiteX1" fmla="*/ 4159250 w 4159250"/>
              <a:gd name="connsiteY1" fmla="*/ 0 h 6896100"/>
              <a:gd name="connsiteX2" fmla="*/ 4032250 w 4159250"/>
              <a:gd name="connsiteY2" fmla="*/ 3168650 h 6896100"/>
              <a:gd name="connsiteX3" fmla="*/ 3949700 w 4159250"/>
              <a:gd name="connsiteY3" fmla="*/ 3841750 h 6896100"/>
              <a:gd name="connsiteX4" fmla="*/ 2774950 w 4159250"/>
              <a:gd name="connsiteY4" fmla="*/ 6896100 h 6896100"/>
              <a:gd name="connsiteX5" fmla="*/ 0 w 4159250"/>
              <a:gd name="connsiteY5" fmla="*/ 6781800 h 6896100"/>
              <a:gd name="connsiteX6" fmla="*/ 0 w 4159250"/>
              <a:gd name="connsiteY6" fmla="*/ 0 h 6896100"/>
              <a:gd name="connsiteX0" fmla="*/ 0 w 4159250"/>
              <a:gd name="connsiteY0" fmla="*/ 0 h 6896100"/>
              <a:gd name="connsiteX1" fmla="*/ 4159250 w 4159250"/>
              <a:gd name="connsiteY1" fmla="*/ 0 h 6896100"/>
              <a:gd name="connsiteX2" fmla="*/ 4032250 w 4159250"/>
              <a:gd name="connsiteY2" fmla="*/ 3168650 h 6896100"/>
              <a:gd name="connsiteX3" fmla="*/ 3949700 w 4159250"/>
              <a:gd name="connsiteY3" fmla="*/ 3841750 h 6896100"/>
              <a:gd name="connsiteX4" fmla="*/ 2774950 w 4159250"/>
              <a:gd name="connsiteY4" fmla="*/ 6896100 h 6896100"/>
              <a:gd name="connsiteX5" fmla="*/ 0 w 4159250"/>
              <a:gd name="connsiteY5" fmla="*/ 6896100 h 6896100"/>
              <a:gd name="connsiteX6" fmla="*/ 0 w 4159250"/>
              <a:gd name="connsiteY6" fmla="*/ 0 h 6896100"/>
              <a:gd name="connsiteX0" fmla="*/ 0 w 4159250"/>
              <a:gd name="connsiteY0" fmla="*/ 0 h 6896100"/>
              <a:gd name="connsiteX1" fmla="*/ 4159250 w 4159250"/>
              <a:gd name="connsiteY1" fmla="*/ 0 h 6896100"/>
              <a:gd name="connsiteX2" fmla="*/ 4032250 w 4159250"/>
              <a:gd name="connsiteY2" fmla="*/ 3168650 h 6896100"/>
              <a:gd name="connsiteX3" fmla="*/ 3949700 w 4159250"/>
              <a:gd name="connsiteY3" fmla="*/ 3841750 h 6896100"/>
              <a:gd name="connsiteX4" fmla="*/ 2774950 w 4159250"/>
              <a:gd name="connsiteY4" fmla="*/ 6896100 h 6896100"/>
              <a:gd name="connsiteX5" fmla="*/ 0 w 4159250"/>
              <a:gd name="connsiteY5" fmla="*/ 6896100 h 6896100"/>
              <a:gd name="connsiteX6" fmla="*/ 0 w 4159250"/>
              <a:gd name="connsiteY6" fmla="*/ 0 h 6896100"/>
              <a:gd name="connsiteX0" fmla="*/ 0 w 4159250"/>
              <a:gd name="connsiteY0" fmla="*/ 0 h 6896100"/>
              <a:gd name="connsiteX1" fmla="*/ 4159250 w 4159250"/>
              <a:gd name="connsiteY1" fmla="*/ 0 h 6896100"/>
              <a:gd name="connsiteX2" fmla="*/ 4032250 w 4159250"/>
              <a:gd name="connsiteY2" fmla="*/ 3168650 h 6896100"/>
              <a:gd name="connsiteX3" fmla="*/ 3949700 w 4159250"/>
              <a:gd name="connsiteY3" fmla="*/ 3841750 h 6896100"/>
              <a:gd name="connsiteX4" fmla="*/ 2774950 w 4159250"/>
              <a:gd name="connsiteY4" fmla="*/ 6896100 h 6896100"/>
              <a:gd name="connsiteX5" fmla="*/ 0 w 4159250"/>
              <a:gd name="connsiteY5" fmla="*/ 6896100 h 6896100"/>
              <a:gd name="connsiteX6" fmla="*/ 0 w 4159250"/>
              <a:gd name="connsiteY6" fmla="*/ 0 h 6896100"/>
              <a:gd name="connsiteX0" fmla="*/ 0 w 4159250"/>
              <a:gd name="connsiteY0" fmla="*/ 0 h 6896100"/>
              <a:gd name="connsiteX1" fmla="*/ 4159250 w 4159250"/>
              <a:gd name="connsiteY1" fmla="*/ 0 h 6896100"/>
              <a:gd name="connsiteX2" fmla="*/ 4070350 w 4159250"/>
              <a:gd name="connsiteY2" fmla="*/ 3038475 h 6896100"/>
              <a:gd name="connsiteX3" fmla="*/ 3949700 w 4159250"/>
              <a:gd name="connsiteY3" fmla="*/ 3841750 h 6896100"/>
              <a:gd name="connsiteX4" fmla="*/ 2774950 w 4159250"/>
              <a:gd name="connsiteY4" fmla="*/ 6896100 h 6896100"/>
              <a:gd name="connsiteX5" fmla="*/ 0 w 4159250"/>
              <a:gd name="connsiteY5" fmla="*/ 6896100 h 6896100"/>
              <a:gd name="connsiteX6" fmla="*/ 0 w 4159250"/>
              <a:gd name="connsiteY6" fmla="*/ 0 h 6896100"/>
              <a:gd name="connsiteX0" fmla="*/ 0 w 4159250"/>
              <a:gd name="connsiteY0" fmla="*/ 0 h 6896100"/>
              <a:gd name="connsiteX1" fmla="*/ 4159250 w 4159250"/>
              <a:gd name="connsiteY1" fmla="*/ 0 h 6896100"/>
              <a:gd name="connsiteX2" fmla="*/ 4070350 w 4159250"/>
              <a:gd name="connsiteY2" fmla="*/ 3038475 h 6896100"/>
              <a:gd name="connsiteX3" fmla="*/ 3949700 w 4159250"/>
              <a:gd name="connsiteY3" fmla="*/ 3841750 h 6896100"/>
              <a:gd name="connsiteX4" fmla="*/ 2774950 w 4159250"/>
              <a:gd name="connsiteY4" fmla="*/ 6896100 h 6896100"/>
              <a:gd name="connsiteX5" fmla="*/ 0 w 4159250"/>
              <a:gd name="connsiteY5" fmla="*/ 6896100 h 6896100"/>
              <a:gd name="connsiteX6" fmla="*/ 0 w 4159250"/>
              <a:gd name="connsiteY6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9250" h="6896100">
                <a:moveTo>
                  <a:pt x="0" y="0"/>
                </a:moveTo>
                <a:lnTo>
                  <a:pt x="4159250" y="0"/>
                </a:lnTo>
                <a:lnTo>
                  <a:pt x="4070350" y="3038475"/>
                </a:lnTo>
                <a:cubicBezTo>
                  <a:pt x="4068233" y="3342217"/>
                  <a:pt x="4034367" y="3572933"/>
                  <a:pt x="3949700" y="3841750"/>
                </a:cubicBezTo>
                <a:lnTo>
                  <a:pt x="2774950" y="6896100"/>
                </a:lnTo>
                <a:lnTo>
                  <a:pt x="0" y="6896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>
            <a:lvl1pPr algn="ctr">
              <a:buNone/>
              <a:defRPr sz="1500" b="0" i="0" baseline="0">
                <a:solidFill>
                  <a:srgbClr val="646464"/>
                </a:solidFill>
                <a:latin typeface="+mn-lt"/>
                <a:cs typeface="DIN Offc Pro"/>
              </a:defRPr>
            </a:lvl1pPr>
          </a:lstStyle>
          <a:p>
            <a:r>
              <a:rPr lang="en-US" dirty="0" smtClean="0"/>
              <a:t>Click icon to                 place image</a:t>
            </a:r>
            <a:endParaRPr lang="en-US" dirty="0"/>
          </a:p>
        </p:txBody>
      </p:sp>
      <p:sp>
        <p:nvSpPr>
          <p:cNvPr id="5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5667954" y="-3810"/>
            <a:ext cx="6529127" cy="4046220"/>
          </a:xfrm>
          <a:custGeom>
            <a:avLst/>
            <a:gdLst>
              <a:gd name="connsiteX0" fmla="*/ 0 w 5003800"/>
              <a:gd name="connsiteY0" fmla="*/ 0 h 3149600"/>
              <a:gd name="connsiteX1" fmla="*/ 5003800 w 5003800"/>
              <a:gd name="connsiteY1" fmla="*/ 0 h 3149600"/>
              <a:gd name="connsiteX2" fmla="*/ 5003800 w 5003800"/>
              <a:gd name="connsiteY2" fmla="*/ 3149600 h 3149600"/>
              <a:gd name="connsiteX3" fmla="*/ 0 w 5003800"/>
              <a:gd name="connsiteY3" fmla="*/ 3149600 h 3149600"/>
              <a:gd name="connsiteX4" fmla="*/ 0 w 5003800"/>
              <a:gd name="connsiteY4" fmla="*/ 0 h 3149600"/>
              <a:gd name="connsiteX0" fmla="*/ 211667 w 5003800"/>
              <a:gd name="connsiteY0" fmla="*/ 0 h 3149600"/>
              <a:gd name="connsiteX1" fmla="*/ 5003800 w 5003800"/>
              <a:gd name="connsiteY1" fmla="*/ 0 h 3149600"/>
              <a:gd name="connsiteX2" fmla="*/ 5003800 w 5003800"/>
              <a:gd name="connsiteY2" fmla="*/ 3149600 h 3149600"/>
              <a:gd name="connsiteX3" fmla="*/ 0 w 5003800"/>
              <a:gd name="connsiteY3" fmla="*/ 3149600 h 3149600"/>
              <a:gd name="connsiteX4" fmla="*/ 211667 w 5003800"/>
              <a:gd name="connsiteY4" fmla="*/ 0 h 3149600"/>
              <a:gd name="connsiteX0" fmla="*/ 84667 w 5003800"/>
              <a:gd name="connsiteY0" fmla="*/ 0 h 3149600"/>
              <a:gd name="connsiteX1" fmla="*/ 5003800 w 5003800"/>
              <a:gd name="connsiteY1" fmla="*/ 0 h 3149600"/>
              <a:gd name="connsiteX2" fmla="*/ 5003800 w 5003800"/>
              <a:gd name="connsiteY2" fmla="*/ 3149600 h 3149600"/>
              <a:gd name="connsiteX3" fmla="*/ 0 w 5003800"/>
              <a:gd name="connsiteY3" fmla="*/ 3149600 h 3149600"/>
              <a:gd name="connsiteX4" fmla="*/ 84667 w 5003800"/>
              <a:gd name="connsiteY4" fmla="*/ 0 h 3149600"/>
              <a:gd name="connsiteX0" fmla="*/ 84667 w 5003800"/>
              <a:gd name="connsiteY0" fmla="*/ 0 h 3149600"/>
              <a:gd name="connsiteX1" fmla="*/ 5003800 w 5003800"/>
              <a:gd name="connsiteY1" fmla="*/ 0 h 3149600"/>
              <a:gd name="connsiteX2" fmla="*/ 5003800 w 5003800"/>
              <a:gd name="connsiteY2" fmla="*/ 3149600 h 3149600"/>
              <a:gd name="connsiteX3" fmla="*/ 0 w 5003800"/>
              <a:gd name="connsiteY3" fmla="*/ 3149600 h 3149600"/>
              <a:gd name="connsiteX4" fmla="*/ 84667 w 5003800"/>
              <a:gd name="connsiteY4" fmla="*/ 0 h 3149600"/>
              <a:gd name="connsiteX0" fmla="*/ 84667 w 5003800"/>
              <a:gd name="connsiteY0" fmla="*/ 0 h 3640666"/>
              <a:gd name="connsiteX1" fmla="*/ 5003800 w 5003800"/>
              <a:gd name="connsiteY1" fmla="*/ 0 h 3640666"/>
              <a:gd name="connsiteX2" fmla="*/ 262466 w 5003800"/>
              <a:gd name="connsiteY2" fmla="*/ 3640666 h 3640666"/>
              <a:gd name="connsiteX3" fmla="*/ 0 w 5003800"/>
              <a:gd name="connsiteY3" fmla="*/ 3149600 h 3640666"/>
              <a:gd name="connsiteX4" fmla="*/ 84667 w 5003800"/>
              <a:gd name="connsiteY4" fmla="*/ 0 h 3640666"/>
              <a:gd name="connsiteX0" fmla="*/ 112890 w 5032023"/>
              <a:gd name="connsiteY0" fmla="*/ 0 h 3640666"/>
              <a:gd name="connsiteX1" fmla="*/ 5032023 w 5032023"/>
              <a:gd name="connsiteY1" fmla="*/ 0 h 3640666"/>
              <a:gd name="connsiteX2" fmla="*/ 290689 w 5032023"/>
              <a:gd name="connsiteY2" fmla="*/ 3640666 h 3640666"/>
              <a:gd name="connsiteX3" fmla="*/ 28223 w 5032023"/>
              <a:gd name="connsiteY3" fmla="*/ 3149600 h 3640666"/>
              <a:gd name="connsiteX4" fmla="*/ 112890 w 5032023"/>
              <a:gd name="connsiteY4" fmla="*/ 0 h 3640666"/>
              <a:gd name="connsiteX0" fmla="*/ 112890 w 5032023"/>
              <a:gd name="connsiteY0" fmla="*/ 0 h 3640666"/>
              <a:gd name="connsiteX1" fmla="*/ 5032023 w 5032023"/>
              <a:gd name="connsiteY1" fmla="*/ 0 h 3640666"/>
              <a:gd name="connsiteX2" fmla="*/ 290689 w 5032023"/>
              <a:gd name="connsiteY2" fmla="*/ 3640666 h 3640666"/>
              <a:gd name="connsiteX3" fmla="*/ 28223 w 5032023"/>
              <a:gd name="connsiteY3" fmla="*/ 3149600 h 3640666"/>
              <a:gd name="connsiteX4" fmla="*/ 112890 w 5032023"/>
              <a:gd name="connsiteY4" fmla="*/ 0 h 3640666"/>
              <a:gd name="connsiteX0" fmla="*/ 112890 w 5032023"/>
              <a:gd name="connsiteY0" fmla="*/ 0 h 3640666"/>
              <a:gd name="connsiteX1" fmla="*/ 5032023 w 5032023"/>
              <a:gd name="connsiteY1" fmla="*/ 0 h 3640666"/>
              <a:gd name="connsiteX2" fmla="*/ 3169356 w 5032023"/>
              <a:gd name="connsiteY2" fmla="*/ 1405467 h 3640666"/>
              <a:gd name="connsiteX3" fmla="*/ 290689 w 5032023"/>
              <a:gd name="connsiteY3" fmla="*/ 3640666 h 3640666"/>
              <a:gd name="connsiteX4" fmla="*/ 28223 w 5032023"/>
              <a:gd name="connsiteY4" fmla="*/ 3149600 h 3640666"/>
              <a:gd name="connsiteX5" fmla="*/ 112890 w 5032023"/>
              <a:gd name="connsiteY5" fmla="*/ 0 h 3640666"/>
              <a:gd name="connsiteX0" fmla="*/ 112890 w 5032023"/>
              <a:gd name="connsiteY0" fmla="*/ 0 h 4165601"/>
              <a:gd name="connsiteX1" fmla="*/ 5032023 w 5032023"/>
              <a:gd name="connsiteY1" fmla="*/ 0 h 4165601"/>
              <a:gd name="connsiteX2" fmla="*/ 4998156 w 5032023"/>
              <a:gd name="connsiteY2" fmla="*/ 4165601 h 4165601"/>
              <a:gd name="connsiteX3" fmla="*/ 290689 w 5032023"/>
              <a:gd name="connsiteY3" fmla="*/ 3640666 h 4165601"/>
              <a:gd name="connsiteX4" fmla="*/ 28223 w 5032023"/>
              <a:gd name="connsiteY4" fmla="*/ 3149600 h 4165601"/>
              <a:gd name="connsiteX5" fmla="*/ 112890 w 5032023"/>
              <a:gd name="connsiteY5" fmla="*/ 0 h 4165601"/>
              <a:gd name="connsiteX0" fmla="*/ 84667 w 5003800"/>
              <a:gd name="connsiteY0" fmla="*/ 0 h 4165601"/>
              <a:gd name="connsiteX1" fmla="*/ 5003800 w 5003800"/>
              <a:gd name="connsiteY1" fmla="*/ 0 h 4165601"/>
              <a:gd name="connsiteX2" fmla="*/ 4969933 w 5003800"/>
              <a:gd name="connsiteY2" fmla="*/ 4165601 h 4165601"/>
              <a:gd name="connsiteX3" fmla="*/ 262466 w 5003800"/>
              <a:gd name="connsiteY3" fmla="*/ 3640666 h 4165601"/>
              <a:gd name="connsiteX4" fmla="*/ 0 w 5003800"/>
              <a:gd name="connsiteY4" fmla="*/ 3149600 h 4165601"/>
              <a:gd name="connsiteX5" fmla="*/ 84835 w 5003800"/>
              <a:gd name="connsiteY5" fmla="*/ 105728 h 4165601"/>
              <a:gd name="connsiteX6" fmla="*/ 84667 w 5003800"/>
              <a:gd name="connsiteY6" fmla="*/ 0 h 4165601"/>
              <a:gd name="connsiteX0" fmla="*/ 84835 w 5003800"/>
              <a:gd name="connsiteY0" fmla="*/ 105728 h 4165601"/>
              <a:gd name="connsiteX1" fmla="*/ 5003800 w 5003800"/>
              <a:gd name="connsiteY1" fmla="*/ 0 h 4165601"/>
              <a:gd name="connsiteX2" fmla="*/ 4969933 w 5003800"/>
              <a:gd name="connsiteY2" fmla="*/ 4165601 h 4165601"/>
              <a:gd name="connsiteX3" fmla="*/ 262466 w 5003800"/>
              <a:gd name="connsiteY3" fmla="*/ 3640666 h 4165601"/>
              <a:gd name="connsiteX4" fmla="*/ 0 w 5003800"/>
              <a:gd name="connsiteY4" fmla="*/ 3149600 h 4165601"/>
              <a:gd name="connsiteX5" fmla="*/ 84835 w 5003800"/>
              <a:gd name="connsiteY5" fmla="*/ 105728 h 4165601"/>
              <a:gd name="connsiteX0" fmla="*/ 84835 w 4969933"/>
              <a:gd name="connsiteY0" fmla="*/ 40958 h 4100831"/>
              <a:gd name="connsiteX1" fmla="*/ 4917377 w 4969933"/>
              <a:gd name="connsiteY1" fmla="*/ 0 h 4100831"/>
              <a:gd name="connsiteX2" fmla="*/ 4969933 w 4969933"/>
              <a:gd name="connsiteY2" fmla="*/ 4100831 h 4100831"/>
              <a:gd name="connsiteX3" fmla="*/ 262466 w 4969933"/>
              <a:gd name="connsiteY3" fmla="*/ 3575896 h 4100831"/>
              <a:gd name="connsiteX4" fmla="*/ 0 w 4969933"/>
              <a:gd name="connsiteY4" fmla="*/ 3084830 h 4100831"/>
              <a:gd name="connsiteX5" fmla="*/ 84835 w 4969933"/>
              <a:gd name="connsiteY5" fmla="*/ 40958 h 4100831"/>
              <a:gd name="connsiteX0" fmla="*/ 84835 w 4969933"/>
              <a:gd name="connsiteY0" fmla="*/ 0 h 4059873"/>
              <a:gd name="connsiteX1" fmla="*/ 4827122 w 4969933"/>
              <a:gd name="connsiteY1" fmla="*/ 23812 h 4059873"/>
              <a:gd name="connsiteX2" fmla="*/ 4969933 w 4969933"/>
              <a:gd name="connsiteY2" fmla="*/ 4059873 h 4059873"/>
              <a:gd name="connsiteX3" fmla="*/ 262466 w 4969933"/>
              <a:gd name="connsiteY3" fmla="*/ 3534938 h 4059873"/>
              <a:gd name="connsiteX4" fmla="*/ 0 w 4969933"/>
              <a:gd name="connsiteY4" fmla="*/ 3043872 h 4059873"/>
              <a:gd name="connsiteX5" fmla="*/ 84835 w 4969933"/>
              <a:gd name="connsiteY5" fmla="*/ 0 h 4059873"/>
              <a:gd name="connsiteX0" fmla="*/ 84835 w 4969933"/>
              <a:gd name="connsiteY0" fmla="*/ 0 h 4059873"/>
              <a:gd name="connsiteX1" fmla="*/ 4893093 w 4969933"/>
              <a:gd name="connsiteY1" fmla="*/ 4762 h 4059873"/>
              <a:gd name="connsiteX2" fmla="*/ 4969933 w 4969933"/>
              <a:gd name="connsiteY2" fmla="*/ 4059873 h 4059873"/>
              <a:gd name="connsiteX3" fmla="*/ 262466 w 4969933"/>
              <a:gd name="connsiteY3" fmla="*/ 3534938 h 4059873"/>
              <a:gd name="connsiteX4" fmla="*/ 0 w 4969933"/>
              <a:gd name="connsiteY4" fmla="*/ 3043872 h 4059873"/>
              <a:gd name="connsiteX5" fmla="*/ 84835 w 4969933"/>
              <a:gd name="connsiteY5" fmla="*/ 0 h 4059873"/>
              <a:gd name="connsiteX0" fmla="*/ 84835 w 4969933"/>
              <a:gd name="connsiteY0" fmla="*/ 0 h 4059873"/>
              <a:gd name="connsiteX1" fmla="*/ 4893093 w 4969933"/>
              <a:gd name="connsiteY1" fmla="*/ 4762 h 4059873"/>
              <a:gd name="connsiteX2" fmla="*/ 4969933 w 4969933"/>
              <a:gd name="connsiteY2" fmla="*/ 4059873 h 4059873"/>
              <a:gd name="connsiteX3" fmla="*/ 4898047 w 4969933"/>
              <a:gd name="connsiteY3" fmla="*/ 4046220 h 4059873"/>
              <a:gd name="connsiteX4" fmla="*/ 262466 w 4969933"/>
              <a:gd name="connsiteY4" fmla="*/ 3534938 h 4059873"/>
              <a:gd name="connsiteX5" fmla="*/ 0 w 4969933"/>
              <a:gd name="connsiteY5" fmla="*/ 3043872 h 4059873"/>
              <a:gd name="connsiteX6" fmla="*/ 84835 w 4969933"/>
              <a:gd name="connsiteY6" fmla="*/ 0 h 4059873"/>
              <a:gd name="connsiteX0" fmla="*/ 84835 w 4898047"/>
              <a:gd name="connsiteY0" fmla="*/ 0 h 4046220"/>
              <a:gd name="connsiteX1" fmla="*/ 4893093 w 4898047"/>
              <a:gd name="connsiteY1" fmla="*/ 4762 h 4046220"/>
              <a:gd name="connsiteX2" fmla="*/ 4898047 w 4898047"/>
              <a:gd name="connsiteY2" fmla="*/ 4046220 h 4046220"/>
              <a:gd name="connsiteX3" fmla="*/ 262466 w 4898047"/>
              <a:gd name="connsiteY3" fmla="*/ 3534938 h 4046220"/>
              <a:gd name="connsiteX4" fmla="*/ 0 w 4898047"/>
              <a:gd name="connsiteY4" fmla="*/ 3043872 h 4046220"/>
              <a:gd name="connsiteX5" fmla="*/ 84835 w 4898047"/>
              <a:gd name="connsiteY5" fmla="*/ 0 h 404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98047" h="4046220">
                <a:moveTo>
                  <a:pt x="84835" y="0"/>
                </a:moveTo>
                <a:lnTo>
                  <a:pt x="4893093" y="4762"/>
                </a:lnTo>
                <a:cubicBezTo>
                  <a:pt x="4894744" y="1351915"/>
                  <a:pt x="4896396" y="2699067"/>
                  <a:pt x="4898047" y="4046220"/>
                </a:cubicBezTo>
                <a:lnTo>
                  <a:pt x="262466" y="3534938"/>
                </a:lnTo>
                <a:cubicBezTo>
                  <a:pt x="-28223" y="3455916"/>
                  <a:pt x="2822" y="3292227"/>
                  <a:pt x="0" y="3043872"/>
                </a:cubicBezTo>
                <a:lnTo>
                  <a:pt x="8483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>
            <a:lvl1pPr algn="ctr">
              <a:buNone/>
              <a:defRPr sz="1500" b="0" i="0" baseline="0">
                <a:solidFill>
                  <a:srgbClr val="646464"/>
                </a:solidFill>
                <a:latin typeface="+mn-lt"/>
                <a:cs typeface="DIN Offc Pro"/>
              </a:defRPr>
            </a:lvl1pPr>
          </a:lstStyle>
          <a:p>
            <a:r>
              <a:rPr lang="en-US" dirty="0" smtClean="0"/>
              <a:t>Click icon to                 place image</a:t>
            </a:r>
            <a:endParaRPr lang="en-US" dirty="0"/>
          </a:p>
        </p:txBody>
      </p:sp>
      <p:sp>
        <p:nvSpPr>
          <p:cNvPr id="6" name="Picture Placeholder 20"/>
          <p:cNvSpPr>
            <a:spLocks noGrp="1"/>
          </p:cNvSpPr>
          <p:nvPr>
            <p:ph type="pic" sz="quarter" idx="12" hasCustomPrompt="1"/>
          </p:nvPr>
        </p:nvSpPr>
        <p:spPr>
          <a:xfrm>
            <a:off x="3967482" y="3717820"/>
            <a:ext cx="8233413" cy="3145799"/>
          </a:xfrm>
          <a:custGeom>
            <a:avLst/>
            <a:gdLst>
              <a:gd name="connsiteX0" fmla="*/ 0 w 5198534"/>
              <a:gd name="connsiteY0" fmla="*/ 0 h 2658537"/>
              <a:gd name="connsiteX1" fmla="*/ 5198534 w 5198534"/>
              <a:gd name="connsiteY1" fmla="*/ 0 h 2658537"/>
              <a:gd name="connsiteX2" fmla="*/ 5198534 w 5198534"/>
              <a:gd name="connsiteY2" fmla="*/ 2658537 h 2658537"/>
              <a:gd name="connsiteX3" fmla="*/ 0 w 5198534"/>
              <a:gd name="connsiteY3" fmla="*/ 2658537 h 2658537"/>
              <a:gd name="connsiteX4" fmla="*/ 0 w 5198534"/>
              <a:gd name="connsiteY4" fmla="*/ 0 h 2658537"/>
              <a:gd name="connsiteX0" fmla="*/ 457200 w 5198534"/>
              <a:gd name="connsiteY0" fmla="*/ 0 h 3234271"/>
              <a:gd name="connsiteX1" fmla="*/ 5198534 w 5198534"/>
              <a:gd name="connsiteY1" fmla="*/ 575734 h 3234271"/>
              <a:gd name="connsiteX2" fmla="*/ 5198534 w 5198534"/>
              <a:gd name="connsiteY2" fmla="*/ 3234271 h 3234271"/>
              <a:gd name="connsiteX3" fmla="*/ 0 w 5198534"/>
              <a:gd name="connsiteY3" fmla="*/ 3234271 h 3234271"/>
              <a:gd name="connsiteX4" fmla="*/ 457200 w 5198534"/>
              <a:gd name="connsiteY4" fmla="*/ 0 h 3234271"/>
              <a:gd name="connsiteX0" fmla="*/ 457200 w 5198534"/>
              <a:gd name="connsiteY0" fmla="*/ 0 h 3234271"/>
              <a:gd name="connsiteX1" fmla="*/ 5198534 w 5198534"/>
              <a:gd name="connsiteY1" fmla="*/ 474134 h 3234271"/>
              <a:gd name="connsiteX2" fmla="*/ 5198534 w 5198534"/>
              <a:gd name="connsiteY2" fmla="*/ 3234271 h 3234271"/>
              <a:gd name="connsiteX3" fmla="*/ 0 w 5198534"/>
              <a:gd name="connsiteY3" fmla="*/ 3234271 h 3234271"/>
              <a:gd name="connsiteX4" fmla="*/ 457200 w 5198534"/>
              <a:gd name="connsiteY4" fmla="*/ 0 h 3234271"/>
              <a:gd name="connsiteX0" fmla="*/ 821267 w 5198534"/>
              <a:gd name="connsiteY0" fmla="*/ 0 h 3234271"/>
              <a:gd name="connsiteX1" fmla="*/ 5198534 w 5198534"/>
              <a:gd name="connsiteY1" fmla="*/ 474134 h 3234271"/>
              <a:gd name="connsiteX2" fmla="*/ 5198534 w 5198534"/>
              <a:gd name="connsiteY2" fmla="*/ 3234271 h 3234271"/>
              <a:gd name="connsiteX3" fmla="*/ 0 w 5198534"/>
              <a:gd name="connsiteY3" fmla="*/ 3234271 h 3234271"/>
              <a:gd name="connsiteX4" fmla="*/ 821267 w 5198534"/>
              <a:gd name="connsiteY4" fmla="*/ 0 h 3234271"/>
              <a:gd name="connsiteX0" fmla="*/ 440267 w 5198534"/>
              <a:gd name="connsiteY0" fmla="*/ 0 h 3234271"/>
              <a:gd name="connsiteX1" fmla="*/ 5198534 w 5198534"/>
              <a:gd name="connsiteY1" fmla="*/ 474134 h 3234271"/>
              <a:gd name="connsiteX2" fmla="*/ 5198534 w 5198534"/>
              <a:gd name="connsiteY2" fmla="*/ 3234271 h 3234271"/>
              <a:gd name="connsiteX3" fmla="*/ 0 w 5198534"/>
              <a:gd name="connsiteY3" fmla="*/ 3234271 h 3234271"/>
              <a:gd name="connsiteX4" fmla="*/ 440267 w 5198534"/>
              <a:gd name="connsiteY4" fmla="*/ 0 h 3234271"/>
              <a:gd name="connsiteX0" fmla="*/ 537634 w 5198534"/>
              <a:gd name="connsiteY0" fmla="*/ 0 h 3285071"/>
              <a:gd name="connsiteX1" fmla="*/ 5198534 w 5198534"/>
              <a:gd name="connsiteY1" fmla="*/ 524934 h 3285071"/>
              <a:gd name="connsiteX2" fmla="*/ 5198534 w 5198534"/>
              <a:gd name="connsiteY2" fmla="*/ 3285071 h 3285071"/>
              <a:gd name="connsiteX3" fmla="*/ 0 w 5198534"/>
              <a:gd name="connsiteY3" fmla="*/ 3285071 h 3285071"/>
              <a:gd name="connsiteX4" fmla="*/ 537634 w 5198534"/>
              <a:gd name="connsiteY4" fmla="*/ 0 h 3285071"/>
              <a:gd name="connsiteX0" fmla="*/ 537634 w 5198534"/>
              <a:gd name="connsiteY0" fmla="*/ 0 h 3285071"/>
              <a:gd name="connsiteX1" fmla="*/ 5198534 w 5198534"/>
              <a:gd name="connsiteY1" fmla="*/ 524934 h 3285071"/>
              <a:gd name="connsiteX2" fmla="*/ 5198534 w 5198534"/>
              <a:gd name="connsiteY2" fmla="*/ 3285071 h 3285071"/>
              <a:gd name="connsiteX3" fmla="*/ 0 w 5198534"/>
              <a:gd name="connsiteY3" fmla="*/ 3285071 h 3285071"/>
              <a:gd name="connsiteX4" fmla="*/ 347134 w 5198534"/>
              <a:gd name="connsiteY4" fmla="*/ 1159932 h 3285071"/>
              <a:gd name="connsiteX5" fmla="*/ 537634 w 5198534"/>
              <a:gd name="connsiteY5" fmla="*/ 0 h 3285071"/>
              <a:gd name="connsiteX0" fmla="*/ 605367 w 5266267"/>
              <a:gd name="connsiteY0" fmla="*/ 0 h 3285071"/>
              <a:gd name="connsiteX1" fmla="*/ 5266267 w 5266267"/>
              <a:gd name="connsiteY1" fmla="*/ 524934 h 3285071"/>
              <a:gd name="connsiteX2" fmla="*/ 5266267 w 5266267"/>
              <a:gd name="connsiteY2" fmla="*/ 3285071 h 3285071"/>
              <a:gd name="connsiteX3" fmla="*/ 67733 w 5266267"/>
              <a:gd name="connsiteY3" fmla="*/ 3285071 h 3285071"/>
              <a:gd name="connsiteX4" fmla="*/ 0 w 5266267"/>
              <a:gd name="connsiteY4" fmla="*/ 321732 h 3285071"/>
              <a:gd name="connsiteX5" fmla="*/ 605367 w 5266267"/>
              <a:gd name="connsiteY5" fmla="*/ 0 h 3285071"/>
              <a:gd name="connsiteX0" fmla="*/ 605367 w 5266267"/>
              <a:gd name="connsiteY0" fmla="*/ 35278 h 3320349"/>
              <a:gd name="connsiteX1" fmla="*/ 5266267 w 5266267"/>
              <a:gd name="connsiteY1" fmla="*/ 560212 h 3320349"/>
              <a:gd name="connsiteX2" fmla="*/ 5266267 w 5266267"/>
              <a:gd name="connsiteY2" fmla="*/ 3320349 h 3320349"/>
              <a:gd name="connsiteX3" fmla="*/ 67733 w 5266267"/>
              <a:gd name="connsiteY3" fmla="*/ 3320349 h 3320349"/>
              <a:gd name="connsiteX4" fmla="*/ 0 w 5266267"/>
              <a:gd name="connsiteY4" fmla="*/ 357010 h 3320349"/>
              <a:gd name="connsiteX5" fmla="*/ 605367 w 5266267"/>
              <a:gd name="connsiteY5" fmla="*/ 35278 h 3320349"/>
              <a:gd name="connsiteX0" fmla="*/ 605367 w 5266267"/>
              <a:gd name="connsiteY0" fmla="*/ 35278 h 3320349"/>
              <a:gd name="connsiteX1" fmla="*/ 5266267 w 5266267"/>
              <a:gd name="connsiteY1" fmla="*/ 560212 h 3320349"/>
              <a:gd name="connsiteX2" fmla="*/ 5266267 w 5266267"/>
              <a:gd name="connsiteY2" fmla="*/ 3320349 h 3320349"/>
              <a:gd name="connsiteX3" fmla="*/ 67733 w 5266267"/>
              <a:gd name="connsiteY3" fmla="*/ 3320349 h 3320349"/>
              <a:gd name="connsiteX4" fmla="*/ 0 w 5266267"/>
              <a:gd name="connsiteY4" fmla="*/ 357010 h 3320349"/>
              <a:gd name="connsiteX5" fmla="*/ 605367 w 5266267"/>
              <a:gd name="connsiteY5" fmla="*/ 35278 h 3320349"/>
              <a:gd name="connsiteX0" fmla="*/ 1752601 w 6413501"/>
              <a:gd name="connsiteY0" fmla="*/ 35278 h 3320349"/>
              <a:gd name="connsiteX1" fmla="*/ 6413501 w 6413501"/>
              <a:gd name="connsiteY1" fmla="*/ 560212 h 3320349"/>
              <a:gd name="connsiteX2" fmla="*/ 6413501 w 6413501"/>
              <a:gd name="connsiteY2" fmla="*/ 3320349 h 3320349"/>
              <a:gd name="connsiteX3" fmla="*/ 0 w 6413501"/>
              <a:gd name="connsiteY3" fmla="*/ 3320349 h 3320349"/>
              <a:gd name="connsiteX4" fmla="*/ 1147234 w 6413501"/>
              <a:gd name="connsiteY4" fmla="*/ 357010 h 3320349"/>
              <a:gd name="connsiteX5" fmla="*/ 1752601 w 6413501"/>
              <a:gd name="connsiteY5" fmla="*/ 35278 h 3320349"/>
              <a:gd name="connsiteX0" fmla="*/ 1752601 w 6413501"/>
              <a:gd name="connsiteY0" fmla="*/ 6814 h 3291885"/>
              <a:gd name="connsiteX1" fmla="*/ 6231573 w 6413501"/>
              <a:gd name="connsiteY1" fmla="*/ 511172 h 3291885"/>
              <a:gd name="connsiteX2" fmla="*/ 6413501 w 6413501"/>
              <a:gd name="connsiteY2" fmla="*/ 531748 h 3291885"/>
              <a:gd name="connsiteX3" fmla="*/ 6413501 w 6413501"/>
              <a:gd name="connsiteY3" fmla="*/ 3291885 h 3291885"/>
              <a:gd name="connsiteX4" fmla="*/ 0 w 6413501"/>
              <a:gd name="connsiteY4" fmla="*/ 3291885 h 3291885"/>
              <a:gd name="connsiteX5" fmla="*/ 1147234 w 6413501"/>
              <a:gd name="connsiteY5" fmla="*/ 328546 h 3291885"/>
              <a:gd name="connsiteX6" fmla="*/ 1752601 w 6413501"/>
              <a:gd name="connsiteY6" fmla="*/ 6814 h 3291885"/>
              <a:gd name="connsiteX0" fmla="*/ 1752601 w 6413501"/>
              <a:gd name="connsiteY0" fmla="*/ 6814 h 3291885"/>
              <a:gd name="connsiteX1" fmla="*/ 6231573 w 6413501"/>
              <a:gd name="connsiteY1" fmla="*/ 511172 h 3291885"/>
              <a:gd name="connsiteX2" fmla="*/ 6413501 w 6413501"/>
              <a:gd name="connsiteY2" fmla="*/ 3291885 h 3291885"/>
              <a:gd name="connsiteX3" fmla="*/ 0 w 6413501"/>
              <a:gd name="connsiteY3" fmla="*/ 3291885 h 3291885"/>
              <a:gd name="connsiteX4" fmla="*/ 1147234 w 6413501"/>
              <a:gd name="connsiteY4" fmla="*/ 328546 h 3291885"/>
              <a:gd name="connsiteX5" fmla="*/ 1752601 w 6413501"/>
              <a:gd name="connsiteY5" fmla="*/ 6814 h 3291885"/>
              <a:gd name="connsiteX0" fmla="*/ 1752601 w 6264912"/>
              <a:gd name="connsiteY0" fmla="*/ 6814 h 3291885"/>
              <a:gd name="connsiteX1" fmla="*/ 6231573 w 6264912"/>
              <a:gd name="connsiteY1" fmla="*/ 511172 h 3291885"/>
              <a:gd name="connsiteX2" fmla="*/ 6264912 w 6264912"/>
              <a:gd name="connsiteY2" fmla="*/ 3127395 h 3291885"/>
              <a:gd name="connsiteX3" fmla="*/ 0 w 6264912"/>
              <a:gd name="connsiteY3" fmla="*/ 3291885 h 3291885"/>
              <a:gd name="connsiteX4" fmla="*/ 1147234 w 6264912"/>
              <a:gd name="connsiteY4" fmla="*/ 328546 h 3291885"/>
              <a:gd name="connsiteX5" fmla="*/ 1752601 w 6264912"/>
              <a:gd name="connsiteY5" fmla="*/ 6814 h 3291885"/>
              <a:gd name="connsiteX0" fmla="*/ 1752601 w 6231573"/>
              <a:gd name="connsiteY0" fmla="*/ 6814 h 3291885"/>
              <a:gd name="connsiteX1" fmla="*/ 6231573 w 6231573"/>
              <a:gd name="connsiteY1" fmla="*/ 511172 h 3291885"/>
              <a:gd name="connsiteX2" fmla="*/ 6120133 w 6231573"/>
              <a:gd name="connsiteY2" fmla="*/ 3061979 h 3291885"/>
              <a:gd name="connsiteX3" fmla="*/ 0 w 6231573"/>
              <a:gd name="connsiteY3" fmla="*/ 3291885 h 3291885"/>
              <a:gd name="connsiteX4" fmla="*/ 1147234 w 6231573"/>
              <a:gd name="connsiteY4" fmla="*/ 328546 h 3291885"/>
              <a:gd name="connsiteX5" fmla="*/ 1752601 w 6231573"/>
              <a:gd name="connsiteY5" fmla="*/ 6814 h 3291885"/>
              <a:gd name="connsiteX0" fmla="*/ 1752601 w 6234434"/>
              <a:gd name="connsiteY0" fmla="*/ 6814 h 3291885"/>
              <a:gd name="connsiteX1" fmla="*/ 6231573 w 6234434"/>
              <a:gd name="connsiteY1" fmla="*/ 511172 h 3291885"/>
              <a:gd name="connsiteX2" fmla="*/ 6234434 w 6234434"/>
              <a:gd name="connsiteY2" fmla="*/ 3145135 h 3291885"/>
              <a:gd name="connsiteX3" fmla="*/ 0 w 6234434"/>
              <a:gd name="connsiteY3" fmla="*/ 3291885 h 3291885"/>
              <a:gd name="connsiteX4" fmla="*/ 1147234 w 6234434"/>
              <a:gd name="connsiteY4" fmla="*/ 328546 h 3291885"/>
              <a:gd name="connsiteX5" fmla="*/ 1752601 w 6234434"/>
              <a:gd name="connsiteY5" fmla="*/ 6814 h 3291885"/>
              <a:gd name="connsiteX0" fmla="*/ 1752601 w 6234434"/>
              <a:gd name="connsiteY0" fmla="*/ 6814 h 3291885"/>
              <a:gd name="connsiteX1" fmla="*/ 6231573 w 6234434"/>
              <a:gd name="connsiteY1" fmla="*/ 511172 h 3291885"/>
              <a:gd name="connsiteX2" fmla="*/ 6234434 w 6234434"/>
              <a:gd name="connsiteY2" fmla="*/ 3145135 h 3291885"/>
              <a:gd name="connsiteX3" fmla="*/ 0 w 6234434"/>
              <a:gd name="connsiteY3" fmla="*/ 3291885 h 3291885"/>
              <a:gd name="connsiteX4" fmla="*/ 59373 w 6234434"/>
              <a:gd name="connsiteY4" fmla="*/ 3139517 h 3291885"/>
              <a:gd name="connsiteX5" fmla="*/ 1147234 w 6234434"/>
              <a:gd name="connsiteY5" fmla="*/ 328546 h 3291885"/>
              <a:gd name="connsiteX6" fmla="*/ 1752601 w 6234434"/>
              <a:gd name="connsiteY6" fmla="*/ 6814 h 3291885"/>
              <a:gd name="connsiteX0" fmla="*/ 1693228 w 6175061"/>
              <a:gd name="connsiteY0" fmla="*/ 6814 h 3145135"/>
              <a:gd name="connsiteX1" fmla="*/ 6172200 w 6175061"/>
              <a:gd name="connsiteY1" fmla="*/ 511172 h 3145135"/>
              <a:gd name="connsiteX2" fmla="*/ 6175061 w 6175061"/>
              <a:gd name="connsiteY2" fmla="*/ 3145135 h 3145135"/>
              <a:gd name="connsiteX3" fmla="*/ 0 w 6175061"/>
              <a:gd name="connsiteY3" fmla="*/ 3139517 h 3145135"/>
              <a:gd name="connsiteX4" fmla="*/ 1087861 w 6175061"/>
              <a:gd name="connsiteY4" fmla="*/ 328546 h 3145135"/>
              <a:gd name="connsiteX5" fmla="*/ 1693228 w 6175061"/>
              <a:gd name="connsiteY5" fmla="*/ 6814 h 3145135"/>
              <a:gd name="connsiteX0" fmla="*/ 1693228 w 6175061"/>
              <a:gd name="connsiteY0" fmla="*/ 6814 h 3145135"/>
              <a:gd name="connsiteX1" fmla="*/ 6172200 w 6175061"/>
              <a:gd name="connsiteY1" fmla="*/ 511172 h 3145135"/>
              <a:gd name="connsiteX2" fmla="*/ 6175061 w 6175061"/>
              <a:gd name="connsiteY2" fmla="*/ 3145135 h 3145135"/>
              <a:gd name="connsiteX3" fmla="*/ 0 w 6175061"/>
              <a:gd name="connsiteY3" fmla="*/ 3138854 h 3145135"/>
              <a:gd name="connsiteX4" fmla="*/ 1087861 w 6175061"/>
              <a:gd name="connsiteY4" fmla="*/ 328546 h 3145135"/>
              <a:gd name="connsiteX5" fmla="*/ 1693228 w 6175061"/>
              <a:gd name="connsiteY5" fmla="*/ 6814 h 314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5061" h="3145135">
                <a:moveTo>
                  <a:pt x="1693228" y="6814"/>
                </a:moveTo>
                <a:lnTo>
                  <a:pt x="6172200" y="511172"/>
                </a:lnTo>
                <a:cubicBezTo>
                  <a:pt x="6173154" y="1389160"/>
                  <a:pt x="6174107" y="2267147"/>
                  <a:pt x="6175061" y="3145135"/>
                </a:cubicBezTo>
                <a:lnTo>
                  <a:pt x="0" y="3138854"/>
                </a:lnTo>
                <a:lnTo>
                  <a:pt x="1087861" y="328546"/>
                </a:lnTo>
                <a:cubicBezTo>
                  <a:pt x="1243084" y="-28464"/>
                  <a:pt x="1453339" y="-8709"/>
                  <a:pt x="1693228" y="68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>
            <a:lvl1pPr algn="ctr">
              <a:buNone/>
              <a:defRPr sz="1500" b="0" i="0" baseline="0">
                <a:solidFill>
                  <a:srgbClr val="646464"/>
                </a:solidFill>
                <a:latin typeface="+mn-lt"/>
                <a:cs typeface="DIN Offc Pro"/>
              </a:defRPr>
            </a:lvl1pPr>
          </a:lstStyle>
          <a:p>
            <a:r>
              <a:rPr lang="en-US" dirty="0" smtClean="0"/>
              <a:t>Click icon to                 place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1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text w/ vertical segmented img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6575399" y="1435100"/>
            <a:ext cx="5621236" cy="5426710"/>
          </a:xfrm>
          <a:custGeom>
            <a:avLst/>
            <a:gdLst>
              <a:gd name="connsiteX0" fmla="*/ 0 w 1320800"/>
              <a:gd name="connsiteY0" fmla="*/ 220138 h 1409700"/>
              <a:gd name="connsiteX1" fmla="*/ 220138 w 1320800"/>
              <a:gd name="connsiteY1" fmla="*/ 0 h 1409700"/>
              <a:gd name="connsiteX2" fmla="*/ 1100662 w 1320800"/>
              <a:gd name="connsiteY2" fmla="*/ 0 h 1409700"/>
              <a:gd name="connsiteX3" fmla="*/ 1320800 w 1320800"/>
              <a:gd name="connsiteY3" fmla="*/ 220138 h 1409700"/>
              <a:gd name="connsiteX4" fmla="*/ 1320800 w 1320800"/>
              <a:gd name="connsiteY4" fmla="*/ 1189562 h 1409700"/>
              <a:gd name="connsiteX5" fmla="*/ 1100662 w 1320800"/>
              <a:gd name="connsiteY5" fmla="*/ 1409700 h 1409700"/>
              <a:gd name="connsiteX6" fmla="*/ 220138 w 1320800"/>
              <a:gd name="connsiteY6" fmla="*/ 1409700 h 1409700"/>
              <a:gd name="connsiteX7" fmla="*/ 0 w 1320800"/>
              <a:gd name="connsiteY7" fmla="*/ 1189562 h 1409700"/>
              <a:gd name="connsiteX8" fmla="*/ 0 w 1320800"/>
              <a:gd name="connsiteY8" fmla="*/ 220138 h 1409700"/>
              <a:gd name="connsiteX0" fmla="*/ 723900 w 2044700"/>
              <a:gd name="connsiteY0" fmla="*/ 220138 h 4295641"/>
              <a:gd name="connsiteX1" fmla="*/ 944038 w 2044700"/>
              <a:gd name="connsiteY1" fmla="*/ 0 h 4295641"/>
              <a:gd name="connsiteX2" fmla="*/ 1824562 w 2044700"/>
              <a:gd name="connsiteY2" fmla="*/ 0 h 4295641"/>
              <a:gd name="connsiteX3" fmla="*/ 2044700 w 2044700"/>
              <a:gd name="connsiteY3" fmla="*/ 220138 h 4295641"/>
              <a:gd name="connsiteX4" fmla="*/ 2044700 w 2044700"/>
              <a:gd name="connsiteY4" fmla="*/ 1189562 h 4295641"/>
              <a:gd name="connsiteX5" fmla="*/ 1824562 w 2044700"/>
              <a:gd name="connsiteY5" fmla="*/ 1409700 h 4295641"/>
              <a:gd name="connsiteX6" fmla="*/ 944038 w 2044700"/>
              <a:gd name="connsiteY6" fmla="*/ 1409700 h 4295641"/>
              <a:gd name="connsiteX7" fmla="*/ 0 w 2044700"/>
              <a:gd name="connsiteY7" fmla="*/ 4174062 h 4295641"/>
              <a:gd name="connsiteX8" fmla="*/ 723900 w 2044700"/>
              <a:gd name="connsiteY8" fmla="*/ 220138 h 4295641"/>
              <a:gd name="connsiteX0" fmla="*/ 723900 w 2379138"/>
              <a:gd name="connsiteY0" fmla="*/ 220138 h 5727700"/>
              <a:gd name="connsiteX1" fmla="*/ 944038 w 2379138"/>
              <a:gd name="connsiteY1" fmla="*/ 0 h 5727700"/>
              <a:gd name="connsiteX2" fmla="*/ 1824562 w 2379138"/>
              <a:gd name="connsiteY2" fmla="*/ 0 h 5727700"/>
              <a:gd name="connsiteX3" fmla="*/ 2044700 w 2379138"/>
              <a:gd name="connsiteY3" fmla="*/ 220138 h 5727700"/>
              <a:gd name="connsiteX4" fmla="*/ 2044700 w 2379138"/>
              <a:gd name="connsiteY4" fmla="*/ 1189562 h 5727700"/>
              <a:gd name="connsiteX5" fmla="*/ 1824562 w 2379138"/>
              <a:gd name="connsiteY5" fmla="*/ 1409700 h 5727700"/>
              <a:gd name="connsiteX6" fmla="*/ 2379138 w 2379138"/>
              <a:gd name="connsiteY6" fmla="*/ 5727700 h 5727700"/>
              <a:gd name="connsiteX7" fmla="*/ 0 w 2379138"/>
              <a:gd name="connsiteY7" fmla="*/ 4174062 h 5727700"/>
              <a:gd name="connsiteX8" fmla="*/ 723900 w 2379138"/>
              <a:gd name="connsiteY8" fmla="*/ 220138 h 5727700"/>
              <a:gd name="connsiteX0" fmla="*/ 723900 w 4635500"/>
              <a:gd name="connsiteY0" fmla="*/ 220138 h 5740399"/>
              <a:gd name="connsiteX1" fmla="*/ 944038 w 4635500"/>
              <a:gd name="connsiteY1" fmla="*/ 0 h 5740399"/>
              <a:gd name="connsiteX2" fmla="*/ 1824562 w 4635500"/>
              <a:gd name="connsiteY2" fmla="*/ 0 h 5740399"/>
              <a:gd name="connsiteX3" fmla="*/ 2044700 w 4635500"/>
              <a:gd name="connsiteY3" fmla="*/ 220138 h 5740399"/>
              <a:gd name="connsiteX4" fmla="*/ 2044700 w 4635500"/>
              <a:gd name="connsiteY4" fmla="*/ 1189562 h 5740399"/>
              <a:gd name="connsiteX5" fmla="*/ 1824562 w 4635500"/>
              <a:gd name="connsiteY5" fmla="*/ 1409700 h 5740399"/>
              <a:gd name="connsiteX6" fmla="*/ 4635500 w 4635500"/>
              <a:gd name="connsiteY6" fmla="*/ 5740399 h 5740399"/>
              <a:gd name="connsiteX7" fmla="*/ 2379138 w 4635500"/>
              <a:gd name="connsiteY7" fmla="*/ 5727700 h 5740399"/>
              <a:gd name="connsiteX8" fmla="*/ 0 w 4635500"/>
              <a:gd name="connsiteY8" fmla="*/ 4174062 h 5740399"/>
              <a:gd name="connsiteX9" fmla="*/ 723900 w 4635500"/>
              <a:gd name="connsiteY9" fmla="*/ 220138 h 5740399"/>
              <a:gd name="connsiteX0" fmla="*/ 723900 w 4635500"/>
              <a:gd name="connsiteY0" fmla="*/ 220138 h 5740399"/>
              <a:gd name="connsiteX1" fmla="*/ 944038 w 4635500"/>
              <a:gd name="connsiteY1" fmla="*/ 0 h 5740399"/>
              <a:gd name="connsiteX2" fmla="*/ 1824562 w 4635500"/>
              <a:gd name="connsiteY2" fmla="*/ 0 h 5740399"/>
              <a:gd name="connsiteX3" fmla="*/ 2044700 w 4635500"/>
              <a:gd name="connsiteY3" fmla="*/ 220138 h 5740399"/>
              <a:gd name="connsiteX4" fmla="*/ 2044700 w 4635500"/>
              <a:gd name="connsiteY4" fmla="*/ 1189562 h 5740399"/>
              <a:gd name="connsiteX5" fmla="*/ 1824562 w 4635500"/>
              <a:gd name="connsiteY5" fmla="*/ 1409700 h 5740399"/>
              <a:gd name="connsiteX6" fmla="*/ 4610100 w 4635500"/>
              <a:gd name="connsiteY6" fmla="*/ 2425699 h 5740399"/>
              <a:gd name="connsiteX7" fmla="*/ 4635500 w 4635500"/>
              <a:gd name="connsiteY7" fmla="*/ 5740399 h 5740399"/>
              <a:gd name="connsiteX8" fmla="*/ 2379138 w 4635500"/>
              <a:gd name="connsiteY8" fmla="*/ 5727700 h 5740399"/>
              <a:gd name="connsiteX9" fmla="*/ 0 w 4635500"/>
              <a:gd name="connsiteY9" fmla="*/ 4174062 h 5740399"/>
              <a:gd name="connsiteX10" fmla="*/ 723900 w 4635500"/>
              <a:gd name="connsiteY10" fmla="*/ 220138 h 5740399"/>
              <a:gd name="connsiteX0" fmla="*/ 723900 w 4635500"/>
              <a:gd name="connsiteY0" fmla="*/ 220138 h 5740399"/>
              <a:gd name="connsiteX1" fmla="*/ 944038 w 4635500"/>
              <a:gd name="connsiteY1" fmla="*/ 0 h 5740399"/>
              <a:gd name="connsiteX2" fmla="*/ 1824562 w 4635500"/>
              <a:gd name="connsiteY2" fmla="*/ 0 h 5740399"/>
              <a:gd name="connsiteX3" fmla="*/ 2044700 w 4635500"/>
              <a:gd name="connsiteY3" fmla="*/ 220138 h 5740399"/>
              <a:gd name="connsiteX4" fmla="*/ 2044700 w 4635500"/>
              <a:gd name="connsiteY4" fmla="*/ 1189562 h 5740399"/>
              <a:gd name="connsiteX5" fmla="*/ 1824562 w 4635500"/>
              <a:gd name="connsiteY5" fmla="*/ 1409700 h 5740399"/>
              <a:gd name="connsiteX6" fmla="*/ 4635500 w 4635500"/>
              <a:gd name="connsiteY6" fmla="*/ 1396999 h 5740399"/>
              <a:gd name="connsiteX7" fmla="*/ 4610100 w 4635500"/>
              <a:gd name="connsiteY7" fmla="*/ 2425699 h 5740399"/>
              <a:gd name="connsiteX8" fmla="*/ 4635500 w 4635500"/>
              <a:gd name="connsiteY8" fmla="*/ 5740399 h 5740399"/>
              <a:gd name="connsiteX9" fmla="*/ 2379138 w 4635500"/>
              <a:gd name="connsiteY9" fmla="*/ 5727700 h 5740399"/>
              <a:gd name="connsiteX10" fmla="*/ 0 w 4635500"/>
              <a:gd name="connsiteY10" fmla="*/ 4174062 h 5740399"/>
              <a:gd name="connsiteX11" fmla="*/ 723900 w 4635500"/>
              <a:gd name="connsiteY11" fmla="*/ 220138 h 5740399"/>
              <a:gd name="connsiteX0" fmla="*/ 723900 w 4635500"/>
              <a:gd name="connsiteY0" fmla="*/ 220138 h 5740399"/>
              <a:gd name="connsiteX1" fmla="*/ 944038 w 4635500"/>
              <a:gd name="connsiteY1" fmla="*/ 0 h 5740399"/>
              <a:gd name="connsiteX2" fmla="*/ 1824562 w 4635500"/>
              <a:gd name="connsiteY2" fmla="*/ 0 h 5740399"/>
              <a:gd name="connsiteX3" fmla="*/ 2044700 w 4635500"/>
              <a:gd name="connsiteY3" fmla="*/ 220138 h 5740399"/>
              <a:gd name="connsiteX4" fmla="*/ 2044700 w 4635500"/>
              <a:gd name="connsiteY4" fmla="*/ 1189562 h 5740399"/>
              <a:gd name="connsiteX5" fmla="*/ 4351862 w 4635500"/>
              <a:gd name="connsiteY5" fmla="*/ 673100 h 5740399"/>
              <a:gd name="connsiteX6" fmla="*/ 4635500 w 4635500"/>
              <a:gd name="connsiteY6" fmla="*/ 1396999 h 5740399"/>
              <a:gd name="connsiteX7" fmla="*/ 4610100 w 4635500"/>
              <a:gd name="connsiteY7" fmla="*/ 2425699 h 5740399"/>
              <a:gd name="connsiteX8" fmla="*/ 4635500 w 4635500"/>
              <a:gd name="connsiteY8" fmla="*/ 5740399 h 5740399"/>
              <a:gd name="connsiteX9" fmla="*/ 2379138 w 4635500"/>
              <a:gd name="connsiteY9" fmla="*/ 5727700 h 5740399"/>
              <a:gd name="connsiteX10" fmla="*/ 0 w 4635500"/>
              <a:gd name="connsiteY10" fmla="*/ 4174062 h 5740399"/>
              <a:gd name="connsiteX11" fmla="*/ 723900 w 4635500"/>
              <a:gd name="connsiteY11" fmla="*/ 220138 h 5740399"/>
              <a:gd name="connsiteX0" fmla="*/ 723900 w 4981927"/>
              <a:gd name="connsiteY0" fmla="*/ 611016 h 6131277"/>
              <a:gd name="connsiteX1" fmla="*/ 944038 w 4981927"/>
              <a:gd name="connsiteY1" fmla="*/ 390878 h 6131277"/>
              <a:gd name="connsiteX2" fmla="*/ 1824562 w 4981927"/>
              <a:gd name="connsiteY2" fmla="*/ 390878 h 6131277"/>
              <a:gd name="connsiteX3" fmla="*/ 2044700 w 4981927"/>
              <a:gd name="connsiteY3" fmla="*/ 611016 h 6131277"/>
              <a:gd name="connsiteX4" fmla="*/ 2044700 w 4981927"/>
              <a:gd name="connsiteY4" fmla="*/ 1580440 h 6131277"/>
              <a:gd name="connsiteX5" fmla="*/ 4597400 w 4981927"/>
              <a:gd name="connsiteY5" fmla="*/ 86077 h 6131277"/>
              <a:gd name="connsiteX6" fmla="*/ 4351862 w 4981927"/>
              <a:gd name="connsiteY6" fmla="*/ 1063978 h 6131277"/>
              <a:gd name="connsiteX7" fmla="*/ 4635500 w 4981927"/>
              <a:gd name="connsiteY7" fmla="*/ 1787877 h 6131277"/>
              <a:gd name="connsiteX8" fmla="*/ 4610100 w 4981927"/>
              <a:gd name="connsiteY8" fmla="*/ 2816577 h 6131277"/>
              <a:gd name="connsiteX9" fmla="*/ 4635500 w 4981927"/>
              <a:gd name="connsiteY9" fmla="*/ 6131277 h 6131277"/>
              <a:gd name="connsiteX10" fmla="*/ 2379138 w 4981927"/>
              <a:gd name="connsiteY10" fmla="*/ 6118578 h 6131277"/>
              <a:gd name="connsiteX11" fmla="*/ 0 w 4981927"/>
              <a:gd name="connsiteY11" fmla="*/ 4564940 h 6131277"/>
              <a:gd name="connsiteX12" fmla="*/ 723900 w 4981927"/>
              <a:gd name="connsiteY12" fmla="*/ 611016 h 6131277"/>
              <a:gd name="connsiteX0" fmla="*/ 4597400 w 4981927"/>
              <a:gd name="connsiteY0" fmla="*/ 86077 h 6131277"/>
              <a:gd name="connsiteX1" fmla="*/ 4351862 w 4981927"/>
              <a:gd name="connsiteY1" fmla="*/ 1063978 h 6131277"/>
              <a:gd name="connsiteX2" fmla="*/ 4635500 w 4981927"/>
              <a:gd name="connsiteY2" fmla="*/ 1787877 h 6131277"/>
              <a:gd name="connsiteX3" fmla="*/ 4610100 w 4981927"/>
              <a:gd name="connsiteY3" fmla="*/ 2816577 h 6131277"/>
              <a:gd name="connsiteX4" fmla="*/ 4635500 w 4981927"/>
              <a:gd name="connsiteY4" fmla="*/ 6131277 h 6131277"/>
              <a:gd name="connsiteX5" fmla="*/ 2379138 w 4981927"/>
              <a:gd name="connsiteY5" fmla="*/ 6118578 h 6131277"/>
              <a:gd name="connsiteX6" fmla="*/ 0 w 4981927"/>
              <a:gd name="connsiteY6" fmla="*/ 4564940 h 6131277"/>
              <a:gd name="connsiteX7" fmla="*/ 723900 w 4981927"/>
              <a:gd name="connsiteY7" fmla="*/ 611016 h 6131277"/>
              <a:gd name="connsiteX8" fmla="*/ 944038 w 4981927"/>
              <a:gd name="connsiteY8" fmla="*/ 390878 h 6131277"/>
              <a:gd name="connsiteX9" fmla="*/ 1824562 w 4981927"/>
              <a:gd name="connsiteY9" fmla="*/ 390878 h 6131277"/>
              <a:gd name="connsiteX10" fmla="*/ 2044700 w 4981927"/>
              <a:gd name="connsiteY10" fmla="*/ 611016 h 6131277"/>
              <a:gd name="connsiteX11" fmla="*/ 2136140 w 4981927"/>
              <a:gd name="connsiteY11" fmla="*/ 1671880 h 6131277"/>
              <a:gd name="connsiteX0" fmla="*/ 4597400 w 4981927"/>
              <a:gd name="connsiteY0" fmla="*/ 86077 h 6131277"/>
              <a:gd name="connsiteX1" fmla="*/ 4351862 w 4981927"/>
              <a:gd name="connsiteY1" fmla="*/ 1063978 h 6131277"/>
              <a:gd name="connsiteX2" fmla="*/ 4635500 w 4981927"/>
              <a:gd name="connsiteY2" fmla="*/ 1787877 h 6131277"/>
              <a:gd name="connsiteX3" fmla="*/ 4610100 w 4981927"/>
              <a:gd name="connsiteY3" fmla="*/ 2816577 h 6131277"/>
              <a:gd name="connsiteX4" fmla="*/ 4635500 w 4981927"/>
              <a:gd name="connsiteY4" fmla="*/ 6131277 h 6131277"/>
              <a:gd name="connsiteX5" fmla="*/ 2379138 w 4981927"/>
              <a:gd name="connsiteY5" fmla="*/ 6118578 h 6131277"/>
              <a:gd name="connsiteX6" fmla="*/ 0 w 4981927"/>
              <a:gd name="connsiteY6" fmla="*/ 4564940 h 6131277"/>
              <a:gd name="connsiteX7" fmla="*/ 723900 w 4981927"/>
              <a:gd name="connsiteY7" fmla="*/ 611016 h 6131277"/>
              <a:gd name="connsiteX8" fmla="*/ 944038 w 4981927"/>
              <a:gd name="connsiteY8" fmla="*/ 390878 h 6131277"/>
              <a:gd name="connsiteX9" fmla="*/ 1824562 w 4981927"/>
              <a:gd name="connsiteY9" fmla="*/ 390878 h 6131277"/>
              <a:gd name="connsiteX10" fmla="*/ 2044700 w 4981927"/>
              <a:gd name="connsiteY10" fmla="*/ 611016 h 6131277"/>
              <a:gd name="connsiteX0" fmla="*/ 4597400 w 4981927"/>
              <a:gd name="connsiteY0" fmla="*/ 86077 h 6131277"/>
              <a:gd name="connsiteX1" fmla="*/ 4351862 w 4981927"/>
              <a:gd name="connsiteY1" fmla="*/ 1063978 h 6131277"/>
              <a:gd name="connsiteX2" fmla="*/ 4635500 w 4981927"/>
              <a:gd name="connsiteY2" fmla="*/ 1787877 h 6131277"/>
              <a:gd name="connsiteX3" fmla="*/ 4610100 w 4981927"/>
              <a:gd name="connsiteY3" fmla="*/ 2816577 h 6131277"/>
              <a:gd name="connsiteX4" fmla="*/ 4635500 w 4981927"/>
              <a:gd name="connsiteY4" fmla="*/ 6131277 h 6131277"/>
              <a:gd name="connsiteX5" fmla="*/ 2379138 w 4981927"/>
              <a:gd name="connsiteY5" fmla="*/ 6118578 h 6131277"/>
              <a:gd name="connsiteX6" fmla="*/ 0 w 4981927"/>
              <a:gd name="connsiteY6" fmla="*/ 4564940 h 6131277"/>
              <a:gd name="connsiteX7" fmla="*/ 723900 w 4981927"/>
              <a:gd name="connsiteY7" fmla="*/ 611016 h 6131277"/>
              <a:gd name="connsiteX8" fmla="*/ 944038 w 4981927"/>
              <a:gd name="connsiteY8" fmla="*/ 390878 h 6131277"/>
              <a:gd name="connsiteX9" fmla="*/ 1824562 w 4981927"/>
              <a:gd name="connsiteY9" fmla="*/ 390878 h 6131277"/>
              <a:gd name="connsiteX0" fmla="*/ 4351862 w 4635500"/>
              <a:gd name="connsiteY0" fmla="*/ 673100 h 5740399"/>
              <a:gd name="connsiteX1" fmla="*/ 4635500 w 4635500"/>
              <a:gd name="connsiteY1" fmla="*/ 1396999 h 5740399"/>
              <a:gd name="connsiteX2" fmla="*/ 4610100 w 4635500"/>
              <a:gd name="connsiteY2" fmla="*/ 2425699 h 5740399"/>
              <a:gd name="connsiteX3" fmla="*/ 4635500 w 4635500"/>
              <a:gd name="connsiteY3" fmla="*/ 5740399 h 5740399"/>
              <a:gd name="connsiteX4" fmla="*/ 2379138 w 4635500"/>
              <a:gd name="connsiteY4" fmla="*/ 5727700 h 5740399"/>
              <a:gd name="connsiteX5" fmla="*/ 0 w 4635500"/>
              <a:gd name="connsiteY5" fmla="*/ 4174062 h 5740399"/>
              <a:gd name="connsiteX6" fmla="*/ 723900 w 4635500"/>
              <a:gd name="connsiteY6" fmla="*/ 220138 h 5740399"/>
              <a:gd name="connsiteX7" fmla="*/ 944038 w 4635500"/>
              <a:gd name="connsiteY7" fmla="*/ 0 h 5740399"/>
              <a:gd name="connsiteX8" fmla="*/ 1824562 w 4635500"/>
              <a:gd name="connsiteY8" fmla="*/ 0 h 5740399"/>
              <a:gd name="connsiteX0" fmla="*/ 4351862 w 4635500"/>
              <a:gd name="connsiteY0" fmla="*/ 673100 h 5740399"/>
              <a:gd name="connsiteX1" fmla="*/ 4635500 w 4635500"/>
              <a:gd name="connsiteY1" fmla="*/ 1396999 h 5740399"/>
              <a:gd name="connsiteX2" fmla="*/ 4610100 w 4635500"/>
              <a:gd name="connsiteY2" fmla="*/ 2425699 h 5740399"/>
              <a:gd name="connsiteX3" fmla="*/ 4635500 w 4635500"/>
              <a:gd name="connsiteY3" fmla="*/ 5740399 h 5740399"/>
              <a:gd name="connsiteX4" fmla="*/ 2379138 w 4635500"/>
              <a:gd name="connsiteY4" fmla="*/ 5727700 h 5740399"/>
              <a:gd name="connsiteX5" fmla="*/ 0 w 4635500"/>
              <a:gd name="connsiteY5" fmla="*/ 4174062 h 5740399"/>
              <a:gd name="connsiteX6" fmla="*/ 723900 w 4635500"/>
              <a:gd name="connsiteY6" fmla="*/ 220138 h 5740399"/>
              <a:gd name="connsiteX7" fmla="*/ 944038 w 4635500"/>
              <a:gd name="connsiteY7" fmla="*/ 0 h 5740399"/>
              <a:gd name="connsiteX8" fmla="*/ 4364562 w 4635500"/>
              <a:gd name="connsiteY8" fmla="*/ 0 h 5740399"/>
              <a:gd name="connsiteX0" fmla="*/ 4580110 w 4863748"/>
              <a:gd name="connsiteY0" fmla="*/ 673100 h 5740399"/>
              <a:gd name="connsiteX1" fmla="*/ 4863748 w 4863748"/>
              <a:gd name="connsiteY1" fmla="*/ 1396999 h 5740399"/>
              <a:gd name="connsiteX2" fmla="*/ 4838348 w 4863748"/>
              <a:gd name="connsiteY2" fmla="*/ 2425699 h 5740399"/>
              <a:gd name="connsiteX3" fmla="*/ 4863748 w 4863748"/>
              <a:gd name="connsiteY3" fmla="*/ 5740399 h 5740399"/>
              <a:gd name="connsiteX4" fmla="*/ 2607386 w 4863748"/>
              <a:gd name="connsiteY4" fmla="*/ 5727700 h 5740399"/>
              <a:gd name="connsiteX5" fmla="*/ 396523 w 4863748"/>
              <a:gd name="connsiteY5" fmla="*/ 4333874 h 5740399"/>
              <a:gd name="connsiteX6" fmla="*/ 228248 w 4863748"/>
              <a:gd name="connsiteY6" fmla="*/ 4174062 h 5740399"/>
              <a:gd name="connsiteX7" fmla="*/ 952148 w 4863748"/>
              <a:gd name="connsiteY7" fmla="*/ 220138 h 5740399"/>
              <a:gd name="connsiteX8" fmla="*/ 1172286 w 4863748"/>
              <a:gd name="connsiteY8" fmla="*/ 0 h 5740399"/>
              <a:gd name="connsiteX9" fmla="*/ 4592810 w 4863748"/>
              <a:gd name="connsiteY9" fmla="*/ 0 h 5740399"/>
              <a:gd name="connsiteX0" fmla="*/ 4580110 w 4863748"/>
              <a:gd name="connsiteY0" fmla="*/ 673100 h 5740399"/>
              <a:gd name="connsiteX1" fmla="*/ 4863748 w 4863748"/>
              <a:gd name="connsiteY1" fmla="*/ 1396999 h 5740399"/>
              <a:gd name="connsiteX2" fmla="*/ 4838348 w 4863748"/>
              <a:gd name="connsiteY2" fmla="*/ 2425699 h 5740399"/>
              <a:gd name="connsiteX3" fmla="*/ 4863748 w 4863748"/>
              <a:gd name="connsiteY3" fmla="*/ 5740399 h 5740399"/>
              <a:gd name="connsiteX4" fmla="*/ 2607386 w 4863748"/>
              <a:gd name="connsiteY4" fmla="*/ 5727700 h 5740399"/>
              <a:gd name="connsiteX5" fmla="*/ 396523 w 4863748"/>
              <a:gd name="connsiteY5" fmla="*/ 4562474 h 5740399"/>
              <a:gd name="connsiteX6" fmla="*/ 228248 w 4863748"/>
              <a:gd name="connsiteY6" fmla="*/ 4174062 h 5740399"/>
              <a:gd name="connsiteX7" fmla="*/ 952148 w 4863748"/>
              <a:gd name="connsiteY7" fmla="*/ 220138 h 5740399"/>
              <a:gd name="connsiteX8" fmla="*/ 1172286 w 4863748"/>
              <a:gd name="connsiteY8" fmla="*/ 0 h 5740399"/>
              <a:gd name="connsiteX9" fmla="*/ 4592810 w 4863748"/>
              <a:gd name="connsiteY9" fmla="*/ 0 h 5740399"/>
              <a:gd name="connsiteX0" fmla="*/ 4552064 w 4835702"/>
              <a:gd name="connsiteY0" fmla="*/ 673100 h 5740399"/>
              <a:gd name="connsiteX1" fmla="*/ 4835702 w 4835702"/>
              <a:gd name="connsiteY1" fmla="*/ 1396999 h 5740399"/>
              <a:gd name="connsiteX2" fmla="*/ 4810302 w 4835702"/>
              <a:gd name="connsiteY2" fmla="*/ 2425699 h 5740399"/>
              <a:gd name="connsiteX3" fmla="*/ 4835702 w 4835702"/>
              <a:gd name="connsiteY3" fmla="*/ 5740399 h 5740399"/>
              <a:gd name="connsiteX4" fmla="*/ 2579340 w 4835702"/>
              <a:gd name="connsiteY4" fmla="*/ 5727700 h 5740399"/>
              <a:gd name="connsiteX5" fmla="*/ 368477 w 4835702"/>
              <a:gd name="connsiteY5" fmla="*/ 4562474 h 5740399"/>
              <a:gd name="connsiteX6" fmla="*/ 825677 w 4835702"/>
              <a:gd name="connsiteY6" fmla="*/ 4486274 h 5740399"/>
              <a:gd name="connsiteX7" fmla="*/ 200202 w 4835702"/>
              <a:gd name="connsiteY7" fmla="*/ 4174062 h 5740399"/>
              <a:gd name="connsiteX8" fmla="*/ 924102 w 4835702"/>
              <a:gd name="connsiteY8" fmla="*/ 220138 h 5740399"/>
              <a:gd name="connsiteX9" fmla="*/ 1144240 w 4835702"/>
              <a:gd name="connsiteY9" fmla="*/ 0 h 5740399"/>
              <a:gd name="connsiteX10" fmla="*/ 4564764 w 4835702"/>
              <a:gd name="connsiteY10" fmla="*/ 0 h 5740399"/>
              <a:gd name="connsiteX0" fmla="*/ 4580110 w 4863748"/>
              <a:gd name="connsiteY0" fmla="*/ 673100 h 5740399"/>
              <a:gd name="connsiteX1" fmla="*/ 4863748 w 4863748"/>
              <a:gd name="connsiteY1" fmla="*/ 1396999 h 5740399"/>
              <a:gd name="connsiteX2" fmla="*/ 4838348 w 4863748"/>
              <a:gd name="connsiteY2" fmla="*/ 2425699 h 5740399"/>
              <a:gd name="connsiteX3" fmla="*/ 4863748 w 4863748"/>
              <a:gd name="connsiteY3" fmla="*/ 5740399 h 5740399"/>
              <a:gd name="connsiteX4" fmla="*/ 2607386 w 4863748"/>
              <a:gd name="connsiteY4" fmla="*/ 5727700 h 5740399"/>
              <a:gd name="connsiteX5" fmla="*/ 396523 w 4863748"/>
              <a:gd name="connsiteY5" fmla="*/ 4562474 h 5740399"/>
              <a:gd name="connsiteX6" fmla="*/ 228248 w 4863748"/>
              <a:gd name="connsiteY6" fmla="*/ 4174062 h 5740399"/>
              <a:gd name="connsiteX7" fmla="*/ 952148 w 4863748"/>
              <a:gd name="connsiteY7" fmla="*/ 220138 h 5740399"/>
              <a:gd name="connsiteX8" fmla="*/ 1172286 w 4863748"/>
              <a:gd name="connsiteY8" fmla="*/ 0 h 5740399"/>
              <a:gd name="connsiteX9" fmla="*/ 4592810 w 4863748"/>
              <a:gd name="connsiteY9" fmla="*/ 0 h 5740399"/>
              <a:gd name="connsiteX0" fmla="*/ 4351862 w 4635500"/>
              <a:gd name="connsiteY0" fmla="*/ 673100 h 5740399"/>
              <a:gd name="connsiteX1" fmla="*/ 4635500 w 4635500"/>
              <a:gd name="connsiteY1" fmla="*/ 1396999 h 5740399"/>
              <a:gd name="connsiteX2" fmla="*/ 4610100 w 4635500"/>
              <a:gd name="connsiteY2" fmla="*/ 2425699 h 5740399"/>
              <a:gd name="connsiteX3" fmla="*/ 4635500 w 4635500"/>
              <a:gd name="connsiteY3" fmla="*/ 5740399 h 5740399"/>
              <a:gd name="connsiteX4" fmla="*/ 2379138 w 4635500"/>
              <a:gd name="connsiteY4" fmla="*/ 5727700 h 5740399"/>
              <a:gd name="connsiteX5" fmla="*/ 0 w 4635500"/>
              <a:gd name="connsiteY5" fmla="*/ 4174062 h 5740399"/>
              <a:gd name="connsiteX6" fmla="*/ 723900 w 4635500"/>
              <a:gd name="connsiteY6" fmla="*/ 220138 h 5740399"/>
              <a:gd name="connsiteX7" fmla="*/ 944038 w 4635500"/>
              <a:gd name="connsiteY7" fmla="*/ 0 h 5740399"/>
              <a:gd name="connsiteX8" fmla="*/ 4364562 w 4635500"/>
              <a:gd name="connsiteY8" fmla="*/ 0 h 5740399"/>
              <a:gd name="connsiteX0" fmla="*/ 4351862 w 4635500"/>
              <a:gd name="connsiteY0" fmla="*/ 673100 h 5740399"/>
              <a:gd name="connsiteX1" fmla="*/ 4635500 w 4635500"/>
              <a:gd name="connsiteY1" fmla="*/ 1396999 h 5740399"/>
              <a:gd name="connsiteX2" fmla="*/ 4610100 w 4635500"/>
              <a:gd name="connsiteY2" fmla="*/ 2425699 h 5740399"/>
              <a:gd name="connsiteX3" fmla="*/ 4635500 w 4635500"/>
              <a:gd name="connsiteY3" fmla="*/ 5740399 h 5740399"/>
              <a:gd name="connsiteX4" fmla="*/ 0 w 4635500"/>
              <a:gd name="connsiteY4" fmla="*/ 4174062 h 5740399"/>
              <a:gd name="connsiteX5" fmla="*/ 723900 w 4635500"/>
              <a:gd name="connsiteY5" fmla="*/ 220138 h 5740399"/>
              <a:gd name="connsiteX6" fmla="*/ 944038 w 4635500"/>
              <a:gd name="connsiteY6" fmla="*/ 0 h 5740399"/>
              <a:gd name="connsiteX7" fmla="*/ 4364562 w 4635500"/>
              <a:gd name="connsiteY7" fmla="*/ 0 h 5740399"/>
              <a:gd name="connsiteX0" fmla="*/ 4351862 w 4635500"/>
              <a:gd name="connsiteY0" fmla="*/ 673100 h 5740399"/>
              <a:gd name="connsiteX1" fmla="*/ 4635500 w 4635500"/>
              <a:gd name="connsiteY1" fmla="*/ 1396999 h 5740399"/>
              <a:gd name="connsiteX2" fmla="*/ 4610100 w 4635500"/>
              <a:gd name="connsiteY2" fmla="*/ 2425699 h 5740399"/>
              <a:gd name="connsiteX3" fmla="*/ 4635500 w 4635500"/>
              <a:gd name="connsiteY3" fmla="*/ 5740399 h 5740399"/>
              <a:gd name="connsiteX4" fmla="*/ 476250 w 4635500"/>
              <a:gd name="connsiteY4" fmla="*/ 4330699 h 5740399"/>
              <a:gd name="connsiteX5" fmla="*/ 0 w 4635500"/>
              <a:gd name="connsiteY5" fmla="*/ 4174062 h 5740399"/>
              <a:gd name="connsiteX6" fmla="*/ 723900 w 4635500"/>
              <a:gd name="connsiteY6" fmla="*/ 220138 h 5740399"/>
              <a:gd name="connsiteX7" fmla="*/ 944038 w 4635500"/>
              <a:gd name="connsiteY7" fmla="*/ 0 h 5740399"/>
              <a:gd name="connsiteX8" fmla="*/ 4364562 w 4635500"/>
              <a:gd name="connsiteY8" fmla="*/ 0 h 5740399"/>
              <a:gd name="connsiteX0" fmla="*/ 4351862 w 4635500"/>
              <a:gd name="connsiteY0" fmla="*/ 673100 h 5740399"/>
              <a:gd name="connsiteX1" fmla="*/ 4635500 w 4635500"/>
              <a:gd name="connsiteY1" fmla="*/ 1396999 h 5740399"/>
              <a:gd name="connsiteX2" fmla="*/ 4610100 w 4635500"/>
              <a:gd name="connsiteY2" fmla="*/ 2425699 h 5740399"/>
              <a:gd name="connsiteX3" fmla="*/ 4635500 w 4635500"/>
              <a:gd name="connsiteY3" fmla="*/ 5740399 h 5740399"/>
              <a:gd name="connsiteX4" fmla="*/ 476250 w 4635500"/>
              <a:gd name="connsiteY4" fmla="*/ 4330699 h 5740399"/>
              <a:gd name="connsiteX5" fmla="*/ 114300 w 4635500"/>
              <a:gd name="connsiteY5" fmla="*/ 4552949 h 5740399"/>
              <a:gd name="connsiteX6" fmla="*/ 0 w 4635500"/>
              <a:gd name="connsiteY6" fmla="*/ 4174062 h 5740399"/>
              <a:gd name="connsiteX7" fmla="*/ 723900 w 4635500"/>
              <a:gd name="connsiteY7" fmla="*/ 220138 h 5740399"/>
              <a:gd name="connsiteX8" fmla="*/ 944038 w 4635500"/>
              <a:gd name="connsiteY8" fmla="*/ 0 h 5740399"/>
              <a:gd name="connsiteX9" fmla="*/ 4364562 w 4635500"/>
              <a:gd name="connsiteY9" fmla="*/ 0 h 5740399"/>
              <a:gd name="connsiteX0" fmla="*/ 4351862 w 4635500"/>
              <a:gd name="connsiteY0" fmla="*/ 673100 h 5740399"/>
              <a:gd name="connsiteX1" fmla="*/ 4635500 w 4635500"/>
              <a:gd name="connsiteY1" fmla="*/ 1396999 h 5740399"/>
              <a:gd name="connsiteX2" fmla="*/ 4610100 w 4635500"/>
              <a:gd name="connsiteY2" fmla="*/ 2425699 h 5740399"/>
              <a:gd name="connsiteX3" fmla="*/ 4635500 w 4635500"/>
              <a:gd name="connsiteY3" fmla="*/ 5740399 h 5740399"/>
              <a:gd name="connsiteX4" fmla="*/ 1905000 w 4635500"/>
              <a:gd name="connsiteY4" fmla="*/ 5492749 h 5740399"/>
              <a:gd name="connsiteX5" fmla="*/ 114300 w 4635500"/>
              <a:gd name="connsiteY5" fmla="*/ 4552949 h 5740399"/>
              <a:gd name="connsiteX6" fmla="*/ 0 w 4635500"/>
              <a:gd name="connsiteY6" fmla="*/ 4174062 h 5740399"/>
              <a:gd name="connsiteX7" fmla="*/ 723900 w 4635500"/>
              <a:gd name="connsiteY7" fmla="*/ 220138 h 5740399"/>
              <a:gd name="connsiteX8" fmla="*/ 944038 w 4635500"/>
              <a:gd name="connsiteY8" fmla="*/ 0 h 5740399"/>
              <a:gd name="connsiteX9" fmla="*/ 4364562 w 4635500"/>
              <a:gd name="connsiteY9" fmla="*/ 0 h 5740399"/>
              <a:gd name="connsiteX0" fmla="*/ 4409012 w 4692650"/>
              <a:gd name="connsiteY0" fmla="*/ 673100 h 5740399"/>
              <a:gd name="connsiteX1" fmla="*/ 4692650 w 4692650"/>
              <a:gd name="connsiteY1" fmla="*/ 1396999 h 5740399"/>
              <a:gd name="connsiteX2" fmla="*/ 4667250 w 4692650"/>
              <a:gd name="connsiteY2" fmla="*/ 2425699 h 5740399"/>
              <a:gd name="connsiteX3" fmla="*/ 4692650 w 4692650"/>
              <a:gd name="connsiteY3" fmla="*/ 5740399 h 5740399"/>
              <a:gd name="connsiteX4" fmla="*/ 1962150 w 4692650"/>
              <a:gd name="connsiteY4" fmla="*/ 5492749 h 5740399"/>
              <a:gd name="connsiteX5" fmla="*/ 171450 w 4692650"/>
              <a:gd name="connsiteY5" fmla="*/ 4552949 h 5740399"/>
              <a:gd name="connsiteX6" fmla="*/ 57150 w 4692650"/>
              <a:gd name="connsiteY6" fmla="*/ 4174062 h 5740399"/>
              <a:gd name="connsiteX7" fmla="*/ 781050 w 4692650"/>
              <a:gd name="connsiteY7" fmla="*/ 220138 h 5740399"/>
              <a:gd name="connsiteX8" fmla="*/ 1001188 w 4692650"/>
              <a:gd name="connsiteY8" fmla="*/ 0 h 5740399"/>
              <a:gd name="connsiteX9" fmla="*/ 4421712 w 4692650"/>
              <a:gd name="connsiteY9" fmla="*/ 0 h 5740399"/>
              <a:gd name="connsiteX0" fmla="*/ 4409012 w 4692650"/>
              <a:gd name="connsiteY0" fmla="*/ 673100 h 5740399"/>
              <a:gd name="connsiteX1" fmla="*/ 4692650 w 4692650"/>
              <a:gd name="connsiteY1" fmla="*/ 1396999 h 5740399"/>
              <a:gd name="connsiteX2" fmla="*/ 4667250 w 4692650"/>
              <a:gd name="connsiteY2" fmla="*/ 2425699 h 5740399"/>
              <a:gd name="connsiteX3" fmla="*/ 4692650 w 4692650"/>
              <a:gd name="connsiteY3" fmla="*/ 5740399 h 5740399"/>
              <a:gd name="connsiteX4" fmla="*/ 1962150 w 4692650"/>
              <a:gd name="connsiteY4" fmla="*/ 5492749 h 5740399"/>
              <a:gd name="connsiteX5" fmla="*/ 171450 w 4692650"/>
              <a:gd name="connsiteY5" fmla="*/ 4552949 h 5740399"/>
              <a:gd name="connsiteX6" fmla="*/ 57150 w 4692650"/>
              <a:gd name="connsiteY6" fmla="*/ 4174062 h 5740399"/>
              <a:gd name="connsiteX7" fmla="*/ 781050 w 4692650"/>
              <a:gd name="connsiteY7" fmla="*/ 220138 h 5740399"/>
              <a:gd name="connsiteX8" fmla="*/ 1001188 w 4692650"/>
              <a:gd name="connsiteY8" fmla="*/ 0 h 5740399"/>
              <a:gd name="connsiteX9" fmla="*/ 4421712 w 4692650"/>
              <a:gd name="connsiteY9" fmla="*/ 0 h 5740399"/>
              <a:gd name="connsiteX0" fmla="*/ 4409012 w 4692650"/>
              <a:gd name="connsiteY0" fmla="*/ 673100 h 5492749"/>
              <a:gd name="connsiteX1" fmla="*/ 4692650 w 4692650"/>
              <a:gd name="connsiteY1" fmla="*/ 1396999 h 5492749"/>
              <a:gd name="connsiteX2" fmla="*/ 4667250 w 4692650"/>
              <a:gd name="connsiteY2" fmla="*/ 2425699 h 5492749"/>
              <a:gd name="connsiteX3" fmla="*/ 4648200 w 4692650"/>
              <a:gd name="connsiteY3" fmla="*/ 5149849 h 5492749"/>
              <a:gd name="connsiteX4" fmla="*/ 1962150 w 4692650"/>
              <a:gd name="connsiteY4" fmla="*/ 5492749 h 5492749"/>
              <a:gd name="connsiteX5" fmla="*/ 171450 w 4692650"/>
              <a:gd name="connsiteY5" fmla="*/ 4552949 h 5492749"/>
              <a:gd name="connsiteX6" fmla="*/ 57150 w 4692650"/>
              <a:gd name="connsiteY6" fmla="*/ 4174062 h 5492749"/>
              <a:gd name="connsiteX7" fmla="*/ 781050 w 4692650"/>
              <a:gd name="connsiteY7" fmla="*/ 220138 h 5492749"/>
              <a:gd name="connsiteX8" fmla="*/ 1001188 w 4692650"/>
              <a:gd name="connsiteY8" fmla="*/ 0 h 5492749"/>
              <a:gd name="connsiteX9" fmla="*/ 4421712 w 4692650"/>
              <a:gd name="connsiteY9" fmla="*/ 0 h 5492749"/>
              <a:gd name="connsiteX0" fmla="*/ 4409012 w 4692650"/>
              <a:gd name="connsiteY0" fmla="*/ 673100 h 5518149"/>
              <a:gd name="connsiteX1" fmla="*/ 4692650 w 4692650"/>
              <a:gd name="connsiteY1" fmla="*/ 1396999 h 5518149"/>
              <a:gd name="connsiteX2" fmla="*/ 4667250 w 4692650"/>
              <a:gd name="connsiteY2" fmla="*/ 2425699 h 5518149"/>
              <a:gd name="connsiteX3" fmla="*/ 4648200 w 4692650"/>
              <a:gd name="connsiteY3" fmla="*/ 5149849 h 5518149"/>
              <a:gd name="connsiteX4" fmla="*/ 4648200 w 4692650"/>
              <a:gd name="connsiteY4" fmla="*/ 5518149 h 5518149"/>
              <a:gd name="connsiteX5" fmla="*/ 1962150 w 4692650"/>
              <a:gd name="connsiteY5" fmla="*/ 5492749 h 5518149"/>
              <a:gd name="connsiteX6" fmla="*/ 171450 w 4692650"/>
              <a:gd name="connsiteY6" fmla="*/ 4552949 h 5518149"/>
              <a:gd name="connsiteX7" fmla="*/ 57150 w 4692650"/>
              <a:gd name="connsiteY7" fmla="*/ 4174062 h 5518149"/>
              <a:gd name="connsiteX8" fmla="*/ 781050 w 4692650"/>
              <a:gd name="connsiteY8" fmla="*/ 220138 h 5518149"/>
              <a:gd name="connsiteX9" fmla="*/ 1001188 w 4692650"/>
              <a:gd name="connsiteY9" fmla="*/ 0 h 5518149"/>
              <a:gd name="connsiteX10" fmla="*/ 4421712 w 4692650"/>
              <a:gd name="connsiteY10" fmla="*/ 0 h 5518149"/>
              <a:gd name="connsiteX0" fmla="*/ 4409012 w 4692650"/>
              <a:gd name="connsiteY0" fmla="*/ 673100 h 5518149"/>
              <a:gd name="connsiteX1" fmla="*/ 4692650 w 4692650"/>
              <a:gd name="connsiteY1" fmla="*/ 1396999 h 5518149"/>
              <a:gd name="connsiteX2" fmla="*/ 4667250 w 4692650"/>
              <a:gd name="connsiteY2" fmla="*/ 2425699 h 5518149"/>
              <a:gd name="connsiteX3" fmla="*/ 4648200 w 4692650"/>
              <a:gd name="connsiteY3" fmla="*/ 5149849 h 5518149"/>
              <a:gd name="connsiteX4" fmla="*/ 4648200 w 4692650"/>
              <a:gd name="connsiteY4" fmla="*/ 5518149 h 5518149"/>
              <a:gd name="connsiteX5" fmla="*/ 3981450 w 4692650"/>
              <a:gd name="connsiteY5" fmla="*/ 5511799 h 5518149"/>
              <a:gd name="connsiteX6" fmla="*/ 1962150 w 4692650"/>
              <a:gd name="connsiteY6" fmla="*/ 5492749 h 5518149"/>
              <a:gd name="connsiteX7" fmla="*/ 171450 w 4692650"/>
              <a:gd name="connsiteY7" fmla="*/ 4552949 h 5518149"/>
              <a:gd name="connsiteX8" fmla="*/ 57150 w 4692650"/>
              <a:gd name="connsiteY8" fmla="*/ 4174062 h 5518149"/>
              <a:gd name="connsiteX9" fmla="*/ 781050 w 4692650"/>
              <a:gd name="connsiteY9" fmla="*/ 220138 h 5518149"/>
              <a:gd name="connsiteX10" fmla="*/ 1001188 w 4692650"/>
              <a:gd name="connsiteY10" fmla="*/ 0 h 5518149"/>
              <a:gd name="connsiteX11" fmla="*/ 4421712 w 4692650"/>
              <a:gd name="connsiteY11" fmla="*/ 0 h 5518149"/>
              <a:gd name="connsiteX0" fmla="*/ 4409012 w 4692650"/>
              <a:gd name="connsiteY0" fmla="*/ 673100 h 5518149"/>
              <a:gd name="connsiteX1" fmla="*/ 4692650 w 4692650"/>
              <a:gd name="connsiteY1" fmla="*/ 1396999 h 5518149"/>
              <a:gd name="connsiteX2" fmla="*/ 4667250 w 4692650"/>
              <a:gd name="connsiteY2" fmla="*/ 2425699 h 5518149"/>
              <a:gd name="connsiteX3" fmla="*/ 4648200 w 4692650"/>
              <a:gd name="connsiteY3" fmla="*/ 5149849 h 5518149"/>
              <a:gd name="connsiteX4" fmla="*/ 4648200 w 4692650"/>
              <a:gd name="connsiteY4" fmla="*/ 5518149 h 5518149"/>
              <a:gd name="connsiteX5" fmla="*/ 3981450 w 4692650"/>
              <a:gd name="connsiteY5" fmla="*/ 5511799 h 5518149"/>
              <a:gd name="connsiteX6" fmla="*/ 1962150 w 4692650"/>
              <a:gd name="connsiteY6" fmla="*/ 5492749 h 5518149"/>
              <a:gd name="connsiteX7" fmla="*/ 171450 w 4692650"/>
              <a:gd name="connsiteY7" fmla="*/ 4552949 h 5518149"/>
              <a:gd name="connsiteX8" fmla="*/ 57150 w 4692650"/>
              <a:gd name="connsiteY8" fmla="*/ 4174062 h 5518149"/>
              <a:gd name="connsiteX9" fmla="*/ 781050 w 4692650"/>
              <a:gd name="connsiteY9" fmla="*/ 220138 h 5518149"/>
              <a:gd name="connsiteX10" fmla="*/ 1001188 w 4692650"/>
              <a:gd name="connsiteY10" fmla="*/ 0 h 5518149"/>
              <a:gd name="connsiteX11" fmla="*/ 4421712 w 4692650"/>
              <a:gd name="connsiteY11" fmla="*/ 0 h 5518149"/>
              <a:gd name="connsiteX12" fmla="*/ 4409012 w 4692650"/>
              <a:gd name="connsiteY12" fmla="*/ 673100 h 5518149"/>
              <a:gd name="connsiteX0" fmla="*/ 4409012 w 4667250"/>
              <a:gd name="connsiteY0" fmla="*/ 673100 h 5518149"/>
              <a:gd name="connsiteX1" fmla="*/ 4667250 w 4667250"/>
              <a:gd name="connsiteY1" fmla="*/ 2425699 h 5518149"/>
              <a:gd name="connsiteX2" fmla="*/ 4648200 w 4667250"/>
              <a:gd name="connsiteY2" fmla="*/ 5149849 h 5518149"/>
              <a:gd name="connsiteX3" fmla="*/ 4648200 w 4667250"/>
              <a:gd name="connsiteY3" fmla="*/ 5518149 h 5518149"/>
              <a:gd name="connsiteX4" fmla="*/ 3981450 w 4667250"/>
              <a:gd name="connsiteY4" fmla="*/ 5511799 h 5518149"/>
              <a:gd name="connsiteX5" fmla="*/ 1962150 w 4667250"/>
              <a:gd name="connsiteY5" fmla="*/ 5492749 h 5518149"/>
              <a:gd name="connsiteX6" fmla="*/ 171450 w 4667250"/>
              <a:gd name="connsiteY6" fmla="*/ 4552949 h 5518149"/>
              <a:gd name="connsiteX7" fmla="*/ 57150 w 4667250"/>
              <a:gd name="connsiteY7" fmla="*/ 4174062 h 5518149"/>
              <a:gd name="connsiteX8" fmla="*/ 781050 w 4667250"/>
              <a:gd name="connsiteY8" fmla="*/ 220138 h 5518149"/>
              <a:gd name="connsiteX9" fmla="*/ 1001188 w 4667250"/>
              <a:gd name="connsiteY9" fmla="*/ 0 h 5518149"/>
              <a:gd name="connsiteX10" fmla="*/ 4421712 w 4667250"/>
              <a:gd name="connsiteY10" fmla="*/ 0 h 5518149"/>
              <a:gd name="connsiteX11" fmla="*/ 4409012 w 4667250"/>
              <a:gd name="connsiteY11" fmla="*/ 673100 h 5518149"/>
              <a:gd name="connsiteX0" fmla="*/ 4409012 w 4648200"/>
              <a:gd name="connsiteY0" fmla="*/ 673100 h 5518149"/>
              <a:gd name="connsiteX1" fmla="*/ 4648200 w 4648200"/>
              <a:gd name="connsiteY1" fmla="*/ 5149849 h 5518149"/>
              <a:gd name="connsiteX2" fmla="*/ 4648200 w 4648200"/>
              <a:gd name="connsiteY2" fmla="*/ 5518149 h 5518149"/>
              <a:gd name="connsiteX3" fmla="*/ 3981450 w 4648200"/>
              <a:gd name="connsiteY3" fmla="*/ 5511799 h 5518149"/>
              <a:gd name="connsiteX4" fmla="*/ 1962150 w 4648200"/>
              <a:gd name="connsiteY4" fmla="*/ 5492749 h 5518149"/>
              <a:gd name="connsiteX5" fmla="*/ 171450 w 4648200"/>
              <a:gd name="connsiteY5" fmla="*/ 4552949 h 5518149"/>
              <a:gd name="connsiteX6" fmla="*/ 57150 w 4648200"/>
              <a:gd name="connsiteY6" fmla="*/ 4174062 h 5518149"/>
              <a:gd name="connsiteX7" fmla="*/ 781050 w 4648200"/>
              <a:gd name="connsiteY7" fmla="*/ 220138 h 5518149"/>
              <a:gd name="connsiteX8" fmla="*/ 1001188 w 4648200"/>
              <a:gd name="connsiteY8" fmla="*/ 0 h 5518149"/>
              <a:gd name="connsiteX9" fmla="*/ 4421712 w 4648200"/>
              <a:gd name="connsiteY9" fmla="*/ 0 h 5518149"/>
              <a:gd name="connsiteX10" fmla="*/ 4409012 w 4648200"/>
              <a:gd name="connsiteY10" fmla="*/ 673100 h 5518149"/>
              <a:gd name="connsiteX0" fmla="*/ 4409012 w 4648200"/>
              <a:gd name="connsiteY0" fmla="*/ 673100 h 5511799"/>
              <a:gd name="connsiteX1" fmla="*/ 4648200 w 4648200"/>
              <a:gd name="connsiteY1" fmla="*/ 5149849 h 5511799"/>
              <a:gd name="connsiteX2" fmla="*/ 3981450 w 4648200"/>
              <a:gd name="connsiteY2" fmla="*/ 5511799 h 5511799"/>
              <a:gd name="connsiteX3" fmla="*/ 1962150 w 4648200"/>
              <a:gd name="connsiteY3" fmla="*/ 5492749 h 5511799"/>
              <a:gd name="connsiteX4" fmla="*/ 171450 w 4648200"/>
              <a:gd name="connsiteY4" fmla="*/ 4552949 h 5511799"/>
              <a:gd name="connsiteX5" fmla="*/ 57150 w 4648200"/>
              <a:gd name="connsiteY5" fmla="*/ 4174062 h 5511799"/>
              <a:gd name="connsiteX6" fmla="*/ 781050 w 4648200"/>
              <a:gd name="connsiteY6" fmla="*/ 220138 h 5511799"/>
              <a:gd name="connsiteX7" fmla="*/ 1001188 w 4648200"/>
              <a:gd name="connsiteY7" fmla="*/ 0 h 5511799"/>
              <a:gd name="connsiteX8" fmla="*/ 4421712 w 4648200"/>
              <a:gd name="connsiteY8" fmla="*/ 0 h 5511799"/>
              <a:gd name="connsiteX9" fmla="*/ 4409012 w 4648200"/>
              <a:gd name="connsiteY9" fmla="*/ 673100 h 5511799"/>
              <a:gd name="connsiteX0" fmla="*/ 4409012 w 4421712"/>
              <a:gd name="connsiteY0" fmla="*/ 673100 h 5511799"/>
              <a:gd name="connsiteX1" fmla="*/ 4301067 w 4421712"/>
              <a:gd name="connsiteY1" fmla="*/ 5141383 h 5511799"/>
              <a:gd name="connsiteX2" fmla="*/ 3981450 w 4421712"/>
              <a:gd name="connsiteY2" fmla="*/ 5511799 h 5511799"/>
              <a:gd name="connsiteX3" fmla="*/ 1962150 w 4421712"/>
              <a:gd name="connsiteY3" fmla="*/ 5492749 h 5511799"/>
              <a:gd name="connsiteX4" fmla="*/ 171450 w 4421712"/>
              <a:gd name="connsiteY4" fmla="*/ 4552949 h 5511799"/>
              <a:gd name="connsiteX5" fmla="*/ 57150 w 4421712"/>
              <a:gd name="connsiteY5" fmla="*/ 4174062 h 5511799"/>
              <a:gd name="connsiteX6" fmla="*/ 781050 w 4421712"/>
              <a:gd name="connsiteY6" fmla="*/ 220138 h 5511799"/>
              <a:gd name="connsiteX7" fmla="*/ 1001188 w 4421712"/>
              <a:gd name="connsiteY7" fmla="*/ 0 h 5511799"/>
              <a:gd name="connsiteX8" fmla="*/ 4421712 w 4421712"/>
              <a:gd name="connsiteY8" fmla="*/ 0 h 5511799"/>
              <a:gd name="connsiteX9" fmla="*/ 4409012 w 4421712"/>
              <a:gd name="connsiteY9" fmla="*/ 673100 h 5511799"/>
              <a:gd name="connsiteX0" fmla="*/ 4409012 w 4409012"/>
              <a:gd name="connsiteY0" fmla="*/ 673100 h 5511799"/>
              <a:gd name="connsiteX1" fmla="*/ 4301067 w 4409012"/>
              <a:gd name="connsiteY1" fmla="*/ 5141383 h 5511799"/>
              <a:gd name="connsiteX2" fmla="*/ 3981450 w 4409012"/>
              <a:gd name="connsiteY2" fmla="*/ 5511799 h 5511799"/>
              <a:gd name="connsiteX3" fmla="*/ 1962150 w 4409012"/>
              <a:gd name="connsiteY3" fmla="*/ 5492749 h 5511799"/>
              <a:gd name="connsiteX4" fmla="*/ 171450 w 4409012"/>
              <a:gd name="connsiteY4" fmla="*/ 4552949 h 5511799"/>
              <a:gd name="connsiteX5" fmla="*/ 57150 w 4409012"/>
              <a:gd name="connsiteY5" fmla="*/ 4174062 h 5511799"/>
              <a:gd name="connsiteX6" fmla="*/ 781050 w 4409012"/>
              <a:gd name="connsiteY6" fmla="*/ 220138 h 5511799"/>
              <a:gd name="connsiteX7" fmla="*/ 1001188 w 4409012"/>
              <a:gd name="connsiteY7" fmla="*/ 0 h 5511799"/>
              <a:gd name="connsiteX8" fmla="*/ 4315883 w 4409012"/>
              <a:gd name="connsiteY8" fmla="*/ 0 h 5511799"/>
              <a:gd name="connsiteX9" fmla="*/ 4409012 w 4409012"/>
              <a:gd name="connsiteY9" fmla="*/ 673100 h 5511799"/>
              <a:gd name="connsiteX0" fmla="*/ 4298950 w 4315883"/>
              <a:gd name="connsiteY0" fmla="*/ 673100 h 5511799"/>
              <a:gd name="connsiteX1" fmla="*/ 4301067 w 4315883"/>
              <a:gd name="connsiteY1" fmla="*/ 5141383 h 5511799"/>
              <a:gd name="connsiteX2" fmla="*/ 3981450 w 4315883"/>
              <a:gd name="connsiteY2" fmla="*/ 5511799 h 5511799"/>
              <a:gd name="connsiteX3" fmla="*/ 1962150 w 4315883"/>
              <a:gd name="connsiteY3" fmla="*/ 5492749 h 5511799"/>
              <a:gd name="connsiteX4" fmla="*/ 171450 w 4315883"/>
              <a:gd name="connsiteY4" fmla="*/ 4552949 h 5511799"/>
              <a:gd name="connsiteX5" fmla="*/ 57150 w 4315883"/>
              <a:gd name="connsiteY5" fmla="*/ 4174062 h 5511799"/>
              <a:gd name="connsiteX6" fmla="*/ 781050 w 4315883"/>
              <a:gd name="connsiteY6" fmla="*/ 220138 h 5511799"/>
              <a:gd name="connsiteX7" fmla="*/ 1001188 w 4315883"/>
              <a:gd name="connsiteY7" fmla="*/ 0 h 5511799"/>
              <a:gd name="connsiteX8" fmla="*/ 4315883 w 4315883"/>
              <a:gd name="connsiteY8" fmla="*/ 0 h 5511799"/>
              <a:gd name="connsiteX9" fmla="*/ 4298950 w 4315883"/>
              <a:gd name="connsiteY9" fmla="*/ 673100 h 5511799"/>
              <a:gd name="connsiteX0" fmla="*/ 4298950 w 4315883"/>
              <a:gd name="connsiteY0" fmla="*/ 673100 h 5511800"/>
              <a:gd name="connsiteX1" fmla="*/ 4301067 w 4315883"/>
              <a:gd name="connsiteY1" fmla="*/ 5141383 h 5511800"/>
              <a:gd name="connsiteX2" fmla="*/ 4311650 w 4315883"/>
              <a:gd name="connsiteY2" fmla="*/ 5511800 h 5511800"/>
              <a:gd name="connsiteX3" fmla="*/ 1962150 w 4315883"/>
              <a:gd name="connsiteY3" fmla="*/ 5492749 h 5511800"/>
              <a:gd name="connsiteX4" fmla="*/ 171450 w 4315883"/>
              <a:gd name="connsiteY4" fmla="*/ 4552949 h 5511800"/>
              <a:gd name="connsiteX5" fmla="*/ 57150 w 4315883"/>
              <a:gd name="connsiteY5" fmla="*/ 4174062 h 5511800"/>
              <a:gd name="connsiteX6" fmla="*/ 781050 w 4315883"/>
              <a:gd name="connsiteY6" fmla="*/ 220138 h 5511800"/>
              <a:gd name="connsiteX7" fmla="*/ 1001188 w 4315883"/>
              <a:gd name="connsiteY7" fmla="*/ 0 h 5511800"/>
              <a:gd name="connsiteX8" fmla="*/ 4315883 w 4315883"/>
              <a:gd name="connsiteY8" fmla="*/ 0 h 5511800"/>
              <a:gd name="connsiteX9" fmla="*/ 4298950 w 4315883"/>
              <a:gd name="connsiteY9" fmla="*/ 673100 h 5511800"/>
              <a:gd name="connsiteX0" fmla="*/ 4263250 w 4275950"/>
              <a:gd name="connsiteY0" fmla="*/ 673100 h 5511800"/>
              <a:gd name="connsiteX1" fmla="*/ 4265367 w 4275950"/>
              <a:gd name="connsiteY1" fmla="*/ 5141383 h 5511800"/>
              <a:gd name="connsiteX2" fmla="*/ 4275950 w 4275950"/>
              <a:gd name="connsiteY2" fmla="*/ 5511800 h 5511800"/>
              <a:gd name="connsiteX3" fmla="*/ 1926450 w 4275950"/>
              <a:gd name="connsiteY3" fmla="*/ 5492749 h 5511800"/>
              <a:gd name="connsiteX4" fmla="*/ 135750 w 4275950"/>
              <a:gd name="connsiteY4" fmla="*/ 4552949 h 5511800"/>
              <a:gd name="connsiteX5" fmla="*/ 21450 w 4275950"/>
              <a:gd name="connsiteY5" fmla="*/ 4174062 h 5511800"/>
              <a:gd name="connsiteX6" fmla="*/ 745350 w 4275950"/>
              <a:gd name="connsiteY6" fmla="*/ 220138 h 5511800"/>
              <a:gd name="connsiteX7" fmla="*/ 965488 w 4275950"/>
              <a:gd name="connsiteY7" fmla="*/ 0 h 5511800"/>
              <a:gd name="connsiteX8" fmla="*/ 4211603 w 4275950"/>
              <a:gd name="connsiteY8" fmla="*/ 0 h 5511800"/>
              <a:gd name="connsiteX9" fmla="*/ 4263250 w 4275950"/>
              <a:gd name="connsiteY9" fmla="*/ 673100 h 5511800"/>
              <a:gd name="connsiteX0" fmla="*/ 4263250 w 4275950"/>
              <a:gd name="connsiteY0" fmla="*/ 673100 h 5511800"/>
              <a:gd name="connsiteX1" fmla="*/ 4265367 w 4275950"/>
              <a:gd name="connsiteY1" fmla="*/ 5141383 h 5511800"/>
              <a:gd name="connsiteX2" fmla="*/ 4275950 w 4275950"/>
              <a:gd name="connsiteY2" fmla="*/ 5511800 h 5511800"/>
              <a:gd name="connsiteX3" fmla="*/ 1926450 w 4275950"/>
              <a:gd name="connsiteY3" fmla="*/ 5492749 h 5511800"/>
              <a:gd name="connsiteX4" fmla="*/ 1804531 w 4275950"/>
              <a:gd name="connsiteY4" fmla="*/ 5426709 h 5511800"/>
              <a:gd name="connsiteX5" fmla="*/ 135750 w 4275950"/>
              <a:gd name="connsiteY5" fmla="*/ 4552949 h 5511800"/>
              <a:gd name="connsiteX6" fmla="*/ 21450 w 4275950"/>
              <a:gd name="connsiteY6" fmla="*/ 4174062 h 5511800"/>
              <a:gd name="connsiteX7" fmla="*/ 745350 w 4275950"/>
              <a:gd name="connsiteY7" fmla="*/ 220138 h 5511800"/>
              <a:gd name="connsiteX8" fmla="*/ 965488 w 4275950"/>
              <a:gd name="connsiteY8" fmla="*/ 0 h 5511800"/>
              <a:gd name="connsiteX9" fmla="*/ 4211603 w 4275950"/>
              <a:gd name="connsiteY9" fmla="*/ 0 h 5511800"/>
              <a:gd name="connsiteX10" fmla="*/ 4263250 w 4275950"/>
              <a:gd name="connsiteY10" fmla="*/ 673100 h 5511800"/>
              <a:gd name="connsiteX0" fmla="*/ 4263250 w 4275950"/>
              <a:gd name="connsiteY0" fmla="*/ 673100 h 5511800"/>
              <a:gd name="connsiteX1" fmla="*/ 4265367 w 4275950"/>
              <a:gd name="connsiteY1" fmla="*/ 5141383 h 5511800"/>
              <a:gd name="connsiteX2" fmla="*/ 4275950 w 4275950"/>
              <a:gd name="connsiteY2" fmla="*/ 5511800 h 5511800"/>
              <a:gd name="connsiteX3" fmla="*/ 1804531 w 4275950"/>
              <a:gd name="connsiteY3" fmla="*/ 5426709 h 5511800"/>
              <a:gd name="connsiteX4" fmla="*/ 135750 w 4275950"/>
              <a:gd name="connsiteY4" fmla="*/ 4552949 h 5511800"/>
              <a:gd name="connsiteX5" fmla="*/ 21450 w 4275950"/>
              <a:gd name="connsiteY5" fmla="*/ 4174062 h 5511800"/>
              <a:gd name="connsiteX6" fmla="*/ 745350 w 4275950"/>
              <a:gd name="connsiteY6" fmla="*/ 220138 h 5511800"/>
              <a:gd name="connsiteX7" fmla="*/ 965488 w 4275950"/>
              <a:gd name="connsiteY7" fmla="*/ 0 h 5511800"/>
              <a:gd name="connsiteX8" fmla="*/ 4211603 w 4275950"/>
              <a:gd name="connsiteY8" fmla="*/ 0 h 5511800"/>
              <a:gd name="connsiteX9" fmla="*/ 4263250 w 4275950"/>
              <a:gd name="connsiteY9" fmla="*/ 673100 h 5511800"/>
              <a:gd name="connsiteX0" fmla="*/ 4263250 w 4265367"/>
              <a:gd name="connsiteY0" fmla="*/ 673100 h 5426709"/>
              <a:gd name="connsiteX1" fmla="*/ 4265367 w 4265367"/>
              <a:gd name="connsiteY1" fmla="*/ 5141383 h 5426709"/>
              <a:gd name="connsiteX2" fmla="*/ 4142600 w 4265367"/>
              <a:gd name="connsiteY2" fmla="*/ 5374639 h 5426709"/>
              <a:gd name="connsiteX3" fmla="*/ 1804531 w 4265367"/>
              <a:gd name="connsiteY3" fmla="*/ 5426709 h 5426709"/>
              <a:gd name="connsiteX4" fmla="*/ 135750 w 4265367"/>
              <a:gd name="connsiteY4" fmla="*/ 4552949 h 5426709"/>
              <a:gd name="connsiteX5" fmla="*/ 21450 w 4265367"/>
              <a:gd name="connsiteY5" fmla="*/ 4174062 h 5426709"/>
              <a:gd name="connsiteX6" fmla="*/ 745350 w 4265367"/>
              <a:gd name="connsiteY6" fmla="*/ 220138 h 5426709"/>
              <a:gd name="connsiteX7" fmla="*/ 965488 w 4265367"/>
              <a:gd name="connsiteY7" fmla="*/ 0 h 5426709"/>
              <a:gd name="connsiteX8" fmla="*/ 4211603 w 4265367"/>
              <a:gd name="connsiteY8" fmla="*/ 0 h 5426709"/>
              <a:gd name="connsiteX9" fmla="*/ 4263250 w 4265367"/>
              <a:gd name="connsiteY9" fmla="*/ 673100 h 5426709"/>
              <a:gd name="connsiteX0" fmla="*/ 4263250 w 4265367"/>
              <a:gd name="connsiteY0" fmla="*/ 673100 h 5426709"/>
              <a:gd name="connsiteX1" fmla="*/ 4265367 w 4265367"/>
              <a:gd name="connsiteY1" fmla="*/ 5141383 h 5426709"/>
              <a:gd name="connsiteX2" fmla="*/ 4207370 w 4265367"/>
              <a:gd name="connsiteY2" fmla="*/ 5424168 h 5426709"/>
              <a:gd name="connsiteX3" fmla="*/ 1804531 w 4265367"/>
              <a:gd name="connsiteY3" fmla="*/ 5426709 h 5426709"/>
              <a:gd name="connsiteX4" fmla="*/ 135750 w 4265367"/>
              <a:gd name="connsiteY4" fmla="*/ 4552949 h 5426709"/>
              <a:gd name="connsiteX5" fmla="*/ 21450 w 4265367"/>
              <a:gd name="connsiteY5" fmla="*/ 4174062 h 5426709"/>
              <a:gd name="connsiteX6" fmla="*/ 745350 w 4265367"/>
              <a:gd name="connsiteY6" fmla="*/ 220138 h 5426709"/>
              <a:gd name="connsiteX7" fmla="*/ 965488 w 4265367"/>
              <a:gd name="connsiteY7" fmla="*/ 0 h 5426709"/>
              <a:gd name="connsiteX8" fmla="*/ 4211603 w 4265367"/>
              <a:gd name="connsiteY8" fmla="*/ 0 h 5426709"/>
              <a:gd name="connsiteX9" fmla="*/ 4263250 w 4265367"/>
              <a:gd name="connsiteY9" fmla="*/ 673100 h 5426709"/>
              <a:gd name="connsiteX0" fmla="*/ 4211603 w 4470973"/>
              <a:gd name="connsiteY0" fmla="*/ 0 h 5426709"/>
              <a:gd name="connsiteX1" fmla="*/ 4265367 w 4470973"/>
              <a:gd name="connsiteY1" fmla="*/ 5141383 h 5426709"/>
              <a:gd name="connsiteX2" fmla="*/ 4207370 w 4470973"/>
              <a:gd name="connsiteY2" fmla="*/ 5424168 h 5426709"/>
              <a:gd name="connsiteX3" fmla="*/ 1804531 w 4470973"/>
              <a:gd name="connsiteY3" fmla="*/ 5426709 h 5426709"/>
              <a:gd name="connsiteX4" fmla="*/ 135750 w 4470973"/>
              <a:gd name="connsiteY4" fmla="*/ 4552949 h 5426709"/>
              <a:gd name="connsiteX5" fmla="*/ 21450 w 4470973"/>
              <a:gd name="connsiteY5" fmla="*/ 4174062 h 5426709"/>
              <a:gd name="connsiteX6" fmla="*/ 745350 w 4470973"/>
              <a:gd name="connsiteY6" fmla="*/ 220138 h 5426709"/>
              <a:gd name="connsiteX7" fmla="*/ 965488 w 4470973"/>
              <a:gd name="connsiteY7" fmla="*/ 0 h 5426709"/>
              <a:gd name="connsiteX8" fmla="*/ 4211603 w 4470973"/>
              <a:gd name="connsiteY8" fmla="*/ 0 h 5426709"/>
              <a:gd name="connsiteX0" fmla="*/ 4211603 w 4265375"/>
              <a:gd name="connsiteY0" fmla="*/ 0 h 5426709"/>
              <a:gd name="connsiteX1" fmla="*/ 4265367 w 4265375"/>
              <a:gd name="connsiteY1" fmla="*/ 5141383 h 5426709"/>
              <a:gd name="connsiteX2" fmla="*/ 4207370 w 4265375"/>
              <a:gd name="connsiteY2" fmla="*/ 5424168 h 5426709"/>
              <a:gd name="connsiteX3" fmla="*/ 1804531 w 4265375"/>
              <a:gd name="connsiteY3" fmla="*/ 5426709 h 5426709"/>
              <a:gd name="connsiteX4" fmla="*/ 135750 w 4265375"/>
              <a:gd name="connsiteY4" fmla="*/ 4552949 h 5426709"/>
              <a:gd name="connsiteX5" fmla="*/ 21450 w 4265375"/>
              <a:gd name="connsiteY5" fmla="*/ 4174062 h 5426709"/>
              <a:gd name="connsiteX6" fmla="*/ 745350 w 4265375"/>
              <a:gd name="connsiteY6" fmla="*/ 220138 h 5426709"/>
              <a:gd name="connsiteX7" fmla="*/ 965488 w 4265375"/>
              <a:gd name="connsiteY7" fmla="*/ 0 h 5426709"/>
              <a:gd name="connsiteX8" fmla="*/ 4211603 w 4265375"/>
              <a:gd name="connsiteY8" fmla="*/ 0 h 5426709"/>
              <a:gd name="connsiteX0" fmla="*/ 4211603 w 4212853"/>
              <a:gd name="connsiteY0" fmla="*/ 0 h 5426709"/>
              <a:gd name="connsiteX1" fmla="*/ 4177737 w 4212853"/>
              <a:gd name="connsiteY1" fmla="*/ 5133762 h 5426709"/>
              <a:gd name="connsiteX2" fmla="*/ 4207370 w 4212853"/>
              <a:gd name="connsiteY2" fmla="*/ 5424168 h 5426709"/>
              <a:gd name="connsiteX3" fmla="*/ 1804531 w 4212853"/>
              <a:gd name="connsiteY3" fmla="*/ 5426709 h 5426709"/>
              <a:gd name="connsiteX4" fmla="*/ 135750 w 4212853"/>
              <a:gd name="connsiteY4" fmla="*/ 4552949 h 5426709"/>
              <a:gd name="connsiteX5" fmla="*/ 21450 w 4212853"/>
              <a:gd name="connsiteY5" fmla="*/ 4174062 h 5426709"/>
              <a:gd name="connsiteX6" fmla="*/ 745350 w 4212853"/>
              <a:gd name="connsiteY6" fmla="*/ 220138 h 5426709"/>
              <a:gd name="connsiteX7" fmla="*/ 965488 w 4212853"/>
              <a:gd name="connsiteY7" fmla="*/ 0 h 5426709"/>
              <a:gd name="connsiteX8" fmla="*/ 4211603 w 4212853"/>
              <a:gd name="connsiteY8" fmla="*/ 0 h 5426709"/>
              <a:gd name="connsiteX0" fmla="*/ 4211603 w 4214977"/>
              <a:gd name="connsiteY0" fmla="*/ 0 h 5426709"/>
              <a:gd name="connsiteX1" fmla="*/ 4208217 w 4214977"/>
              <a:gd name="connsiteY1" fmla="*/ 5137571 h 5426709"/>
              <a:gd name="connsiteX2" fmla="*/ 4207370 w 4214977"/>
              <a:gd name="connsiteY2" fmla="*/ 5424168 h 5426709"/>
              <a:gd name="connsiteX3" fmla="*/ 1804531 w 4214977"/>
              <a:gd name="connsiteY3" fmla="*/ 5426709 h 5426709"/>
              <a:gd name="connsiteX4" fmla="*/ 135750 w 4214977"/>
              <a:gd name="connsiteY4" fmla="*/ 4552949 h 5426709"/>
              <a:gd name="connsiteX5" fmla="*/ 21450 w 4214977"/>
              <a:gd name="connsiteY5" fmla="*/ 4174062 h 5426709"/>
              <a:gd name="connsiteX6" fmla="*/ 745350 w 4214977"/>
              <a:gd name="connsiteY6" fmla="*/ 220138 h 5426709"/>
              <a:gd name="connsiteX7" fmla="*/ 965488 w 4214977"/>
              <a:gd name="connsiteY7" fmla="*/ 0 h 5426709"/>
              <a:gd name="connsiteX8" fmla="*/ 4211603 w 4214977"/>
              <a:gd name="connsiteY8" fmla="*/ 0 h 5426709"/>
              <a:gd name="connsiteX0" fmla="*/ 4219223 w 4221594"/>
              <a:gd name="connsiteY0" fmla="*/ 0 h 5426709"/>
              <a:gd name="connsiteX1" fmla="*/ 4208217 w 4221594"/>
              <a:gd name="connsiteY1" fmla="*/ 5137571 h 5426709"/>
              <a:gd name="connsiteX2" fmla="*/ 4207370 w 4221594"/>
              <a:gd name="connsiteY2" fmla="*/ 5424168 h 5426709"/>
              <a:gd name="connsiteX3" fmla="*/ 1804531 w 4221594"/>
              <a:gd name="connsiteY3" fmla="*/ 5426709 h 5426709"/>
              <a:gd name="connsiteX4" fmla="*/ 135750 w 4221594"/>
              <a:gd name="connsiteY4" fmla="*/ 4552949 h 5426709"/>
              <a:gd name="connsiteX5" fmla="*/ 21450 w 4221594"/>
              <a:gd name="connsiteY5" fmla="*/ 4174062 h 5426709"/>
              <a:gd name="connsiteX6" fmla="*/ 745350 w 4221594"/>
              <a:gd name="connsiteY6" fmla="*/ 220138 h 5426709"/>
              <a:gd name="connsiteX7" fmla="*/ 965488 w 4221594"/>
              <a:gd name="connsiteY7" fmla="*/ 0 h 5426709"/>
              <a:gd name="connsiteX8" fmla="*/ 4219223 w 4221594"/>
              <a:gd name="connsiteY8" fmla="*/ 0 h 5426709"/>
              <a:gd name="connsiteX0" fmla="*/ 4219223 w 4221594"/>
              <a:gd name="connsiteY0" fmla="*/ 0 h 5426709"/>
              <a:gd name="connsiteX1" fmla="*/ 4208217 w 4221594"/>
              <a:gd name="connsiteY1" fmla="*/ 5137571 h 5426709"/>
              <a:gd name="connsiteX2" fmla="*/ 4207370 w 4221594"/>
              <a:gd name="connsiteY2" fmla="*/ 5424168 h 5426709"/>
              <a:gd name="connsiteX3" fmla="*/ 1804531 w 4221594"/>
              <a:gd name="connsiteY3" fmla="*/ 5426709 h 5426709"/>
              <a:gd name="connsiteX4" fmla="*/ 135750 w 4221594"/>
              <a:gd name="connsiteY4" fmla="*/ 4552949 h 5426709"/>
              <a:gd name="connsiteX5" fmla="*/ 21450 w 4221594"/>
              <a:gd name="connsiteY5" fmla="*/ 4174062 h 5426709"/>
              <a:gd name="connsiteX6" fmla="*/ 745350 w 4221594"/>
              <a:gd name="connsiteY6" fmla="*/ 220138 h 5426709"/>
              <a:gd name="connsiteX7" fmla="*/ 965488 w 4221594"/>
              <a:gd name="connsiteY7" fmla="*/ 0 h 5426709"/>
              <a:gd name="connsiteX8" fmla="*/ 4219223 w 4221594"/>
              <a:gd name="connsiteY8" fmla="*/ 0 h 5426709"/>
              <a:gd name="connsiteX0" fmla="*/ 4219223 w 4221594"/>
              <a:gd name="connsiteY0" fmla="*/ 0 h 5426709"/>
              <a:gd name="connsiteX1" fmla="*/ 4208217 w 4221594"/>
              <a:gd name="connsiteY1" fmla="*/ 5137570 h 5426709"/>
              <a:gd name="connsiteX2" fmla="*/ 4207370 w 4221594"/>
              <a:gd name="connsiteY2" fmla="*/ 5424168 h 5426709"/>
              <a:gd name="connsiteX3" fmla="*/ 1804531 w 4221594"/>
              <a:gd name="connsiteY3" fmla="*/ 5426709 h 5426709"/>
              <a:gd name="connsiteX4" fmla="*/ 135750 w 4221594"/>
              <a:gd name="connsiteY4" fmla="*/ 4552949 h 5426709"/>
              <a:gd name="connsiteX5" fmla="*/ 21450 w 4221594"/>
              <a:gd name="connsiteY5" fmla="*/ 4174062 h 5426709"/>
              <a:gd name="connsiteX6" fmla="*/ 745350 w 4221594"/>
              <a:gd name="connsiteY6" fmla="*/ 220138 h 5426709"/>
              <a:gd name="connsiteX7" fmla="*/ 965488 w 4221594"/>
              <a:gd name="connsiteY7" fmla="*/ 0 h 5426709"/>
              <a:gd name="connsiteX8" fmla="*/ 4219223 w 4221594"/>
              <a:gd name="connsiteY8" fmla="*/ 0 h 5426709"/>
              <a:gd name="connsiteX0" fmla="*/ 4219223 w 4221594"/>
              <a:gd name="connsiteY0" fmla="*/ 0 h 5426709"/>
              <a:gd name="connsiteX1" fmla="*/ 4208217 w 4221594"/>
              <a:gd name="connsiteY1" fmla="*/ 5137570 h 5426709"/>
              <a:gd name="connsiteX2" fmla="*/ 4207370 w 4221594"/>
              <a:gd name="connsiteY2" fmla="*/ 5424167 h 5426709"/>
              <a:gd name="connsiteX3" fmla="*/ 1804531 w 4221594"/>
              <a:gd name="connsiteY3" fmla="*/ 5426709 h 5426709"/>
              <a:gd name="connsiteX4" fmla="*/ 135750 w 4221594"/>
              <a:gd name="connsiteY4" fmla="*/ 4552949 h 5426709"/>
              <a:gd name="connsiteX5" fmla="*/ 21450 w 4221594"/>
              <a:gd name="connsiteY5" fmla="*/ 4174062 h 5426709"/>
              <a:gd name="connsiteX6" fmla="*/ 745350 w 4221594"/>
              <a:gd name="connsiteY6" fmla="*/ 220138 h 5426709"/>
              <a:gd name="connsiteX7" fmla="*/ 965488 w 4221594"/>
              <a:gd name="connsiteY7" fmla="*/ 0 h 5426709"/>
              <a:gd name="connsiteX8" fmla="*/ 4219223 w 4221594"/>
              <a:gd name="connsiteY8" fmla="*/ 0 h 5426709"/>
              <a:gd name="connsiteX0" fmla="*/ 4219223 w 4219330"/>
              <a:gd name="connsiteY0" fmla="*/ 0 h 5426709"/>
              <a:gd name="connsiteX1" fmla="*/ 4208217 w 4219330"/>
              <a:gd name="connsiteY1" fmla="*/ 5137570 h 5426709"/>
              <a:gd name="connsiteX2" fmla="*/ 4207370 w 4219330"/>
              <a:gd name="connsiteY2" fmla="*/ 5424167 h 5426709"/>
              <a:gd name="connsiteX3" fmla="*/ 1804531 w 4219330"/>
              <a:gd name="connsiteY3" fmla="*/ 5426709 h 5426709"/>
              <a:gd name="connsiteX4" fmla="*/ 135750 w 4219330"/>
              <a:gd name="connsiteY4" fmla="*/ 4552949 h 5426709"/>
              <a:gd name="connsiteX5" fmla="*/ 21450 w 4219330"/>
              <a:gd name="connsiteY5" fmla="*/ 4174062 h 5426709"/>
              <a:gd name="connsiteX6" fmla="*/ 745350 w 4219330"/>
              <a:gd name="connsiteY6" fmla="*/ 220138 h 5426709"/>
              <a:gd name="connsiteX7" fmla="*/ 965488 w 4219330"/>
              <a:gd name="connsiteY7" fmla="*/ 0 h 5426709"/>
              <a:gd name="connsiteX8" fmla="*/ 4219223 w 4219330"/>
              <a:gd name="connsiteY8" fmla="*/ 0 h 5426709"/>
              <a:gd name="connsiteX0" fmla="*/ 4173503 w 4208227"/>
              <a:gd name="connsiteY0" fmla="*/ 0 h 5426709"/>
              <a:gd name="connsiteX1" fmla="*/ 4208217 w 4208227"/>
              <a:gd name="connsiteY1" fmla="*/ 5137570 h 5426709"/>
              <a:gd name="connsiteX2" fmla="*/ 4207370 w 4208227"/>
              <a:gd name="connsiteY2" fmla="*/ 5424167 h 5426709"/>
              <a:gd name="connsiteX3" fmla="*/ 1804531 w 4208227"/>
              <a:gd name="connsiteY3" fmla="*/ 5426709 h 5426709"/>
              <a:gd name="connsiteX4" fmla="*/ 135750 w 4208227"/>
              <a:gd name="connsiteY4" fmla="*/ 4552949 h 5426709"/>
              <a:gd name="connsiteX5" fmla="*/ 21450 w 4208227"/>
              <a:gd name="connsiteY5" fmla="*/ 4174062 h 5426709"/>
              <a:gd name="connsiteX6" fmla="*/ 745350 w 4208227"/>
              <a:gd name="connsiteY6" fmla="*/ 220138 h 5426709"/>
              <a:gd name="connsiteX7" fmla="*/ 965488 w 4208227"/>
              <a:gd name="connsiteY7" fmla="*/ 0 h 5426709"/>
              <a:gd name="connsiteX8" fmla="*/ 4173503 w 4208227"/>
              <a:gd name="connsiteY8" fmla="*/ 0 h 5426709"/>
              <a:gd name="connsiteX0" fmla="*/ 4207793 w 4208773"/>
              <a:gd name="connsiteY0" fmla="*/ 0 h 5426709"/>
              <a:gd name="connsiteX1" fmla="*/ 4208217 w 4208773"/>
              <a:gd name="connsiteY1" fmla="*/ 5137570 h 5426709"/>
              <a:gd name="connsiteX2" fmla="*/ 4207370 w 4208773"/>
              <a:gd name="connsiteY2" fmla="*/ 5424167 h 5426709"/>
              <a:gd name="connsiteX3" fmla="*/ 1804531 w 4208773"/>
              <a:gd name="connsiteY3" fmla="*/ 5426709 h 5426709"/>
              <a:gd name="connsiteX4" fmla="*/ 135750 w 4208773"/>
              <a:gd name="connsiteY4" fmla="*/ 4552949 h 5426709"/>
              <a:gd name="connsiteX5" fmla="*/ 21450 w 4208773"/>
              <a:gd name="connsiteY5" fmla="*/ 4174062 h 5426709"/>
              <a:gd name="connsiteX6" fmla="*/ 745350 w 4208773"/>
              <a:gd name="connsiteY6" fmla="*/ 220138 h 5426709"/>
              <a:gd name="connsiteX7" fmla="*/ 965488 w 4208773"/>
              <a:gd name="connsiteY7" fmla="*/ 0 h 5426709"/>
              <a:gd name="connsiteX8" fmla="*/ 4207793 w 4208773"/>
              <a:gd name="connsiteY8" fmla="*/ 0 h 5426709"/>
              <a:gd name="connsiteX0" fmla="*/ 4211603 w 4211874"/>
              <a:gd name="connsiteY0" fmla="*/ 0 h 5426709"/>
              <a:gd name="connsiteX1" fmla="*/ 4208217 w 4211874"/>
              <a:gd name="connsiteY1" fmla="*/ 5137570 h 5426709"/>
              <a:gd name="connsiteX2" fmla="*/ 4207370 w 4211874"/>
              <a:gd name="connsiteY2" fmla="*/ 5424167 h 5426709"/>
              <a:gd name="connsiteX3" fmla="*/ 1804531 w 4211874"/>
              <a:gd name="connsiteY3" fmla="*/ 5426709 h 5426709"/>
              <a:gd name="connsiteX4" fmla="*/ 135750 w 4211874"/>
              <a:gd name="connsiteY4" fmla="*/ 4552949 h 5426709"/>
              <a:gd name="connsiteX5" fmla="*/ 21450 w 4211874"/>
              <a:gd name="connsiteY5" fmla="*/ 4174062 h 5426709"/>
              <a:gd name="connsiteX6" fmla="*/ 745350 w 4211874"/>
              <a:gd name="connsiteY6" fmla="*/ 220138 h 5426709"/>
              <a:gd name="connsiteX7" fmla="*/ 965488 w 4211874"/>
              <a:gd name="connsiteY7" fmla="*/ 0 h 5426709"/>
              <a:gd name="connsiteX8" fmla="*/ 4211603 w 4211874"/>
              <a:gd name="connsiteY8" fmla="*/ 0 h 5426709"/>
              <a:gd name="connsiteX0" fmla="*/ 4211603 w 4214997"/>
              <a:gd name="connsiteY0" fmla="*/ 0 h 5426709"/>
              <a:gd name="connsiteX1" fmla="*/ 4208217 w 4214997"/>
              <a:gd name="connsiteY1" fmla="*/ 5137570 h 5426709"/>
              <a:gd name="connsiteX2" fmla="*/ 4214990 w 4214997"/>
              <a:gd name="connsiteY2" fmla="*/ 5424166 h 5426709"/>
              <a:gd name="connsiteX3" fmla="*/ 1804531 w 4214997"/>
              <a:gd name="connsiteY3" fmla="*/ 5426709 h 5426709"/>
              <a:gd name="connsiteX4" fmla="*/ 135750 w 4214997"/>
              <a:gd name="connsiteY4" fmla="*/ 4552949 h 5426709"/>
              <a:gd name="connsiteX5" fmla="*/ 21450 w 4214997"/>
              <a:gd name="connsiteY5" fmla="*/ 4174062 h 5426709"/>
              <a:gd name="connsiteX6" fmla="*/ 745350 w 4214997"/>
              <a:gd name="connsiteY6" fmla="*/ 220138 h 5426709"/>
              <a:gd name="connsiteX7" fmla="*/ 965488 w 4214997"/>
              <a:gd name="connsiteY7" fmla="*/ 0 h 5426709"/>
              <a:gd name="connsiteX8" fmla="*/ 4211603 w 4214997"/>
              <a:gd name="connsiteY8" fmla="*/ 0 h 5426709"/>
              <a:gd name="connsiteX0" fmla="*/ 4211603 w 4215927"/>
              <a:gd name="connsiteY0" fmla="*/ 0 h 5426709"/>
              <a:gd name="connsiteX1" fmla="*/ 4215837 w 4215927"/>
              <a:gd name="connsiteY1" fmla="*/ 5137569 h 5426709"/>
              <a:gd name="connsiteX2" fmla="*/ 4214990 w 4215927"/>
              <a:gd name="connsiteY2" fmla="*/ 5424166 h 5426709"/>
              <a:gd name="connsiteX3" fmla="*/ 1804531 w 4215927"/>
              <a:gd name="connsiteY3" fmla="*/ 5426709 h 5426709"/>
              <a:gd name="connsiteX4" fmla="*/ 135750 w 4215927"/>
              <a:gd name="connsiteY4" fmla="*/ 4552949 h 5426709"/>
              <a:gd name="connsiteX5" fmla="*/ 21450 w 4215927"/>
              <a:gd name="connsiteY5" fmla="*/ 4174062 h 5426709"/>
              <a:gd name="connsiteX6" fmla="*/ 745350 w 4215927"/>
              <a:gd name="connsiteY6" fmla="*/ 220138 h 5426709"/>
              <a:gd name="connsiteX7" fmla="*/ 965488 w 4215927"/>
              <a:gd name="connsiteY7" fmla="*/ 0 h 5426709"/>
              <a:gd name="connsiteX8" fmla="*/ 4211603 w 4215927"/>
              <a:gd name="connsiteY8" fmla="*/ 0 h 5426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5927" h="5426709">
                <a:moveTo>
                  <a:pt x="4211603" y="0"/>
                </a:moveTo>
                <a:cubicBezTo>
                  <a:pt x="4212943" y="944527"/>
                  <a:pt x="4216542" y="4233541"/>
                  <a:pt x="4215837" y="5137569"/>
                </a:cubicBezTo>
                <a:cubicBezTo>
                  <a:pt x="4215555" y="5233101"/>
                  <a:pt x="4215272" y="5328634"/>
                  <a:pt x="4214990" y="5424166"/>
                </a:cubicBezTo>
                <a:lnTo>
                  <a:pt x="1804531" y="5426709"/>
                </a:lnTo>
                <a:lnTo>
                  <a:pt x="135750" y="4552949"/>
                </a:lnTo>
                <a:cubicBezTo>
                  <a:pt x="27800" y="4477453"/>
                  <a:pt x="-35700" y="4433708"/>
                  <a:pt x="21450" y="4174062"/>
                </a:cubicBezTo>
                <a:lnTo>
                  <a:pt x="745350" y="220138"/>
                </a:lnTo>
                <a:cubicBezTo>
                  <a:pt x="745350" y="98559"/>
                  <a:pt x="843909" y="0"/>
                  <a:pt x="965488" y="0"/>
                </a:cubicBezTo>
                <a:lnTo>
                  <a:pt x="421160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>
            <a:lvl1pPr indent="0" algn="ctr">
              <a:buNone/>
              <a:defRPr sz="1500" b="0" i="0" baseline="0">
                <a:solidFill>
                  <a:schemeClr val="tx1">
                    <a:lumMod val="75000"/>
                  </a:schemeClr>
                </a:solidFill>
                <a:latin typeface="+mn-lt"/>
                <a:cs typeface="DIN Offc Pro"/>
              </a:defRPr>
            </a:lvl1pPr>
          </a:lstStyle>
          <a:p>
            <a:r>
              <a:rPr lang="en-US" dirty="0" smtClean="0"/>
              <a:t>IMPORTANT NOTE:</a:t>
            </a:r>
            <a:br>
              <a:rPr lang="en-US" dirty="0" smtClean="0"/>
            </a:br>
            <a:r>
              <a:rPr lang="en-US" dirty="0" smtClean="0"/>
              <a:t>These segment crops are not</a:t>
            </a:r>
            <a:br>
              <a:rPr lang="en-US" dirty="0" smtClean="0"/>
            </a:br>
            <a:r>
              <a:rPr lang="en-US" dirty="0" smtClean="0"/>
              <a:t>compatible with LiveMeeting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176" y="402336"/>
            <a:ext cx="9570720" cy="106984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ADD TITLE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76" y="1472184"/>
            <a:ext cx="6047232" cy="4690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837333" y="6356351"/>
            <a:ext cx="1106311" cy="34925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5ADB62-1429-C14C-A270-95B078A656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7951073" y="6342239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28FFDB0A-66F3-6D44-9B85-B9DAF835C89D}" type="datetime1">
              <a:rPr lang="en-US" smtClean="0"/>
              <a:pPr/>
              <a:t>9/18/2016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69393" y="633941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926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44"/>
          <a:stretch/>
        </p:blipFill>
        <p:spPr>
          <a:xfrm>
            <a:off x="2" y="3046"/>
            <a:ext cx="12181172" cy="5060568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356460" y="2479914"/>
            <a:ext cx="7901864" cy="145298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8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TITLE GOES HERE IN UP TO ONE</a:t>
            </a:r>
            <a:br>
              <a:rPr lang="en-US" dirty="0" smtClean="0"/>
            </a:br>
            <a:r>
              <a:rPr lang="en-US" dirty="0" smtClean="0"/>
              <a:t>OR TWO LINES IN UPPER CASE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56460" y="3834096"/>
            <a:ext cx="7901864" cy="44839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00" b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Subtitle can go here, in only one line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7" t="78205" b="-88"/>
          <a:stretch/>
        </p:blipFill>
        <p:spPr>
          <a:xfrm>
            <a:off x="8138925" y="5358581"/>
            <a:ext cx="4053075" cy="149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9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2"/>
          <a:stretch/>
        </p:blipFill>
        <p:spPr>
          <a:xfrm>
            <a:off x="-109247" y="2"/>
            <a:ext cx="12373445" cy="6857999"/>
          </a:xfrm>
          <a:prstGeom prst="rect">
            <a:avLst/>
          </a:prstGeom>
        </p:spPr>
      </p:pic>
      <p:pic>
        <p:nvPicPr>
          <p:cNvPr id="9" name="Picture 8" descr="UNI684_05_Customer_Development_Master_Logo_A_Negativ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4103" y="5509967"/>
            <a:ext cx="2847048" cy="912000"/>
          </a:xfrm>
          <a:prstGeom prst="rect">
            <a:avLst/>
          </a:prstGeom>
        </p:spPr>
      </p:pic>
      <p:pic>
        <p:nvPicPr>
          <p:cNvPr id="4" name="Picture 3" descr="Unilever logo_whit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4217" y="435430"/>
            <a:ext cx="818467" cy="9086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47"/>
            <a:ext cx="12181172" cy="6851909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841905" y="2556389"/>
            <a:ext cx="3727384" cy="145299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GOES HERE IN UPPER CASE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841905" y="3976116"/>
            <a:ext cx="3727384" cy="44839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can go here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10762706" y="579325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472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-338049" y="-841376"/>
            <a:ext cx="9070201" cy="6745289"/>
          </a:xfrm>
          <a:custGeom>
            <a:avLst/>
            <a:gdLst>
              <a:gd name="T0" fmla="*/ 180 w 20979"/>
              <a:gd name="T1" fmla="*/ 11476 h 15599"/>
              <a:gd name="T2" fmla="*/ 853 w 20979"/>
              <a:gd name="T3" fmla="*/ 12288 h 15599"/>
              <a:gd name="T4" fmla="*/ 16394 w 20979"/>
              <a:gd name="T5" fmla="*/ 15524 h 15599"/>
              <a:gd name="T6" fmla="*/ 17346 w 20979"/>
              <a:gd name="T7" fmla="*/ 15053 h 15599"/>
              <a:gd name="T8" fmla="*/ 20819 w 20979"/>
              <a:gd name="T9" fmla="*/ 7807 h 15599"/>
              <a:gd name="T10" fmla="*/ 20785 w 20979"/>
              <a:gd name="T11" fmla="*/ 6608 h 15599"/>
              <a:gd name="T12" fmla="*/ 17454 w 20979"/>
              <a:gd name="T13" fmla="*/ 566 h 15599"/>
              <a:gd name="T14" fmla="*/ 16456 w 20979"/>
              <a:gd name="T15" fmla="*/ 29 h 15599"/>
              <a:gd name="T16" fmla="*/ 666 w 20979"/>
              <a:gd name="T17" fmla="*/ 1285 h 15599"/>
              <a:gd name="T18" fmla="*/ 6 w 20979"/>
              <a:gd name="T19" fmla="*/ 2013 h 15599"/>
              <a:gd name="T20" fmla="*/ 180 w 20979"/>
              <a:gd name="T21" fmla="*/ 11476 h 15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979" h="15599">
                <a:moveTo>
                  <a:pt x="180" y="11476"/>
                </a:moveTo>
                <a:cubicBezTo>
                  <a:pt x="187" y="11847"/>
                  <a:pt x="489" y="12212"/>
                  <a:pt x="853" y="12288"/>
                </a:cubicBezTo>
                <a:cubicBezTo>
                  <a:pt x="16394" y="15524"/>
                  <a:pt x="16394" y="15524"/>
                  <a:pt x="16394" y="15524"/>
                </a:cubicBezTo>
                <a:cubicBezTo>
                  <a:pt x="16757" y="15599"/>
                  <a:pt x="17185" y="15388"/>
                  <a:pt x="17346" y="15053"/>
                </a:cubicBezTo>
                <a:cubicBezTo>
                  <a:pt x="20819" y="7807"/>
                  <a:pt x="20819" y="7807"/>
                  <a:pt x="20819" y="7807"/>
                </a:cubicBezTo>
                <a:cubicBezTo>
                  <a:pt x="20979" y="7472"/>
                  <a:pt x="20964" y="6933"/>
                  <a:pt x="20785" y="6608"/>
                </a:cubicBezTo>
                <a:cubicBezTo>
                  <a:pt x="17454" y="566"/>
                  <a:pt x="17454" y="566"/>
                  <a:pt x="17454" y="566"/>
                </a:cubicBezTo>
                <a:cubicBezTo>
                  <a:pt x="17275" y="242"/>
                  <a:pt x="16826" y="0"/>
                  <a:pt x="16456" y="29"/>
                </a:cubicBezTo>
                <a:cubicBezTo>
                  <a:pt x="666" y="1285"/>
                  <a:pt x="666" y="1285"/>
                  <a:pt x="666" y="1285"/>
                </a:cubicBezTo>
                <a:cubicBezTo>
                  <a:pt x="297" y="1315"/>
                  <a:pt x="0" y="1642"/>
                  <a:pt x="6" y="2013"/>
                </a:cubicBezTo>
                <a:lnTo>
                  <a:pt x="180" y="1147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98" name="Freeform 63"/>
          <p:cNvSpPr>
            <a:spLocks/>
          </p:cNvSpPr>
          <p:nvPr userDrawn="1"/>
        </p:nvSpPr>
        <p:spPr bwMode="auto">
          <a:xfrm>
            <a:off x="-488822" y="4545013"/>
            <a:ext cx="2323495" cy="2700338"/>
          </a:xfrm>
          <a:custGeom>
            <a:avLst/>
            <a:gdLst>
              <a:gd name="T0" fmla="*/ 418 w 3818"/>
              <a:gd name="T1" fmla="*/ 251 h 4436"/>
              <a:gd name="T2" fmla="*/ 721 w 3818"/>
              <a:gd name="T3" fmla="*/ 31 h 4436"/>
              <a:gd name="T4" fmla="*/ 3159 w 3818"/>
              <a:gd name="T5" fmla="*/ 538 h 4436"/>
              <a:gd name="T6" fmla="*/ 3460 w 3818"/>
              <a:gd name="T7" fmla="*/ 872 h 4436"/>
              <a:gd name="T8" fmla="*/ 3803 w 3818"/>
              <a:gd name="T9" fmla="*/ 4167 h 4436"/>
              <a:gd name="T10" fmla="*/ 3554 w 3818"/>
              <a:gd name="T11" fmla="*/ 4427 h 4436"/>
              <a:gd name="T12" fmla="*/ 264 w 3818"/>
              <a:gd name="T13" fmla="*/ 4234 h 4436"/>
              <a:gd name="T14" fmla="*/ 17 w 3818"/>
              <a:gd name="T15" fmla="*/ 3941 h 4436"/>
              <a:gd name="T16" fmla="*/ 418 w 3818"/>
              <a:gd name="T17" fmla="*/ 251 h 4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18" h="4436">
                <a:moveTo>
                  <a:pt x="418" y="251"/>
                </a:moveTo>
                <a:cubicBezTo>
                  <a:pt x="435" y="99"/>
                  <a:pt x="571" y="0"/>
                  <a:pt x="721" y="31"/>
                </a:cubicBezTo>
                <a:cubicBezTo>
                  <a:pt x="3159" y="538"/>
                  <a:pt x="3159" y="538"/>
                  <a:pt x="3159" y="538"/>
                </a:cubicBezTo>
                <a:cubicBezTo>
                  <a:pt x="3309" y="569"/>
                  <a:pt x="3445" y="719"/>
                  <a:pt x="3460" y="872"/>
                </a:cubicBezTo>
                <a:cubicBezTo>
                  <a:pt x="3803" y="4167"/>
                  <a:pt x="3803" y="4167"/>
                  <a:pt x="3803" y="4167"/>
                </a:cubicBezTo>
                <a:cubicBezTo>
                  <a:pt x="3818" y="4319"/>
                  <a:pt x="3706" y="4436"/>
                  <a:pt x="3554" y="4427"/>
                </a:cubicBezTo>
                <a:cubicBezTo>
                  <a:pt x="264" y="4234"/>
                  <a:pt x="264" y="4234"/>
                  <a:pt x="264" y="4234"/>
                </a:cubicBezTo>
                <a:cubicBezTo>
                  <a:pt x="111" y="4225"/>
                  <a:pt x="0" y="4093"/>
                  <a:pt x="17" y="3941"/>
                </a:cubicBezTo>
                <a:lnTo>
                  <a:pt x="418" y="251"/>
                </a:lnTo>
                <a:close/>
              </a:path>
            </a:pathLst>
          </a:custGeom>
          <a:solidFill>
            <a:srgbClr val="6BA539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99" name="Freeform 64"/>
          <p:cNvSpPr>
            <a:spLocks/>
          </p:cNvSpPr>
          <p:nvPr userDrawn="1"/>
        </p:nvSpPr>
        <p:spPr bwMode="auto">
          <a:xfrm>
            <a:off x="1783887" y="4964115"/>
            <a:ext cx="2288579" cy="2278063"/>
          </a:xfrm>
          <a:custGeom>
            <a:avLst/>
            <a:gdLst>
              <a:gd name="T0" fmla="*/ 259 w 3763"/>
              <a:gd name="T1" fmla="*/ 30 h 3744"/>
              <a:gd name="T2" fmla="*/ 15 w 3763"/>
              <a:gd name="T3" fmla="*/ 251 h 3744"/>
              <a:gd name="T4" fmla="*/ 352 w 3763"/>
              <a:gd name="T5" fmla="*/ 3478 h 3744"/>
              <a:gd name="T6" fmla="*/ 658 w 3763"/>
              <a:gd name="T7" fmla="*/ 3730 h 3744"/>
              <a:gd name="T8" fmla="*/ 2933 w 3763"/>
              <a:gd name="T9" fmla="*/ 3525 h 3744"/>
              <a:gd name="T10" fmla="*/ 3267 w 3763"/>
              <a:gd name="T11" fmla="*/ 3228 h 3744"/>
              <a:gd name="T12" fmla="*/ 3731 w 3763"/>
              <a:gd name="T13" fmla="*/ 1029 h 3744"/>
              <a:gd name="T14" fmla="*/ 3516 w 3763"/>
              <a:gd name="T15" fmla="*/ 701 h 3744"/>
              <a:gd name="T16" fmla="*/ 259 w 3763"/>
              <a:gd name="T17" fmla="*/ 30 h 3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63" h="3744">
                <a:moveTo>
                  <a:pt x="259" y="30"/>
                </a:moveTo>
                <a:cubicBezTo>
                  <a:pt x="109" y="0"/>
                  <a:pt x="0" y="99"/>
                  <a:pt x="15" y="251"/>
                </a:cubicBezTo>
                <a:cubicBezTo>
                  <a:pt x="352" y="3478"/>
                  <a:pt x="352" y="3478"/>
                  <a:pt x="352" y="3478"/>
                </a:cubicBezTo>
                <a:cubicBezTo>
                  <a:pt x="368" y="3630"/>
                  <a:pt x="506" y="3744"/>
                  <a:pt x="658" y="3730"/>
                </a:cubicBezTo>
                <a:cubicBezTo>
                  <a:pt x="2933" y="3525"/>
                  <a:pt x="2933" y="3525"/>
                  <a:pt x="2933" y="3525"/>
                </a:cubicBezTo>
                <a:cubicBezTo>
                  <a:pt x="3085" y="3511"/>
                  <a:pt x="3235" y="3378"/>
                  <a:pt x="3267" y="3228"/>
                </a:cubicBezTo>
                <a:cubicBezTo>
                  <a:pt x="3731" y="1029"/>
                  <a:pt x="3731" y="1029"/>
                  <a:pt x="3731" y="1029"/>
                </a:cubicBezTo>
                <a:cubicBezTo>
                  <a:pt x="3763" y="879"/>
                  <a:pt x="3666" y="731"/>
                  <a:pt x="3516" y="701"/>
                </a:cubicBezTo>
                <a:lnTo>
                  <a:pt x="259" y="30"/>
                </a:lnTo>
                <a:close/>
              </a:path>
            </a:pathLst>
          </a:custGeom>
          <a:solidFill>
            <a:srgbClr val="BF0D3E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00" name="Freeform 65"/>
          <p:cNvSpPr>
            <a:spLocks/>
          </p:cNvSpPr>
          <p:nvPr userDrawn="1"/>
        </p:nvSpPr>
        <p:spPr bwMode="auto">
          <a:xfrm>
            <a:off x="3929627" y="5476877"/>
            <a:ext cx="1872763" cy="1706563"/>
          </a:xfrm>
          <a:custGeom>
            <a:avLst/>
            <a:gdLst>
              <a:gd name="T0" fmla="*/ 253 w 3079"/>
              <a:gd name="T1" fmla="*/ 2702 h 2805"/>
              <a:gd name="T2" fmla="*/ 30 w 3079"/>
              <a:gd name="T3" fmla="*/ 2419 h 2805"/>
              <a:gd name="T4" fmla="*/ 473 w 3079"/>
              <a:gd name="T5" fmla="*/ 247 h 2805"/>
              <a:gd name="T6" fmla="*/ 801 w 3079"/>
              <a:gd name="T7" fmla="*/ 30 h 2805"/>
              <a:gd name="T8" fmla="*/ 2368 w 3079"/>
              <a:gd name="T9" fmla="*/ 348 h 2805"/>
              <a:gd name="T10" fmla="*/ 2693 w 3079"/>
              <a:gd name="T11" fmla="*/ 677 h 2805"/>
              <a:gd name="T12" fmla="*/ 3050 w 3079"/>
              <a:gd name="T13" fmla="*/ 2536 h 2805"/>
              <a:gd name="T14" fmla="*/ 2824 w 3079"/>
              <a:gd name="T15" fmla="*/ 2799 h 2805"/>
              <a:gd name="T16" fmla="*/ 253 w 3079"/>
              <a:gd name="T17" fmla="*/ 2702 h 28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79" h="2805">
                <a:moveTo>
                  <a:pt x="253" y="2702"/>
                </a:moveTo>
                <a:cubicBezTo>
                  <a:pt x="100" y="2697"/>
                  <a:pt x="0" y="2569"/>
                  <a:pt x="30" y="2419"/>
                </a:cubicBezTo>
                <a:cubicBezTo>
                  <a:pt x="473" y="247"/>
                  <a:pt x="473" y="247"/>
                  <a:pt x="473" y="247"/>
                </a:cubicBezTo>
                <a:cubicBezTo>
                  <a:pt x="504" y="98"/>
                  <a:pt x="651" y="0"/>
                  <a:pt x="801" y="30"/>
                </a:cubicBezTo>
                <a:cubicBezTo>
                  <a:pt x="2368" y="348"/>
                  <a:pt x="2368" y="348"/>
                  <a:pt x="2368" y="348"/>
                </a:cubicBezTo>
                <a:cubicBezTo>
                  <a:pt x="2518" y="379"/>
                  <a:pt x="2665" y="526"/>
                  <a:pt x="2693" y="677"/>
                </a:cubicBezTo>
                <a:cubicBezTo>
                  <a:pt x="3050" y="2536"/>
                  <a:pt x="3050" y="2536"/>
                  <a:pt x="3050" y="2536"/>
                </a:cubicBezTo>
                <a:cubicBezTo>
                  <a:pt x="3079" y="2687"/>
                  <a:pt x="2977" y="2805"/>
                  <a:pt x="2824" y="2799"/>
                </a:cubicBezTo>
                <a:lnTo>
                  <a:pt x="253" y="2702"/>
                </a:lnTo>
                <a:close/>
              </a:path>
            </a:pathLst>
          </a:custGeom>
          <a:solidFill>
            <a:srgbClr val="0085CA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04" name="Freeform 69"/>
          <p:cNvSpPr>
            <a:spLocks/>
          </p:cNvSpPr>
          <p:nvPr userDrawn="1"/>
        </p:nvSpPr>
        <p:spPr bwMode="auto">
          <a:xfrm>
            <a:off x="5697641" y="5780090"/>
            <a:ext cx="1552171" cy="1509713"/>
          </a:xfrm>
          <a:custGeom>
            <a:avLst/>
            <a:gdLst>
              <a:gd name="T0" fmla="*/ 701 w 2551"/>
              <a:gd name="T1" fmla="*/ 2334 h 2480"/>
              <a:gd name="T2" fmla="*/ 371 w 2551"/>
              <a:gd name="T3" fmla="*/ 2037 h 2480"/>
              <a:gd name="T4" fmla="*/ 28 w 2551"/>
              <a:gd name="T5" fmla="*/ 248 h 2480"/>
              <a:gd name="T6" fmla="*/ 249 w 2551"/>
              <a:gd name="T7" fmla="*/ 31 h 2480"/>
              <a:gd name="T8" fmla="*/ 1892 w 2551"/>
              <a:gd name="T9" fmla="*/ 367 h 2480"/>
              <a:gd name="T10" fmla="*/ 2219 w 2551"/>
              <a:gd name="T11" fmla="*/ 695 h 2480"/>
              <a:gd name="T12" fmla="*/ 2521 w 2551"/>
              <a:gd name="T13" fmla="*/ 2217 h 2480"/>
              <a:gd name="T14" fmla="*/ 2298 w 2551"/>
              <a:gd name="T15" fmla="*/ 2467 h 2480"/>
              <a:gd name="T16" fmla="*/ 701 w 2551"/>
              <a:gd name="T17" fmla="*/ 2334 h 2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51" h="2480">
                <a:moveTo>
                  <a:pt x="701" y="2334"/>
                </a:moveTo>
                <a:cubicBezTo>
                  <a:pt x="549" y="2321"/>
                  <a:pt x="400" y="2188"/>
                  <a:pt x="371" y="2037"/>
                </a:cubicBezTo>
                <a:cubicBezTo>
                  <a:pt x="28" y="248"/>
                  <a:pt x="28" y="248"/>
                  <a:pt x="28" y="248"/>
                </a:cubicBezTo>
                <a:cubicBezTo>
                  <a:pt x="0" y="98"/>
                  <a:pt x="99" y="0"/>
                  <a:pt x="249" y="31"/>
                </a:cubicBezTo>
                <a:cubicBezTo>
                  <a:pt x="1892" y="367"/>
                  <a:pt x="1892" y="367"/>
                  <a:pt x="1892" y="367"/>
                </a:cubicBezTo>
                <a:cubicBezTo>
                  <a:pt x="2042" y="397"/>
                  <a:pt x="2189" y="545"/>
                  <a:pt x="2219" y="695"/>
                </a:cubicBezTo>
                <a:cubicBezTo>
                  <a:pt x="2521" y="2217"/>
                  <a:pt x="2521" y="2217"/>
                  <a:pt x="2521" y="2217"/>
                </a:cubicBezTo>
                <a:cubicBezTo>
                  <a:pt x="2551" y="2367"/>
                  <a:pt x="2451" y="2480"/>
                  <a:pt x="2298" y="2467"/>
                </a:cubicBezTo>
                <a:lnTo>
                  <a:pt x="701" y="2334"/>
                </a:lnTo>
                <a:close/>
              </a:path>
            </a:pathLst>
          </a:custGeom>
          <a:solidFill>
            <a:srgbClr val="FFD100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3302" y="1780393"/>
            <a:ext cx="7441009" cy="1570017"/>
          </a:xfrm>
        </p:spPr>
        <p:txBody>
          <a:bodyPr anchor="t" anchorCtr="0">
            <a:noAutofit/>
          </a:bodyPr>
          <a:lstStyle>
            <a:lvl1pPr algn="l">
              <a:defRPr sz="5998">
                <a:solidFill>
                  <a:schemeClr val="bg1"/>
                </a:solidFill>
                <a:latin typeface="Unilever Illustrative Type" panose="02000803000000000000" pitchFamily="2" charset="0"/>
              </a:defRPr>
            </a:lvl1pPr>
          </a:lstStyle>
          <a:p>
            <a:r>
              <a:rPr lang="en-US" dirty="0" smtClean="0"/>
              <a:t>Title text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04680" y="3644902"/>
            <a:ext cx="6603912" cy="1820757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699" cap="all" baseline="0">
                <a:solidFill>
                  <a:schemeClr val="bg1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858585"/>
              </a:solidFill>
            </a:endParaRPr>
          </a:p>
        </p:txBody>
      </p:sp>
      <p:sp>
        <p:nvSpPr>
          <p:cNvPr id="101" name="Freeform 66"/>
          <p:cNvSpPr>
            <a:spLocks noEditPoints="1"/>
          </p:cNvSpPr>
          <p:nvPr userDrawn="1"/>
        </p:nvSpPr>
        <p:spPr bwMode="auto">
          <a:xfrm>
            <a:off x="944318" y="5292727"/>
            <a:ext cx="872897" cy="1376363"/>
          </a:xfrm>
          <a:custGeom>
            <a:avLst/>
            <a:gdLst>
              <a:gd name="T0" fmla="*/ 714 w 1435"/>
              <a:gd name="T1" fmla="*/ 1915 h 2262"/>
              <a:gd name="T2" fmla="*/ 974 w 1435"/>
              <a:gd name="T3" fmla="*/ 1648 h 2262"/>
              <a:gd name="T4" fmla="*/ 777 w 1435"/>
              <a:gd name="T5" fmla="*/ 1303 h 2262"/>
              <a:gd name="T6" fmla="*/ 1108 w 1435"/>
              <a:gd name="T7" fmla="*/ 1098 h 2262"/>
              <a:gd name="T8" fmla="*/ 1116 w 1435"/>
              <a:gd name="T9" fmla="*/ 1151 h 2262"/>
              <a:gd name="T10" fmla="*/ 986 w 1435"/>
              <a:gd name="T11" fmla="*/ 1425 h 2262"/>
              <a:gd name="T12" fmla="*/ 1025 w 1435"/>
              <a:gd name="T13" fmla="*/ 1576 h 2262"/>
              <a:gd name="T14" fmla="*/ 1260 w 1435"/>
              <a:gd name="T15" fmla="*/ 1350 h 2262"/>
              <a:gd name="T16" fmla="*/ 1077 w 1435"/>
              <a:gd name="T17" fmla="*/ 945 h 2262"/>
              <a:gd name="T18" fmla="*/ 602 w 1435"/>
              <a:gd name="T19" fmla="*/ 905 h 2262"/>
              <a:gd name="T20" fmla="*/ 211 w 1435"/>
              <a:gd name="T21" fmla="*/ 11 h 2262"/>
              <a:gd name="T22" fmla="*/ 219 w 1435"/>
              <a:gd name="T23" fmla="*/ 1 h 2262"/>
              <a:gd name="T24" fmla="*/ 419 w 1435"/>
              <a:gd name="T25" fmla="*/ 129 h 2262"/>
              <a:gd name="T26" fmla="*/ 699 w 1435"/>
              <a:gd name="T27" fmla="*/ 195 h 2262"/>
              <a:gd name="T28" fmla="*/ 1136 w 1435"/>
              <a:gd name="T29" fmla="*/ 809 h 2262"/>
              <a:gd name="T30" fmla="*/ 1343 w 1435"/>
              <a:gd name="T31" fmla="*/ 1379 h 2262"/>
              <a:gd name="T32" fmla="*/ 787 w 1435"/>
              <a:gd name="T33" fmla="*/ 1943 h 2262"/>
              <a:gd name="T34" fmla="*/ 1128 w 1435"/>
              <a:gd name="T35" fmla="*/ 1832 h 2262"/>
              <a:gd name="T36" fmla="*/ 1174 w 1435"/>
              <a:gd name="T37" fmla="*/ 1970 h 2262"/>
              <a:gd name="T38" fmla="*/ 895 w 1435"/>
              <a:gd name="T39" fmla="*/ 2262 h 2262"/>
              <a:gd name="T40" fmla="*/ 908 w 1435"/>
              <a:gd name="T41" fmla="*/ 2229 h 2262"/>
              <a:gd name="T42" fmla="*/ 858 w 1435"/>
              <a:gd name="T43" fmla="*/ 2041 h 2262"/>
              <a:gd name="T44" fmla="*/ 568 w 1435"/>
              <a:gd name="T45" fmla="*/ 2199 h 2262"/>
              <a:gd name="T46" fmla="*/ 429 w 1435"/>
              <a:gd name="T47" fmla="*/ 1525 h 2262"/>
              <a:gd name="T48" fmla="*/ 75 w 1435"/>
              <a:gd name="T49" fmla="*/ 1086 h 2262"/>
              <a:gd name="T50" fmla="*/ 190 w 1435"/>
              <a:gd name="T51" fmla="*/ 870 h 2262"/>
              <a:gd name="T52" fmla="*/ 192 w 1435"/>
              <a:gd name="T53" fmla="*/ 798 h 2262"/>
              <a:gd name="T54" fmla="*/ 353 w 1435"/>
              <a:gd name="T55" fmla="*/ 1267 h 2262"/>
              <a:gd name="T56" fmla="*/ 627 w 1435"/>
              <a:gd name="T57" fmla="*/ 1996 h 2262"/>
              <a:gd name="T58" fmla="*/ 651 w 1435"/>
              <a:gd name="T59" fmla="*/ 1936 h 2262"/>
              <a:gd name="T60" fmla="*/ 413 w 1435"/>
              <a:gd name="T61" fmla="*/ 971 h 2262"/>
              <a:gd name="T62" fmla="*/ 711 w 1435"/>
              <a:gd name="T63" fmla="*/ 1546 h 2262"/>
              <a:gd name="T64" fmla="*/ 714 w 1435"/>
              <a:gd name="T65" fmla="*/ 1915 h 2262"/>
              <a:gd name="T66" fmla="*/ 1005 w 1435"/>
              <a:gd name="T67" fmla="*/ 786 h 2262"/>
              <a:gd name="T68" fmla="*/ 930 w 1435"/>
              <a:gd name="T69" fmla="*/ 556 h 2262"/>
              <a:gd name="T70" fmla="*/ 913 w 1435"/>
              <a:gd name="T71" fmla="*/ 487 h 2262"/>
              <a:gd name="T72" fmla="*/ 817 w 1435"/>
              <a:gd name="T73" fmla="*/ 596 h 2262"/>
              <a:gd name="T74" fmla="*/ 702 w 1435"/>
              <a:gd name="T75" fmla="*/ 332 h 2262"/>
              <a:gd name="T76" fmla="*/ 670 w 1435"/>
              <a:gd name="T77" fmla="*/ 360 h 2262"/>
              <a:gd name="T78" fmla="*/ 653 w 1435"/>
              <a:gd name="T79" fmla="*/ 433 h 2262"/>
              <a:gd name="T80" fmla="*/ 602 w 1435"/>
              <a:gd name="T81" fmla="*/ 472 h 2262"/>
              <a:gd name="T82" fmla="*/ 476 w 1435"/>
              <a:gd name="T83" fmla="*/ 273 h 2262"/>
              <a:gd name="T84" fmla="*/ 447 w 1435"/>
              <a:gd name="T85" fmla="*/ 284 h 2262"/>
              <a:gd name="T86" fmla="*/ 460 w 1435"/>
              <a:gd name="T87" fmla="*/ 402 h 2262"/>
              <a:gd name="T88" fmla="*/ 287 w 1435"/>
              <a:gd name="T89" fmla="*/ 425 h 2262"/>
              <a:gd name="T90" fmla="*/ 327 w 1435"/>
              <a:gd name="T91" fmla="*/ 468 h 2262"/>
              <a:gd name="T92" fmla="*/ 498 w 1435"/>
              <a:gd name="T93" fmla="*/ 500 h 2262"/>
              <a:gd name="T94" fmla="*/ 546 w 1435"/>
              <a:gd name="T95" fmla="*/ 552 h 2262"/>
              <a:gd name="T96" fmla="*/ 430 w 1435"/>
              <a:gd name="T97" fmla="*/ 629 h 2262"/>
              <a:gd name="T98" fmla="*/ 449 w 1435"/>
              <a:gd name="T99" fmla="*/ 657 h 2262"/>
              <a:gd name="T100" fmla="*/ 735 w 1435"/>
              <a:gd name="T101" fmla="*/ 630 h 2262"/>
              <a:gd name="T102" fmla="*/ 775 w 1435"/>
              <a:gd name="T103" fmla="*/ 673 h 2262"/>
              <a:gd name="T104" fmla="*/ 656 w 1435"/>
              <a:gd name="T105" fmla="*/ 774 h 2262"/>
              <a:gd name="T106" fmla="*/ 669 w 1435"/>
              <a:gd name="T107" fmla="*/ 805 h 2262"/>
              <a:gd name="T108" fmla="*/ 880 w 1435"/>
              <a:gd name="T109" fmla="*/ 754 h 2262"/>
              <a:gd name="T110" fmla="*/ 974 w 1435"/>
              <a:gd name="T111" fmla="*/ 796 h 2262"/>
              <a:gd name="T112" fmla="*/ 1005 w 1435"/>
              <a:gd name="T113" fmla="*/ 786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35" h="2262">
                <a:moveTo>
                  <a:pt x="714" y="1915"/>
                </a:moveTo>
                <a:cubicBezTo>
                  <a:pt x="787" y="1813"/>
                  <a:pt x="859" y="1747"/>
                  <a:pt x="974" y="1648"/>
                </a:cubicBezTo>
                <a:cubicBezTo>
                  <a:pt x="911" y="1585"/>
                  <a:pt x="735" y="1438"/>
                  <a:pt x="777" y="1303"/>
                </a:cubicBezTo>
                <a:cubicBezTo>
                  <a:pt x="827" y="1145"/>
                  <a:pt x="1066" y="1085"/>
                  <a:pt x="1108" y="1098"/>
                </a:cubicBezTo>
                <a:cubicBezTo>
                  <a:pt x="1126" y="1104"/>
                  <a:pt x="1126" y="1121"/>
                  <a:pt x="1116" y="1151"/>
                </a:cubicBezTo>
                <a:cubicBezTo>
                  <a:pt x="1090" y="1233"/>
                  <a:pt x="1009" y="1354"/>
                  <a:pt x="986" y="1425"/>
                </a:cubicBezTo>
                <a:cubicBezTo>
                  <a:pt x="966" y="1489"/>
                  <a:pt x="988" y="1564"/>
                  <a:pt x="1025" y="1576"/>
                </a:cubicBezTo>
                <a:cubicBezTo>
                  <a:pt x="1065" y="1588"/>
                  <a:pt x="1218" y="1485"/>
                  <a:pt x="1260" y="1350"/>
                </a:cubicBezTo>
                <a:cubicBezTo>
                  <a:pt x="1337" y="1107"/>
                  <a:pt x="1144" y="966"/>
                  <a:pt x="1077" y="945"/>
                </a:cubicBezTo>
                <a:cubicBezTo>
                  <a:pt x="1015" y="925"/>
                  <a:pt x="869" y="989"/>
                  <a:pt x="602" y="905"/>
                </a:cubicBezTo>
                <a:cubicBezTo>
                  <a:pt x="103" y="747"/>
                  <a:pt x="144" y="224"/>
                  <a:pt x="211" y="11"/>
                </a:cubicBezTo>
                <a:cubicBezTo>
                  <a:pt x="214" y="2"/>
                  <a:pt x="217" y="0"/>
                  <a:pt x="219" y="1"/>
                </a:cubicBezTo>
                <a:cubicBezTo>
                  <a:pt x="231" y="4"/>
                  <a:pt x="261" y="79"/>
                  <a:pt x="419" y="129"/>
                </a:cubicBezTo>
                <a:cubicBezTo>
                  <a:pt x="500" y="155"/>
                  <a:pt x="581" y="158"/>
                  <a:pt x="699" y="195"/>
                </a:cubicBezTo>
                <a:cubicBezTo>
                  <a:pt x="977" y="283"/>
                  <a:pt x="1040" y="512"/>
                  <a:pt x="1136" y="809"/>
                </a:cubicBezTo>
                <a:cubicBezTo>
                  <a:pt x="1219" y="906"/>
                  <a:pt x="1435" y="1088"/>
                  <a:pt x="1343" y="1379"/>
                </a:cubicBezTo>
                <a:cubicBezTo>
                  <a:pt x="1262" y="1635"/>
                  <a:pt x="941" y="1690"/>
                  <a:pt x="787" y="1943"/>
                </a:cubicBezTo>
                <a:cubicBezTo>
                  <a:pt x="897" y="1966"/>
                  <a:pt x="1019" y="1798"/>
                  <a:pt x="1128" y="1832"/>
                </a:cubicBezTo>
                <a:cubicBezTo>
                  <a:pt x="1184" y="1850"/>
                  <a:pt x="1196" y="1901"/>
                  <a:pt x="1174" y="1970"/>
                </a:cubicBezTo>
                <a:cubicBezTo>
                  <a:pt x="1142" y="2071"/>
                  <a:pt x="1036" y="2204"/>
                  <a:pt x="895" y="2262"/>
                </a:cubicBezTo>
                <a:cubicBezTo>
                  <a:pt x="900" y="2254"/>
                  <a:pt x="904" y="2242"/>
                  <a:pt x="908" y="2229"/>
                </a:cubicBezTo>
                <a:cubicBezTo>
                  <a:pt x="928" y="2164"/>
                  <a:pt x="932" y="2065"/>
                  <a:pt x="858" y="2041"/>
                </a:cubicBezTo>
                <a:cubicBezTo>
                  <a:pt x="742" y="2005"/>
                  <a:pt x="666" y="2117"/>
                  <a:pt x="568" y="2199"/>
                </a:cubicBezTo>
                <a:cubicBezTo>
                  <a:pt x="575" y="1944"/>
                  <a:pt x="551" y="1705"/>
                  <a:pt x="429" y="1525"/>
                </a:cubicBezTo>
                <a:cubicBezTo>
                  <a:pt x="306" y="1343"/>
                  <a:pt x="0" y="1324"/>
                  <a:pt x="75" y="1086"/>
                </a:cubicBezTo>
                <a:cubicBezTo>
                  <a:pt x="96" y="1022"/>
                  <a:pt x="166" y="944"/>
                  <a:pt x="190" y="870"/>
                </a:cubicBezTo>
                <a:cubicBezTo>
                  <a:pt x="198" y="845"/>
                  <a:pt x="200" y="821"/>
                  <a:pt x="192" y="798"/>
                </a:cubicBezTo>
                <a:cubicBezTo>
                  <a:pt x="389" y="951"/>
                  <a:pt x="263" y="1072"/>
                  <a:pt x="353" y="1267"/>
                </a:cubicBezTo>
                <a:cubicBezTo>
                  <a:pt x="408" y="1390"/>
                  <a:pt x="615" y="1557"/>
                  <a:pt x="627" y="1996"/>
                </a:cubicBezTo>
                <a:cubicBezTo>
                  <a:pt x="633" y="1985"/>
                  <a:pt x="645" y="1956"/>
                  <a:pt x="651" y="1936"/>
                </a:cubicBezTo>
                <a:cubicBezTo>
                  <a:pt x="759" y="1597"/>
                  <a:pt x="409" y="1121"/>
                  <a:pt x="413" y="971"/>
                </a:cubicBezTo>
                <a:cubicBezTo>
                  <a:pt x="668" y="1084"/>
                  <a:pt x="694" y="1163"/>
                  <a:pt x="711" y="1546"/>
                </a:cubicBezTo>
                <a:cubicBezTo>
                  <a:pt x="714" y="1626"/>
                  <a:pt x="741" y="1828"/>
                  <a:pt x="714" y="1915"/>
                </a:cubicBezTo>
                <a:moveTo>
                  <a:pt x="1005" y="786"/>
                </a:moveTo>
                <a:cubicBezTo>
                  <a:pt x="1020" y="738"/>
                  <a:pt x="899" y="694"/>
                  <a:pt x="930" y="556"/>
                </a:cubicBezTo>
                <a:cubicBezTo>
                  <a:pt x="934" y="534"/>
                  <a:pt x="939" y="495"/>
                  <a:pt x="913" y="487"/>
                </a:cubicBezTo>
                <a:cubicBezTo>
                  <a:pt x="871" y="474"/>
                  <a:pt x="864" y="610"/>
                  <a:pt x="817" y="596"/>
                </a:cubicBezTo>
                <a:cubicBezTo>
                  <a:pt x="711" y="562"/>
                  <a:pt x="741" y="345"/>
                  <a:pt x="702" y="332"/>
                </a:cubicBezTo>
                <a:cubicBezTo>
                  <a:pt x="692" y="329"/>
                  <a:pt x="679" y="333"/>
                  <a:pt x="670" y="360"/>
                </a:cubicBezTo>
                <a:cubicBezTo>
                  <a:pt x="662" y="385"/>
                  <a:pt x="662" y="403"/>
                  <a:pt x="653" y="433"/>
                </a:cubicBezTo>
                <a:cubicBezTo>
                  <a:pt x="643" y="462"/>
                  <a:pt x="630" y="481"/>
                  <a:pt x="602" y="472"/>
                </a:cubicBezTo>
                <a:cubicBezTo>
                  <a:pt x="539" y="452"/>
                  <a:pt x="529" y="290"/>
                  <a:pt x="476" y="273"/>
                </a:cubicBezTo>
                <a:cubicBezTo>
                  <a:pt x="464" y="270"/>
                  <a:pt x="450" y="273"/>
                  <a:pt x="447" y="284"/>
                </a:cubicBezTo>
                <a:cubicBezTo>
                  <a:pt x="438" y="312"/>
                  <a:pt x="468" y="377"/>
                  <a:pt x="460" y="402"/>
                </a:cubicBezTo>
                <a:cubicBezTo>
                  <a:pt x="443" y="457"/>
                  <a:pt x="301" y="379"/>
                  <a:pt x="287" y="425"/>
                </a:cubicBezTo>
                <a:cubicBezTo>
                  <a:pt x="281" y="446"/>
                  <a:pt x="299" y="459"/>
                  <a:pt x="327" y="468"/>
                </a:cubicBezTo>
                <a:cubicBezTo>
                  <a:pt x="376" y="483"/>
                  <a:pt x="459" y="487"/>
                  <a:pt x="498" y="500"/>
                </a:cubicBezTo>
                <a:cubicBezTo>
                  <a:pt x="522" y="507"/>
                  <a:pt x="555" y="523"/>
                  <a:pt x="546" y="552"/>
                </a:cubicBezTo>
                <a:cubicBezTo>
                  <a:pt x="536" y="584"/>
                  <a:pt x="439" y="599"/>
                  <a:pt x="430" y="629"/>
                </a:cubicBezTo>
                <a:cubicBezTo>
                  <a:pt x="425" y="643"/>
                  <a:pt x="437" y="654"/>
                  <a:pt x="449" y="657"/>
                </a:cubicBezTo>
                <a:cubicBezTo>
                  <a:pt x="511" y="677"/>
                  <a:pt x="656" y="605"/>
                  <a:pt x="735" y="630"/>
                </a:cubicBezTo>
                <a:cubicBezTo>
                  <a:pt x="749" y="634"/>
                  <a:pt x="782" y="652"/>
                  <a:pt x="775" y="673"/>
                </a:cubicBezTo>
                <a:cubicBezTo>
                  <a:pt x="766" y="702"/>
                  <a:pt x="670" y="730"/>
                  <a:pt x="656" y="774"/>
                </a:cubicBezTo>
                <a:cubicBezTo>
                  <a:pt x="653" y="785"/>
                  <a:pt x="656" y="801"/>
                  <a:pt x="669" y="805"/>
                </a:cubicBezTo>
                <a:cubicBezTo>
                  <a:pt x="711" y="819"/>
                  <a:pt x="801" y="729"/>
                  <a:pt x="880" y="754"/>
                </a:cubicBezTo>
                <a:cubicBezTo>
                  <a:pt x="910" y="763"/>
                  <a:pt x="951" y="789"/>
                  <a:pt x="974" y="796"/>
                </a:cubicBezTo>
                <a:cubicBezTo>
                  <a:pt x="992" y="802"/>
                  <a:pt x="1003" y="793"/>
                  <a:pt x="1005" y="786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02" name="Freeform 67"/>
          <p:cNvSpPr>
            <a:spLocks/>
          </p:cNvSpPr>
          <p:nvPr userDrawn="1"/>
        </p:nvSpPr>
        <p:spPr bwMode="auto">
          <a:xfrm>
            <a:off x="4632707" y="5622925"/>
            <a:ext cx="725299" cy="939800"/>
          </a:xfrm>
          <a:custGeom>
            <a:avLst/>
            <a:gdLst>
              <a:gd name="T0" fmla="*/ 313 w 457"/>
              <a:gd name="T1" fmla="*/ 1 h 592"/>
              <a:gd name="T2" fmla="*/ 336 w 457"/>
              <a:gd name="T3" fmla="*/ 5 h 592"/>
              <a:gd name="T4" fmla="*/ 358 w 457"/>
              <a:gd name="T5" fmla="*/ 14 h 592"/>
              <a:gd name="T6" fmla="*/ 378 w 457"/>
              <a:gd name="T7" fmla="*/ 28 h 592"/>
              <a:gd name="T8" fmla="*/ 397 w 457"/>
              <a:gd name="T9" fmla="*/ 46 h 592"/>
              <a:gd name="T10" fmla="*/ 413 w 457"/>
              <a:gd name="T11" fmla="*/ 67 h 592"/>
              <a:gd name="T12" fmla="*/ 427 w 457"/>
              <a:gd name="T13" fmla="*/ 92 h 592"/>
              <a:gd name="T14" fmla="*/ 439 w 457"/>
              <a:gd name="T15" fmla="*/ 120 h 592"/>
              <a:gd name="T16" fmla="*/ 448 w 457"/>
              <a:gd name="T17" fmla="*/ 150 h 592"/>
              <a:gd name="T18" fmla="*/ 454 w 457"/>
              <a:gd name="T19" fmla="*/ 181 h 592"/>
              <a:gd name="T20" fmla="*/ 457 w 457"/>
              <a:gd name="T21" fmla="*/ 214 h 592"/>
              <a:gd name="T22" fmla="*/ 456 w 457"/>
              <a:gd name="T23" fmla="*/ 250 h 592"/>
              <a:gd name="T24" fmla="*/ 453 w 457"/>
              <a:gd name="T25" fmla="*/ 287 h 592"/>
              <a:gd name="T26" fmla="*/ 446 w 457"/>
              <a:gd name="T27" fmla="*/ 324 h 592"/>
              <a:gd name="T28" fmla="*/ 435 w 457"/>
              <a:gd name="T29" fmla="*/ 361 h 592"/>
              <a:gd name="T30" fmla="*/ 422 w 457"/>
              <a:gd name="T31" fmla="*/ 397 h 592"/>
              <a:gd name="T32" fmla="*/ 405 w 457"/>
              <a:gd name="T33" fmla="*/ 433 h 592"/>
              <a:gd name="T34" fmla="*/ 386 w 457"/>
              <a:gd name="T35" fmla="*/ 468 h 592"/>
              <a:gd name="T36" fmla="*/ 363 w 457"/>
              <a:gd name="T37" fmla="*/ 501 h 592"/>
              <a:gd name="T38" fmla="*/ 338 w 457"/>
              <a:gd name="T39" fmla="*/ 534 h 592"/>
              <a:gd name="T40" fmla="*/ 310 w 457"/>
              <a:gd name="T41" fmla="*/ 564 h 592"/>
              <a:gd name="T42" fmla="*/ 279 w 457"/>
              <a:gd name="T43" fmla="*/ 592 h 592"/>
              <a:gd name="T44" fmla="*/ 277 w 457"/>
              <a:gd name="T45" fmla="*/ 563 h 592"/>
              <a:gd name="T46" fmla="*/ 272 w 457"/>
              <a:gd name="T47" fmla="*/ 538 h 592"/>
              <a:gd name="T48" fmla="*/ 264 w 457"/>
              <a:gd name="T49" fmla="*/ 516 h 592"/>
              <a:gd name="T50" fmla="*/ 252 w 457"/>
              <a:gd name="T51" fmla="*/ 497 h 592"/>
              <a:gd name="T52" fmla="*/ 239 w 457"/>
              <a:gd name="T53" fmla="*/ 480 h 592"/>
              <a:gd name="T54" fmla="*/ 214 w 457"/>
              <a:gd name="T55" fmla="*/ 457 h 592"/>
              <a:gd name="T56" fmla="*/ 177 w 457"/>
              <a:gd name="T57" fmla="*/ 436 h 592"/>
              <a:gd name="T58" fmla="*/ 139 w 457"/>
              <a:gd name="T59" fmla="*/ 418 h 592"/>
              <a:gd name="T60" fmla="*/ 75 w 457"/>
              <a:gd name="T61" fmla="*/ 391 h 592"/>
              <a:gd name="T62" fmla="*/ 43 w 457"/>
              <a:gd name="T63" fmla="*/ 372 h 592"/>
              <a:gd name="T64" fmla="*/ 21 w 457"/>
              <a:gd name="T65" fmla="*/ 351 h 592"/>
              <a:gd name="T66" fmla="*/ 11 w 457"/>
              <a:gd name="T67" fmla="*/ 337 h 592"/>
              <a:gd name="T68" fmla="*/ 4 w 457"/>
              <a:gd name="T69" fmla="*/ 321 h 592"/>
              <a:gd name="T70" fmla="*/ 0 w 457"/>
              <a:gd name="T71" fmla="*/ 302 h 592"/>
              <a:gd name="T72" fmla="*/ 0 w 457"/>
              <a:gd name="T73" fmla="*/ 276 h 592"/>
              <a:gd name="T74" fmla="*/ 8 w 457"/>
              <a:gd name="T75" fmla="*/ 242 h 592"/>
              <a:gd name="T76" fmla="*/ 25 w 457"/>
              <a:gd name="T77" fmla="*/ 214 h 592"/>
              <a:gd name="T78" fmla="*/ 49 w 457"/>
              <a:gd name="T79" fmla="*/ 194 h 592"/>
              <a:gd name="T80" fmla="*/ 78 w 457"/>
              <a:gd name="T81" fmla="*/ 181 h 592"/>
              <a:gd name="T82" fmla="*/ 111 w 457"/>
              <a:gd name="T83" fmla="*/ 176 h 592"/>
              <a:gd name="T84" fmla="*/ 139 w 457"/>
              <a:gd name="T85" fmla="*/ 178 h 592"/>
              <a:gd name="T86" fmla="*/ 166 w 457"/>
              <a:gd name="T87" fmla="*/ 183 h 592"/>
              <a:gd name="T88" fmla="*/ 190 w 457"/>
              <a:gd name="T89" fmla="*/ 190 h 592"/>
              <a:gd name="T90" fmla="*/ 212 w 457"/>
              <a:gd name="T91" fmla="*/ 201 h 592"/>
              <a:gd name="T92" fmla="*/ 231 w 457"/>
              <a:gd name="T93" fmla="*/ 214 h 592"/>
              <a:gd name="T94" fmla="*/ 226 w 457"/>
              <a:gd name="T95" fmla="*/ 208 h 592"/>
              <a:gd name="T96" fmla="*/ 213 w 457"/>
              <a:gd name="T97" fmla="*/ 191 h 592"/>
              <a:gd name="T98" fmla="*/ 204 w 457"/>
              <a:gd name="T99" fmla="*/ 172 h 592"/>
              <a:gd name="T100" fmla="*/ 196 w 457"/>
              <a:gd name="T101" fmla="*/ 152 h 592"/>
              <a:gd name="T102" fmla="*/ 192 w 457"/>
              <a:gd name="T103" fmla="*/ 131 h 592"/>
              <a:gd name="T104" fmla="*/ 192 w 457"/>
              <a:gd name="T105" fmla="*/ 106 h 592"/>
              <a:gd name="T106" fmla="*/ 199 w 457"/>
              <a:gd name="T107" fmla="*/ 73 h 592"/>
              <a:gd name="T108" fmla="*/ 214 w 457"/>
              <a:gd name="T109" fmla="*/ 44 h 592"/>
              <a:gd name="T110" fmla="*/ 237 w 457"/>
              <a:gd name="T111" fmla="*/ 21 h 592"/>
              <a:gd name="T112" fmla="*/ 262 w 457"/>
              <a:gd name="T113" fmla="*/ 7 h 592"/>
              <a:gd name="T114" fmla="*/ 279 w 457"/>
              <a:gd name="T115" fmla="*/ 3 h 592"/>
              <a:gd name="T116" fmla="*/ 299 w 457"/>
              <a:gd name="T117" fmla="*/ 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57" h="592">
                <a:moveTo>
                  <a:pt x="306" y="0"/>
                </a:moveTo>
                <a:lnTo>
                  <a:pt x="306" y="0"/>
                </a:lnTo>
                <a:lnTo>
                  <a:pt x="313" y="1"/>
                </a:lnTo>
                <a:lnTo>
                  <a:pt x="322" y="1"/>
                </a:lnTo>
                <a:lnTo>
                  <a:pt x="329" y="3"/>
                </a:lnTo>
                <a:lnTo>
                  <a:pt x="336" y="5"/>
                </a:lnTo>
                <a:lnTo>
                  <a:pt x="344" y="7"/>
                </a:lnTo>
                <a:lnTo>
                  <a:pt x="351" y="10"/>
                </a:lnTo>
                <a:lnTo>
                  <a:pt x="358" y="14"/>
                </a:lnTo>
                <a:lnTo>
                  <a:pt x="365" y="19"/>
                </a:lnTo>
                <a:lnTo>
                  <a:pt x="372" y="23"/>
                </a:lnTo>
                <a:lnTo>
                  <a:pt x="378" y="28"/>
                </a:lnTo>
                <a:lnTo>
                  <a:pt x="385" y="34"/>
                </a:lnTo>
                <a:lnTo>
                  <a:pt x="391" y="40"/>
                </a:lnTo>
                <a:lnTo>
                  <a:pt x="397" y="46"/>
                </a:lnTo>
                <a:lnTo>
                  <a:pt x="402" y="53"/>
                </a:lnTo>
                <a:lnTo>
                  <a:pt x="407" y="60"/>
                </a:lnTo>
                <a:lnTo>
                  <a:pt x="413" y="67"/>
                </a:lnTo>
                <a:lnTo>
                  <a:pt x="418" y="76"/>
                </a:lnTo>
                <a:lnTo>
                  <a:pt x="423" y="84"/>
                </a:lnTo>
                <a:lnTo>
                  <a:pt x="427" y="92"/>
                </a:lnTo>
                <a:lnTo>
                  <a:pt x="432" y="101"/>
                </a:lnTo>
                <a:lnTo>
                  <a:pt x="436" y="110"/>
                </a:lnTo>
                <a:lnTo>
                  <a:pt x="439" y="120"/>
                </a:lnTo>
                <a:lnTo>
                  <a:pt x="442" y="129"/>
                </a:lnTo>
                <a:lnTo>
                  <a:pt x="446" y="140"/>
                </a:lnTo>
                <a:lnTo>
                  <a:pt x="448" y="150"/>
                </a:lnTo>
                <a:lnTo>
                  <a:pt x="450" y="160"/>
                </a:lnTo>
                <a:lnTo>
                  <a:pt x="453" y="170"/>
                </a:lnTo>
                <a:lnTo>
                  <a:pt x="454" y="181"/>
                </a:lnTo>
                <a:lnTo>
                  <a:pt x="455" y="192"/>
                </a:lnTo>
                <a:lnTo>
                  <a:pt x="456" y="203"/>
                </a:lnTo>
                <a:lnTo>
                  <a:pt x="457" y="214"/>
                </a:lnTo>
                <a:lnTo>
                  <a:pt x="457" y="226"/>
                </a:lnTo>
                <a:lnTo>
                  <a:pt x="457" y="238"/>
                </a:lnTo>
                <a:lnTo>
                  <a:pt x="456" y="250"/>
                </a:lnTo>
                <a:lnTo>
                  <a:pt x="455" y="263"/>
                </a:lnTo>
                <a:lnTo>
                  <a:pt x="454" y="275"/>
                </a:lnTo>
                <a:lnTo>
                  <a:pt x="453" y="287"/>
                </a:lnTo>
                <a:lnTo>
                  <a:pt x="450" y="300"/>
                </a:lnTo>
                <a:lnTo>
                  <a:pt x="448" y="312"/>
                </a:lnTo>
                <a:lnTo>
                  <a:pt x="446" y="324"/>
                </a:lnTo>
                <a:lnTo>
                  <a:pt x="442" y="336"/>
                </a:lnTo>
                <a:lnTo>
                  <a:pt x="439" y="349"/>
                </a:lnTo>
                <a:lnTo>
                  <a:pt x="435" y="361"/>
                </a:lnTo>
                <a:lnTo>
                  <a:pt x="432" y="373"/>
                </a:lnTo>
                <a:lnTo>
                  <a:pt x="426" y="385"/>
                </a:lnTo>
                <a:lnTo>
                  <a:pt x="422" y="397"/>
                </a:lnTo>
                <a:lnTo>
                  <a:pt x="416" y="409"/>
                </a:lnTo>
                <a:lnTo>
                  <a:pt x="411" y="421"/>
                </a:lnTo>
                <a:lnTo>
                  <a:pt x="405" y="433"/>
                </a:lnTo>
                <a:lnTo>
                  <a:pt x="399" y="445"/>
                </a:lnTo>
                <a:lnTo>
                  <a:pt x="393" y="457"/>
                </a:lnTo>
                <a:lnTo>
                  <a:pt x="386" y="468"/>
                </a:lnTo>
                <a:lnTo>
                  <a:pt x="379" y="479"/>
                </a:lnTo>
                <a:lnTo>
                  <a:pt x="371" y="491"/>
                </a:lnTo>
                <a:lnTo>
                  <a:pt x="363" y="501"/>
                </a:lnTo>
                <a:lnTo>
                  <a:pt x="355" y="513"/>
                </a:lnTo>
                <a:lnTo>
                  <a:pt x="346" y="523"/>
                </a:lnTo>
                <a:lnTo>
                  <a:pt x="338" y="534"/>
                </a:lnTo>
                <a:lnTo>
                  <a:pt x="329" y="544"/>
                </a:lnTo>
                <a:lnTo>
                  <a:pt x="320" y="554"/>
                </a:lnTo>
                <a:lnTo>
                  <a:pt x="310" y="564"/>
                </a:lnTo>
                <a:lnTo>
                  <a:pt x="300" y="574"/>
                </a:lnTo>
                <a:lnTo>
                  <a:pt x="290" y="583"/>
                </a:lnTo>
                <a:lnTo>
                  <a:pt x="279" y="592"/>
                </a:lnTo>
                <a:lnTo>
                  <a:pt x="279" y="582"/>
                </a:lnTo>
                <a:lnTo>
                  <a:pt x="279" y="573"/>
                </a:lnTo>
                <a:lnTo>
                  <a:pt x="277" y="563"/>
                </a:lnTo>
                <a:lnTo>
                  <a:pt x="276" y="555"/>
                </a:lnTo>
                <a:lnTo>
                  <a:pt x="274" y="546"/>
                </a:lnTo>
                <a:lnTo>
                  <a:pt x="272" y="538"/>
                </a:lnTo>
                <a:lnTo>
                  <a:pt x="270" y="531"/>
                </a:lnTo>
                <a:lnTo>
                  <a:pt x="267" y="524"/>
                </a:lnTo>
                <a:lnTo>
                  <a:pt x="264" y="516"/>
                </a:lnTo>
                <a:lnTo>
                  <a:pt x="261" y="509"/>
                </a:lnTo>
                <a:lnTo>
                  <a:pt x="256" y="503"/>
                </a:lnTo>
                <a:lnTo>
                  <a:pt x="252" y="497"/>
                </a:lnTo>
                <a:lnTo>
                  <a:pt x="248" y="491"/>
                </a:lnTo>
                <a:lnTo>
                  <a:pt x="244" y="486"/>
                </a:lnTo>
                <a:lnTo>
                  <a:pt x="239" y="480"/>
                </a:lnTo>
                <a:lnTo>
                  <a:pt x="235" y="476"/>
                </a:lnTo>
                <a:lnTo>
                  <a:pt x="225" y="466"/>
                </a:lnTo>
                <a:lnTo>
                  <a:pt x="214" y="457"/>
                </a:lnTo>
                <a:lnTo>
                  <a:pt x="202" y="449"/>
                </a:lnTo>
                <a:lnTo>
                  <a:pt x="190" y="442"/>
                </a:lnTo>
                <a:lnTo>
                  <a:pt x="177" y="436"/>
                </a:lnTo>
                <a:lnTo>
                  <a:pt x="165" y="429"/>
                </a:lnTo>
                <a:lnTo>
                  <a:pt x="152" y="424"/>
                </a:lnTo>
                <a:lnTo>
                  <a:pt x="139" y="418"/>
                </a:lnTo>
                <a:lnTo>
                  <a:pt x="113" y="407"/>
                </a:lnTo>
                <a:lnTo>
                  <a:pt x="88" y="396"/>
                </a:lnTo>
                <a:lnTo>
                  <a:pt x="75" y="391"/>
                </a:lnTo>
                <a:lnTo>
                  <a:pt x="64" y="385"/>
                </a:lnTo>
                <a:lnTo>
                  <a:pt x="53" y="378"/>
                </a:lnTo>
                <a:lnTo>
                  <a:pt x="43" y="372"/>
                </a:lnTo>
                <a:lnTo>
                  <a:pt x="34" y="364"/>
                </a:lnTo>
                <a:lnTo>
                  <a:pt x="25" y="356"/>
                </a:lnTo>
                <a:lnTo>
                  <a:pt x="21" y="351"/>
                </a:lnTo>
                <a:lnTo>
                  <a:pt x="18" y="347"/>
                </a:lnTo>
                <a:lnTo>
                  <a:pt x="15" y="342"/>
                </a:lnTo>
                <a:lnTo>
                  <a:pt x="11" y="337"/>
                </a:lnTo>
                <a:lnTo>
                  <a:pt x="8" y="332"/>
                </a:lnTo>
                <a:lnTo>
                  <a:pt x="6" y="327"/>
                </a:lnTo>
                <a:lnTo>
                  <a:pt x="4" y="321"/>
                </a:lnTo>
                <a:lnTo>
                  <a:pt x="3" y="315"/>
                </a:lnTo>
                <a:lnTo>
                  <a:pt x="2" y="308"/>
                </a:lnTo>
                <a:lnTo>
                  <a:pt x="0" y="302"/>
                </a:lnTo>
                <a:lnTo>
                  <a:pt x="0" y="296"/>
                </a:lnTo>
                <a:lnTo>
                  <a:pt x="0" y="288"/>
                </a:lnTo>
                <a:lnTo>
                  <a:pt x="0" y="276"/>
                </a:lnTo>
                <a:lnTo>
                  <a:pt x="2" y="264"/>
                </a:lnTo>
                <a:lnTo>
                  <a:pt x="5" y="253"/>
                </a:lnTo>
                <a:lnTo>
                  <a:pt x="8" y="242"/>
                </a:lnTo>
                <a:lnTo>
                  <a:pt x="13" y="233"/>
                </a:lnTo>
                <a:lnTo>
                  <a:pt x="19" y="223"/>
                </a:lnTo>
                <a:lnTo>
                  <a:pt x="25" y="214"/>
                </a:lnTo>
                <a:lnTo>
                  <a:pt x="33" y="207"/>
                </a:lnTo>
                <a:lnTo>
                  <a:pt x="41" y="200"/>
                </a:lnTo>
                <a:lnTo>
                  <a:pt x="49" y="194"/>
                </a:lnTo>
                <a:lnTo>
                  <a:pt x="58" y="189"/>
                </a:lnTo>
                <a:lnTo>
                  <a:pt x="68" y="185"/>
                </a:lnTo>
                <a:lnTo>
                  <a:pt x="78" y="181"/>
                </a:lnTo>
                <a:lnTo>
                  <a:pt x="89" y="178"/>
                </a:lnTo>
                <a:lnTo>
                  <a:pt x="99" y="177"/>
                </a:lnTo>
                <a:lnTo>
                  <a:pt x="111" y="176"/>
                </a:lnTo>
                <a:lnTo>
                  <a:pt x="121" y="177"/>
                </a:lnTo>
                <a:lnTo>
                  <a:pt x="130" y="177"/>
                </a:lnTo>
                <a:lnTo>
                  <a:pt x="139" y="178"/>
                </a:lnTo>
                <a:lnTo>
                  <a:pt x="149" y="179"/>
                </a:lnTo>
                <a:lnTo>
                  <a:pt x="158" y="180"/>
                </a:lnTo>
                <a:lnTo>
                  <a:pt x="166" y="183"/>
                </a:lnTo>
                <a:lnTo>
                  <a:pt x="174" y="185"/>
                </a:lnTo>
                <a:lnTo>
                  <a:pt x="183" y="187"/>
                </a:lnTo>
                <a:lnTo>
                  <a:pt x="190" y="190"/>
                </a:lnTo>
                <a:lnTo>
                  <a:pt x="198" y="193"/>
                </a:lnTo>
                <a:lnTo>
                  <a:pt x="205" y="196"/>
                </a:lnTo>
                <a:lnTo>
                  <a:pt x="212" y="201"/>
                </a:lnTo>
                <a:lnTo>
                  <a:pt x="218" y="205"/>
                </a:lnTo>
                <a:lnTo>
                  <a:pt x="225" y="209"/>
                </a:lnTo>
                <a:lnTo>
                  <a:pt x="231" y="214"/>
                </a:lnTo>
                <a:lnTo>
                  <a:pt x="237" y="219"/>
                </a:lnTo>
                <a:lnTo>
                  <a:pt x="231" y="214"/>
                </a:lnTo>
                <a:lnTo>
                  <a:pt x="226" y="208"/>
                </a:lnTo>
                <a:lnTo>
                  <a:pt x="222" y="203"/>
                </a:lnTo>
                <a:lnTo>
                  <a:pt x="217" y="197"/>
                </a:lnTo>
                <a:lnTo>
                  <a:pt x="213" y="191"/>
                </a:lnTo>
                <a:lnTo>
                  <a:pt x="209" y="185"/>
                </a:lnTo>
                <a:lnTo>
                  <a:pt x="206" y="178"/>
                </a:lnTo>
                <a:lnTo>
                  <a:pt x="204" y="172"/>
                </a:lnTo>
                <a:lnTo>
                  <a:pt x="201" y="165"/>
                </a:lnTo>
                <a:lnTo>
                  <a:pt x="198" y="158"/>
                </a:lnTo>
                <a:lnTo>
                  <a:pt x="196" y="152"/>
                </a:lnTo>
                <a:lnTo>
                  <a:pt x="194" y="145"/>
                </a:lnTo>
                <a:lnTo>
                  <a:pt x="193" y="138"/>
                </a:lnTo>
                <a:lnTo>
                  <a:pt x="192" y="131"/>
                </a:lnTo>
                <a:lnTo>
                  <a:pt x="191" y="124"/>
                </a:lnTo>
                <a:lnTo>
                  <a:pt x="191" y="117"/>
                </a:lnTo>
                <a:lnTo>
                  <a:pt x="192" y="106"/>
                </a:lnTo>
                <a:lnTo>
                  <a:pt x="193" y="95"/>
                </a:lnTo>
                <a:lnTo>
                  <a:pt x="196" y="84"/>
                </a:lnTo>
                <a:lnTo>
                  <a:pt x="199" y="73"/>
                </a:lnTo>
                <a:lnTo>
                  <a:pt x="204" y="63"/>
                </a:lnTo>
                <a:lnTo>
                  <a:pt x="208" y="53"/>
                </a:lnTo>
                <a:lnTo>
                  <a:pt x="214" y="44"/>
                </a:lnTo>
                <a:lnTo>
                  <a:pt x="221" y="36"/>
                </a:lnTo>
                <a:lnTo>
                  <a:pt x="228" y="28"/>
                </a:lnTo>
                <a:lnTo>
                  <a:pt x="237" y="21"/>
                </a:lnTo>
                <a:lnTo>
                  <a:pt x="246" y="15"/>
                </a:lnTo>
                <a:lnTo>
                  <a:pt x="257" y="10"/>
                </a:lnTo>
                <a:lnTo>
                  <a:pt x="262" y="7"/>
                </a:lnTo>
                <a:lnTo>
                  <a:pt x="268" y="6"/>
                </a:lnTo>
                <a:lnTo>
                  <a:pt x="274" y="4"/>
                </a:lnTo>
                <a:lnTo>
                  <a:pt x="279" y="3"/>
                </a:lnTo>
                <a:lnTo>
                  <a:pt x="286" y="2"/>
                </a:lnTo>
                <a:lnTo>
                  <a:pt x="292" y="1"/>
                </a:lnTo>
                <a:lnTo>
                  <a:pt x="299" y="0"/>
                </a:lnTo>
                <a:lnTo>
                  <a:pt x="3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03" name="Freeform 68"/>
          <p:cNvSpPr>
            <a:spLocks noEditPoints="1"/>
          </p:cNvSpPr>
          <p:nvPr userDrawn="1"/>
        </p:nvSpPr>
        <p:spPr bwMode="auto">
          <a:xfrm>
            <a:off x="2083845" y="5094288"/>
            <a:ext cx="1066523" cy="863600"/>
          </a:xfrm>
          <a:custGeom>
            <a:avLst/>
            <a:gdLst>
              <a:gd name="T0" fmla="*/ 345 w 672"/>
              <a:gd name="T1" fmla="*/ 424 h 544"/>
              <a:gd name="T2" fmla="*/ 314 w 672"/>
              <a:gd name="T3" fmla="*/ 389 h 544"/>
              <a:gd name="T4" fmla="*/ 391 w 672"/>
              <a:gd name="T5" fmla="*/ 391 h 544"/>
              <a:gd name="T6" fmla="*/ 427 w 672"/>
              <a:gd name="T7" fmla="*/ 378 h 544"/>
              <a:gd name="T8" fmla="*/ 399 w 672"/>
              <a:gd name="T9" fmla="*/ 319 h 544"/>
              <a:gd name="T10" fmla="*/ 507 w 672"/>
              <a:gd name="T11" fmla="*/ 302 h 544"/>
              <a:gd name="T12" fmla="*/ 480 w 672"/>
              <a:gd name="T13" fmla="*/ 269 h 544"/>
              <a:gd name="T14" fmla="*/ 427 w 672"/>
              <a:gd name="T15" fmla="*/ 222 h 544"/>
              <a:gd name="T16" fmla="*/ 496 w 672"/>
              <a:gd name="T17" fmla="*/ 164 h 544"/>
              <a:gd name="T18" fmla="*/ 413 w 672"/>
              <a:gd name="T19" fmla="*/ 166 h 544"/>
              <a:gd name="T20" fmla="*/ 374 w 672"/>
              <a:gd name="T21" fmla="*/ 151 h 544"/>
              <a:gd name="T22" fmla="*/ 379 w 672"/>
              <a:gd name="T23" fmla="*/ 104 h 544"/>
              <a:gd name="T24" fmla="*/ 292 w 672"/>
              <a:gd name="T25" fmla="*/ 143 h 544"/>
              <a:gd name="T26" fmla="*/ 266 w 672"/>
              <a:gd name="T27" fmla="*/ 118 h 544"/>
              <a:gd name="T28" fmla="*/ 338 w 672"/>
              <a:gd name="T29" fmla="*/ 65 h 544"/>
              <a:gd name="T30" fmla="*/ 443 w 672"/>
              <a:gd name="T31" fmla="*/ 56 h 544"/>
              <a:gd name="T32" fmla="*/ 522 w 672"/>
              <a:gd name="T33" fmla="*/ 101 h 544"/>
              <a:gd name="T34" fmla="*/ 571 w 672"/>
              <a:gd name="T35" fmla="*/ 193 h 544"/>
              <a:gd name="T36" fmla="*/ 571 w 672"/>
              <a:gd name="T37" fmla="*/ 318 h 544"/>
              <a:gd name="T38" fmla="*/ 516 w 672"/>
              <a:gd name="T39" fmla="*/ 394 h 544"/>
              <a:gd name="T40" fmla="*/ 190 w 672"/>
              <a:gd name="T41" fmla="*/ 275 h 544"/>
              <a:gd name="T42" fmla="*/ 144 w 672"/>
              <a:gd name="T43" fmla="*/ 242 h 544"/>
              <a:gd name="T44" fmla="*/ 204 w 672"/>
              <a:gd name="T45" fmla="*/ 223 h 544"/>
              <a:gd name="T46" fmla="*/ 219 w 672"/>
              <a:gd name="T47" fmla="*/ 178 h 544"/>
              <a:gd name="T48" fmla="*/ 274 w 672"/>
              <a:gd name="T49" fmla="*/ 208 h 544"/>
              <a:gd name="T50" fmla="*/ 305 w 672"/>
              <a:gd name="T51" fmla="*/ 202 h 544"/>
              <a:gd name="T52" fmla="*/ 312 w 672"/>
              <a:gd name="T53" fmla="*/ 248 h 544"/>
              <a:gd name="T54" fmla="*/ 353 w 672"/>
              <a:gd name="T55" fmla="*/ 263 h 544"/>
              <a:gd name="T56" fmla="*/ 301 w 672"/>
              <a:gd name="T57" fmla="*/ 291 h 544"/>
              <a:gd name="T58" fmla="*/ 331 w 672"/>
              <a:gd name="T59" fmla="*/ 332 h 544"/>
              <a:gd name="T60" fmla="*/ 267 w 672"/>
              <a:gd name="T61" fmla="*/ 339 h 544"/>
              <a:gd name="T62" fmla="*/ 241 w 672"/>
              <a:gd name="T63" fmla="*/ 379 h 544"/>
              <a:gd name="T64" fmla="*/ 171 w 672"/>
              <a:gd name="T65" fmla="*/ 335 h 544"/>
              <a:gd name="T66" fmla="*/ 191 w 672"/>
              <a:gd name="T67" fmla="*/ 291 h 544"/>
              <a:gd name="T68" fmla="*/ 221 w 672"/>
              <a:gd name="T69" fmla="*/ 465 h 544"/>
              <a:gd name="T70" fmla="*/ 257 w 672"/>
              <a:gd name="T71" fmla="*/ 522 h 544"/>
              <a:gd name="T72" fmla="*/ 290 w 672"/>
              <a:gd name="T73" fmla="*/ 466 h 544"/>
              <a:gd name="T74" fmla="*/ 420 w 672"/>
              <a:gd name="T75" fmla="*/ 487 h 544"/>
              <a:gd name="T76" fmla="*/ 558 w 672"/>
              <a:gd name="T77" fmla="*/ 444 h 544"/>
              <a:gd name="T78" fmla="*/ 647 w 672"/>
              <a:gd name="T79" fmla="*/ 348 h 544"/>
              <a:gd name="T80" fmla="*/ 670 w 672"/>
              <a:gd name="T81" fmla="*/ 213 h 544"/>
              <a:gd name="T82" fmla="*/ 616 w 672"/>
              <a:gd name="T83" fmla="*/ 80 h 544"/>
              <a:gd name="T84" fmla="*/ 507 w 672"/>
              <a:gd name="T85" fmla="*/ 11 h 544"/>
              <a:gd name="T86" fmla="*/ 365 w 672"/>
              <a:gd name="T87" fmla="*/ 7 h 544"/>
              <a:gd name="T88" fmla="*/ 218 w 672"/>
              <a:gd name="T89" fmla="*/ 75 h 544"/>
              <a:gd name="T90" fmla="*/ 151 w 672"/>
              <a:gd name="T91" fmla="*/ 54 h 544"/>
              <a:gd name="T92" fmla="*/ 138 w 672"/>
              <a:gd name="T93" fmla="*/ 82 h 544"/>
              <a:gd name="T94" fmla="*/ 133 w 672"/>
              <a:gd name="T95" fmla="*/ 132 h 544"/>
              <a:gd name="T96" fmla="*/ 5 w 672"/>
              <a:gd name="T97" fmla="*/ 109 h 544"/>
              <a:gd name="T98" fmla="*/ 47 w 672"/>
              <a:gd name="T99" fmla="*/ 167 h 544"/>
              <a:gd name="T100" fmla="*/ 85 w 672"/>
              <a:gd name="T101" fmla="*/ 229 h 544"/>
              <a:gd name="T102" fmla="*/ 39 w 672"/>
              <a:gd name="T103" fmla="*/ 279 h 544"/>
              <a:gd name="T104" fmla="*/ 105 w 672"/>
              <a:gd name="T105" fmla="*/ 300 h 544"/>
              <a:gd name="T106" fmla="*/ 117 w 672"/>
              <a:gd name="T107" fmla="*/ 332 h 544"/>
              <a:gd name="T108" fmla="*/ 64 w 672"/>
              <a:gd name="T109" fmla="*/ 402 h 544"/>
              <a:gd name="T110" fmla="*/ 117 w 672"/>
              <a:gd name="T111" fmla="*/ 406 h 544"/>
              <a:gd name="T112" fmla="*/ 142 w 672"/>
              <a:gd name="T113" fmla="*/ 432 h 544"/>
              <a:gd name="T114" fmla="*/ 118 w 672"/>
              <a:gd name="T115" fmla="*/ 544 h 544"/>
              <a:gd name="T116" fmla="*/ 187 w 672"/>
              <a:gd name="T117" fmla="*/ 470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72" h="544">
                <a:moveTo>
                  <a:pt x="449" y="426"/>
                </a:moveTo>
                <a:lnTo>
                  <a:pt x="449" y="426"/>
                </a:lnTo>
                <a:lnTo>
                  <a:pt x="435" y="429"/>
                </a:lnTo>
                <a:lnTo>
                  <a:pt x="422" y="431"/>
                </a:lnTo>
                <a:lnTo>
                  <a:pt x="409" y="432"/>
                </a:lnTo>
                <a:lnTo>
                  <a:pt x="397" y="432"/>
                </a:lnTo>
                <a:lnTo>
                  <a:pt x="385" y="432"/>
                </a:lnTo>
                <a:lnTo>
                  <a:pt x="374" y="431"/>
                </a:lnTo>
                <a:lnTo>
                  <a:pt x="364" y="429"/>
                </a:lnTo>
                <a:lnTo>
                  <a:pt x="354" y="427"/>
                </a:lnTo>
                <a:lnTo>
                  <a:pt x="345" y="424"/>
                </a:lnTo>
                <a:lnTo>
                  <a:pt x="337" y="421"/>
                </a:lnTo>
                <a:lnTo>
                  <a:pt x="331" y="418"/>
                </a:lnTo>
                <a:lnTo>
                  <a:pt x="325" y="414"/>
                </a:lnTo>
                <a:lnTo>
                  <a:pt x="320" y="411"/>
                </a:lnTo>
                <a:lnTo>
                  <a:pt x="317" y="408"/>
                </a:lnTo>
                <a:lnTo>
                  <a:pt x="314" y="404"/>
                </a:lnTo>
                <a:lnTo>
                  <a:pt x="313" y="401"/>
                </a:lnTo>
                <a:lnTo>
                  <a:pt x="312" y="397"/>
                </a:lnTo>
                <a:lnTo>
                  <a:pt x="312" y="394"/>
                </a:lnTo>
                <a:lnTo>
                  <a:pt x="313" y="391"/>
                </a:lnTo>
                <a:lnTo>
                  <a:pt x="314" y="389"/>
                </a:lnTo>
                <a:lnTo>
                  <a:pt x="316" y="386"/>
                </a:lnTo>
                <a:lnTo>
                  <a:pt x="318" y="385"/>
                </a:lnTo>
                <a:lnTo>
                  <a:pt x="321" y="383"/>
                </a:lnTo>
                <a:lnTo>
                  <a:pt x="324" y="382"/>
                </a:lnTo>
                <a:lnTo>
                  <a:pt x="329" y="381"/>
                </a:lnTo>
                <a:lnTo>
                  <a:pt x="334" y="381"/>
                </a:lnTo>
                <a:lnTo>
                  <a:pt x="340" y="382"/>
                </a:lnTo>
                <a:lnTo>
                  <a:pt x="347" y="383"/>
                </a:lnTo>
                <a:lnTo>
                  <a:pt x="361" y="385"/>
                </a:lnTo>
                <a:lnTo>
                  <a:pt x="376" y="388"/>
                </a:lnTo>
                <a:lnTo>
                  <a:pt x="391" y="391"/>
                </a:lnTo>
                <a:lnTo>
                  <a:pt x="404" y="394"/>
                </a:lnTo>
                <a:lnTo>
                  <a:pt x="415" y="396"/>
                </a:lnTo>
                <a:lnTo>
                  <a:pt x="420" y="396"/>
                </a:lnTo>
                <a:lnTo>
                  <a:pt x="424" y="395"/>
                </a:lnTo>
                <a:lnTo>
                  <a:pt x="427" y="394"/>
                </a:lnTo>
                <a:lnTo>
                  <a:pt x="429" y="392"/>
                </a:lnTo>
                <a:lnTo>
                  <a:pt x="430" y="391"/>
                </a:lnTo>
                <a:lnTo>
                  <a:pt x="430" y="389"/>
                </a:lnTo>
                <a:lnTo>
                  <a:pt x="430" y="385"/>
                </a:lnTo>
                <a:lnTo>
                  <a:pt x="429" y="382"/>
                </a:lnTo>
                <a:lnTo>
                  <a:pt x="427" y="378"/>
                </a:lnTo>
                <a:lnTo>
                  <a:pt x="423" y="371"/>
                </a:lnTo>
                <a:lnTo>
                  <a:pt x="418" y="363"/>
                </a:lnTo>
                <a:lnTo>
                  <a:pt x="413" y="355"/>
                </a:lnTo>
                <a:lnTo>
                  <a:pt x="402" y="339"/>
                </a:lnTo>
                <a:lnTo>
                  <a:pt x="399" y="332"/>
                </a:lnTo>
                <a:lnTo>
                  <a:pt x="397" y="329"/>
                </a:lnTo>
                <a:lnTo>
                  <a:pt x="396" y="325"/>
                </a:lnTo>
                <a:lnTo>
                  <a:pt x="396" y="323"/>
                </a:lnTo>
                <a:lnTo>
                  <a:pt x="397" y="322"/>
                </a:lnTo>
                <a:lnTo>
                  <a:pt x="397" y="320"/>
                </a:lnTo>
                <a:lnTo>
                  <a:pt x="399" y="319"/>
                </a:lnTo>
                <a:lnTo>
                  <a:pt x="400" y="318"/>
                </a:lnTo>
                <a:lnTo>
                  <a:pt x="405" y="316"/>
                </a:lnTo>
                <a:lnTo>
                  <a:pt x="416" y="314"/>
                </a:lnTo>
                <a:lnTo>
                  <a:pt x="429" y="312"/>
                </a:lnTo>
                <a:lnTo>
                  <a:pt x="455" y="311"/>
                </a:lnTo>
                <a:lnTo>
                  <a:pt x="481" y="309"/>
                </a:lnTo>
                <a:lnTo>
                  <a:pt x="492" y="307"/>
                </a:lnTo>
                <a:lnTo>
                  <a:pt x="501" y="306"/>
                </a:lnTo>
                <a:lnTo>
                  <a:pt x="504" y="305"/>
                </a:lnTo>
                <a:lnTo>
                  <a:pt x="506" y="304"/>
                </a:lnTo>
                <a:lnTo>
                  <a:pt x="507" y="302"/>
                </a:lnTo>
                <a:lnTo>
                  <a:pt x="509" y="301"/>
                </a:lnTo>
                <a:lnTo>
                  <a:pt x="509" y="300"/>
                </a:lnTo>
                <a:lnTo>
                  <a:pt x="509" y="298"/>
                </a:lnTo>
                <a:lnTo>
                  <a:pt x="509" y="296"/>
                </a:lnTo>
                <a:lnTo>
                  <a:pt x="508" y="294"/>
                </a:lnTo>
                <a:lnTo>
                  <a:pt x="507" y="291"/>
                </a:lnTo>
                <a:lnTo>
                  <a:pt x="504" y="287"/>
                </a:lnTo>
                <a:lnTo>
                  <a:pt x="499" y="283"/>
                </a:lnTo>
                <a:lnTo>
                  <a:pt x="494" y="278"/>
                </a:lnTo>
                <a:lnTo>
                  <a:pt x="487" y="273"/>
                </a:lnTo>
                <a:lnTo>
                  <a:pt x="480" y="269"/>
                </a:lnTo>
                <a:lnTo>
                  <a:pt x="465" y="260"/>
                </a:lnTo>
                <a:lnTo>
                  <a:pt x="449" y="252"/>
                </a:lnTo>
                <a:lnTo>
                  <a:pt x="435" y="245"/>
                </a:lnTo>
                <a:lnTo>
                  <a:pt x="430" y="242"/>
                </a:lnTo>
                <a:lnTo>
                  <a:pt x="425" y="237"/>
                </a:lnTo>
                <a:lnTo>
                  <a:pt x="422" y="234"/>
                </a:lnTo>
                <a:lnTo>
                  <a:pt x="421" y="232"/>
                </a:lnTo>
                <a:lnTo>
                  <a:pt x="421" y="230"/>
                </a:lnTo>
                <a:lnTo>
                  <a:pt x="422" y="229"/>
                </a:lnTo>
                <a:lnTo>
                  <a:pt x="423" y="226"/>
                </a:lnTo>
                <a:lnTo>
                  <a:pt x="427" y="222"/>
                </a:lnTo>
                <a:lnTo>
                  <a:pt x="432" y="219"/>
                </a:lnTo>
                <a:lnTo>
                  <a:pt x="445" y="209"/>
                </a:lnTo>
                <a:lnTo>
                  <a:pt x="460" y="200"/>
                </a:lnTo>
                <a:lnTo>
                  <a:pt x="474" y="189"/>
                </a:lnTo>
                <a:lnTo>
                  <a:pt x="480" y="184"/>
                </a:lnTo>
                <a:lnTo>
                  <a:pt x="486" y="180"/>
                </a:lnTo>
                <a:lnTo>
                  <a:pt x="491" y="175"/>
                </a:lnTo>
                <a:lnTo>
                  <a:pt x="494" y="170"/>
                </a:lnTo>
                <a:lnTo>
                  <a:pt x="496" y="168"/>
                </a:lnTo>
                <a:lnTo>
                  <a:pt x="496" y="166"/>
                </a:lnTo>
                <a:lnTo>
                  <a:pt x="496" y="164"/>
                </a:lnTo>
                <a:lnTo>
                  <a:pt x="496" y="162"/>
                </a:lnTo>
                <a:lnTo>
                  <a:pt x="495" y="161"/>
                </a:lnTo>
                <a:lnTo>
                  <a:pt x="494" y="159"/>
                </a:lnTo>
                <a:lnTo>
                  <a:pt x="492" y="158"/>
                </a:lnTo>
                <a:lnTo>
                  <a:pt x="490" y="157"/>
                </a:lnTo>
                <a:lnTo>
                  <a:pt x="483" y="156"/>
                </a:lnTo>
                <a:lnTo>
                  <a:pt x="476" y="157"/>
                </a:lnTo>
                <a:lnTo>
                  <a:pt x="466" y="157"/>
                </a:lnTo>
                <a:lnTo>
                  <a:pt x="456" y="159"/>
                </a:lnTo>
                <a:lnTo>
                  <a:pt x="435" y="162"/>
                </a:lnTo>
                <a:lnTo>
                  <a:pt x="413" y="166"/>
                </a:lnTo>
                <a:lnTo>
                  <a:pt x="402" y="168"/>
                </a:lnTo>
                <a:lnTo>
                  <a:pt x="393" y="169"/>
                </a:lnTo>
                <a:lnTo>
                  <a:pt x="386" y="169"/>
                </a:lnTo>
                <a:lnTo>
                  <a:pt x="379" y="168"/>
                </a:lnTo>
                <a:lnTo>
                  <a:pt x="377" y="168"/>
                </a:lnTo>
                <a:lnTo>
                  <a:pt x="375" y="166"/>
                </a:lnTo>
                <a:lnTo>
                  <a:pt x="374" y="166"/>
                </a:lnTo>
                <a:lnTo>
                  <a:pt x="373" y="164"/>
                </a:lnTo>
                <a:lnTo>
                  <a:pt x="372" y="161"/>
                </a:lnTo>
                <a:lnTo>
                  <a:pt x="372" y="158"/>
                </a:lnTo>
                <a:lnTo>
                  <a:pt x="374" y="151"/>
                </a:lnTo>
                <a:lnTo>
                  <a:pt x="376" y="143"/>
                </a:lnTo>
                <a:lnTo>
                  <a:pt x="378" y="135"/>
                </a:lnTo>
                <a:lnTo>
                  <a:pt x="381" y="127"/>
                </a:lnTo>
                <a:lnTo>
                  <a:pt x="382" y="120"/>
                </a:lnTo>
                <a:lnTo>
                  <a:pt x="384" y="114"/>
                </a:lnTo>
                <a:lnTo>
                  <a:pt x="384" y="111"/>
                </a:lnTo>
                <a:lnTo>
                  <a:pt x="384" y="109"/>
                </a:lnTo>
                <a:lnTo>
                  <a:pt x="383" y="107"/>
                </a:lnTo>
                <a:lnTo>
                  <a:pt x="382" y="106"/>
                </a:lnTo>
                <a:lnTo>
                  <a:pt x="381" y="105"/>
                </a:lnTo>
                <a:lnTo>
                  <a:pt x="379" y="104"/>
                </a:lnTo>
                <a:lnTo>
                  <a:pt x="377" y="104"/>
                </a:lnTo>
                <a:lnTo>
                  <a:pt x="376" y="103"/>
                </a:lnTo>
                <a:lnTo>
                  <a:pt x="371" y="104"/>
                </a:lnTo>
                <a:lnTo>
                  <a:pt x="365" y="106"/>
                </a:lnTo>
                <a:lnTo>
                  <a:pt x="358" y="110"/>
                </a:lnTo>
                <a:lnTo>
                  <a:pt x="336" y="123"/>
                </a:lnTo>
                <a:lnTo>
                  <a:pt x="324" y="128"/>
                </a:lnTo>
                <a:lnTo>
                  <a:pt x="312" y="135"/>
                </a:lnTo>
                <a:lnTo>
                  <a:pt x="302" y="139"/>
                </a:lnTo>
                <a:lnTo>
                  <a:pt x="297" y="142"/>
                </a:lnTo>
                <a:lnTo>
                  <a:pt x="292" y="143"/>
                </a:lnTo>
                <a:lnTo>
                  <a:pt x="288" y="143"/>
                </a:lnTo>
                <a:lnTo>
                  <a:pt x="284" y="144"/>
                </a:lnTo>
                <a:lnTo>
                  <a:pt x="280" y="144"/>
                </a:lnTo>
                <a:lnTo>
                  <a:pt x="276" y="144"/>
                </a:lnTo>
                <a:lnTo>
                  <a:pt x="272" y="142"/>
                </a:lnTo>
                <a:lnTo>
                  <a:pt x="269" y="140"/>
                </a:lnTo>
                <a:lnTo>
                  <a:pt x="266" y="136"/>
                </a:lnTo>
                <a:lnTo>
                  <a:pt x="265" y="132"/>
                </a:lnTo>
                <a:lnTo>
                  <a:pt x="264" y="127"/>
                </a:lnTo>
                <a:lnTo>
                  <a:pt x="265" y="123"/>
                </a:lnTo>
                <a:lnTo>
                  <a:pt x="266" y="118"/>
                </a:lnTo>
                <a:lnTo>
                  <a:pt x="269" y="113"/>
                </a:lnTo>
                <a:lnTo>
                  <a:pt x="272" y="108"/>
                </a:lnTo>
                <a:lnTo>
                  <a:pt x="276" y="102"/>
                </a:lnTo>
                <a:lnTo>
                  <a:pt x="280" y="97"/>
                </a:lnTo>
                <a:lnTo>
                  <a:pt x="287" y="92"/>
                </a:lnTo>
                <a:lnTo>
                  <a:pt x="293" y="87"/>
                </a:lnTo>
                <a:lnTo>
                  <a:pt x="300" y="82"/>
                </a:lnTo>
                <a:lnTo>
                  <a:pt x="308" y="77"/>
                </a:lnTo>
                <a:lnTo>
                  <a:pt x="318" y="73"/>
                </a:lnTo>
                <a:lnTo>
                  <a:pt x="327" y="69"/>
                </a:lnTo>
                <a:lnTo>
                  <a:pt x="338" y="65"/>
                </a:lnTo>
                <a:lnTo>
                  <a:pt x="349" y="61"/>
                </a:lnTo>
                <a:lnTo>
                  <a:pt x="361" y="58"/>
                </a:lnTo>
                <a:lnTo>
                  <a:pt x="371" y="56"/>
                </a:lnTo>
                <a:lnTo>
                  <a:pt x="381" y="55"/>
                </a:lnTo>
                <a:lnTo>
                  <a:pt x="390" y="54"/>
                </a:lnTo>
                <a:lnTo>
                  <a:pt x="399" y="53"/>
                </a:lnTo>
                <a:lnTo>
                  <a:pt x="409" y="52"/>
                </a:lnTo>
                <a:lnTo>
                  <a:pt x="418" y="53"/>
                </a:lnTo>
                <a:lnTo>
                  <a:pt x="427" y="53"/>
                </a:lnTo>
                <a:lnTo>
                  <a:pt x="435" y="54"/>
                </a:lnTo>
                <a:lnTo>
                  <a:pt x="443" y="56"/>
                </a:lnTo>
                <a:lnTo>
                  <a:pt x="452" y="58"/>
                </a:lnTo>
                <a:lnTo>
                  <a:pt x="459" y="60"/>
                </a:lnTo>
                <a:lnTo>
                  <a:pt x="467" y="64"/>
                </a:lnTo>
                <a:lnTo>
                  <a:pt x="475" y="66"/>
                </a:lnTo>
                <a:lnTo>
                  <a:pt x="483" y="70"/>
                </a:lnTo>
                <a:lnTo>
                  <a:pt x="489" y="74"/>
                </a:lnTo>
                <a:lnTo>
                  <a:pt x="497" y="79"/>
                </a:lnTo>
                <a:lnTo>
                  <a:pt x="504" y="83"/>
                </a:lnTo>
                <a:lnTo>
                  <a:pt x="509" y="89"/>
                </a:lnTo>
                <a:lnTo>
                  <a:pt x="516" y="94"/>
                </a:lnTo>
                <a:lnTo>
                  <a:pt x="522" y="101"/>
                </a:lnTo>
                <a:lnTo>
                  <a:pt x="528" y="108"/>
                </a:lnTo>
                <a:lnTo>
                  <a:pt x="533" y="114"/>
                </a:lnTo>
                <a:lnTo>
                  <a:pt x="538" y="122"/>
                </a:lnTo>
                <a:lnTo>
                  <a:pt x="543" y="130"/>
                </a:lnTo>
                <a:lnTo>
                  <a:pt x="548" y="137"/>
                </a:lnTo>
                <a:lnTo>
                  <a:pt x="552" y="146"/>
                </a:lnTo>
                <a:lnTo>
                  <a:pt x="556" y="155"/>
                </a:lnTo>
                <a:lnTo>
                  <a:pt x="560" y="164"/>
                </a:lnTo>
                <a:lnTo>
                  <a:pt x="564" y="174"/>
                </a:lnTo>
                <a:lnTo>
                  <a:pt x="568" y="183"/>
                </a:lnTo>
                <a:lnTo>
                  <a:pt x="571" y="193"/>
                </a:lnTo>
                <a:lnTo>
                  <a:pt x="573" y="204"/>
                </a:lnTo>
                <a:lnTo>
                  <a:pt x="576" y="218"/>
                </a:lnTo>
                <a:lnTo>
                  <a:pt x="578" y="231"/>
                </a:lnTo>
                <a:lnTo>
                  <a:pt x="578" y="243"/>
                </a:lnTo>
                <a:lnTo>
                  <a:pt x="579" y="255"/>
                </a:lnTo>
                <a:lnTo>
                  <a:pt x="579" y="267"/>
                </a:lnTo>
                <a:lnTo>
                  <a:pt x="578" y="278"/>
                </a:lnTo>
                <a:lnTo>
                  <a:pt x="577" y="289"/>
                </a:lnTo>
                <a:lnTo>
                  <a:pt x="576" y="299"/>
                </a:lnTo>
                <a:lnTo>
                  <a:pt x="574" y="309"/>
                </a:lnTo>
                <a:lnTo>
                  <a:pt x="571" y="318"/>
                </a:lnTo>
                <a:lnTo>
                  <a:pt x="567" y="327"/>
                </a:lnTo>
                <a:lnTo>
                  <a:pt x="564" y="335"/>
                </a:lnTo>
                <a:lnTo>
                  <a:pt x="560" y="343"/>
                </a:lnTo>
                <a:lnTo>
                  <a:pt x="555" y="351"/>
                </a:lnTo>
                <a:lnTo>
                  <a:pt x="550" y="358"/>
                </a:lnTo>
                <a:lnTo>
                  <a:pt x="545" y="365"/>
                </a:lnTo>
                <a:lnTo>
                  <a:pt x="540" y="371"/>
                </a:lnTo>
                <a:lnTo>
                  <a:pt x="534" y="377"/>
                </a:lnTo>
                <a:lnTo>
                  <a:pt x="528" y="383"/>
                </a:lnTo>
                <a:lnTo>
                  <a:pt x="523" y="389"/>
                </a:lnTo>
                <a:lnTo>
                  <a:pt x="516" y="394"/>
                </a:lnTo>
                <a:lnTo>
                  <a:pt x="510" y="398"/>
                </a:lnTo>
                <a:lnTo>
                  <a:pt x="498" y="406"/>
                </a:lnTo>
                <a:lnTo>
                  <a:pt x="485" y="413"/>
                </a:lnTo>
                <a:lnTo>
                  <a:pt x="472" y="419"/>
                </a:lnTo>
                <a:lnTo>
                  <a:pt x="461" y="423"/>
                </a:lnTo>
                <a:lnTo>
                  <a:pt x="449" y="426"/>
                </a:lnTo>
                <a:close/>
                <a:moveTo>
                  <a:pt x="195" y="280"/>
                </a:moveTo>
                <a:lnTo>
                  <a:pt x="195" y="280"/>
                </a:lnTo>
                <a:lnTo>
                  <a:pt x="195" y="278"/>
                </a:lnTo>
                <a:lnTo>
                  <a:pt x="192" y="276"/>
                </a:lnTo>
                <a:lnTo>
                  <a:pt x="190" y="275"/>
                </a:lnTo>
                <a:lnTo>
                  <a:pt x="187" y="272"/>
                </a:lnTo>
                <a:lnTo>
                  <a:pt x="179" y="268"/>
                </a:lnTo>
                <a:lnTo>
                  <a:pt x="169" y="263"/>
                </a:lnTo>
                <a:lnTo>
                  <a:pt x="161" y="259"/>
                </a:lnTo>
                <a:lnTo>
                  <a:pt x="153" y="255"/>
                </a:lnTo>
                <a:lnTo>
                  <a:pt x="149" y="253"/>
                </a:lnTo>
                <a:lnTo>
                  <a:pt x="146" y="250"/>
                </a:lnTo>
                <a:lnTo>
                  <a:pt x="144" y="248"/>
                </a:lnTo>
                <a:lnTo>
                  <a:pt x="143" y="245"/>
                </a:lnTo>
                <a:lnTo>
                  <a:pt x="144" y="244"/>
                </a:lnTo>
                <a:lnTo>
                  <a:pt x="144" y="242"/>
                </a:lnTo>
                <a:lnTo>
                  <a:pt x="146" y="242"/>
                </a:lnTo>
                <a:lnTo>
                  <a:pt x="148" y="241"/>
                </a:lnTo>
                <a:lnTo>
                  <a:pt x="159" y="239"/>
                </a:lnTo>
                <a:lnTo>
                  <a:pt x="171" y="238"/>
                </a:lnTo>
                <a:lnTo>
                  <a:pt x="184" y="236"/>
                </a:lnTo>
                <a:lnTo>
                  <a:pt x="198" y="234"/>
                </a:lnTo>
                <a:lnTo>
                  <a:pt x="199" y="233"/>
                </a:lnTo>
                <a:lnTo>
                  <a:pt x="200" y="232"/>
                </a:lnTo>
                <a:lnTo>
                  <a:pt x="202" y="230"/>
                </a:lnTo>
                <a:lnTo>
                  <a:pt x="203" y="227"/>
                </a:lnTo>
                <a:lnTo>
                  <a:pt x="204" y="223"/>
                </a:lnTo>
                <a:lnTo>
                  <a:pt x="205" y="214"/>
                </a:lnTo>
                <a:lnTo>
                  <a:pt x="205" y="202"/>
                </a:lnTo>
                <a:lnTo>
                  <a:pt x="206" y="192"/>
                </a:lnTo>
                <a:lnTo>
                  <a:pt x="207" y="182"/>
                </a:lnTo>
                <a:lnTo>
                  <a:pt x="207" y="178"/>
                </a:lnTo>
                <a:lnTo>
                  <a:pt x="208" y="174"/>
                </a:lnTo>
                <a:lnTo>
                  <a:pt x="209" y="172"/>
                </a:lnTo>
                <a:lnTo>
                  <a:pt x="211" y="171"/>
                </a:lnTo>
                <a:lnTo>
                  <a:pt x="212" y="171"/>
                </a:lnTo>
                <a:lnTo>
                  <a:pt x="214" y="172"/>
                </a:lnTo>
                <a:lnTo>
                  <a:pt x="219" y="178"/>
                </a:lnTo>
                <a:lnTo>
                  <a:pt x="225" y="186"/>
                </a:lnTo>
                <a:lnTo>
                  <a:pt x="231" y="195"/>
                </a:lnTo>
                <a:lnTo>
                  <a:pt x="238" y="204"/>
                </a:lnTo>
                <a:lnTo>
                  <a:pt x="244" y="211"/>
                </a:lnTo>
                <a:lnTo>
                  <a:pt x="247" y="214"/>
                </a:lnTo>
                <a:lnTo>
                  <a:pt x="251" y="216"/>
                </a:lnTo>
                <a:lnTo>
                  <a:pt x="253" y="217"/>
                </a:lnTo>
                <a:lnTo>
                  <a:pt x="256" y="217"/>
                </a:lnTo>
                <a:lnTo>
                  <a:pt x="261" y="215"/>
                </a:lnTo>
                <a:lnTo>
                  <a:pt x="267" y="212"/>
                </a:lnTo>
                <a:lnTo>
                  <a:pt x="274" y="208"/>
                </a:lnTo>
                <a:lnTo>
                  <a:pt x="280" y="204"/>
                </a:lnTo>
                <a:lnTo>
                  <a:pt x="292" y="196"/>
                </a:lnTo>
                <a:lnTo>
                  <a:pt x="298" y="193"/>
                </a:lnTo>
                <a:lnTo>
                  <a:pt x="302" y="191"/>
                </a:lnTo>
                <a:lnTo>
                  <a:pt x="303" y="191"/>
                </a:lnTo>
                <a:lnTo>
                  <a:pt x="305" y="191"/>
                </a:lnTo>
                <a:lnTo>
                  <a:pt x="306" y="192"/>
                </a:lnTo>
                <a:lnTo>
                  <a:pt x="307" y="193"/>
                </a:lnTo>
                <a:lnTo>
                  <a:pt x="307" y="194"/>
                </a:lnTo>
                <a:lnTo>
                  <a:pt x="307" y="197"/>
                </a:lnTo>
                <a:lnTo>
                  <a:pt x="305" y="202"/>
                </a:lnTo>
                <a:lnTo>
                  <a:pt x="299" y="217"/>
                </a:lnTo>
                <a:lnTo>
                  <a:pt x="295" y="225"/>
                </a:lnTo>
                <a:lnTo>
                  <a:pt x="292" y="232"/>
                </a:lnTo>
                <a:lnTo>
                  <a:pt x="290" y="238"/>
                </a:lnTo>
                <a:lnTo>
                  <a:pt x="290" y="240"/>
                </a:lnTo>
                <a:lnTo>
                  <a:pt x="290" y="242"/>
                </a:lnTo>
                <a:lnTo>
                  <a:pt x="291" y="243"/>
                </a:lnTo>
                <a:lnTo>
                  <a:pt x="294" y="245"/>
                </a:lnTo>
                <a:lnTo>
                  <a:pt x="297" y="246"/>
                </a:lnTo>
                <a:lnTo>
                  <a:pt x="301" y="247"/>
                </a:lnTo>
                <a:lnTo>
                  <a:pt x="312" y="248"/>
                </a:lnTo>
                <a:lnTo>
                  <a:pt x="323" y="249"/>
                </a:lnTo>
                <a:lnTo>
                  <a:pt x="336" y="250"/>
                </a:lnTo>
                <a:lnTo>
                  <a:pt x="346" y="252"/>
                </a:lnTo>
                <a:lnTo>
                  <a:pt x="350" y="253"/>
                </a:lnTo>
                <a:lnTo>
                  <a:pt x="353" y="253"/>
                </a:lnTo>
                <a:lnTo>
                  <a:pt x="356" y="256"/>
                </a:lnTo>
                <a:lnTo>
                  <a:pt x="357" y="256"/>
                </a:lnTo>
                <a:lnTo>
                  <a:pt x="357" y="258"/>
                </a:lnTo>
                <a:lnTo>
                  <a:pt x="357" y="259"/>
                </a:lnTo>
                <a:lnTo>
                  <a:pt x="355" y="261"/>
                </a:lnTo>
                <a:lnTo>
                  <a:pt x="353" y="263"/>
                </a:lnTo>
                <a:lnTo>
                  <a:pt x="349" y="265"/>
                </a:lnTo>
                <a:lnTo>
                  <a:pt x="339" y="269"/>
                </a:lnTo>
                <a:lnTo>
                  <a:pt x="329" y="273"/>
                </a:lnTo>
                <a:lnTo>
                  <a:pt x="318" y="277"/>
                </a:lnTo>
                <a:lnTo>
                  <a:pt x="308" y="282"/>
                </a:lnTo>
                <a:lnTo>
                  <a:pt x="305" y="284"/>
                </a:lnTo>
                <a:lnTo>
                  <a:pt x="302" y="285"/>
                </a:lnTo>
                <a:lnTo>
                  <a:pt x="300" y="287"/>
                </a:lnTo>
                <a:lnTo>
                  <a:pt x="300" y="288"/>
                </a:lnTo>
                <a:lnTo>
                  <a:pt x="300" y="289"/>
                </a:lnTo>
                <a:lnTo>
                  <a:pt x="301" y="291"/>
                </a:lnTo>
                <a:lnTo>
                  <a:pt x="302" y="292"/>
                </a:lnTo>
                <a:lnTo>
                  <a:pt x="306" y="297"/>
                </a:lnTo>
                <a:lnTo>
                  <a:pt x="316" y="308"/>
                </a:lnTo>
                <a:lnTo>
                  <a:pt x="322" y="314"/>
                </a:lnTo>
                <a:lnTo>
                  <a:pt x="327" y="320"/>
                </a:lnTo>
                <a:lnTo>
                  <a:pt x="331" y="324"/>
                </a:lnTo>
                <a:lnTo>
                  <a:pt x="332" y="327"/>
                </a:lnTo>
                <a:lnTo>
                  <a:pt x="333" y="329"/>
                </a:lnTo>
                <a:lnTo>
                  <a:pt x="333" y="330"/>
                </a:lnTo>
                <a:lnTo>
                  <a:pt x="333" y="331"/>
                </a:lnTo>
                <a:lnTo>
                  <a:pt x="331" y="332"/>
                </a:lnTo>
                <a:lnTo>
                  <a:pt x="330" y="332"/>
                </a:lnTo>
                <a:lnTo>
                  <a:pt x="326" y="333"/>
                </a:lnTo>
                <a:lnTo>
                  <a:pt x="319" y="333"/>
                </a:lnTo>
                <a:lnTo>
                  <a:pt x="303" y="331"/>
                </a:lnTo>
                <a:lnTo>
                  <a:pt x="287" y="330"/>
                </a:lnTo>
                <a:lnTo>
                  <a:pt x="281" y="330"/>
                </a:lnTo>
                <a:lnTo>
                  <a:pt x="276" y="329"/>
                </a:lnTo>
                <a:lnTo>
                  <a:pt x="273" y="331"/>
                </a:lnTo>
                <a:lnTo>
                  <a:pt x="271" y="333"/>
                </a:lnTo>
                <a:lnTo>
                  <a:pt x="269" y="336"/>
                </a:lnTo>
                <a:lnTo>
                  <a:pt x="267" y="339"/>
                </a:lnTo>
                <a:lnTo>
                  <a:pt x="263" y="347"/>
                </a:lnTo>
                <a:lnTo>
                  <a:pt x="259" y="355"/>
                </a:lnTo>
                <a:lnTo>
                  <a:pt x="256" y="365"/>
                </a:lnTo>
                <a:lnTo>
                  <a:pt x="252" y="372"/>
                </a:lnTo>
                <a:lnTo>
                  <a:pt x="250" y="375"/>
                </a:lnTo>
                <a:lnTo>
                  <a:pt x="249" y="378"/>
                </a:lnTo>
                <a:lnTo>
                  <a:pt x="247" y="380"/>
                </a:lnTo>
                <a:lnTo>
                  <a:pt x="244" y="381"/>
                </a:lnTo>
                <a:lnTo>
                  <a:pt x="243" y="381"/>
                </a:lnTo>
                <a:lnTo>
                  <a:pt x="242" y="381"/>
                </a:lnTo>
                <a:lnTo>
                  <a:pt x="241" y="379"/>
                </a:lnTo>
                <a:lnTo>
                  <a:pt x="239" y="376"/>
                </a:lnTo>
                <a:lnTo>
                  <a:pt x="238" y="373"/>
                </a:lnTo>
                <a:lnTo>
                  <a:pt x="226" y="332"/>
                </a:lnTo>
                <a:lnTo>
                  <a:pt x="225" y="330"/>
                </a:lnTo>
                <a:lnTo>
                  <a:pt x="223" y="327"/>
                </a:lnTo>
                <a:lnTo>
                  <a:pt x="221" y="327"/>
                </a:lnTo>
                <a:lnTo>
                  <a:pt x="220" y="326"/>
                </a:lnTo>
                <a:lnTo>
                  <a:pt x="218" y="326"/>
                </a:lnTo>
                <a:lnTo>
                  <a:pt x="217" y="326"/>
                </a:lnTo>
                <a:lnTo>
                  <a:pt x="192" y="332"/>
                </a:lnTo>
                <a:lnTo>
                  <a:pt x="171" y="335"/>
                </a:lnTo>
                <a:lnTo>
                  <a:pt x="168" y="336"/>
                </a:lnTo>
                <a:lnTo>
                  <a:pt x="165" y="337"/>
                </a:lnTo>
                <a:lnTo>
                  <a:pt x="164" y="335"/>
                </a:lnTo>
                <a:lnTo>
                  <a:pt x="163" y="334"/>
                </a:lnTo>
                <a:lnTo>
                  <a:pt x="163" y="332"/>
                </a:lnTo>
                <a:lnTo>
                  <a:pt x="164" y="330"/>
                </a:lnTo>
                <a:lnTo>
                  <a:pt x="167" y="324"/>
                </a:lnTo>
                <a:lnTo>
                  <a:pt x="172" y="316"/>
                </a:lnTo>
                <a:lnTo>
                  <a:pt x="179" y="307"/>
                </a:lnTo>
                <a:lnTo>
                  <a:pt x="185" y="299"/>
                </a:lnTo>
                <a:lnTo>
                  <a:pt x="191" y="291"/>
                </a:lnTo>
                <a:lnTo>
                  <a:pt x="194" y="284"/>
                </a:lnTo>
                <a:lnTo>
                  <a:pt x="195" y="282"/>
                </a:lnTo>
                <a:lnTo>
                  <a:pt x="195" y="280"/>
                </a:lnTo>
                <a:close/>
                <a:moveTo>
                  <a:pt x="203" y="455"/>
                </a:moveTo>
                <a:lnTo>
                  <a:pt x="203" y="455"/>
                </a:lnTo>
                <a:lnTo>
                  <a:pt x="206" y="454"/>
                </a:lnTo>
                <a:lnTo>
                  <a:pt x="209" y="455"/>
                </a:lnTo>
                <a:lnTo>
                  <a:pt x="212" y="457"/>
                </a:lnTo>
                <a:lnTo>
                  <a:pt x="215" y="459"/>
                </a:lnTo>
                <a:lnTo>
                  <a:pt x="217" y="462"/>
                </a:lnTo>
                <a:lnTo>
                  <a:pt x="221" y="465"/>
                </a:lnTo>
                <a:lnTo>
                  <a:pt x="225" y="473"/>
                </a:lnTo>
                <a:lnTo>
                  <a:pt x="230" y="483"/>
                </a:lnTo>
                <a:lnTo>
                  <a:pt x="234" y="493"/>
                </a:lnTo>
                <a:lnTo>
                  <a:pt x="241" y="513"/>
                </a:lnTo>
                <a:lnTo>
                  <a:pt x="244" y="519"/>
                </a:lnTo>
                <a:lnTo>
                  <a:pt x="246" y="521"/>
                </a:lnTo>
                <a:lnTo>
                  <a:pt x="248" y="523"/>
                </a:lnTo>
                <a:lnTo>
                  <a:pt x="249" y="523"/>
                </a:lnTo>
                <a:lnTo>
                  <a:pt x="250" y="524"/>
                </a:lnTo>
                <a:lnTo>
                  <a:pt x="253" y="523"/>
                </a:lnTo>
                <a:lnTo>
                  <a:pt x="257" y="522"/>
                </a:lnTo>
                <a:lnTo>
                  <a:pt x="259" y="521"/>
                </a:lnTo>
                <a:lnTo>
                  <a:pt x="261" y="517"/>
                </a:lnTo>
                <a:lnTo>
                  <a:pt x="264" y="514"/>
                </a:lnTo>
                <a:lnTo>
                  <a:pt x="267" y="505"/>
                </a:lnTo>
                <a:lnTo>
                  <a:pt x="272" y="495"/>
                </a:lnTo>
                <a:lnTo>
                  <a:pt x="276" y="484"/>
                </a:lnTo>
                <a:lnTo>
                  <a:pt x="280" y="475"/>
                </a:lnTo>
                <a:lnTo>
                  <a:pt x="283" y="472"/>
                </a:lnTo>
                <a:lnTo>
                  <a:pt x="285" y="469"/>
                </a:lnTo>
                <a:lnTo>
                  <a:pt x="287" y="467"/>
                </a:lnTo>
                <a:lnTo>
                  <a:pt x="290" y="466"/>
                </a:lnTo>
                <a:lnTo>
                  <a:pt x="294" y="465"/>
                </a:lnTo>
                <a:lnTo>
                  <a:pt x="300" y="466"/>
                </a:lnTo>
                <a:lnTo>
                  <a:pt x="306" y="467"/>
                </a:lnTo>
                <a:lnTo>
                  <a:pt x="314" y="469"/>
                </a:lnTo>
                <a:lnTo>
                  <a:pt x="331" y="474"/>
                </a:lnTo>
                <a:lnTo>
                  <a:pt x="353" y="480"/>
                </a:lnTo>
                <a:lnTo>
                  <a:pt x="364" y="483"/>
                </a:lnTo>
                <a:lnTo>
                  <a:pt x="378" y="485"/>
                </a:lnTo>
                <a:lnTo>
                  <a:pt x="391" y="486"/>
                </a:lnTo>
                <a:lnTo>
                  <a:pt x="405" y="487"/>
                </a:lnTo>
                <a:lnTo>
                  <a:pt x="420" y="487"/>
                </a:lnTo>
                <a:lnTo>
                  <a:pt x="435" y="486"/>
                </a:lnTo>
                <a:lnTo>
                  <a:pt x="452" y="485"/>
                </a:lnTo>
                <a:lnTo>
                  <a:pt x="469" y="481"/>
                </a:lnTo>
                <a:lnTo>
                  <a:pt x="481" y="478"/>
                </a:lnTo>
                <a:lnTo>
                  <a:pt x="492" y="475"/>
                </a:lnTo>
                <a:lnTo>
                  <a:pt x="504" y="471"/>
                </a:lnTo>
                <a:lnTo>
                  <a:pt x="516" y="466"/>
                </a:lnTo>
                <a:lnTo>
                  <a:pt x="527" y="462"/>
                </a:lnTo>
                <a:lnTo>
                  <a:pt x="538" y="456"/>
                </a:lnTo>
                <a:lnTo>
                  <a:pt x="549" y="450"/>
                </a:lnTo>
                <a:lnTo>
                  <a:pt x="558" y="444"/>
                </a:lnTo>
                <a:lnTo>
                  <a:pt x="569" y="437"/>
                </a:lnTo>
                <a:lnTo>
                  <a:pt x="579" y="430"/>
                </a:lnTo>
                <a:lnTo>
                  <a:pt x="588" y="422"/>
                </a:lnTo>
                <a:lnTo>
                  <a:pt x="597" y="414"/>
                </a:lnTo>
                <a:lnTo>
                  <a:pt x="606" y="406"/>
                </a:lnTo>
                <a:lnTo>
                  <a:pt x="614" y="398"/>
                </a:lnTo>
                <a:lnTo>
                  <a:pt x="621" y="388"/>
                </a:lnTo>
                <a:lnTo>
                  <a:pt x="629" y="379"/>
                </a:lnTo>
                <a:lnTo>
                  <a:pt x="636" y="369"/>
                </a:lnTo>
                <a:lnTo>
                  <a:pt x="642" y="359"/>
                </a:lnTo>
                <a:lnTo>
                  <a:pt x="647" y="348"/>
                </a:lnTo>
                <a:lnTo>
                  <a:pt x="652" y="337"/>
                </a:lnTo>
                <a:lnTo>
                  <a:pt x="657" y="326"/>
                </a:lnTo>
                <a:lnTo>
                  <a:pt x="661" y="315"/>
                </a:lnTo>
                <a:lnTo>
                  <a:pt x="665" y="303"/>
                </a:lnTo>
                <a:lnTo>
                  <a:pt x="668" y="291"/>
                </a:lnTo>
                <a:lnTo>
                  <a:pt x="670" y="278"/>
                </a:lnTo>
                <a:lnTo>
                  <a:pt x="671" y="266"/>
                </a:lnTo>
                <a:lnTo>
                  <a:pt x="672" y="253"/>
                </a:lnTo>
                <a:lnTo>
                  <a:pt x="672" y="240"/>
                </a:lnTo>
                <a:lnTo>
                  <a:pt x="671" y="226"/>
                </a:lnTo>
                <a:lnTo>
                  <a:pt x="670" y="213"/>
                </a:lnTo>
                <a:lnTo>
                  <a:pt x="668" y="199"/>
                </a:lnTo>
                <a:lnTo>
                  <a:pt x="665" y="184"/>
                </a:lnTo>
                <a:lnTo>
                  <a:pt x="662" y="171"/>
                </a:lnTo>
                <a:lnTo>
                  <a:pt x="658" y="158"/>
                </a:lnTo>
                <a:lnTo>
                  <a:pt x="653" y="145"/>
                </a:lnTo>
                <a:lnTo>
                  <a:pt x="648" y="133"/>
                </a:lnTo>
                <a:lnTo>
                  <a:pt x="643" y="122"/>
                </a:lnTo>
                <a:lnTo>
                  <a:pt x="637" y="110"/>
                </a:lnTo>
                <a:lnTo>
                  <a:pt x="630" y="100"/>
                </a:lnTo>
                <a:lnTo>
                  <a:pt x="623" y="90"/>
                </a:lnTo>
                <a:lnTo>
                  <a:pt x="616" y="80"/>
                </a:lnTo>
                <a:lnTo>
                  <a:pt x="608" y="72"/>
                </a:lnTo>
                <a:lnTo>
                  <a:pt x="599" y="63"/>
                </a:lnTo>
                <a:lnTo>
                  <a:pt x="591" y="56"/>
                </a:lnTo>
                <a:lnTo>
                  <a:pt x="581" y="48"/>
                </a:lnTo>
                <a:lnTo>
                  <a:pt x="572" y="41"/>
                </a:lnTo>
                <a:lnTo>
                  <a:pt x="562" y="34"/>
                </a:lnTo>
                <a:lnTo>
                  <a:pt x="552" y="29"/>
                </a:lnTo>
                <a:lnTo>
                  <a:pt x="541" y="23"/>
                </a:lnTo>
                <a:lnTo>
                  <a:pt x="531" y="19"/>
                </a:lnTo>
                <a:lnTo>
                  <a:pt x="519" y="15"/>
                </a:lnTo>
                <a:lnTo>
                  <a:pt x="507" y="11"/>
                </a:lnTo>
                <a:lnTo>
                  <a:pt x="496" y="8"/>
                </a:lnTo>
                <a:lnTo>
                  <a:pt x="484" y="6"/>
                </a:lnTo>
                <a:lnTo>
                  <a:pt x="471" y="3"/>
                </a:lnTo>
                <a:lnTo>
                  <a:pt x="459" y="2"/>
                </a:lnTo>
                <a:lnTo>
                  <a:pt x="446" y="1"/>
                </a:lnTo>
                <a:lnTo>
                  <a:pt x="433" y="0"/>
                </a:lnTo>
                <a:lnTo>
                  <a:pt x="420" y="1"/>
                </a:lnTo>
                <a:lnTo>
                  <a:pt x="406" y="2"/>
                </a:lnTo>
                <a:lnTo>
                  <a:pt x="392" y="3"/>
                </a:lnTo>
                <a:lnTo>
                  <a:pt x="379" y="5"/>
                </a:lnTo>
                <a:lnTo>
                  <a:pt x="365" y="7"/>
                </a:lnTo>
                <a:lnTo>
                  <a:pt x="351" y="10"/>
                </a:lnTo>
                <a:lnTo>
                  <a:pt x="338" y="13"/>
                </a:lnTo>
                <a:lnTo>
                  <a:pt x="325" y="17"/>
                </a:lnTo>
                <a:lnTo>
                  <a:pt x="313" y="22"/>
                </a:lnTo>
                <a:lnTo>
                  <a:pt x="302" y="27"/>
                </a:lnTo>
                <a:lnTo>
                  <a:pt x="291" y="32"/>
                </a:lnTo>
                <a:lnTo>
                  <a:pt x="281" y="37"/>
                </a:lnTo>
                <a:lnTo>
                  <a:pt x="262" y="48"/>
                </a:lnTo>
                <a:lnTo>
                  <a:pt x="231" y="68"/>
                </a:lnTo>
                <a:lnTo>
                  <a:pt x="225" y="72"/>
                </a:lnTo>
                <a:lnTo>
                  <a:pt x="218" y="75"/>
                </a:lnTo>
                <a:lnTo>
                  <a:pt x="212" y="77"/>
                </a:lnTo>
                <a:lnTo>
                  <a:pt x="206" y="79"/>
                </a:lnTo>
                <a:lnTo>
                  <a:pt x="203" y="80"/>
                </a:lnTo>
                <a:lnTo>
                  <a:pt x="199" y="79"/>
                </a:lnTo>
                <a:lnTo>
                  <a:pt x="195" y="78"/>
                </a:lnTo>
                <a:lnTo>
                  <a:pt x="191" y="77"/>
                </a:lnTo>
                <a:lnTo>
                  <a:pt x="182" y="72"/>
                </a:lnTo>
                <a:lnTo>
                  <a:pt x="172" y="66"/>
                </a:lnTo>
                <a:lnTo>
                  <a:pt x="164" y="60"/>
                </a:lnTo>
                <a:lnTo>
                  <a:pt x="155" y="56"/>
                </a:lnTo>
                <a:lnTo>
                  <a:pt x="151" y="54"/>
                </a:lnTo>
                <a:lnTo>
                  <a:pt x="147" y="52"/>
                </a:lnTo>
                <a:lnTo>
                  <a:pt x="144" y="52"/>
                </a:lnTo>
                <a:lnTo>
                  <a:pt x="142" y="52"/>
                </a:lnTo>
                <a:lnTo>
                  <a:pt x="139" y="53"/>
                </a:lnTo>
                <a:lnTo>
                  <a:pt x="138" y="55"/>
                </a:lnTo>
                <a:lnTo>
                  <a:pt x="136" y="58"/>
                </a:lnTo>
                <a:lnTo>
                  <a:pt x="136" y="61"/>
                </a:lnTo>
                <a:lnTo>
                  <a:pt x="135" y="65"/>
                </a:lnTo>
                <a:lnTo>
                  <a:pt x="135" y="70"/>
                </a:lnTo>
                <a:lnTo>
                  <a:pt x="136" y="76"/>
                </a:lnTo>
                <a:lnTo>
                  <a:pt x="138" y="82"/>
                </a:lnTo>
                <a:lnTo>
                  <a:pt x="140" y="94"/>
                </a:lnTo>
                <a:lnTo>
                  <a:pt x="141" y="102"/>
                </a:lnTo>
                <a:lnTo>
                  <a:pt x="142" y="110"/>
                </a:lnTo>
                <a:lnTo>
                  <a:pt x="142" y="118"/>
                </a:lnTo>
                <a:lnTo>
                  <a:pt x="142" y="121"/>
                </a:lnTo>
                <a:lnTo>
                  <a:pt x="141" y="124"/>
                </a:lnTo>
                <a:lnTo>
                  <a:pt x="140" y="127"/>
                </a:lnTo>
                <a:lnTo>
                  <a:pt x="139" y="129"/>
                </a:lnTo>
                <a:lnTo>
                  <a:pt x="138" y="130"/>
                </a:lnTo>
                <a:lnTo>
                  <a:pt x="135" y="132"/>
                </a:lnTo>
                <a:lnTo>
                  <a:pt x="133" y="132"/>
                </a:lnTo>
                <a:lnTo>
                  <a:pt x="129" y="132"/>
                </a:lnTo>
                <a:lnTo>
                  <a:pt x="122" y="132"/>
                </a:lnTo>
                <a:lnTo>
                  <a:pt x="113" y="130"/>
                </a:lnTo>
                <a:lnTo>
                  <a:pt x="103" y="128"/>
                </a:lnTo>
                <a:lnTo>
                  <a:pt x="79" y="123"/>
                </a:lnTo>
                <a:lnTo>
                  <a:pt x="55" y="116"/>
                </a:lnTo>
                <a:lnTo>
                  <a:pt x="34" y="111"/>
                </a:lnTo>
                <a:lnTo>
                  <a:pt x="23" y="110"/>
                </a:lnTo>
                <a:lnTo>
                  <a:pt x="15" y="108"/>
                </a:lnTo>
                <a:lnTo>
                  <a:pt x="8" y="108"/>
                </a:lnTo>
                <a:lnTo>
                  <a:pt x="5" y="109"/>
                </a:lnTo>
                <a:lnTo>
                  <a:pt x="3" y="109"/>
                </a:lnTo>
                <a:lnTo>
                  <a:pt x="1" y="110"/>
                </a:lnTo>
                <a:lnTo>
                  <a:pt x="0" y="111"/>
                </a:lnTo>
                <a:lnTo>
                  <a:pt x="0" y="114"/>
                </a:lnTo>
                <a:lnTo>
                  <a:pt x="0" y="116"/>
                </a:lnTo>
                <a:lnTo>
                  <a:pt x="2" y="121"/>
                </a:lnTo>
                <a:lnTo>
                  <a:pt x="5" y="127"/>
                </a:lnTo>
                <a:lnTo>
                  <a:pt x="9" y="132"/>
                </a:lnTo>
                <a:lnTo>
                  <a:pt x="16" y="138"/>
                </a:lnTo>
                <a:lnTo>
                  <a:pt x="30" y="152"/>
                </a:lnTo>
                <a:lnTo>
                  <a:pt x="47" y="167"/>
                </a:lnTo>
                <a:lnTo>
                  <a:pt x="63" y="181"/>
                </a:lnTo>
                <a:lnTo>
                  <a:pt x="77" y="193"/>
                </a:lnTo>
                <a:lnTo>
                  <a:pt x="82" y="199"/>
                </a:lnTo>
                <a:lnTo>
                  <a:pt x="87" y="206"/>
                </a:lnTo>
                <a:lnTo>
                  <a:pt x="90" y="210"/>
                </a:lnTo>
                <a:lnTo>
                  <a:pt x="92" y="214"/>
                </a:lnTo>
                <a:lnTo>
                  <a:pt x="92" y="215"/>
                </a:lnTo>
                <a:lnTo>
                  <a:pt x="92" y="217"/>
                </a:lnTo>
                <a:lnTo>
                  <a:pt x="91" y="221"/>
                </a:lnTo>
                <a:lnTo>
                  <a:pt x="88" y="225"/>
                </a:lnTo>
                <a:lnTo>
                  <a:pt x="85" y="229"/>
                </a:lnTo>
                <a:lnTo>
                  <a:pt x="81" y="234"/>
                </a:lnTo>
                <a:lnTo>
                  <a:pt x="76" y="238"/>
                </a:lnTo>
                <a:lnTo>
                  <a:pt x="65" y="247"/>
                </a:lnTo>
                <a:lnTo>
                  <a:pt x="55" y="256"/>
                </a:lnTo>
                <a:lnTo>
                  <a:pt x="45" y="264"/>
                </a:lnTo>
                <a:lnTo>
                  <a:pt x="42" y="267"/>
                </a:lnTo>
                <a:lnTo>
                  <a:pt x="39" y="271"/>
                </a:lnTo>
                <a:lnTo>
                  <a:pt x="38" y="274"/>
                </a:lnTo>
                <a:lnTo>
                  <a:pt x="38" y="275"/>
                </a:lnTo>
                <a:lnTo>
                  <a:pt x="38" y="276"/>
                </a:lnTo>
                <a:lnTo>
                  <a:pt x="39" y="279"/>
                </a:lnTo>
                <a:lnTo>
                  <a:pt x="40" y="281"/>
                </a:lnTo>
                <a:lnTo>
                  <a:pt x="41" y="282"/>
                </a:lnTo>
                <a:lnTo>
                  <a:pt x="43" y="283"/>
                </a:lnTo>
                <a:lnTo>
                  <a:pt x="47" y="286"/>
                </a:lnTo>
                <a:lnTo>
                  <a:pt x="52" y="288"/>
                </a:lnTo>
                <a:lnTo>
                  <a:pt x="58" y="290"/>
                </a:lnTo>
                <a:lnTo>
                  <a:pt x="64" y="291"/>
                </a:lnTo>
                <a:lnTo>
                  <a:pt x="78" y="293"/>
                </a:lnTo>
                <a:lnTo>
                  <a:pt x="93" y="296"/>
                </a:lnTo>
                <a:lnTo>
                  <a:pt x="99" y="298"/>
                </a:lnTo>
                <a:lnTo>
                  <a:pt x="105" y="300"/>
                </a:lnTo>
                <a:lnTo>
                  <a:pt x="110" y="303"/>
                </a:lnTo>
                <a:lnTo>
                  <a:pt x="115" y="306"/>
                </a:lnTo>
                <a:lnTo>
                  <a:pt x="117" y="308"/>
                </a:lnTo>
                <a:lnTo>
                  <a:pt x="118" y="311"/>
                </a:lnTo>
                <a:lnTo>
                  <a:pt x="119" y="313"/>
                </a:lnTo>
                <a:lnTo>
                  <a:pt x="120" y="316"/>
                </a:lnTo>
                <a:lnTo>
                  <a:pt x="120" y="318"/>
                </a:lnTo>
                <a:lnTo>
                  <a:pt x="120" y="321"/>
                </a:lnTo>
                <a:lnTo>
                  <a:pt x="120" y="324"/>
                </a:lnTo>
                <a:lnTo>
                  <a:pt x="119" y="326"/>
                </a:lnTo>
                <a:lnTo>
                  <a:pt x="117" y="332"/>
                </a:lnTo>
                <a:lnTo>
                  <a:pt x="114" y="338"/>
                </a:lnTo>
                <a:lnTo>
                  <a:pt x="109" y="344"/>
                </a:lnTo>
                <a:lnTo>
                  <a:pt x="104" y="350"/>
                </a:lnTo>
                <a:lnTo>
                  <a:pt x="93" y="363"/>
                </a:lnTo>
                <a:lnTo>
                  <a:pt x="81" y="374"/>
                </a:lnTo>
                <a:lnTo>
                  <a:pt x="76" y="380"/>
                </a:lnTo>
                <a:lnTo>
                  <a:pt x="72" y="386"/>
                </a:lnTo>
                <a:lnTo>
                  <a:pt x="67" y="391"/>
                </a:lnTo>
                <a:lnTo>
                  <a:pt x="65" y="396"/>
                </a:lnTo>
                <a:lnTo>
                  <a:pt x="64" y="401"/>
                </a:lnTo>
                <a:lnTo>
                  <a:pt x="64" y="402"/>
                </a:lnTo>
                <a:lnTo>
                  <a:pt x="64" y="404"/>
                </a:lnTo>
                <a:lnTo>
                  <a:pt x="65" y="406"/>
                </a:lnTo>
                <a:lnTo>
                  <a:pt x="65" y="407"/>
                </a:lnTo>
                <a:lnTo>
                  <a:pt x="67" y="408"/>
                </a:lnTo>
                <a:lnTo>
                  <a:pt x="68" y="409"/>
                </a:lnTo>
                <a:lnTo>
                  <a:pt x="72" y="410"/>
                </a:lnTo>
                <a:lnTo>
                  <a:pt x="77" y="410"/>
                </a:lnTo>
                <a:lnTo>
                  <a:pt x="83" y="410"/>
                </a:lnTo>
                <a:lnTo>
                  <a:pt x="89" y="409"/>
                </a:lnTo>
                <a:lnTo>
                  <a:pt x="103" y="408"/>
                </a:lnTo>
                <a:lnTo>
                  <a:pt x="117" y="406"/>
                </a:lnTo>
                <a:lnTo>
                  <a:pt x="123" y="406"/>
                </a:lnTo>
                <a:lnTo>
                  <a:pt x="129" y="406"/>
                </a:lnTo>
                <a:lnTo>
                  <a:pt x="134" y="406"/>
                </a:lnTo>
                <a:lnTo>
                  <a:pt x="138" y="408"/>
                </a:lnTo>
                <a:lnTo>
                  <a:pt x="140" y="409"/>
                </a:lnTo>
                <a:lnTo>
                  <a:pt x="141" y="411"/>
                </a:lnTo>
                <a:lnTo>
                  <a:pt x="142" y="412"/>
                </a:lnTo>
                <a:lnTo>
                  <a:pt x="143" y="414"/>
                </a:lnTo>
                <a:lnTo>
                  <a:pt x="143" y="419"/>
                </a:lnTo>
                <a:lnTo>
                  <a:pt x="143" y="425"/>
                </a:lnTo>
                <a:lnTo>
                  <a:pt x="142" y="432"/>
                </a:lnTo>
                <a:lnTo>
                  <a:pt x="140" y="440"/>
                </a:lnTo>
                <a:lnTo>
                  <a:pt x="135" y="458"/>
                </a:lnTo>
                <a:lnTo>
                  <a:pt x="129" y="477"/>
                </a:lnTo>
                <a:lnTo>
                  <a:pt x="124" y="496"/>
                </a:lnTo>
                <a:lnTo>
                  <a:pt x="118" y="514"/>
                </a:lnTo>
                <a:lnTo>
                  <a:pt x="117" y="522"/>
                </a:lnTo>
                <a:lnTo>
                  <a:pt x="115" y="529"/>
                </a:lnTo>
                <a:lnTo>
                  <a:pt x="115" y="535"/>
                </a:lnTo>
                <a:lnTo>
                  <a:pt x="115" y="540"/>
                </a:lnTo>
                <a:lnTo>
                  <a:pt x="116" y="542"/>
                </a:lnTo>
                <a:lnTo>
                  <a:pt x="118" y="544"/>
                </a:lnTo>
                <a:lnTo>
                  <a:pt x="119" y="544"/>
                </a:lnTo>
                <a:lnTo>
                  <a:pt x="121" y="543"/>
                </a:lnTo>
                <a:lnTo>
                  <a:pt x="124" y="543"/>
                </a:lnTo>
                <a:lnTo>
                  <a:pt x="126" y="542"/>
                </a:lnTo>
                <a:lnTo>
                  <a:pt x="131" y="538"/>
                </a:lnTo>
                <a:lnTo>
                  <a:pt x="136" y="534"/>
                </a:lnTo>
                <a:lnTo>
                  <a:pt x="141" y="527"/>
                </a:lnTo>
                <a:lnTo>
                  <a:pt x="152" y="514"/>
                </a:lnTo>
                <a:lnTo>
                  <a:pt x="164" y="498"/>
                </a:lnTo>
                <a:lnTo>
                  <a:pt x="176" y="483"/>
                </a:lnTo>
                <a:lnTo>
                  <a:pt x="187" y="470"/>
                </a:lnTo>
                <a:lnTo>
                  <a:pt x="192" y="464"/>
                </a:lnTo>
                <a:lnTo>
                  <a:pt x="196" y="459"/>
                </a:lnTo>
                <a:lnTo>
                  <a:pt x="200" y="456"/>
                </a:lnTo>
                <a:lnTo>
                  <a:pt x="203" y="4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05" name="Freeform 70"/>
          <p:cNvSpPr>
            <a:spLocks noEditPoints="1"/>
          </p:cNvSpPr>
          <p:nvPr userDrawn="1"/>
        </p:nvSpPr>
        <p:spPr bwMode="auto">
          <a:xfrm>
            <a:off x="6299149" y="5911850"/>
            <a:ext cx="761801" cy="558800"/>
          </a:xfrm>
          <a:custGeom>
            <a:avLst/>
            <a:gdLst>
              <a:gd name="T0" fmla="*/ 1085 w 1253"/>
              <a:gd name="T1" fmla="*/ 914 h 919"/>
              <a:gd name="T2" fmla="*/ 1141 w 1253"/>
              <a:gd name="T3" fmla="*/ 820 h 919"/>
              <a:gd name="T4" fmla="*/ 971 w 1253"/>
              <a:gd name="T5" fmla="*/ 636 h 919"/>
              <a:gd name="T6" fmla="*/ 24 w 1253"/>
              <a:gd name="T7" fmla="*/ 401 h 919"/>
              <a:gd name="T8" fmla="*/ 53 w 1253"/>
              <a:gd name="T9" fmla="*/ 310 h 919"/>
              <a:gd name="T10" fmla="*/ 164 w 1253"/>
              <a:gd name="T11" fmla="*/ 327 h 919"/>
              <a:gd name="T12" fmla="*/ 1055 w 1253"/>
              <a:gd name="T13" fmla="*/ 338 h 919"/>
              <a:gd name="T14" fmla="*/ 1248 w 1253"/>
              <a:gd name="T15" fmla="*/ 274 h 919"/>
              <a:gd name="T16" fmla="*/ 933 w 1253"/>
              <a:gd name="T17" fmla="*/ 268 h 919"/>
              <a:gd name="T18" fmla="*/ 1005 w 1253"/>
              <a:gd name="T19" fmla="*/ 496 h 919"/>
              <a:gd name="T20" fmla="*/ 822 w 1253"/>
              <a:gd name="T21" fmla="*/ 437 h 919"/>
              <a:gd name="T22" fmla="*/ 835 w 1253"/>
              <a:gd name="T23" fmla="*/ 651 h 919"/>
              <a:gd name="T24" fmla="*/ 687 w 1253"/>
              <a:gd name="T25" fmla="*/ 540 h 919"/>
              <a:gd name="T26" fmla="*/ 655 w 1253"/>
              <a:gd name="T27" fmla="*/ 619 h 919"/>
              <a:gd name="T28" fmla="*/ 505 w 1253"/>
              <a:gd name="T29" fmla="*/ 655 h 919"/>
              <a:gd name="T30" fmla="*/ 381 w 1253"/>
              <a:gd name="T31" fmla="*/ 568 h 919"/>
              <a:gd name="T32" fmla="*/ 420 w 1253"/>
              <a:gd name="T33" fmla="*/ 432 h 919"/>
              <a:gd name="T34" fmla="*/ 253 w 1253"/>
              <a:gd name="T35" fmla="*/ 428 h 919"/>
              <a:gd name="T36" fmla="*/ 403 w 1253"/>
              <a:gd name="T37" fmla="*/ 291 h 919"/>
              <a:gd name="T38" fmla="*/ 393 w 1253"/>
              <a:gd name="T39" fmla="*/ 110 h 919"/>
              <a:gd name="T40" fmla="*/ 95 w 1253"/>
              <a:gd name="T41" fmla="*/ 20 h 919"/>
              <a:gd name="T42" fmla="*/ 44 w 1253"/>
              <a:gd name="T43" fmla="*/ 218 h 919"/>
              <a:gd name="T44" fmla="*/ 3 w 1253"/>
              <a:gd name="T45" fmla="*/ 530 h 919"/>
              <a:gd name="T46" fmla="*/ 301 w 1253"/>
              <a:gd name="T47" fmla="*/ 496 h 919"/>
              <a:gd name="T48" fmla="*/ 273 w 1253"/>
              <a:gd name="T49" fmla="*/ 642 h 919"/>
              <a:gd name="T50" fmla="*/ 418 w 1253"/>
              <a:gd name="T51" fmla="*/ 646 h 919"/>
              <a:gd name="T52" fmla="*/ 587 w 1253"/>
              <a:gd name="T53" fmla="*/ 666 h 919"/>
              <a:gd name="T54" fmla="*/ 733 w 1253"/>
              <a:gd name="T55" fmla="*/ 647 h 919"/>
              <a:gd name="T56" fmla="*/ 934 w 1253"/>
              <a:gd name="T57" fmla="*/ 809 h 919"/>
              <a:gd name="T58" fmla="*/ 925 w 1253"/>
              <a:gd name="T59" fmla="*/ 533 h 919"/>
              <a:gd name="T60" fmla="*/ 1185 w 1253"/>
              <a:gd name="T61" fmla="*/ 630 h 919"/>
              <a:gd name="T62" fmla="*/ 1208 w 1253"/>
              <a:gd name="T63" fmla="*/ 464 h 919"/>
              <a:gd name="T64" fmla="*/ 1209 w 1253"/>
              <a:gd name="T65" fmla="*/ 369 h 919"/>
              <a:gd name="T66" fmla="*/ 879 w 1253"/>
              <a:gd name="T67" fmla="*/ 195 h 919"/>
              <a:gd name="T68" fmla="*/ 667 w 1253"/>
              <a:gd name="T69" fmla="*/ 198 h 919"/>
              <a:gd name="T70" fmla="*/ 471 w 1253"/>
              <a:gd name="T71" fmla="*/ 104 h 919"/>
              <a:gd name="T72" fmla="*/ 382 w 1253"/>
              <a:gd name="T73" fmla="*/ 213 h 919"/>
              <a:gd name="T74" fmla="*/ 495 w 1253"/>
              <a:gd name="T75" fmla="*/ 239 h 919"/>
              <a:gd name="T76" fmla="*/ 437 w 1253"/>
              <a:gd name="T77" fmla="*/ 355 h 919"/>
              <a:gd name="T78" fmla="*/ 557 w 1253"/>
              <a:gd name="T79" fmla="*/ 330 h 919"/>
              <a:gd name="T80" fmla="*/ 678 w 1253"/>
              <a:gd name="T81" fmla="*/ 360 h 919"/>
              <a:gd name="T82" fmla="*/ 770 w 1253"/>
              <a:gd name="T83" fmla="*/ 460 h 919"/>
              <a:gd name="T84" fmla="*/ 798 w 1253"/>
              <a:gd name="T85" fmla="*/ 324 h 919"/>
              <a:gd name="T86" fmla="*/ 891 w 1253"/>
              <a:gd name="T87" fmla="*/ 351 h 919"/>
              <a:gd name="T88" fmla="*/ 879 w 1253"/>
              <a:gd name="T89" fmla="*/ 195 h 9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53" h="919">
                <a:moveTo>
                  <a:pt x="971" y="636"/>
                </a:moveTo>
                <a:cubicBezTo>
                  <a:pt x="961" y="677"/>
                  <a:pt x="1058" y="908"/>
                  <a:pt x="1085" y="914"/>
                </a:cubicBezTo>
                <a:cubicBezTo>
                  <a:pt x="1108" y="919"/>
                  <a:pt x="1134" y="882"/>
                  <a:pt x="1142" y="847"/>
                </a:cubicBezTo>
                <a:cubicBezTo>
                  <a:pt x="1144" y="838"/>
                  <a:pt x="1144" y="828"/>
                  <a:pt x="1141" y="820"/>
                </a:cubicBezTo>
                <a:cubicBezTo>
                  <a:pt x="1127" y="787"/>
                  <a:pt x="1010" y="638"/>
                  <a:pt x="978" y="631"/>
                </a:cubicBezTo>
                <a:cubicBezTo>
                  <a:pt x="975" y="630"/>
                  <a:pt x="971" y="633"/>
                  <a:pt x="971" y="636"/>
                </a:cubicBezTo>
                <a:moveTo>
                  <a:pt x="164" y="327"/>
                </a:moveTo>
                <a:cubicBezTo>
                  <a:pt x="158" y="350"/>
                  <a:pt x="54" y="408"/>
                  <a:pt x="24" y="401"/>
                </a:cubicBezTo>
                <a:cubicBezTo>
                  <a:pt x="12" y="399"/>
                  <a:pt x="12" y="384"/>
                  <a:pt x="15" y="371"/>
                </a:cubicBezTo>
                <a:cubicBezTo>
                  <a:pt x="20" y="348"/>
                  <a:pt x="38" y="318"/>
                  <a:pt x="53" y="310"/>
                </a:cubicBezTo>
                <a:cubicBezTo>
                  <a:pt x="71" y="300"/>
                  <a:pt x="106" y="301"/>
                  <a:pt x="132" y="307"/>
                </a:cubicBezTo>
                <a:cubicBezTo>
                  <a:pt x="148" y="310"/>
                  <a:pt x="166" y="318"/>
                  <a:pt x="164" y="327"/>
                </a:cubicBezTo>
                <a:moveTo>
                  <a:pt x="1185" y="630"/>
                </a:moveTo>
                <a:cubicBezTo>
                  <a:pt x="1200" y="561"/>
                  <a:pt x="1045" y="392"/>
                  <a:pt x="1055" y="338"/>
                </a:cubicBezTo>
                <a:cubicBezTo>
                  <a:pt x="1056" y="333"/>
                  <a:pt x="1060" y="328"/>
                  <a:pt x="1065" y="325"/>
                </a:cubicBezTo>
                <a:cubicBezTo>
                  <a:pt x="1105" y="298"/>
                  <a:pt x="1241" y="303"/>
                  <a:pt x="1248" y="274"/>
                </a:cubicBezTo>
                <a:cubicBezTo>
                  <a:pt x="1251" y="259"/>
                  <a:pt x="1224" y="253"/>
                  <a:pt x="1210" y="250"/>
                </a:cubicBezTo>
                <a:cubicBezTo>
                  <a:pt x="1105" y="226"/>
                  <a:pt x="941" y="230"/>
                  <a:pt x="933" y="268"/>
                </a:cubicBezTo>
                <a:cubicBezTo>
                  <a:pt x="924" y="308"/>
                  <a:pt x="1040" y="435"/>
                  <a:pt x="1029" y="483"/>
                </a:cubicBezTo>
                <a:cubicBezTo>
                  <a:pt x="1027" y="496"/>
                  <a:pt x="1018" y="498"/>
                  <a:pt x="1005" y="496"/>
                </a:cubicBezTo>
                <a:cubicBezTo>
                  <a:pt x="967" y="487"/>
                  <a:pt x="893" y="420"/>
                  <a:pt x="854" y="411"/>
                </a:cubicBezTo>
                <a:cubicBezTo>
                  <a:pt x="835" y="407"/>
                  <a:pt x="826" y="418"/>
                  <a:pt x="822" y="437"/>
                </a:cubicBezTo>
                <a:cubicBezTo>
                  <a:pt x="809" y="492"/>
                  <a:pt x="850" y="613"/>
                  <a:pt x="842" y="644"/>
                </a:cubicBezTo>
                <a:cubicBezTo>
                  <a:pt x="842" y="647"/>
                  <a:pt x="839" y="652"/>
                  <a:pt x="835" y="651"/>
                </a:cubicBezTo>
                <a:cubicBezTo>
                  <a:pt x="814" y="646"/>
                  <a:pt x="744" y="508"/>
                  <a:pt x="710" y="500"/>
                </a:cubicBezTo>
                <a:cubicBezTo>
                  <a:pt x="698" y="498"/>
                  <a:pt x="693" y="515"/>
                  <a:pt x="687" y="540"/>
                </a:cubicBezTo>
                <a:cubicBezTo>
                  <a:pt x="678" y="580"/>
                  <a:pt x="678" y="580"/>
                  <a:pt x="678" y="580"/>
                </a:cubicBezTo>
                <a:cubicBezTo>
                  <a:pt x="672" y="606"/>
                  <a:pt x="667" y="622"/>
                  <a:pt x="655" y="619"/>
                </a:cubicBezTo>
                <a:cubicBezTo>
                  <a:pt x="625" y="613"/>
                  <a:pt x="631" y="525"/>
                  <a:pt x="602" y="519"/>
                </a:cubicBezTo>
                <a:cubicBezTo>
                  <a:pt x="573" y="512"/>
                  <a:pt x="533" y="661"/>
                  <a:pt x="505" y="655"/>
                </a:cubicBezTo>
                <a:cubicBezTo>
                  <a:pt x="472" y="647"/>
                  <a:pt x="538" y="488"/>
                  <a:pt x="506" y="481"/>
                </a:cubicBezTo>
                <a:cubicBezTo>
                  <a:pt x="471" y="473"/>
                  <a:pt x="406" y="574"/>
                  <a:pt x="381" y="568"/>
                </a:cubicBezTo>
                <a:cubicBezTo>
                  <a:pt x="372" y="566"/>
                  <a:pt x="372" y="556"/>
                  <a:pt x="374" y="548"/>
                </a:cubicBezTo>
                <a:cubicBezTo>
                  <a:pt x="381" y="515"/>
                  <a:pt x="413" y="464"/>
                  <a:pt x="420" y="432"/>
                </a:cubicBezTo>
                <a:cubicBezTo>
                  <a:pt x="424" y="416"/>
                  <a:pt x="422" y="405"/>
                  <a:pt x="408" y="402"/>
                </a:cubicBezTo>
                <a:cubicBezTo>
                  <a:pt x="373" y="394"/>
                  <a:pt x="282" y="435"/>
                  <a:pt x="253" y="428"/>
                </a:cubicBezTo>
                <a:cubicBezTo>
                  <a:pt x="248" y="427"/>
                  <a:pt x="243" y="423"/>
                  <a:pt x="244" y="419"/>
                </a:cubicBezTo>
                <a:cubicBezTo>
                  <a:pt x="251" y="391"/>
                  <a:pt x="394" y="331"/>
                  <a:pt x="403" y="291"/>
                </a:cubicBezTo>
                <a:cubicBezTo>
                  <a:pt x="412" y="253"/>
                  <a:pt x="236" y="240"/>
                  <a:pt x="246" y="196"/>
                </a:cubicBezTo>
                <a:cubicBezTo>
                  <a:pt x="254" y="159"/>
                  <a:pt x="385" y="148"/>
                  <a:pt x="393" y="110"/>
                </a:cubicBezTo>
                <a:cubicBezTo>
                  <a:pt x="401" y="76"/>
                  <a:pt x="260" y="28"/>
                  <a:pt x="205" y="16"/>
                </a:cubicBezTo>
                <a:cubicBezTo>
                  <a:pt x="138" y="1"/>
                  <a:pt x="100" y="0"/>
                  <a:pt x="95" y="20"/>
                </a:cubicBezTo>
                <a:cubicBezTo>
                  <a:pt x="88" y="50"/>
                  <a:pt x="238" y="94"/>
                  <a:pt x="232" y="121"/>
                </a:cubicBezTo>
                <a:cubicBezTo>
                  <a:pt x="226" y="146"/>
                  <a:pt x="53" y="179"/>
                  <a:pt x="44" y="218"/>
                </a:cubicBezTo>
                <a:cubicBezTo>
                  <a:pt x="36" y="253"/>
                  <a:pt x="266" y="271"/>
                  <a:pt x="258" y="307"/>
                </a:cubicBezTo>
                <a:cubicBezTo>
                  <a:pt x="249" y="347"/>
                  <a:pt x="16" y="473"/>
                  <a:pt x="3" y="530"/>
                </a:cubicBezTo>
                <a:cubicBezTo>
                  <a:pt x="0" y="542"/>
                  <a:pt x="8" y="550"/>
                  <a:pt x="20" y="553"/>
                </a:cubicBezTo>
                <a:cubicBezTo>
                  <a:pt x="79" y="566"/>
                  <a:pt x="259" y="487"/>
                  <a:pt x="301" y="496"/>
                </a:cubicBezTo>
                <a:cubicBezTo>
                  <a:pt x="315" y="500"/>
                  <a:pt x="312" y="518"/>
                  <a:pt x="309" y="534"/>
                </a:cubicBezTo>
                <a:cubicBezTo>
                  <a:pt x="302" y="565"/>
                  <a:pt x="281" y="609"/>
                  <a:pt x="273" y="642"/>
                </a:cubicBezTo>
                <a:cubicBezTo>
                  <a:pt x="267" y="669"/>
                  <a:pt x="270" y="689"/>
                  <a:pt x="292" y="694"/>
                </a:cubicBezTo>
                <a:cubicBezTo>
                  <a:pt x="335" y="704"/>
                  <a:pt x="390" y="640"/>
                  <a:pt x="418" y="646"/>
                </a:cubicBezTo>
                <a:cubicBezTo>
                  <a:pt x="454" y="654"/>
                  <a:pt x="384" y="864"/>
                  <a:pt x="439" y="876"/>
                </a:cubicBezTo>
                <a:cubicBezTo>
                  <a:pt x="485" y="887"/>
                  <a:pt x="557" y="659"/>
                  <a:pt x="587" y="666"/>
                </a:cubicBezTo>
                <a:cubicBezTo>
                  <a:pt x="616" y="673"/>
                  <a:pt x="625" y="746"/>
                  <a:pt x="652" y="752"/>
                </a:cubicBezTo>
                <a:cubicBezTo>
                  <a:pt x="686" y="759"/>
                  <a:pt x="697" y="639"/>
                  <a:pt x="733" y="647"/>
                </a:cubicBezTo>
                <a:cubicBezTo>
                  <a:pt x="773" y="656"/>
                  <a:pt x="855" y="821"/>
                  <a:pt x="906" y="833"/>
                </a:cubicBezTo>
                <a:cubicBezTo>
                  <a:pt x="922" y="836"/>
                  <a:pt x="930" y="825"/>
                  <a:pt x="934" y="809"/>
                </a:cubicBezTo>
                <a:cubicBezTo>
                  <a:pt x="948" y="747"/>
                  <a:pt x="896" y="589"/>
                  <a:pt x="906" y="545"/>
                </a:cubicBezTo>
                <a:cubicBezTo>
                  <a:pt x="908" y="533"/>
                  <a:pt x="912" y="531"/>
                  <a:pt x="925" y="533"/>
                </a:cubicBezTo>
                <a:cubicBezTo>
                  <a:pt x="969" y="543"/>
                  <a:pt x="1084" y="636"/>
                  <a:pt x="1146" y="649"/>
                </a:cubicBezTo>
                <a:cubicBezTo>
                  <a:pt x="1166" y="654"/>
                  <a:pt x="1181" y="645"/>
                  <a:pt x="1185" y="630"/>
                </a:cubicBezTo>
                <a:moveTo>
                  <a:pt x="1119" y="374"/>
                </a:moveTo>
                <a:cubicBezTo>
                  <a:pt x="1114" y="395"/>
                  <a:pt x="1175" y="456"/>
                  <a:pt x="1208" y="464"/>
                </a:cubicBezTo>
                <a:cubicBezTo>
                  <a:pt x="1227" y="468"/>
                  <a:pt x="1239" y="443"/>
                  <a:pt x="1246" y="415"/>
                </a:cubicBezTo>
                <a:cubicBezTo>
                  <a:pt x="1253" y="380"/>
                  <a:pt x="1239" y="376"/>
                  <a:pt x="1209" y="369"/>
                </a:cubicBezTo>
                <a:cubicBezTo>
                  <a:pt x="1172" y="360"/>
                  <a:pt x="1122" y="360"/>
                  <a:pt x="1119" y="374"/>
                </a:cubicBezTo>
                <a:moveTo>
                  <a:pt x="879" y="195"/>
                </a:moveTo>
                <a:cubicBezTo>
                  <a:pt x="881" y="188"/>
                  <a:pt x="848" y="173"/>
                  <a:pt x="802" y="163"/>
                </a:cubicBezTo>
                <a:cubicBezTo>
                  <a:pt x="728" y="146"/>
                  <a:pt x="724" y="211"/>
                  <a:pt x="667" y="198"/>
                </a:cubicBezTo>
                <a:cubicBezTo>
                  <a:pt x="608" y="184"/>
                  <a:pt x="638" y="123"/>
                  <a:pt x="563" y="106"/>
                </a:cubicBezTo>
                <a:cubicBezTo>
                  <a:pt x="517" y="95"/>
                  <a:pt x="473" y="94"/>
                  <a:pt x="471" y="104"/>
                </a:cubicBezTo>
                <a:cubicBezTo>
                  <a:pt x="468" y="118"/>
                  <a:pt x="522" y="125"/>
                  <a:pt x="514" y="163"/>
                </a:cubicBezTo>
                <a:cubicBezTo>
                  <a:pt x="504" y="203"/>
                  <a:pt x="387" y="189"/>
                  <a:pt x="382" y="213"/>
                </a:cubicBezTo>
                <a:cubicBezTo>
                  <a:pt x="380" y="221"/>
                  <a:pt x="388" y="227"/>
                  <a:pt x="399" y="230"/>
                </a:cubicBezTo>
                <a:cubicBezTo>
                  <a:pt x="424" y="235"/>
                  <a:pt x="467" y="233"/>
                  <a:pt x="495" y="239"/>
                </a:cubicBezTo>
                <a:cubicBezTo>
                  <a:pt x="511" y="243"/>
                  <a:pt x="525" y="250"/>
                  <a:pt x="522" y="265"/>
                </a:cubicBezTo>
                <a:cubicBezTo>
                  <a:pt x="515" y="294"/>
                  <a:pt x="442" y="332"/>
                  <a:pt x="437" y="355"/>
                </a:cubicBezTo>
                <a:cubicBezTo>
                  <a:pt x="435" y="362"/>
                  <a:pt x="440" y="366"/>
                  <a:pt x="446" y="367"/>
                </a:cubicBezTo>
                <a:cubicBezTo>
                  <a:pt x="468" y="372"/>
                  <a:pt x="521" y="322"/>
                  <a:pt x="557" y="330"/>
                </a:cubicBezTo>
                <a:cubicBezTo>
                  <a:pt x="617" y="344"/>
                  <a:pt x="548" y="466"/>
                  <a:pt x="580" y="473"/>
                </a:cubicBezTo>
                <a:cubicBezTo>
                  <a:pt x="614" y="481"/>
                  <a:pt x="629" y="349"/>
                  <a:pt x="678" y="360"/>
                </a:cubicBezTo>
                <a:cubicBezTo>
                  <a:pt x="718" y="369"/>
                  <a:pt x="727" y="465"/>
                  <a:pt x="754" y="471"/>
                </a:cubicBezTo>
                <a:cubicBezTo>
                  <a:pt x="761" y="473"/>
                  <a:pt x="768" y="468"/>
                  <a:pt x="770" y="460"/>
                </a:cubicBezTo>
                <a:cubicBezTo>
                  <a:pt x="775" y="436"/>
                  <a:pt x="752" y="378"/>
                  <a:pt x="760" y="346"/>
                </a:cubicBezTo>
                <a:cubicBezTo>
                  <a:pt x="764" y="326"/>
                  <a:pt x="780" y="320"/>
                  <a:pt x="798" y="324"/>
                </a:cubicBezTo>
                <a:cubicBezTo>
                  <a:pt x="824" y="330"/>
                  <a:pt x="856" y="354"/>
                  <a:pt x="875" y="359"/>
                </a:cubicBezTo>
                <a:cubicBezTo>
                  <a:pt x="882" y="360"/>
                  <a:pt x="889" y="359"/>
                  <a:pt x="891" y="351"/>
                </a:cubicBezTo>
                <a:cubicBezTo>
                  <a:pt x="897" y="324"/>
                  <a:pt x="803" y="270"/>
                  <a:pt x="812" y="234"/>
                </a:cubicBezTo>
                <a:cubicBezTo>
                  <a:pt x="820" y="198"/>
                  <a:pt x="875" y="211"/>
                  <a:pt x="879" y="19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grpSp>
        <p:nvGrpSpPr>
          <p:cNvPr id="13" name="USLP-logo"/>
          <p:cNvGrpSpPr>
            <a:grpSpLocks noChangeAspect="1"/>
          </p:cNvGrpSpPr>
          <p:nvPr userDrawn="1"/>
        </p:nvGrpSpPr>
        <p:grpSpPr>
          <a:xfrm>
            <a:off x="10132001" y="5718916"/>
            <a:ext cx="1619579" cy="766542"/>
            <a:chOff x="9584533" y="5444333"/>
            <a:chExt cx="2130425" cy="1008063"/>
          </a:xfrm>
        </p:grpSpPr>
        <p:sp>
          <p:nvSpPr>
            <p:cNvPr id="14" name="Freeform 71"/>
            <p:cNvSpPr>
              <a:spLocks/>
            </p:cNvSpPr>
            <p:nvPr userDrawn="1"/>
          </p:nvSpPr>
          <p:spPr bwMode="auto">
            <a:xfrm>
              <a:off x="9608345" y="6290471"/>
              <a:ext cx="111125" cy="158750"/>
            </a:xfrm>
            <a:custGeom>
              <a:avLst/>
              <a:gdLst>
                <a:gd name="T0" fmla="*/ 35 w 181"/>
                <a:gd name="T1" fmla="*/ 186 h 261"/>
                <a:gd name="T2" fmla="*/ 55 w 181"/>
                <a:gd name="T3" fmla="*/ 195 h 261"/>
                <a:gd name="T4" fmla="*/ 72 w 181"/>
                <a:gd name="T5" fmla="*/ 201 h 261"/>
                <a:gd name="T6" fmla="*/ 89 w 181"/>
                <a:gd name="T7" fmla="*/ 204 h 261"/>
                <a:gd name="T8" fmla="*/ 111 w 181"/>
                <a:gd name="T9" fmla="*/ 198 h 261"/>
                <a:gd name="T10" fmla="*/ 120 w 181"/>
                <a:gd name="T11" fmla="*/ 183 h 261"/>
                <a:gd name="T12" fmla="*/ 116 w 181"/>
                <a:gd name="T13" fmla="*/ 167 h 261"/>
                <a:gd name="T14" fmla="*/ 97 w 181"/>
                <a:gd name="T15" fmla="*/ 157 h 261"/>
                <a:gd name="T16" fmla="*/ 60 w 181"/>
                <a:gd name="T17" fmla="*/ 149 h 261"/>
                <a:gd name="T18" fmla="*/ 31 w 181"/>
                <a:gd name="T19" fmla="*/ 137 h 261"/>
                <a:gd name="T20" fmla="*/ 11 w 181"/>
                <a:gd name="T21" fmla="*/ 115 h 261"/>
                <a:gd name="T22" fmla="*/ 3 w 181"/>
                <a:gd name="T23" fmla="*/ 82 h 261"/>
                <a:gd name="T24" fmla="*/ 7 w 181"/>
                <a:gd name="T25" fmla="*/ 51 h 261"/>
                <a:gd name="T26" fmla="*/ 22 w 181"/>
                <a:gd name="T27" fmla="*/ 26 h 261"/>
                <a:gd name="T28" fmla="*/ 47 w 181"/>
                <a:gd name="T29" fmla="*/ 9 h 261"/>
                <a:gd name="T30" fmla="*/ 81 w 181"/>
                <a:gd name="T31" fmla="*/ 0 h 261"/>
                <a:gd name="T32" fmla="*/ 105 w 181"/>
                <a:gd name="T33" fmla="*/ 1 h 261"/>
                <a:gd name="T34" fmla="*/ 130 w 181"/>
                <a:gd name="T35" fmla="*/ 5 h 261"/>
                <a:gd name="T36" fmla="*/ 150 w 181"/>
                <a:gd name="T37" fmla="*/ 14 h 261"/>
                <a:gd name="T38" fmla="*/ 160 w 181"/>
                <a:gd name="T39" fmla="*/ 26 h 261"/>
                <a:gd name="T40" fmla="*/ 160 w 181"/>
                <a:gd name="T41" fmla="*/ 39 h 261"/>
                <a:gd name="T42" fmla="*/ 152 w 181"/>
                <a:gd name="T43" fmla="*/ 50 h 261"/>
                <a:gd name="T44" fmla="*/ 138 w 181"/>
                <a:gd name="T45" fmla="*/ 57 h 261"/>
                <a:gd name="T46" fmla="*/ 119 w 181"/>
                <a:gd name="T47" fmla="*/ 57 h 261"/>
                <a:gd name="T48" fmla="*/ 112 w 181"/>
                <a:gd name="T49" fmla="*/ 55 h 261"/>
                <a:gd name="T50" fmla="*/ 105 w 181"/>
                <a:gd name="T51" fmla="*/ 53 h 261"/>
                <a:gd name="T52" fmla="*/ 97 w 181"/>
                <a:gd name="T53" fmla="*/ 52 h 261"/>
                <a:gd name="T54" fmla="*/ 85 w 181"/>
                <a:gd name="T55" fmla="*/ 52 h 261"/>
                <a:gd name="T56" fmla="*/ 66 w 181"/>
                <a:gd name="T57" fmla="*/ 58 h 261"/>
                <a:gd name="T58" fmla="*/ 58 w 181"/>
                <a:gd name="T59" fmla="*/ 73 h 261"/>
                <a:gd name="T60" fmla="*/ 61 w 181"/>
                <a:gd name="T61" fmla="*/ 88 h 261"/>
                <a:gd name="T62" fmla="*/ 77 w 181"/>
                <a:gd name="T63" fmla="*/ 96 h 261"/>
                <a:gd name="T64" fmla="*/ 119 w 181"/>
                <a:gd name="T65" fmla="*/ 103 h 261"/>
                <a:gd name="T66" fmla="*/ 150 w 181"/>
                <a:gd name="T67" fmla="*/ 115 h 261"/>
                <a:gd name="T68" fmla="*/ 171 w 181"/>
                <a:gd name="T69" fmla="*/ 139 h 261"/>
                <a:gd name="T70" fmla="*/ 180 w 181"/>
                <a:gd name="T71" fmla="*/ 178 h 261"/>
                <a:gd name="T72" fmla="*/ 174 w 181"/>
                <a:gd name="T73" fmla="*/ 215 h 261"/>
                <a:gd name="T74" fmla="*/ 155 w 181"/>
                <a:gd name="T75" fmla="*/ 241 h 261"/>
                <a:gd name="T76" fmla="*/ 126 w 181"/>
                <a:gd name="T77" fmla="*/ 257 h 261"/>
                <a:gd name="T78" fmla="*/ 90 w 181"/>
                <a:gd name="T79" fmla="*/ 260 h 261"/>
                <a:gd name="T80" fmla="*/ 67 w 181"/>
                <a:gd name="T81" fmla="*/ 258 h 261"/>
                <a:gd name="T82" fmla="*/ 44 w 181"/>
                <a:gd name="T83" fmla="*/ 253 h 261"/>
                <a:gd name="T84" fmla="*/ 23 w 181"/>
                <a:gd name="T85" fmla="*/ 244 h 261"/>
                <a:gd name="T86" fmla="*/ 6 w 181"/>
                <a:gd name="T87" fmla="*/ 231 h 261"/>
                <a:gd name="T88" fmla="*/ 0 w 181"/>
                <a:gd name="T89" fmla="*/ 213 h 261"/>
                <a:gd name="T90" fmla="*/ 6 w 181"/>
                <a:gd name="T91" fmla="*/ 196 h 261"/>
                <a:gd name="T92" fmla="*/ 19 w 181"/>
                <a:gd name="T93" fmla="*/ 185 h 261"/>
                <a:gd name="T94" fmla="*/ 35 w 181"/>
                <a:gd name="T95" fmla="*/ 186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1" h="261">
                  <a:moveTo>
                    <a:pt x="35" y="186"/>
                  </a:moveTo>
                  <a:cubicBezTo>
                    <a:pt x="42" y="189"/>
                    <a:pt x="48" y="192"/>
                    <a:pt x="55" y="195"/>
                  </a:cubicBezTo>
                  <a:cubicBezTo>
                    <a:pt x="60" y="197"/>
                    <a:pt x="66" y="199"/>
                    <a:pt x="72" y="201"/>
                  </a:cubicBezTo>
                  <a:cubicBezTo>
                    <a:pt x="78" y="203"/>
                    <a:pt x="84" y="204"/>
                    <a:pt x="89" y="204"/>
                  </a:cubicBezTo>
                  <a:cubicBezTo>
                    <a:pt x="99" y="204"/>
                    <a:pt x="106" y="202"/>
                    <a:pt x="111" y="198"/>
                  </a:cubicBezTo>
                  <a:cubicBezTo>
                    <a:pt x="117" y="194"/>
                    <a:pt x="120" y="189"/>
                    <a:pt x="120" y="183"/>
                  </a:cubicBezTo>
                  <a:cubicBezTo>
                    <a:pt x="121" y="178"/>
                    <a:pt x="119" y="173"/>
                    <a:pt x="116" y="167"/>
                  </a:cubicBezTo>
                  <a:cubicBezTo>
                    <a:pt x="112" y="162"/>
                    <a:pt x="105" y="159"/>
                    <a:pt x="97" y="157"/>
                  </a:cubicBezTo>
                  <a:cubicBezTo>
                    <a:pt x="83" y="155"/>
                    <a:pt x="71" y="152"/>
                    <a:pt x="60" y="149"/>
                  </a:cubicBezTo>
                  <a:cubicBezTo>
                    <a:pt x="49" y="146"/>
                    <a:pt x="39" y="142"/>
                    <a:pt x="31" y="137"/>
                  </a:cubicBezTo>
                  <a:cubicBezTo>
                    <a:pt x="22" y="131"/>
                    <a:pt x="16" y="124"/>
                    <a:pt x="11" y="115"/>
                  </a:cubicBezTo>
                  <a:cubicBezTo>
                    <a:pt x="7" y="107"/>
                    <a:pt x="4" y="95"/>
                    <a:pt x="3" y="82"/>
                  </a:cubicBezTo>
                  <a:cubicBezTo>
                    <a:pt x="3" y="71"/>
                    <a:pt x="4" y="61"/>
                    <a:pt x="7" y="51"/>
                  </a:cubicBezTo>
                  <a:cubicBezTo>
                    <a:pt x="10" y="42"/>
                    <a:pt x="15" y="33"/>
                    <a:pt x="22" y="26"/>
                  </a:cubicBezTo>
                  <a:cubicBezTo>
                    <a:pt x="29" y="19"/>
                    <a:pt x="37" y="13"/>
                    <a:pt x="47" y="9"/>
                  </a:cubicBezTo>
                  <a:cubicBezTo>
                    <a:pt x="56" y="4"/>
                    <a:pt x="68" y="2"/>
                    <a:pt x="81" y="0"/>
                  </a:cubicBezTo>
                  <a:cubicBezTo>
                    <a:pt x="89" y="0"/>
                    <a:pt x="97" y="0"/>
                    <a:pt x="105" y="1"/>
                  </a:cubicBezTo>
                  <a:cubicBezTo>
                    <a:pt x="114" y="2"/>
                    <a:pt x="122" y="3"/>
                    <a:pt x="130" y="5"/>
                  </a:cubicBezTo>
                  <a:cubicBezTo>
                    <a:pt x="139" y="7"/>
                    <a:pt x="145" y="10"/>
                    <a:pt x="150" y="14"/>
                  </a:cubicBezTo>
                  <a:cubicBezTo>
                    <a:pt x="155" y="18"/>
                    <a:pt x="158" y="22"/>
                    <a:pt x="160" y="26"/>
                  </a:cubicBezTo>
                  <a:cubicBezTo>
                    <a:pt x="161" y="31"/>
                    <a:pt x="162" y="35"/>
                    <a:pt x="160" y="39"/>
                  </a:cubicBezTo>
                  <a:cubicBezTo>
                    <a:pt x="159" y="44"/>
                    <a:pt x="156" y="47"/>
                    <a:pt x="152" y="50"/>
                  </a:cubicBezTo>
                  <a:cubicBezTo>
                    <a:pt x="148" y="54"/>
                    <a:pt x="144" y="56"/>
                    <a:pt x="138" y="57"/>
                  </a:cubicBezTo>
                  <a:cubicBezTo>
                    <a:pt x="132" y="58"/>
                    <a:pt x="126" y="58"/>
                    <a:pt x="119" y="57"/>
                  </a:cubicBezTo>
                  <a:cubicBezTo>
                    <a:pt x="116" y="56"/>
                    <a:pt x="114" y="55"/>
                    <a:pt x="112" y="55"/>
                  </a:cubicBezTo>
                  <a:cubicBezTo>
                    <a:pt x="110" y="54"/>
                    <a:pt x="108" y="54"/>
                    <a:pt x="105" y="53"/>
                  </a:cubicBezTo>
                  <a:cubicBezTo>
                    <a:pt x="103" y="53"/>
                    <a:pt x="100" y="52"/>
                    <a:pt x="97" y="52"/>
                  </a:cubicBezTo>
                  <a:cubicBezTo>
                    <a:pt x="94" y="52"/>
                    <a:pt x="90" y="52"/>
                    <a:pt x="85" y="52"/>
                  </a:cubicBezTo>
                  <a:cubicBezTo>
                    <a:pt x="77" y="52"/>
                    <a:pt x="71" y="54"/>
                    <a:pt x="66" y="58"/>
                  </a:cubicBezTo>
                  <a:cubicBezTo>
                    <a:pt x="61" y="62"/>
                    <a:pt x="58" y="67"/>
                    <a:pt x="58" y="73"/>
                  </a:cubicBezTo>
                  <a:cubicBezTo>
                    <a:pt x="57" y="78"/>
                    <a:pt x="58" y="83"/>
                    <a:pt x="61" y="88"/>
                  </a:cubicBezTo>
                  <a:cubicBezTo>
                    <a:pt x="64" y="92"/>
                    <a:pt x="70" y="95"/>
                    <a:pt x="77" y="96"/>
                  </a:cubicBezTo>
                  <a:cubicBezTo>
                    <a:pt x="93" y="98"/>
                    <a:pt x="106" y="100"/>
                    <a:pt x="119" y="103"/>
                  </a:cubicBezTo>
                  <a:cubicBezTo>
                    <a:pt x="131" y="106"/>
                    <a:pt x="141" y="110"/>
                    <a:pt x="150" y="115"/>
                  </a:cubicBezTo>
                  <a:cubicBezTo>
                    <a:pt x="159" y="121"/>
                    <a:pt x="166" y="129"/>
                    <a:pt x="171" y="139"/>
                  </a:cubicBezTo>
                  <a:cubicBezTo>
                    <a:pt x="176" y="149"/>
                    <a:pt x="179" y="162"/>
                    <a:pt x="180" y="178"/>
                  </a:cubicBezTo>
                  <a:cubicBezTo>
                    <a:pt x="181" y="192"/>
                    <a:pt x="179" y="205"/>
                    <a:pt x="174" y="215"/>
                  </a:cubicBezTo>
                  <a:cubicBezTo>
                    <a:pt x="170" y="226"/>
                    <a:pt x="163" y="234"/>
                    <a:pt x="155" y="241"/>
                  </a:cubicBezTo>
                  <a:cubicBezTo>
                    <a:pt x="147" y="248"/>
                    <a:pt x="137" y="253"/>
                    <a:pt x="126" y="257"/>
                  </a:cubicBezTo>
                  <a:cubicBezTo>
                    <a:pt x="115" y="260"/>
                    <a:pt x="103" y="261"/>
                    <a:pt x="90" y="260"/>
                  </a:cubicBezTo>
                  <a:cubicBezTo>
                    <a:pt x="83" y="260"/>
                    <a:pt x="75" y="259"/>
                    <a:pt x="67" y="258"/>
                  </a:cubicBezTo>
                  <a:cubicBezTo>
                    <a:pt x="59" y="257"/>
                    <a:pt x="52" y="255"/>
                    <a:pt x="44" y="253"/>
                  </a:cubicBezTo>
                  <a:cubicBezTo>
                    <a:pt x="36" y="251"/>
                    <a:pt x="29" y="248"/>
                    <a:pt x="23" y="244"/>
                  </a:cubicBezTo>
                  <a:cubicBezTo>
                    <a:pt x="16" y="240"/>
                    <a:pt x="10" y="236"/>
                    <a:pt x="6" y="231"/>
                  </a:cubicBezTo>
                  <a:cubicBezTo>
                    <a:pt x="2" y="226"/>
                    <a:pt x="0" y="220"/>
                    <a:pt x="0" y="213"/>
                  </a:cubicBezTo>
                  <a:cubicBezTo>
                    <a:pt x="0" y="207"/>
                    <a:pt x="2" y="201"/>
                    <a:pt x="6" y="196"/>
                  </a:cubicBezTo>
                  <a:cubicBezTo>
                    <a:pt x="9" y="191"/>
                    <a:pt x="14" y="187"/>
                    <a:pt x="19" y="185"/>
                  </a:cubicBezTo>
                  <a:cubicBezTo>
                    <a:pt x="24" y="183"/>
                    <a:pt x="30" y="183"/>
                    <a:pt x="35" y="186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15" name="Freeform 72"/>
            <p:cNvSpPr>
              <a:spLocks/>
            </p:cNvSpPr>
            <p:nvPr userDrawn="1"/>
          </p:nvSpPr>
          <p:spPr bwMode="auto">
            <a:xfrm>
              <a:off x="9732170" y="6285708"/>
              <a:ext cx="115888" cy="160338"/>
            </a:xfrm>
            <a:custGeom>
              <a:avLst/>
              <a:gdLst>
                <a:gd name="T0" fmla="*/ 107 w 191"/>
                <a:gd name="T1" fmla="*/ 266 h 266"/>
                <a:gd name="T2" fmla="*/ 58 w 191"/>
                <a:gd name="T3" fmla="*/ 256 h 266"/>
                <a:gd name="T4" fmla="*/ 25 w 191"/>
                <a:gd name="T5" fmla="*/ 227 h 266"/>
                <a:gd name="T6" fmla="*/ 6 w 191"/>
                <a:gd name="T7" fmla="*/ 185 h 266"/>
                <a:gd name="T8" fmla="*/ 0 w 191"/>
                <a:gd name="T9" fmla="*/ 134 h 266"/>
                <a:gd name="T10" fmla="*/ 6 w 191"/>
                <a:gd name="T11" fmla="*/ 84 h 266"/>
                <a:gd name="T12" fmla="*/ 25 w 191"/>
                <a:gd name="T13" fmla="*/ 41 h 266"/>
                <a:gd name="T14" fmla="*/ 59 w 191"/>
                <a:gd name="T15" fmla="*/ 11 h 266"/>
                <a:gd name="T16" fmla="*/ 107 w 191"/>
                <a:gd name="T17" fmla="*/ 2 h 266"/>
                <a:gd name="T18" fmla="*/ 143 w 191"/>
                <a:gd name="T19" fmla="*/ 10 h 266"/>
                <a:gd name="T20" fmla="*/ 175 w 191"/>
                <a:gd name="T21" fmla="*/ 30 h 266"/>
                <a:gd name="T22" fmla="*/ 183 w 191"/>
                <a:gd name="T23" fmla="*/ 44 h 266"/>
                <a:gd name="T24" fmla="*/ 183 w 191"/>
                <a:gd name="T25" fmla="*/ 59 h 266"/>
                <a:gd name="T26" fmla="*/ 176 w 191"/>
                <a:gd name="T27" fmla="*/ 73 h 266"/>
                <a:gd name="T28" fmla="*/ 162 w 191"/>
                <a:gd name="T29" fmla="*/ 81 h 266"/>
                <a:gd name="T30" fmla="*/ 147 w 191"/>
                <a:gd name="T31" fmla="*/ 79 h 266"/>
                <a:gd name="T32" fmla="*/ 136 w 191"/>
                <a:gd name="T33" fmla="*/ 71 h 266"/>
                <a:gd name="T34" fmla="*/ 124 w 191"/>
                <a:gd name="T35" fmla="*/ 62 h 266"/>
                <a:gd name="T36" fmla="*/ 107 w 191"/>
                <a:gd name="T37" fmla="*/ 58 h 266"/>
                <a:gd name="T38" fmla="*/ 84 w 191"/>
                <a:gd name="T39" fmla="*/ 68 h 266"/>
                <a:gd name="T40" fmla="*/ 72 w 191"/>
                <a:gd name="T41" fmla="*/ 87 h 266"/>
                <a:gd name="T42" fmla="*/ 66 w 191"/>
                <a:gd name="T43" fmla="*/ 110 h 266"/>
                <a:gd name="T44" fmla="*/ 65 w 191"/>
                <a:gd name="T45" fmla="*/ 134 h 266"/>
                <a:gd name="T46" fmla="*/ 66 w 191"/>
                <a:gd name="T47" fmla="*/ 159 h 266"/>
                <a:gd name="T48" fmla="*/ 72 w 191"/>
                <a:gd name="T49" fmla="*/ 183 h 266"/>
                <a:gd name="T50" fmla="*/ 85 w 191"/>
                <a:gd name="T51" fmla="*/ 202 h 266"/>
                <a:gd name="T52" fmla="*/ 107 w 191"/>
                <a:gd name="T53" fmla="*/ 209 h 266"/>
                <a:gd name="T54" fmla="*/ 119 w 191"/>
                <a:gd name="T55" fmla="*/ 207 h 266"/>
                <a:gd name="T56" fmla="*/ 127 w 191"/>
                <a:gd name="T57" fmla="*/ 200 h 266"/>
                <a:gd name="T58" fmla="*/ 133 w 191"/>
                <a:gd name="T59" fmla="*/ 192 h 266"/>
                <a:gd name="T60" fmla="*/ 140 w 191"/>
                <a:gd name="T61" fmla="*/ 182 h 266"/>
                <a:gd name="T62" fmla="*/ 150 w 191"/>
                <a:gd name="T63" fmla="*/ 175 h 266"/>
                <a:gd name="T64" fmla="*/ 162 w 191"/>
                <a:gd name="T65" fmla="*/ 175 h 266"/>
                <a:gd name="T66" fmla="*/ 175 w 191"/>
                <a:gd name="T67" fmla="*/ 181 h 266"/>
                <a:gd name="T68" fmla="*/ 187 w 191"/>
                <a:gd name="T69" fmla="*/ 190 h 266"/>
                <a:gd name="T70" fmla="*/ 189 w 191"/>
                <a:gd name="T71" fmla="*/ 209 h 266"/>
                <a:gd name="T72" fmla="*/ 177 w 191"/>
                <a:gd name="T73" fmla="*/ 234 h 266"/>
                <a:gd name="T74" fmla="*/ 149 w 191"/>
                <a:gd name="T75" fmla="*/ 257 h 266"/>
                <a:gd name="T76" fmla="*/ 107 w 191"/>
                <a:gd name="T7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1" h="266">
                  <a:moveTo>
                    <a:pt x="107" y="266"/>
                  </a:moveTo>
                  <a:cubicBezTo>
                    <a:pt x="88" y="266"/>
                    <a:pt x="72" y="263"/>
                    <a:pt x="58" y="256"/>
                  </a:cubicBezTo>
                  <a:cubicBezTo>
                    <a:pt x="45" y="248"/>
                    <a:pt x="34" y="239"/>
                    <a:pt x="25" y="227"/>
                  </a:cubicBezTo>
                  <a:cubicBezTo>
                    <a:pt x="17" y="215"/>
                    <a:pt x="10" y="201"/>
                    <a:pt x="6" y="185"/>
                  </a:cubicBezTo>
                  <a:cubicBezTo>
                    <a:pt x="2" y="169"/>
                    <a:pt x="0" y="152"/>
                    <a:pt x="0" y="134"/>
                  </a:cubicBezTo>
                  <a:cubicBezTo>
                    <a:pt x="0" y="117"/>
                    <a:pt x="2" y="101"/>
                    <a:pt x="6" y="84"/>
                  </a:cubicBezTo>
                  <a:cubicBezTo>
                    <a:pt x="10" y="68"/>
                    <a:pt x="17" y="53"/>
                    <a:pt x="25" y="41"/>
                  </a:cubicBezTo>
                  <a:cubicBezTo>
                    <a:pt x="34" y="28"/>
                    <a:pt x="45" y="18"/>
                    <a:pt x="59" y="11"/>
                  </a:cubicBezTo>
                  <a:cubicBezTo>
                    <a:pt x="72" y="3"/>
                    <a:pt x="88" y="0"/>
                    <a:pt x="107" y="2"/>
                  </a:cubicBezTo>
                  <a:cubicBezTo>
                    <a:pt x="119" y="2"/>
                    <a:pt x="132" y="5"/>
                    <a:pt x="143" y="10"/>
                  </a:cubicBezTo>
                  <a:cubicBezTo>
                    <a:pt x="155" y="14"/>
                    <a:pt x="166" y="21"/>
                    <a:pt x="175" y="30"/>
                  </a:cubicBezTo>
                  <a:cubicBezTo>
                    <a:pt x="178" y="34"/>
                    <a:pt x="181" y="39"/>
                    <a:pt x="183" y="44"/>
                  </a:cubicBezTo>
                  <a:cubicBezTo>
                    <a:pt x="184" y="49"/>
                    <a:pt x="184" y="54"/>
                    <a:pt x="183" y="59"/>
                  </a:cubicBezTo>
                  <a:cubicBezTo>
                    <a:pt x="182" y="64"/>
                    <a:pt x="180" y="69"/>
                    <a:pt x="176" y="73"/>
                  </a:cubicBezTo>
                  <a:cubicBezTo>
                    <a:pt x="173" y="77"/>
                    <a:pt x="168" y="79"/>
                    <a:pt x="162" y="81"/>
                  </a:cubicBezTo>
                  <a:cubicBezTo>
                    <a:pt x="156" y="82"/>
                    <a:pt x="150" y="82"/>
                    <a:pt x="147" y="79"/>
                  </a:cubicBezTo>
                  <a:cubicBezTo>
                    <a:pt x="143" y="77"/>
                    <a:pt x="139" y="74"/>
                    <a:pt x="136" y="71"/>
                  </a:cubicBezTo>
                  <a:cubicBezTo>
                    <a:pt x="132" y="68"/>
                    <a:pt x="129" y="64"/>
                    <a:pt x="124" y="62"/>
                  </a:cubicBezTo>
                  <a:cubicBezTo>
                    <a:pt x="120" y="59"/>
                    <a:pt x="114" y="58"/>
                    <a:pt x="107" y="58"/>
                  </a:cubicBezTo>
                  <a:cubicBezTo>
                    <a:pt x="97" y="59"/>
                    <a:pt x="90" y="62"/>
                    <a:pt x="84" y="68"/>
                  </a:cubicBezTo>
                  <a:cubicBezTo>
                    <a:pt x="79" y="73"/>
                    <a:pt x="75" y="79"/>
                    <a:pt x="72" y="87"/>
                  </a:cubicBezTo>
                  <a:cubicBezTo>
                    <a:pt x="69" y="94"/>
                    <a:pt x="67" y="102"/>
                    <a:pt x="66" y="110"/>
                  </a:cubicBezTo>
                  <a:cubicBezTo>
                    <a:pt x="65" y="119"/>
                    <a:pt x="65" y="127"/>
                    <a:pt x="65" y="134"/>
                  </a:cubicBezTo>
                  <a:cubicBezTo>
                    <a:pt x="65" y="142"/>
                    <a:pt x="65" y="150"/>
                    <a:pt x="66" y="159"/>
                  </a:cubicBezTo>
                  <a:cubicBezTo>
                    <a:pt x="67" y="168"/>
                    <a:pt x="69" y="176"/>
                    <a:pt x="72" y="183"/>
                  </a:cubicBezTo>
                  <a:cubicBezTo>
                    <a:pt x="75" y="191"/>
                    <a:pt x="79" y="197"/>
                    <a:pt x="85" y="202"/>
                  </a:cubicBezTo>
                  <a:cubicBezTo>
                    <a:pt x="91" y="207"/>
                    <a:pt x="98" y="209"/>
                    <a:pt x="107" y="209"/>
                  </a:cubicBezTo>
                  <a:cubicBezTo>
                    <a:pt x="112" y="209"/>
                    <a:pt x="116" y="208"/>
                    <a:pt x="119" y="207"/>
                  </a:cubicBezTo>
                  <a:cubicBezTo>
                    <a:pt x="122" y="205"/>
                    <a:pt x="125" y="203"/>
                    <a:pt x="127" y="200"/>
                  </a:cubicBezTo>
                  <a:cubicBezTo>
                    <a:pt x="129" y="198"/>
                    <a:pt x="131" y="195"/>
                    <a:pt x="133" y="192"/>
                  </a:cubicBezTo>
                  <a:cubicBezTo>
                    <a:pt x="135" y="188"/>
                    <a:pt x="137" y="185"/>
                    <a:pt x="140" y="182"/>
                  </a:cubicBezTo>
                  <a:cubicBezTo>
                    <a:pt x="143" y="178"/>
                    <a:pt x="146" y="176"/>
                    <a:pt x="150" y="175"/>
                  </a:cubicBezTo>
                  <a:cubicBezTo>
                    <a:pt x="154" y="174"/>
                    <a:pt x="158" y="174"/>
                    <a:pt x="162" y="175"/>
                  </a:cubicBezTo>
                  <a:cubicBezTo>
                    <a:pt x="167" y="176"/>
                    <a:pt x="171" y="178"/>
                    <a:pt x="175" y="181"/>
                  </a:cubicBezTo>
                  <a:cubicBezTo>
                    <a:pt x="179" y="184"/>
                    <a:pt x="183" y="187"/>
                    <a:pt x="187" y="190"/>
                  </a:cubicBezTo>
                  <a:cubicBezTo>
                    <a:pt x="190" y="194"/>
                    <a:pt x="191" y="200"/>
                    <a:pt x="189" y="209"/>
                  </a:cubicBezTo>
                  <a:cubicBezTo>
                    <a:pt x="188" y="217"/>
                    <a:pt x="183" y="226"/>
                    <a:pt x="177" y="234"/>
                  </a:cubicBezTo>
                  <a:cubicBezTo>
                    <a:pt x="170" y="243"/>
                    <a:pt x="161" y="250"/>
                    <a:pt x="149" y="257"/>
                  </a:cubicBezTo>
                  <a:cubicBezTo>
                    <a:pt x="138" y="263"/>
                    <a:pt x="123" y="266"/>
                    <a:pt x="107" y="266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16" name="Freeform 73"/>
            <p:cNvSpPr>
              <a:spLocks noEditPoints="1"/>
            </p:cNvSpPr>
            <p:nvPr userDrawn="1"/>
          </p:nvSpPr>
          <p:spPr bwMode="auto">
            <a:xfrm>
              <a:off x="9857583" y="6280946"/>
              <a:ext cx="131763" cy="165100"/>
            </a:xfrm>
            <a:custGeom>
              <a:avLst/>
              <a:gdLst>
                <a:gd name="T0" fmla="*/ 181 w 218"/>
                <a:gd name="T1" fmla="*/ 270 h 270"/>
                <a:gd name="T2" fmla="*/ 165 w 218"/>
                <a:gd name="T3" fmla="*/ 266 h 270"/>
                <a:gd name="T4" fmla="*/ 155 w 218"/>
                <a:gd name="T5" fmla="*/ 254 h 270"/>
                <a:gd name="T6" fmla="*/ 149 w 218"/>
                <a:gd name="T7" fmla="*/ 232 h 270"/>
                <a:gd name="T8" fmla="*/ 141 w 218"/>
                <a:gd name="T9" fmla="*/ 220 h 270"/>
                <a:gd name="T10" fmla="*/ 128 w 218"/>
                <a:gd name="T11" fmla="*/ 214 h 270"/>
                <a:gd name="T12" fmla="*/ 94 w 218"/>
                <a:gd name="T13" fmla="*/ 211 h 270"/>
                <a:gd name="T14" fmla="*/ 80 w 218"/>
                <a:gd name="T15" fmla="*/ 215 h 270"/>
                <a:gd name="T16" fmla="*/ 72 w 218"/>
                <a:gd name="T17" fmla="*/ 226 h 270"/>
                <a:gd name="T18" fmla="*/ 63 w 218"/>
                <a:gd name="T19" fmla="*/ 249 h 270"/>
                <a:gd name="T20" fmla="*/ 59 w 218"/>
                <a:gd name="T21" fmla="*/ 256 h 270"/>
                <a:gd name="T22" fmla="*/ 52 w 218"/>
                <a:gd name="T23" fmla="*/ 263 h 270"/>
                <a:gd name="T24" fmla="*/ 43 w 218"/>
                <a:gd name="T25" fmla="*/ 268 h 270"/>
                <a:gd name="T26" fmla="*/ 33 w 218"/>
                <a:gd name="T27" fmla="*/ 270 h 270"/>
                <a:gd name="T28" fmla="*/ 18 w 218"/>
                <a:gd name="T29" fmla="*/ 268 h 270"/>
                <a:gd name="T30" fmla="*/ 7 w 218"/>
                <a:gd name="T31" fmla="*/ 263 h 270"/>
                <a:gd name="T32" fmla="*/ 1 w 218"/>
                <a:gd name="T33" fmla="*/ 254 h 270"/>
                <a:gd name="T34" fmla="*/ 2 w 218"/>
                <a:gd name="T35" fmla="*/ 241 h 270"/>
                <a:gd name="T36" fmla="*/ 80 w 218"/>
                <a:gd name="T37" fmla="*/ 15 h 270"/>
                <a:gd name="T38" fmla="*/ 93 w 218"/>
                <a:gd name="T39" fmla="*/ 2 h 270"/>
                <a:gd name="T40" fmla="*/ 113 w 218"/>
                <a:gd name="T41" fmla="*/ 1 h 270"/>
                <a:gd name="T42" fmla="*/ 132 w 218"/>
                <a:gd name="T43" fmla="*/ 9 h 270"/>
                <a:gd name="T44" fmla="*/ 143 w 218"/>
                <a:gd name="T45" fmla="*/ 22 h 270"/>
                <a:gd name="T46" fmla="*/ 216 w 218"/>
                <a:gd name="T47" fmla="*/ 249 h 270"/>
                <a:gd name="T48" fmla="*/ 215 w 218"/>
                <a:gd name="T49" fmla="*/ 259 h 270"/>
                <a:gd name="T50" fmla="*/ 207 w 218"/>
                <a:gd name="T51" fmla="*/ 266 h 270"/>
                <a:gd name="T52" fmla="*/ 195 w 218"/>
                <a:gd name="T53" fmla="*/ 269 h 270"/>
                <a:gd name="T54" fmla="*/ 181 w 218"/>
                <a:gd name="T55" fmla="*/ 270 h 270"/>
                <a:gd name="T56" fmla="*/ 115 w 218"/>
                <a:gd name="T57" fmla="*/ 113 h 270"/>
                <a:gd name="T58" fmla="*/ 110 w 218"/>
                <a:gd name="T59" fmla="*/ 105 h 270"/>
                <a:gd name="T60" fmla="*/ 104 w 218"/>
                <a:gd name="T61" fmla="*/ 113 h 270"/>
                <a:gd name="T62" fmla="*/ 89 w 218"/>
                <a:gd name="T63" fmla="*/ 151 h 270"/>
                <a:gd name="T64" fmla="*/ 90 w 218"/>
                <a:gd name="T65" fmla="*/ 164 h 270"/>
                <a:gd name="T66" fmla="*/ 102 w 218"/>
                <a:gd name="T67" fmla="*/ 170 h 270"/>
                <a:gd name="T68" fmla="*/ 118 w 218"/>
                <a:gd name="T69" fmla="*/ 170 h 270"/>
                <a:gd name="T70" fmla="*/ 127 w 218"/>
                <a:gd name="T71" fmla="*/ 165 h 270"/>
                <a:gd name="T72" fmla="*/ 130 w 218"/>
                <a:gd name="T73" fmla="*/ 159 h 270"/>
                <a:gd name="T74" fmla="*/ 129 w 218"/>
                <a:gd name="T75" fmla="*/ 152 h 270"/>
                <a:gd name="T76" fmla="*/ 115 w 218"/>
                <a:gd name="T77" fmla="*/ 11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8" h="270">
                  <a:moveTo>
                    <a:pt x="181" y="270"/>
                  </a:moveTo>
                  <a:cubicBezTo>
                    <a:pt x="175" y="270"/>
                    <a:pt x="170" y="269"/>
                    <a:pt x="165" y="266"/>
                  </a:cubicBezTo>
                  <a:cubicBezTo>
                    <a:pt x="160" y="263"/>
                    <a:pt x="157" y="259"/>
                    <a:pt x="155" y="254"/>
                  </a:cubicBezTo>
                  <a:cubicBezTo>
                    <a:pt x="149" y="232"/>
                    <a:pt x="149" y="232"/>
                    <a:pt x="149" y="232"/>
                  </a:cubicBezTo>
                  <a:cubicBezTo>
                    <a:pt x="147" y="227"/>
                    <a:pt x="145" y="223"/>
                    <a:pt x="141" y="220"/>
                  </a:cubicBezTo>
                  <a:cubicBezTo>
                    <a:pt x="137" y="216"/>
                    <a:pt x="133" y="214"/>
                    <a:pt x="128" y="214"/>
                  </a:cubicBezTo>
                  <a:cubicBezTo>
                    <a:pt x="94" y="211"/>
                    <a:pt x="94" y="211"/>
                    <a:pt x="94" y="211"/>
                  </a:cubicBezTo>
                  <a:cubicBezTo>
                    <a:pt x="89" y="211"/>
                    <a:pt x="84" y="212"/>
                    <a:pt x="80" y="215"/>
                  </a:cubicBezTo>
                  <a:cubicBezTo>
                    <a:pt x="76" y="217"/>
                    <a:pt x="74" y="221"/>
                    <a:pt x="72" y="226"/>
                  </a:cubicBezTo>
                  <a:cubicBezTo>
                    <a:pt x="63" y="249"/>
                    <a:pt x="63" y="249"/>
                    <a:pt x="63" y="249"/>
                  </a:cubicBezTo>
                  <a:cubicBezTo>
                    <a:pt x="62" y="251"/>
                    <a:pt x="60" y="253"/>
                    <a:pt x="59" y="256"/>
                  </a:cubicBezTo>
                  <a:cubicBezTo>
                    <a:pt x="57" y="258"/>
                    <a:pt x="54" y="261"/>
                    <a:pt x="52" y="263"/>
                  </a:cubicBezTo>
                  <a:cubicBezTo>
                    <a:pt x="49" y="265"/>
                    <a:pt x="46" y="267"/>
                    <a:pt x="43" y="268"/>
                  </a:cubicBezTo>
                  <a:cubicBezTo>
                    <a:pt x="40" y="269"/>
                    <a:pt x="37" y="270"/>
                    <a:pt x="33" y="270"/>
                  </a:cubicBezTo>
                  <a:cubicBezTo>
                    <a:pt x="27" y="270"/>
                    <a:pt x="22" y="269"/>
                    <a:pt x="18" y="268"/>
                  </a:cubicBezTo>
                  <a:cubicBezTo>
                    <a:pt x="13" y="267"/>
                    <a:pt x="9" y="265"/>
                    <a:pt x="7" y="263"/>
                  </a:cubicBezTo>
                  <a:cubicBezTo>
                    <a:pt x="4" y="261"/>
                    <a:pt x="2" y="258"/>
                    <a:pt x="1" y="254"/>
                  </a:cubicBezTo>
                  <a:cubicBezTo>
                    <a:pt x="0" y="250"/>
                    <a:pt x="0" y="246"/>
                    <a:pt x="2" y="24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2" y="8"/>
                    <a:pt x="87" y="4"/>
                    <a:pt x="93" y="2"/>
                  </a:cubicBezTo>
                  <a:cubicBezTo>
                    <a:pt x="99" y="0"/>
                    <a:pt x="106" y="0"/>
                    <a:pt x="113" y="1"/>
                  </a:cubicBezTo>
                  <a:cubicBezTo>
                    <a:pt x="119" y="2"/>
                    <a:pt x="126" y="5"/>
                    <a:pt x="132" y="9"/>
                  </a:cubicBezTo>
                  <a:cubicBezTo>
                    <a:pt x="138" y="13"/>
                    <a:pt x="141" y="17"/>
                    <a:pt x="143" y="22"/>
                  </a:cubicBezTo>
                  <a:cubicBezTo>
                    <a:pt x="216" y="249"/>
                    <a:pt x="216" y="249"/>
                    <a:pt x="216" y="249"/>
                  </a:cubicBezTo>
                  <a:cubicBezTo>
                    <a:pt x="218" y="253"/>
                    <a:pt x="217" y="256"/>
                    <a:pt x="215" y="259"/>
                  </a:cubicBezTo>
                  <a:cubicBezTo>
                    <a:pt x="214" y="262"/>
                    <a:pt x="211" y="264"/>
                    <a:pt x="207" y="266"/>
                  </a:cubicBezTo>
                  <a:cubicBezTo>
                    <a:pt x="204" y="267"/>
                    <a:pt x="200" y="268"/>
                    <a:pt x="195" y="269"/>
                  </a:cubicBezTo>
                  <a:cubicBezTo>
                    <a:pt x="190" y="270"/>
                    <a:pt x="185" y="270"/>
                    <a:pt x="181" y="270"/>
                  </a:cubicBezTo>
                  <a:close/>
                  <a:moveTo>
                    <a:pt x="115" y="113"/>
                  </a:moveTo>
                  <a:cubicBezTo>
                    <a:pt x="114" y="108"/>
                    <a:pt x="112" y="106"/>
                    <a:pt x="110" y="105"/>
                  </a:cubicBezTo>
                  <a:cubicBezTo>
                    <a:pt x="108" y="105"/>
                    <a:pt x="106" y="108"/>
                    <a:pt x="104" y="113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88" y="156"/>
                    <a:pt x="88" y="160"/>
                    <a:pt x="90" y="164"/>
                  </a:cubicBezTo>
                  <a:cubicBezTo>
                    <a:pt x="93" y="167"/>
                    <a:pt x="97" y="169"/>
                    <a:pt x="102" y="170"/>
                  </a:cubicBezTo>
                  <a:cubicBezTo>
                    <a:pt x="108" y="171"/>
                    <a:pt x="114" y="170"/>
                    <a:pt x="118" y="170"/>
                  </a:cubicBezTo>
                  <a:cubicBezTo>
                    <a:pt x="122" y="169"/>
                    <a:pt x="125" y="167"/>
                    <a:pt x="127" y="165"/>
                  </a:cubicBezTo>
                  <a:cubicBezTo>
                    <a:pt x="129" y="164"/>
                    <a:pt x="130" y="162"/>
                    <a:pt x="130" y="159"/>
                  </a:cubicBezTo>
                  <a:cubicBezTo>
                    <a:pt x="130" y="157"/>
                    <a:pt x="130" y="154"/>
                    <a:pt x="129" y="152"/>
                  </a:cubicBezTo>
                  <a:lnTo>
                    <a:pt x="115" y="113"/>
                  </a:ln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17" name="Freeform 74"/>
            <p:cNvSpPr>
              <a:spLocks/>
            </p:cNvSpPr>
            <p:nvPr userDrawn="1"/>
          </p:nvSpPr>
          <p:spPr bwMode="auto">
            <a:xfrm>
              <a:off x="10005220" y="6284121"/>
              <a:ext cx="103188" cy="161925"/>
            </a:xfrm>
            <a:custGeom>
              <a:avLst/>
              <a:gdLst>
                <a:gd name="T0" fmla="*/ 170 w 170"/>
                <a:gd name="T1" fmla="*/ 243 h 265"/>
                <a:gd name="T2" fmla="*/ 164 w 170"/>
                <a:gd name="T3" fmla="*/ 256 h 265"/>
                <a:gd name="T4" fmla="*/ 151 w 170"/>
                <a:gd name="T5" fmla="*/ 261 h 265"/>
                <a:gd name="T6" fmla="*/ 29 w 170"/>
                <a:gd name="T7" fmla="*/ 264 h 265"/>
                <a:gd name="T8" fmla="*/ 16 w 170"/>
                <a:gd name="T9" fmla="*/ 259 h 265"/>
                <a:gd name="T10" fmla="*/ 10 w 170"/>
                <a:gd name="T11" fmla="*/ 246 h 265"/>
                <a:gd name="T12" fmla="*/ 1 w 170"/>
                <a:gd name="T13" fmla="*/ 22 h 265"/>
                <a:gd name="T14" fmla="*/ 5 w 170"/>
                <a:gd name="T15" fmla="*/ 10 h 265"/>
                <a:gd name="T16" fmla="*/ 17 w 170"/>
                <a:gd name="T17" fmla="*/ 3 h 265"/>
                <a:gd name="T18" fmla="*/ 32 w 170"/>
                <a:gd name="T19" fmla="*/ 0 h 265"/>
                <a:gd name="T20" fmla="*/ 48 w 170"/>
                <a:gd name="T21" fmla="*/ 3 h 265"/>
                <a:gd name="T22" fmla="*/ 60 w 170"/>
                <a:gd name="T23" fmla="*/ 11 h 265"/>
                <a:gd name="T24" fmla="*/ 66 w 170"/>
                <a:gd name="T25" fmla="*/ 25 h 265"/>
                <a:gd name="T26" fmla="*/ 66 w 170"/>
                <a:gd name="T27" fmla="*/ 48 h 265"/>
                <a:gd name="T28" fmla="*/ 67 w 170"/>
                <a:gd name="T29" fmla="*/ 80 h 265"/>
                <a:gd name="T30" fmla="*/ 66 w 170"/>
                <a:gd name="T31" fmla="*/ 117 h 265"/>
                <a:gd name="T32" fmla="*/ 66 w 170"/>
                <a:gd name="T33" fmla="*/ 152 h 265"/>
                <a:gd name="T34" fmla="*/ 66 w 170"/>
                <a:gd name="T35" fmla="*/ 180 h 265"/>
                <a:gd name="T36" fmla="*/ 66 w 170"/>
                <a:gd name="T37" fmla="*/ 194 h 265"/>
                <a:gd name="T38" fmla="*/ 71 w 170"/>
                <a:gd name="T39" fmla="*/ 206 h 265"/>
                <a:gd name="T40" fmla="*/ 84 w 170"/>
                <a:gd name="T41" fmla="*/ 210 h 265"/>
                <a:gd name="T42" fmla="*/ 119 w 170"/>
                <a:gd name="T43" fmla="*/ 206 h 265"/>
                <a:gd name="T44" fmla="*/ 147 w 170"/>
                <a:gd name="T45" fmla="*/ 207 h 265"/>
                <a:gd name="T46" fmla="*/ 164 w 170"/>
                <a:gd name="T47" fmla="*/ 217 h 265"/>
                <a:gd name="T48" fmla="*/ 170 w 170"/>
                <a:gd name="T49" fmla="*/ 24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0" h="265">
                  <a:moveTo>
                    <a:pt x="170" y="243"/>
                  </a:moveTo>
                  <a:cubicBezTo>
                    <a:pt x="170" y="248"/>
                    <a:pt x="168" y="253"/>
                    <a:pt x="164" y="256"/>
                  </a:cubicBezTo>
                  <a:cubicBezTo>
                    <a:pt x="161" y="259"/>
                    <a:pt x="156" y="261"/>
                    <a:pt x="151" y="261"/>
                  </a:cubicBezTo>
                  <a:cubicBezTo>
                    <a:pt x="29" y="264"/>
                    <a:pt x="29" y="264"/>
                    <a:pt x="29" y="264"/>
                  </a:cubicBezTo>
                  <a:cubicBezTo>
                    <a:pt x="24" y="265"/>
                    <a:pt x="19" y="263"/>
                    <a:pt x="16" y="259"/>
                  </a:cubicBezTo>
                  <a:cubicBezTo>
                    <a:pt x="12" y="255"/>
                    <a:pt x="10" y="251"/>
                    <a:pt x="10" y="24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17"/>
                    <a:pt x="2" y="13"/>
                    <a:pt x="5" y="10"/>
                  </a:cubicBezTo>
                  <a:cubicBezTo>
                    <a:pt x="8" y="7"/>
                    <a:pt x="12" y="4"/>
                    <a:pt x="17" y="3"/>
                  </a:cubicBezTo>
                  <a:cubicBezTo>
                    <a:pt x="21" y="1"/>
                    <a:pt x="26" y="0"/>
                    <a:pt x="32" y="0"/>
                  </a:cubicBezTo>
                  <a:cubicBezTo>
                    <a:pt x="38" y="0"/>
                    <a:pt x="43" y="1"/>
                    <a:pt x="48" y="3"/>
                  </a:cubicBezTo>
                  <a:cubicBezTo>
                    <a:pt x="52" y="5"/>
                    <a:pt x="57" y="8"/>
                    <a:pt x="60" y="11"/>
                  </a:cubicBezTo>
                  <a:cubicBezTo>
                    <a:pt x="63" y="15"/>
                    <a:pt x="65" y="19"/>
                    <a:pt x="66" y="25"/>
                  </a:cubicBezTo>
                  <a:cubicBezTo>
                    <a:pt x="66" y="30"/>
                    <a:pt x="66" y="38"/>
                    <a:pt x="66" y="48"/>
                  </a:cubicBezTo>
                  <a:cubicBezTo>
                    <a:pt x="66" y="58"/>
                    <a:pt x="67" y="69"/>
                    <a:pt x="67" y="80"/>
                  </a:cubicBezTo>
                  <a:cubicBezTo>
                    <a:pt x="67" y="92"/>
                    <a:pt x="67" y="104"/>
                    <a:pt x="66" y="117"/>
                  </a:cubicBezTo>
                  <a:cubicBezTo>
                    <a:pt x="66" y="130"/>
                    <a:pt x="66" y="141"/>
                    <a:pt x="66" y="152"/>
                  </a:cubicBezTo>
                  <a:cubicBezTo>
                    <a:pt x="66" y="163"/>
                    <a:pt x="66" y="172"/>
                    <a:pt x="66" y="180"/>
                  </a:cubicBezTo>
                  <a:cubicBezTo>
                    <a:pt x="66" y="187"/>
                    <a:pt x="66" y="192"/>
                    <a:pt x="66" y="194"/>
                  </a:cubicBezTo>
                  <a:cubicBezTo>
                    <a:pt x="66" y="199"/>
                    <a:pt x="67" y="203"/>
                    <a:pt x="71" y="206"/>
                  </a:cubicBezTo>
                  <a:cubicBezTo>
                    <a:pt x="75" y="209"/>
                    <a:pt x="79" y="210"/>
                    <a:pt x="84" y="210"/>
                  </a:cubicBezTo>
                  <a:cubicBezTo>
                    <a:pt x="97" y="209"/>
                    <a:pt x="108" y="208"/>
                    <a:pt x="119" y="206"/>
                  </a:cubicBezTo>
                  <a:cubicBezTo>
                    <a:pt x="130" y="205"/>
                    <a:pt x="139" y="205"/>
                    <a:pt x="147" y="207"/>
                  </a:cubicBezTo>
                  <a:cubicBezTo>
                    <a:pt x="154" y="208"/>
                    <a:pt x="160" y="211"/>
                    <a:pt x="164" y="217"/>
                  </a:cubicBezTo>
                  <a:cubicBezTo>
                    <a:pt x="169" y="222"/>
                    <a:pt x="170" y="231"/>
                    <a:pt x="170" y="243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18" name="Freeform 75"/>
            <p:cNvSpPr>
              <a:spLocks/>
            </p:cNvSpPr>
            <p:nvPr userDrawn="1"/>
          </p:nvSpPr>
          <p:spPr bwMode="auto">
            <a:xfrm>
              <a:off x="10127458" y="6287296"/>
              <a:ext cx="41275" cy="155575"/>
            </a:xfrm>
            <a:custGeom>
              <a:avLst/>
              <a:gdLst>
                <a:gd name="T0" fmla="*/ 4 w 68"/>
                <a:gd name="T1" fmla="*/ 238 h 256"/>
                <a:gd name="T2" fmla="*/ 0 w 68"/>
                <a:gd name="T3" fmla="*/ 26 h 256"/>
                <a:gd name="T4" fmla="*/ 2 w 68"/>
                <a:gd name="T5" fmla="*/ 13 h 256"/>
                <a:gd name="T6" fmla="*/ 10 w 68"/>
                <a:gd name="T7" fmla="*/ 6 h 256"/>
                <a:gd name="T8" fmla="*/ 21 w 68"/>
                <a:gd name="T9" fmla="*/ 1 h 256"/>
                <a:gd name="T10" fmla="*/ 33 w 68"/>
                <a:gd name="T11" fmla="*/ 0 h 256"/>
                <a:gd name="T12" fmla="*/ 46 w 68"/>
                <a:gd name="T13" fmla="*/ 1 h 256"/>
                <a:gd name="T14" fmla="*/ 57 w 68"/>
                <a:gd name="T15" fmla="*/ 4 h 256"/>
                <a:gd name="T16" fmla="*/ 65 w 68"/>
                <a:gd name="T17" fmla="*/ 10 h 256"/>
                <a:gd name="T18" fmla="*/ 68 w 68"/>
                <a:gd name="T19" fmla="*/ 20 h 256"/>
                <a:gd name="T20" fmla="*/ 64 w 68"/>
                <a:gd name="T21" fmla="*/ 233 h 256"/>
                <a:gd name="T22" fmla="*/ 54 w 68"/>
                <a:gd name="T23" fmla="*/ 249 h 256"/>
                <a:gd name="T24" fmla="*/ 34 w 68"/>
                <a:gd name="T25" fmla="*/ 255 h 256"/>
                <a:gd name="T26" fmla="*/ 13 w 68"/>
                <a:gd name="T27" fmla="*/ 252 h 256"/>
                <a:gd name="T28" fmla="*/ 4 w 68"/>
                <a:gd name="T29" fmla="*/ 23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256">
                  <a:moveTo>
                    <a:pt x="4" y="238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1"/>
                    <a:pt x="1" y="17"/>
                    <a:pt x="2" y="13"/>
                  </a:cubicBezTo>
                  <a:cubicBezTo>
                    <a:pt x="4" y="10"/>
                    <a:pt x="7" y="8"/>
                    <a:pt x="10" y="6"/>
                  </a:cubicBezTo>
                  <a:cubicBezTo>
                    <a:pt x="13" y="3"/>
                    <a:pt x="17" y="2"/>
                    <a:pt x="21" y="1"/>
                  </a:cubicBezTo>
                  <a:cubicBezTo>
                    <a:pt x="25" y="1"/>
                    <a:pt x="29" y="0"/>
                    <a:pt x="33" y="0"/>
                  </a:cubicBezTo>
                  <a:cubicBezTo>
                    <a:pt x="38" y="0"/>
                    <a:pt x="42" y="0"/>
                    <a:pt x="46" y="1"/>
                  </a:cubicBezTo>
                  <a:cubicBezTo>
                    <a:pt x="50" y="1"/>
                    <a:pt x="54" y="2"/>
                    <a:pt x="57" y="4"/>
                  </a:cubicBezTo>
                  <a:cubicBezTo>
                    <a:pt x="61" y="5"/>
                    <a:pt x="63" y="7"/>
                    <a:pt x="65" y="10"/>
                  </a:cubicBezTo>
                  <a:cubicBezTo>
                    <a:pt x="67" y="13"/>
                    <a:pt x="68" y="16"/>
                    <a:pt x="68" y="20"/>
                  </a:cubicBezTo>
                  <a:cubicBezTo>
                    <a:pt x="64" y="233"/>
                    <a:pt x="64" y="233"/>
                    <a:pt x="64" y="233"/>
                  </a:cubicBezTo>
                  <a:cubicBezTo>
                    <a:pt x="63" y="240"/>
                    <a:pt x="60" y="246"/>
                    <a:pt x="54" y="249"/>
                  </a:cubicBezTo>
                  <a:cubicBezTo>
                    <a:pt x="48" y="253"/>
                    <a:pt x="41" y="255"/>
                    <a:pt x="34" y="255"/>
                  </a:cubicBezTo>
                  <a:cubicBezTo>
                    <a:pt x="26" y="256"/>
                    <a:pt x="19" y="255"/>
                    <a:pt x="13" y="252"/>
                  </a:cubicBezTo>
                  <a:cubicBezTo>
                    <a:pt x="7" y="249"/>
                    <a:pt x="4" y="244"/>
                    <a:pt x="4" y="238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19" name="Freeform 76"/>
            <p:cNvSpPr>
              <a:spLocks/>
            </p:cNvSpPr>
            <p:nvPr userDrawn="1"/>
          </p:nvSpPr>
          <p:spPr bwMode="auto">
            <a:xfrm>
              <a:off x="10197308" y="6285708"/>
              <a:ext cx="120650" cy="160338"/>
            </a:xfrm>
            <a:custGeom>
              <a:avLst/>
              <a:gdLst>
                <a:gd name="T0" fmla="*/ 0 w 198"/>
                <a:gd name="T1" fmla="*/ 32 h 265"/>
                <a:gd name="T2" fmla="*/ 7 w 198"/>
                <a:gd name="T3" fmla="*/ 15 h 265"/>
                <a:gd name="T4" fmla="*/ 24 w 198"/>
                <a:gd name="T5" fmla="*/ 7 h 265"/>
                <a:gd name="T6" fmla="*/ 48 w 198"/>
                <a:gd name="T7" fmla="*/ 11 h 265"/>
                <a:gd name="T8" fmla="*/ 62 w 198"/>
                <a:gd name="T9" fmla="*/ 25 h 265"/>
                <a:gd name="T10" fmla="*/ 134 w 198"/>
                <a:gd name="T11" fmla="*/ 156 h 265"/>
                <a:gd name="T12" fmla="*/ 142 w 198"/>
                <a:gd name="T13" fmla="*/ 165 h 265"/>
                <a:gd name="T14" fmla="*/ 145 w 198"/>
                <a:gd name="T15" fmla="*/ 154 h 265"/>
                <a:gd name="T16" fmla="*/ 140 w 198"/>
                <a:gd name="T17" fmla="*/ 23 h 265"/>
                <a:gd name="T18" fmla="*/ 142 w 198"/>
                <a:gd name="T19" fmla="*/ 14 h 265"/>
                <a:gd name="T20" fmla="*/ 149 w 198"/>
                <a:gd name="T21" fmla="*/ 6 h 265"/>
                <a:gd name="T22" fmla="*/ 160 w 198"/>
                <a:gd name="T23" fmla="*/ 1 h 265"/>
                <a:gd name="T24" fmla="*/ 176 w 198"/>
                <a:gd name="T25" fmla="*/ 1 h 265"/>
                <a:gd name="T26" fmla="*/ 192 w 198"/>
                <a:gd name="T27" fmla="*/ 10 h 265"/>
                <a:gd name="T28" fmla="*/ 198 w 198"/>
                <a:gd name="T29" fmla="*/ 26 h 265"/>
                <a:gd name="T30" fmla="*/ 192 w 198"/>
                <a:gd name="T31" fmla="*/ 242 h 265"/>
                <a:gd name="T32" fmla="*/ 183 w 198"/>
                <a:gd name="T33" fmla="*/ 259 h 265"/>
                <a:gd name="T34" fmla="*/ 158 w 198"/>
                <a:gd name="T35" fmla="*/ 265 h 265"/>
                <a:gd name="T36" fmla="*/ 138 w 198"/>
                <a:gd name="T37" fmla="*/ 258 h 265"/>
                <a:gd name="T38" fmla="*/ 123 w 198"/>
                <a:gd name="T39" fmla="*/ 244 h 265"/>
                <a:gd name="T40" fmla="*/ 71 w 198"/>
                <a:gd name="T41" fmla="*/ 154 h 265"/>
                <a:gd name="T42" fmla="*/ 63 w 198"/>
                <a:gd name="T43" fmla="*/ 147 h 265"/>
                <a:gd name="T44" fmla="*/ 61 w 198"/>
                <a:gd name="T45" fmla="*/ 157 h 265"/>
                <a:gd name="T46" fmla="*/ 67 w 198"/>
                <a:gd name="T47" fmla="*/ 242 h 265"/>
                <a:gd name="T48" fmla="*/ 59 w 198"/>
                <a:gd name="T49" fmla="*/ 258 h 265"/>
                <a:gd name="T50" fmla="*/ 36 w 198"/>
                <a:gd name="T51" fmla="*/ 265 h 265"/>
                <a:gd name="T52" fmla="*/ 22 w 198"/>
                <a:gd name="T53" fmla="*/ 263 h 265"/>
                <a:gd name="T54" fmla="*/ 11 w 198"/>
                <a:gd name="T55" fmla="*/ 258 h 265"/>
                <a:gd name="T56" fmla="*/ 3 w 198"/>
                <a:gd name="T57" fmla="*/ 251 h 265"/>
                <a:gd name="T58" fmla="*/ 0 w 198"/>
                <a:gd name="T59" fmla="*/ 242 h 265"/>
                <a:gd name="T60" fmla="*/ 0 w 198"/>
                <a:gd name="T61" fmla="*/ 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8" h="265">
                  <a:moveTo>
                    <a:pt x="0" y="32"/>
                  </a:moveTo>
                  <a:cubicBezTo>
                    <a:pt x="0" y="26"/>
                    <a:pt x="3" y="20"/>
                    <a:pt x="7" y="15"/>
                  </a:cubicBezTo>
                  <a:cubicBezTo>
                    <a:pt x="12" y="10"/>
                    <a:pt x="17" y="8"/>
                    <a:pt x="24" y="7"/>
                  </a:cubicBezTo>
                  <a:cubicBezTo>
                    <a:pt x="33" y="6"/>
                    <a:pt x="41" y="7"/>
                    <a:pt x="48" y="11"/>
                  </a:cubicBezTo>
                  <a:cubicBezTo>
                    <a:pt x="54" y="15"/>
                    <a:pt x="59" y="20"/>
                    <a:pt x="62" y="25"/>
                  </a:cubicBezTo>
                  <a:cubicBezTo>
                    <a:pt x="134" y="156"/>
                    <a:pt x="134" y="156"/>
                    <a:pt x="134" y="156"/>
                  </a:cubicBezTo>
                  <a:cubicBezTo>
                    <a:pt x="137" y="162"/>
                    <a:pt x="140" y="165"/>
                    <a:pt x="142" y="165"/>
                  </a:cubicBezTo>
                  <a:cubicBezTo>
                    <a:pt x="144" y="164"/>
                    <a:pt x="145" y="161"/>
                    <a:pt x="145" y="154"/>
                  </a:cubicBezTo>
                  <a:cubicBezTo>
                    <a:pt x="140" y="23"/>
                    <a:pt x="140" y="23"/>
                    <a:pt x="140" y="23"/>
                  </a:cubicBezTo>
                  <a:cubicBezTo>
                    <a:pt x="140" y="20"/>
                    <a:pt x="141" y="17"/>
                    <a:pt x="142" y="14"/>
                  </a:cubicBezTo>
                  <a:cubicBezTo>
                    <a:pt x="144" y="11"/>
                    <a:pt x="146" y="8"/>
                    <a:pt x="149" y="6"/>
                  </a:cubicBezTo>
                  <a:cubicBezTo>
                    <a:pt x="151" y="4"/>
                    <a:pt x="155" y="2"/>
                    <a:pt x="160" y="1"/>
                  </a:cubicBezTo>
                  <a:cubicBezTo>
                    <a:pt x="164" y="0"/>
                    <a:pt x="170" y="0"/>
                    <a:pt x="176" y="1"/>
                  </a:cubicBezTo>
                  <a:cubicBezTo>
                    <a:pt x="183" y="2"/>
                    <a:pt x="188" y="5"/>
                    <a:pt x="192" y="10"/>
                  </a:cubicBezTo>
                  <a:cubicBezTo>
                    <a:pt x="196" y="14"/>
                    <a:pt x="198" y="20"/>
                    <a:pt x="198" y="26"/>
                  </a:cubicBezTo>
                  <a:cubicBezTo>
                    <a:pt x="192" y="242"/>
                    <a:pt x="192" y="242"/>
                    <a:pt x="192" y="242"/>
                  </a:cubicBezTo>
                  <a:cubicBezTo>
                    <a:pt x="192" y="249"/>
                    <a:pt x="189" y="254"/>
                    <a:pt x="183" y="259"/>
                  </a:cubicBezTo>
                  <a:cubicBezTo>
                    <a:pt x="177" y="263"/>
                    <a:pt x="168" y="265"/>
                    <a:pt x="158" y="265"/>
                  </a:cubicBezTo>
                  <a:cubicBezTo>
                    <a:pt x="151" y="264"/>
                    <a:pt x="145" y="262"/>
                    <a:pt x="138" y="258"/>
                  </a:cubicBezTo>
                  <a:cubicBezTo>
                    <a:pt x="131" y="255"/>
                    <a:pt x="127" y="250"/>
                    <a:pt x="123" y="244"/>
                  </a:cubicBezTo>
                  <a:cubicBezTo>
                    <a:pt x="71" y="154"/>
                    <a:pt x="71" y="154"/>
                    <a:pt x="71" y="154"/>
                  </a:cubicBezTo>
                  <a:cubicBezTo>
                    <a:pt x="68" y="149"/>
                    <a:pt x="65" y="146"/>
                    <a:pt x="63" y="147"/>
                  </a:cubicBezTo>
                  <a:cubicBezTo>
                    <a:pt x="62" y="147"/>
                    <a:pt x="61" y="151"/>
                    <a:pt x="61" y="157"/>
                  </a:cubicBezTo>
                  <a:cubicBezTo>
                    <a:pt x="67" y="242"/>
                    <a:pt x="67" y="242"/>
                    <a:pt x="67" y="242"/>
                  </a:cubicBezTo>
                  <a:cubicBezTo>
                    <a:pt x="68" y="248"/>
                    <a:pt x="65" y="253"/>
                    <a:pt x="59" y="258"/>
                  </a:cubicBezTo>
                  <a:cubicBezTo>
                    <a:pt x="53" y="262"/>
                    <a:pt x="46" y="265"/>
                    <a:pt x="36" y="265"/>
                  </a:cubicBezTo>
                  <a:cubicBezTo>
                    <a:pt x="31" y="265"/>
                    <a:pt x="27" y="264"/>
                    <a:pt x="22" y="263"/>
                  </a:cubicBezTo>
                  <a:cubicBezTo>
                    <a:pt x="18" y="262"/>
                    <a:pt x="14" y="260"/>
                    <a:pt x="11" y="258"/>
                  </a:cubicBezTo>
                  <a:cubicBezTo>
                    <a:pt x="7" y="256"/>
                    <a:pt x="5" y="253"/>
                    <a:pt x="3" y="251"/>
                  </a:cubicBezTo>
                  <a:cubicBezTo>
                    <a:pt x="1" y="248"/>
                    <a:pt x="0" y="245"/>
                    <a:pt x="0" y="242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0" name="Freeform 77"/>
            <p:cNvSpPr>
              <a:spLocks/>
            </p:cNvSpPr>
            <p:nvPr userDrawn="1"/>
          </p:nvSpPr>
          <p:spPr bwMode="auto">
            <a:xfrm>
              <a:off x="10340183" y="6285708"/>
              <a:ext cx="123825" cy="160338"/>
            </a:xfrm>
            <a:custGeom>
              <a:avLst/>
              <a:gdLst>
                <a:gd name="T0" fmla="*/ 101 w 203"/>
                <a:gd name="T1" fmla="*/ 144 h 264"/>
                <a:gd name="T2" fmla="*/ 103 w 203"/>
                <a:gd name="T3" fmla="*/ 135 h 264"/>
                <a:gd name="T4" fmla="*/ 107 w 203"/>
                <a:gd name="T5" fmla="*/ 126 h 264"/>
                <a:gd name="T6" fmla="*/ 116 w 203"/>
                <a:gd name="T7" fmla="*/ 119 h 264"/>
                <a:gd name="T8" fmla="*/ 133 w 203"/>
                <a:gd name="T9" fmla="*/ 118 h 264"/>
                <a:gd name="T10" fmla="*/ 185 w 203"/>
                <a:gd name="T11" fmla="*/ 125 h 264"/>
                <a:gd name="T12" fmla="*/ 199 w 203"/>
                <a:gd name="T13" fmla="*/ 134 h 264"/>
                <a:gd name="T14" fmla="*/ 203 w 203"/>
                <a:gd name="T15" fmla="*/ 149 h 264"/>
                <a:gd name="T16" fmla="*/ 177 w 203"/>
                <a:gd name="T17" fmla="*/ 236 h 264"/>
                <a:gd name="T18" fmla="*/ 101 w 203"/>
                <a:gd name="T19" fmla="*/ 264 h 264"/>
                <a:gd name="T20" fmla="*/ 54 w 203"/>
                <a:gd name="T21" fmla="*/ 253 h 264"/>
                <a:gd name="T22" fmla="*/ 23 w 203"/>
                <a:gd name="T23" fmla="*/ 223 h 264"/>
                <a:gd name="T24" fmla="*/ 5 w 203"/>
                <a:gd name="T25" fmla="*/ 181 h 264"/>
                <a:gd name="T26" fmla="*/ 0 w 203"/>
                <a:gd name="T27" fmla="*/ 132 h 264"/>
                <a:gd name="T28" fmla="*/ 4 w 203"/>
                <a:gd name="T29" fmla="*/ 82 h 264"/>
                <a:gd name="T30" fmla="*/ 21 w 203"/>
                <a:gd name="T31" fmla="*/ 40 h 264"/>
                <a:gd name="T32" fmla="*/ 52 w 203"/>
                <a:gd name="T33" fmla="*/ 11 h 264"/>
                <a:gd name="T34" fmla="*/ 101 w 203"/>
                <a:gd name="T35" fmla="*/ 0 h 264"/>
                <a:gd name="T36" fmla="*/ 135 w 203"/>
                <a:gd name="T37" fmla="*/ 4 h 264"/>
                <a:gd name="T38" fmla="*/ 160 w 203"/>
                <a:gd name="T39" fmla="*/ 14 h 264"/>
                <a:gd name="T40" fmla="*/ 178 w 203"/>
                <a:gd name="T41" fmla="*/ 29 h 264"/>
                <a:gd name="T42" fmla="*/ 187 w 203"/>
                <a:gd name="T43" fmla="*/ 47 h 264"/>
                <a:gd name="T44" fmla="*/ 184 w 203"/>
                <a:gd name="T45" fmla="*/ 67 h 264"/>
                <a:gd name="T46" fmla="*/ 171 w 203"/>
                <a:gd name="T47" fmla="*/ 78 h 264"/>
                <a:gd name="T48" fmla="*/ 153 w 203"/>
                <a:gd name="T49" fmla="*/ 82 h 264"/>
                <a:gd name="T50" fmla="*/ 135 w 203"/>
                <a:gd name="T51" fmla="*/ 77 h 264"/>
                <a:gd name="T52" fmla="*/ 127 w 203"/>
                <a:gd name="T53" fmla="*/ 70 h 264"/>
                <a:gd name="T54" fmla="*/ 120 w 203"/>
                <a:gd name="T55" fmla="*/ 64 h 264"/>
                <a:gd name="T56" fmla="*/ 113 w 203"/>
                <a:gd name="T57" fmla="*/ 59 h 264"/>
                <a:gd name="T58" fmla="*/ 101 w 203"/>
                <a:gd name="T59" fmla="*/ 57 h 264"/>
                <a:gd name="T60" fmla="*/ 79 w 203"/>
                <a:gd name="T61" fmla="*/ 65 h 264"/>
                <a:gd name="T62" fmla="*/ 67 w 203"/>
                <a:gd name="T63" fmla="*/ 85 h 264"/>
                <a:gd name="T64" fmla="*/ 61 w 203"/>
                <a:gd name="T65" fmla="*/ 109 h 264"/>
                <a:gd name="T66" fmla="*/ 59 w 203"/>
                <a:gd name="T67" fmla="*/ 132 h 264"/>
                <a:gd name="T68" fmla="*/ 61 w 203"/>
                <a:gd name="T69" fmla="*/ 158 h 264"/>
                <a:gd name="T70" fmla="*/ 67 w 203"/>
                <a:gd name="T71" fmla="*/ 182 h 264"/>
                <a:gd name="T72" fmla="*/ 81 w 203"/>
                <a:gd name="T73" fmla="*/ 201 h 264"/>
                <a:gd name="T74" fmla="*/ 103 w 203"/>
                <a:gd name="T75" fmla="*/ 208 h 264"/>
                <a:gd name="T76" fmla="*/ 116 w 203"/>
                <a:gd name="T77" fmla="*/ 206 h 264"/>
                <a:gd name="T78" fmla="*/ 128 w 203"/>
                <a:gd name="T79" fmla="*/ 200 h 264"/>
                <a:gd name="T80" fmla="*/ 136 w 203"/>
                <a:gd name="T81" fmla="*/ 192 h 264"/>
                <a:gd name="T82" fmla="*/ 140 w 203"/>
                <a:gd name="T83" fmla="*/ 180 h 264"/>
                <a:gd name="T84" fmla="*/ 135 w 203"/>
                <a:gd name="T85" fmla="*/ 172 h 264"/>
                <a:gd name="T86" fmla="*/ 120 w 203"/>
                <a:gd name="T87" fmla="*/ 171 h 264"/>
                <a:gd name="T88" fmla="*/ 112 w 203"/>
                <a:gd name="T89" fmla="*/ 170 h 264"/>
                <a:gd name="T90" fmla="*/ 106 w 203"/>
                <a:gd name="T91" fmla="*/ 166 h 264"/>
                <a:gd name="T92" fmla="*/ 103 w 203"/>
                <a:gd name="T93" fmla="*/ 158 h 264"/>
                <a:gd name="T94" fmla="*/ 101 w 203"/>
                <a:gd name="T95" fmla="*/ 14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3" h="264">
                  <a:moveTo>
                    <a:pt x="101" y="144"/>
                  </a:moveTo>
                  <a:cubicBezTo>
                    <a:pt x="101" y="141"/>
                    <a:pt x="102" y="138"/>
                    <a:pt x="103" y="135"/>
                  </a:cubicBezTo>
                  <a:cubicBezTo>
                    <a:pt x="103" y="132"/>
                    <a:pt x="105" y="128"/>
                    <a:pt x="107" y="126"/>
                  </a:cubicBezTo>
                  <a:cubicBezTo>
                    <a:pt x="109" y="123"/>
                    <a:pt x="112" y="121"/>
                    <a:pt x="116" y="119"/>
                  </a:cubicBezTo>
                  <a:cubicBezTo>
                    <a:pt x="120" y="117"/>
                    <a:pt x="126" y="117"/>
                    <a:pt x="133" y="118"/>
                  </a:cubicBezTo>
                  <a:cubicBezTo>
                    <a:pt x="185" y="125"/>
                    <a:pt x="185" y="125"/>
                    <a:pt x="185" y="125"/>
                  </a:cubicBezTo>
                  <a:cubicBezTo>
                    <a:pt x="191" y="126"/>
                    <a:pt x="196" y="129"/>
                    <a:pt x="199" y="134"/>
                  </a:cubicBezTo>
                  <a:cubicBezTo>
                    <a:pt x="202" y="139"/>
                    <a:pt x="203" y="144"/>
                    <a:pt x="203" y="149"/>
                  </a:cubicBezTo>
                  <a:cubicBezTo>
                    <a:pt x="203" y="187"/>
                    <a:pt x="194" y="216"/>
                    <a:pt x="177" y="236"/>
                  </a:cubicBezTo>
                  <a:cubicBezTo>
                    <a:pt x="159" y="255"/>
                    <a:pt x="134" y="264"/>
                    <a:pt x="101" y="264"/>
                  </a:cubicBezTo>
                  <a:cubicBezTo>
                    <a:pt x="83" y="264"/>
                    <a:pt x="67" y="261"/>
                    <a:pt x="54" y="253"/>
                  </a:cubicBezTo>
                  <a:cubicBezTo>
                    <a:pt x="42" y="246"/>
                    <a:pt x="31" y="236"/>
                    <a:pt x="23" y="223"/>
                  </a:cubicBezTo>
                  <a:cubicBezTo>
                    <a:pt x="15" y="211"/>
                    <a:pt x="9" y="197"/>
                    <a:pt x="5" y="181"/>
                  </a:cubicBezTo>
                  <a:cubicBezTo>
                    <a:pt x="1" y="165"/>
                    <a:pt x="0" y="149"/>
                    <a:pt x="0" y="132"/>
                  </a:cubicBezTo>
                  <a:cubicBezTo>
                    <a:pt x="0" y="115"/>
                    <a:pt x="1" y="98"/>
                    <a:pt x="4" y="82"/>
                  </a:cubicBezTo>
                  <a:cubicBezTo>
                    <a:pt x="8" y="66"/>
                    <a:pt x="13" y="52"/>
                    <a:pt x="21" y="40"/>
                  </a:cubicBezTo>
                  <a:cubicBezTo>
                    <a:pt x="28" y="28"/>
                    <a:pt x="39" y="18"/>
                    <a:pt x="52" y="11"/>
                  </a:cubicBezTo>
                  <a:cubicBezTo>
                    <a:pt x="65" y="4"/>
                    <a:pt x="82" y="0"/>
                    <a:pt x="101" y="0"/>
                  </a:cubicBezTo>
                  <a:cubicBezTo>
                    <a:pt x="114" y="0"/>
                    <a:pt x="125" y="2"/>
                    <a:pt x="135" y="4"/>
                  </a:cubicBezTo>
                  <a:cubicBezTo>
                    <a:pt x="144" y="7"/>
                    <a:pt x="153" y="10"/>
                    <a:pt x="160" y="14"/>
                  </a:cubicBezTo>
                  <a:cubicBezTo>
                    <a:pt x="168" y="19"/>
                    <a:pt x="174" y="24"/>
                    <a:pt x="178" y="29"/>
                  </a:cubicBezTo>
                  <a:cubicBezTo>
                    <a:pt x="183" y="35"/>
                    <a:pt x="186" y="41"/>
                    <a:pt x="187" y="47"/>
                  </a:cubicBezTo>
                  <a:cubicBezTo>
                    <a:pt x="188" y="55"/>
                    <a:pt x="188" y="61"/>
                    <a:pt x="184" y="67"/>
                  </a:cubicBezTo>
                  <a:cubicBezTo>
                    <a:pt x="181" y="72"/>
                    <a:pt x="177" y="76"/>
                    <a:pt x="171" y="78"/>
                  </a:cubicBezTo>
                  <a:cubicBezTo>
                    <a:pt x="166" y="81"/>
                    <a:pt x="160" y="82"/>
                    <a:pt x="153" y="82"/>
                  </a:cubicBezTo>
                  <a:cubicBezTo>
                    <a:pt x="146" y="82"/>
                    <a:pt x="140" y="80"/>
                    <a:pt x="135" y="77"/>
                  </a:cubicBezTo>
                  <a:cubicBezTo>
                    <a:pt x="131" y="75"/>
                    <a:pt x="129" y="73"/>
                    <a:pt x="127" y="70"/>
                  </a:cubicBezTo>
                  <a:cubicBezTo>
                    <a:pt x="125" y="68"/>
                    <a:pt x="123" y="66"/>
                    <a:pt x="120" y="64"/>
                  </a:cubicBezTo>
                  <a:cubicBezTo>
                    <a:pt x="118" y="62"/>
                    <a:pt x="116" y="60"/>
                    <a:pt x="113" y="59"/>
                  </a:cubicBezTo>
                  <a:cubicBezTo>
                    <a:pt x="111" y="58"/>
                    <a:pt x="107" y="57"/>
                    <a:pt x="101" y="57"/>
                  </a:cubicBezTo>
                  <a:cubicBezTo>
                    <a:pt x="92" y="57"/>
                    <a:pt x="85" y="60"/>
                    <a:pt x="79" y="65"/>
                  </a:cubicBezTo>
                  <a:cubicBezTo>
                    <a:pt x="74" y="70"/>
                    <a:pt x="69" y="77"/>
                    <a:pt x="67" y="85"/>
                  </a:cubicBezTo>
                  <a:cubicBezTo>
                    <a:pt x="64" y="93"/>
                    <a:pt x="62" y="101"/>
                    <a:pt x="61" y="109"/>
                  </a:cubicBezTo>
                  <a:cubicBezTo>
                    <a:pt x="60" y="118"/>
                    <a:pt x="59" y="126"/>
                    <a:pt x="59" y="132"/>
                  </a:cubicBezTo>
                  <a:cubicBezTo>
                    <a:pt x="59" y="140"/>
                    <a:pt x="60" y="149"/>
                    <a:pt x="61" y="158"/>
                  </a:cubicBezTo>
                  <a:cubicBezTo>
                    <a:pt x="62" y="167"/>
                    <a:pt x="64" y="175"/>
                    <a:pt x="67" y="182"/>
                  </a:cubicBezTo>
                  <a:cubicBezTo>
                    <a:pt x="70" y="190"/>
                    <a:pt x="75" y="196"/>
                    <a:pt x="81" y="201"/>
                  </a:cubicBezTo>
                  <a:cubicBezTo>
                    <a:pt x="86" y="206"/>
                    <a:pt x="94" y="209"/>
                    <a:pt x="103" y="208"/>
                  </a:cubicBezTo>
                  <a:cubicBezTo>
                    <a:pt x="107" y="208"/>
                    <a:pt x="111" y="207"/>
                    <a:pt x="116" y="206"/>
                  </a:cubicBezTo>
                  <a:cubicBezTo>
                    <a:pt x="120" y="204"/>
                    <a:pt x="124" y="203"/>
                    <a:pt x="128" y="200"/>
                  </a:cubicBezTo>
                  <a:cubicBezTo>
                    <a:pt x="131" y="198"/>
                    <a:pt x="134" y="195"/>
                    <a:pt x="136" y="192"/>
                  </a:cubicBezTo>
                  <a:cubicBezTo>
                    <a:pt x="139" y="188"/>
                    <a:pt x="140" y="184"/>
                    <a:pt x="140" y="180"/>
                  </a:cubicBezTo>
                  <a:cubicBezTo>
                    <a:pt x="140" y="175"/>
                    <a:pt x="139" y="172"/>
                    <a:pt x="135" y="172"/>
                  </a:cubicBezTo>
                  <a:cubicBezTo>
                    <a:pt x="131" y="171"/>
                    <a:pt x="126" y="171"/>
                    <a:pt x="120" y="171"/>
                  </a:cubicBezTo>
                  <a:cubicBezTo>
                    <a:pt x="117" y="171"/>
                    <a:pt x="115" y="171"/>
                    <a:pt x="112" y="170"/>
                  </a:cubicBezTo>
                  <a:cubicBezTo>
                    <a:pt x="110" y="170"/>
                    <a:pt x="108" y="168"/>
                    <a:pt x="106" y="166"/>
                  </a:cubicBezTo>
                  <a:cubicBezTo>
                    <a:pt x="105" y="165"/>
                    <a:pt x="104" y="162"/>
                    <a:pt x="103" y="158"/>
                  </a:cubicBezTo>
                  <a:cubicBezTo>
                    <a:pt x="102" y="155"/>
                    <a:pt x="101" y="150"/>
                    <a:pt x="101" y="144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1" name="Freeform 78"/>
            <p:cNvSpPr>
              <a:spLocks/>
            </p:cNvSpPr>
            <p:nvPr userDrawn="1"/>
          </p:nvSpPr>
          <p:spPr bwMode="auto">
            <a:xfrm>
              <a:off x="10535445" y="6285708"/>
              <a:ext cx="111125" cy="160338"/>
            </a:xfrm>
            <a:custGeom>
              <a:avLst/>
              <a:gdLst>
                <a:gd name="T0" fmla="*/ 64 w 182"/>
                <a:gd name="T1" fmla="*/ 241 h 265"/>
                <a:gd name="T2" fmla="*/ 60 w 182"/>
                <a:gd name="T3" fmla="*/ 255 h 265"/>
                <a:gd name="T4" fmla="*/ 49 w 182"/>
                <a:gd name="T5" fmla="*/ 263 h 265"/>
                <a:gd name="T6" fmla="*/ 34 w 182"/>
                <a:gd name="T7" fmla="*/ 265 h 265"/>
                <a:gd name="T8" fmla="*/ 20 w 182"/>
                <a:gd name="T9" fmla="*/ 262 h 265"/>
                <a:gd name="T10" fmla="*/ 9 w 182"/>
                <a:gd name="T11" fmla="*/ 253 h 265"/>
                <a:gd name="T12" fmla="*/ 4 w 182"/>
                <a:gd name="T13" fmla="*/ 240 h 265"/>
                <a:gd name="T14" fmla="*/ 0 w 182"/>
                <a:gd name="T15" fmla="*/ 31 h 265"/>
                <a:gd name="T16" fmla="*/ 5 w 182"/>
                <a:gd name="T17" fmla="*/ 17 h 265"/>
                <a:gd name="T18" fmla="*/ 18 w 182"/>
                <a:gd name="T19" fmla="*/ 10 h 265"/>
                <a:gd name="T20" fmla="*/ 158 w 182"/>
                <a:gd name="T21" fmla="*/ 1 h 265"/>
                <a:gd name="T22" fmla="*/ 172 w 182"/>
                <a:gd name="T23" fmla="*/ 3 h 265"/>
                <a:gd name="T24" fmla="*/ 178 w 182"/>
                <a:gd name="T25" fmla="*/ 12 h 265"/>
                <a:gd name="T26" fmla="*/ 181 w 182"/>
                <a:gd name="T27" fmla="*/ 23 h 265"/>
                <a:gd name="T28" fmla="*/ 181 w 182"/>
                <a:gd name="T29" fmla="*/ 36 h 265"/>
                <a:gd name="T30" fmla="*/ 175 w 182"/>
                <a:gd name="T31" fmla="*/ 54 h 265"/>
                <a:gd name="T32" fmla="*/ 158 w 182"/>
                <a:gd name="T33" fmla="*/ 60 h 265"/>
                <a:gd name="T34" fmla="*/ 82 w 182"/>
                <a:gd name="T35" fmla="*/ 60 h 265"/>
                <a:gd name="T36" fmla="*/ 69 w 182"/>
                <a:gd name="T37" fmla="*/ 65 h 265"/>
                <a:gd name="T38" fmla="*/ 64 w 182"/>
                <a:gd name="T39" fmla="*/ 79 h 265"/>
                <a:gd name="T40" fmla="*/ 64 w 182"/>
                <a:gd name="T41" fmla="*/ 91 h 265"/>
                <a:gd name="T42" fmla="*/ 69 w 182"/>
                <a:gd name="T43" fmla="*/ 105 h 265"/>
                <a:gd name="T44" fmla="*/ 82 w 182"/>
                <a:gd name="T45" fmla="*/ 110 h 265"/>
                <a:gd name="T46" fmla="*/ 111 w 182"/>
                <a:gd name="T47" fmla="*/ 106 h 265"/>
                <a:gd name="T48" fmla="*/ 123 w 182"/>
                <a:gd name="T49" fmla="*/ 108 h 265"/>
                <a:gd name="T50" fmla="*/ 132 w 182"/>
                <a:gd name="T51" fmla="*/ 113 h 265"/>
                <a:gd name="T52" fmla="*/ 137 w 182"/>
                <a:gd name="T53" fmla="*/ 121 h 265"/>
                <a:gd name="T54" fmla="*/ 138 w 182"/>
                <a:gd name="T55" fmla="*/ 129 h 265"/>
                <a:gd name="T56" fmla="*/ 131 w 182"/>
                <a:gd name="T57" fmla="*/ 154 h 265"/>
                <a:gd name="T58" fmla="*/ 111 w 182"/>
                <a:gd name="T59" fmla="*/ 163 h 265"/>
                <a:gd name="T60" fmla="*/ 80 w 182"/>
                <a:gd name="T61" fmla="*/ 163 h 265"/>
                <a:gd name="T62" fmla="*/ 68 w 182"/>
                <a:gd name="T63" fmla="*/ 167 h 265"/>
                <a:gd name="T64" fmla="*/ 64 w 182"/>
                <a:gd name="T65" fmla="*/ 181 h 265"/>
                <a:gd name="T66" fmla="*/ 64 w 182"/>
                <a:gd name="T67" fmla="*/ 199 h 265"/>
                <a:gd name="T68" fmla="*/ 64 w 182"/>
                <a:gd name="T69" fmla="*/ 218 h 265"/>
                <a:gd name="T70" fmla="*/ 64 w 182"/>
                <a:gd name="T71" fmla="*/ 24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2" h="265">
                  <a:moveTo>
                    <a:pt x="64" y="241"/>
                  </a:moveTo>
                  <a:cubicBezTo>
                    <a:pt x="64" y="247"/>
                    <a:pt x="63" y="251"/>
                    <a:pt x="60" y="255"/>
                  </a:cubicBezTo>
                  <a:cubicBezTo>
                    <a:pt x="57" y="258"/>
                    <a:pt x="53" y="261"/>
                    <a:pt x="49" y="263"/>
                  </a:cubicBezTo>
                  <a:cubicBezTo>
                    <a:pt x="44" y="264"/>
                    <a:pt x="40" y="265"/>
                    <a:pt x="34" y="265"/>
                  </a:cubicBezTo>
                  <a:cubicBezTo>
                    <a:pt x="29" y="265"/>
                    <a:pt x="24" y="263"/>
                    <a:pt x="20" y="262"/>
                  </a:cubicBezTo>
                  <a:cubicBezTo>
                    <a:pt x="16" y="260"/>
                    <a:pt x="12" y="257"/>
                    <a:pt x="9" y="253"/>
                  </a:cubicBezTo>
                  <a:cubicBezTo>
                    <a:pt x="6" y="250"/>
                    <a:pt x="4" y="245"/>
                    <a:pt x="4" y="24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5"/>
                    <a:pt x="1" y="21"/>
                    <a:pt x="5" y="17"/>
                  </a:cubicBezTo>
                  <a:cubicBezTo>
                    <a:pt x="9" y="13"/>
                    <a:pt x="13" y="10"/>
                    <a:pt x="18" y="10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64" y="0"/>
                    <a:pt x="168" y="1"/>
                    <a:pt x="172" y="3"/>
                  </a:cubicBezTo>
                  <a:cubicBezTo>
                    <a:pt x="175" y="5"/>
                    <a:pt x="177" y="8"/>
                    <a:pt x="178" y="12"/>
                  </a:cubicBezTo>
                  <a:cubicBezTo>
                    <a:pt x="180" y="15"/>
                    <a:pt x="181" y="19"/>
                    <a:pt x="181" y="23"/>
                  </a:cubicBezTo>
                  <a:cubicBezTo>
                    <a:pt x="181" y="28"/>
                    <a:pt x="181" y="32"/>
                    <a:pt x="181" y="36"/>
                  </a:cubicBezTo>
                  <a:cubicBezTo>
                    <a:pt x="182" y="43"/>
                    <a:pt x="180" y="49"/>
                    <a:pt x="175" y="54"/>
                  </a:cubicBezTo>
                  <a:cubicBezTo>
                    <a:pt x="170" y="58"/>
                    <a:pt x="164" y="60"/>
                    <a:pt x="158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77" y="60"/>
                    <a:pt x="73" y="62"/>
                    <a:pt x="69" y="65"/>
                  </a:cubicBezTo>
                  <a:cubicBezTo>
                    <a:pt x="65" y="69"/>
                    <a:pt x="64" y="73"/>
                    <a:pt x="64" y="79"/>
                  </a:cubicBezTo>
                  <a:cubicBezTo>
                    <a:pt x="64" y="91"/>
                    <a:pt x="64" y="91"/>
                    <a:pt x="64" y="91"/>
                  </a:cubicBezTo>
                  <a:cubicBezTo>
                    <a:pt x="64" y="97"/>
                    <a:pt x="65" y="101"/>
                    <a:pt x="69" y="105"/>
                  </a:cubicBezTo>
                  <a:cubicBezTo>
                    <a:pt x="73" y="108"/>
                    <a:pt x="77" y="110"/>
                    <a:pt x="82" y="110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6" y="106"/>
                    <a:pt x="120" y="106"/>
                    <a:pt x="123" y="108"/>
                  </a:cubicBezTo>
                  <a:cubicBezTo>
                    <a:pt x="126" y="109"/>
                    <a:pt x="129" y="111"/>
                    <a:pt x="132" y="113"/>
                  </a:cubicBezTo>
                  <a:cubicBezTo>
                    <a:pt x="134" y="116"/>
                    <a:pt x="136" y="118"/>
                    <a:pt x="137" y="121"/>
                  </a:cubicBezTo>
                  <a:cubicBezTo>
                    <a:pt x="138" y="124"/>
                    <a:pt x="138" y="126"/>
                    <a:pt x="138" y="129"/>
                  </a:cubicBezTo>
                  <a:cubicBezTo>
                    <a:pt x="138" y="139"/>
                    <a:pt x="136" y="147"/>
                    <a:pt x="131" y="154"/>
                  </a:cubicBezTo>
                  <a:cubicBezTo>
                    <a:pt x="127" y="160"/>
                    <a:pt x="120" y="163"/>
                    <a:pt x="111" y="163"/>
                  </a:cubicBezTo>
                  <a:cubicBezTo>
                    <a:pt x="80" y="163"/>
                    <a:pt x="80" y="163"/>
                    <a:pt x="80" y="163"/>
                  </a:cubicBezTo>
                  <a:cubicBezTo>
                    <a:pt x="75" y="163"/>
                    <a:pt x="71" y="164"/>
                    <a:pt x="68" y="167"/>
                  </a:cubicBezTo>
                  <a:cubicBezTo>
                    <a:pt x="65" y="169"/>
                    <a:pt x="64" y="174"/>
                    <a:pt x="64" y="181"/>
                  </a:cubicBezTo>
                  <a:cubicBezTo>
                    <a:pt x="64" y="187"/>
                    <a:pt x="64" y="193"/>
                    <a:pt x="64" y="199"/>
                  </a:cubicBezTo>
                  <a:cubicBezTo>
                    <a:pt x="64" y="204"/>
                    <a:pt x="64" y="210"/>
                    <a:pt x="64" y="218"/>
                  </a:cubicBezTo>
                  <a:cubicBezTo>
                    <a:pt x="64" y="225"/>
                    <a:pt x="64" y="232"/>
                    <a:pt x="64" y="241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2" name="Freeform 79"/>
            <p:cNvSpPr>
              <a:spLocks noEditPoints="1"/>
            </p:cNvSpPr>
            <p:nvPr userDrawn="1"/>
          </p:nvSpPr>
          <p:spPr bwMode="auto">
            <a:xfrm>
              <a:off x="10652920" y="6285708"/>
              <a:ext cx="123825" cy="160338"/>
            </a:xfrm>
            <a:custGeom>
              <a:avLst/>
              <a:gdLst>
                <a:gd name="T0" fmla="*/ 86 w 204"/>
                <a:gd name="T1" fmla="*/ 263 h 264"/>
                <a:gd name="T2" fmla="*/ 44 w 204"/>
                <a:gd name="T3" fmla="*/ 244 h 264"/>
                <a:gd name="T4" fmla="*/ 18 w 204"/>
                <a:gd name="T5" fmla="*/ 212 h 264"/>
                <a:gd name="T6" fmla="*/ 4 w 204"/>
                <a:gd name="T7" fmla="*/ 170 h 264"/>
                <a:gd name="T8" fmla="*/ 0 w 204"/>
                <a:gd name="T9" fmla="*/ 125 h 264"/>
                <a:gd name="T10" fmla="*/ 6 w 204"/>
                <a:gd name="T11" fmla="*/ 78 h 264"/>
                <a:gd name="T12" fmla="*/ 23 w 204"/>
                <a:gd name="T13" fmla="*/ 38 h 264"/>
                <a:gd name="T14" fmla="*/ 54 w 204"/>
                <a:gd name="T15" fmla="*/ 11 h 264"/>
                <a:gd name="T16" fmla="*/ 100 w 204"/>
                <a:gd name="T17" fmla="*/ 0 h 264"/>
                <a:gd name="T18" fmla="*/ 150 w 204"/>
                <a:gd name="T19" fmla="*/ 11 h 264"/>
                <a:gd name="T20" fmla="*/ 182 w 204"/>
                <a:gd name="T21" fmla="*/ 41 h 264"/>
                <a:gd name="T22" fmla="*/ 199 w 204"/>
                <a:gd name="T23" fmla="*/ 84 h 264"/>
                <a:gd name="T24" fmla="*/ 204 w 204"/>
                <a:gd name="T25" fmla="*/ 135 h 264"/>
                <a:gd name="T26" fmla="*/ 201 w 204"/>
                <a:gd name="T27" fmla="*/ 174 h 264"/>
                <a:gd name="T28" fmla="*/ 190 w 204"/>
                <a:gd name="T29" fmla="*/ 210 h 264"/>
                <a:gd name="T30" fmla="*/ 171 w 204"/>
                <a:gd name="T31" fmla="*/ 235 h 264"/>
                <a:gd name="T32" fmla="*/ 146 w 204"/>
                <a:gd name="T33" fmla="*/ 253 h 264"/>
                <a:gd name="T34" fmla="*/ 116 w 204"/>
                <a:gd name="T35" fmla="*/ 263 h 264"/>
                <a:gd name="T36" fmla="*/ 86 w 204"/>
                <a:gd name="T37" fmla="*/ 263 h 264"/>
                <a:gd name="T38" fmla="*/ 101 w 204"/>
                <a:gd name="T39" fmla="*/ 58 h 264"/>
                <a:gd name="T40" fmla="*/ 78 w 204"/>
                <a:gd name="T41" fmla="*/ 68 h 264"/>
                <a:gd name="T42" fmla="*/ 66 w 204"/>
                <a:gd name="T43" fmla="*/ 89 h 264"/>
                <a:gd name="T44" fmla="*/ 62 w 204"/>
                <a:gd name="T45" fmla="*/ 115 h 264"/>
                <a:gd name="T46" fmla="*/ 61 w 204"/>
                <a:gd name="T47" fmla="*/ 139 h 264"/>
                <a:gd name="T48" fmla="*/ 63 w 204"/>
                <a:gd name="T49" fmla="*/ 162 h 264"/>
                <a:gd name="T50" fmla="*/ 69 w 204"/>
                <a:gd name="T51" fmla="*/ 184 h 264"/>
                <a:gd name="T52" fmla="*/ 82 w 204"/>
                <a:gd name="T53" fmla="*/ 201 h 264"/>
                <a:gd name="T54" fmla="*/ 102 w 204"/>
                <a:gd name="T55" fmla="*/ 208 h 264"/>
                <a:gd name="T56" fmla="*/ 124 w 204"/>
                <a:gd name="T57" fmla="*/ 200 h 264"/>
                <a:gd name="T58" fmla="*/ 136 w 204"/>
                <a:gd name="T59" fmla="*/ 181 h 264"/>
                <a:gd name="T60" fmla="*/ 140 w 204"/>
                <a:gd name="T61" fmla="*/ 157 h 264"/>
                <a:gd name="T62" fmla="*/ 141 w 204"/>
                <a:gd name="T63" fmla="*/ 134 h 264"/>
                <a:gd name="T64" fmla="*/ 139 w 204"/>
                <a:gd name="T65" fmla="*/ 109 h 264"/>
                <a:gd name="T66" fmla="*/ 134 w 204"/>
                <a:gd name="T67" fmla="*/ 85 h 264"/>
                <a:gd name="T68" fmla="*/ 122 w 204"/>
                <a:gd name="T69" fmla="*/ 66 h 264"/>
                <a:gd name="T70" fmla="*/ 101 w 204"/>
                <a:gd name="T71" fmla="*/ 58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4" h="264">
                  <a:moveTo>
                    <a:pt x="86" y="263"/>
                  </a:moveTo>
                  <a:cubicBezTo>
                    <a:pt x="69" y="260"/>
                    <a:pt x="55" y="253"/>
                    <a:pt x="44" y="244"/>
                  </a:cubicBezTo>
                  <a:cubicBezTo>
                    <a:pt x="33" y="235"/>
                    <a:pt x="24" y="224"/>
                    <a:pt x="18" y="212"/>
                  </a:cubicBezTo>
                  <a:cubicBezTo>
                    <a:pt x="11" y="199"/>
                    <a:pt x="7" y="185"/>
                    <a:pt x="4" y="170"/>
                  </a:cubicBezTo>
                  <a:cubicBezTo>
                    <a:pt x="2" y="155"/>
                    <a:pt x="0" y="140"/>
                    <a:pt x="0" y="125"/>
                  </a:cubicBezTo>
                  <a:cubicBezTo>
                    <a:pt x="0" y="109"/>
                    <a:pt x="2" y="93"/>
                    <a:pt x="6" y="78"/>
                  </a:cubicBezTo>
                  <a:cubicBezTo>
                    <a:pt x="9" y="63"/>
                    <a:pt x="15" y="50"/>
                    <a:pt x="23" y="38"/>
                  </a:cubicBezTo>
                  <a:cubicBezTo>
                    <a:pt x="31" y="27"/>
                    <a:pt x="42" y="18"/>
                    <a:pt x="54" y="11"/>
                  </a:cubicBezTo>
                  <a:cubicBezTo>
                    <a:pt x="67" y="4"/>
                    <a:pt x="82" y="0"/>
                    <a:pt x="100" y="0"/>
                  </a:cubicBezTo>
                  <a:cubicBezTo>
                    <a:pt x="120" y="0"/>
                    <a:pt x="137" y="4"/>
                    <a:pt x="150" y="11"/>
                  </a:cubicBezTo>
                  <a:cubicBezTo>
                    <a:pt x="163" y="19"/>
                    <a:pt x="174" y="28"/>
                    <a:pt x="182" y="41"/>
                  </a:cubicBezTo>
                  <a:cubicBezTo>
                    <a:pt x="190" y="53"/>
                    <a:pt x="196" y="68"/>
                    <a:pt x="199" y="84"/>
                  </a:cubicBezTo>
                  <a:cubicBezTo>
                    <a:pt x="203" y="100"/>
                    <a:pt x="204" y="117"/>
                    <a:pt x="204" y="135"/>
                  </a:cubicBezTo>
                  <a:cubicBezTo>
                    <a:pt x="204" y="150"/>
                    <a:pt x="203" y="163"/>
                    <a:pt x="201" y="174"/>
                  </a:cubicBezTo>
                  <a:cubicBezTo>
                    <a:pt x="199" y="186"/>
                    <a:pt x="195" y="198"/>
                    <a:pt x="190" y="210"/>
                  </a:cubicBezTo>
                  <a:cubicBezTo>
                    <a:pt x="185" y="219"/>
                    <a:pt x="179" y="228"/>
                    <a:pt x="171" y="235"/>
                  </a:cubicBezTo>
                  <a:cubicBezTo>
                    <a:pt x="164" y="243"/>
                    <a:pt x="155" y="249"/>
                    <a:pt x="146" y="253"/>
                  </a:cubicBezTo>
                  <a:cubicBezTo>
                    <a:pt x="136" y="258"/>
                    <a:pt x="126" y="261"/>
                    <a:pt x="116" y="263"/>
                  </a:cubicBezTo>
                  <a:cubicBezTo>
                    <a:pt x="106" y="264"/>
                    <a:pt x="96" y="264"/>
                    <a:pt x="86" y="263"/>
                  </a:cubicBezTo>
                  <a:close/>
                  <a:moveTo>
                    <a:pt x="101" y="58"/>
                  </a:moveTo>
                  <a:cubicBezTo>
                    <a:pt x="91" y="59"/>
                    <a:pt x="83" y="62"/>
                    <a:pt x="78" y="68"/>
                  </a:cubicBezTo>
                  <a:cubicBezTo>
                    <a:pt x="72" y="74"/>
                    <a:pt x="68" y="81"/>
                    <a:pt x="66" y="89"/>
                  </a:cubicBezTo>
                  <a:cubicBezTo>
                    <a:pt x="64" y="97"/>
                    <a:pt x="62" y="106"/>
                    <a:pt x="62" y="115"/>
                  </a:cubicBezTo>
                  <a:cubicBezTo>
                    <a:pt x="62" y="124"/>
                    <a:pt x="61" y="132"/>
                    <a:pt x="61" y="139"/>
                  </a:cubicBezTo>
                  <a:cubicBezTo>
                    <a:pt x="61" y="146"/>
                    <a:pt x="62" y="154"/>
                    <a:pt x="63" y="162"/>
                  </a:cubicBezTo>
                  <a:cubicBezTo>
                    <a:pt x="64" y="170"/>
                    <a:pt x="67" y="178"/>
                    <a:pt x="69" y="184"/>
                  </a:cubicBezTo>
                  <a:cubicBezTo>
                    <a:pt x="72" y="191"/>
                    <a:pt x="77" y="197"/>
                    <a:pt x="82" y="201"/>
                  </a:cubicBezTo>
                  <a:cubicBezTo>
                    <a:pt x="87" y="206"/>
                    <a:pt x="94" y="208"/>
                    <a:pt x="102" y="208"/>
                  </a:cubicBezTo>
                  <a:cubicBezTo>
                    <a:pt x="112" y="208"/>
                    <a:pt x="119" y="205"/>
                    <a:pt x="124" y="200"/>
                  </a:cubicBezTo>
                  <a:cubicBezTo>
                    <a:pt x="129" y="195"/>
                    <a:pt x="133" y="188"/>
                    <a:pt x="136" y="181"/>
                  </a:cubicBezTo>
                  <a:cubicBezTo>
                    <a:pt x="138" y="173"/>
                    <a:pt x="139" y="165"/>
                    <a:pt x="140" y="157"/>
                  </a:cubicBezTo>
                  <a:cubicBezTo>
                    <a:pt x="140" y="148"/>
                    <a:pt x="141" y="141"/>
                    <a:pt x="141" y="134"/>
                  </a:cubicBezTo>
                  <a:cubicBezTo>
                    <a:pt x="141" y="127"/>
                    <a:pt x="140" y="118"/>
                    <a:pt x="139" y="109"/>
                  </a:cubicBezTo>
                  <a:cubicBezTo>
                    <a:pt x="139" y="100"/>
                    <a:pt x="137" y="92"/>
                    <a:pt x="134" y="85"/>
                  </a:cubicBezTo>
                  <a:cubicBezTo>
                    <a:pt x="132" y="77"/>
                    <a:pt x="128" y="71"/>
                    <a:pt x="122" y="66"/>
                  </a:cubicBezTo>
                  <a:cubicBezTo>
                    <a:pt x="117" y="61"/>
                    <a:pt x="110" y="58"/>
                    <a:pt x="101" y="58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3" name="Freeform 80"/>
            <p:cNvSpPr>
              <a:spLocks noEditPoints="1"/>
            </p:cNvSpPr>
            <p:nvPr userDrawn="1"/>
          </p:nvSpPr>
          <p:spPr bwMode="auto">
            <a:xfrm>
              <a:off x="10798970" y="6287296"/>
              <a:ext cx="115888" cy="161925"/>
            </a:xfrm>
            <a:custGeom>
              <a:avLst/>
              <a:gdLst>
                <a:gd name="T0" fmla="*/ 180 w 189"/>
                <a:gd name="T1" fmla="*/ 89 h 265"/>
                <a:gd name="T2" fmla="*/ 173 w 189"/>
                <a:gd name="T3" fmla="*/ 120 h 265"/>
                <a:gd name="T4" fmla="*/ 156 w 189"/>
                <a:gd name="T5" fmla="*/ 141 h 265"/>
                <a:gd name="T6" fmla="*/ 149 w 189"/>
                <a:gd name="T7" fmla="*/ 146 h 265"/>
                <a:gd name="T8" fmla="*/ 143 w 189"/>
                <a:gd name="T9" fmla="*/ 150 h 265"/>
                <a:gd name="T10" fmla="*/ 138 w 189"/>
                <a:gd name="T11" fmla="*/ 154 h 265"/>
                <a:gd name="T12" fmla="*/ 136 w 189"/>
                <a:gd name="T13" fmla="*/ 158 h 265"/>
                <a:gd name="T14" fmla="*/ 142 w 189"/>
                <a:gd name="T15" fmla="*/ 169 h 265"/>
                <a:gd name="T16" fmla="*/ 155 w 189"/>
                <a:gd name="T17" fmla="*/ 187 h 265"/>
                <a:gd name="T18" fmla="*/ 170 w 189"/>
                <a:gd name="T19" fmla="*/ 206 h 265"/>
                <a:gd name="T20" fmla="*/ 182 w 189"/>
                <a:gd name="T21" fmla="*/ 220 h 265"/>
                <a:gd name="T22" fmla="*/ 188 w 189"/>
                <a:gd name="T23" fmla="*/ 237 h 265"/>
                <a:gd name="T24" fmla="*/ 182 w 189"/>
                <a:gd name="T25" fmla="*/ 252 h 265"/>
                <a:gd name="T26" fmla="*/ 169 w 189"/>
                <a:gd name="T27" fmla="*/ 262 h 265"/>
                <a:gd name="T28" fmla="*/ 151 w 189"/>
                <a:gd name="T29" fmla="*/ 264 h 265"/>
                <a:gd name="T30" fmla="*/ 136 w 189"/>
                <a:gd name="T31" fmla="*/ 256 h 265"/>
                <a:gd name="T32" fmla="*/ 126 w 189"/>
                <a:gd name="T33" fmla="*/ 241 h 265"/>
                <a:gd name="T34" fmla="*/ 110 w 189"/>
                <a:gd name="T35" fmla="*/ 218 h 265"/>
                <a:gd name="T36" fmla="*/ 95 w 189"/>
                <a:gd name="T37" fmla="*/ 194 h 265"/>
                <a:gd name="T38" fmla="*/ 84 w 189"/>
                <a:gd name="T39" fmla="*/ 180 h 265"/>
                <a:gd name="T40" fmla="*/ 73 w 189"/>
                <a:gd name="T41" fmla="*/ 171 h 265"/>
                <a:gd name="T42" fmla="*/ 65 w 189"/>
                <a:gd name="T43" fmla="*/ 173 h 265"/>
                <a:gd name="T44" fmla="*/ 62 w 189"/>
                <a:gd name="T45" fmla="*/ 188 h 265"/>
                <a:gd name="T46" fmla="*/ 62 w 189"/>
                <a:gd name="T47" fmla="*/ 244 h 265"/>
                <a:gd name="T48" fmla="*/ 54 w 189"/>
                <a:gd name="T49" fmla="*/ 257 h 265"/>
                <a:gd name="T50" fmla="*/ 34 w 189"/>
                <a:gd name="T51" fmla="*/ 263 h 265"/>
                <a:gd name="T52" fmla="*/ 17 w 189"/>
                <a:gd name="T53" fmla="*/ 260 h 265"/>
                <a:gd name="T54" fmla="*/ 7 w 189"/>
                <a:gd name="T55" fmla="*/ 252 h 265"/>
                <a:gd name="T56" fmla="*/ 3 w 189"/>
                <a:gd name="T57" fmla="*/ 243 h 265"/>
                <a:gd name="T58" fmla="*/ 3 w 189"/>
                <a:gd name="T59" fmla="*/ 235 h 265"/>
                <a:gd name="T60" fmla="*/ 1 w 189"/>
                <a:gd name="T61" fmla="*/ 148 h 265"/>
                <a:gd name="T62" fmla="*/ 0 w 189"/>
                <a:gd name="T63" fmla="*/ 63 h 265"/>
                <a:gd name="T64" fmla="*/ 0 w 189"/>
                <a:gd name="T65" fmla="*/ 49 h 265"/>
                <a:gd name="T66" fmla="*/ 1 w 189"/>
                <a:gd name="T67" fmla="*/ 35 h 265"/>
                <a:gd name="T68" fmla="*/ 7 w 189"/>
                <a:gd name="T69" fmla="*/ 22 h 265"/>
                <a:gd name="T70" fmla="*/ 18 w 189"/>
                <a:gd name="T71" fmla="*/ 12 h 265"/>
                <a:gd name="T72" fmla="*/ 48 w 189"/>
                <a:gd name="T73" fmla="*/ 2 h 265"/>
                <a:gd name="T74" fmla="*/ 80 w 189"/>
                <a:gd name="T75" fmla="*/ 0 h 265"/>
                <a:gd name="T76" fmla="*/ 123 w 189"/>
                <a:gd name="T77" fmla="*/ 5 h 265"/>
                <a:gd name="T78" fmla="*/ 155 w 189"/>
                <a:gd name="T79" fmla="*/ 20 h 265"/>
                <a:gd name="T80" fmla="*/ 174 w 189"/>
                <a:gd name="T81" fmla="*/ 48 h 265"/>
                <a:gd name="T82" fmla="*/ 180 w 189"/>
                <a:gd name="T83" fmla="*/ 89 h 265"/>
                <a:gd name="T84" fmla="*/ 93 w 189"/>
                <a:gd name="T85" fmla="*/ 55 h 265"/>
                <a:gd name="T86" fmla="*/ 65 w 189"/>
                <a:gd name="T87" fmla="*/ 59 h 265"/>
                <a:gd name="T88" fmla="*/ 57 w 189"/>
                <a:gd name="T89" fmla="*/ 74 h 265"/>
                <a:gd name="T90" fmla="*/ 57 w 189"/>
                <a:gd name="T91" fmla="*/ 97 h 265"/>
                <a:gd name="T92" fmla="*/ 60 w 189"/>
                <a:gd name="T93" fmla="*/ 110 h 265"/>
                <a:gd name="T94" fmla="*/ 72 w 189"/>
                <a:gd name="T95" fmla="*/ 116 h 265"/>
                <a:gd name="T96" fmla="*/ 88 w 189"/>
                <a:gd name="T97" fmla="*/ 116 h 265"/>
                <a:gd name="T98" fmla="*/ 104 w 189"/>
                <a:gd name="T99" fmla="*/ 112 h 265"/>
                <a:gd name="T100" fmla="*/ 119 w 189"/>
                <a:gd name="T101" fmla="*/ 96 h 265"/>
                <a:gd name="T102" fmla="*/ 120 w 189"/>
                <a:gd name="T103" fmla="*/ 78 h 265"/>
                <a:gd name="T104" fmla="*/ 110 w 189"/>
                <a:gd name="T105" fmla="*/ 62 h 265"/>
                <a:gd name="T106" fmla="*/ 93 w 189"/>
                <a:gd name="T107" fmla="*/ 5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9" h="265">
                  <a:moveTo>
                    <a:pt x="180" y="89"/>
                  </a:moveTo>
                  <a:cubicBezTo>
                    <a:pt x="180" y="101"/>
                    <a:pt x="178" y="111"/>
                    <a:pt x="173" y="120"/>
                  </a:cubicBezTo>
                  <a:cubicBezTo>
                    <a:pt x="168" y="128"/>
                    <a:pt x="163" y="136"/>
                    <a:pt x="156" y="141"/>
                  </a:cubicBezTo>
                  <a:cubicBezTo>
                    <a:pt x="154" y="143"/>
                    <a:pt x="151" y="145"/>
                    <a:pt x="149" y="146"/>
                  </a:cubicBezTo>
                  <a:cubicBezTo>
                    <a:pt x="147" y="148"/>
                    <a:pt x="145" y="149"/>
                    <a:pt x="143" y="150"/>
                  </a:cubicBezTo>
                  <a:cubicBezTo>
                    <a:pt x="141" y="151"/>
                    <a:pt x="139" y="152"/>
                    <a:pt x="138" y="154"/>
                  </a:cubicBezTo>
                  <a:cubicBezTo>
                    <a:pt x="137" y="155"/>
                    <a:pt x="136" y="156"/>
                    <a:pt x="136" y="158"/>
                  </a:cubicBezTo>
                  <a:cubicBezTo>
                    <a:pt x="136" y="160"/>
                    <a:pt x="138" y="164"/>
                    <a:pt x="142" y="169"/>
                  </a:cubicBezTo>
                  <a:cubicBezTo>
                    <a:pt x="146" y="175"/>
                    <a:pt x="150" y="181"/>
                    <a:pt x="155" y="187"/>
                  </a:cubicBezTo>
                  <a:cubicBezTo>
                    <a:pt x="160" y="194"/>
                    <a:pt x="165" y="200"/>
                    <a:pt x="170" y="206"/>
                  </a:cubicBezTo>
                  <a:cubicBezTo>
                    <a:pt x="175" y="212"/>
                    <a:pt x="179" y="217"/>
                    <a:pt x="182" y="220"/>
                  </a:cubicBezTo>
                  <a:cubicBezTo>
                    <a:pt x="187" y="226"/>
                    <a:pt x="189" y="231"/>
                    <a:pt x="188" y="237"/>
                  </a:cubicBezTo>
                  <a:cubicBezTo>
                    <a:pt x="188" y="242"/>
                    <a:pt x="186" y="247"/>
                    <a:pt x="182" y="252"/>
                  </a:cubicBezTo>
                  <a:cubicBezTo>
                    <a:pt x="179" y="256"/>
                    <a:pt x="174" y="260"/>
                    <a:pt x="169" y="262"/>
                  </a:cubicBezTo>
                  <a:cubicBezTo>
                    <a:pt x="163" y="265"/>
                    <a:pt x="157" y="265"/>
                    <a:pt x="151" y="264"/>
                  </a:cubicBezTo>
                  <a:cubicBezTo>
                    <a:pt x="145" y="263"/>
                    <a:pt x="140" y="260"/>
                    <a:pt x="136" y="256"/>
                  </a:cubicBezTo>
                  <a:cubicBezTo>
                    <a:pt x="133" y="252"/>
                    <a:pt x="129" y="247"/>
                    <a:pt x="126" y="241"/>
                  </a:cubicBezTo>
                  <a:cubicBezTo>
                    <a:pt x="121" y="233"/>
                    <a:pt x="116" y="225"/>
                    <a:pt x="110" y="218"/>
                  </a:cubicBezTo>
                  <a:cubicBezTo>
                    <a:pt x="105" y="210"/>
                    <a:pt x="100" y="202"/>
                    <a:pt x="95" y="194"/>
                  </a:cubicBezTo>
                  <a:cubicBezTo>
                    <a:pt x="91" y="188"/>
                    <a:pt x="88" y="184"/>
                    <a:pt x="84" y="180"/>
                  </a:cubicBezTo>
                  <a:cubicBezTo>
                    <a:pt x="80" y="175"/>
                    <a:pt x="77" y="173"/>
                    <a:pt x="73" y="171"/>
                  </a:cubicBezTo>
                  <a:cubicBezTo>
                    <a:pt x="70" y="170"/>
                    <a:pt x="67" y="171"/>
                    <a:pt x="65" y="173"/>
                  </a:cubicBezTo>
                  <a:cubicBezTo>
                    <a:pt x="63" y="175"/>
                    <a:pt x="62" y="180"/>
                    <a:pt x="62" y="188"/>
                  </a:cubicBezTo>
                  <a:cubicBezTo>
                    <a:pt x="62" y="244"/>
                    <a:pt x="62" y="244"/>
                    <a:pt x="62" y="244"/>
                  </a:cubicBezTo>
                  <a:cubicBezTo>
                    <a:pt x="62" y="249"/>
                    <a:pt x="59" y="254"/>
                    <a:pt x="54" y="257"/>
                  </a:cubicBezTo>
                  <a:cubicBezTo>
                    <a:pt x="50" y="261"/>
                    <a:pt x="43" y="263"/>
                    <a:pt x="34" y="263"/>
                  </a:cubicBezTo>
                  <a:cubicBezTo>
                    <a:pt x="27" y="263"/>
                    <a:pt x="21" y="262"/>
                    <a:pt x="17" y="260"/>
                  </a:cubicBezTo>
                  <a:cubicBezTo>
                    <a:pt x="13" y="258"/>
                    <a:pt x="9" y="255"/>
                    <a:pt x="7" y="252"/>
                  </a:cubicBezTo>
                  <a:cubicBezTo>
                    <a:pt x="5" y="249"/>
                    <a:pt x="4" y="246"/>
                    <a:pt x="3" y="243"/>
                  </a:cubicBezTo>
                  <a:cubicBezTo>
                    <a:pt x="3" y="240"/>
                    <a:pt x="3" y="237"/>
                    <a:pt x="3" y="235"/>
                  </a:cubicBezTo>
                  <a:cubicBezTo>
                    <a:pt x="2" y="205"/>
                    <a:pt x="1" y="176"/>
                    <a:pt x="1" y="148"/>
                  </a:cubicBezTo>
                  <a:cubicBezTo>
                    <a:pt x="0" y="120"/>
                    <a:pt x="0" y="92"/>
                    <a:pt x="0" y="63"/>
                  </a:cubicBezTo>
                  <a:cubicBezTo>
                    <a:pt x="0" y="59"/>
                    <a:pt x="0" y="54"/>
                    <a:pt x="0" y="49"/>
                  </a:cubicBezTo>
                  <a:cubicBezTo>
                    <a:pt x="0" y="44"/>
                    <a:pt x="0" y="39"/>
                    <a:pt x="1" y="35"/>
                  </a:cubicBezTo>
                  <a:cubicBezTo>
                    <a:pt x="3" y="30"/>
                    <a:pt x="4" y="26"/>
                    <a:pt x="7" y="22"/>
                  </a:cubicBezTo>
                  <a:cubicBezTo>
                    <a:pt x="10" y="18"/>
                    <a:pt x="13" y="15"/>
                    <a:pt x="18" y="12"/>
                  </a:cubicBezTo>
                  <a:cubicBezTo>
                    <a:pt x="28" y="7"/>
                    <a:pt x="38" y="4"/>
                    <a:pt x="48" y="2"/>
                  </a:cubicBezTo>
                  <a:cubicBezTo>
                    <a:pt x="58" y="1"/>
                    <a:pt x="69" y="0"/>
                    <a:pt x="80" y="0"/>
                  </a:cubicBezTo>
                  <a:cubicBezTo>
                    <a:pt x="96" y="0"/>
                    <a:pt x="111" y="1"/>
                    <a:pt x="123" y="5"/>
                  </a:cubicBezTo>
                  <a:cubicBezTo>
                    <a:pt x="136" y="8"/>
                    <a:pt x="146" y="13"/>
                    <a:pt x="155" y="20"/>
                  </a:cubicBezTo>
                  <a:cubicBezTo>
                    <a:pt x="163" y="27"/>
                    <a:pt x="170" y="37"/>
                    <a:pt x="174" y="48"/>
                  </a:cubicBezTo>
                  <a:cubicBezTo>
                    <a:pt x="178" y="59"/>
                    <a:pt x="180" y="73"/>
                    <a:pt x="180" y="89"/>
                  </a:cubicBezTo>
                  <a:close/>
                  <a:moveTo>
                    <a:pt x="93" y="55"/>
                  </a:moveTo>
                  <a:cubicBezTo>
                    <a:pt x="79" y="55"/>
                    <a:pt x="70" y="56"/>
                    <a:pt x="65" y="59"/>
                  </a:cubicBezTo>
                  <a:cubicBezTo>
                    <a:pt x="60" y="62"/>
                    <a:pt x="57" y="67"/>
                    <a:pt x="57" y="74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57" y="102"/>
                    <a:pt x="58" y="106"/>
                    <a:pt x="60" y="110"/>
                  </a:cubicBezTo>
                  <a:cubicBezTo>
                    <a:pt x="62" y="114"/>
                    <a:pt x="66" y="116"/>
                    <a:pt x="72" y="116"/>
                  </a:cubicBezTo>
                  <a:cubicBezTo>
                    <a:pt x="78" y="117"/>
                    <a:pt x="83" y="117"/>
                    <a:pt x="88" y="116"/>
                  </a:cubicBezTo>
                  <a:cubicBezTo>
                    <a:pt x="93" y="116"/>
                    <a:pt x="99" y="115"/>
                    <a:pt x="104" y="112"/>
                  </a:cubicBezTo>
                  <a:cubicBezTo>
                    <a:pt x="112" y="108"/>
                    <a:pt x="117" y="103"/>
                    <a:pt x="119" y="96"/>
                  </a:cubicBezTo>
                  <a:cubicBezTo>
                    <a:pt x="122" y="90"/>
                    <a:pt x="122" y="84"/>
                    <a:pt x="120" y="78"/>
                  </a:cubicBezTo>
                  <a:cubicBezTo>
                    <a:pt x="118" y="71"/>
                    <a:pt x="115" y="66"/>
                    <a:pt x="110" y="62"/>
                  </a:cubicBezTo>
                  <a:cubicBezTo>
                    <a:pt x="105" y="57"/>
                    <a:pt x="99" y="55"/>
                    <a:pt x="93" y="55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4" name="Freeform 81"/>
            <p:cNvSpPr>
              <a:spLocks/>
            </p:cNvSpPr>
            <p:nvPr userDrawn="1"/>
          </p:nvSpPr>
          <p:spPr bwMode="auto">
            <a:xfrm>
              <a:off x="10983120" y="6287296"/>
              <a:ext cx="42863" cy="155575"/>
            </a:xfrm>
            <a:custGeom>
              <a:avLst/>
              <a:gdLst>
                <a:gd name="T0" fmla="*/ 4 w 69"/>
                <a:gd name="T1" fmla="*/ 238 h 256"/>
                <a:gd name="T2" fmla="*/ 0 w 69"/>
                <a:gd name="T3" fmla="*/ 26 h 256"/>
                <a:gd name="T4" fmla="*/ 3 w 69"/>
                <a:gd name="T5" fmla="*/ 13 h 256"/>
                <a:gd name="T6" fmla="*/ 11 w 69"/>
                <a:gd name="T7" fmla="*/ 6 h 256"/>
                <a:gd name="T8" fmla="*/ 21 w 69"/>
                <a:gd name="T9" fmla="*/ 1 h 256"/>
                <a:gd name="T10" fmla="*/ 34 w 69"/>
                <a:gd name="T11" fmla="*/ 0 h 256"/>
                <a:gd name="T12" fmla="*/ 47 w 69"/>
                <a:gd name="T13" fmla="*/ 1 h 256"/>
                <a:gd name="T14" fmla="*/ 58 w 69"/>
                <a:gd name="T15" fmla="*/ 4 h 256"/>
                <a:gd name="T16" fmla="*/ 66 w 69"/>
                <a:gd name="T17" fmla="*/ 10 h 256"/>
                <a:gd name="T18" fmla="*/ 69 w 69"/>
                <a:gd name="T19" fmla="*/ 20 h 256"/>
                <a:gd name="T20" fmla="*/ 64 w 69"/>
                <a:gd name="T21" fmla="*/ 233 h 256"/>
                <a:gd name="T22" fmla="*/ 55 w 69"/>
                <a:gd name="T23" fmla="*/ 249 h 256"/>
                <a:gd name="T24" fmla="*/ 34 w 69"/>
                <a:gd name="T25" fmla="*/ 255 h 256"/>
                <a:gd name="T26" fmla="*/ 14 w 69"/>
                <a:gd name="T27" fmla="*/ 252 h 256"/>
                <a:gd name="T28" fmla="*/ 4 w 69"/>
                <a:gd name="T29" fmla="*/ 23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" h="256">
                  <a:moveTo>
                    <a:pt x="4" y="238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1"/>
                    <a:pt x="1" y="17"/>
                    <a:pt x="3" y="13"/>
                  </a:cubicBezTo>
                  <a:cubicBezTo>
                    <a:pt x="5" y="10"/>
                    <a:pt x="7" y="8"/>
                    <a:pt x="11" y="6"/>
                  </a:cubicBezTo>
                  <a:cubicBezTo>
                    <a:pt x="14" y="3"/>
                    <a:pt x="17" y="2"/>
                    <a:pt x="21" y="1"/>
                  </a:cubicBezTo>
                  <a:cubicBezTo>
                    <a:pt x="25" y="1"/>
                    <a:pt x="30" y="0"/>
                    <a:pt x="34" y="0"/>
                  </a:cubicBezTo>
                  <a:cubicBezTo>
                    <a:pt x="38" y="0"/>
                    <a:pt x="43" y="0"/>
                    <a:pt x="47" y="1"/>
                  </a:cubicBezTo>
                  <a:cubicBezTo>
                    <a:pt x="51" y="1"/>
                    <a:pt x="55" y="2"/>
                    <a:pt x="58" y="4"/>
                  </a:cubicBezTo>
                  <a:cubicBezTo>
                    <a:pt x="61" y="5"/>
                    <a:pt x="64" y="7"/>
                    <a:pt x="66" y="10"/>
                  </a:cubicBezTo>
                  <a:cubicBezTo>
                    <a:pt x="68" y="13"/>
                    <a:pt x="69" y="16"/>
                    <a:pt x="69" y="20"/>
                  </a:cubicBezTo>
                  <a:cubicBezTo>
                    <a:pt x="64" y="233"/>
                    <a:pt x="64" y="233"/>
                    <a:pt x="64" y="233"/>
                  </a:cubicBezTo>
                  <a:cubicBezTo>
                    <a:pt x="64" y="240"/>
                    <a:pt x="61" y="246"/>
                    <a:pt x="55" y="249"/>
                  </a:cubicBezTo>
                  <a:cubicBezTo>
                    <a:pt x="49" y="253"/>
                    <a:pt x="42" y="255"/>
                    <a:pt x="34" y="255"/>
                  </a:cubicBezTo>
                  <a:cubicBezTo>
                    <a:pt x="27" y="256"/>
                    <a:pt x="20" y="255"/>
                    <a:pt x="14" y="252"/>
                  </a:cubicBezTo>
                  <a:cubicBezTo>
                    <a:pt x="8" y="249"/>
                    <a:pt x="5" y="244"/>
                    <a:pt x="4" y="238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5" name="Freeform 82"/>
            <p:cNvSpPr>
              <a:spLocks/>
            </p:cNvSpPr>
            <p:nvPr userDrawn="1"/>
          </p:nvSpPr>
          <p:spPr bwMode="auto">
            <a:xfrm>
              <a:off x="11052970" y="6282533"/>
              <a:ext cx="139700" cy="163513"/>
            </a:xfrm>
            <a:custGeom>
              <a:avLst/>
              <a:gdLst>
                <a:gd name="T0" fmla="*/ 42 w 230"/>
                <a:gd name="T1" fmla="*/ 0 h 270"/>
                <a:gd name="T2" fmla="*/ 57 w 230"/>
                <a:gd name="T3" fmla="*/ 4 h 270"/>
                <a:gd name="T4" fmla="*/ 67 w 230"/>
                <a:gd name="T5" fmla="*/ 17 h 270"/>
                <a:gd name="T6" fmla="*/ 106 w 230"/>
                <a:gd name="T7" fmla="*/ 110 h 270"/>
                <a:gd name="T8" fmla="*/ 113 w 230"/>
                <a:gd name="T9" fmla="*/ 117 h 270"/>
                <a:gd name="T10" fmla="*/ 121 w 230"/>
                <a:gd name="T11" fmla="*/ 110 h 270"/>
                <a:gd name="T12" fmla="*/ 169 w 230"/>
                <a:gd name="T13" fmla="*/ 21 h 270"/>
                <a:gd name="T14" fmla="*/ 180 w 230"/>
                <a:gd name="T15" fmla="*/ 12 h 270"/>
                <a:gd name="T16" fmla="*/ 205 w 230"/>
                <a:gd name="T17" fmla="*/ 11 h 270"/>
                <a:gd name="T18" fmla="*/ 217 w 230"/>
                <a:gd name="T19" fmla="*/ 18 h 270"/>
                <a:gd name="T20" fmla="*/ 222 w 230"/>
                <a:gd name="T21" fmla="*/ 32 h 270"/>
                <a:gd name="T22" fmla="*/ 230 w 230"/>
                <a:gd name="T23" fmla="*/ 246 h 270"/>
                <a:gd name="T24" fmla="*/ 226 w 230"/>
                <a:gd name="T25" fmla="*/ 257 h 270"/>
                <a:gd name="T26" fmla="*/ 215 w 230"/>
                <a:gd name="T27" fmla="*/ 264 h 270"/>
                <a:gd name="T28" fmla="*/ 201 w 230"/>
                <a:gd name="T29" fmla="*/ 266 h 270"/>
                <a:gd name="T30" fmla="*/ 187 w 230"/>
                <a:gd name="T31" fmla="*/ 264 h 270"/>
                <a:gd name="T32" fmla="*/ 176 w 230"/>
                <a:gd name="T33" fmla="*/ 257 h 270"/>
                <a:gd name="T34" fmla="*/ 171 w 230"/>
                <a:gd name="T35" fmla="*/ 246 h 270"/>
                <a:gd name="T36" fmla="*/ 167 w 230"/>
                <a:gd name="T37" fmla="*/ 165 h 270"/>
                <a:gd name="T38" fmla="*/ 163 w 230"/>
                <a:gd name="T39" fmla="*/ 157 h 270"/>
                <a:gd name="T40" fmla="*/ 157 w 230"/>
                <a:gd name="T41" fmla="*/ 163 h 270"/>
                <a:gd name="T42" fmla="*/ 144 w 230"/>
                <a:gd name="T43" fmla="*/ 189 h 270"/>
                <a:gd name="T44" fmla="*/ 133 w 230"/>
                <a:gd name="T45" fmla="*/ 207 h 270"/>
                <a:gd name="T46" fmla="*/ 124 w 230"/>
                <a:gd name="T47" fmla="*/ 216 h 270"/>
                <a:gd name="T48" fmla="*/ 114 w 230"/>
                <a:gd name="T49" fmla="*/ 219 h 270"/>
                <a:gd name="T50" fmla="*/ 105 w 230"/>
                <a:gd name="T51" fmla="*/ 216 h 270"/>
                <a:gd name="T52" fmla="*/ 96 w 230"/>
                <a:gd name="T53" fmla="*/ 207 h 270"/>
                <a:gd name="T54" fmla="*/ 85 w 230"/>
                <a:gd name="T55" fmla="*/ 190 h 270"/>
                <a:gd name="T56" fmla="*/ 69 w 230"/>
                <a:gd name="T57" fmla="*/ 163 h 270"/>
                <a:gd name="T58" fmla="*/ 63 w 230"/>
                <a:gd name="T59" fmla="*/ 157 h 270"/>
                <a:gd name="T60" fmla="*/ 61 w 230"/>
                <a:gd name="T61" fmla="*/ 165 h 270"/>
                <a:gd name="T62" fmla="*/ 60 w 230"/>
                <a:gd name="T63" fmla="*/ 246 h 270"/>
                <a:gd name="T64" fmla="*/ 55 w 230"/>
                <a:gd name="T65" fmla="*/ 259 h 270"/>
                <a:gd name="T66" fmla="*/ 44 w 230"/>
                <a:gd name="T67" fmla="*/ 267 h 270"/>
                <a:gd name="T68" fmla="*/ 30 w 230"/>
                <a:gd name="T69" fmla="*/ 270 h 270"/>
                <a:gd name="T70" fmla="*/ 16 w 230"/>
                <a:gd name="T71" fmla="*/ 268 h 270"/>
                <a:gd name="T72" fmla="*/ 5 w 230"/>
                <a:gd name="T73" fmla="*/ 261 h 270"/>
                <a:gd name="T74" fmla="*/ 0 w 230"/>
                <a:gd name="T75" fmla="*/ 250 h 270"/>
                <a:gd name="T76" fmla="*/ 2 w 230"/>
                <a:gd name="T77" fmla="*/ 20 h 270"/>
                <a:gd name="T78" fmla="*/ 5 w 230"/>
                <a:gd name="T79" fmla="*/ 10 h 270"/>
                <a:gd name="T80" fmla="*/ 15 w 230"/>
                <a:gd name="T81" fmla="*/ 5 h 270"/>
                <a:gd name="T82" fmla="*/ 28 w 230"/>
                <a:gd name="T83" fmla="*/ 2 h 270"/>
                <a:gd name="T84" fmla="*/ 42 w 230"/>
                <a:gd name="T85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0" h="270">
                  <a:moveTo>
                    <a:pt x="42" y="0"/>
                  </a:moveTo>
                  <a:cubicBezTo>
                    <a:pt x="47" y="0"/>
                    <a:pt x="52" y="1"/>
                    <a:pt x="57" y="4"/>
                  </a:cubicBezTo>
                  <a:cubicBezTo>
                    <a:pt x="62" y="8"/>
                    <a:pt x="65" y="12"/>
                    <a:pt x="67" y="17"/>
                  </a:cubicBezTo>
                  <a:cubicBezTo>
                    <a:pt x="106" y="110"/>
                    <a:pt x="106" y="110"/>
                    <a:pt x="106" y="110"/>
                  </a:cubicBezTo>
                  <a:cubicBezTo>
                    <a:pt x="108" y="115"/>
                    <a:pt x="110" y="117"/>
                    <a:pt x="113" y="117"/>
                  </a:cubicBezTo>
                  <a:cubicBezTo>
                    <a:pt x="116" y="117"/>
                    <a:pt x="119" y="115"/>
                    <a:pt x="121" y="110"/>
                  </a:cubicBezTo>
                  <a:cubicBezTo>
                    <a:pt x="169" y="21"/>
                    <a:pt x="169" y="21"/>
                    <a:pt x="169" y="21"/>
                  </a:cubicBezTo>
                  <a:cubicBezTo>
                    <a:pt x="171" y="17"/>
                    <a:pt x="175" y="14"/>
                    <a:pt x="180" y="12"/>
                  </a:cubicBezTo>
                  <a:cubicBezTo>
                    <a:pt x="185" y="10"/>
                    <a:pt x="194" y="10"/>
                    <a:pt x="205" y="11"/>
                  </a:cubicBezTo>
                  <a:cubicBezTo>
                    <a:pt x="209" y="12"/>
                    <a:pt x="213" y="14"/>
                    <a:pt x="217" y="18"/>
                  </a:cubicBezTo>
                  <a:cubicBezTo>
                    <a:pt x="220" y="22"/>
                    <a:pt x="222" y="27"/>
                    <a:pt x="222" y="32"/>
                  </a:cubicBezTo>
                  <a:cubicBezTo>
                    <a:pt x="230" y="246"/>
                    <a:pt x="230" y="246"/>
                    <a:pt x="230" y="246"/>
                  </a:cubicBezTo>
                  <a:cubicBezTo>
                    <a:pt x="230" y="250"/>
                    <a:pt x="229" y="254"/>
                    <a:pt x="226" y="257"/>
                  </a:cubicBezTo>
                  <a:cubicBezTo>
                    <a:pt x="223" y="260"/>
                    <a:pt x="220" y="262"/>
                    <a:pt x="215" y="264"/>
                  </a:cubicBezTo>
                  <a:cubicBezTo>
                    <a:pt x="211" y="265"/>
                    <a:pt x="206" y="266"/>
                    <a:pt x="201" y="266"/>
                  </a:cubicBezTo>
                  <a:cubicBezTo>
                    <a:pt x="196" y="266"/>
                    <a:pt x="191" y="265"/>
                    <a:pt x="187" y="264"/>
                  </a:cubicBezTo>
                  <a:cubicBezTo>
                    <a:pt x="183" y="262"/>
                    <a:pt x="179" y="260"/>
                    <a:pt x="176" y="257"/>
                  </a:cubicBezTo>
                  <a:cubicBezTo>
                    <a:pt x="173" y="254"/>
                    <a:pt x="171" y="250"/>
                    <a:pt x="171" y="246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6" y="160"/>
                    <a:pt x="165" y="158"/>
                    <a:pt x="163" y="157"/>
                  </a:cubicBezTo>
                  <a:cubicBezTo>
                    <a:pt x="161" y="156"/>
                    <a:pt x="159" y="158"/>
                    <a:pt x="157" y="163"/>
                  </a:cubicBezTo>
                  <a:cubicBezTo>
                    <a:pt x="152" y="173"/>
                    <a:pt x="147" y="182"/>
                    <a:pt x="144" y="189"/>
                  </a:cubicBezTo>
                  <a:cubicBezTo>
                    <a:pt x="140" y="197"/>
                    <a:pt x="137" y="202"/>
                    <a:pt x="133" y="207"/>
                  </a:cubicBezTo>
                  <a:cubicBezTo>
                    <a:pt x="130" y="211"/>
                    <a:pt x="127" y="214"/>
                    <a:pt x="124" y="216"/>
                  </a:cubicBezTo>
                  <a:cubicBezTo>
                    <a:pt x="121" y="218"/>
                    <a:pt x="118" y="219"/>
                    <a:pt x="114" y="219"/>
                  </a:cubicBezTo>
                  <a:cubicBezTo>
                    <a:pt x="111" y="219"/>
                    <a:pt x="108" y="218"/>
                    <a:pt x="105" y="216"/>
                  </a:cubicBezTo>
                  <a:cubicBezTo>
                    <a:pt x="102" y="214"/>
                    <a:pt x="99" y="211"/>
                    <a:pt x="96" y="207"/>
                  </a:cubicBezTo>
                  <a:cubicBezTo>
                    <a:pt x="93" y="202"/>
                    <a:pt x="89" y="197"/>
                    <a:pt x="85" y="190"/>
                  </a:cubicBezTo>
                  <a:cubicBezTo>
                    <a:pt x="80" y="182"/>
                    <a:pt x="75" y="174"/>
                    <a:pt x="69" y="163"/>
                  </a:cubicBezTo>
                  <a:cubicBezTo>
                    <a:pt x="66" y="159"/>
                    <a:pt x="64" y="157"/>
                    <a:pt x="63" y="157"/>
                  </a:cubicBezTo>
                  <a:cubicBezTo>
                    <a:pt x="62" y="158"/>
                    <a:pt x="61" y="160"/>
                    <a:pt x="61" y="165"/>
                  </a:cubicBezTo>
                  <a:cubicBezTo>
                    <a:pt x="60" y="246"/>
                    <a:pt x="60" y="246"/>
                    <a:pt x="60" y="246"/>
                  </a:cubicBezTo>
                  <a:cubicBezTo>
                    <a:pt x="60" y="251"/>
                    <a:pt x="58" y="256"/>
                    <a:pt x="55" y="259"/>
                  </a:cubicBezTo>
                  <a:cubicBezTo>
                    <a:pt x="52" y="263"/>
                    <a:pt x="49" y="266"/>
                    <a:pt x="44" y="267"/>
                  </a:cubicBezTo>
                  <a:cubicBezTo>
                    <a:pt x="40" y="269"/>
                    <a:pt x="35" y="270"/>
                    <a:pt x="30" y="270"/>
                  </a:cubicBezTo>
                  <a:cubicBezTo>
                    <a:pt x="25" y="270"/>
                    <a:pt x="20" y="269"/>
                    <a:pt x="16" y="268"/>
                  </a:cubicBezTo>
                  <a:cubicBezTo>
                    <a:pt x="11" y="266"/>
                    <a:pt x="8" y="264"/>
                    <a:pt x="5" y="261"/>
                  </a:cubicBezTo>
                  <a:cubicBezTo>
                    <a:pt x="2" y="258"/>
                    <a:pt x="0" y="254"/>
                    <a:pt x="0" y="25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6"/>
                    <a:pt x="3" y="13"/>
                    <a:pt x="5" y="10"/>
                  </a:cubicBezTo>
                  <a:cubicBezTo>
                    <a:pt x="8" y="8"/>
                    <a:pt x="11" y="6"/>
                    <a:pt x="15" y="5"/>
                  </a:cubicBezTo>
                  <a:cubicBezTo>
                    <a:pt x="19" y="3"/>
                    <a:pt x="23" y="2"/>
                    <a:pt x="28" y="2"/>
                  </a:cubicBezTo>
                  <a:cubicBezTo>
                    <a:pt x="33" y="1"/>
                    <a:pt x="38" y="1"/>
                    <a:pt x="42" y="0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6" name="Freeform 83"/>
            <p:cNvSpPr>
              <a:spLocks noEditPoints="1"/>
            </p:cNvSpPr>
            <p:nvPr userDrawn="1"/>
          </p:nvSpPr>
          <p:spPr bwMode="auto">
            <a:xfrm>
              <a:off x="11221245" y="6287296"/>
              <a:ext cx="111125" cy="165100"/>
            </a:xfrm>
            <a:custGeom>
              <a:avLst/>
              <a:gdLst>
                <a:gd name="T0" fmla="*/ 0 w 183"/>
                <a:gd name="T1" fmla="*/ 36 h 271"/>
                <a:gd name="T2" fmla="*/ 2 w 183"/>
                <a:gd name="T3" fmla="*/ 24 h 271"/>
                <a:gd name="T4" fmla="*/ 9 w 183"/>
                <a:gd name="T5" fmla="*/ 15 h 271"/>
                <a:gd name="T6" fmla="*/ 18 w 183"/>
                <a:gd name="T7" fmla="*/ 9 h 271"/>
                <a:gd name="T8" fmla="*/ 26 w 183"/>
                <a:gd name="T9" fmla="*/ 7 h 271"/>
                <a:gd name="T10" fmla="*/ 108 w 183"/>
                <a:gd name="T11" fmla="*/ 1 h 271"/>
                <a:gd name="T12" fmla="*/ 139 w 183"/>
                <a:gd name="T13" fmla="*/ 6 h 271"/>
                <a:gd name="T14" fmla="*/ 163 w 183"/>
                <a:gd name="T15" fmla="*/ 26 h 271"/>
                <a:gd name="T16" fmla="*/ 177 w 183"/>
                <a:gd name="T17" fmla="*/ 53 h 271"/>
                <a:gd name="T18" fmla="*/ 183 w 183"/>
                <a:gd name="T19" fmla="*/ 83 h 271"/>
                <a:gd name="T20" fmla="*/ 179 w 183"/>
                <a:gd name="T21" fmla="*/ 116 h 271"/>
                <a:gd name="T22" fmla="*/ 164 w 183"/>
                <a:gd name="T23" fmla="*/ 145 h 271"/>
                <a:gd name="T24" fmla="*/ 134 w 183"/>
                <a:gd name="T25" fmla="*/ 167 h 271"/>
                <a:gd name="T26" fmla="*/ 83 w 183"/>
                <a:gd name="T27" fmla="*/ 175 h 271"/>
                <a:gd name="T28" fmla="*/ 70 w 183"/>
                <a:gd name="T29" fmla="*/ 180 h 271"/>
                <a:gd name="T30" fmla="*/ 65 w 183"/>
                <a:gd name="T31" fmla="*/ 194 h 271"/>
                <a:gd name="T32" fmla="*/ 71 w 183"/>
                <a:gd name="T33" fmla="*/ 250 h 271"/>
                <a:gd name="T34" fmla="*/ 67 w 183"/>
                <a:gd name="T35" fmla="*/ 263 h 271"/>
                <a:gd name="T36" fmla="*/ 55 w 183"/>
                <a:gd name="T37" fmla="*/ 269 h 271"/>
                <a:gd name="T38" fmla="*/ 39 w 183"/>
                <a:gd name="T39" fmla="*/ 271 h 271"/>
                <a:gd name="T40" fmla="*/ 22 w 183"/>
                <a:gd name="T41" fmla="*/ 267 h 271"/>
                <a:gd name="T42" fmla="*/ 9 w 183"/>
                <a:gd name="T43" fmla="*/ 260 h 271"/>
                <a:gd name="T44" fmla="*/ 4 w 183"/>
                <a:gd name="T45" fmla="*/ 250 h 271"/>
                <a:gd name="T46" fmla="*/ 0 w 183"/>
                <a:gd name="T47" fmla="*/ 36 h 271"/>
                <a:gd name="T48" fmla="*/ 99 w 183"/>
                <a:gd name="T49" fmla="*/ 55 h 271"/>
                <a:gd name="T50" fmla="*/ 82 w 183"/>
                <a:gd name="T51" fmla="*/ 56 h 271"/>
                <a:gd name="T52" fmla="*/ 71 w 183"/>
                <a:gd name="T53" fmla="*/ 60 h 271"/>
                <a:gd name="T54" fmla="*/ 65 w 183"/>
                <a:gd name="T55" fmla="*/ 66 h 271"/>
                <a:gd name="T56" fmla="*/ 64 w 183"/>
                <a:gd name="T57" fmla="*/ 72 h 271"/>
                <a:gd name="T58" fmla="*/ 64 w 183"/>
                <a:gd name="T59" fmla="*/ 99 h 271"/>
                <a:gd name="T60" fmla="*/ 69 w 183"/>
                <a:gd name="T61" fmla="*/ 113 h 271"/>
                <a:gd name="T62" fmla="*/ 82 w 183"/>
                <a:gd name="T63" fmla="*/ 119 h 271"/>
                <a:gd name="T64" fmla="*/ 94 w 183"/>
                <a:gd name="T65" fmla="*/ 118 h 271"/>
                <a:gd name="T66" fmla="*/ 107 w 183"/>
                <a:gd name="T67" fmla="*/ 115 h 271"/>
                <a:gd name="T68" fmla="*/ 118 w 183"/>
                <a:gd name="T69" fmla="*/ 109 h 271"/>
                <a:gd name="T70" fmla="*/ 125 w 183"/>
                <a:gd name="T71" fmla="*/ 99 h 271"/>
                <a:gd name="T72" fmla="*/ 128 w 183"/>
                <a:gd name="T73" fmla="*/ 84 h 271"/>
                <a:gd name="T74" fmla="*/ 124 w 183"/>
                <a:gd name="T75" fmla="*/ 70 h 271"/>
                <a:gd name="T76" fmla="*/ 114 w 183"/>
                <a:gd name="T77" fmla="*/ 59 h 271"/>
                <a:gd name="T78" fmla="*/ 99 w 183"/>
                <a:gd name="T79" fmla="*/ 5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3" h="271">
                  <a:moveTo>
                    <a:pt x="0" y="36"/>
                  </a:moveTo>
                  <a:cubicBezTo>
                    <a:pt x="0" y="31"/>
                    <a:pt x="1" y="27"/>
                    <a:pt x="2" y="24"/>
                  </a:cubicBezTo>
                  <a:cubicBezTo>
                    <a:pt x="4" y="20"/>
                    <a:pt x="6" y="17"/>
                    <a:pt x="9" y="15"/>
                  </a:cubicBezTo>
                  <a:cubicBezTo>
                    <a:pt x="12" y="13"/>
                    <a:pt x="14" y="11"/>
                    <a:pt x="18" y="9"/>
                  </a:cubicBezTo>
                  <a:cubicBezTo>
                    <a:pt x="21" y="8"/>
                    <a:pt x="24" y="7"/>
                    <a:pt x="26" y="7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19" y="0"/>
                    <a:pt x="130" y="2"/>
                    <a:pt x="139" y="6"/>
                  </a:cubicBezTo>
                  <a:cubicBezTo>
                    <a:pt x="148" y="11"/>
                    <a:pt x="156" y="18"/>
                    <a:pt x="163" y="26"/>
                  </a:cubicBezTo>
                  <a:cubicBezTo>
                    <a:pt x="169" y="34"/>
                    <a:pt x="174" y="43"/>
                    <a:pt x="177" y="53"/>
                  </a:cubicBezTo>
                  <a:cubicBezTo>
                    <a:pt x="181" y="63"/>
                    <a:pt x="183" y="73"/>
                    <a:pt x="183" y="83"/>
                  </a:cubicBezTo>
                  <a:cubicBezTo>
                    <a:pt x="183" y="94"/>
                    <a:pt x="181" y="105"/>
                    <a:pt x="179" y="116"/>
                  </a:cubicBezTo>
                  <a:cubicBezTo>
                    <a:pt x="176" y="127"/>
                    <a:pt x="171" y="136"/>
                    <a:pt x="164" y="145"/>
                  </a:cubicBezTo>
                  <a:cubicBezTo>
                    <a:pt x="157" y="154"/>
                    <a:pt x="147" y="161"/>
                    <a:pt x="134" y="167"/>
                  </a:cubicBezTo>
                  <a:cubicBezTo>
                    <a:pt x="121" y="172"/>
                    <a:pt x="104" y="175"/>
                    <a:pt x="83" y="175"/>
                  </a:cubicBezTo>
                  <a:cubicBezTo>
                    <a:pt x="77" y="175"/>
                    <a:pt x="73" y="177"/>
                    <a:pt x="70" y="180"/>
                  </a:cubicBezTo>
                  <a:cubicBezTo>
                    <a:pt x="66" y="184"/>
                    <a:pt x="65" y="188"/>
                    <a:pt x="65" y="194"/>
                  </a:cubicBezTo>
                  <a:cubicBezTo>
                    <a:pt x="71" y="250"/>
                    <a:pt x="71" y="250"/>
                    <a:pt x="71" y="250"/>
                  </a:cubicBezTo>
                  <a:cubicBezTo>
                    <a:pt x="72" y="256"/>
                    <a:pt x="70" y="260"/>
                    <a:pt x="67" y="263"/>
                  </a:cubicBezTo>
                  <a:cubicBezTo>
                    <a:pt x="64" y="266"/>
                    <a:pt x="60" y="268"/>
                    <a:pt x="55" y="269"/>
                  </a:cubicBezTo>
                  <a:cubicBezTo>
                    <a:pt x="50" y="271"/>
                    <a:pt x="45" y="271"/>
                    <a:pt x="39" y="271"/>
                  </a:cubicBezTo>
                  <a:cubicBezTo>
                    <a:pt x="33" y="270"/>
                    <a:pt x="27" y="269"/>
                    <a:pt x="22" y="267"/>
                  </a:cubicBezTo>
                  <a:cubicBezTo>
                    <a:pt x="17" y="266"/>
                    <a:pt x="13" y="263"/>
                    <a:pt x="9" y="260"/>
                  </a:cubicBezTo>
                  <a:cubicBezTo>
                    <a:pt x="6" y="258"/>
                    <a:pt x="4" y="254"/>
                    <a:pt x="4" y="250"/>
                  </a:cubicBezTo>
                  <a:lnTo>
                    <a:pt x="0" y="36"/>
                  </a:lnTo>
                  <a:close/>
                  <a:moveTo>
                    <a:pt x="99" y="55"/>
                  </a:moveTo>
                  <a:cubicBezTo>
                    <a:pt x="92" y="55"/>
                    <a:pt x="87" y="55"/>
                    <a:pt x="82" y="56"/>
                  </a:cubicBezTo>
                  <a:cubicBezTo>
                    <a:pt x="77" y="57"/>
                    <a:pt x="74" y="58"/>
                    <a:pt x="71" y="60"/>
                  </a:cubicBezTo>
                  <a:cubicBezTo>
                    <a:pt x="68" y="62"/>
                    <a:pt x="66" y="64"/>
                    <a:pt x="65" y="66"/>
                  </a:cubicBezTo>
                  <a:cubicBezTo>
                    <a:pt x="64" y="68"/>
                    <a:pt x="64" y="70"/>
                    <a:pt x="64" y="72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4" y="104"/>
                    <a:pt x="66" y="109"/>
                    <a:pt x="69" y="113"/>
                  </a:cubicBezTo>
                  <a:cubicBezTo>
                    <a:pt x="73" y="117"/>
                    <a:pt x="77" y="119"/>
                    <a:pt x="82" y="119"/>
                  </a:cubicBezTo>
                  <a:cubicBezTo>
                    <a:pt x="86" y="119"/>
                    <a:pt x="90" y="119"/>
                    <a:pt x="94" y="118"/>
                  </a:cubicBezTo>
                  <a:cubicBezTo>
                    <a:pt x="99" y="117"/>
                    <a:pt x="103" y="116"/>
                    <a:pt x="107" y="115"/>
                  </a:cubicBezTo>
                  <a:cubicBezTo>
                    <a:pt x="111" y="113"/>
                    <a:pt x="115" y="111"/>
                    <a:pt x="118" y="109"/>
                  </a:cubicBezTo>
                  <a:cubicBezTo>
                    <a:pt x="121" y="106"/>
                    <a:pt x="123" y="103"/>
                    <a:pt x="125" y="99"/>
                  </a:cubicBezTo>
                  <a:cubicBezTo>
                    <a:pt x="127" y="94"/>
                    <a:pt x="128" y="89"/>
                    <a:pt x="128" y="84"/>
                  </a:cubicBezTo>
                  <a:cubicBezTo>
                    <a:pt x="127" y="79"/>
                    <a:pt x="126" y="74"/>
                    <a:pt x="124" y="70"/>
                  </a:cubicBezTo>
                  <a:cubicBezTo>
                    <a:pt x="121" y="65"/>
                    <a:pt x="118" y="62"/>
                    <a:pt x="114" y="59"/>
                  </a:cubicBezTo>
                  <a:cubicBezTo>
                    <a:pt x="110" y="56"/>
                    <a:pt x="105" y="55"/>
                    <a:pt x="99" y="55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7" name="Freeform 84"/>
            <p:cNvSpPr>
              <a:spLocks noEditPoints="1"/>
            </p:cNvSpPr>
            <p:nvPr userDrawn="1"/>
          </p:nvSpPr>
          <p:spPr bwMode="auto">
            <a:xfrm>
              <a:off x="11329195" y="6280946"/>
              <a:ext cx="131763" cy="165100"/>
            </a:xfrm>
            <a:custGeom>
              <a:avLst/>
              <a:gdLst>
                <a:gd name="T0" fmla="*/ 181 w 218"/>
                <a:gd name="T1" fmla="*/ 270 h 270"/>
                <a:gd name="T2" fmla="*/ 166 w 218"/>
                <a:gd name="T3" fmla="*/ 266 h 270"/>
                <a:gd name="T4" fmla="*/ 156 w 218"/>
                <a:gd name="T5" fmla="*/ 254 h 270"/>
                <a:gd name="T6" fmla="*/ 150 w 218"/>
                <a:gd name="T7" fmla="*/ 232 h 270"/>
                <a:gd name="T8" fmla="*/ 142 w 218"/>
                <a:gd name="T9" fmla="*/ 220 h 270"/>
                <a:gd name="T10" fmla="*/ 128 w 218"/>
                <a:gd name="T11" fmla="*/ 214 h 270"/>
                <a:gd name="T12" fmla="*/ 95 w 218"/>
                <a:gd name="T13" fmla="*/ 211 h 270"/>
                <a:gd name="T14" fmla="*/ 81 w 218"/>
                <a:gd name="T15" fmla="*/ 215 h 270"/>
                <a:gd name="T16" fmla="*/ 72 w 218"/>
                <a:gd name="T17" fmla="*/ 226 h 270"/>
                <a:gd name="T18" fmla="*/ 63 w 218"/>
                <a:gd name="T19" fmla="*/ 249 h 270"/>
                <a:gd name="T20" fmla="*/ 59 w 218"/>
                <a:gd name="T21" fmla="*/ 256 h 270"/>
                <a:gd name="T22" fmla="*/ 52 w 218"/>
                <a:gd name="T23" fmla="*/ 263 h 270"/>
                <a:gd name="T24" fmla="*/ 44 w 218"/>
                <a:gd name="T25" fmla="*/ 268 h 270"/>
                <a:gd name="T26" fmla="*/ 34 w 218"/>
                <a:gd name="T27" fmla="*/ 270 h 270"/>
                <a:gd name="T28" fmla="*/ 18 w 218"/>
                <a:gd name="T29" fmla="*/ 268 h 270"/>
                <a:gd name="T30" fmla="*/ 7 w 218"/>
                <a:gd name="T31" fmla="*/ 263 h 270"/>
                <a:gd name="T32" fmla="*/ 1 w 218"/>
                <a:gd name="T33" fmla="*/ 254 h 270"/>
                <a:gd name="T34" fmla="*/ 3 w 218"/>
                <a:gd name="T35" fmla="*/ 241 h 270"/>
                <a:gd name="T36" fmla="*/ 81 w 218"/>
                <a:gd name="T37" fmla="*/ 15 h 270"/>
                <a:gd name="T38" fmla="*/ 93 w 218"/>
                <a:gd name="T39" fmla="*/ 2 h 270"/>
                <a:gd name="T40" fmla="*/ 113 w 218"/>
                <a:gd name="T41" fmla="*/ 1 h 270"/>
                <a:gd name="T42" fmla="*/ 132 w 218"/>
                <a:gd name="T43" fmla="*/ 9 h 270"/>
                <a:gd name="T44" fmla="*/ 144 w 218"/>
                <a:gd name="T45" fmla="*/ 22 h 270"/>
                <a:gd name="T46" fmla="*/ 217 w 218"/>
                <a:gd name="T47" fmla="*/ 249 h 270"/>
                <a:gd name="T48" fmla="*/ 216 w 218"/>
                <a:gd name="T49" fmla="*/ 259 h 270"/>
                <a:gd name="T50" fmla="*/ 208 w 218"/>
                <a:gd name="T51" fmla="*/ 266 h 270"/>
                <a:gd name="T52" fmla="*/ 195 w 218"/>
                <a:gd name="T53" fmla="*/ 269 h 270"/>
                <a:gd name="T54" fmla="*/ 181 w 218"/>
                <a:gd name="T55" fmla="*/ 270 h 270"/>
                <a:gd name="T56" fmla="*/ 116 w 218"/>
                <a:gd name="T57" fmla="*/ 113 h 270"/>
                <a:gd name="T58" fmla="*/ 110 w 218"/>
                <a:gd name="T59" fmla="*/ 105 h 270"/>
                <a:gd name="T60" fmla="*/ 105 w 218"/>
                <a:gd name="T61" fmla="*/ 113 h 270"/>
                <a:gd name="T62" fmla="*/ 90 w 218"/>
                <a:gd name="T63" fmla="*/ 151 h 270"/>
                <a:gd name="T64" fmla="*/ 91 w 218"/>
                <a:gd name="T65" fmla="*/ 164 h 270"/>
                <a:gd name="T66" fmla="*/ 102 w 218"/>
                <a:gd name="T67" fmla="*/ 170 h 270"/>
                <a:gd name="T68" fmla="*/ 118 w 218"/>
                <a:gd name="T69" fmla="*/ 170 h 270"/>
                <a:gd name="T70" fmla="*/ 127 w 218"/>
                <a:gd name="T71" fmla="*/ 165 h 270"/>
                <a:gd name="T72" fmla="*/ 131 w 218"/>
                <a:gd name="T73" fmla="*/ 159 h 270"/>
                <a:gd name="T74" fmla="*/ 129 w 218"/>
                <a:gd name="T75" fmla="*/ 152 h 270"/>
                <a:gd name="T76" fmla="*/ 116 w 218"/>
                <a:gd name="T77" fmla="*/ 11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8" h="270">
                  <a:moveTo>
                    <a:pt x="181" y="270"/>
                  </a:moveTo>
                  <a:cubicBezTo>
                    <a:pt x="176" y="270"/>
                    <a:pt x="170" y="269"/>
                    <a:pt x="166" y="266"/>
                  </a:cubicBezTo>
                  <a:cubicBezTo>
                    <a:pt x="161" y="263"/>
                    <a:pt x="158" y="259"/>
                    <a:pt x="156" y="254"/>
                  </a:cubicBezTo>
                  <a:cubicBezTo>
                    <a:pt x="150" y="232"/>
                    <a:pt x="150" y="232"/>
                    <a:pt x="150" y="232"/>
                  </a:cubicBezTo>
                  <a:cubicBezTo>
                    <a:pt x="148" y="227"/>
                    <a:pt x="145" y="223"/>
                    <a:pt x="142" y="220"/>
                  </a:cubicBezTo>
                  <a:cubicBezTo>
                    <a:pt x="138" y="216"/>
                    <a:pt x="133" y="214"/>
                    <a:pt x="128" y="214"/>
                  </a:cubicBezTo>
                  <a:cubicBezTo>
                    <a:pt x="95" y="211"/>
                    <a:pt x="95" y="211"/>
                    <a:pt x="95" y="211"/>
                  </a:cubicBezTo>
                  <a:cubicBezTo>
                    <a:pt x="89" y="211"/>
                    <a:pt x="85" y="212"/>
                    <a:pt x="81" y="215"/>
                  </a:cubicBezTo>
                  <a:cubicBezTo>
                    <a:pt x="77" y="217"/>
                    <a:pt x="74" y="221"/>
                    <a:pt x="72" y="226"/>
                  </a:cubicBezTo>
                  <a:cubicBezTo>
                    <a:pt x="63" y="249"/>
                    <a:pt x="63" y="249"/>
                    <a:pt x="63" y="249"/>
                  </a:cubicBezTo>
                  <a:cubicBezTo>
                    <a:pt x="62" y="251"/>
                    <a:pt x="61" y="253"/>
                    <a:pt x="59" y="256"/>
                  </a:cubicBezTo>
                  <a:cubicBezTo>
                    <a:pt x="57" y="258"/>
                    <a:pt x="55" y="261"/>
                    <a:pt x="52" y="263"/>
                  </a:cubicBezTo>
                  <a:cubicBezTo>
                    <a:pt x="50" y="265"/>
                    <a:pt x="47" y="267"/>
                    <a:pt x="44" y="268"/>
                  </a:cubicBezTo>
                  <a:cubicBezTo>
                    <a:pt x="41" y="269"/>
                    <a:pt x="37" y="270"/>
                    <a:pt x="34" y="270"/>
                  </a:cubicBezTo>
                  <a:cubicBezTo>
                    <a:pt x="28" y="270"/>
                    <a:pt x="23" y="269"/>
                    <a:pt x="18" y="268"/>
                  </a:cubicBezTo>
                  <a:cubicBezTo>
                    <a:pt x="14" y="267"/>
                    <a:pt x="10" y="265"/>
                    <a:pt x="7" y="263"/>
                  </a:cubicBezTo>
                  <a:cubicBezTo>
                    <a:pt x="4" y="261"/>
                    <a:pt x="2" y="258"/>
                    <a:pt x="1" y="254"/>
                  </a:cubicBezTo>
                  <a:cubicBezTo>
                    <a:pt x="0" y="250"/>
                    <a:pt x="1" y="246"/>
                    <a:pt x="3" y="241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3" y="8"/>
                    <a:pt x="87" y="4"/>
                    <a:pt x="93" y="2"/>
                  </a:cubicBezTo>
                  <a:cubicBezTo>
                    <a:pt x="100" y="0"/>
                    <a:pt x="106" y="0"/>
                    <a:pt x="113" y="1"/>
                  </a:cubicBezTo>
                  <a:cubicBezTo>
                    <a:pt x="120" y="2"/>
                    <a:pt x="126" y="5"/>
                    <a:pt x="132" y="9"/>
                  </a:cubicBezTo>
                  <a:cubicBezTo>
                    <a:pt x="138" y="13"/>
                    <a:pt x="142" y="17"/>
                    <a:pt x="144" y="22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8" y="253"/>
                    <a:pt x="218" y="256"/>
                    <a:pt x="216" y="259"/>
                  </a:cubicBezTo>
                  <a:cubicBezTo>
                    <a:pt x="214" y="262"/>
                    <a:pt x="211" y="264"/>
                    <a:pt x="208" y="266"/>
                  </a:cubicBezTo>
                  <a:cubicBezTo>
                    <a:pt x="204" y="267"/>
                    <a:pt x="200" y="268"/>
                    <a:pt x="195" y="269"/>
                  </a:cubicBezTo>
                  <a:cubicBezTo>
                    <a:pt x="190" y="270"/>
                    <a:pt x="186" y="270"/>
                    <a:pt x="181" y="270"/>
                  </a:cubicBezTo>
                  <a:close/>
                  <a:moveTo>
                    <a:pt x="116" y="113"/>
                  </a:moveTo>
                  <a:cubicBezTo>
                    <a:pt x="114" y="108"/>
                    <a:pt x="112" y="106"/>
                    <a:pt x="110" y="105"/>
                  </a:cubicBezTo>
                  <a:cubicBezTo>
                    <a:pt x="108" y="105"/>
                    <a:pt x="106" y="108"/>
                    <a:pt x="105" y="113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88" y="156"/>
                    <a:pt x="89" y="160"/>
                    <a:pt x="91" y="164"/>
                  </a:cubicBezTo>
                  <a:cubicBezTo>
                    <a:pt x="94" y="167"/>
                    <a:pt x="98" y="169"/>
                    <a:pt x="102" y="170"/>
                  </a:cubicBezTo>
                  <a:cubicBezTo>
                    <a:pt x="109" y="171"/>
                    <a:pt x="114" y="170"/>
                    <a:pt x="118" y="170"/>
                  </a:cubicBezTo>
                  <a:cubicBezTo>
                    <a:pt x="122" y="169"/>
                    <a:pt x="125" y="167"/>
                    <a:pt x="127" y="165"/>
                  </a:cubicBezTo>
                  <a:cubicBezTo>
                    <a:pt x="129" y="164"/>
                    <a:pt x="130" y="162"/>
                    <a:pt x="131" y="159"/>
                  </a:cubicBezTo>
                  <a:cubicBezTo>
                    <a:pt x="131" y="157"/>
                    <a:pt x="130" y="154"/>
                    <a:pt x="129" y="152"/>
                  </a:cubicBezTo>
                  <a:lnTo>
                    <a:pt x="116" y="113"/>
                  </a:ln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8" name="Freeform 85"/>
            <p:cNvSpPr>
              <a:spLocks/>
            </p:cNvSpPr>
            <p:nvPr userDrawn="1"/>
          </p:nvSpPr>
          <p:spPr bwMode="auto">
            <a:xfrm>
              <a:off x="11470483" y="6285708"/>
              <a:ext cx="115888" cy="160338"/>
            </a:xfrm>
            <a:custGeom>
              <a:avLst/>
              <a:gdLst>
                <a:gd name="T0" fmla="*/ 106 w 191"/>
                <a:gd name="T1" fmla="*/ 266 h 266"/>
                <a:gd name="T2" fmla="*/ 58 w 191"/>
                <a:gd name="T3" fmla="*/ 256 h 266"/>
                <a:gd name="T4" fmla="*/ 25 w 191"/>
                <a:gd name="T5" fmla="*/ 227 h 266"/>
                <a:gd name="T6" fmla="*/ 6 w 191"/>
                <a:gd name="T7" fmla="*/ 185 h 266"/>
                <a:gd name="T8" fmla="*/ 0 w 191"/>
                <a:gd name="T9" fmla="*/ 134 h 266"/>
                <a:gd name="T10" fmla="*/ 6 w 191"/>
                <a:gd name="T11" fmla="*/ 84 h 266"/>
                <a:gd name="T12" fmla="*/ 25 w 191"/>
                <a:gd name="T13" fmla="*/ 41 h 266"/>
                <a:gd name="T14" fmla="*/ 58 w 191"/>
                <a:gd name="T15" fmla="*/ 11 h 266"/>
                <a:gd name="T16" fmla="*/ 106 w 191"/>
                <a:gd name="T17" fmla="*/ 2 h 266"/>
                <a:gd name="T18" fmla="*/ 143 w 191"/>
                <a:gd name="T19" fmla="*/ 10 h 266"/>
                <a:gd name="T20" fmla="*/ 174 w 191"/>
                <a:gd name="T21" fmla="*/ 30 h 266"/>
                <a:gd name="T22" fmla="*/ 182 w 191"/>
                <a:gd name="T23" fmla="*/ 44 h 266"/>
                <a:gd name="T24" fmla="*/ 183 w 191"/>
                <a:gd name="T25" fmla="*/ 59 h 266"/>
                <a:gd name="T26" fmla="*/ 176 w 191"/>
                <a:gd name="T27" fmla="*/ 73 h 266"/>
                <a:gd name="T28" fmla="*/ 162 w 191"/>
                <a:gd name="T29" fmla="*/ 81 h 266"/>
                <a:gd name="T30" fmla="*/ 146 w 191"/>
                <a:gd name="T31" fmla="*/ 79 h 266"/>
                <a:gd name="T32" fmla="*/ 135 w 191"/>
                <a:gd name="T33" fmla="*/ 71 h 266"/>
                <a:gd name="T34" fmla="*/ 124 w 191"/>
                <a:gd name="T35" fmla="*/ 62 h 266"/>
                <a:gd name="T36" fmla="*/ 106 w 191"/>
                <a:gd name="T37" fmla="*/ 58 h 266"/>
                <a:gd name="T38" fmla="*/ 84 w 191"/>
                <a:gd name="T39" fmla="*/ 68 h 266"/>
                <a:gd name="T40" fmla="*/ 71 w 191"/>
                <a:gd name="T41" fmla="*/ 87 h 266"/>
                <a:gd name="T42" fmla="*/ 66 w 191"/>
                <a:gd name="T43" fmla="*/ 110 h 266"/>
                <a:gd name="T44" fmla="*/ 64 w 191"/>
                <a:gd name="T45" fmla="*/ 134 h 266"/>
                <a:gd name="T46" fmla="*/ 66 w 191"/>
                <a:gd name="T47" fmla="*/ 159 h 266"/>
                <a:gd name="T48" fmla="*/ 72 w 191"/>
                <a:gd name="T49" fmla="*/ 183 h 266"/>
                <a:gd name="T50" fmla="*/ 84 w 191"/>
                <a:gd name="T51" fmla="*/ 202 h 266"/>
                <a:gd name="T52" fmla="*/ 106 w 191"/>
                <a:gd name="T53" fmla="*/ 209 h 266"/>
                <a:gd name="T54" fmla="*/ 119 w 191"/>
                <a:gd name="T55" fmla="*/ 207 h 266"/>
                <a:gd name="T56" fmla="*/ 127 w 191"/>
                <a:gd name="T57" fmla="*/ 200 h 266"/>
                <a:gd name="T58" fmla="*/ 132 w 191"/>
                <a:gd name="T59" fmla="*/ 192 h 266"/>
                <a:gd name="T60" fmla="*/ 139 w 191"/>
                <a:gd name="T61" fmla="*/ 182 h 266"/>
                <a:gd name="T62" fmla="*/ 149 w 191"/>
                <a:gd name="T63" fmla="*/ 175 h 266"/>
                <a:gd name="T64" fmla="*/ 162 w 191"/>
                <a:gd name="T65" fmla="*/ 175 h 266"/>
                <a:gd name="T66" fmla="*/ 175 w 191"/>
                <a:gd name="T67" fmla="*/ 181 h 266"/>
                <a:gd name="T68" fmla="*/ 187 w 191"/>
                <a:gd name="T69" fmla="*/ 190 h 266"/>
                <a:gd name="T70" fmla="*/ 189 w 191"/>
                <a:gd name="T71" fmla="*/ 209 h 266"/>
                <a:gd name="T72" fmla="*/ 176 w 191"/>
                <a:gd name="T73" fmla="*/ 234 h 266"/>
                <a:gd name="T74" fmla="*/ 149 w 191"/>
                <a:gd name="T75" fmla="*/ 257 h 266"/>
                <a:gd name="T76" fmla="*/ 106 w 191"/>
                <a:gd name="T7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1" h="266">
                  <a:moveTo>
                    <a:pt x="106" y="266"/>
                  </a:moveTo>
                  <a:cubicBezTo>
                    <a:pt x="87" y="266"/>
                    <a:pt x="71" y="263"/>
                    <a:pt x="58" y="256"/>
                  </a:cubicBezTo>
                  <a:cubicBezTo>
                    <a:pt x="44" y="248"/>
                    <a:pt x="33" y="239"/>
                    <a:pt x="25" y="227"/>
                  </a:cubicBezTo>
                  <a:cubicBezTo>
                    <a:pt x="16" y="215"/>
                    <a:pt x="10" y="201"/>
                    <a:pt x="6" y="185"/>
                  </a:cubicBezTo>
                  <a:cubicBezTo>
                    <a:pt x="2" y="169"/>
                    <a:pt x="0" y="152"/>
                    <a:pt x="0" y="134"/>
                  </a:cubicBezTo>
                  <a:cubicBezTo>
                    <a:pt x="0" y="117"/>
                    <a:pt x="2" y="101"/>
                    <a:pt x="6" y="84"/>
                  </a:cubicBezTo>
                  <a:cubicBezTo>
                    <a:pt x="10" y="68"/>
                    <a:pt x="16" y="53"/>
                    <a:pt x="25" y="41"/>
                  </a:cubicBezTo>
                  <a:cubicBezTo>
                    <a:pt x="33" y="28"/>
                    <a:pt x="45" y="18"/>
                    <a:pt x="58" y="11"/>
                  </a:cubicBezTo>
                  <a:cubicBezTo>
                    <a:pt x="72" y="3"/>
                    <a:pt x="88" y="0"/>
                    <a:pt x="106" y="2"/>
                  </a:cubicBezTo>
                  <a:cubicBezTo>
                    <a:pt x="119" y="2"/>
                    <a:pt x="131" y="5"/>
                    <a:pt x="143" y="10"/>
                  </a:cubicBezTo>
                  <a:cubicBezTo>
                    <a:pt x="155" y="14"/>
                    <a:pt x="165" y="21"/>
                    <a:pt x="174" y="30"/>
                  </a:cubicBezTo>
                  <a:cubicBezTo>
                    <a:pt x="178" y="34"/>
                    <a:pt x="181" y="39"/>
                    <a:pt x="182" y="44"/>
                  </a:cubicBezTo>
                  <a:cubicBezTo>
                    <a:pt x="183" y="49"/>
                    <a:pt x="184" y="54"/>
                    <a:pt x="183" y="59"/>
                  </a:cubicBezTo>
                  <a:cubicBezTo>
                    <a:pt x="182" y="64"/>
                    <a:pt x="179" y="69"/>
                    <a:pt x="176" y="73"/>
                  </a:cubicBezTo>
                  <a:cubicBezTo>
                    <a:pt x="172" y="77"/>
                    <a:pt x="168" y="79"/>
                    <a:pt x="162" y="81"/>
                  </a:cubicBezTo>
                  <a:cubicBezTo>
                    <a:pt x="155" y="82"/>
                    <a:pt x="150" y="82"/>
                    <a:pt x="146" y="79"/>
                  </a:cubicBezTo>
                  <a:cubicBezTo>
                    <a:pt x="142" y="77"/>
                    <a:pt x="139" y="74"/>
                    <a:pt x="135" y="71"/>
                  </a:cubicBezTo>
                  <a:cubicBezTo>
                    <a:pt x="132" y="68"/>
                    <a:pt x="128" y="64"/>
                    <a:pt x="124" y="62"/>
                  </a:cubicBezTo>
                  <a:cubicBezTo>
                    <a:pt x="119" y="59"/>
                    <a:pt x="114" y="58"/>
                    <a:pt x="106" y="58"/>
                  </a:cubicBezTo>
                  <a:cubicBezTo>
                    <a:pt x="97" y="59"/>
                    <a:pt x="89" y="62"/>
                    <a:pt x="84" y="68"/>
                  </a:cubicBezTo>
                  <a:cubicBezTo>
                    <a:pt x="78" y="73"/>
                    <a:pt x="74" y="79"/>
                    <a:pt x="71" y="87"/>
                  </a:cubicBezTo>
                  <a:cubicBezTo>
                    <a:pt x="68" y="94"/>
                    <a:pt x="66" y="102"/>
                    <a:pt x="66" y="110"/>
                  </a:cubicBezTo>
                  <a:cubicBezTo>
                    <a:pt x="65" y="119"/>
                    <a:pt x="64" y="127"/>
                    <a:pt x="64" y="134"/>
                  </a:cubicBezTo>
                  <a:cubicBezTo>
                    <a:pt x="64" y="142"/>
                    <a:pt x="65" y="150"/>
                    <a:pt x="66" y="159"/>
                  </a:cubicBezTo>
                  <a:cubicBezTo>
                    <a:pt x="67" y="168"/>
                    <a:pt x="69" y="176"/>
                    <a:pt x="72" y="183"/>
                  </a:cubicBezTo>
                  <a:cubicBezTo>
                    <a:pt x="75" y="191"/>
                    <a:pt x="79" y="197"/>
                    <a:pt x="84" y="202"/>
                  </a:cubicBezTo>
                  <a:cubicBezTo>
                    <a:pt x="90" y="207"/>
                    <a:pt x="97" y="209"/>
                    <a:pt x="106" y="209"/>
                  </a:cubicBezTo>
                  <a:cubicBezTo>
                    <a:pt x="112" y="209"/>
                    <a:pt x="116" y="208"/>
                    <a:pt x="119" y="207"/>
                  </a:cubicBezTo>
                  <a:cubicBezTo>
                    <a:pt x="122" y="205"/>
                    <a:pt x="124" y="203"/>
                    <a:pt x="127" y="200"/>
                  </a:cubicBezTo>
                  <a:cubicBezTo>
                    <a:pt x="129" y="198"/>
                    <a:pt x="131" y="195"/>
                    <a:pt x="132" y="192"/>
                  </a:cubicBezTo>
                  <a:cubicBezTo>
                    <a:pt x="134" y="188"/>
                    <a:pt x="137" y="185"/>
                    <a:pt x="139" y="182"/>
                  </a:cubicBezTo>
                  <a:cubicBezTo>
                    <a:pt x="142" y="178"/>
                    <a:pt x="146" y="176"/>
                    <a:pt x="149" y="175"/>
                  </a:cubicBezTo>
                  <a:cubicBezTo>
                    <a:pt x="153" y="174"/>
                    <a:pt x="157" y="174"/>
                    <a:pt x="162" y="175"/>
                  </a:cubicBezTo>
                  <a:cubicBezTo>
                    <a:pt x="166" y="176"/>
                    <a:pt x="170" y="178"/>
                    <a:pt x="175" y="181"/>
                  </a:cubicBezTo>
                  <a:cubicBezTo>
                    <a:pt x="179" y="184"/>
                    <a:pt x="183" y="187"/>
                    <a:pt x="187" y="190"/>
                  </a:cubicBezTo>
                  <a:cubicBezTo>
                    <a:pt x="190" y="194"/>
                    <a:pt x="191" y="200"/>
                    <a:pt x="189" y="209"/>
                  </a:cubicBezTo>
                  <a:cubicBezTo>
                    <a:pt x="187" y="217"/>
                    <a:pt x="183" y="226"/>
                    <a:pt x="176" y="234"/>
                  </a:cubicBezTo>
                  <a:cubicBezTo>
                    <a:pt x="169" y="243"/>
                    <a:pt x="160" y="250"/>
                    <a:pt x="149" y="257"/>
                  </a:cubicBezTo>
                  <a:cubicBezTo>
                    <a:pt x="137" y="263"/>
                    <a:pt x="123" y="266"/>
                    <a:pt x="106" y="266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29" name="Freeform 86"/>
            <p:cNvSpPr>
              <a:spLocks/>
            </p:cNvSpPr>
            <p:nvPr userDrawn="1"/>
          </p:nvSpPr>
          <p:spPr bwMode="auto">
            <a:xfrm>
              <a:off x="11592720" y="6285708"/>
              <a:ext cx="122238" cy="158750"/>
            </a:xfrm>
            <a:custGeom>
              <a:avLst/>
              <a:gdLst>
                <a:gd name="T0" fmla="*/ 151 w 200"/>
                <a:gd name="T1" fmla="*/ 58 h 260"/>
                <a:gd name="T2" fmla="*/ 135 w 200"/>
                <a:gd name="T3" fmla="*/ 65 h 260"/>
                <a:gd name="T4" fmla="*/ 128 w 200"/>
                <a:gd name="T5" fmla="*/ 81 h 260"/>
                <a:gd name="T6" fmla="*/ 133 w 200"/>
                <a:gd name="T7" fmla="*/ 238 h 260"/>
                <a:gd name="T8" fmla="*/ 127 w 200"/>
                <a:gd name="T9" fmla="*/ 254 h 260"/>
                <a:gd name="T10" fmla="*/ 109 w 200"/>
                <a:gd name="T11" fmla="*/ 260 h 260"/>
                <a:gd name="T12" fmla="*/ 89 w 200"/>
                <a:gd name="T13" fmla="*/ 256 h 260"/>
                <a:gd name="T14" fmla="*/ 77 w 200"/>
                <a:gd name="T15" fmla="*/ 250 h 260"/>
                <a:gd name="T16" fmla="*/ 71 w 200"/>
                <a:gd name="T17" fmla="*/ 242 h 260"/>
                <a:gd name="T18" fmla="*/ 69 w 200"/>
                <a:gd name="T19" fmla="*/ 233 h 260"/>
                <a:gd name="T20" fmla="*/ 72 w 200"/>
                <a:gd name="T21" fmla="*/ 81 h 260"/>
                <a:gd name="T22" fmla="*/ 66 w 200"/>
                <a:gd name="T23" fmla="*/ 65 h 260"/>
                <a:gd name="T24" fmla="*/ 50 w 200"/>
                <a:gd name="T25" fmla="*/ 58 h 260"/>
                <a:gd name="T26" fmla="*/ 23 w 200"/>
                <a:gd name="T27" fmla="*/ 58 h 260"/>
                <a:gd name="T28" fmla="*/ 7 w 200"/>
                <a:gd name="T29" fmla="*/ 50 h 260"/>
                <a:gd name="T30" fmla="*/ 0 w 200"/>
                <a:gd name="T31" fmla="*/ 29 h 260"/>
                <a:gd name="T32" fmla="*/ 7 w 200"/>
                <a:gd name="T33" fmla="*/ 11 h 260"/>
                <a:gd name="T34" fmla="*/ 23 w 200"/>
                <a:gd name="T35" fmla="*/ 3 h 260"/>
                <a:gd name="T36" fmla="*/ 178 w 200"/>
                <a:gd name="T37" fmla="*/ 0 h 260"/>
                <a:gd name="T38" fmla="*/ 194 w 200"/>
                <a:gd name="T39" fmla="*/ 8 h 260"/>
                <a:gd name="T40" fmla="*/ 199 w 200"/>
                <a:gd name="T41" fmla="*/ 34 h 260"/>
                <a:gd name="T42" fmla="*/ 190 w 200"/>
                <a:gd name="T43" fmla="*/ 51 h 260"/>
                <a:gd name="T44" fmla="*/ 173 w 200"/>
                <a:gd name="T45" fmla="*/ 58 h 260"/>
                <a:gd name="T46" fmla="*/ 151 w 200"/>
                <a:gd name="T47" fmla="*/ 58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0" h="260">
                  <a:moveTo>
                    <a:pt x="151" y="58"/>
                  </a:moveTo>
                  <a:cubicBezTo>
                    <a:pt x="145" y="58"/>
                    <a:pt x="139" y="60"/>
                    <a:pt x="135" y="65"/>
                  </a:cubicBezTo>
                  <a:cubicBezTo>
                    <a:pt x="130" y="69"/>
                    <a:pt x="128" y="75"/>
                    <a:pt x="128" y="81"/>
                  </a:cubicBezTo>
                  <a:cubicBezTo>
                    <a:pt x="133" y="238"/>
                    <a:pt x="133" y="238"/>
                    <a:pt x="133" y="238"/>
                  </a:cubicBezTo>
                  <a:cubicBezTo>
                    <a:pt x="133" y="244"/>
                    <a:pt x="131" y="249"/>
                    <a:pt x="127" y="254"/>
                  </a:cubicBezTo>
                  <a:cubicBezTo>
                    <a:pt x="122" y="258"/>
                    <a:pt x="116" y="260"/>
                    <a:pt x="109" y="260"/>
                  </a:cubicBezTo>
                  <a:cubicBezTo>
                    <a:pt x="101" y="259"/>
                    <a:pt x="95" y="258"/>
                    <a:pt x="89" y="256"/>
                  </a:cubicBezTo>
                  <a:cubicBezTo>
                    <a:pt x="84" y="254"/>
                    <a:pt x="80" y="252"/>
                    <a:pt x="77" y="250"/>
                  </a:cubicBezTo>
                  <a:cubicBezTo>
                    <a:pt x="74" y="248"/>
                    <a:pt x="72" y="245"/>
                    <a:pt x="71" y="242"/>
                  </a:cubicBezTo>
                  <a:cubicBezTo>
                    <a:pt x="70" y="239"/>
                    <a:pt x="69" y="236"/>
                    <a:pt x="69" y="233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75"/>
                    <a:pt x="70" y="69"/>
                    <a:pt x="66" y="65"/>
                  </a:cubicBezTo>
                  <a:cubicBezTo>
                    <a:pt x="62" y="60"/>
                    <a:pt x="57" y="58"/>
                    <a:pt x="50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7" y="58"/>
                    <a:pt x="12" y="55"/>
                    <a:pt x="7" y="50"/>
                  </a:cubicBezTo>
                  <a:cubicBezTo>
                    <a:pt x="2" y="45"/>
                    <a:pt x="0" y="38"/>
                    <a:pt x="0" y="29"/>
                  </a:cubicBezTo>
                  <a:cubicBezTo>
                    <a:pt x="0" y="22"/>
                    <a:pt x="2" y="16"/>
                    <a:pt x="7" y="11"/>
                  </a:cubicBezTo>
                  <a:cubicBezTo>
                    <a:pt x="12" y="6"/>
                    <a:pt x="17" y="4"/>
                    <a:pt x="23" y="3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85" y="0"/>
                    <a:pt x="190" y="3"/>
                    <a:pt x="194" y="8"/>
                  </a:cubicBezTo>
                  <a:cubicBezTo>
                    <a:pt x="198" y="13"/>
                    <a:pt x="200" y="22"/>
                    <a:pt x="199" y="34"/>
                  </a:cubicBezTo>
                  <a:cubicBezTo>
                    <a:pt x="198" y="41"/>
                    <a:pt x="195" y="46"/>
                    <a:pt x="190" y="51"/>
                  </a:cubicBezTo>
                  <a:cubicBezTo>
                    <a:pt x="185" y="56"/>
                    <a:pt x="180" y="58"/>
                    <a:pt x="173" y="58"/>
                  </a:cubicBezTo>
                  <a:lnTo>
                    <a:pt x="151" y="58"/>
                  </a:ln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0" name="Freeform 87"/>
            <p:cNvSpPr>
              <a:spLocks noEditPoints="1"/>
            </p:cNvSpPr>
            <p:nvPr userDrawn="1"/>
          </p:nvSpPr>
          <p:spPr bwMode="auto">
            <a:xfrm>
              <a:off x="11208545" y="5920583"/>
              <a:ext cx="241300" cy="300038"/>
            </a:xfrm>
            <a:custGeom>
              <a:avLst/>
              <a:gdLst>
                <a:gd name="T0" fmla="*/ 331 w 397"/>
                <a:gd name="T1" fmla="*/ 493 h 494"/>
                <a:gd name="T2" fmla="*/ 286 w 397"/>
                <a:gd name="T3" fmla="*/ 464 h 494"/>
                <a:gd name="T4" fmla="*/ 278 w 397"/>
                <a:gd name="T5" fmla="*/ 440 h 494"/>
                <a:gd name="T6" fmla="*/ 233 w 397"/>
                <a:gd name="T7" fmla="*/ 406 h 494"/>
                <a:gd name="T8" fmla="*/ 172 w 397"/>
                <a:gd name="T9" fmla="*/ 401 h 494"/>
                <a:gd name="T10" fmla="*/ 127 w 397"/>
                <a:gd name="T11" fmla="*/ 430 h 494"/>
                <a:gd name="T12" fmla="*/ 118 w 397"/>
                <a:gd name="T13" fmla="*/ 455 h 494"/>
                <a:gd name="T14" fmla="*/ 64 w 397"/>
                <a:gd name="T15" fmla="*/ 493 h 494"/>
                <a:gd name="T16" fmla="*/ 42 w 397"/>
                <a:gd name="T17" fmla="*/ 493 h 494"/>
                <a:gd name="T18" fmla="*/ 17 w 397"/>
                <a:gd name="T19" fmla="*/ 441 h 494"/>
                <a:gd name="T20" fmla="*/ 159 w 397"/>
                <a:gd name="T21" fmla="*/ 30 h 494"/>
                <a:gd name="T22" fmla="*/ 203 w 397"/>
                <a:gd name="T23" fmla="*/ 4 h 494"/>
                <a:gd name="T24" fmla="*/ 211 w 397"/>
                <a:gd name="T25" fmla="*/ 5 h 494"/>
                <a:gd name="T26" fmla="*/ 254 w 397"/>
                <a:gd name="T27" fmla="*/ 44 h 494"/>
                <a:gd name="T28" fmla="*/ 386 w 397"/>
                <a:gd name="T29" fmla="*/ 455 h 494"/>
                <a:gd name="T30" fmla="*/ 347 w 397"/>
                <a:gd name="T31" fmla="*/ 493 h 494"/>
                <a:gd name="T32" fmla="*/ 331 w 397"/>
                <a:gd name="T33" fmla="*/ 493 h 494"/>
                <a:gd name="T34" fmla="*/ 212 w 397"/>
                <a:gd name="T35" fmla="*/ 211 h 494"/>
                <a:gd name="T36" fmla="*/ 192 w 397"/>
                <a:gd name="T37" fmla="*/ 211 h 494"/>
                <a:gd name="T38" fmla="*/ 164 w 397"/>
                <a:gd name="T39" fmla="*/ 293 h 494"/>
                <a:gd name="T40" fmla="*/ 187 w 397"/>
                <a:gd name="T41" fmla="*/ 326 h 494"/>
                <a:gd name="T42" fmla="*/ 211 w 397"/>
                <a:gd name="T43" fmla="*/ 326 h 494"/>
                <a:gd name="T44" fmla="*/ 235 w 397"/>
                <a:gd name="T45" fmla="*/ 294 h 494"/>
                <a:gd name="T46" fmla="*/ 212 w 397"/>
                <a:gd name="T47" fmla="*/ 211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7" h="494">
                  <a:moveTo>
                    <a:pt x="331" y="493"/>
                  </a:moveTo>
                  <a:cubicBezTo>
                    <a:pt x="311" y="493"/>
                    <a:pt x="292" y="481"/>
                    <a:pt x="286" y="464"/>
                  </a:cubicBezTo>
                  <a:cubicBezTo>
                    <a:pt x="278" y="440"/>
                    <a:pt x="278" y="440"/>
                    <a:pt x="278" y="440"/>
                  </a:cubicBezTo>
                  <a:cubicBezTo>
                    <a:pt x="272" y="423"/>
                    <a:pt x="252" y="407"/>
                    <a:pt x="233" y="406"/>
                  </a:cubicBezTo>
                  <a:cubicBezTo>
                    <a:pt x="172" y="401"/>
                    <a:pt x="172" y="401"/>
                    <a:pt x="172" y="401"/>
                  </a:cubicBezTo>
                  <a:cubicBezTo>
                    <a:pt x="153" y="399"/>
                    <a:pt x="133" y="412"/>
                    <a:pt x="127" y="430"/>
                  </a:cubicBezTo>
                  <a:cubicBezTo>
                    <a:pt x="118" y="455"/>
                    <a:pt x="118" y="455"/>
                    <a:pt x="118" y="455"/>
                  </a:cubicBezTo>
                  <a:cubicBezTo>
                    <a:pt x="112" y="473"/>
                    <a:pt x="90" y="493"/>
                    <a:pt x="64" y="493"/>
                  </a:cubicBezTo>
                  <a:cubicBezTo>
                    <a:pt x="42" y="493"/>
                    <a:pt x="42" y="493"/>
                    <a:pt x="42" y="493"/>
                  </a:cubicBezTo>
                  <a:cubicBezTo>
                    <a:pt x="24" y="494"/>
                    <a:pt x="0" y="476"/>
                    <a:pt x="17" y="441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65" y="12"/>
                    <a:pt x="185" y="0"/>
                    <a:pt x="203" y="4"/>
                  </a:cubicBezTo>
                  <a:cubicBezTo>
                    <a:pt x="211" y="5"/>
                    <a:pt x="211" y="5"/>
                    <a:pt x="211" y="5"/>
                  </a:cubicBezTo>
                  <a:cubicBezTo>
                    <a:pt x="229" y="9"/>
                    <a:pt x="249" y="27"/>
                    <a:pt x="254" y="44"/>
                  </a:cubicBezTo>
                  <a:cubicBezTo>
                    <a:pt x="386" y="455"/>
                    <a:pt x="386" y="455"/>
                    <a:pt x="386" y="455"/>
                  </a:cubicBezTo>
                  <a:cubicBezTo>
                    <a:pt x="397" y="485"/>
                    <a:pt x="365" y="491"/>
                    <a:pt x="347" y="493"/>
                  </a:cubicBezTo>
                  <a:lnTo>
                    <a:pt x="331" y="493"/>
                  </a:lnTo>
                  <a:close/>
                  <a:moveTo>
                    <a:pt x="212" y="211"/>
                  </a:moveTo>
                  <a:cubicBezTo>
                    <a:pt x="207" y="193"/>
                    <a:pt x="198" y="193"/>
                    <a:pt x="192" y="211"/>
                  </a:cubicBezTo>
                  <a:cubicBezTo>
                    <a:pt x="164" y="293"/>
                    <a:pt x="164" y="293"/>
                    <a:pt x="164" y="293"/>
                  </a:cubicBezTo>
                  <a:cubicBezTo>
                    <a:pt x="158" y="310"/>
                    <a:pt x="168" y="325"/>
                    <a:pt x="187" y="326"/>
                  </a:cubicBezTo>
                  <a:cubicBezTo>
                    <a:pt x="211" y="326"/>
                    <a:pt x="211" y="326"/>
                    <a:pt x="211" y="326"/>
                  </a:cubicBezTo>
                  <a:cubicBezTo>
                    <a:pt x="229" y="327"/>
                    <a:pt x="240" y="312"/>
                    <a:pt x="235" y="294"/>
                  </a:cubicBezTo>
                  <a:lnTo>
                    <a:pt x="212" y="211"/>
                  </a:lnTo>
                  <a:close/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1" name="Freeform 88"/>
            <p:cNvSpPr>
              <a:spLocks/>
            </p:cNvSpPr>
            <p:nvPr userDrawn="1"/>
          </p:nvSpPr>
          <p:spPr bwMode="auto">
            <a:xfrm>
              <a:off x="10457658" y="5928521"/>
              <a:ext cx="220663" cy="292100"/>
            </a:xfrm>
            <a:custGeom>
              <a:avLst/>
              <a:gdLst>
                <a:gd name="T0" fmla="*/ 179 w 363"/>
                <a:gd name="T1" fmla="*/ 246 h 480"/>
                <a:gd name="T2" fmla="*/ 236 w 363"/>
                <a:gd name="T3" fmla="*/ 199 h 480"/>
                <a:gd name="T4" fmla="*/ 330 w 363"/>
                <a:gd name="T5" fmla="*/ 212 h 480"/>
                <a:gd name="T6" fmla="*/ 363 w 363"/>
                <a:gd name="T7" fmla="*/ 255 h 480"/>
                <a:gd name="T8" fmla="*/ 363 w 363"/>
                <a:gd name="T9" fmla="*/ 287 h 480"/>
                <a:gd name="T10" fmla="*/ 316 w 363"/>
                <a:gd name="T11" fmla="*/ 427 h 480"/>
                <a:gd name="T12" fmla="*/ 179 w 363"/>
                <a:gd name="T13" fmla="*/ 480 h 480"/>
                <a:gd name="T14" fmla="*/ 56 w 363"/>
                <a:gd name="T15" fmla="*/ 428 h 480"/>
                <a:gd name="T16" fmla="*/ 8 w 363"/>
                <a:gd name="T17" fmla="*/ 240 h 480"/>
                <a:gd name="T18" fmla="*/ 48 w 363"/>
                <a:gd name="T19" fmla="*/ 51 h 480"/>
                <a:gd name="T20" fmla="*/ 179 w 363"/>
                <a:gd name="T21" fmla="*/ 0 h 480"/>
                <a:gd name="T22" fmla="*/ 343 w 363"/>
                <a:gd name="T23" fmla="*/ 110 h 480"/>
                <a:gd name="T24" fmla="*/ 296 w 363"/>
                <a:gd name="T25" fmla="*/ 155 h 480"/>
                <a:gd name="T26" fmla="*/ 222 w 363"/>
                <a:gd name="T27" fmla="*/ 126 h 480"/>
                <a:gd name="T28" fmla="*/ 179 w 363"/>
                <a:gd name="T29" fmla="*/ 103 h 480"/>
                <a:gd name="T30" fmla="*/ 133 w 363"/>
                <a:gd name="T31" fmla="*/ 124 h 480"/>
                <a:gd name="T32" fmla="*/ 116 w 363"/>
                <a:gd name="T33" fmla="*/ 240 h 480"/>
                <a:gd name="T34" fmla="*/ 133 w 363"/>
                <a:gd name="T35" fmla="*/ 357 h 480"/>
                <a:gd name="T36" fmla="*/ 179 w 363"/>
                <a:gd name="T37" fmla="*/ 377 h 480"/>
                <a:gd name="T38" fmla="*/ 230 w 363"/>
                <a:gd name="T39" fmla="*/ 358 h 480"/>
                <a:gd name="T40" fmla="*/ 248 w 363"/>
                <a:gd name="T41" fmla="*/ 324 h 480"/>
                <a:gd name="T42" fmla="*/ 248 w 363"/>
                <a:gd name="T43" fmla="*/ 316 h 480"/>
                <a:gd name="T44" fmla="*/ 214 w 363"/>
                <a:gd name="T45" fmla="*/ 309 h 480"/>
                <a:gd name="T46" fmla="*/ 212 w 363"/>
                <a:gd name="T47" fmla="*/ 309 h 480"/>
                <a:gd name="T48" fmla="*/ 179 w 363"/>
                <a:gd name="T49" fmla="*/ 246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3" h="480">
                  <a:moveTo>
                    <a:pt x="179" y="246"/>
                  </a:moveTo>
                  <a:cubicBezTo>
                    <a:pt x="178" y="228"/>
                    <a:pt x="185" y="193"/>
                    <a:pt x="236" y="199"/>
                  </a:cubicBezTo>
                  <a:cubicBezTo>
                    <a:pt x="330" y="212"/>
                    <a:pt x="330" y="212"/>
                    <a:pt x="330" y="212"/>
                  </a:cubicBezTo>
                  <a:cubicBezTo>
                    <a:pt x="348" y="212"/>
                    <a:pt x="363" y="236"/>
                    <a:pt x="363" y="255"/>
                  </a:cubicBezTo>
                  <a:cubicBezTo>
                    <a:pt x="363" y="287"/>
                    <a:pt x="363" y="287"/>
                    <a:pt x="363" y="287"/>
                  </a:cubicBezTo>
                  <a:cubicBezTo>
                    <a:pt x="363" y="363"/>
                    <a:pt x="352" y="390"/>
                    <a:pt x="316" y="427"/>
                  </a:cubicBezTo>
                  <a:cubicBezTo>
                    <a:pt x="275" y="469"/>
                    <a:pt x="230" y="480"/>
                    <a:pt x="179" y="480"/>
                  </a:cubicBezTo>
                  <a:cubicBezTo>
                    <a:pt x="122" y="480"/>
                    <a:pt x="90" y="462"/>
                    <a:pt x="56" y="428"/>
                  </a:cubicBezTo>
                  <a:cubicBezTo>
                    <a:pt x="8" y="380"/>
                    <a:pt x="8" y="319"/>
                    <a:pt x="8" y="240"/>
                  </a:cubicBezTo>
                  <a:cubicBezTo>
                    <a:pt x="8" y="160"/>
                    <a:pt x="0" y="100"/>
                    <a:pt x="48" y="51"/>
                  </a:cubicBezTo>
                  <a:cubicBezTo>
                    <a:pt x="82" y="18"/>
                    <a:pt x="122" y="0"/>
                    <a:pt x="179" y="0"/>
                  </a:cubicBezTo>
                  <a:cubicBezTo>
                    <a:pt x="266" y="0"/>
                    <a:pt x="335" y="66"/>
                    <a:pt x="343" y="110"/>
                  </a:cubicBezTo>
                  <a:cubicBezTo>
                    <a:pt x="348" y="137"/>
                    <a:pt x="323" y="151"/>
                    <a:pt x="296" y="155"/>
                  </a:cubicBezTo>
                  <a:cubicBezTo>
                    <a:pt x="268" y="159"/>
                    <a:pt x="227" y="158"/>
                    <a:pt x="222" y="126"/>
                  </a:cubicBezTo>
                  <a:cubicBezTo>
                    <a:pt x="222" y="126"/>
                    <a:pt x="218" y="103"/>
                    <a:pt x="179" y="103"/>
                  </a:cubicBezTo>
                  <a:cubicBezTo>
                    <a:pt x="157" y="103"/>
                    <a:pt x="141" y="112"/>
                    <a:pt x="133" y="124"/>
                  </a:cubicBezTo>
                  <a:cubicBezTo>
                    <a:pt x="122" y="138"/>
                    <a:pt x="116" y="154"/>
                    <a:pt x="116" y="240"/>
                  </a:cubicBezTo>
                  <a:cubicBezTo>
                    <a:pt x="116" y="326"/>
                    <a:pt x="122" y="343"/>
                    <a:pt x="133" y="357"/>
                  </a:cubicBezTo>
                  <a:cubicBezTo>
                    <a:pt x="141" y="368"/>
                    <a:pt x="157" y="377"/>
                    <a:pt x="179" y="377"/>
                  </a:cubicBezTo>
                  <a:cubicBezTo>
                    <a:pt x="203" y="377"/>
                    <a:pt x="220" y="369"/>
                    <a:pt x="230" y="358"/>
                  </a:cubicBezTo>
                  <a:cubicBezTo>
                    <a:pt x="244" y="345"/>
                    <a:pt x="248" y="342"/>
                    <a:pt x="248" y="324"/>
                  </a:cubicBezTo>
                  <a:cubicBezTo>
                    <a:pt x="248" y="316"/>
                    <a:pt x="248" y="316"/>
                    <a:pt x="248" y="316"/>
                  </a:cubicBezTo>
                  <a:cubicBezTo>
                    <a:pt x="249" y="308"/>
                    <a:pt x="233" y="309"/>
                    <a:pt x="214" y="309"/>
                  </a:cubicBezTo>
                  <a:cubicBezTo>
                    <a:pt x="212" y="309"/>
                    <a:pt x="212" y="309"/>
                    <a:pt x="212" y="309"/>
                  </a:cubicBezTo>
                  <a:cubicBezTo>
                    <a:pt x="191" y="309"/>
                    <a:pt x="179" y="290"/>
                    <a:pt x="179" y="246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2" name="Freeform 89"/>
            <p:cNvSpPr>
              <a:spLocks/>
            </p:cNvSpPr>
            <p:nvPr userDrawn="1"/>
          </p:nvSpPr>
          <p:spPr bwMode="auto">
            <a:xfrm>
              <a:off x="10122695" y="5945983"/>
              <a:ext cx="76200" cy="274638"/>
            </a:xfrm>
            <a:custGeom>
              <a:avLst/>
              <a:gdLst>
                <a:gd name="T0" fmla="*/ 63 w 124"/>
                <a:gd name="T1" fmla="*/ 450 h 450"/>
                <a:gd name="T2" fmla="*/ 8 w 124"/>
                <a:gd name="T3" fmla="*/ 418 h 450"/>
                <a:gd name="T4" fmla="*/ 1 w 124"/>
                <a:gd name="T5" fmla="*/ 48 h 450"/>
                <a:gd name="T6" fmla="*/ 62 w 124"/>
                <a:gd name="T7" fmla="*/ 1 h 450"/>
                <a:gd name="T8" fmla="*/ 124 w 124"/>
                <a:gd name="T9" fmla="*/ 37 h 450"/>
                <a:gd name="T10" fmla="*/ 117 w 124"/>
                <a:gd name="T11" fmla="*/ 410 h 450"/>
                <a:gd name="T12" fmla="*/ 63 w 124"/>
                <a:gd name="T13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450">
                  <a:moveTo>
                    <a:pt x="63" y="450"/>
                  </a:moveTo>
                  <a:cubicBezTo>
                    <a:pt x="37" y="450"/>
                    <a:pt x="8" y="446"/>
                    <a:pt x="8" y="41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11"/>
                    <a:pt x="31" y="2"/>
                    <a:pt x="62" y="1"/>
                  </a:cubicBezTo>
                  <a:cubicBezTo>
                    <a:pt x="93" y="0"/>
                    <a:pt x="124" y="8"/>
                    <a:pt x="124" y="37"/>
                  </a:cubicBezTo>
                  <a:cubicBezTo>
                    <a:pt x="117" y="410"/>
                    <a:pt x="117" y="410"/>
                    <a:pt x="117" y="410"/>
                  </a:cubicBezTo>
                  <a:cubicBezTo>
                    <a:pt x="117" y="440"/>
                    <a:pt x="93" y="450"/>
                    <a:pt x="63" y="450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3" name="Freeform 90"/>
            <p:cNvSpPr>
              <a:spLocks/>
            </p:cNvSpPr>
            <p:nvPr userDrawn="1"/>
          </p:nvSpPr>
          <p:spPr bwMode="auto">
            <a:xfrm>
              <a:off x="9797258" y="5945983"/>
              <a:ext cx="76200" cy="274638"/>
            </a:xfrm>
            <a:custGeom>
              <a:avLst/>
              <a:gdLst>
                <a:gd name="T0" fmla="*/ 63 w 124"/>
                <a:gd name="T1" fmla="*/ 450 h 450"/>
                <a:gd name="T2" fmla="*/ 9 w 124"/>
                <a:gd name="T3" fmla="*/ 418 h 450"/>
                <a:gd name="T4" fmla="*/ 1 w 124"/>
                <a:gd name="T5" fmla="*/ 48 h 450"/>
                <a:gd name="T6" fmla="*/ 62 w 124"/>
                <a:gd name="T7" fmla="*/ 1 h 450"/>
                <a:gd name="T8" fmla="*/ 124 w 124"/>
                <a:gd name="T9" fmla="*/ 37 h 450"/>
                <a:gd name="T10" fmla="*/ 117 w 124"/>
                <a:gd name="T11" fmla="*/ 410 h 450"/>
                <a:gd name="T12" fmla="*/ 63 w 124"/>
                <a:gd name="T13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450">
                  <a:moveTo>
                    <a:pt x="63" y="450"/>
                  </a:moveTo>
                  <a:cubicBezTo>
                    <a:pt x="37" y="450"/>
                    <a:pt x="8" y="446"/>
                    <a:pt x="9" y="41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11"/>
                    <a:pt x="31" y="2"/>
                    <a:pt x="62" y="1"/>
                  </a:cubicBezTo>
                  <a:cubicBezTo>
                    <a:pt x="93" y="0"/>
                    <a:pt x="124" y="8"/>
                    <a:pt x="124" y="37"/>
                  </a:cubicBezTo>
                  <a:cubicBezTo>
                    <a:pt x="117" y="410"/>
                    <a:pt x="117" y="410"/>
                    <a:pt x="117" y="410"/>
                  </a:cubicBezTo>
                  <a:cubicBezTo>
                    <a:pt x="117" y="440"/>
                    <a:pt x="93" y="450"/>
                    <a:pt x="63" y="450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4" name="Freeform 91"/>
            <p:cNvSpPr>
              <a:spLocks/>
            </p:cNvSpPr>
            <p:nvPr userDrawn="1"/>
          </p:nvSpPr>
          <p:spPr bwMode="auto">
            <a:xfrm>
              <a:off x="11006933" y="5917408"/>
              <a:ext cx="190500" cy="303213"/>
            </a:xfrm>
            <a:custGeom>
              <a:avLst/>
              <a:gdLst>
                <a:gd name="T0" fmla="*/ 310 w 313"/>
                <a:gd name="T1" fmla="*/ 460 h 498"/>
                <a:gd name="T2" fmla="*/ 276 w 313"/>
                <a:gd name="T3" fmla="*/ 494 h 498"/>
                <a:gd name="T4" fmla="*/ 55 w 313"/>
                <a:gd name="T5" fmla="*/ 498 h 498"/>
                <a:gd name="T6" fmla="*/ 19 w 313"/>
                <a:gd name="T7" fmla="*/ 465 h 498"/>
                <a:gd name="T8" fmla="*/ 3 w 313"/>
                <a:gd name="T9" fmla="*/ 60 h 498"/>
                <a:gd name="T10" fmla="*/ 109 w 313"/>
                <a:gd name="T11" fmla="*/ 61 h 498"/>
                <a:gd name="T12" fmla="*/ 121 w 313"/>
                <a:gd name="T13" fmla="*/ 371 h 498"/>
                <a:gd name="T14" fmla="*/ 154 w 313"/>
                <a:gd name="T15" fmla="*/ 399 h 498"/>
                <a:gd name="T16" fmla="*/ 310 w 313"/>
                <a:gd name="T17" fmla="*/ 46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498">
                  <a:moveTo>
                    <a:pt x="310" y="460"/>
                  </a:moveTo>
                  <a:cubicBezTo>
                    <a:pt x="309" y="478"/>
                    <a:pt x="294" y="494"/>
                    <a:pt x="276" y="494"/>
                  </a:cubicBezTo>
                  <a:cubicBezTo>
                    <a:pt x="55" y="498"/>
                    <a:pt x="55" y="498"/>
                    <a:pt x="55" y="498"/>
                  </a:cubicBezTo>
                  <a:cubicBezTo>
                    <a:pt x="36" y="498"/>
                    <a:pt x="20" y="483"/>
                    <a:pt x="19" y="465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0" y="6"/>
                    <a:pt x="106" y="0"/>
                    <a:pt x="109" y="61"/>
                  </a:cubicBezTo>
                  <a:cubicBezTo>
                    <a:pt x="111" y="122"/>
                    <a:pt x="121" y="371"/>
                    <a:pt x="121" y="371"/>
                  </a:cubicBezTo>
                  <a:cubicBezTo>
                    <a:pt x="121" y="390"/>
                    <a:pt x="136" y="401"/>
                    <a:pt x="154" y="399"/>
                  </a:cubicBezTo>
                  <a:cubicBezTo>
                    <a:pt x="245" y="392"/>
                    <a:pt x="313" y="371"/>
                    <a:pt x="310" y="460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5" name="Freeform 92"/>
            <p:cNvSpPr>
              <a:spLocks/>
            </p:cNvSpPr>
            <p:nvPr userDrawn="1"/>
          </p:nvSpPr>
          <p:spPr bwMode="auto">
            <a:xfrm>
              <a:off x="9595645" y="5917408"/>
              <a:ext cx="190500" cy="303213"/>
            </a:xfrm>
            <a:custGeom>
              <a:avLst/>
              <a:gdLst>
                <a:gd name="T0" fmla="*/ 310 w 313"/>
                <a:gd name="T1" fmla="*/ 460 h 498"/>
                <a:gd name="T2" fmla="*/ 276 w 313"/>
                <a:gd name="T3" fmla="*/ 494 h 498"/>
                <a:gd name="T4" fmla="*/ 55 w 313"/>
                <a:gd name="T5" fmla="*/ 498 h 498"/>
                <a:gd name="T6" fmla="*/ 20 w 313"/>
                <a:gd name="T7" fmla="*/ 465 h 498"/>
                <a:gd name="T8" fmla="*/ 3 w 313"/>
                <a:gd name="T9" fmla="*/ 60 h 498"/>
                <a:gd name="T10" fmla="*/ 109 w 313"/>
                <a:gd name="T11" fmla="*/ 61 h 498"/>
                <a:gd name="T12" fmla="*/ 121 w 313"/>
                <a:gd name="T13" fmla="*/ 371 h 498"/>
                <a:gd name="T14" fmla="*/ 155 w 313"/>
                <a:gd name="T15" fmla="*/ 399 h 498"/>
                <a:gd name="T16" fmla="*/ 310 w 313"/>
                <a:gd name="T17" fmla="*/ 46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498">
                  <a:moveTo>
                    <a:pt x="310" y="460"/>
                  </a:moveTo>
                  <a:cubicBezTo>
                    <a:pt x="310" y="478"/>
                    <a:pt x="295" y="494"/>
                    <a:pt x="276" y="494"/>
                  </a:cubicBezTo>
                  <a:cubicBezTo>
                    <a:pt x="55" y="498"/>
                    <a:pt x="55" y="498"/>
                    <a:pt x="55" y="498"/>
                  </a:cubicBezTo>
                  <a:cubicBezTo>
                    <a:pt x="36" y="498"/>
                    <a:pt x="20" y="483"/>
                    <a:pt x="20" y="465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0" y="6"/>
                    <a:pt x="106" y="0"/>
                    <a:pt x="109" y="61"/>
                  </a:cubicBezTo>
                  <a:cubicBezTo>
                    <a:pt x="111" y="122"/>
                    <a:pt x="121" y="371"/>
                    <a:pt x="121" y="371"/>
                  </a:cubicBezTo>
                  <a:cubicBezTo>
                    <a:pt x="121" y="390"/>
                    <a:pt x="136" y="401"/>
                    <a:pt x="155" y="399"/>
                  </a:cubicBezTo>
                  <a:cubicBezTo>
                    <a:pt x="246" y="392"/>
                    <a:pt x="313" y="371"/>
                    <a:pt x="310" y="460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6" name="Freeform 93"/>
            <p:cNvSpPr>
              <a:spLocks/>
            </p:cNvSpPr>
            <p:nvPr userDrawn="1"/>
          </p:nvSpPr>
          <p:spPr bwMode="auto">
            <a:xfrm>
              <a:off x="11465720" y="5928521"/>
              <a:ext cx="212725" cy="292100"/>
            </a:xfrm>
            <a:custGeom>
              <a:avLst/>
              <a:gdLst>
                <a:gd name="T0" fmla="*/ 0 w 350"/>
                <a:gd name="T1" fmla="*/ 438 h 480"/>
                <a:gd name="T2" fmla="*/ 1 w 350"/>
                <a:gd name="T3" fmla="*/ 58 h 480"/>
                <a:gd name="T4" fmla="*/ 43 w 350"/>
                <a:gd name="T5" fmla="*/ 13 h 480"/>
                <a:gd name="T6" fmla="*/ 51 w 350"/>
                <a:gd name="T7" fmla="*/ 11 h 480"/>
                <a:gd name="T8" fmla="*/ 113 w 350"/>
                <a:gd name="T9" fmla="*/ 45 h 480"/>
                <a:gd name="T10" fmla="*/ 234 w 350"/>
                <a:gd name="T11" fmla="*/ 284 h 480"/>
                <a:gd name="T12" fmla="*/ 252 w 350"/>
                <a:gd name="T13" fmla="*/ 279 h 480"/>
                <a:gd name="T14" fmla="*/ 246 w 350"/>
                <a:gd name="T15" fmla="*/ 42 h 480"/>
                <a:gd name="T16" fmla="*/ 287 w 350"/>
                <a:gd name="T17" fmla="*/ 2 h 480"/>
                <a:gd name="T18" fmla="*/ 310 w 350"/>
                <a:gd name="T19" fmla="*/ 5 h 480"/>
                <a:gd name="T20" fmla="*/ 348 w 350"/>
                <a:gd name="T21" fmla="*/ 50 h 480"/>
                <a:gd name="T22" fmla="*/ 339 w 350"/>
                <a:gd name="T23" fmla="*/ 438 h 480"/>
                <a:gd name="T24" fmla="*/ 293 w 350"/>
                <a:gd name="T25" fmla="*/ 480 h 480"/>
                <a:gd name="T26" fmla="*/ 276 w 350"/>
                <a:gd name="T27" fmla="*/ 480 h 480"/>
                <a:gd name="T28" fmla="*/ 214 w 350"/>
                <a:gd name="T29" fmla="*/ 443 h 480"/>
                <a:gd name="T30" fmla="*/ 128 w 350"/>
                <a:gd name="T31" fmla="*/ 280 h 480"/>
                <a:gd name="T32" fmla="*/ 111 w 350"/>
                <a:gd name="T33" fmla="*/ 285 h 480"/>
                <a:gd name="T34" fmla="*/ 122 w 350"/>
                <a:gd name="T35" fmla="*/ 438 h 480"/>
                <a:gd name="T36" fmla="*/ 66 w 350"/>
                <a:gd name="T37" fmla="*/ 480 h 480"/>
                <a:gd name="T38" fmla="*/ 0 w 350"/>
                <a:gd name="T39" fmla="*/ 438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0" h="480">
                  <a:moveTo>
                    <a:pt x="0" y="438"/>
                  </a:moveTo>
                  <a:cubicBezTo>
                    <a:pt x="1" y="58"/>
                    <a:pt x="1" y="58"/>
                    <a:pt x="1" y="58"/>
                  </a:cubicBezTo>
                  <a:cubicBezTo>
                    <a:pt x="1" y="35"/>
                    <a:pt x="20" y="14"/>
                    <a:pt x="43" y="1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74" y="9"/>
                    <a:pt x="102" y="25"/>
                    <a:pt x="113" y="45"/>
                  </a:cubicBezTo>
                  <a:cubicBezTo>
                    <a:pt x="234" y="284"/>
                    <a:pt x="234" y="284"/>
                    <a:pt x="234" y="284"/>
                  </a:cubicBezTo>
                  <a:cubicBezTo>
                    <a:pt x="244" y="304"/>
                    <a:pt x="253" y="302"/>
                    <a:pt x="252" y="279"/>
                  </a:cubicBezTo>
                  <a:cubicBezTo>
                    <a:pt x="246" y="42"/>
                    <a:pt x="246" y="42"/>
                    <a:pt x="246" y="42"/>
                  </a:cubicBezTo>
                  <a:cubicBezTo>
                    <a:pt x="245" y="18"/>
                    <a:pt x="264" y="0"/>
                    <a:pt x="287" y="2"/>
                  </a:cubicBezTo>
                  <a:cubicBezTo>
                    <a:pt x="310" y="5"/>
                    <a:pt x="310" y="5"/>
                    <a:pt x="310" y="5"/>
                  </a:cubicBezTo>
                  <a:cubicBezTo>
                    <a:pt x="333" y="6"/>
                    <a:pt x="350" y="27"/>
                    <a:pt x="348" y="50"/>
                  </a:cubicBezTo>
                  <a:cubicBezTo>
                    <a:pt x="339" y="438"/>
                    <a:pt x="339" y="438"/>
                    <a:pt x="339" y="438"/>
                  </a:cubicBezTo>
                  <a:cubicBezTo>
                    <a:pt x="337" y="461"/>
                    <a:pt x="316" y="480"/>
                    <a:pt x="293" y="480"/>
                  </a:cubicBezTo>
                  <a:cubicBezTo>
                    <a:pt x="276" y="480"/>
                    <a:pt x="276" y="480"/>
                    <a:pt x="276" y="480"/>
                  </a:cubicBezTo>
                  <a:cubicBezTo>
                    <a:pt x="253" y="480"/>
                    <a:pt x="225" y="463"/>
                    <a:pt x="214" y="443"/>
                  </a:cubicBezTo>
                  <a:cubicBezTo>
                    <a:pt x="128" y="280"/>
                    <a:pt x="128" y="280"/>
                    <a:pt x="128" y="280"/>
                  </a:cubicBezTo>
                  <a:cubicBezTo>
                    <a:pt x="117" y="259"/>
                    <a:pt x="109" y="262"/>
                    <a:pt x="111" y="285"/>
                  </a:cubicBezTo>
                  <a:cubicBezTo>
                    <a:pt x="122" y="438"/>
                    <a:pt x="122" y="438"/>
                    <a:pt x="122" y="438"/>
                  </a:cubicBezTo>
                  <a:cubicBezTo>
                    <a:pt x="124" y="461"/>
                    <a:pt x="100" y="480"/>
                    <a:pt x="66" y="480"/>
                  </a:cubicBezTo>
                  <a:cubicBezTo>
                    <a:pt x="31" y="480"/>
                    <a:pt x="0" y="461"/>
                    <a:pt x="0" y="438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7" name="Freeform 94"/>
            <p:cNvSpPr>
              <a:spLocks/>
            </p:cNvSpPr>
            <p:nvPr userDrawn="1"/>
          </p:nvSpPr>
          <p:spPr bwMode="auto">
            <a:xfrm>
              <a:off x="10230645" y="5928521"/>
              <a:ext cx="212725" cy="292100"/>
            </a:xfrm>
            <a:custGeom>
              <a:avLst/>
              <a:gdLst>
                <a:gd name="T0" fmla="*/ 0 w 350"/>
                <a:gd name="T1" fmla="*/ 438 h 480"/>
                <a:gd name="T2" fmla="*/ 1 w 350"/>
                <a:gd name="T3" fmla="*/ 58 h 480"/>
                <a:gd name="T4" fmla="*/ 43 w 350"/>
                <a:gd name="T5" fmla="*/ 13 h 480"/>
                <a:gd name="T6" fmla="*/ 51 w 350"/>
                <a:gd name="T7" fmla="*/ 11 h 480"/>
                <a:gd name="T8" fmla="*/ 113 w 350"/>
                <a:gd name="T9" fmla="*/ 45 h 480"/>
                <a:gd name="T10" fmla="*/ 234 w 350"/>
                <a:gd name="T11" fmla="*/ 284 h 480"/>
                <a:gd name="T12" fmla="*/ 252 w 350"/>
                <a:gd name="T13" fmla="*/ 279 h 480"/>
                <a:gd name="T14" fmla="*/ 246 w 350"/>
                <a:gd name="T15" fmla="*/ 42 h 480"/>
                <a:gd name="T16" fmla="*/ 287 w 350"/>
                <a:gd name="T17" fmla="*/ 2 h 480"/>
                <a:gd name="T18" fmla="*/ 310 w 350"/>
                <a:gd name="T19" fmla="*/ 5 h 480"/>
                <a:gd name="T20" fmla="*/ 348 w 350"/>
                <a:gd name="T21" fmla="*/ 50 h 480"/>
                <a:gd name="T22" fmla="*/ 339 w 350"/>
                <a:gd name="T23" fmla="*/ 438 h 480"/>
                <a:gd name="T24" fmla="*/ 293 w 350"/>
                <a:gd name="T25" fmla="*/ 480 h 480"/>
                <a:gd name="T26" fmla="*/ 276 w 350"/>
                <a:gd name="T27" fmla="*/ 480 h 480"/>
                <a:gd name="T28" fmla="*/ 214 w 350"/>
                <a:gd name="T29" fmla="*/ 443 h 480"/>
                <a:gd name="T30" fmla="*/ 128 w 350"/>
                <a:gd name="T31" fmla="*/ 280 h 480"/>
                <a:gd name="T32" fmla="*/ 111 w 350"/>
                <a:gd name="T33" fmla="*/ 285 h 480"/>
                <a:gd name="T34" fmla="*/ 122 w 350"/>
                <a:gd name="T35" fmla="*/ 438 h 480"/>
                <a:gd name="T36" fmla="*/ 66 w 350"/>
                <a:gd name="T37" fmla="*/ 480 h 480"/>
                <a:gd name="T38" fmla="*/ 0 w 350"/>
                <a:gd name="T39" fmla="*/ 438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0" h="480">
                  <a:moveTo>
                    <a:pt x="0" y="438"/>
                  </a:moveTo>
                  <a:cubicBezTo>
                    <a:pt x="1" y="58"/>
                    <a:pt x="1" y="58"/>
                    <a:pt x="1" y="58"/>
                  </a:cubicBezTo>
                  <a:cubicBezTo>
                    <a:pt x="1" y="35"/>
                    <a:pt x="19" y="14"/>
                    <a:pt x="43" y="1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74" y="9"/>
                    <a:pt x="102" y="25"/>
                    <a:pt x="113" y="45"/>
                  </a:cubicBezTo>
                  <a:cubicBezTo>
                    <a:pt x="234" y="284"/>
                    <a:pt x="234" y="284"/>
                    <a:pt x="234" y="284"/>
                  </a:cubicBezTo>
                  <a:cubicBezTo>
                    <a:pt x="244" y="304"/>
                    <a:pt x="252" y="302"/>
                    <a:pt x="252" y="279"/>
                  </a:cubicBezTo>
                  <a:cubicBezTo>
                    <a:pt x="246" y="42"/>
                    <a:pt x="246" y="42"/>
                    <a:pt x="246" y="42"/>
                  </a:cubicBezTo>
                  <a:cubicBezTo>
                    <a:pt x="245" y="18"/>
                    <a:pt x="263" y="0"/>
                    <a:pt x="287" y="2"/>
                  </a:cubicBezTo>
                  <a:cubicBezTo>
                    <a:pt x="310" y="5"/>
                    <a:pt x="310" y="5"/>
                    <a:pt x="310" y="5"/>
                  </a:cubicBezTo>
                  <a:cubicBezTo>
                    <a:pt x="333" y="6"/>
                    <a:pt x="350" y="27"/>
                    <a:pt x="348" y="50"/>
                  </a:cubicBezTo>
                  <a:cubicBezTo>
                    <a:pt x="339" y="438"/>
                    <a:pt x="339" y="438"/>
                    <a:pt x="339" y="438"/>
                  </a:cubicBezTo>
                  <a:cubicBezTo>
                    <a:pt x="337" y="461"/>
                    <a:pt x="316" y="480"/>
                    <a:pt x="293" y="480"/>
                  </a:cubicBezTo>
                  <a:cubicBezTo>
                    <a:pt x="276" y="480"/>
                    <a:pt x="276" y="480"/>
                    <a:pt x="276" y="480"/>
                  </a:cubicBezTo>
                  <a:cubicBezTo>
                    <a:pt x="253" y="480"/>
                    <a:pt x="225" y="463"/>
                    <a:pt x="214" y="443"/>
                  </a:cubicBezTo>
                  <a:cubicBezTo>
                    <a:pt x="128" y="280"/>
                    <a:pt x="128" y="280"/>
                    <a:pt x="128" y="280"/>
                  </a:cubicBezTo>
                  <a:cubicBezTo>
                    <a:pt x="117" y="259"/>
                    <a:pt x="109" y="262"/>
                    <a:pt x="111" y="285"/>
                  </a:cubicBezTo>
                  <a:cubicBezTo>
                    <a:pt x="122" y="438"/>
                    <a:pt x="122" y="438"/>
                    <a:pt x="122" y="438"/>
                  </a:cubicBezTo>
                  <a:cubicBezTo>
                    <a:pt x="124" y="461"/>
                    <a:pt x="100" y="480"/>
                    <a:pt x="66" y="480"/>
                  </a:cubicBezTo>
                  <a:cubicBezTo>
                    <a:pt x="31" y="480"/>
                    <a:pt x="0" y="461"/>
                    <a:pt x="0" y="438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8" name="Freeform 95"/>
            <p:cNvSpPr>
              <a:spLocks noEditPoints="1"/>
            </p:cNvSpPr>
            <p:nvPr userDrawn="1"/>
          </p:nvSpPr>
          <p:spPr bwMode="auto">
            <a:xfrm>
              <a:off x="10787858" y="5920583"/>
              <a:ext cx="201613" cy="311150"/>
            </a:xfrm>
            <a:custGeom>
              <a:avLst/>
              <a:gdLst>
                <a:gd name="T0" fmla="*/ 8 w 331"/>
                <a:gd name="T1" fmla="*/ 454 h 511"/>
                <a:gd name="T2" fmla="*/ 0 w 331"/>
                <a:gd name="T3" fmla="*/ 50 h 511"/>
                <a:gd name="T4" fmla="*/ 34 w 331"/>
                <a:gd name="T5" fmla="*/ 13 h 511"/>
                <a:gd name="T6" fmla="*/ 195 w 331"/>
                <a:gd name="T7" fmla="*/ 1 h 511"/>
                <a:gd name="T8" fmla="*/ 259 w 331"/>
                <a:gd name="T9" fmla="*/ 14 h 511"/>
                <a:gd name="T10" fmla="*/ 331 w 331"/>
                <a:gd name="T11" fmla="*/ 151 h 511"/>
                <a:gd name="T12" fmla="*/ 187 w 331"/>
                <a:gd name="T13" fmla="*/ 303 h 511"/>
                <a:gd name="T14" fmla="*/ 150 w 331"/>
                <a:gd name="T15" fmla="*/ 303 h 511"/>
                <a:gd name="T16" fmla="*/ 119 w 331"/>
                <a:gd name="T17" fmla="*/ 337 h 511"/>
                <a:gd name="T18" fmla="*/ 130 w 331"/>
                <a:gd name="T19" fmla="*/ 454 h 511"/>
                <a:gd name="T20" fmla="*/ 8 w 331"/>
                <a:gd name="T21" fmla="*/ 454 h 511"/>
                <a:gd name="T22" fmla="*/ 181 w 331"/>
                <a:gd name="T23" fmla="*/ 103 h 511"/>
                <a:gd name="T24" fmla="*/ 150 w 331"/>
                <a:gd name="T25" fmla="*/ 103 h 511"/>
                <a:gd name="T26" fmla="*/ 116 w 331"/>
                <a:gd name="T27" fmla="*/ 137 h 511"/>
                <a:gd name="T28" fmla="*/ 116 w 331"/>
                <a:gd name="T29" fmla="*/ 165 h 511"/>
                <a:gd name="T30" fmla="*/ 148 w 331"/>
                <a:gd name="T31" fmla="*/ 199 h 511"/>
                <a:gd name="T32" fmla="*/ 212 w 331"/>
                <a:gd name="T33" fmla="*/ 184 h 511"/>
                <a:gd name="T34" fmla="*/ 232 w 331"/>
                <a:gd name="T35" fmla="*/ 151 h 511"/>
                <a:gd name="T36" fmla="*/ 181 w 331"/>
                <a:gd name="T37" fmla="*/ 103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1" h="511">
                  <a:moveTo>
                    <a:pt x="8" y="454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0" y="31"/>
                    <a:pt x="15" y="15"/>
                    <a:pt x="34" y="13"/>
                  </a:cubicBezTo>
                  <a:cubicBezTo>
                    <a:pt x="195" y="1"/>
                    <a:pt x="195" y="1"/>
                    <a:pt x="195" y="1"/>
                  </a:cubicBezTo>
                  <a:cubicBezTo>
                    <a:pt x="214" y="0"/>
                    <a:pt x="243" y="6"/>
                    <a:pt x="259" y="14"/>
                  </a:cubicBezTo>
                  <a:cubicBezTo>
                    <a:pt x="259" y="14"/>
                    <a:pt x="331" y="52"/>
                    <a:pt x="331" y="151"/>
                  </a:cubicBezTo>
                  <a:cubicBezTo>
                    <a:pt x="331" y="228"/>
                    <a:pt x="291" y="303"/>
                    <a:pt x="187" y="303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31" y="303"/>
                    <a:pt x="117" y="318"/>
                    <a:pt x="119" y="337"/>
                  </a:cubicBezTo>
                  <a:cubicBezTo>
                    <a:pt x="130" y="454"/>
                    <a:pt x="130" y="454"/>
                    <a:pt x="130" y="454"/>
                  </a:cubicBezTo>
                  <a:cubicBezTo>
                    <a:pt x="130" y="511"/>
                    <a:pt x="8" y="495"/>
                    <a:pt x="8" y="454"/>
                  </a:cubicBezTo>
                  <a:moveTo>
                    <a:pt x="181" y="103"/>
                  </a:moveTo>
                  <a:cubicBezTo>
                    <a:pt x="150" y="103"/>
                    <a:pt x="150" y="103"/>
                    <a:pt x="150" y="103"/>
                  </a:cubicBezTo>
                  <a:cubicBezTo>
                    <a:pt x="131" y="103"/>
                    <a:pt x="116" y="118"/>
                    <a:pt x="116" y="137"/>
                  </a:cubicBezTo>
                  <a:cubicBezTo>
                    <a:pt x="116" y="165"/>
                    <a:pt x="116" y="165"/>
                    <a:pt x="116" y="165"/>
                  </a:cubicBezTo>
                  <a:cubicBezTo>
                    <a:pt x="116" y="183"/>
                    <a:pt x="130" y="199"/>
                    <a:pt x="148" y="199"/>
                  </a:cubicBezTo>
                  <a:cubicBezTo>
                    <a:pt x="167" y="199"/>
                    <a:pt x="195" y="192"/>
                    <a:pt x="212" y="184"/>
                  </a:cubicBezTo>
                  <a:cubicBezTo>
                    <a:pt x="212" y="184"/>
                    <a:pt x="232" y="175"/>
                    <a:pt x="232" y="151"/>
                  </a:cubicBezTo>
                  <a:cubicBezTo>
                    <a:pt x="232" y="126"/>
                    <a:pt x="213" y="103"/>
                    <a:pt x="181" y="103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39" name="Freeform 96"/>
            <p:cNvSpPr>
              <a:spLocks/>
            </p:cNvSpPr>
            <p:nvPr userDrawn="1"/>
          </p:nvSpPr>
          <p:spPr bwMode="auto">
            <a:xfrm>
              <a:off x="9879808" y="5934871"/>
              <a:ext cx="220663" cy="285750"/>
            </a:xfrm>
            <a:custGeom>
              <a:avLst/>
              <a:gdLst>
                <a:gd name="T0" fmla="*/ 137 w 364"/>
                <a:gd name="T1" fmla="*/ 67 h 470"/>
                <a:gd name="T2" fmla="*/ 193 w 364"/>
                <a:gd name="T3" fmla="*/ 252 h 470"/>
                <a:gd name="T4" fmla="*/ 212 w 364"/>
                <a:gd name="T5" fmla="*/ 251 h 470"/>
                <a:gd name="T6" fmla="*/ 251 w 364"/>
                <a:gd name="T7" fmla="*/ 35 h 470"/>
                <a:gd name="T8" fmla="*/ 308 w 364"/>
                <a:gd name="T9" fmla="*/ 2 h 470"/>
                <a:gd name="T10" fmla="*/ 346 w 364"/>
                <a:gd name="T11" fmla="*/ 109 h 470"/>
                <a:gd name="T12" fmla="*/ 261 w 364"/>
                <a:gd name="T13" fmla="*/ 433 h 470"/>
                <a:gd name="T14" fmla="*/ 205 w 364"/>
                <a:gd name="T15" fmla="*/ 468 h 470"/>
                <a:gd name="T16" fmla="*/ 204 w 364"/>
                <a:gd name="T17" fmla="*/ 468 h 470"/>
                <a:gd name="T18" fmla="*/ 148 w 364"/>
                <a:gd name="T19" fmla="*/ 426 h 470"/>
                <a:gd name="T20" fmla="*/ 20 w 364"/>
                <a:gd name="T21" fmla="*/ 73 h 470"/>
                <a:gd name="T22" fmla="*/ 137 w 364"/>
                <a:gd name="T23" fmla="*/ 6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4" h="470">
                  <a:moveTo>
                    <a:pt x="137" y="67"/>
                  </a:moveTo>
                  <a:cubicBezTo>
                    <a:pt x="193" y="252"/>
                    <a:pt x="193" y="252"/>
                    <a:pt x="193" y="252"/>
                  </a:cubicBezTo>
                  <a:cubicBezTo>
                    <a:pt x="200" y="273"/>
                    <a:pt x="208" y="272"/>
                    <a:pt x="212" y="251"/>
                  </a:cubicBezTo>
                  <a:cubicBezTo>
                    <a:pt x="251" y="35"/>
                    <a:pt x="251" y="35"/>
                    <a:pt x="251" y="35"/>
                  </a:cubicBezTo>
                  <a:cubicBezTo>
                    <a:pt x="255" y="13"/>
                    <a:pt x="285" y="0"/>
                    <a:pt x="308" y="2"/>
                  </a:cubicBezTo>
                  <a:cubicBezTo>
                    <a:pt x="355" y="8"/>
                    <a:pt x="364" y="20"/>
                    <a:pt x="346" y="109"/>
                  </a:cubicBezTo>
                  <a:cubicBezTo>
                    <a:pt x="328" y="197"/>
                    <a:pt x="261" y="433"/>
                    <a:pt x="261" y="433"/>
                  </a:cubicBezTo>
                  <a:cubicBezTo>
                    <a:pt x="253" y="455"/>
                    <a:pt x="229" y="470"/>
                    <a:pt x="205" y="468"/>
                  </a:cubicBezTo>
                  <a:cubicBezTo>
                    <a:pt x="204" y="468"/>
                    <a:pt x="204" y="468"/>
                    <a:pt x="204" y="468"/>
                  </a:cubicBezTo>
                  <a:cubicBezTo>
                    <a:pt x="180" y="465"/>
                    <a:pt x="155" y="447"/>
                    <a:pt x="148" y="42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0" y="19"/>
                    <a:pt x="120" y="8"/>
                    <a:pt x="137" y="67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0" name="Freeform 97"/>
            <p:cNvSpPr>
              <a:spLocks/>
            </p:cNvSpPr>
            <p:nvPr userDrawn="1"/>
          </p:nvSpPr>
          <p:spPr bwMode="auto">
            <a:xfrm>
              <a:off x="9982995" y="5452271"/>
              <a:ext cx="90488" cy="131763"/>
            </a:xfrm>
            <a:custGeom>
              <a:avLst/>
              <a:gdLst>
                <a:gd name="T0" fmla="*/ 23 w 151"/>
                <a:gd name="T1" fmla="*/ 213 h 218"/>
                <a:gd name="T2" fmla="*/ 6 w 151"/>
                <a:gd name="T3" fmla="*/ 196 h 218"/>
                <a:gd name="T4" fmla="*/ 0 w 151"/>
                <a:gd name="T5" fmla="*/ 24 h 218"/>
                <a:gd name="T6" fmla="*/ 15 w 151"/>
                <a:gd name="T7" fmla="*/ 7 h 218"/>
                <a:gd name="T8" fmla="*/ 135 w 151"/>
                <a:gd name="T9" fmla="*/ 0 h 218"/>
                <a:gd name="T10" fmla="*/ 151 w 151"/>
                <a:gd name="T11" fmla="*/ 19 h 218"/>
                <a:gd name="T12" fmla="*/ 151 w 151"/>
                <a:gd name="T13" fmla="*/ 27 h 218"/>
                <a:gd name="T14" fmla="*/ 129 w 151"/>
                <a:gd name="T15" fmla="*/ 47 h 218"/>
                <a:gd name="T16" fmla="*/ 68 w 151"/>
                <a:gd name="T17" fmla="*/ 47 h 218"/>
                <a:gd name="T18" fmla="*/ 52 w 151"/>
                <a:gd name="T19" fmla="*/ 64 h 218"/>
                <a:gd name="T20" fmla="*/ 52 w 151"/>
                <a:gd name="T21" fmla="*/ 80 h 218"/>
                <a:gd name="T22" fmla="*/ 68 w 151"/>
                <a:gd name="T23" fmla="*/ 95 h 218"/>
                <a:gd name="T24" fmla="*/ 100 w 151"/>
                <a:gd name="T25" fmla="*/ 94 h 218"/>
                <a:gd name="T26" fmla="*/ 116 w 151"/>
                <a:gd name="T27" fmla="*/ 109 h 218"/>
                <a:gd name="T28" fmla="*/ 116 w 151"/>
                <a:gd name="T29" fmla="*/ 116 h 218"/>
                <a:gd name="T30" fmla="*/ 100 w 151"/>
                <a:gd name="T31" fmla="*/ 131 h 218"/>
                <a:gd name="T32" fmla="*/ 65 w 151"/>
                <a:gd name="T33" fmla="*/ 132 h 218"/>
                <a:gd name="T34" fmla="*/ 51 w 151"/>
                <a:gd name="T35" fmla="*/ 148 h 218"/>
                <a:gd name="T36" fmla="*/ 51 w 151"/>
                <a:gd name="T37" fmla="*/ 154 h 218"/>
                <a:gd name="T38" fmla="*/ 69 w 151"/>
                <a:gd name="T39" fmla="*/ 170 h 218"/>
                <a:gd name="T40" fmla="*/ 131 w 151"/>
                <a:gd name="T41" fmla="*/ 169 h 218"/>
                <a:gd name="T42" fmla="*/ 151 w 151"/>
                <a:gd name="T43" fmla="*/ 189 h 218"/>
                <a:gd name="T44" fmla="*/ 151 w 151"/>
                <a:gd name="T45" fmla="*/ 198 h 218"/>
                <a:gd name="T46" fmla="*/ 135 w 151"/>
                <a:gd name="T47" fmla="*/ 218 h 218"/>
                <a:gd name="T48" fmla="*/ 23 w 151"/>
                <a:gd name="T49" fmla="*/ 21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1" h="218">
                  <a:moveTo>
                    <a:pt x="23" y="213"/>
                  </a:moveTo>
                  <a:cubicBezTo>
                    <a:pt x="14" y="212"/>
                    <a:pt x="6" y="205"/>
                    <a:pt x="6" y="19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6"/>
                    <a:pt x="7" y="8"/>
                    <a:pt x="15" y="7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4" y="0"/>
                    <a:pt x="151" y="10"/>
                    <a:pt x="151" y="19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51" y="36"/>
                    <a:pt x="144" y="47"/>
                    <a:pt x="129" y="47"/>
                  </a:cubicBezTo>
                  <a:cubicBezTo>
                    <a:pt x="68" y="47"/>
                    <a:pt x="68" y="47"/>
                    <a:pt x="68" y="47"/>
                  </a:cubicBezTo>
                  <a:cubicBezTo>
                    <a:pt x="59" y="47"/>
                    <a:pt x="52" y="55"/>
                    <a:pt x="52" y="64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92"/>
                    <a:pt x="59" y="95"/>
                    <a:pt x="68" y="95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109" y="93"/>
                    <a:pt x="116" y="100"/>
                    <a:pt x="116" y="109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16" y="125"/>
                    <a:pt x="109" y="132"/>
                    <a:pt x="100" y="131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51" y="132"/>
                    <a:pt x="49" y="139"/>
                    <a:pt x="51" y="148"/>
                  </a:cubicBezTo>
                  <a:cubicBezTo>
                    <a:pt x="51" y="154"/>
                    <a:pt x="51" y="154"/>
                    <a:pt x="51" y="154"/>
                  </a:cubicBezTo>
                  <a:cubicBezTo>
                    <a:pt x="52" y="162"/>
                    <a:pt x="60" y="170"/>
                    <a:pt x="69" y="170"/>
                  </a:cubicBezTo>
                  <a:cubicBezTo>
                    <a:pt x="131" y="169"/>
                    <a:pt x="131" y="169"/>
                    <a:pt x="131" y="169"/>
                  </a:cubicBezTo>
                  <a:cubicBezTo>
                    <a:pt x="146" y="169"/>
                    <a:pt x="151" y="180"/>
                    <a:pt x="151" y="189"/>
                  </a:cubicBezTo>
                  <a:cubicBezTo>
                    <a:pt x="151" y="198"/>
                    <a:pt x="151" y="198"/>
                    <a:pt x="151" y="198"/>
                  </a:cubicBezTo>
                  <a:cubicBezTo>
                    <a:pt x="151" y="207"/>
                    <a:pt x="148" y="218"/>
                    <a:pt x="135" y="218"/>
                  </a:cubicBezTo>
                  <a:lnTo>
                    <a:pt x="23" y="213"/>
                  </a:lnTo>
                  <a:close/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1" name="Freeform 98"/>
            <p:cNvSpPr>
              <a:spLocks/>
            </p:cNvSpPr>
            <p:nvPr userDrawn="1"/>
          </p:nvSpPr>
          <p:spPr bwMode="auto">
            <a:xfrm>
              <a:off x="10194133" y="5452271"/>
              <a:ext cx="92075" cy="131763"/>
            </a:xfrm>
            <a:custGeom>
              <a:avLst/>
              <a:gdLst>
                <a:gd name="T0" fmla="*/ 23 w 152"/>
                <a:gd name="T1" fmla="*/ 213 h 218"/>
                <a:gd name="T2" fmla="*/ 7 w 152"/>
                <a:gd name="T3" fmla="*/ 196 h 218"/>
                <a:gd name="T4" fmla="*/ 1 w 152"/>
                <a:gd name="T5" fmla="*/ 24 h 218"/>
                <a:gd name="T6" fmla="*/ 16 w 152"/>
                <a:gd name="T7" fmla="*/ 7 h 218"/>
                <a:gd name="T8" fmla="*/ 136 w 152"/>
                <a:gd name="T9" fmla="*/ 0 h 218"/>
                <a:gd name="T10" fmla="*/ 152 w 152"/>
                <a:gd name="T11" fmla="*/ 19 h 218"/>
                <a:gd name="T12" fmla="*/ 152 w 152"/>
                <a:gd name="T13" fmla="*/ 27 h 218"/>
                <a:gd name="T14" fmla="*/ 130 w 152"/>
                <a:gd name="T15" fmla="*/ 47 h 218"/>
                <a:gd name="T16" fmla="*/ 68 w 152"/>
                <a:gd name="T17" fmla="*/ 47 h 218"/>
                <a:gd name="T18" fmla="*/ 52 w 152"/>
                <a:gd name="T19" fmla="*/ 64 h 218"/>
                <a:gd name="T20" fmla="*/ 53 w 152"/>
                <a:gd name="T21" fmla="*/ 80 h 218"/>
                <a:gd name="T22" fmla="*/ 69 w 152"/>
                <a:gd name="T23" fmla="*/ 95 h 218"/>
                <a:gd name="T24" fmla="*/ 101 w 152"/>
                <a:gd name="T25" fmla="*/ 94 h 218"/>
                <a:gd name="T26" fmla="*/ 117 w 152"/>
                <a:gd name="T27" fmla="*/ 109 h 218"/>
                <a:gd name="T28" fmla="*/ 117 w 152"/>
                <a:gd name="T29" fmla="*/ 116 h 218"/>
                <a:gd name="T30" fmla="*/ 101 w 152"/>
                <a:gd name="T31" fmla="*/ 131 h 218"/>
                <a:gd name="T32" fmla="*/ 65 w 152"/>
                <a:gd name="T33" fmla="*/ 132 h 218"/>
                <a:gd name="T34" fmla="*/ 51 w 152"/>
                <a:gd name="T35" fmla="*/ 148 h 218"/>
                <a:gd name="T36" fmla="*/ 52 w 152"/>
                <a:gd name="T37" fmla="*/ 154 h 218"/>
                <a:gd name="T38" fmla="*/ 70 w 152"/>
                <a:gd name="T39" fmla="*/ 170 h 218"/>
                <a:gd name="T40" fmla="*/ 132 w 152"/>
                <a:gd name="T41" fmla="*/ 169 h 218"/>
                <a:gd name="T42" fmla="*/ 152 w 152"/>
                <a:gd name="T43" fmla="*/ 189 h 218"/>
                <a:gd name="T44" fmla="*/ 152 w 152"/>
                <a:gd name="T45" fmla="*/ 198 h 218"/>
                <a:gd name="T46" fmla="*/ 136 w 152"/>
                <a:gd name="T47" fmla="*/ 218 h 218"/>
                <a:gd name="T48" fmla="*/ 23 w 152"/>
                <a:gd name="T49" fmla="*/ 21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2" h="218">
                  <a:moveTo>
                    <a:pt x="23" y="213"/>
                  </a:moveTo>
                  <a:cubicBezTo>
                    <a:pt x="14" y="212"/>
                    <a:pt x="7" y="205"/>
                    <a:pt x="7" y="196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16"/>
                    <a:pt x="7" y="8"/>
                    <a:pt x="16" y="7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5" y="0"/>
                    <a:pt x="152" y="10"/>
                    <a:pt x="152" y="19"/>
                  </a:cubicBezTo>
                  <a:cubicBezTo>
                    <a:pt x="152" y="27"/>
                    <a:pt x="152" y="27"/>
                    <a:pt x="152" y="27"/>
                  </a:cubicBezTo>
                  <a:cubicBezTo>
                    <a:pt x="152" y="36"/>
                    <a:pt x="145" y="47"/>
                    <a:pt x="130" y="47"/>
                  </a:cubicBezTo>
                  <a:cubicBezTo>
                    <a:pt x="68" y="47"/>
                    <a:pt x="68" y="47"/>
                    <a:pt x="68" y="47"/>
                  </a:cubicBezTo>
                  <a:cubicBezTo>
                    <a:pt x="59" y="47"/>
                    <a:pt x="52" y="55"/>
                    <a:pt x="52" y="64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3" y="92"/>
                    <a:pt x="60" y="95"/>
                    <a:pt x="69" y="95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10" y="93"/>
                    <a:pt x="117" y="100"/>
                    <a:pt x="117" y="109"/>
                  </a:cubicBezTo>
                  <a:cubicBezTo>
                    <a:pt x="117" y="116"/>
                    <a:pt x="117" y="116"/>
                    <a:pt x="117" y="116"/>
                  </a:cubicBezTo>
                  <a:cubicBezTo>
                    <a:pt x="117" y="125"/>
                    <a:pt x="110" y="132"/>
                    <a:pt x="101" y="131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52" y="132"/>
                    <a:pt x="50" y="139"/>
                    <a:pt x="51" y="148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53" y="162"/>
                    <a:pt x="61" y="170"/>
                    <a:pt x="70" y="170"/>
                  </a:cubicBezTo>
                  <a:cubicBezTo>
                    <a:pt x="132" y="169"/>
                    <a:pt x="132" y="169"/>
                    <a:pt x="132" y="169"/>
                  </a:cubicBezTo>
                  <a:cubicBezTo>
                    <a:pt x="147" y="169"/>
                    <a:pt x="152" y="180"/>
                    <a:pt x="152" y="189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52" y="207"/>
                    <a:pt x="149" y="218"/>
                    <a:pt x="136" y="218"/>
                  </a:cubicBezTo>
                  <a:lnTo>
                    <a:pt x="23" y="213"/>
                  </a:lnTo>
                  <a:close/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2" name="Freeform 99"/>
            <p:cNvSpPr>
              <a:spLocks/>
            </p:cNvSpPr>
            <p:nvPr userDrawn="1"/>
          </p:nvSpPr>
          <p:spPr bwMode="auto">
            <a:xfrm>
              <a:off x="9833770" y="5449096"/>
              <a:ext cx="33338" cy="134938"/>
            </a:xfrm>
            <a:custGeom>
              <a:avLst/>
              <a:gdLst>
                <a:gd name="T0" fmla="*/ 29 w 57"/>
                <a:gd name="T1" fmla="*/ 222 h 222"/>
                <a:gd name="T2" fmla="*/ 3 w 57"/>
                <a:gd name="T3" fmla="*/ 206 h 222"/>
                <a:gd name="T4" fmla="*/ 0 w 57"/>
                <a:gd name="T5" fmla="*/ 23 h 222"/>
                <a:gd name="T6" fmla="*/ 28 w 57"/>
                <a:gd name="T7" fmla="*/ 0 h 222"/>
                <a:gd name="T8" fmla="*/ 57 w 57"/>
                <a:gd name="T9" fmla="*/ 18 h 222"/>
                <a:gd name="T10" fmla="*/ 54 w 57"/>
                <a:gd name="T11" fmla="*/ 202 h 222"/>
                <a:gd name="T12" fmla="*/ 29 w 57"/>
                <a:gd name="T1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22">
                  <a:moveTo>
                    <a:pt x="29" y="222"/>
                  </a:moveTo>
                  <a:cubicBezTo>
                    <a:pt x="17" y="222"/>
                    <a:pt x="3" y="220"/>
                    <a:pt x="3" y="20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5"/>
                    <a:pt x="14" y="1"/>
                    <a:pt x="28" y="0"/>
                  </a:cubicBezTo>
                  <a:cubicBezTo>
                    <a:pt x="43" y="0"/>
                    <a:pt x="57" y="4"/>
                    <a:pt x="57" y="18"/>
                  </a:cubicBezTo>
                  <a:cubicBezTo>
                    <a:pt x="54" y="202"/>
                    <a:pt x="54" y="202"/>
                    <a:pt x="54" y="202"/>
                  </a:cubicBezTo>
                  <a:cubicBezTo>
                    <a:pt x="53" y="217"/>
                    <a:pt x="42" y="222"/>
                    <a:pt x="29" y="222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3" name="Freeform 100"/>
            <p:cNvSpPr>
              <a:spLocks/>
            </p:cNvSpPr>
            <p:nvPr userDrawn="1"/>
          </p:nvSpPr>
          <p:spPr bwMode="auto">
            <a:xfrm>
              <a:off x="9882983" y="5444333"/>
              <a:ext cx="88900" cy="139700"/>
            </a:xfrm>
            <a:custGeom>
              <a:avLst/>
              <a:gdLst>
                <a:gd name="T0" fmla="*/ 143 w 145"/>
                <a:gd name="T1" fmla="*/ 213 h 231"/>
                <a:gd name="T2" fmla="*/ 128 w 145"/>
                <a:gd name="T3" fmla="*/ 229 h 231"/>
                <a:gd name="T4" fmla="*/ 25 w 145"/>
                <a:gd name="T5" fmla="*/ 231 h 231"/>
                <a:gd name="T6" fmla="*/ 9 w 145"/>
                <a:gd name="T7" fmla="*/ 215 h 231"/>
                <a:gd name="T8" fmla="*/ 1 w 145"/>
                <a:gd name="T9" fmla="*/ 28 h 231"/>
                <a:gd name="T10" fmla="*/ 50 w 145"/>
                <a:gd name="T11" fmla="*/ 29 h 231"/>
                <a:gd name="T12" fmla="*/ 56 w 145"/>
                <a:gd name="T13" fmla="*/ 172 h 231"/>
                <a:gd name="T14" fmla="*/ 72 w 145"/>
                <a:gd name="T15" fmla="*/ 185 h 231"/>
                <a:gd name="T16" fmla="*/ 143 w 145"/>
                <a:gd name="T17" fmla="*/ 21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31">
                  <a:moveTo>
                    <a:pt x="143" y="213"/>
                  </a:moveTo>
                  <a:cubicBezTo>
                    <a:pt x="143" y="222"/>
                    <a:pt x="136" y="229"/>
                    <a:pt x="128" y="229"/>
                  </a:cubicBezTo>
                  <a:cubicBezTo>
                    <a:pt x="25" y="231"/>
                    <a:pt x="25" y="231"/>
                    <a:pt x="25" y="231"/>
                  </a:cubicBezTo>
                  <a:cubicBezTo>
                    <a:pt x="17" y="231"/>
                    <a:pt x="9" y="224"/>
                    <a:pt x="9" y="215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3"/>
                    <a:pt x="49" y="0"/>
                    <a:pt x="50" y="29"/>
                  </a:cubicBezTo>
                  <a:cubicBezTo>
                    <a:pt x="51" y="57"/>
                    <a:pt x="56" y="172"/>
                    <a:pt x="56" y="172"/>
                  </a:cubicBezTo>
                  <a:cubicBezTo>
                    <a:pt x="56" y="180"/>
                    <a:pt x="63" y="186"/>
                    <a:pt x="72" y="185"/>
                  </a:cubicBezTo>
                  <a:cubicBezTo>
                    <a:pt x="114" y="182"/>
                    <a:pt x="145" y="172"/>
                    <a:pt x="143" y="213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4" name="Freeform 101"/>
            <p:cNvSpPr>
              <a:spLocks/>
            </p:cNvSpPr>
            <p:nvPr userDrawn="1"/>
          </p:nvSpPr>
          <p:spPr bwMode="auto">
            <a:xfrm>
              <a:off x="9716295" y="5449096"/>
              <a:ext cx="98425" cy="134938"/>
            </a:xfrm>
            <a:custGeom>
              <a:avLst/>
              <a:gdLst>
                <a:gd name="T0" fmla="*/ 0 w 162"/>
                <a:gd name="T1" fmla="*/ 202 h 222"/>
                <a:gd name="T2" fmla="*/ 0 w 162"/>
                <a:gd name="T3" fmla="*/ 27 h 222"/>
                <a:gd name="T4" fmla="*/ 20 w 162"/>
                <a:gd name="T5" fmla="*/ 5 h 222"/>
                <a:gd name="T6" fmla="*/ 23 w 162"/>
                <a:gd name="T7" fmla="*/ 5 h 222"/>
                <a:gd name="T8" fmla="*/ 52 w 162"/>
                <a:gd name="T9" fmla="*/ 21 h 222"/>
                <a:gd name="T10" fmla="*/ 108 w 162"/>
                <a:gd name="T11" fmla="*/ 131 h 222"/>
                <a:gd name="T12" fmla="*/ 116 w 162"/>
                <a:gd name="T13" fmla="*/ 129 h 222"/>
                <a:gd name="T14" fmla="*/ 113 w 162"/>
                <a:gd name="T15" fmla="*/ 19 h 222"/>
                <a:gd name="T16" fmla="*/ 132 w 162"/>
                <a:gd name="T17" fmla="*/ 0 h 222"/>
                <a:gd name="T18" fmla="*/ 143 w 162"/>
                <a:gd name="T19" fmla="*/ 2 h 222"/>
                <a:gd name="T20" fmla="*/ 161 w 162"/>
                <a:gd name="T21" fmla="*/ 23 h 222"/>
                <a:gd name="T22" fmla="*/ 156 w 162"/>
                <a:gd name="T23" fmla="*/ 202 h 222"/>
                <a:gd name="T24" fmla="*/ 135 w 162"/>
                <a:gd name="T25" fmla="*/ 222 h 222"/>
                <a:gd name="T26" fmla="*/ 127 w 162"/>
                <a:gd name="T27" fmla="*/ 222 h 222"/>
                <a:gd name="T28" fmla="*/ 99 w 162"/>
                <a:gd name="T29" fmla="*/ 204 h 222"/>
                <a:gd name="T30" fmla="*/ 59 w 162"/>
                <a:gd name="T31" fmla="*/ 129 h 222"/>
                <a:gd name="T32" fmla="*/ 51 w 162"/>
                <a:gd name="T33" fmla="*/ 131 h 222"/>
                <a:gd name="T34" fmla="*/ 56 w 162"/>
                <a:gd name="T35" fmla="*/ 202 h 222"/>
                <a:gd name="T36" fmla="*/ 30 w 162"/>
                <a:gd name="T37" fmla="*/ 222 h 222"/>
                <a:gd name="T38" fmla="*/ 0 w 162"/>
                <a:gd name="T39" fmla="*/ 2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" h="222">
                  <a:moveTo>
                    <a:pt x="0" y="202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16"/>
                    <a:pt x="9" y="6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4" y="4"/>
                    <a:pt x="47" y="11"/>
                    <a:pt x="52" y="21"/>
                  </a:cubicBezTo>
                  <a:cubicBezTo>
                    <a:pt x="108" y="131"/>
                    <a:pt x="108" y="131"/>
                    <a:pt x="108" y="131"/>
                  </a:cubicBezTo>
                  <a:cubicBezTo>
                    <a:pt x="113" y="140"/>
                    <a:pt x="117" y="139"/>
                    <a:pt x="116" y="129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113" y="8"/>
                    <a:pt x="122" y="0"/>
                    <a:pt x="132" y="0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54" y="3"/>
                    <a:pt x="162" y="12"/>
                    <a:pt x="161" y="23"/>
                  </a:cubicBezTo>
                  <a:cubicBezTo>
                    <a:pt x="156" y="202"/>
                    <a:pt x="156" y="202"/>
                    <a:pt x="156" y="202"/>
                  </a:cubicBezTo>
                  <a:cubicBezTo>
                    <a:pt x="156" y="213"/>
                    <a:pt x="146" y="222"/>
                    <a:pt x="135" y="222"/>
                  </a:cubicBezTo>
                  <a:cubicBezTo>
                    <a:pt x="127" y="222"/>
                    <a:pt x="127" y="222"/>
                    <a:pt x="127" y="222"/>
                  </a:cubicBezTo>
                  <a:cubicBezTo>
                    <a:pt x="117" y="222"/>
                    <a:pt x="104" y="214"/>
                    <a:pt x="99" y="204"/>
                  </a:cubicBezTo>
                  <a:cubicBezTo>
                    <a:pt x="59" y="129"/>
                    <a:pt x="59" y="129"/>
                    <a:pt x="59" y="129"/>
                  </a:cubicBezTo>
                  <a:cubicBezTo>
                    <a:pt x="54" y="120"/>
                    <a:pt x="50" y="121"/>
                    <a:pt x="51" y="131"/>
                  </a:cubicBezTo>
                  <a:cubicBezTo>
                    <a:pt x="56" y="202"/>
                    <a:pt x="56" y="202"/>
                    <a:pt x="56" y="202"/>
                  </a:cubicBezTo>
                  <a:cubicBezTo>
                    <a:pt x="57" y="213"/>
                    <a:pt x="46" y="222"/>
                    <a:pt x="30" y="222"/>
                  </a:cubicBezTo>
                  <a:cubicBezTo>
                    <a:pt x="14" y="222"/>
                    <a:pt x="0" y="213"/>
                    <a:pt x="0" y="202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5" name="Freeform 102"/>
            <p:cNvSpPr>
              <a:spLocks noEditPoints="1"/>
            </p:cNvSpPr>
            <p:nvPr userDrawn="1"/>
          </p:nvSpPr>
          <p:spPr bwMode="auto">
            <a:xfrm>
              <a:off x="10303670" y="5453858"/>
              <a:ext cx="106363" cy="136525"/>
            </a:xfrm>
            <a:custGeom>
              <a:avLst/>
              <a:gdLst>
                <a:gd name="T0" fmla="*/ 69 w 177"/>
                <a:gd name="T1" fmla="*/ 0 h 226"/>
                <a:gd name="T2" fmla="*/ 153 w 177"/>
                <a:gd name="T3" fmla="*/ 70 h 226"/>
                <a:gd name="T4" fmla="*/ 113 w 177"/>
                <a:gd name="T5" fmla="*/ 123 h 226"/>
                <a:gd name="T6" fmla="*/ 160 w 177"/>
                <a:gd name="T7" fmla="*/ 194 h 226"/>
                <a:gd name="T8" fmla="*/ 156 w 177"/>
                <a:gd name="T9" fmla="*/ 222 h 226"/>
                <a:gd name="T10" fmla="*/ 107 w 177"/>
                <a:gd name="T11" fmla="*/ 204 h 226"/>
                <a:gd name="T12" fmla="*/ 78 w 177"/>
                <a:gd name="T13" fmla="*/ 151 h 226"/>
                <a:gd name="T14" fmla="*/ 62 w 177"/>
                <a:gd name="T15" fmla="*/ 137 h 226"/>
                <a:gd name="T16" fmla="*/ 53 w 177"/>
                <a:gd name="T17" fmla="*/ 153 h 226"/>
                <a:gd name="T18" fmla="*/ 53 w 177"/>
                <a:gd name="T19" fmla="*/ 207 h 226"/>
                <a:gd name="T20" fmla="*/ 38 w 177"/>
                <a:gd name="T21" fmla="*/ 222 h 226"/>
                <a:gd name="T22" fmla="*/ 23 w 177"/>
                <a:gd name="T23" fmla="*/ 222 h 226"/>
                <a:gd name="T24" fmla="*/ 4 w 177"/>
                <a:gd name="T25" fmla="*/ 199 h 226"/>
                <a:gd name="T26" fmla="*/ 0 w 177"/>
                <a:gd name="T27" fmla="*/ 16 h 226"/>
                <a:gd name="T28" fmla="*/ 15 w 177"/>
                <a:gd name="T29" fmla="*/ 0 h 226"/>
                <a:gd name="T30" fmla="*/ 69 w 177"/>
                <a:gd name="T31" fmla="*/ 0 h 226"/>
                <a:gd name="T32" fmla="*/ 84 w 177"/>
                <a:gd name="T33" fmla="*/ 48 h 226"/>
                <a:gd name="T34" fmla="*/ 69 w 177"/>
                <a:gd name="T35" fmla="*/ 48 h 226"/>
                <a:gd name="T36" fmla="*/ 53 w 177"/>
                <a:gd name="T37" fmla="*/ 64 h 226"/>
                <a:gd name="T38" fmla="*/ 53 w 177"/>
                <a:gd name="T39" fmla="*/ 77 h 226"/>
                <a:gd name="T40" fmla="*/ 68 w 177"/>
                <a:gd name="T41" fmla="*/ 92 h 226"/>
                <a:gd name="T42" fmla="*/ 98 w 177"/>
                <a:gd name="T43" fmla="*/ 86 h 226"/>
                <a:gd name="T44" fmla="*/ 107 w 177"/>
                <a:gd name="T45" fmla="*/ 70 h 226"/>
                <a:gd name="T46" fmla="*/ 84 w 177"/>
                <a:gd name="T47" fmla="*/ 4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7" h="226">
                  <a:moveTo>
                    <a:pt x="69" y="0"/>
                  </a:moveTo>
                  <a:cubicBezTo>
                    <a:pt x="123" y="0"/>
                    <a:pt x="152" y="26"/>
                    <a:pt x="153" y="70"/>
                  </a:cubicBezTo>
                  <a:cubicBezTo>
                    <a:pt x="153" y="100"/>
                    <a:pt x="130" y="115"/>
                    <a:pt x="113" y="123"/>
                  </a:cubicBezTo>
                  <a:cubicBezTo>
                    <a:pt x="160" y="194"/>
                    <a:pt x="160" y="194"/>
                    <a:pt x="160" y="194"/>
                  </a:cubicBezTo>
                  <a:cubicBezTo>
                    <a:pt x="160" y="194"/>
                    <a:pt x="177" y="219"/>
                    <a:pt x="156" y="222"/>
                  </a:cubicBezTo>
                  <a:cubicBezTo>
                    <a:pt x="134" y="226"/>
                    <a:pt x="117" y="220"/>
                    <a:pt x="107" y="204"/>
                  </a:cubicBezTo>
                  <a:cubicBezTo>
                    <a:pt x="78" y="151"/>
                    <a:pt x="78" y="151"/>
                    <a:pt x="78" y="151"/>
                  </a:cubicBezTo>
                  <a:cubicBezTo>
                    <a:pt x="74" y="144"/>
                    <a:pt x="67" y="137"/>
                    <a:pt x="62" y="137"/>
                  </a:cubicBezTo>
                  <a:cubicBezTo>
                    <a:pt x="57" y="137"/>
                    <a:pt x="53" y="144"/>
                    <a:pt x="53" y="153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53" y="215"/>
                    <a:pt x="46" y="222"/>
                    <a:pt x="38" y="222"/>
                  </a:cubicBezTo>
                  <a:cubicBezTo>
                    <a:pt x="23" y="222"/>
                    <a:pt x="23" y="222"/>
                    <a:pt x="23" y="222"/>
                  </a:cubicBezTo>
                  <a:cubicBezTo>
                    <a:pt x="8" y="224"/>
                    <a:pt x="4" y="208"/>
                    <a:pt x="4" y="19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lnTo>
                    <a:pt x="69" y="0"/>
                  </a:lnTo>
                  <a:close/>
                  <a:moveTo>
                    <a:pt x="84" y="48"/>
                  </a:moveTo>
                  <a:cubicBezTo>
                    <a:pt x="69" y="48"/>
                    <a:pt x="69" y="48"/>
                    <a:pt x="69" y="48"/>
                  </a:cubicBezTo>
                  <a:cubicBezTo>
                    <a:pt x="60" y="48"/>
                    <a:pt x="53" y="55"/>
                    <a:pt x="53" y="64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3" y="85"/>
                    <a:pt x="60" y="92"/>
                    <a:pt x="68" y="92"/>
                  </a:cubicBezTo>
                  <a:cubicBezTo>
                    <a:pt x="77" y="92"/>
                    <a:pt x="90" y="89"/>
                    <a:pt x="98" y="86"/>
                  </a:cubicBezTo>
                  <a:cubicBezTo>
                    <a:pt x="98" y="86"/>
                    <a:pt x="107" y="82"/>
                    <a:pt x="107" y="70"/>
                  </a:cubicBezTo>
                  <a:cubicBezTo>
                    <a:pt x="107" y="59"/>
                    <a:pt x="98" y="48"/>
                    <a:pt x="84" y="48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6" name="Freeform 103"/>
            <p:cNvSpPr>
              <a:spLocks/>
            </p:cNvSpPr>
            <p:nvPr userDrawn="1"/>
          </p:nvSpPr>
          <p:spPr bwMode="auto">
            <a:xfrm>
              <a:off x="9597233" y="5445921"/>
              <a:ext cx="101600" cy="139700"/>
            </a:xfrm>
            <a:custGeom>
              <a:avLst/>
              <a:gdLst>
                <a:gd name="T0" fmla="*/ 50 w 169"/>
                <a:gd name="T1" fmla="*/ 26 h 228"/>
                <a:gd name="T2" fmla="*/ 59 w 169"/>
                <a:gd name="T3" fmla="*/ 138 h 228"/>
                <a:gd name="T4" fmla="*/ 64 w 169"/>
                <a:gd name="T5" fmla="*/ 160 h 228"/>
                <a:gd name="T6" fmla="*/ 90 w 169"/>
                <a:gd name="T7" fmla="*/ 180 h 228"/>
                <a:gd name="T8" fmla="*/ 114 w 169"/>
                <a:gd name="T9" fmla="*/ 148 h 228"/>
                <a:gd name="T10" fmla="*/ 111 w 169"/>
                <a:gd name="T11" fmla="*/ 23 h 228"/>
                <a:gd name="T12" fmla="*/ 163 w 169"/>
                <a:gd name="T13" fmla="*/ 20 h 228"/>
                <a:gd name="T14" fmla="*/ 168 w 169"/>
                <a:gd name="T15" fmla="*/ 147 h 228"/>
                <a:gd name="T16" fmla="*/ 91 w 169"/>
                <a:gd name="T17" fmla="*/ 227 h 228"/>
                <a:gd name="T18" fmla="*/ 6 w 169"/>
                <a:gd name="T19" fmla="*/ 153 h 228"/>
                <a:gd name="T20" fmla="*/ 1 w 169"/>
                <a:gd name="T21" fmla="*/ 35 h 228"/>
                <a:gd name="T22" fmla="*/ 50 w 169"/>
                <a:gd name="T23" fmla="*/ 2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9" h="228">
                  <a:moveTo>
                    <a:pt x="50" y="26"/>
                  </a:moveTo>
                  <a:cubicBezTo>
                    <a:pt x="59" y="138"/>
                    <a:pt x="59" y="138"/>
                    <a:pt x="59" y="138"/>
                  </a:cubicBezTo>
                  <a:cubicBezTo>
                    <a:pt x="59" y="144"/>
                    <a:pt x="62" y="154"/>
                    <a:pt x="64" y="160"/>
                  </a:cubicBezTo>
                  <a:cubicBezTo>
                    <a:pt x="64" y="160"/>
                    <a:pt x="72" y="180"/>
                    <a:pt x="90" y="180"/>
                  </a:cubicBezTo>
                  <a:cubicBezTo>
                    <a:pt x="107" y="179"/>
                    <a:pt x="115" y="167"/>
                    <a:pt x="114" y="148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"/>
                    <a:pt x="162" y="1"/>
                    <a:pt x="163" y="20"/>
                  </a:cubicBezTo>
                  <a:cubicBezTo>
                    <a:pt x="168" y="147"/>
                    <a:pt x="168" y="147"/>
                    <a:pt x="168" y="147"/>
                  </a:cubicBezTo>
                  <a:cubicBezTo>
                    <a:pt x="169" y="194"/>
                    <a:pt x="137" y="225"/>
                    <a:pt x="91" y="227"/>
                  </a:cubicBezTo>
                  <a:cubicBezTo>
                    <a:pt x="46" y="228"/>
                    <a:pt x="8" y="199"/>
                    <a:pt x="6" y="153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11"/>
                    <a:pt x="48" y="0"/>
                    <a:pt x="50" y="26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7" name="Freeform 104"/>
            <p:cNvSpPr>
              <a:spLocks/>
            </p:cNvSpPr>
            <p:nvPr userDrawn="1"/>
          </p:nvSpPr>
          <p:spPr bwMode="auto">
            <a:xfrm>
              <a:off x="10084595" y="5447508"/>
              <a:ext cx="103188" cy="138113"/>
            </a:xfrm>
            <a:custGeom>
              <a:avLst/>
              <a:gdLst>
                <a:gd name="T0" fmla="*/ 63 w 168"/>
                <a:gd name="T1" fmla="*/ 32 h 225"/>
                <a:gd name="T2" fmla="*/ 89 w 168"/>
                <a:gd name="T3" fmla="*/ 120 h 225"/>
                <a:gd name="T4" fmla="*/ 98 w 168"/>
                <a:gd name="T5" fmla="*/ 120 h 225"/>
                <a:gd name="T6" fmla="*/ 116 w 168"/>
                <a:gd name="T7" fmla="*/ 16 h 225"/>
                <a:gd name="T8" fmla="*/ 142 w 168"/>
                <a:gd name="T9" fmla="*/ 1 h 225"/>
                <a:gd name="T10" fmla="*/ 160 w 168"/>
                <a:gd name="T11" fmla="*/ 52 h 225"/>
                <a:gd name="T12" fmla="*/ 120 w 168"/>
                <a:gd name="T13" fmla="*/ 207 h 225"/>
                <a:gd name="T14" fmla="*/ 95 w 168"/>
                <a:gd name="T15" fmla="*/ 223 h 225"/>
                <a:gd name="T16" fmla="*/ 94 w 168"/>
                <a:gd name="T17" fmla="*/ 223 h 225"/>
                <a:gd name="T18" fmla="*/ 68 w 168"/>
                <a:gd name="T19" fmla="*/ 203 h 225"/>
                <a:gd name="T20" fmla="*/ 9 w 168"/>
                <a:gd name="T21" fmla="*/ 35 h 225"/>
                <a:gd name="T22" fmla="*/ 63 w 168"/>
                <a:gd name="T23" fmla="*/ 3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225">
                  <a:moveTo>
                    <a:pt x="63" y="32"/>
                  </a:moveTo>
                  <a:cubicBezTo>
                    <a:pt x="89" y="120"/>
                    <a:pt x="89" y="120"/>
                    <a:pt x="89" y="120"/>
                  </a:cubicBezTo>
                  <a:cubicBezTo>
                    <a:pt x="92" y="130"/>
                    <a:pt x="96" y="130"/>
                    <a:pt x="98" y="120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18" y="6"/>
                    <a:pt x="132" y="0"/>
                    <a:pt x="142" y="1"/>
                  </a:cubicBezTo>
                  <a:cubicBezTo>
                    <a:pt x="164" y="4"/>
                    <a:pt x="168" y="9"/>
                    <a:pt x="160" y="52"/>
                  </a:cubicBezTo>
                  <a:cubicBezTo>
                    <a:pt x="152" y="94"/>
                    <a:pt x="120" y="207"/>
                    <a:pt x="120" y="207"/>
                  </a:cubicBezTo>
                  <a:cubicBezTo>
                    <a:pt x="117" y="217"/>
                    <a:pt x="106" y="225"/>
                    <a:pt x="95" y="223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83" y="222"/>
                    <a:pt x="72" y="213"/>
                    <a:pt x="68" y="203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0" y="9"/>
                    <a:pt x="55" y="4"/>
                    <a:pt x="63" y="32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8" name="Freeform 105"/>
            <p:cNvSpPr>
              <a:spLocks noEditPoints="1"/>
            </p:cNvSpPr>
            <p:nvPr userDrawn="1"/>
          </p:nvSpPr>
          <p:spPr bwMode="auto">
            <a:xfrm>
              <a:off x="10873583" y="5617371"/>
              <a:ext cx="211138" cy="261938"/>
            </a:xfrm>
            <a:custGeom>
              <a:avLst/>
              <a:gdLst>
                <a:gd name="T0" fmla="*/ 288 w 346"/>
                <a:gd name="T1" fmla="*/ 430 h 431"/>
                <a:gd name="T2" fmla="*/ 249 w 346"/>
                <a:gd name="T3" fmla="*/ 404 h 431"/>
                <a:gd name="T4" fmla="*/ 242 w 346"/>
                <a:gd name="T5" fmla="*/ 384 h 431"/>
                <a:gd name="T6" fmla="*/ 203 w 346"/>
                <a:gd name="T7" fmla="*/ 354 h 431"/>
                <a:gd name="T8" fmla="*/ 149 w 346"/>
                <a:gd name="T9" fmla="*/ 350 h 431"/>
                <a:gd name="T10" fmla="*/ 110 w 346"/>
                <a:gd name="T11" fmla="*/ 375 h 431"/>
                <a:gd name="T12" fmla="*/ 102 w 346"/>
                <a:gd name="T13" fmla="*/ 397 h 431"/>
                <a:gd name="T14" fmla="*/ 55 w 346"/>
                <a:gd name="T15" fmla="*/ 430 h 431"/>
                <a:gd name="T16" fmla="*/ 36 w 346"/>
                <a:gd name="T17" fmla="*/ 430 h 431"/>
                <a:gd name="T18" fmla="*/ 14 w 346"/>
                <a:gd name="T19" fmla="*/ 385 h 431"/>
                <a:gd name="T20" fmla="*/ 138 w 346"/>
                <a:gd name="T21" fmla="*/ 26 h 431"/>
                <a:gd name="T22" fmla="*/ 177 w 346"/>
                <a:gd name="T23" fmla="*/ 3 h 431"/>
                <a:gd name="T24" fmla="*/ 183 w 346"/>
                <a:gd name="T25" fmla="*/ 5 h 431"/>
                <a:gd name="T26" fmla="*/ 221 w 346"/>
                <a:gd name="T27" fmla="*/ 39 h 431"/>
                <a:gd name="T28" fmla="*/ 337 w 346"/>
                <a:gd name="T29" fmla="*/ 397 h 431"/>
                <a:gd name="T30" fmla="*/ 302 w 346"/>
                <a:gd name="T31" fmla="*/ 430 h 431"/>
                <a:gd name="T32" fmla="*/ 288 w 346"/>
                <a:gd name="T33" fmla="*/ 430 h 431"/>
                <a:gd name="T34" fmla="*/ 185 w 346"/>
                <a:gd name="T35" fmla="*/ 184 h 431"/>
                <a:gd name="T36" fmla="*/ 167 w 346"/>
                <a:gd name="T37" fmla="*/ 184 h 431"/>
                <a:gd name="T38" fmla="*/ 143 w 346"/>
                <a:gd name="T39" fmla="*/ 255 h 431"/>
                <a:gd name="T40" fmla="*/ 163 w 346"/>
                <a:gd name="T41" fmla="*/ 284 h 431"/>
                <a:gd name="T42" fmla="*/ 183 w 346"/>
                <a:gd name="T43" fmla="*/ 285 h 431"/>
                <a:gd name="T44" fmla="*/ 205 w 346"/>
                <a:gd name="T45" fmla="*/ 257 h 431"/>
                <a:gd name="T46" fmla="*/ 185 w 346"/>
                <a:gd name="T47" fmla="*/ 184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6" h="431">
                  <a:moveTo>
                    <a:pt x="288" y="430"/>
                  </a:moveTo>
                  <a:cubicBezTo>
                    <a:pt x="271" y="430"/>
                    <a:pt x="254" y="420"/>
                    <a:pt x="249" y="404"/>
                  </a:cubicBezTo>
                  <a:cubicBezTo>
                    <a:pt x="242" y="384"/>
                    <a:pt x="242" y="384"/>
                    <a:pt x="242" y="384"/>
                  </a:cubicBezTo>
                  <a:cubicBezTo>
                    <a:pt x="237" y="369"/>
                    <a:pt x="219" y="355"/>
                    <a:pt x="203" y="354"/>
                  </a:cubicBezTo>
                  <a:cubicBezTo>
                    <a:pt x="149" y="350"/>
                    <a:pt x="149" y="350"/>
                    <a:pt x="149" y="350"/>
                  </a:cubicBezTo>
                  <a:cubicBezTo>
                    <a:pt x="133" y="348"/>
                    <a:pt x="115" y="360"/>
                    <a:pt x="110" y="375"/>
                  </a:cubicBezTo>
                  <a:cubicBezTo>
                    <a:pt x="102" y="397"/>
                    <a:pt x="102" y="397"/>
                    <a:pt x="102" y="397"/>
                  </a:cubicBezTo>
                  <a:cubicBezTo>
                    <a:pt x="97" y="412"/>
                    <a:pt x="78" y="430"/>
                    <a:pt x="55" y="430"/>
                  </a:cubicBezTo>
                  <a:cubicBezTo>
                    <a:pt x="36" y="430"/>
                    <a:pt x="36" y="430"/>
                    <a:pt x="36" y="430"/>
                  </a:cubicBezTo>
                  <a:cubicBezTo>
                    <a:pt x="20" y="431"/>
                    <a:pt x="0" y="415"/>
                    <a:pt x="14" y="38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3" y="10"/>
                    <a:pt x="161" y="0"/>
                    <a:pt x="177" y="3"/>
                  </a:cubicBezTo>
                  <a:cubicBezTo>
                    <a:pt x="183" y="5"/>
                    <a:pt x="183" y="5"/>
                    <a:pt x="183" y="5"/>
                  </a:cubicBezTo>
                  <a:cubicBezTo>
                    <a:pt x="199" y="8"/>
                    <a:pt x="216" y="23"/>
                    <a:pt x="221" y="39"/>
                  </a:cubicBezTo>
                  <a:cubicBezTo>
                    <a:pt x="337" y="397"/>
                    <a:pt x="337" y="397"/>
                    <a:pt x="337" y="397"/>
                  </a:cubicBezTo>
                  <a:cubicBezTo>
                    <a:pt x="346" y="423"/>
                    <a:pt x="318" y="429"/>
                    <a:pt x="302" y="430"/>
                  </a:cubicBezTo>
                  <a:lnTo>
                    <a:pt x="288" y="430"/>
                  </a:lnTo>
                  <a:close/>
                  <a:moveTo>
                    <a:pt x="185" y="184"/>
                  </a:moveTo>
                  <a:cubicBezTo>
                    <a:pt x="180" y="169"/>
                    <a:pt x="172" y="168"/>
                    <a:pt x="167" y="184"/>
                  </a:cubicBezTo>
                  <a:cubicBezTo>
                    <a:pt x="143" y="255"/>
                    <a:pt x="143" y="255"/>
                    <a:pt x="143" y="255"/>
                  </a:cubicBezTo>
                  <a:cubicBezTo>
                    <a:pt x="137" y="271"/>
                    <a:pt x="146" y="284"/>
                    <a:pt x="163" y="284"/>
                  </a:cubicBezTo>
                  <a:cubicBezTo>
                    <a:pt x="183" y="285"/>
                    <a:pt x="183" y="285"/>
                    <a:pt x="183" y="285"/>
                  </a:cubicBezTo>
                  <a:cubicBezTo>
                    <a:pt x="199" y="285"/>
                    <a:pt x="209" y="273"/>
                    <a:pt x="205" y="257"/>
                  </a:cubicBezTo>
                  <a:lnTo>
                    <a:pt x="185" y="184"/>
                  </a:lnTo>
                  <a:close/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49" name="Freeform 106"/>
            <p:cNvSpPr>
              <a:spLocks noEditPoints="1"/>
            </p:cNvSpPr>
            <p:nvPr userDrawn="1"/>
          </p:nvSpPr>
          <p:spPr bwMode="auto">
            <a:xfrm>
              <a:off x="10351295" y="5617371"/>
              <a:ext cx="211138" cy="261938"/>
            </a:xfrm>
            <a:custGeom>
              <a:avLst/>
              <a:gdLst>
                <a:gd name="T0" fmla="*/ 288 w 346"/>
                <a:gd name="T1" fmla="*/ 430 h 431"/>
                <a:gd name="T2" fmla="*/ 249 w 346"/>
                <a:gd name="T3" fmla="*/ 404 h 431"/>
                <a:gd name="T4" fmla="*/ 242 w 346"/>
                <a:gd name="T5" fmla="*/ 384 h 431"/>
                <a:gd name="T6" fmla="*/ 203 w 346"/>
                <a:gd name="T7" fmla="*/ 354 h 431"/>
                <a:gd name="T8" fmla="*/ 149 w 346"/>
                <a:gd name="T9" fmla="*/ 350 h 431"/>
                <a:gd name="T10" fmla="*/ 110 w 346"/>
                <a:gd name="T11" fmla="*/ 375 h 431"/>
                <a:gd name="T12" fmla="*/ 103 w 346"/>
                <a:gd name="T13" fmla="*/ 397 h 431"/>
                <a:gd name="T14" fmla="*/ 55 w 346"/>
                <a:gd name="T15" fmla="*/ 430 h 431"/>
                <a:gd name="T16" fmla="*/ 36 w 346"/>
                <a:gd name="T17" fmla="*/ 430 h 431"/>
                <a:gd name="T18" fmla="*/ 14 w 346"/>
                <a:gd name="T19" fmla="*/ 385 h 431"/>
                <a:gd name="T20" fmla="*/ 138 w 346"/>
                <a:gd name="T21" fmla="*/ 26 h 431"/>
                <a:gd name="T22" fmla="*/ 177 w 346"/>
                <a:gd name="T23" fmla="*/ 3 h 431"/>
                <a:gd name="T24" fmla="*/ 183 w 346"/>
                <a:gd name="T25" fmla="*/ 5 h 431"/>
                <a:gd name="T26" fmla="*/ 222 w 346"/>
                <a:gd name="T27" fmla="*/ 39 h 431"/>
                <a:gd name="T28" fmla="*/ 337 w 346"/>
                <a:gd name="T29" fmla="*/ 397 h 431"/>
                <a:gd name="T30" fmla="*/ 302 w 346"/>
                <a:gd name="T31" fmla="*/ 430 h 431"/>
                <a:gd name="T32" fmla="*/ 288 w 346"/>
                <a:gd name="T33" fmla="*/ 430 h 431"/>
                <a:gd name="T34" fmla="*/ 185 w 346"/>
                <a:gd name="T35" fmla="*/ 184 h 431"/>
                <a:gd name="T36" fmla="*/ 167 w 346"/>
                <a:gd name="T37" fmla="*/ 184 h 431"/>
                <a:gd name="T38" fmla="*/ 143 w 346"/>
                <a:gd name="T39" fmla="*/ 255 h 431"/>
                <a:gd name="T40" fmla="*/ 163 w 346"/>
                <a:gd name="T41" fmla="*/ 284 h 431"/>
                <a:gd name="T42" fmla="*/ 183 w 346"/>
                <a:gd name="T43" fmla="*/ 285 h 431"/>
                <a:gd name="T44" fmla="*/ 205 w 346"/>
                <a:gd name="T45" fmla="*/ 257 h 431"/>
                <a:gd name="T46" fmla="*/ 185 w 346"/>
                <a:gd name="T47" fmla="*/ 184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6" h="431">
                  <a:moveTo>
                    <a:pt x="288" y="430"/>
                  </a:moveTo>
                  <a:cubicBezTo>
                    <a:pt x="271" y="430"/>
                    <a:pt x="254" y="420"/>
                    <a:pt x="249" y="404"/>
                  </a:cubicBezTo>
                  <a:cubicBezTo>
                    <a:pt x="242" y="384"/>
                    <a:pt x="242" y="384"/>
                    <a:pt x="242" y="384"/>
                  </a:cubicBezTo>
                  <a:cubicBezTo>
                    <a:pt x="237" y="369"/>
                    <a:pt x="219" y="355"/>
                    <a:pt x="203" y="354"/>
                  </a:cubicBezTo>
                  <a:cubicBezTo>
                    <a:pt x="149" y="350"/>
                    <a:pt x="149" y="350"/>
                    <a:pt x="149" y="350"/>
                  </a:cubicBezTo>
                  <a:cubicBezTo>
                    <a:pt x="133" y="348"/>
                    <a:pt x="116" y="360"/>
                    <a:pt x="110" y="375"/>
                  </a:cubicBezTo>
                  <a:cubicBezTo>
                    <a:pt x="103" y="397"/>
                    <a:pt x="103" y="397"/>
                    <a:pt x="103" y="397"/>
                  </a:cubicBezTo>
                  <a:cubicBezTo>
                    <a:pt x="97" y="412"/>
                    <a:pt x="78" y="430"/>
                    <a:pt x="55" y="430"/>
                  </a:cubicBezTo>
                  <a:cubicBezTo>
                    <a:pt x="36" y="430"/>
                    <a:pt x="36" y="430"/>
                    <a:pt x="36" y="430"/>
                  </a:cubicBezTo>
                  <a:cubicBezTo>
                    <a:pt x="20" y="431"/>
                    <a:pt x="0" y="415"/>
                    <a:pt x="14" y="38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3" y="10"/>
                    <a:pt x="161" y="0"/>
                    <a:pt x="177" y="3"/>
                  </a:cubicBezTo>
                  <a:cubicBezTo>
                    <a:pt x="183" y="5"/>
                    <a:pt x="183" y="5"/>
                    <a:pt x="183" y="5"/>
                  </a:cubicBezTo>
                  <a:cubicBezTo>
                    <a:pt x="199" y="8"/>
                    <a:pt x="217" y="23"/>
                    <a:pt x="222" y="39"/>
                  </a:cubicBezTo>
                  <a:cubicBezTo>
                    <a:pt x="337" y="397"/>
                    <a:pt x="337" y="397"/>
                    <a:pt x="337" y="397"/>
                  </a:cubicBezTo>
                  <a:cubicBezTo>
                    <a:pt x="346" y="423"/>
                    <a:pt x="318" y="429"/>
                    <a:pt x="302" y="430"/>
                  </a:cubicBezTo>
                  <a:lnTo>
                    <a:pt x="288" y="430"/>
                  </a:lnTo>
                  <a:close/>
                  <a:moveTo>
                    <a:pt x="185" y="184"/>
                  </a:moveTo>
                  <a:cubicBezTo>
                    <a:pt x="180" y="169"/>
                    <a:pt x="172" y="168"/>
                    <a:pt x="167" y="184"/>
                  </a:cubicBezTo>
                  <a:cubicBezTo>
                    <a:pt x="143" y="255"/>
                    <a:pt x="143" y="255"/>
                    <a:pt x="143" y="255"/>
                  </a:cubicBezTo>
                  <a:cubicBezTo>
                    <a:pt x="137" y="271"/>
                    <a:pt x="146" y="284"/>
                    <a:pt x="163" y="284"/>
                  </a:cubicBezTo>
                  <a:cubicBezTo>
                    <a:pt x="183" y="285"/>
                    <a:pt x="183" y="285"/>
                    <a:pt x="183" y="285"/>
                  </a:cubicBezTo>
                  <a:cubicBezTo>
                    <a:pt x="200" y="285"/>
                    <a:pt x="209" y="273"/>
                    <a:pt x="205" y="257"/>
                  </a:cubicBezTo>
                  <a:lnTo>
                    <a:pt x="185" y="184"/>
                  </a:lnTo>
                  <a:close/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0" name="Freeform 107"/>
            <p:cNvSpPr>
              <a:spLocks noEditPoints="1"/>
            </p:cNvSpPr>
            <p:nvPr userDrawn="1"/>
          </p:nvSpPr>
          <p:spPr bwMode="auto">
            <a:xfrm>
              <a:off x="11095833" y="5618958"/>
              <a:ext cx="187325" cy="260350"/>
            </a:xfrm>
            <a:custGeom>
              <a:avLst/>
              <a:gdLst>
                <a:gd name="T0" fmla="*/ 172 w 308"/>
                <a:gd name="T1" fmla="*/ 423 h 427"/>
                <a:gd name="T2" fmla="*/ 40 w 308"/>
                <a:gd name="T3" fmla="*/ 426 h 427"/>
                <a:gd name="T4" fmla="*/ 10 w 308"/>
                <a:gd name="T5" fmla="*/ 399 h 427"/>
                <a:gd name="T6" fmla="*/ 1 w 308"/>
                <a:gd name="T7" fmla="*/ 46 h 427"/>
                <a:gd name="T8" fmla="*/ 30 w 308"/>
                <a:gd name="T9" fmla="*/ 12 h 427"/>
                <a:gd name="T10" fmla="*/ 131 w 308"/>
                <a:gd name="T11" fmla="*/ 2 h 427"/>
                <a:gd name="T12" fmla="*/ 192 w 308"/>
                <a:gd name="T13" fmla="*/ 8 h 427"/>
                <a:gd name="T14" fmla="*/ 288 w 308"/>
                <a:gd name="T15" fmla="*/ 118 h 427"/>
                <a:gd name="T16" fmla="*/ 254 w 308"/>
                <a:gd name="T17" fmla="*/ 207 h 427"/>
                <a:gd name="T18" fmla="*/ 306 w 308"/>
                <a:gd name="T19" fmla="*/ 304 h 427"/>
                <a:gd name="T20" fmla="*/ 172 w 308"/>
                <a:gd name="T21" fmla="*/ 423 h 427"/>
                <a:gd name="T22" fmla="*/ 156 w 308"/>
                <a:gd name="T23" fmla="*/ 98 h 427"/>
                <a:gd name="T24" fmla="*/ 136 w 308"/>
                <a:gd name="T25" fmla="*/ 99 h 427"/>
                <a:gd name="T26" fmla="*/ 106 w 308"/>
                <a:gd name="T27" fmla="*/ 133 h 427"/>
                <a:gd name="T28" fmla="*/ 106 w 308"/>
                <a:gd name="T29" fmla="*/ 141 h 427"/>
                <a:gd name="T30" fmla="*/ 131 w 308"/>
                <a:gd name="T31" fmla="*/ 174 h 427"/>
                <a:gd name="T32" fmla="*/ 182 w 308"/>
                <a:gd name="T33" fmla="*/ 157 h 427"/>
                <a:gd name="T34" fmla="*/ 194 w 308"/>
                <a:gd name="T35" fmla="*/ 130 h 427"/>
                <a:gd name="T36" fmla="*/ 156 w 308"/>
                <a:gd name="T37" fmla="*/ 98 h 427"/>
                <a:gd name="T38" fmla="*/ 162 w 308"/>
                <a:gd name="T39" fmla="*/ 262 h 427"/>
                <a:gd name="T40" fmla="*/ 137 w 308"/>
                <a:gd name="T41" fmla="*/ 263 h 427"/>
                <a:gd name="T42" fmla="*/ 105 w 308"/>
                <a:gd name="T43" fmla="*/ 294 h 427"/>
                <a:gd name="T44" fmla="*/ 103 w 308"/>
                <a:gd name="T45" fmla="*/ 315 h 427"/>
                <a:gd name="T46" fmla="*/ 130 w 308"/>
                <a:gd name="T47" fmla="*/ 343 h 427"/>
                <a:gd name="T48" fmla="*/ 132 w 308"/>
                <a:gd name="T49" fmla="*/ 343 h 427"/>
                <a:gd name="T50" fmla="*/ 187 w 308"/>
                <a:gd name="T51" fmla="*/ 323 h 427"/>
                <a:gd name="T52" fmla="*/ 200 w 308"/>
                <a:gd name="T53" fmla="*/ 296 h 427"/>
                <a:gd name="T54" fmla="*/ 162 w 308"/>
                <a:gd name="T55" fmla="*/ 262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8" h="427">
                  <a:moveTo>
                    <a:pt x="172" y="423"/>
                  </a:moveTo>
                  <a:cubicBezTo>
                    <a:pt x="40" y="426"/>
                    <a:pt x="40" y="426"/>
                    <a:pt x="40" y="426"/>
                  </a:cubicBezTo>
                  <a:cubicBezTo>
                    <a:pt x="24" y="427"/>
                    <a:pt x="11" y="414"/>
                    <a:pt x="10" y="399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0" y="29"/>
                    <a:pt x="14" y="13"/>
                    <a:pt x="30" y="12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48" y="0"/>
                    <a:pt x="176" y="3"/>
                    <a:pt x="192" y="8"/>
                  </a:cubicBezTo>
                  <a:cubicBezTo>
                    <a:pt x="192" y="8"/>
                    <a:pt x="289" y="40"/>
                    <a:pt x="288" y="118"/>
                  </a:cubicBezTo>
                  <a:cubicBezTo>
                    <a:pt x="287" y="168"/>
                    <a:pt x="267" y="197"/>
                    <a:pt x="254" y="207"/>
                  </a:cubicBezTo>
                  <a:cubicBezTo>
                    <a:pt x="271" y="217"/>
                    <a:pt x="308" y="245"/>
                    <a:pt x="306" y="304"/>
                  </a:cubicBezTo>
                  <a:cubicBezTo>
                    <a:pt x="305" y="384"/>
                    <a:pt x="247" y="421"/>
                    <a:pt x="172" y="423"/>
                  </a:cubicBezTo>
                  <a:moveTo>
                    <a:pt x="156" y="98"/>
                  </a:moveTo>
                  <a:cubicBezTo>
                    <a:pt x="136" y="99"/>
                    <a:pt x="136" y="99"/>
                    <a:pt x="136" y="99"/>
                  </a:cubicBezTo>
                  <a:cubicBezTo>
                    <a:pt x="119" y="101"/>
                    <a:pt x="106" y="116"/>
                    <a:pt x="106" y="133"/>
                  </a:cubicBezTo>
                  <a:cubicBezTo>
                    <a:pt x="106" y="141"/>
                    <a:pt x="106" y="141"/>
                    <a:pt x="106" y="141"/>
                  </a:cubicBezTo>
                  <a:cubicBezTo>
                    <a:pt x="106" y="158"/>
                    <a:pt x="118" y="173"/>
                    <a:pt x="131" y="174"/>
                  </a:cubicBezTo>
                  <a:cubicBezTo>
                    <a:pt x="145" y="175"/>
                    <a:pt x="168" y="168"/>
                    <a:pt x="182" y="157"/>
                  </a:cubicBezTo>
                  <a:cubicBezTo>
                    <a:pt x="182" y="157"/>
                    <a:pt x="194" y="148"/>
                    <a:pt x="194" y="130"/>
                  </a:cubicBezTo>
                  <a:cubicBezTo>
                    <a:pt x="194" y="113"/>
                    <a:pt x="185" y="95"/>
                    <a:pt x="156" y="98"/>
                  </a:cubicBezTo>
                  <a:moveTo>
                    <a:pt x="162" y="262"/>
                  </a:moveTo>
                  <a:cubicBezTo>
                    <a:pt x="137" y="263"/>
                    <a:pt x="137" y="263"/>
                    <a:pt x="137" y="263"/>
                  </a:cubicBezTo>
                  <a:cubicBezTo>
                    <a:pt x="121" y="264"/>
                    <a:pt x="106" y="278"/>
                    <a:pt x="105" y="294"/>
                  </a:cubicBezTo>
                  <a:cubicBezTo>
                    <a:pt x="103" y="315"/>
                    <a:pt x="103" y="315"/>
                    <a:pt x="103" y="315"/>
                  </a:cubicBezTo>
                  <a:cubicBezTo>
                    <a:pt x="102" y="331"/>
                    <a:pt x="114" y="343"/>
                    <a:pt x="130" y="343"/>
                  </a:cubicBezTo>
                  <a:cubicBezTo>
                    <a:pt x="132" y="343"/>
                    <a:pt x="132" y="343"/>
                    <a:pt x="132" y="343"/>
                  </a:cubicBezTo>
                  <a:cubicBezTo>
                    <a:pt x="149" y="342"/>
                    <a:pt x="173" y="333"/>
                    <a:pt x="187" y="323"/>
                  </a:cubicBezTo>
                  <a:cubicBezTo>
                    <a:pt x="187" y="323"/>
                    <a:pt x="200" y="313"/>
                    <a:pt x="200" y="296"/>
                  </a:cubicBezTo>
                  <a:cubicBezTo>
                    <a:pt x="200" y="278"/>
                    <a:pt x="190" y="260"/>
                    <a:pt x="162" y="262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1" name="Freeform 108"/>
            <p:cNvSpPr>
              <a:spLocks/>
            </p:cNvSpPr>
            <p:nvPr userDrawn="1"/>
          </p:nvSpPr>
          <p:spPr bwMode="auto">
            <a:xfrm>
              <a:off x="11503820" y="5628483"/>
              <a:ext cx="173038" cy="249238"/>
            </a:xfrm>
            <a:custGeom>
              <a:avLst/>
              <a:gdLst>
                <a:gd name="T0" fmla="*/ 43 w 286"/>
                <a:gd name="T1" fmla="*/ 402 h 411"/>
                <a:gd name="T2" fmla="*/ 12 w 286"/>
                <a:gd name="T3" fmla="*/ 370 h 411"/>
                <a:gd name="T4" fmla="*/ 1 w 286"/>
                <a:gd name="T5" fmla="*/ 47 h 411"/>
                <a:gd name="T6" fmla="*/ 30 w 286"/>
                <a:gd name="T7" fmla="*/ 14 h 411"/>
                <a:gd name="T8" fmla="*/ 256 w 286"/>
                <a:gd name="T9" fmla="*/ 1 h 411"/>
                <a:gd name="T10" fmla="*/ 286 w 286"/>
                <a:gd name="T11" fmla="*/ 37 h 411"/>
                <a:gd name="T12" fmla="*/ 286 w 286"/>
                <a:gd name="T13" fmla="*/ 51 h 411"/>
                <a:gd name="T14" fmla="*/ 245 w 286"/>
                <a:gd name="T15" fmla="*/ 89 h 411"/>
                <a:gd name="T16" fmla="*/ 129 w 286"/>
                <a:gd name="T17" fmla="*/ 90 h 411"/>
                <a:gd name="T18" fmla="*/ 98 w 286"/>
                <a:gd name="T19" fmla="*/ 120 h 411"/>
                <a:gd name="T20" fmla="*/ 99 w 286"/>
                <a:gd name="T21" fmla="*/ 151 h 411"/>
                <a:gd name="T22" fmla="*/ 129 w 286"/>
                <a:gd name="T23" fmla="*/ 179 h 411"/>
                <a:gd name="T24" fmla="*/ 190 w 286"/>
                <a:gd name="T25" fmla="*/ 178 h 411"/>
                <a:gd name="T26" fmla="*/ 221 w 286"/>
                <a:gd name="T27" fmla="*/ 206 h 411"/>
                <a:gd name="T28" fmla="*/ 221 w 286"/>
                <a:gd name="T29" fmla="*/ 219 h 411"/>
                <a:gd name="T30" fmla="*/ 190 w 286"/>
                <a:gd name="T31" fmla="*/ 248 h 411"/>
                <a:gd name="T32" fmla="*/ 123 w 286"/>
                <a:gd name="T33" fmla="*/ 250 h 411"/>
                <a:gd name="T34" fmla="*/ 96 w 286"/>
                <a:gd name="T35" fmla="*/ 279 h 411"/>
                <a:gd name="T36" fmla="*/ 97 w 286"/>
                <a:gd name="T37" fmla="*/ 291 h 411"/>
                <a:gd name="T38" fmla="*/ 131 w 286"/>
                <a:gd name="T39" fmla="*/ 320 h 411"/>
                <a:gd name="T40" fmla="*/ 248 w 286"/>
                <a:gd name="T41" fmla="*/ 319 h 411"/>
                <a:gd name="T42" fmla="*/ 286 w 286"/>
                <a:gd name="T43" fmla="*/ 357 h 411"/>
                <a:gd name="T44" fmla="*/ 286 w 286"/>
                <a:gd name="T45" fmla="*/ 375 h 411"/>
                <a:gd name="T46" fmla="*/ 256 w 286"/>
                <a:gd name="T47" fmla="*/ 411 h 411"/>
                <a:gd name="T48" fmla="*/ 43 w 286"/>
                <a:gd name="T49" fmla="*/ 40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6" h="411">
                  <a:moveTo>
                    <a:pt x="43" y="402"/>
                  </a:moveTo>
                  <a:cubicBezTo>
                    <a:pt x="27" y="401"/>
                    <a:pt x="13" y="387"/>
                    <a:pt x="12" y="370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0" y="30"/>
                    <a:pt x="13" y="15"/>
                    <a:pt x="30" y="14"/>
                  </a:cubicBezTo>
                  <a:cubicBezTo>
                    <a:pt x="256" y="1"/>
                    <a:pt x="256" y="1"/>
                    <a:pt x="256" y="1"/>
                  </a:cubicBezTo>
                  <a:cubicBezTo>
                    <a:pt x="272" y="0"/>
                    <a:pt x="286" y="20"/>
                    <a:pt x="286" y="37"/>
                  </a:cubicBezTo>
                  <a:cubicBezTo>
                    <a:pt x="286" y="51"/>
                    <a:pt x="286" y="51"/>
                    <a:pt x="286" y="51"/>
                  </a:cubicBezTo>
                  <a:cubicBezTo>
                    <a:pt x="286" y="68"/>
                    <a:pt x="272" y="89"/>
                    <a:pt x="245" y="89"/>
                  </a:cubicBezTo>
                  <a:cubicBezTo>
                    <a:pt x="129" y="90"/>
                    <a:pt x="129" y="90"/>
                    <a:pt x="129" y="90"/>
                  </a:cubicBezTo>
                  <a:cubicBezTo>
                    <a:pt x="112" y="90"/>
                    <a:pt x="98" y="104"/>
                    <a:pt x="98" y="120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99" y="174"/>
                    <a:pt x="113" y="181"/>
                    <a:pt x="12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207" y="177"/>
                    <a:pt x="220" y="189"/>
                    <a:pt x="221" y="206"/>
                  </a:cubicBezTo>
                  <a:cubicBezTo>
                    <a:pt x="221" y="219"/>
                    <a:pt x="221" y="219"/>
                    <a:pt x="221" y="219"/>
                  </a:cubicBezTo>
                  <a:cubicBezTo>
                    <a:pt x="221" y="236"/>
                    <a:pt x="207" y="249"/>
                    <a:pt x="190" y="248"/>
                  </a:cubicBezTo>
                  <a:cubicBezTo>
                    <a:pt x="123" y="250"/>
                    <a:pt x="123" y="250"/>
                    <a:pt x="123" y="250"/>
                  </a:cubicBezTo>
                  <a:cubicBezTo>
                    <a:pt x="98" y="250"/>
                    <a:pt x="94" y="263"/>
                    <a:pt x="96" y="279"/>
                  </a:cubicBezTo>
                  <a:cubicBezTo>
                    <a:pt x="97" y="291"/>
                    <a:pt x="97" y="291"/>
                    <a:pt x="97" y="291"/>
                  </a:cubicBezTo>
                  <a:cubicBezTo>
                    <a:pt x="99" y="307"/>
                    <a:pt x="114" y="321"/>
                    <a:pt x="131" y="320"/>
                  </a:cubicBezTo>
                  <a:cubicBezTo>
                    <a:pt x="248" y="319"/>
                    <a:pt x="248" y="319"/>
                    <a:pt x="248" y="319"/>
                  </a:cubicBezTo>
                  <a:cubicBezTo>
                    <a:pt x="276" y="319"/>
                    <a:pt x="286" y="340"/>
                    <a:pt x="286" y="357"/>
                  </a:cubicBezTo>
                  <a:cubicBezTo>
                    <a:pt x="286" y="375"/>
                    <a:pt x="286" y="375"/>
                    <a:pt x="286" y="375"/>
                  </a:cubicBezTo>
                  <a:cubicBezTo>
                    <a:pt x="286" y="391"/>
                    <a:pt x="281" y="411"/>
                    <a:pt x="256" y="411"/>
                  </a:cubicBezTo>
                  <a:lnTo>
                    <a:pt x="43" y="402"/>
                  </a:lnTo>
                  <a:close/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2" name="Freeform 109"/>
            <p:cNvSpPr>
              <a:spLocks/>
            </p:cNvSpPr>
            <p:nvPr userDrawn="1"/>
          </p:nvSpPr>
          <p:spPr bwMode="auto">
            <a:xfrm>
              <a:off x="10579895" y="5639596"/>
              <a:ext cx="65088" cy="238125"/>
            </a:xfrm>
            <a:custGeom>
              <a:avLst/>
              <a:gdLst>
                <a:gd name="T0" fmla="*/ 54 w 108"/>
                <a:gd name="T1" fmla="*/ 392 h 392"/>
                <a:gd name="T2" fmla="*/ 7 w 108"/>
                <a:gd name="T3" fmla="*/ 365 h 392"/>
                <a:gd name="T4" fmla="*/ 1 w 108"/>
                <a:gd name="T5" fmla="*/ 41 h 392"/>
                <a:gd name="T6" fmla="*/ 54 w 108"/>
                <a:gd name="T7" fmla="*/ 1 h 392"/>
                <a:gd name="T8" fmla="*/ 108 w 108"/>
                <a:gd name="T9" fmla="*/ 32 h 392"/>
                <a:gd name="T10" fmla="*/ 102 w 108"/>
                <a:gd name="T11" fmla="*/ 357 h 392"/>
                <a:gd name="T12" fmla="*/ 54 w 108"/>
                <a:gd name="T13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392">
                  <a:moveTo>
                    <a:pt x="54" y="392"/>
                  </a:moveTo>
                  <a:cubicBezTo>
                    <a:pt x="32" y="392"/>
                    <a:pt x="7" y="389"/>
                    <a:pt x="7" y="365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9"/>
                    <a:pt x="26" y="1"/>
                    <a:pt x="54" y="1"/>
                  </a:cubicBezTo>
                  <a:cubicBezTo>
                    <a:pt x="81" y="0"/>
                    <a:pt x="108" y="6"/>
                    <a:pt x="108" y="32"/>
                  </a:cubicBezTo>
                  <a:cubicBezTo>
                    <a:pt x="102" y="357"/>
                    <a:pt x="102" y="357"/>
                    <a:pt x="102" y="357"/>
                  </a:cubicBezTo>
                  <a:cubicBezTo>
                    <a:pt x="101" y="384"/>
                    <a:pt x="81" y="392"/>
                    <a:pt x="54" y="392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3" name="Freeform 110"/>
            <p:cNvSpPr>
              <a:spLocks/>
            </p:cNvSpPr>
            <p:nvPr userDrawn="1"/>
          </p:nvSpPr>
          <p:spPr bwMode="auto">
            <a:xfrm>
              <a:off x="11316495" y="5614196"/>
              <a:ext cx="166688" cy="263525"/>
            </a:xfrm>
            <a:custGeom>
              <a:avLst/>
              <a:gdLst>
                <a:gd name="T0" fmla="*/ 270 w 273"/>
                <a:gd name="T1" fmla="*/ 401 h 434"/>
                <a:gd name="T2" fmla="*/ 240 w 273"/>
                <a:gd name="T3" fmla="*/ 431 h 434"/>
                <a:gd name="T4" fmla="*/ 47 w 273"/>
                <a:gd name="T5" fmla="*/ 434 h 434"/>
                <a:gd name="T6" fmla="*/ 16 w 273"/>
                <a:gd name="T7" fmla="*/ 405 h 434"/>
                <a:gd name="T8" fmla="*/ 2 w 273"/>
                <a:gd name="T9" fmla="*/ 52 h 434"/>
                <a:gd name="T10" fmla="*/ 94 w 273"/>
                <a:gd name="T11" fmla="*/ 53 h 434"/>
                <a:gd name="T12" fmla="*/ 105 w 273"/>
                <a:gd name="T13" fmla="*/ 323 h 434"/>
                <a:gd name="T14" fmla="*/ 134 w 273"/>
                <a:gd name="T15" fmla="*/ 348 h 434"/>
                <a:gd name="T16" fmla="*/ 270 w 273"/>
                <a:gd name="T17" fmla="*/ 401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3" h="434">
                  <a:moveTo>
                    <a:pt x="270" y="401"/>
                  </a:moveTo>
                  <a:cubicBezTo>
                    <a:pt x="269" y="417"/>
                    <a:pt x="256" y="431"/>
                    <a:pt x="240" y="431"/>
                  </a:cubicBezTo>
                  <a:cubicBezTo>
                    <a:pt x="47" y="434"/>
                    <a:pt x="47" y="434"/>
                    <a:pt x="47" y="434"/>
                  </a:cubicBezTo>
                  <a:cubicBezTo>
                    <a:pt x="31" y="434"/>
                    <a:pt x="17" y="421"/>
                    <a:pt x="16" y="405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0" y="5"/>
                    <a:pt x="92" y="0"/>
                    <a:pt x="94" y="53"/>
                  </a:cubicBezTo>
                  <a:cubicBezTo>
                    <a:pt x="96" y="106"/>
                    <a:pt x="105" y="323"/>
                    <a:pt x="105" y="323"/>
                  </a:cubicBezTo>
                  <a:cubicBezTo>
                    <a:pt x="105" y="340"/>
                    <a:pt x="118" y="349"/>
                    <a:pt x="134" y="348"/>
                  </a:cubicBezTo>
                  <a:cubicBezTo>
                    <a:pt x="214" y="342"/>
                    <a:pt x="273" y="323"/>
                    <a:pt x="270" y="401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4" name="Freeform 111"/>
            <p:cNvSpPr>
              <a:spLocks/>
            </p:cNvSpPr>
            <p:nvPr userDrawn="1"/>
          </p:nvSpPr>
          <p:spPr bwMode="auto">
            <a:xfrm>
              <a:off x="10678320" y="5623721"/>
              <a:ext cx="187325" cy="254000"/>
            </a:xfrm>
            <a:custGeom>
              <a:avLst/>
              <a:gdLst>
                <a:gd name="T0" fmla="*/ 0 w 306"/>
                <a:gd name="T1" fmla="*/ 381 h 418"/>
                <a:gd name="T2" fmla="*/ 2 w 306"/>
                <a:gd name="T3" fmla="*/ 50 h 418"/>
                <a:gd name="T4" fmla="*/ 38 w 306"/>
                <a:gd name="T5" fmla="*/ 10 h 418"/>
                <a:gd name="T6" fmla="*/ 45 w 306"/>
                <a:gd name="T7" fmla="*/ 9 h 418"/>
                <a:gd name="T8" fmla="*/ 99 w 306"/>
                <a:gd name="T9" fmla="*/ 39 h 418"/>
                <a:gd name="T10" fmla="*/ 204 w 306"/>
                <a:gd name="T11" fmla="*/ 247 h 418"/>
                <a:gd name="T12" fmla="*/ 220 w 306"/>
                <a:gd name="T13" fmla="*/ 243 h 418"/>
                <a:gd name="T14" fmla="*/ 215 w 306"/>
                <a:gd name="T15" fmla="*/ 36 h 418"/>
                <a:gd name="T16" fmla="*/ 251 w 306"/>
                <a:gd name="T17" fmla="*/ 1 h 418"/>
                <a:gd name="T18" fmla="*/ 271 w 306"/>
                <a:gd name="T19" fmla="*/ 4 h 418"/>
                <a:gd name="T20" fmla="*/ 304 w 306"/>
                <a:gd name="T21" fmla="*/ 43 h 418"/>
                <a:gd name="T22" fmla="*/ 296 w 306"/>
                <a:gd name="T23" fmla="*/ 381 h 418"/>
                <a:gd name="T24" fmla="*/ 256 w 306"/>
                <a:gd name="T25" fmla="*/ 418 h 418"/>
                <a:gd name="T26" fmla="*/ 241 w 306"/>
                <a:gd name="T27" fmla="*/ 418 h 418"/>
                <a:gd name="T28" fmla="*/ 187 w 306"/>
                <a:gd name="T29" fmla="*/ 385 h 418"/>
                <a:gd name="T30" fmla="*/ 112 w 306"/>
                <a:gd name="T31" fmla="*/ 244 h 418"/>
                <a:gd name="T32" fmla="*/ 97 w 306"/>
                <a:gd name="T33" fmla="*/ 248 h 418"/>
                <a:gd name="T34" fmla="*/ 107 w 306"/>
                <a:gd name="T35" fmla="*/ 381 h 418"/>
                <a:gd name="T36" fmla="*/ 58 w 306"/>
                <a:gd name="T37" fmla="*/ 418 h 418"/>
                <a:gd name="T38" fmla="*/ 0 w 306"/>
                <a:gd name="T39" fmla="*/ 381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6" h="418">
                  <a:moveTo>
                    <a:pt x="0" y="381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1" y="30"/>
                    <a:pt x="17" y="12"/>
                    <a:pt x="38" y="10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65" y="7"/>
                    <a:pt x="89" y="21"/>
                    <a:pt x="99" y="39"/>
                  </a:cubicBezTo>
                  <a:cubicBezTo>
                    <a:pt x="204" y="247"/>
                    <a:pt x="204" y="247"/>
                    <a:pt x="204" y="247"/>
                  </a:cubicBezTo>
                  <a:cubicBezTo>
                    <a:pt x="214" y="265"/>
                    <a:pt x="221" y="263"/>
                    <a:pt x="220" y="243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4" y="15"/>
                    <a:pt x="230" y="0"/>
                    <a:pt x="251" y="1"/>
                  </a:cubicBezTo>
                  <a:cubicBezTo>
                    <a:pt x="271" y="4"/>
                    <a:pt x="271" y="4"/>
                    <a:pt x="271" y="4"/>
                  </a:cubicBezTo>
                  <a:cubicBezTo>
                    <a:pt x="291" y="5"/>
                    <a:pt x="306" y="23"/>
                    <a:pt x="304" y="43"/>
                  </a:cubicBezTo>
                  <a:cubicBezTo>
                    <a:pt x="296" y="381"/>
                    <a:pt x="296" y="381"/>
                    <a:pt x="296" y="381"/>
                  </a:cubicBezTo>
                  <a:cubicBezTo>
                    <a:pt x="294" y="402"/>
                    <a:pt x="276" y="418"/>
                    <a:pt x="256" y="418"/>
                  </a:cubicBezTo>
                  <a:cubicBezTo>
                    <a:pt x="241" y="418"/>
                    <a:pt x="241" y="418"/>
                    <a:pt x="241" y="418"/>
                  </a:cubicBezTo>
                  <a:cubicBezTo>
                    <a:pt x="221" y="418"/>
                    <a:pt x="197" y="403"/>
                    <a:pt x="187" y="38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2" y="226"/>
                    <a:pt x="96" y="228"/>
                    <a:pt x="97" y="248"/>
                  </a:cubicBezTo>
                  <a:cubicBezTo>
                    <a:pt x="107" y="381"/>
                    <a:pt x="107" y="381"/>
                    <a:pt x="107" y="381"/>
                  </a:cubicBezTo>
                  <a:cubicBezTo>
                    <a:pt x="108" y="402"/>
                    <a:pt x="88" y="418"/>
                    <a:pt x="58" y="418"/>
                  </a:cubicBezTo>
                  <a:cubicBezTo>
                    <a:pt x="28" y="418"/>
                    <a:pt x="1" y="402"/>
                    <a:pt x="0" y="381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5" name="Freeform 112"/>
            <p:cNvSpPr>
              <a:spLocks/>
            </p:cNvSpPr>
            <p:nvPr userDrawn="1"/>
          </p:nvSpPr>
          <p:spPr bwMode="auto">
            <a:xfrm>
              <a:off x="10181433" y="5628483"/>
              <a:ext cx="193675" cy="250825"/>
            </a:xfrm>
            <a:custGeom>
              <a:avLst/>
              <a:gdLst>
                <a:gd name="T0" fmla="*/ 240 w 318"/>
                <a:gd name="T1" fmla="*/ 92 h 412"/>
                <a:gd name="T2" fmla="*/ 203 w 318"/>
                <a:gd name="T3" fmla="*/ 129 h 412"/>
                <a:gd name="T4" fmla="*/ 210 w 318"/>
                <a:gd name="T5" fmla="*/ 377 h 412"/>
                <a:gd name="T6" fmla="*/ 173 w 318"/>
                <a:gd name="T7" fmla="*/ 411 h 412"/>
                <a:gd name="T8" fmla="*/ 146 w 318"/>
                <a:gd name="T9" fmla="*/ 409 h 412"/>
                <a:gd name="T10" fmla="*/ 111 w 318"/>
                <a:gd name="T11" fmla="*/ 369 h 412"/>
                <a:gd name="T12" fmla="*/ 114 w 318"/>
                <a:gd name="T13" fmla="*/ 129 h 412"/>
                <a:gd name="T14" fmla="*/ 79 w 318"/>
                <a:gd name="T15" fmla="*/ 92 h 412"/>
                <a:gd name="T16" fmla="*/ 37 w 318"/>
                <a:gd name="T17" fmla="*/ 92 h 412"/>
                <a:gd name="T18" fmla="*/ 0 w 318"/>
                <a:gd name="T19" fmla="*/ 55 h 412"/>
                <a:gd name="T20" fmla="*/ 0 w 318"/>
                <a:gd name="T21" fmla="*/ 46 h 412"/>
                <a:gd name="T22" fmla="*/ 37 w 318"/>
                <a:gd name="T23" fmla="*/ 6 h 412"/>
                <a:gd name="T24" fmla="*/ 282 w 318"/>
                <a:gd name="T25" fmla="*/ 1 h 412"/>
                <a:gd name="T26" fmla="*/ 316 w 318"/>
                <a:gd name="T27" fmla="*/ 36 h 412"/>
                <a:gd name="T28" fmla="*/ 314 w 318"/>
                <a:gd name="T29" fmla="*/ 55 h 412"/>
                <a:gd name="T30" fmla="*/ 274 w 318"/>
                <a:gd name="T31" fmla="*/ 92 h 412"/>
                <a:gd name="T32" fmla="*/ 240 w 318"/>
                <a:gd name="T33" fmla="*/ 9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8" h="412">
                  <a:moveTo>
                    <a:pt x="240" y="92"/>
                  </a:moveTo>
                  <a:cubicBezTo>
                    <a:pt x="219" y="92"/>
                    <a:pt x="203" y="108"/>
                    <a:pt x="203" y="129"/>
                  </a:cubicBezTo>
                  <a:cubicBezTo>
                    <a:pt x="210" y="377"/>
                    <a:pt x="210" y="377"/>
                    <a:pt x="210" y="377"/>
                  </a:cubicBezTo>
                  <a:cubicBezTo>
                    <a:pt x="210" y="397"/>
                    <a:pt x="193" y="412"/>
                    <a:pt x="173" y="411"/>
                  </a:cubicBezTo>
                  <a:cubicBezTo>
                    <a:pt x="146" y="409"/>
                    <a:pt x="146" y="409"/>
                    <a:pt x="146" y="409"/>
                  </a:cubicBezTo>
                  <a:cubicBezTo>
                    <a:pt x="125" y="407"/>
                    <a:pt x="110" y="390"/>
                    <a:pt x="111" y="369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5" y="108"/>
                    <a:pt x="100" y="92"/>
                    <a:pt x="79" y="9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17" y="92"/>
                    <a:pt x="0" y="75"/>
                    <a:pt x="0" y="5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5"/>
                    <a:pt x="17" y="8"/>
                    <a:pt x="37" y="6"/>
                  </a:cubicBezTo>
                  <a:cubicBezTo>
                    <a:pt x="282" y="1"/>
                    <a:pt x="282" y="1"/>
                    <a:pt x="282" y="1"/>
                  </a:cubicBezTo>
                  <a:cubicBezTo>
                    <a:pt x="302" y="0"/>
                    <a:pt x="318" y="15"/>
                    <a:pt x="316" y="36"/>
                  </a:cubicBezTo>
                  <a:cubicBezTo>
                    <a:pt x="314" y="55"/>
                    <a:pt x="314" y="55"/>
                    <a:pt x="314" y="55"/>
                  </a:cubicBezTo>
                  <a:cubicBezTo>
                    <a:pt x="312" y="75"/>
                    <a:pt x="295" y="92"/>
                    <a:pt x="274" y="92"/>
                  </a:cubicBezTo>
                  <a:lnTo>
                    <a:pt x="240" y="92"/>
                  </a:lnTo>
                  <a:close/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6" name="Freeform 113"/>
            <p:cNvSpPr>
              <a:spLocks/>
            </p:cNvSpPr>
            <p:nvPr userDrawn="1"/>
          </p:nvSpPr>
          <p:spPr bwMode="auto">
            <a:xfrm>
              <a:off x="9782970" y="5612608"/>
              <a:ext cx="193675" cy="268288"/>
            </a:xfrm>
            <a:custGeom>
              <a:avLst/>
              <a:gdLst>
                <a:gd name="T0" fmla="*/ 94 w 319"/>
                <a:gd name="T1" fmla="*/ 50 h 440"/>
                <a:gd name="T2" fmla="*/ 111 w 319"/>
                <a:gd name="T3" fmla="*/ 266 h 440"/>
                <a:gd name="T4" fmla="*/ 120 w 319"/>
                <a:gd name="T5" fmla="*/ 309 h 440"/>
                <a:gd name="T6" fmla="*/ 169 w 319"/>
                <a:gd name="T7" fmla="*/ 347 h 440"/>
                <a:gd name="T8" fmla="*/ 215 w 319"/>
                <a:gd name="T9" fmla="*/ 285 h 440"/>
                <a:gd name="T10" fmla="*/ 209 w 319"/>
                <a:gd name="T11" fmla="*/ 46 h 440"/>
                <a:gd name="T12" fmla="*/ 307 w 319"/>
                <a:gd name="T13" fmla="*/ 40 h 440"/>
                <a:gd name="T14" fmla="*/ 316 w 319"/>
                <a:gd name="T15" fmla="*/ 283 h 440"/>
                <a:gd name="T16" fmla="*/ 172 w 319"/>
                <a:gd name="T17" fmla="*/ 437 h 440"/>
                <a:gd name="T18" fmla="*/ 11 w 319"/>
                <a:gd name="T19" fmla="*/ 295 h 440"/>
                <a:gd name="T20" fmla="*/ 1 w 319"/>
                <a:gd name="T21" fmla="*/ 68 h 440"/>
                <a:gd name="T22" fmla="*/ 94 w 319"/>
                <a:gd name="T23" fmla="*/ 5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9" h="440">
                  <a:moveTo>
                    <a:pt x="94" y="50"/>
                  </a:moveTo>
                  <a:cubicBezTo>
                    <a:pt x="111" y="266"/>
                    <a:pt x="111" y="266"/>
                    <a:pt x="111" y="266"/>
                  </a:cubicBezTo>
                  <a:cubicBezTo>
                    <a:pt x="112" y="279"/>
                    <a:pt x="116" y="298"/>
                    <a:pt x="120" y="309"/>
                  </a:cubicBezTo>
                  <a:cubicBezTo>
                    <a:pt x="120" y="309"/>
                    <a:pt x="135" y="348"/>
                    <a:pt x="169" y="347"/>
                  </a:cubicBezTo>
                  <a:cubicBezTo>
                    <a:pt x="202" y="346"/>
                    <a:pt x="216" y="323"/>
                    <a:pt x="215" y="285"/>
                  </a:cubicBezTo>
                  <a:cubicBezTo>
                    <a:pt x="209" y="46"/>
                    <a:pt x="209" y="46"/>
                    <a:pt x="209" y="46"/>
                  </a:cubicBezTo>
                  <a:cubicBezTo>
                    <a:pt x="209" y="3"/>
                    <a:pt x="306" y="2"/>
                    <a:pt x="307" y="40"/>
                  </a:cubicBezTo>
                  <a:cubicBezTo>
                    <a:pt x="316" y="283"/>
                    <a:pt x="316" y="283"/>
                    <a:pt x="316" y="283"/>
                  </a:cubicBezTo>
                  <a:cubicBezTo>
                    <a:pt x="319" y="374"/>
                    <a:pt x="258" y="434"/>
                    <a:pt x="172" y="437"/>
                  </a:cubicBezTo>
                  <a:cubicBezTo>
                    <a:pt x="87" y="440"/>
                    <a:pt x="15" y="385"/>
                    <a:pt x="11" y="295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22"/>
                    <a:pt x="90" y="0"/>
                    <a:pt x="94" y="50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7" name="Freeform 114"/>
            <p:cNvSpPr>
              <a:spLocks/>
            </p:cNvSpPr>
            <p:nvPr userDrawn="1"/>
          </p:nvSpPr>
          <p:spPr bwMode="auto">
            <a:xfrm>
              <a:off x="9584533" y="5626896"/>
              <a:ext cx="190500" cy="254000"/>
            </a:xfrm>
            <a:custGeom>
              <a:avLst/>
              <a:gdLst>
                <a:gd name="T0" fmla="*/ 76 w 312"/>
                <a:gd name="T1" fmla="*/ 296 h 417"/>
                <a:gd name="T2" fmla="*/ 156 w 312"/>
                <a:gd name="T3" fmla="*/ 321 h 417"/>
                <a:gd name="T4" fmla="*/ 209 w 312"/>
                <a:gd name="T5" fmla="*/ 285 h 417"/>
                <a:gd name="T6" fmla="*/ 199 w 312"/>
                <a:gd name="T7" fmla="*/ 260 h 417"/>
                <a:gd name="T8" fmla="*/ 173 w 312"/>
                <a:gd name="T9" fmla="*/ 249 h 417"/>
                <a:gd name="T10" fmla="*/ 148 w 312"/>
                <a:gd name="T11" fmla="*/ 245 h 417"/>
                <a:gd name="T12" fmla="*/ 109 w 312"/>
                <a:gd name="T13" fmla="*/ 236 h 417"/>
                <a:gd name="T14" fmla="*/ 54 w 312"/>
                <a:gd name="T15" fmla="*/ 207 h 417"/>
                <a:gd name="T16" fmla="*/ 26 w 312"/>
                <a:gd name="T17" fmla="*/ 130 h 417"/>
                <a:gd name="T18" fmla="*/ 148 w 312"/>
                <a:gd name="T19" fmla="*/ 2 h 417"/>
                <a:gd name="T20" fmla="*/ 225 w 312"/>
                <a:gd name="T21" fmla="*/ 9 h 417"/>
                <a:gd name="T22" fmla="*/ 269 w 312"/>
                <a:gd name="T23" fmla="*/ 32 h 417"/>
                <a:gd name="T24" fmla="*/ 208 w 312"/>
                <a:gd name="T25" fmla="*/ 91 h 417"/>
                <a:gd name="T26" fmla="*/ 151 w 312"/>
                <a:gd name="T27" fmla="*/ 86 h 417"/>
                <a:gd name="T28" fmla="*/ 109 w 312"/>
                <a:gd name="T29" fmla="*/ 124 h 417"/>
                <a:gd name="T30" fmla="*/ 117 w 312"/>
                <a:gd name="T31" fmla="*/ 142 h 417"/>
                <a:gd name="T32" fmla="*/ 143 w 312"/>
                <a:gd name="T33" fmla="*/ 153 h 417"/>
                <a:gd name="T34" fmla="*/ 168 w 312"/>
                <a:gd name="T35" fmla="*/ 156 h 417"/>
                <a:gd name="T36" fmla="*/ 209 w 312"/>
                <a:gd name="T37" fmla="*/ 163 h 417"/>
                <a:gd name="T38" fmla="*/ 268 w 312"/>
                <a:gd name="T39" fmla="*/ 191 h 417"/>
                <a:gd name="T40" fmla="*/ 305 w 312"/>
                <a:gd name="T41" fmla="*/ 284 h 417"/>
                <a:gd name="T42" fmla="*/ 161 w 312"/>
                <a:gd name="T43" fmla="*/ 413 h 417"/>
                <a:gd name="T44" fmla="*/ 76 w 312"/>
                <a:gd name="T45" fmla="*/ 395 h 417"/>
                <a:gd name="T46" fmla="*/ 30 w 312"/>
                <a:gd name="T47" fmla="*/ 366 h 417"/>
                <a:gd name="T48" fmla="*/ 76 w 312"/>
                <a:gd name="T49" fmla="*/ 296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2" h="417">
                  <a:moveTo>
                    <a:pt x="76" y="296"/>
                  </a:moveTo>
                  <a:cubicBezTo>
                    <a:pt x="76" y="296"/>
                    <a:pt x="126" y="320"/>
                    <a:pt x="156" y="321"/>
                  </a:cubicBezTo>
                  <a:cubicBezTo>
                    <a:pt x="193" y="322"/>
                    <a:pt x="210" y="309"/>
                    <a:pt x="209" y="285"/>
                  </a:cubicBezTo>
                  <a:cubicBezTo>
                    <a:pt x="208" y="275"/>
                    <a:pt x="205" y="267"/>
                    <a:pt x="199" y="260"/>
                  </a:cubicBezTo>
                  <a:cubicBezTo>
                    <a:pt x="194" y="255"/>
                    <a:pt x="186" y="251"/>
                    <a:pt x="173" y="249"/>
                  </a:cubicBezTo>
                  <a:cubicBezTo>
                    <a:pt x="148" y="245"/>
                    <a:pt x="148" y="245"/>
                    <a:pt x="148" y="245"/>
                  </a:cubicBezTo>
                  <a:cubicBezTo>
                    <a:pt x="137" y="243"/>
                    <a:pt x="119" y="240"/>
                    <a:pt x="109" y="236"/>
                  </a:cubicBezTo>
                  <a:cubicBezTo>
                    <a:pt x="109" y="236"/>
                    <a:pt x="71" y="225"/>
                    <a:pt x="54" y="207"/>
                  </a:cubicBezTo>
                  <a:cubicBezTo>
                    <a:pt x="37" y="189"/>
                    <a:pt x="28" y="163"/>
                    <a:pt x="26" y="130"/>
                  </a:cubicBezTo>
                  <a:cubicBezTo>
                    <a:pt x="23" y="61"/>
                    <a:pt x="67" y="8"/>
                    <a:pt x="148" y="2"/>
                  </a:cubicBezTo>
                  <a:cubicBezTo>
                    <a:pt x="173" y="0"/>
                    <a:pt x="200" y="1"/>
                    <a:pt x="225" y="9"/>
                  </a:cubicBezTo>
                  <a:cubicBezTo>
                    <a:pt x="239" y="12"/>
                    <a:pt x="259" y="20"/>
                    <a:pt x="269" y="32"/>
                  </a:cubicBezTo>
                  <a:cubicBezTo>
                    <a:pt x="299" y="69"/>
                    <a:pt x="243" y="102"/>
                    <a:pt x="208" y="91"/>
                  </a:cubicBezTo>
                  <a:cubicBezTo>
                    <a:pt x="208" y="91"/>
                    <a:pt x="180" y="84"/>
                    <a:pt x="151" y="86"/>
                  </a:cubicBezTo>
                  <a:cubicBezTo>
                    <a:pt x="120" y="87"/>
                    <a:pt x="108" y="107"/>
                    <a:pt x="109" y="124"/>
                  </a:cubicBezTo>
                  <a:cubicBezTo>
                    <a:pt x="109" y="129"/>
                    <a:pt x="111" y="136"/>
                    <a:pt x="117" y="142"/>
                  </a:cubicBezTo>
                  <a:cubicBezTo>
                    <a:pt x="122" y="147"/>
                    <a:pt x="130" y="151"/>
                    <a:pt x="143" y="153"/>
                  </a:cubicBezTo>
                  <a:cubicBezTo>
                    <a:pt x="168" y="156"/>
                    <a:pt x="168" y="156"/>
                    <a:pt x="168" y="156"/>
                  </a:cubicBezTo>
                  <a:cubicBezTo>
                    <a:pt x="180" y="157"/>
                    <a:pt x="198" y="161"/>
                    <a:pt x="209" y="163"/>
                  </a:cubicBezTo>
                  <a:cubicBezTo>
                    <a:pt x="209" y="163"/>
                    <a:pt x="250" y="174"/>
                    <a:pt x="268" y="191"/>
                  </a:cubicBezTo>
                  <a:cubicBezTo>
                    <a:pt x="291" y="213"/>
                    <a:pt x="302" y="244"/>
                    <a:pt x="305" y="284"/>
                  </a:cubicBezTo>
                  <a:cubicBezTo>
                    <a:pt x="312" y="372"/>
                    <a:pt x="244" y="417"/>
                    <a:pt x="161" y="413"/>
                  </a:cubicBezTo>
                  <a:cubicBezTo>
                    <a:pt x="132" y="411"/>
                    <a:pt x="103" y="406"/>
                    <a:pt x="76" y="395"/>
                  </a:cubicBezTo>
                  <a:cubicBezTo>
                    <a:pt x="60" y="389"/>
                    <a:pt x="42" y="380"/>
                    <a:pt x="30" y="366"/>
                  </a:cubicBezTo>
                  <a:cubicBezTo>
                    <a:pt x="0" y="343"/>
                    <a:pt x="41" y="276"/>
                    <a:pt x="76" y="296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8" name="Freeform 115"/>
            <p:cNvSpPr>
              <a:spLocks/>
            </p:cNvSpPr>
            <p:nvPr userDrawn="1"/>
          </p:nvSpPr>
          <p:spPr bwMode="auto">
            <a:xfrm>
              <a:off x="9986170" y="5626896"/>
              <a:ext cx="188913" cy="254000"/>
            </a:xfrm>
            <a:custGeom>
              <a:avLst/>
              <a:gdLst>
                <a:gd name="T0" fmla="*/ 75 w 311"/>
                <a:gd name="T1" fmla="*/ 296 h 417"/>
                <a:gd name="T2" fmla="*/ 155 w 311"/>
                <a:gd name="T3" fmla="*/ 321 h 417"/>
                <a:gd name="T4" fmla="*/ 208 w 311"/>
                <a:gd name="T5" fmla="*/ 285 h 417"/>
                <a:gd name="T6" fmla="*/ 199 w 311"/>
                <a:gd name="T7" fmla="*/ 260 h 417"/>
                <a:gd name="T8" fmla="*/ 173 w 311"/>
                <a:gd name="T9" fmla="*/ 249 h 417"/>
                <a:gd name="T10" fmla="*/ 147 w 311"/>
                <a:gd name="T11" fmla="*/ 245 h 417"/>
                <a:gd name="T12" fmla="*/ 108 w 311"/>
                <a:gd name="T13" fmla="*/ 236 h 417"/>
                <a:gd name="T14" fmla="*/ 53 w 311"/>
                <a:gd name="T15" fmla="*/ 207 h 417"/>
                <a:gd name="T16" fmla="*/ 25 w 311"/>
                <a:gd name="T17" fmla="*/ 130 h 417"/>
                <a:gd name="T18" fmla="*/ 147 w 311"/>
                <a:gd name="T19" fmla="*/ 2 h 417"/>
                <a:gd name="T20" fmla="*/ 224 w 311"/>
                <a:gd name="T21" fmla="*/ 9 h 417"/>
                <a:gd name="T22" fmla="*/ 268 w 311"/>
                <a:gd name="T23" fmla="*/ 32 h 417"/>
                <a:gd name="T24" fmla="*/ 207 w 311"/>
                <a:gd name="T25" fmla="*/ 91 h 417"/>
                <a:gd name="T26" fmla="*/ 150 w 311"/>
                <a:gd name="T27" fmla="*/ 86 h 417"/>
                <a:gd name="T28" fmla="*/ 108 w 311"/>
                <a:gd name="T29" fmla="*/ 124 h 417"/>
                <a:gd name="T30" fmla="*/ 116 w 311"/>
                <a:gd name="T31" fmla="*/ 142 h 417"/>
                <a:gd name="T32" fmla="*/ 142 w 311"/>
                <a:gd name="T33" fmla="*/ 153 h 417"/>
                <a:gd name="T34" fmla="*/ 168 w 311"/>
                <a:gd name="T35" fmla="*/ 156 h 417"/>
                <a:gd name="T36" fmla="*/ 208 w 311"/>
                <a:gd name="T37" fmla="*/ 163 h 417"/>
                <a:gd name="T38" fmla="*/ 267 w 311"/>
                <a:gd name="T39" fmla="*/ 191 h 417"/>
                <a:gd name="T40" fmla="*/ 304 w 311"/>
                <a:gd name="T41" fmla="*/ 284 h 417"/>
                <a:gd name="T42" fmla="*/ 161 w 311"/>
                <a:gd name="T43" fmla="*/ 413 h 417"/>
                <a:gd name="T44" fmla="*/ 75 w 311"/>
                <a:gd name="T45" fmla="*/ 395 h 417"/>
                <a:gd name="T46" fmla="*/ 29 w 311"/>
                <a:gd name="T47" fmla="*/ 366 h 417"/>
                <a:gd name="T48" fmla="*/ 75 w 311"/>
                <a:gd name="T49" fmla="*/ 296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1" h="417">
                  <a:moveTo>
                    <a:pt x="75" y="296"/>
                  </a:moveTo>
                  <a:cubicBezTo>
                    <a:pt x="75" y="296"/>
                    <a:pt x="126" y="320"/>
                    <a:pt x="155" y="321"/>
                  </a:cubicBezTo>
                  <a:cubicBezTo>
                    <a:pt x="193" y="322"/>
                    <a:pt x="210" y="309"/>
                    <a:pt x="208" y="285"/>
                  </a:cubicBezTo>
                  <a:cubicBezTo>
                    <a:pt x="207" y="275"/>
                    <a:pt x="204" y="267"/>
                    <a:pt x="199" y="260"/>
                  </a:cubicBezTo>
                  <a:cubicBezTo>
                    <a:pt x="193" y="255"/>
                    <a:pt x="185" y="251"/>
                    <a:pt x="173" y="249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36" y="243"/>
                    <a:pt x="118" y="240"/>
                    <a:pt x="108" y="236"/>
                  </a:cubicBezTo>
                  <a:cubicBezTo>
                    <a:pt x="108" y="236"/>
                    <a:pt x="70" y="225"/>
                    <a:pt x="53" y="207"/>
                  </a:cubicBezTo>
                  <a:cubicBezTo>
                    <a:pt x="36" y="189"/>
                    <a:pt x="27" y="163"/>
                    <a:pt x="25" y="130"/>
                  </a:cubicBezTo>
                  <a:cubicBezTo>
                    <a:pt x="22" y="61"/>
                    <a:pt x="66" y="8"/>
                    <a:pt x="147" y="2"/>
                  </a:cubicBezTo>
                  <a:cubicBezTo>
                    <a:pt x="173" y="0"/>
                    <a:pt x="199" y="1"/>
                    <a:pt x="224" y="9"/>
                  </a:cubicBezTo>
                  <a:cubicBezTo>
                    <a:pt x="239" y="12"/>
                    <a:pt x="259" y="20"/>
                    <a:pt x="268" y="32"/>
                  </a:cubicBezTo>
                  <a:cubicBezTo>
                    <a:pt x="298" y="69"/>
                    <a:pt x="243" y="102"/>
                    <a:pt x="207" y="91"/>
                  </a:cubicBezTo>
                  <a:cubicBezTo>
                    <a:pt x="207" y="91"/>
                    <a:pt x="180" y="84"/>
                    <a:pt x="150" y="86"/>
                  </a:cubicBezTo>
                  <a:cubicBezTo>
                    <a:pt x="119" y="87"/>
                    <a:pt x="107" y="107"/>
                    <a:pt x="108" y="124"/>
                  </a:cubicBezTo>
                  <a:cubicBezTo>
                    <a:pt x="109" y="129"/>
                    <a:pt x="110" y="136"/>
                    <a:pt x="116" y="142"/>
                  </a:cubicBezTo>
                  <a:cubicBezTo>
                    <a:pt x="121" y="147"/>
                    <a:pt x="129" y="151"/>
                    <a:pt x="142" y="153"/>
                  </a:cubicBezTo>
                  <a:cubicBezTo>
                    <a:pt x="168" y="156"/>
                    <a:pt x="168" y="156"/>
                    <a:pt x="168" y="156"/>
                  </a:cubicBezTo>
                  <a:cubicBezTo>
                    <a:pt x="179" y="157"/>
                    <a:pt x="197" y="161"/>
                    <a:pt x="208" y="163"/>
                  </a:cubicBezTo>
                  <a:cubicBezTo>
                    <a:pt x="208" y="163"/>
                    <a:pt x="249" y="174"/>
                    <a:pt x="267" y="191"/>
                  </a:cubicBezTo>
                  <a:cubicBezTo>
                    <a:pt x="290" y="213"/>
                    <a:pt x="301" y="244"/>
                    <a:pt x="304" y="284"/>
                  </a:cubicBezTo>
                  <a:cubicBezTo>
                    <a:pt x="311" y="372"/>
                    <a:pt x="243" y="417"/>
                    <a:pt x="161" y="413"/>
                  </a:cubicBezTo>
                  <a:cubicBezTo>
                    <a:pt x="131" y="411"/>
                    <a:pt x="102" y="406"/>
                    <a:pt x="75" y="395"/>
                  </a:cubicBezTo>
                  <a:cubicBezTo>
                    <a:pt x="59" y="389"/>
                    <a:pt x="41" y="380"/>
                    <a:pt x="29" y="366"/>
                  </a:cubicBezTo>
                  <a:cubicBezTo>
                    <a:pt x="0" y="343"/>
                    <a:pt x="40" y="276"/>
                    <a:pt x="75" y="296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</p:grpSp>
      <p:grpSp>
        <p:nvGrpSpPr>
          <p:cNvPr id="64" name="unilever vector"/>
          <p:cNvGrpSpPr>
            <a:grpSpLocks noChangeAspect="1"/>
          </p:cNvGrpSpPr>
          <p:nvPr userDrawn="1"/>
        </p:nvGrpSpPr>
        <p:grpSpPr>
          <a:xfrm>
            <a:off x="689636" y="484974"/>
            <a:ext cx="883104" cy="977114"/>
            <a:chOff x="2992438" y="0"/>
            <a:chExt cx="6205538" cy="6864351"/>
          </a:xfrm>
          <a:solidFill>
            <a:schemeClr val="bg1"/>
          </a:solidFill>
        </p:grpSpPr>
        <p:sp>
          <p:nvSpPr>
            <p:cNvPr id="65" name="Freeform 5"/>
            <p:cNvSpPr>
              <a:spLocks noEditPoints="1"/>
            </p:cNvSpPr>
            <p:nvPr userDrawn="1"/>
          </p:nvSpPr>
          <p:spPr bwMode="auto">
            <a:xfrm>
              <a:off x="2992438" y="5526088"/>
              <a:ext cx="6205538" cy="1338263"/>
            </a:xfrm>
            <a:custGeom>
              <a:avLst/>
              <a:gdLst>
                <a:gd name="T0" fmla="*/ 2238 w 18382"/>
                <a:gd name="T1" fmla="*/ 1022 h 3968"/>
                <a:gd name="T2" fmla="*/ 2876 w 18382"/>
                <a:gd name="T3" fmla="*/ 649 h 3968"/>
                <a:gd name="T4" fmla="*/ 1401 w 18382"/>
                <a:gd name="T5" fmla="*/ 3947 h 3968"/>
                <a:gd name="T6" fmla="*/ 210 w 18382"/>
                <a:gd name="T7" fmla="*/ 933 h 3968"/>
                <a:gd name="T8" fmla="*/ 842 w 18382"/>
                <a:gd name="T9" fmla="*/ 913 h 3968"/>
                <a:gd name="T10" fmla="*/ 1485 w 18382"/>
                <a:gd name="T11" fmla="*/ 3621 h 3968"/>
                <a:gd name="T12" fmla="*/ 2380 w 18382"/>
                <a:gd name="T13" fmla="*/ 1493 h 3968"/>
                <a:gd name="T14" fmla="*/ 14747 w 18382"/>
                <a:gd name="T15" fmla="*/ 2661 h 3968"/>
                <a:gd name="T16" fmla="*/ 14514 w 18382"/>
                <a:gd name="T17" fmla="*/ 2241 h 3968"/>
                <a:gd name="T18" fmla="*/ 10184 w 18382"/>
                <a:gd name="T19" fmla="*/ 2272 h 3968"/>
                <a:gd name="T20" fmla="*/ 10005 w 18382"/>
                <a:gd name="T21" fmla="*/ 3158 h 3968"/>
                <a:gd name="T22" fmla="*/ 7117 w 18382"/>
                <a:gd name="T23" fmla="*/ 448 h 3968"/>
                <a:gd name="T24" fmla="*/ 6421 w 18382"/>
                <a:gd name="T25" fmla="*/ 638 h 3968"/>
                <a:gd name="T26" fmla="*/ 7117 w 18382"/>
                <a:gd name="T27" fmla="*/ 448 h 3968"/>
                <a:gd name="T28" fmla="*/ 8582 w 18382"/>
                <a:gd name="T29" fmla="*/ 651 h 3968"/>
                <a:gd name="T30" fmla="*/ 8476 w 18382"/>
                <a:gd name="T31" fmla="*/ 2536 h 3968"/>
                <a:gd name="T32" fmla="*/ 15821 w 18382"/>
                <a:gd name="T33" fmla="*/ 2177 h 3968"/>
                <a:gd name="T34" fmla="*/ 14325 w 18382"/>
                <a:gd name="T35" fmla="*/ 3325 h 3968"/>
                <a:gd name="T36" fmla="*/ 14651 w 18382"/>
                <a:gd name="T37" fmla="*/ 1818 h 3968"/>
                <a:gd name="T38" fmla="*/ 14514 w 18382"/>
                <a:gd name="T39" fmla="*/ 3905 h 3968"/>
                <a:gd name="T40" fmla="*/ 16285 w 18382"/>
                <a:gd name="T41" fmla="*/ 3905 h 3968"/>
                <a:gd name="T42" fmla="*/ 17634 w 18382"/>
                <a:gd name="T43" fmla="*/ 2050 h 3968"/>
                <a:gd name="T44" fmla="*/ 18382 w 18382"/>
                <a:gd name="T45" fmla="*/ 2019 h 3968"/>
                <a:gd name="T46" fmla="*/ 16465 w 18382"/>
                <a:gd name="T47" fmla="*/ 3073 h 3968"/>
                <a:gd name="T48" fmla="*/ 15821 w 18382"/>
                <a:gd name="T49" fmla="*/ 2177 h 3968"/>
                <a:gd name="T50" fmla="*/ 8034 w 18382"/>
                <a:gd name="T51" fmla="*/ 3048 h 3968"/>
                <a:gd name="T52" fmla="*/ 8574 w 18382"/>
                <a:gd name="T53" fmla="*/ 19 h 3968"/>
                <a:gd name="T54" fmla="*/ 8613 w 18382"/>
                <a:gd name="T55" fmla="*/ 3046 h 3968"/>
                <a:gd name="T56" fmla="*/ 9499 w 18382"/>
                <a:gd name="T57" fmla="*/ 3431 h 3968"/>
                <a:gd name="T58" fmla="*/ 10342 w 18382"/>
                <a:gd name="T59" fmla="*/ 1765 h 3968"/>
                <a:gd name="T60" fmla="*/ 10152 w 18382"/>
                <a:gd name="T61" fmla="*/ 3358 h 3968"/>
                <a:gd name="T62" fmla="*/ 11627 w 18382"/>
                <a:gd name="T63" fmla="*/ 2093 h 3968"/>
                <a:gd name="T64" fmla="*/ 12670 w 18382"/>
                <a:gd name="T65" fmla="*/ 3452 h 3968"/>
                <a:gd name="T66" fmla="*/ 12923 w 18382"/>
                <a:gd name="T67" fmla="*/ 2261 h 3968"/>
                <a:gd name="T68" fmla="*/ 13546 w 18382"/>
                <a:gd name="T69" fmla="*/ 1966 h 3968"/>
                <a:gd name="T70" fmla="*/ 11659 w 18382"/>
                <a:gd name="T71" fmla="*/ 2967 h 3968"/>
                <a:gd name="T72" fmla="*/ 9615 w 18382"/>
                <a:gd name="T73" fmla="*/ 3652 h 3968"/>
                <a:gd name="T74" fmla="*/ 8192 w 18382"/>
                <a:gd name="T75" fmla="*/ 3494 h 3968"/>
                <a:gd name="T76" fmla="*/ 6390 w 18382"/>
                <a:gd name="T77" fmla="*/ 3231 h 3968"/>
                <a:gd name="T78" fmla="*/ 4798 w 18382"/>
                <a:gd name="T79" fmla="*/ 2736 h 3968"/>
                <a:gd name="T80" fmla="*/ 3126 w 18382"/>
                <a:gd name="T81" fmla="*/ 3701 h 3968"/>
                <a:gd name="T82" fmla="*/ 3525 w 18382"/>
                <a:gd name="T83" fmla="*/ 2197 h 3968"/>
                <a:gd name="T84" fmla="*/ 3856 w 18382"/>
                <a:gd name="T85" fmla="*/ 2177 h 3968"/>
                <a:gd name="T86" fmla="*/ 4988 w 18382"/>
                <a:gd name="T87" fmla="*/ 1765 h 3968"/>
                <a:gd name="T88" fmla="*/ 6232 w 18382"/>
                <a:gd name="T89" fmla="*/ 2819 h 3968"/>
                <a:gd name="T90" fmla="*/ 6832 w 18382"/>
                <a:gd name="T91" fmla="*/ 2799 h 3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382" h="3968">
                  <a:moveTo>
                    <a:pt x="2380" y="1493"/>
                  </a:moveTo>
                  <a:cubicBezTo>
                    <a:pt x="2350" y="1397"/>
                    <a:pt x="2262" y="1181"/>
                    <a:pt x="2238" y="1022"/>
                  </a:cubicBezTo>
                  <a:cubicBezTo>
                    <a:pt x="2185" y="670"/>
                    <a:pt x="2370" y="438"/>
                    <a:pt x="2539" y="385"/>
                  </a:cubicBezTo>
                  <a:cubicBezTo>
                    <a:pt x="2728" y="332"/>
                    <a:pt x="2802" y="427"/>
                    <a:pt x="2876" y="649"/>
                  </a:cubicBezTo>
                  <a:cubicBezTo>
                    <a:pt x="2971" y="986"/>
                    <a:pt x="2981" y="1428"/>
                    <a:pt x="2949" y="2061"/>
                  </a:cubicBezTo>
                  <a:cubicBezTo>
                    <a:pt x="2908" y="2925"/>
                    <a:pt x="2476" y="3968"/>
                    <a:pt x="1401" y="3947"/>
                  </a:cubicBezTo>
                  <a:cubicBezTo>
                    <a:pt x="473" y="3927"/>
                    <a:pt x="62" y="3325"/>
                    <a:pt x="20" y="2409"/>
                  </a:cubicBezTo>
                  <a:cubicBezTo>
                    <a:pt x="0" y="1977"/>
                    <a:pt x="31" y="1545"/>
                    <a:pt x="210" y="933"/>
                  </a:cubicBezTo>
                  <a:cubicBezTo>
                    <a:pt x="304" y="607"/>
                    <a:pt x="389" y="490"/>
                    <a:pt x="684" y="427"/>
                  </a:cubicBezTo>
                  <a:cubicBezTo>
                    <a:pt x="915" y="385"/>
                    <a:pt x="895" y="627"/>
                    <a:pt x="842" y="913"/>
                  </a:cubicBezTo>
                  <a:cubicBezTo>
                    <a:pt x="726" y="1545"/>
                    <a:pt x="673" y="1850"/>
                    <a:pt x="716" y="2567"/>
                  </a:cubicBezTo>
                  <a:cubicBezTo>
                    <a:pt x="757" y="3325"/>
                    <a:pt x="1106" y="3621"/>
                    <a:pt x="1485" y="3621"/>
                  </a:cubicBezTo>
                  <a:cubicBezTo>
                    <a:pt x="2054" y="3632"/>
                    <a:pt x="2307" y="3158"/>
                    <a:pt x="2413" y="2472"/>
                  </a:cubicBezTo>
                  <a:cubicBezTo>
                    <a:pt x="2496" y="1924"/>
                    <a:pt x="2433" y="1661"/>
                    <a:pt x="2380" y="1493"/>
                  </a:cubicBezTo>
                  <a:moveTo>
                    <a:pt x="14514" y="2241"/>
                  </a:moveTo>
                  <a:cubicBezTo>
                    <a:pt x="14736" y="2241"/>
                    <a:pt x="14800" y="2503"/>
                    <a:pt x="14747" y="2661"/>
                  </a:cubicBezTo>
                  <a:cubicBezTo>
                    <a:pt x="14694" y="2819"/>
                    <a:pt x="14505" y="2999"/>
                    <a:pt x="14209" y="3052"/>
                  </a:cubicBezTo>
                  <a:cubicBezTo>
                    <a:pt x="14146" y="2894"/>
                    <a:pt x="14114" y="2241"/>
                    <a:pt x="14514" y="2241"/>
                  </a:cubicBezTo>
                  <a:moveTo>
                    <a:pt x="10395" y="2598"/>
                  </a:moveTo>
                  <a:cubicBezTo>
                    <a:pt x="10395" y="2419"/>
                    <a:pt x="10299" y="2272"/>
                    <a:pt x="10184" y="2272"/>
                  </a:cubicBezTo>
                  <a:cubicBezTo>
                    <a:pt x="10088" y="2272"/>
                    <a:pt x="9868" y="2377"/>
                    <a:pt x="9868" y="2714"/>
                  </a:cubicBezTo>
                  <a:cubicBezTo>
                    <a:pt x="9868" y="2979"/>
                    <a:pt x="9962" y="3104"/>
                    <a:pt x="10005" y="3158"/>
                  </a:cubicBezTo>
                  <a:cubicBezTo>
                    <a:pt x="10309" y="3062"/>
                    <a:pt x="10395" y="2809"/>
                    <a:pt x="10395" y="2598"/>
                  </a:cubicBezTo>
                  <a:moveTo>
                    <a:pt x="7117" y="448"/>
                  </a:moveTo>
                  <a:cubicBezTo>
                    <a:pt x="7102" y="280"/>
                    <a:pt x="6969" y="164"/>
                    <a:pt x="6790" y="164"/>
                  </a:cubicBezTo>
                  <a:cubicBezTo>
                    <a:pt x="6590" y="164"/>
                    <a:pt x="6401" y="374"/>
                    <a:pt x="6421" y="638"/>
                  </a:cubicBezTo>
                  <a:cubicBezTo>
                    <a:pt x="6435" y="812"/>
                    <a:pt x="6537" y="955"/>
                    <a:pt x="6738" y="955"/>
                  </a:cubicBezTo>
                  <a:cubicBezTo>
                    <a:pt x="6969" y="955"/>
                    <a:pt x="7138" y="691"/>
                    <a:pt x="7117" y="448"/>
                  </a:cubicBezTo>
                  <a:moveTo>
                    <a:pt x="8830" y="1067"/>
                  </a:moveTo>
                  <a:cubicBezTo>
                    <a:pt x="8812" y="773"/>
                    <a:pt x="8741" y="640"/>
                    <a:pt x="8582" y="651"/>
                  </a:cubicBezTo>
                  <a:cubicBezTo>
                    <a:pt x="8373" y="663"/>
                    <a:pt x="8275" y="1324"/>
                    <a:pt x="8319" y="2018"/>
                  </a:cubicBezTo>
                  <a:cubicBezTo>
                    <a:pt x="8346" y="2470"/>
                    <a:pt x="8413" y="2540"/>
                    <a:pt x="8476" y="2536"/>
                  </a:cubicBezTo>
                  <a:cubicBezTo>
                    <a:pt x="8592" y="2529"/>
                    <a:pt x="8871" y="1720"/>
                    <a:pt x="8830" y="1067"/>
                  </a:cubicBezTo>
                  <a:moveTo>
                    <a:pt x="15821" y="2177"/>
                  </a:moveTo>
                  <a:cubicBezTo>
                    <a:pt x="15690" y="2719"/>
                    <a:pt x="15295" y="3516"/>
                    <a:pt x="14704" y="3516"/>
                  </a:cubicBezTo>
                  <a:cubicBezTo>
                    <a:pt x="14567" y="3516"/>
                    <a:pt x="14325" y="3463"/>
                    <a:pt x="14325" y="3325"/>
                  </a:cubicBezTo>
                  <a:cubicBezTo>
                    <a:pt x="14325" y="3178"/>
                    <a:pt x="15252" y="3158"/>
                    <a:pt x="15252" y="2451"/>
                  </a:cubicBezTo>
                  <a:cubicBezTo>
                    <a:pt x="15252" y="2188"/>
                    <a:pt x="15010" y="1818"/>
                    <a:pt x="14651" y="1818"/>
                  </a:cubicBezTo>
                  <a:cubicBezTo>
                    <a:pt x="14177" y="1818"/>
                    <a:pt x="13715" y="2335"/>
                    <a:pt x="13715" y="3052"/>
                  </a:cubicBezTo>
                  <a:cubicBezTo>
                    <a:pt x="13715" y="3694"/>
                    <a:pt x="14114" y="3905"/>
                    <a:pt x="14514" y="3905"/>
                  </a:cubicBezTo>
                  <a:cubicBezTo>
                    <a:pt x="15210" y="3905"/>
                    <a:pt x="15632" y="3336"/>
                    <a:pt x="15853" y="2862"/>
                  </a:cubicBezTo>
                  <a:cubicBezTo>
                    <a:pt x="15959" y="3178"/>
                    <a:pt x="16021" y="3905"/>
                    <a:pt x="16285" y="3905"/>
                  </a:cubicBezTo>
                  <a:cubicBezTo>
                    <a:pt x="16390" y="3905"/>
                    <a:pt x="16465" y="3852"/>
                    <a:pt x="16592" y="3568"/>
                  </a:cubicBezTo>
                  <a:cubicBezTo>
                    <a:pt x="16907" y="2862"/>
                    <a:pt x="17212" y="2050"/>
                    <a:pt x="17634" y="2050"/>
                  </a:cubicBezTo>
                  <a:cubicBezTo>
                    <a:pt x="17792" y="2050"/>
                    <a:pt x="17697" y="2335"/>
                    <a:pt x="18077" y="2335"/>
                  </a:cubicBezTo>
                  <a:cubicBezTo>
                    <a:pt x="18255" y="2335"/>
                    <a:pt x="18382" y="2188"/>
                    <a:pt x="18382" y="2019"/>
                  </a:cubicBezTo>
                  <a:cubicBezTo>
                    <a:pt x="18382" y="1776"/>
                    <a:pt x="18161" y="1587"/>
                    <a:pt x="17823" y="1587"/>
                  </a:cubicBezTo>
                  <a:cubicBezTo>
                    <a:pt x="16833" y="1587"/>
                    <a:pt x="16623" y="3073"/>
                    <a:pt x="16465" y="3073"/>
                  </a:cubicBezTo>
                  <a:cubicBezTo>
                    <a:pt x="16201" y="3073"/>
                    <a:pt x="16285" y="1882"/>
                    <a:pt x="16095" y="1882"/>
                  </a:cubicBezTo>
                  <a:cubicBezTo>
                    <a:pt x="15926" y="1882"/>
                    <a:pt x="15844" y="2083"/>
                    <a:pt x="15821" y="2177"/>
                  </a:cubicBezTo>
                  <a:moveTo>
                    <a:pt x="7391" y="3441"/>
                  </a:moveTo>
                  <a:cubicBezTo>
                    <a:pt x="7549" y="3441"/>
                    <a:pt x="7820" y="3390"/>
                    <a:pt x="8034" y="3048"/>
                  </a:cubicBezTo>
                  <a:cubicBezTo>
                    <a:pt x="7912" y="2776"/>
                    <a:pt x="7825" y="2228"/>
                    <a:pt x="7812" y="2028"/>
                  </a:cubicBezTo>
                  <a:cubicBezTo>
                    <a:pt x="7749" y="1007"/>
                    <a:pt x="8143" y="45"/>
                    <a:pt x="8574" y="19"/>
                  </a:cubicBezTo>
                  <a:cubicBezTo>
                    <a:pt x="8890" y="0"/>
                    <a:pt x="9142" y="299"/>
                    <a:pt x="9171" y="783"/>
                  </a:cubicBezTo>
                  <a:cubicBezTo>
                    <a:pt x="9249" y="2056"/>
                    <a:pt x="8825" y="2588"/>
                    <a:pt x="8613" y="3046"/>
                  </a:cubicBezTo>
                  <a:cubicBezTo>
                    <a:pt x="8649" y="3224"/>
                    <a:pt x="8950" y="3526"/>
                    <a:pt x="9235" y="3526"/>
                  </a:cubicBezTo>
                  <a:cubicBezTo>
                    <a:pt x="9340" y="3526"/>
                    <a:pt x="9467" y="3473"/>
                    <a:pt x="9499" y="3431"/>
                  </a:cubicBezTo>
                  <a:cubicBezTo>
                    <a:pt x="9477" y="3358"/>
                    <a:pt x="9456" y="3262"/>
                    <a:pt x="9456" y="3125"/>
                  </a:cubicBezTo>
                  <a:cubicBezTo>
                    <a:pt x="9456" y="2387"/>
                    <a:pt x="9931" y="1765"/>
                    <a:pt x="10342" y="1765"/>
                  </a:cubicBezTo>
                  <a:cubicBezTo>
                    <a:pt x="10668" y="1765"/>
                    <a:pt x="10858" y="2198"/>
                    <a:pt x="10858" y="2483"/>
                  </a:cubicBezTo>
                  <a:cubicBezTo>
                    <a:pt x="10858" y="2819"/>
                    <a:pt x="10573" y="3094"/>
                    <a:pt x="10152" y="3358"/>
                  </a:cubicBezTo>
                  <a:cubicBezTo>
                    <a:pt x="10226" y="3431"/>
                    <a:pt x="10362" y="3484"/>
                    <a:pt x="10479" y="3484"/>
                  </a:cubicBezTo>
                  <a:cubicBezTo>
                    <a:pt x="11080" y="3484"/>
                    <a:pt x="11394" y="2757"/>
                    <a:pt x="11627" y="2093"/>
                  </a:cubicBezTo>
                  <a:cubicBezTo>
                    <a:pt x="11669" y="1966"/>
                    <a:pt x="11743" y="1787"/>
                    <a:pt x="11891" y="1787"/>
                  </a:cubicBezTo>
                  <a:cubicBezTo>
                    <a:pt x="12144" y="1787"/>
                    <a:pt x="12250" y="3452"/>
                    <a:pt x="12670" y="3452"/>
                  </a:cubicBezTo>
                  <a:cubicBezTo>
                    <a:pt x="12850" y="3452"/>
                    <a:pt x="12997" y="3083"/>
                    <a:pt x="12997" y="2799"/>
                  </a:cubicBezTo>
                  <a:cubicBezTo>
                    <a:pt x="12997" y="2588"/>
                    <a:pt x="12923" y="2567"/>
                    <a:pt x="12923" y="2261"/>
                  </a:cubicBezTo>
                  <a:cubicBezTo>
                    <a:pt x="12923" y="1924"/>
                    <a:pt x="13102" y="1640"/>
                    <a:pt x="13345" y="1640"/>
                  </a:cubicBezTo>
                  <a:cubicBezTo>
                    <a:pt x="13493" y="1640"/>
                    <a:pt x="13546" y="1787"/>
                    <a:pt x="13546" y="1966"/>
                  </a:cubicBezTo>
                  <a:cubicBezTo>
                    <a:pt x="13546" y="2640"/>
                    <a:pt x="13060" y="3895"/>
                    <a:pt x="12345" y="3895"/>
                  </a:cubicBezTo>
                  <a:cubicBezTo>
                    <a:pt x="11806" y="3895"/>
                    <a:pt x="11848" y="2967"/>
                    <a:pt x="11659" y="2967"/>
                  </a:cubicBezTo>
                  <a:cubicBezTo>
                    <a:pt x="11447" y="2967"/>
                    <a:pt x="11152" y="3905"/>
                    <a:pt x="10110" y="3905"/>
                  </a:cubicBezTo>
                  <a:cubicBezTo>
                    <a:pt x="9940" y="3905"/>
                    <a:pt x="9762" y="3821"/>
                    <a:pt x="9615" y="3652"/>
                  </a:cubicBezTo>
                  <a:cubicBezTo>
                    <a:pt x="9362" y="3821"/>
                    <a:pt x="9151" y="3895"/>
                    <a:pt x="8908" y="3895"/>
                  </a:cubicBezTo>
                  <a:cubicBezTo>
                    <a:pt x="8518" y="3895"/>
                    <a:pt x="8350" y="3494"/>
                    <a:pt x="8192" y="3494"/>
                  </a:cubicBezTo>
                  <a:cubicBezTo>
                    <a:pt x="8002" y="3494"/>
                    <a:pt x="7792" y="3905"/>
                    <a:pt x="7159" y="3905"/>
                  </a:cubicBezTo>
                  <a:cubicBezTo>
                    <a:pt x="6653" y="3905"/>
                    <a:pt x="6569" y="3231"/>
                    <a:pt x="6390" y="3231"/>
                  </a:cubicBezTo>
                  <a:cubicBezTo>
                    <a:pt x="6232" y="3231"/>
                    <a:pt x="5989" y="3905"/>
                    <a:pt x="5726" y="3905"/>
                  </a:cubicBezTo>
                  <a:cubicBezTo>
                    <a:pt x="5283" y="3905"/>
                    <a:pt x="5189" y="2736"/>
                    <a:pt x="4798" y="2736"/>
                  </a:cubicBezTo>
                  <a:cubicBezTo>
                    <a:pt x="4493" y="2736"/>
                    <a:pt x="3527" y="3923"/>
                    <a:pt x="3265" y="3896"/>
                  </a:cubicBezTo>
                  <a:cubicBezTo>
                    <a:pt x="3159" y="3885"/>
                    <a:pt x="3115" y="3806"/>
                    <a:pt x="3126" y="3701"/>
                  </a:cubicBezTo>
                  <a:cubicBezTo>
                    <a:pt x="3141" y="3555"/>
                    <a:pt x="3266" y="3165"/>
                    <a:pt x="3318" y="2981"/>
                  </a:cubicBezTo>
                  <a:cubicBezTo>
                    <a:pt x="3403" y="2660"/>
                    <a:pt x="3481" y="2309"/>
                    <a:pt x="3525" y="2197"/>
                  </a:cubicBezTo>
                  <a:cubicBezTo>
                    <a:pt x="3568" y="2084"/>
                    <a:pt x="3686" y="2003"/>
                    <a:pt x="3779" y="2012"/>
                  </a:cubicBezTo>
                  <a:cubicBezTo>
                    <a:pt x="3826" y="2016"/>
                    <a:pt x="3841" y="2104"/>
                    <a:pt x="3856" y="2177"/>
                  </a:cubicBezTo>
                  <a:cubicBezTo>
                    <a:pt x="3909" y="2438"/>
                    <a:pt x="3983" y="2704"/>
                    <a:pt x="4067" y="2704"/>
                  </a:cubicBezTo>
                  <a:cubicBezTo>
                    <a:pt x="4215" y="2704"/>
                    <a:pt x="4704" y="1765"/>
                    <a:pt x="4988" y="1765"/>
                  </a:cubicBezTo>
                  <a:cubicBezTo>
                    <a:pt x="5336" y="1765"/>
                    <a:pt x="5378" y="3241"/>
                    <a:pt x="5852" y="3241"/>
                  </a:cubicBezTo>
                  <a:cubicBezTo>
                    <a:pt x="6010" y="3241"/>
                    <a:pt x="6126" y="3052"/>
                    <a:pt x="6232" y="2819"/>
                  </a:cubicBezTo>
                  <a:cubicBezTo>
                    <a:pt x="6242" y="2429"/>
                    <a:pt x="6348" y="1871"/>
                    <a:pt x="6664" y="1871"/>
                  </a:cubicBezTo>
                  <a:cubicBezTo>
                    <a:pt x="6885" y="1871"/>
                    <a:pt x="6991" y="2366"/>
                    <a:pt x="6832" y="2799"/>
                  </a:cubicBezTo>
                  <a:cubicBezTo>
                    <a:pt x="6832" y="3315"/>
                    <a:pt x="7169" y="3441"/>
                    <a:pt x="7391" y="34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66" name="Freeform 6"/>
            <p:cNvSpPr>
              <a:spLocks noEditPoints="1"/>
            </p:cNvSpPr>
            <p:nvPr userDrawn="1"/>
          </p:nvSpPr>
          <p:spPr bwMode="auto">
            <a:xfrm>
              <a:off x="7837488" y="901700"/>
              <a:ext cx="598488" cy="920750"/>
            </a:xfrm>
            <a:custGeom>
              <a:avLst/>
              <a:gdLst>
                <a:gd name="T0" fmla="*/ 381 w 1773"/>
                <a:gd name="T1" fmla="*/ 616 h 2730"/>
                <a:gd name="T2" fmla="*/ 129 w 1773"/>
                <a:gd name="T3" fmla="*/ 493 h 2730"/>
                <a:gd name="T4" fmla="*/ 0 w 1773"/>
                <a:gd name="T5" fmla="*/ 157 h 2730"/>
                <a:gd name="T6" fmla="*/ 275 w 1773"/>
                <a:gd name="T7" fmla="*/ 185 h 2730"/>
                <a:gd name="T8" fmla="*/ 952 w 1773"/>
                <a:gd name="T9" fmla="*/ 12 h 2730"/>
                <a:gd name="T10" fmla="*/ 1113 w 1773"/>
                <a:gd name="T11" fmla="*/ 168 h 2730"/>
                <a:gd name="T12" fmla="*/ 381 w 1773"/>
                <a:gd name="T13" fmla="*/ 616 h 2730"/>
                <a:gd name="T14" fmla="*/ 504 w 1773"/>
                <a:gd name="T15" fmla="*/ 1247 h 2730"/>
                <a:gd name="T16" fmla="*/ 1617 w 1773"/>
                <a:gd name="T17" fmla="*/ 375 h 2730"/>
                <a:gd name="T18" fmla="*/ 1298 w 1773"/>
                <a:gd name="T19" fmla="*/ 0 h 2730"/>
                <a:gd name="T20" fmla="*/ 1353 w 1773"/>
                <a:gd name="T21" fmla="*/ 179 h 2730"/>
                <a:gd name="T22" fmla="*/ 375 w 1773"/>
                <a:gd name="T23" fmla="*/ 828 h 2730"/>
                <a:gd name="T24" fmla="*/ 135 w 1773"/>
                <a:gd name="T25" fmla="*/ 1024 h 2730"/>
                <a:gd name="T26" fmla="*/ 504 w 1773"/>
                <a:gd name="T27" fmla="*/ 1247 h 2730"/>
                <a:gd name="T28" fmla="*/ 459 w 1773"/>
                <a:gd name="T29" fmla="*/ 1483 h 2730"/>
                <a:gd name="T30" fmla="*/ 1555 w 1773"/>
                <a:gd name="T31" fmla="*/ 2712 h 2730"/>
                <a:gd name="T32" fmla="*/ 1757 w 1773"/>
                <a:gd name="T33" fmla="*/ 1483 h 2730"/>
                <a:gd name="T34" fmla="*/ 1611 w 1773"/>
                <a:gd name="T35" fmla="*/ 878 h 2730"/>
                <a:gd name="T36" fmla="*/ 459 w 1773"/>
                <a:gd name="T37" fmla="*/ 1483 h 2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73" h="2730">
                  <a:moveTo>
                    <a:pt x="381" y="616"/>
                  </a:moveTo>
                  <a:cubicBezTo>
                    <a:pt x="303" y="616"/>
                    <a:pt x="191" y="616"/>
                    <a:pt x="129" y="493"/>
                  </a:cubicBezTo>
                  <a:cubicBezTo>
                    <a:pt x="79" y="392"/>
                    <a:pt x="96" y="230"/>
                    <a:pt x="0" y="157"/>
                  </a:cubicBezTo>
                  <a:cubicBezTo>
                    <a:pt x="96" y="185"/>
                    <a:pt x="196" y="185"/>
                    <a:pt x="275" y="185"/>
                  </a:cubicBezTo>
                  <a:cubicBezTo>
                    <a:pt x="527" y="185"/>
                    <a:pt x="767" y="12"/>
                    <a:pt x="952" y="12"/>
                  </a:cubicBezTo>
                  <a:cubicBezTo>
                    <a:pt x="1074" y="12"/>
                    <a:pt x="1113" y="90"/>
                    <a:pt x="1113" y="168"/>
                  </a:cubicBezTo>
                  <a:cubicBezTo>
                    <a:pt x="1113" y="414"/>
                    <a:pt x="616" y="616"/>
                    <a:pt x="381" y="616"/>
                  </a:cubicBezTo>
                  <a:moveTo>
                    <a:pt x="504" y="1247"/>
                  </a:moveTo>
                  <a:cubicBezTo>
                    <a:pt x="1085" y="1247"/>
                    <a:pt x="1617" y="784"/>
                    <a:pt x="1617" y="375"/>
                  </a:cubicBezTo>
                  <a:cubicBezTo>
                    <a:pt x="1617" y="185"/>
                    <a:pt x="1527" y="29"/>
                    <a:pt x="1298" y="0"/>
                  </a:cubicBezTo>
                  <a:cubicBezTo>
                    <a:pt x="1337" y="51"/>
                    <a:pt x="1353" y="90"/>
                    <a:pt x="1353" y="179"/>
                  </a:cubicBezTo>
                  <a:cubicBezTo>
                    <a:pt x="1353" y="487"/>
                    <a:pt x="885" y="828"/>
                    <a:pt x="375" y="828"/>
                  </a:cubicBezTo>
                  <a:cubicBezTo>
                    <a:pt x="191" y="828"/>
                    <a:pt x="135" y="957"/>
                    <a:pt x="135" y="1024"/>
                  </a:cubicBezTo>
                  <a:cubicBezTo>
                    <a:pt x="135" y="1180"/>
                    <a:pt x="286" y="1247"/>
                    <a:pt x="504" y="1247"/>
                  </a:cubicBezTo>
                  <a:moveTo>
                    <a:pt x="459" y="1483"/>
                  </a:moveTo>
                  <a:cubicBezTo>
                    <a:pt x="532" y="2013"/>
                    <a:pt x="1337" y="2730"/>
                    <a:pt x="1555" y="2712"/>
                  </a:cubicBezTo>
                  <a:cubicBezTo>
                    <a:pt x="1701" y="2700"/>
                    <a:pt x="1757" y="2019"/>
                    <a:pt x="1757" y="1483"/>
                  </a:cubicBezTo>
                  <a:cubicBezTo>
                    <a:pt x="1757" y="1175"/>
                    <a:pt x="1773" y="934"/>
                    <a:pt x="1611" y="878"/>
                  </a:cubicBezTo>
                  <a:cubicBezTo>
                    <a:pt x="1353" y="1399"/>
                    <a:pt x="678" y="1505"/>
                    <a:pt x="459" y="148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67" name="Freeform 7"/>
            <p:cNvSpPr>
              <a:spLocks/>
            </p:cNvSpPr>
            <p:nvPr userDrawn="1"/>
          </p:nvSpPr>
          <p:spPr bwMode="auto">
            <a:xfrm>
              <a:off x="3584575" y="2157413"/>
              <a:ext cx="731838" cy="1851025"/>
            </a:xfrm>
            <a:custGeom>
              <a:avLst/>
              <a:gdLst>
                <a:gd name="T0" fmla="*/ 470 w 2169"/>
                <a:gd name="T1" fmla="*/ 1281 h 5485"/>
                <a:gd name="T2" fmla="*/ 928 w 2169"/>
                <a:gd name="T3" fmla="*/ 117 h 5485"/>
                <a:gd name="T4" fmla="*/ 1023 w 2169"/>
                <a:gd name="T5" fmla="*/ 280 h 5485"/>
                <a:gd name="T6" fmla="*/ 895 w 2169"/>
                <a:gd name="T7" fmla="*/ 1141 h 5485"/>
                <a:gd name="T8" fmla="*/ 973 w 2169"/>
                <a:gd name="T9" fmla="*/ 1281 h 5485"/>
                <a:gd name="T10" fmla="*/ 1571 w 2169"/>
                <a:gd name="T11" fmla="*/ 0 h 5485"/>
                <a:gd name="T12" fmla="*/ 1677 w 2169"/>
                <a:gd name="T13" fmla="*/ 145 h 5485"/>
                <a:gd name="T14" fmla="*/ 1336 w 2169"/>
                <a:gd name="T15" fmla="*/ 1403 h 5485"/>
                <a:gd name="T16" fmla="*/ 1376 w 2169"/>
                <a:gd name="T17" fmla="*/ 1465 h 5485"/>
                <a:gd name="T18" fmla="*/ 1884 w 2169"/>
                <a:gd name="T19" fmla="*/ 559 h 5485"/>
                <a:gd name="T20" fmla="*/ 2063 w 2169"/>
                <a:gd name="T21" fmla="*/ 319 h 5485"/>
                <a:gd name="T22" fmla="*/ 2169 w 2169"/>
                <a:gd name="T23" fmla="*/ 509 h 5485"/>
                <a:gd name="T24" fmla="*/ 1644 w 2169"/>
                <a:gd name="T25" fmla="*/ 1996 h 5485"/>
                <a:gd name="T26" fmla="*/ 1157 w 2169"/>
                <a:gd name="T27" fmla="*/ 3193 h 5485"/>
                <a:gd name="T28" fmla="*/ 1404 w 2169"/>
                <a:gd name="T29" fmla="*/ 3691 h 5485"/>
                <a:gd name="T30" fmla="*/ 766 w 2169"/>
                <a:gd name="T31" fmla="*/ 3355 h 5485"/>
                <a:gd name="T32" fmla="*/ 1286 w 2169"/>
                <a:gd name="T33" fmla="*/ 5485 h 5485"/>
                <a:gd name="T34" fmla="*/ 341 w 2169"/>
                <a:gd name="T35" fmla="*/ 3992 h 5485"/>
                <a:gd name="T36" fmla="*/ 1180 w 2169"/>
                <a:gd name="T37" fmla="*/ 2080 h 5485"/>
                <a:gd name="T38" fmla="*/ 1079 w 2169"/>
                <a:gd name="T39" fmla="*/ 1873 h 5485"/>
                <a:gd name="T40" fmla="*/ 743 w 2169"/>
                <a:gd name="T41" fmla="*/ 1588 h 5485"/>
                <a:gd name="T42" fmla="*/ 643 w 2169"/>
                <a:gd name="T43" fmla="*/ 2052 h 5485"/>
                <a:gd name="T44" fmla="*/ 727 w 2169"/>
                <a:gd name="T45" fmla="*/ 2237 h 5485"/>
                <a:gd name="T46" fmla="*/ 307 w 2169"/>
                <a:gd name="T47" fmla="*/ 2813 h 5485"/>
                <a:gd name="T48" fmla="*/ 0 w 2169"/>
                <a:gd name="T49" fmla="*/ 1689 h 5485"/>
                <a:gd name="T50" fmla="*/ 313 w 2169"/>
                <a:gd name="T51" fmla="*/ 453 h 5485"/>
                <a:gd name="T52" fmla="*/ 380 w 2169"/>
                <a:gd name="T53" fmla="*/ 531 h 5485"/>
                <a:gd name="T54" fmla="*/ 358 w 2169"/>
                <a:gd name="T55" fmla="*/ 995 h 5485"/>
                <a:gd name="T56" fmla="*/ 470 w 2169"/>
                <a:gd name="T57" fmla="*/ 1281 h 5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69" h="5485">
                  <a:moveTo>
                    <a:pt x="470" y="1281"/>
                  </a:moveTo>
                  <a:cubicBezTo>
                    <a:pt x="660" y="1281"/>
                    <a:pt x="620" y="117"/>
                    <a:pt x="928" y="117"/>
                  </a:cubicBezTo>
                  <a:cubicBezTo>
                    <a:pt x="1001" y="117"/>
                    <a:pt x="1023" y="190"/>
                    <a:pt x="1023" y="280"/>
                  </a:cubicBezTo>
                  <a:cubicBezTo>
                    <a:pt x="1023" y="542"/>
                    <a:pt x="895" y="928"/>
                    <a:pt x="895" y="1141"/>
                  </a:cubicBezTo>
                  <a:cubicBezTo>
                    <a:pt x="895" y="1247"/>
                    <a:pt x="922" y="1281"/>
                    <a:pt x="973" y="1281"/>
                  </a:cubicBezTo>
                  <a:cubicBezTo>
                    <a:pt x="1107" y="1281"/>
                    <a:pt x="1342" y="0"/>
                    <a:pt x="1571" y="0"/>
                  </a:cubicBezTo>
                  <a:cubicBezTo>
                    <a:pt x="1644" y="0"/>
                    <a:pt x="1677" y="73"/>
                    <a:pt x="1677" y="145"/>
                  </a:cubicBezTo>
                  <a:cubicBezTo>
                    <a:pt x="1677" y="414"/>
                    <a:pt x="1336" y="1185"/>
                    <a:pt x="1336" y="1403"/>
                  </a:cubicBezTo>
                  <a:cubicBezTo>
                    <a:pt x="1336" y="1437"/>
                    <a:pt x="1347" y="1465"/>
                    <a:pt x="1376" y="1465"/>
                  </a:cubicBezTo>
                  <a:cubicBezTo>
                    <a:pt x="1515" y="1465"/>
                    <a:pt x="1795" y="861"/>
                    <a:pt x="1884" y="559"/>
                  </a:cubicBezTo>
                  <a:cubicBezTo>
                    <a:pt x="1934" y="403"/>
                    <a:pt x="2002" y="319"/>
                    <a:pt x="2063" y="319"/>
                  </a:cubicBezTo>
                  <a:cubicBezTo>
                    <a:pt x="2119" y="319"/>
                    <a:pt x="2169" y="380"/>
                    <a:pt x="2169" y="509"/>
                  </a:cubicBezTo>
                  <a:cubicBezTo>
                    <a:pt x="2169" y="811"/>
                    <a:pt x="1890" y="1521"/>
                    <a:pt x="1644" y="1996"/>
                  </a:cubicBezTo>
                  <a:cubicBezTo>
                    <a:pt x="1454" y="2366"/>
                    <a:pt x="1157" y="2896"/>
                    <a:pt x="1157" y="3193"/>
                  </a:cubicBezTo>
                  <a:cubicBezTo>
                    <a:pt x="1157" y="3344"/>
                    <a:pt x="1185" y="3500"/>
                    <a:pt x="1404" y="3691"/>
                  </a:cubicBezTo>
                  <a:cubicBezTo>
                    <a:pt x="1046" y="3668"/>
                    <a:pt x="900" y="3634"/>
                    <a:pt x="766" y="3355"/>
                  </a:cubicBezTo>
                  <a:cubicBezTo>
                    <a:pt x="168" y="4546"/>
                    <a:pt x="1868" y="4429"/>
                    <a:pt x="1286" y="5485"/>
                  </a:cubicBezTo>
                  <a:cubicBezTo>
                    <a:pt x="1180" y="5296"/>
                    <a:pt x="341" y="5100"/>
                    <a:pt x="341" y="3992"/>
                  </a:cubicBezTo>
                  <a:cubicBezTo>
                    <a:pt x="341" y="3036"/>
                    <a:pt x="1180" y="2477"/>
                    <a:pt x="1180" y="2080"/>
                  </a:cubicBezTo>
                  <a:cubicBezTo>
                    <a:pt x="1180" y="2002"/>
                    <a:pt x="1152" y="1935"/>
                    <a:pt x="1079" y="1873"/>
                  </a:cubicBezTo>
                  <a:cubicBezTo>
                    <a:pt x="895" y="1716"/>
                    <a:pt x="889" y="1588"/>
                    <a:pt x="743" y="1588"/>
                  </a:cubicBezTo>
                  <a:cubicBezTo>
                    <a:pt x="637" y="1588"/>
                    <a:pt x="509" y="1834"/>
                    <a:pt x="643" y="2052"/>
                  </a:cubicBezTo>
                  <a:cubicBezTo>
                    <a:pt x="688" y="2125"/>
                    <a:pt x="727" y="2169"/>
                    <a:pt x="727" y="2237"/>
                  </a:cubicBezTo>
                  <a:cubicBezTo>
                    <a:pt x="727" y="2393"/>
                    <a:pt x="481" y="2813"/>
                    <a:pt x="307" y="2813"/>
                  </a:cubicBezTo>
                  <a:cubicBezTo>
                    <a:pt x="134" y="2813"/>
                    <a:pt x="0" y="2382"/>
                    <a:pt x="0" y="1689"/>
                  </a:cubicBezTo>
                  <a:cubicBezTo>
                    <a:pt x="0" y="1073"/>
                    <a:pt x="140" y="453"/>
                    <a:pt x="313" y="453"/>
                  </a:cubicBezTo>
                  <a:cubicBezTo>
                    <a:pt x="363" y="453"/>
                    <a:pt x="380" y="486"/>
                    <a:pt x="380" y="531"/>
                  </a:cubicBezTo>
                  <a:cubicBezTo>
                    <a:pt x="380" y="604"/>
                    <a:pt x="358" y="749"/>
                    <a:pt x="358" y="995"/>
                  </a:cubicBezTo>
                  <a:cubicBezTo>
                    <a:pt x="358" y="1258"/>
                    <a:pt x="420" y="1281"/>
                    <a:pt x="470" y="128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68" name="Freeform 8"/>
            <p:cNvSpPr>
              <a:spLocks/>
            </p:cNvSpPr>
            <p:nvPr userDrawn="1"/>
          </p:nvSpPr>
          <p:spPr bwMode="auto">
            <a:xfrm>
              <a:off x="4122738" y="2224088"/>
              <a:ext cx="839788" cy="1203325"/>
            </a:xfrm>
            <a:custGeom>
              <a:avLst/>
              <a:gdLst>
                <a:gd name="T0" fmla="*/ 302 w 2489"/>
                <a:gd name="T1" fmla="*/ 2718 h 3563"/>
                <a:gd name="T2" fmla="*/ 733 w 2489"/>
                <a:gd name="T3" fmla="*/ 2159 h 3563"/>
                <a:gd name="T4" fmla="*/ 733 w 2489"/>
                <a:gd name="T5" fmla="*/ 1588 h 3563"/>
                <a:gd name="T6" fmla="*/ 895 w 2489"/>
                <a:gd name="T7" fmla="*/ 951 h 3563"/>
                <a:gd name="T8" fmla="*/ 879 w 2489"/>
                <a:gd name="T9" fmla="*/ 1174 h 3563"/>
                <a:gd name="T10" fmla="*/ 1147 w 2489"/>
                <a:gd name="T11" fmla="*/ 2449 h 3563"/>
                <a:gd name="T12" fmla="*/ 963 w 2489"/>
                <a:gd name="T13" fmla="*/ 2718 h 3563"/>
                <a:gd name="T14" fmla="*/ 817 w 2489"/>
                <a:gd name="T15" fmla="*/ 2600 h 3563"/>
                <a:gd name="T16" fmla="*/ 761 w 2489"/>
                <a:gd name="T17" fmla="*/ 2751 h 3563"/>
                <a:gd name="T18" fmla="*/ 1080 w 2489"/>
                <a:gd name="T19" fmla="*/ 3053 h 3563"/>
                <a:gd name="T20" fmla="*/ 1443 w 2489"/>
                <a:gd name="T21" fmla="*/ 2662 h 3563"/>
                <a:gd name="T22" fmla="*/ 1052 w 2489"/>
                <a:gd name="T23" fmla="*/ 1063 h 3563"/>
                <a:gd name="T24" fmla="*/ 1164 w 2489"/>
                <a:gd name="T25" fmla="*/ 548 h 3563"/>
                <a:gd name="T26" fmla="*/ 2109 w 2489"/>
                <a:gd name="T27" fmla="*/ 2936 h 3563"/>
                <a:gd name="T28" fmla="*/ 1913 w 2489"/>
                <a:gd name="T29" fmla="*/ 3126 h 3563"/>
                <a:gd name="T30" fmla="*/ 1723 w 2489"/>
                <a:gd name="T31" fmla="*/ 2947 h 3563"/>
                <a:gd name="T32" fmla="*/ 1700 w 2489"/>
                <a:gd name="T33" fmla="*/ 2896 h 3563"/>
                <a:gd name="T34" fmla="*/ 1566 w 2489"/>
                <a:gd name="T35" fmla="*/ 3154 h 3563"/>
                <a:gd name="T36" fmla="*/ 1997 w 2489"/>
                <a:gd name="T37" fmla="*/ 3563 h 3563"/>
                <a:gd name="T38" fmla="*/ 2489 w 2489"/>
                <a:gd name="T39" fmla="*/ 3053 h 3563"/>
                <a:gd name="T40" fmla="*/ 1343 w 2489"/>
                <a:gd name="T41" fmla="*/ 626 h 3563"/>
                <a:gd name="T42" fmla="*/ 1488 w 2489"/>
                <a:gd name="T43" fmla="*/ 0 h 3563"/>
                <a:gd name="T44" fmla="*/ 521 w 2489"/>
                <a:gd name="T45" fmla="*/ 1661 h 3563"/>
                <a:gd name="T46" fmla="*/ 258 w 2489"/>
                <a:gd name="T47" fmla="*/ 2382 h 3563"/>
                <a:gd name="T48" fmla="*/ 51 w 2489"/>
                <a:gd name="T49" fmla="*/ 2265 h 3563"/>
                <a:gd name="T50" fmla="*/ 0 w 2489"/>
                <a:gd name="T51" fmla="*/ 2393 h 3563"/>
                <a:gd name="T52" fmla="*/ 302 w 2489"/>
                <a:gd name="T53" fmla="*/ 2718 h 3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89" h="3563">
                  <a:moveTo>
                    <a:pt x="302" y="2718"/>
                  </a:moveTo>
                  <a:cubicBezTo>
                    <a:pt x="538" y="2718"/>
                    <a:pt x="733" y="2544"/>
                    <a:pt x="733" y="2159"/>
                  </a:cubicBezTo>
                  <a:cubicBezTo>
                    <a:pt x="733" y="1588"/>
                    <a:pt x="733" y="1588"/>
                    <a:pt x="733" y="1588"/>
                  </a:cubicBezTo>
                  <a:cubicBezTo>
                    <a:pt x="733" y="1370"/>
                    <a:pt x="750" y="1125"/>
                    <a:pt x="895" y="951"/>
                  </a:cubicBezTo>
                  <a:cubicBezTo>
                    <a:pt x="879" y="1023"/>
                    <a:pt x="879" y="1102"/>
                    <a:pt x="879" y="1174"/>
                  </a:cubicBezTo>
                  <a:cubicBezTo>
                    <a:pt x="879" y="1656"/>
                    <a:pt x="1147" y="1986"/>
                    <a:pt x="1147" y="2449"/>
                  </a:cubicBezTo>
                  <a:cubicBezTo>
                    <a:pt x="1147" y="2623"/>
                    <a:pt x="1096" y="2718"/>
                    <a:pt x="963" y="2718"/>
                  </a:cubicBezTo>
                  <a:cubicBezTo>
                    <a:pt x="834" y="2718"/>
                    <a:pt x="845" y="2600"/>
                    <a:pt x="817" y="2600"/>
                  </a:cubicBezTo>
                  <a:cubicBezTo>
                    <a:pt x="795" y="2600"/>
                    <a:pt x="761" y="2673"/>
                    <a:pt x="761" y="2751"/>
                  </a:cubicBezTo>
                  <a:cubicBezTo>
                    <a:pt x="761" y="2869"/>
                    <a:pt x="845" y="3053"/>
                    <a:pt x="1080" y="3053"/>
                  </a:cubicBezTo>
                  <a:cubicBezTo>
                    <a:pt x="1281" y="3053"/>
                    <a:pt x="1443" y="2869"/>
                    <a:pt x="1443" y="2662"/>
                  </a:cubicBezTo>
                  <a:cubicBezTo>
                    <a:pt x="1443" y="2159"/>
                    <a:pt x="1052" y="1600"/>
                    <a:pt x="1052" y="1063"/>
                  </a:cubicBezTo>
                  <a:cubicBezTo>
                    <a:pt x="1052" y="828"/>
                    <a:pt x="1113" y="671"/>
                    <a:pt x="1164" y="548"/>
                  </a:cubicBezTo>
                  <a:cubicBezTo>
                    <a:pt x="1164" y="1661"/>
                    <a:pt x="2109" y="2472"/>
                    <a:pt x="2109" y="2936"/>
                  </a:cubicBezTo>
                  <a:cubicBezTo>
                    <a:pt x="2109" y="3042"/>
                    <a:pt x="2030" y="3126"/>
                    <a:pt x="1913" y="3126"/>
                  </a:cubicBezTo>
                  <a:cubicBezTo>
                    <a:pt x="1784" y="3126"/>
                    <a:pt x="1723" y="3025"/>
                    <a:pt x="1723" y="2947"/>
                  </a:cubicBezTo>
                  <a:cubicBezTo>
                    <a:pt x="1723" y="2908"/>
                    <a:pt x="1717" y="2896"/>
                    <a:pt x="1700" y="2896"/>
                  </a:cubicBezTo>
                  <a:cubicBezTo>
                    <a:pt x="1667" y="2896"/>
                    <a:pt x="1566" y="3008"/>
                    <a:pt x="1566" y="3154"/>
                  </a:cubicBezTo>
                  <a:cubicBezTo>
                    <a:pt x="1566" y="3338"/>
                    <a:pt x="1717" y="3563"/>
                    <a:pt x="1997" y="3563"/>
                  </a:cubicBezTo>
                  <a:cubicBezTo>
                    <a:pt x="2316" y="3563"/>
                    <a:pt x="2489" y="3294"/>
                    <a:pt x="2489" y="3053"/>
                  </a:cubicBezTo>
                  <a:cubicBezTo>
                    <a:pt x="2489" y="2466"/>
                    <a:pt x="1343" y="1577"/>
                    <a:pt x="1343" y="626"/>
                  </a:cubicBezTo>
                  <a:cubicBezTo>
                    <a:pt x="1343" y="464"/>
                    <a:pt x="1371" y="201"/>
                    <a:pt x="1488" y="0"/>
                  </a:cubicBezTo>
                  <a:cubicBezTo>
                    <a:pt x="750" y="475"/>
                    <a:pt x="521" y="1108"/>
                    <a:pt x="521" y="1661"/>
                  </a:cubicBezTo>
                  <a:cubicBezTo>
                    <a:pt x="521" y="2142"/>
                    <a:pt x="504" y="2382"/>
                    <a:pt x="258" y="2382"/>
                  </a:cubicBezTo>
                  <a:cubicBezTo>
                    <a:pt x="129" y="2382"/>
                    <a:pt x="96" y="2265"/>
                    <a:pt x="51" y="2265"/>
                  </a:cubicBezTo>
                  <a:cubicBezTo>
                    <a:pt x="17" y="2265"/>
                    <a:pt x="0" y="2366"/>
                    <a:pt x="0" y="2393"/>
                  </a:cubicBezTo>
                  <a:cubicBezTo>
                    <a:pt x="0" y="2600"/>
                    <a:pt x="152" y="2718"/>
                    <a:pt x="302" y="27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69" name="Freeform 9"/>
            <p:cNvSpPr>
              <a:spLocks noEditPoints="1"/>
            </p:cNvSpPr>
            <p:nvPr userDrawn="1"/>
          </p:nvSpPr>
          <p:spPr bwMode="auto">
            <a:xfrm>
              <a:off x="7072313" y="944563"/>
              <a:ext cx="719138" cy="452438"/>
            </a:xfrm>
            <a:custGeom>
              <a:avLst/>
              <a:gdLst>
                <a:gd name="T0" fmla="*/ 33 w 2129"/>
                <a:gd name="T1" fmla="*/ 212 h 1337"/>
                <a:gd name="T2" fmla="*/ 827 w 2129"/>
                <a:gd name="T3" fmla="*/ 39 h 1337"/>
                <a:gd name="T4" fmla="*/ 972 w 2129"/>
                <a:gd name="T5" fmla="*/ 0 h 1337"/>
                <a:gd name="T6" fmla="*/ 1297 w 2129"/>
                <a:gd name="T7" fmla="*/ 224 h 1337"/>
                <a:gd name="T8" fmla="*/ 1723 w 2129"/>
                <a:gd name="T9" fmla="*/ 106 h 1337"/>
                <a:gd name="T10" fmla="*/ 2129 w 2129"/>
                <a:gd name="T11" fmla="*/ 878 h 1337"/>
                <a:gd name="T12" fmla="*/ 1191 w 2129"/>
                <a:gd name="T13" fmla="*/ 1337 h 1337"/>
                <a:gd name="T14" fmla="*/ 0 w 2129"/>
                <a:gd name="T15" fmla="*/ 268 h 1337"/>
                <a:gd name="T16" fmla="*/ 33 w 2129"/>
                <a:gd name="T17" fmla="*/ 212 h 1337"/>
                <a:gd name="T18" fmla="*/ 1252 w 2129"/>
                <a:gd name="T19" fmla="*/ 923 h 1337"/>
                <a:gd name="T20" fmla="*/ 1683 w 2129"/>
                <a:gd name="T21" fmla="*/ 744 h 1337"/>
                <a:gd name="T22" fmla="*/ 1577 w 2129"/>
                <a:gd name="T23" fmla="*/ 705 h 1337"/>
                <a:gd name="T24" fmla="*/ 1084 w 2129"/>
                <a:gd name="T25" fmla="*/ 655 h 1337"/>
                <a:gd name="T26" fmla="*/ 603 w 2129"/>
                <a:gd name="T27" fmla="*/ 526 h 1337"/>
                <a:gd name="T28" fmla="*/ 569 w 2129"/>
                <a:gd name="T29" fmla="*/ 554 h 1337"/>
                <a:gd name="T30" fmla="*/ 1252 w 2129"/>
                <a:gd name="T31" fmla="*/ 923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9" h="1337">
                  <a:moveTo>
                    <a:pt x="33" y="212"/>
                  </a:moveTo>
                  <a:cubicBezTo>
                    <a:pt x="104" y="165"/>
                    <a:pt x="419" y="240"/>
                    <a:pt x="827" y="39"/>
                  </a:cubicBezTo>
                  <a:cubicBezTo>
                    <a:pt x="877" y="11"/>
                    <a:pt x="927" y="0"/>
                    <a:pt x="972" y="0"/>
                  </a:cubicBezTo>
                  <a:cubicBezTo>
                    <a:pt x="1168" y="0"/>
                    <a:pt x="1117" y="224"/>
                    <a:pt x="1297" y="224"/>
                  </a:cubicBezTo>
                  <a:cubicBezTo>
                    <a:pt x="1437" y="224"/>
                    <a:pt x="1616" y="106"/>
                    <a:pt x="1723" y="106"/>
                  </a:cubicBezTo>
                  <a:cubicBezTo>
                    <a:pt x="1889" y="106"/>
                    <a:pt x="2129" y="632"/>
                    <a:pt x="2129" y="878"/>
                  </a:cubicBezTo>
                  <a:cubicBezTo>
                    <a:pt x="2129" y="1163"/>
                    <a:pt x="1700" y="1337"/>
                    <a:pt x="1191" y="1337"/>
                  </a:cubicBezTo>
                  <a:cubicBezTo>
                    <a:pt x="447" y="1337"/>
                    <a:pt x="0" y="688"/>
                    <a:pt x="0" y="268"/>
                  </a:cubicBezTo>
                  <a:cubicBezTo>
                    <a:pt x="0" y="235"/>
                    <a:pt x="17" y="224"/>
                    <a:pt x="33" y="212"/>
                  </a:cubicBezTo>
                  <a:moveTo>
                    <a:pt x="1252" y="923"/>
                  </a:moveTo>
                  <a:cubicBezTo>
                    <a:pt x="1499" y="923"/>
                    <a:pt x="1683" y="811"/>
                    <a:pt x="1683" y="744"/>
                  </a:cubicBezTo>
                  <a:cubicBezTo>
                    <a:pt x="1683" y="722"/>
                    <a:pt x="1650" y="705"/>
                    <a:pt x="1577" y="705"/>
                  </a:cubicBezTo>
                  <a:cubicBezTo>
                    <a:pt x="1504" y="705"/>
                    <a:pt x="1358" y="699"/>
                    <a:pt x="1084" y="655"/>
                  </a:cubicBezTo>
                  <a:cubicBezTo>
                    <a:pt x="849" y="615"/>
                    <a:pt x="670" y="526"/>
                    <a:pt x="603" y="526"/>
                  </a:cubicBezTo>
                  <a:cubicBezTo>
                    <a:pt x="580" y="526"/>
                    <a:pt x="569" y="537"/>
                    <a:pt x="569" y="554"/>
                  </a:cubicBezTo>
                  <a:cubicBezTo>
                    <a:pt x="569" y="699"/>
                    <a:pt x="838" y="923"/>
                    <a:pt x="1252" y="9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0" name="Freeform 10"/>
            <p:cNvSpPr>
              <a:spLocks/>
            </p:cNvSpPr>
            <p:nvPr userDrawn="1"/>
          </p:nvSpPr>
          <p:spPr bwMode="auto">
            <a:xfrm>
              <a:off x="4102100" y="3787775"/>
              <a:ext cx="866775" cy="804863"/>
            </a:xfrm>
            <a:custGeom>
              <a:avLst/>
              <a:gdLst>
                <a:gd name="T0" fmla="*/ 481 w 2572"/>
                <a:gd name="T1" fmla="*/ 196 h 2383"/>
                <a:gd name="T2" fmla="*/ 0 w 2572"/>
                <a:gd name="T3" fmla="*/ 990 h 2383"/>
                <a:gd name="T4" fmla="*/ 1555 w 2572"/>
                <a:gd name="T5" fmla="*/ 2383 h 2383"/>
                <a:gd name="T6" fmla="*/ 2572 w 2572"/>
                <a:gd name="T7" fmla="*/ 1437 h 2383"/>
                <a:gd name="T8" fmla="*/ 1376 w 2572"/>
                <a:gd name="T9" fmla="*/ 0 h 2383"/>
                <a:gd name="T10" fmla="*/ 677 w 2572"/>
                <a:gd name="T11" fmla="*/ 665 h 2383"/>
                <a:gd name="T12" fmla="*/ 1622 w 2572"/>
                <a:gd name="T13" fmla="*/ 1589 h 2383"/>
                <a:gd name="T14" fmla="*/ 2119 w 2572"/>
                <a:gd name="T15" fmla="*/ 1108 h 2383"/>
                <a:gd name="T16" fmla="*/ 1555 w 2572"/>
                <a:gd name="T17" fmla="*/ 509 h 2383"/>
                <a:gd name="T18" fmla="*/ 1381 w 2572"/>
                <a:gd name="T19" fmla="*/ 683 h 2383"/>
                <a:gd name="T20" fmla="*/ 1795 w 2572"/>
                <a:gd name="T21" fmla="*/ 951 h 2383"/>
                <a:gd name="T22" fmla="*/ 1918 w 2572"/>
                <a:gd name="T23" fmla="*/ 928 h 2383"/>
                <a:gd name="T24" fmla="*/ 1935 w 2572"/>
                <a:gd name="T25" fmla="*/ 996 h 2383"/>
                <a:gd name="T26" fmla="*/ 1622 w 2572"/>
                <a:gd name="T27" fmla="*/ 1203 h 2383"/>
                <a:gd name="T28" fmla="*/ 1062 w 2572"/>
                <a:gd name="T29" fmla="*/ 654 h 2383"/>
                <a:gd name="T30" fmla="*/ 1488 w 2572"/>
                <a:gd name="T31" fmla="*/ 308 h 2383"/>
                <a:gd name="T32" fmla="*/ 2281 w 2572"/>
                <a:gd name="T33" fmla="*/ 1191 h 2383"/>
                <a:gd name="T34" fmla="*/ 1616 w 2572"/>
                <a:gd name="T35" fmla="*/ 1818 h 2383"/>
                <a:gd name="T36" fmla="*/ 481 w 2572"/>
                <a:gd name="T37" fmla="*/ 196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72" h="2383">
                  <a:moveTo>
                    <a:pt x="481" y="196"/>
                  </a:moveTo>
                  <a:cubicBezTo>
                    <a:pt x="297" y="241"/>
                    <a:pt x="0" y="531"/>
                    <a:pt x="0" y="990"/>
                  </a:cubicBezTo>
                  <a:cubicBezTo>
                    <a:pt x="0" y="1538"/>
                    <a:pt x="587" y="2383"/>
                    <a:pt x="1555" y="2383"/>
                  </a:cubicBezTo>
                  <a:cubicBezTo>
                    <a:pt x="2371" y="2383"/>
                    <a:pt x="2572" y="1818"/>
                    <a:pt x="2572" y="1437"/>
                  </a:cubicBezTo>
                  <a:cubicBezTo>
                    <a:pt x="2572" y="593"/>
                    <a:pt x="2053" y="0"/>
                    <a:pt x="1376" y="0"/>
                  </a:cubicBezTo>
                  <a:cubicBezTo>
                    <a:pt x="1006" y="0"/>
                    <a:pt x="677" y="269"/>
                    <a:pt x="677" y="665"/>
                  </a:cubicBezTo>
                  <a:cubicBezTo>
                    <a:pt x="677" y="1035"/>
                    <a:pt x="957" y="1589"/>
                    <a:pt x="1622" y="1589"/>
                  </a:cubicBezTo>
                  <a:cubicBezTo>
                    <a:pt x="1935" y="1589"/>
                    <a:pt x="2119" y="1364"/>
                    <a:pt x="2119" y="1108"/>
                  </a:cubicBezTo>
                  <a:cubicBezTo>
                    <a:pt x="2119" y="856"/>
                    <a:pt x="1890" y="509"/>
                    <a:pt x="1555" y="509"/>
                  </a:cubicBezTo>
                  <a:cubicBezTo>
                    <a:pt x="1453" y="509"/>
                    <a:pt x="1381" y="576"/>
                    <a:pt x="1381" y="683"/>
                  </a:cubicBezTo>
                  <a:cubicBezTo>
                    <a:pt x="1381" y="816"/>
                    <a:pt x="1566" y="951"/>
                    <a:pt x="1795" y="951"/>
                  </a:cubicBezTo>
                  <a:cubicBezTo>
                    <a:pt x="1851" y="951"/>
                    <a:pt x="1896" y="940"/>
                    <a:pt x="1918" y="928"/>
                  </a:cubicBezTo>
                  <a:cubicBezTo>
                    <a:pt x="1929" y="945"/>
                    <a:pt x="1935" y="973"/>
                    <a:pt x="1935" y="996"/>
                  </a:cubicBezTo>
                  <a:cubicBezTo>
                    <a:pt x="1935" y="1125"/>
                    <a:pt x="1812" y="1203"/>
                    <a:pt x="1622" y="1203"/>
                  </a:cubicBezTo>
                  <a:cubicBezTo>
                    <a:pt x="1337" y="1203"/>
                    <a:pt x="1062" y="990"/>
                    <a:pt x="1062" y="654"/>
                  </a:cubicBezTo>
                  <a:cubicBezTo>
                    <a:pt x="1062" y="453"/>
                    <a:pt x="1236" y="308"/>
                    <a:pt x="1488" y="308"/>
                  </a:cubicBezTo>
                  <a:cubicBezTo>
                    <a:pt x="1985" y="308"/>
                    <a:pt x="2281" y="750"/>
                    <a:pt x="2281" y="1191"/>
                  </a:cubicBezTo>
                  <a:cubicBezTo>
                    <a:pt x="2281" y="1589"/>
                    <a:pt x="2064" y="1818"/>
                    <a:pt x="1616" y="1818"/>
                  </a:cubicBezTo>
                  <a:cubicBezTo>
                    <a:pt x="721" y="1818"/>
                    <a:pt x="285" y="1013"/>
                    <a:pt x="481" y="1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1" name="Freeform 11"/>
            <p:cNvSpPr>
              <a:spLocks noEditPoints="1"/>
            </p:cNvSpPr>
            <p:nvPr userDrawn="1"/>
          </p:nvSpPr>
          <p:spPr bwMode="auto">
            <a:xfrm>
              <a:off x="4716463" y="4256088"/>
              <a:ext cx="1946275" cy="823913"/>
            </a:xfrm>
            <a:custGeom>
              <a:avLst/>
              <a:gdLst>
                <a:gd name="T0" fmla="*/ 5041 w 5765"/>
                <a:gd name="T1" fmla="*/ 2085 h 2443"/>
                <a:gd name="T2" fmla="*/ 5379 w 5765"/>
                <a:gd name="T3" fmla="*/ 2063 h 2443"/>
                <a:gd name="T4" fmla="*/ 5469 w 5765"/>
                <a:gd name="T5" fmla="*/ 2147 h 2443"/>
                <a:gd name="T6" fmla="*/ 4708 w 5765"/>
                <a:gd name="T7" fmla="*/ 2421 h 2443"/>
                <a:gd name="T8" fmla="*/ 4199 w 5765"/>
                <a:gd name="T9" fmla="*/ 2102 h 2443"/>
                <a:gd name="T10" fmla="*/ 3075 w 5765"/>
                <a:gd name="T11" fmla="*/ 2443 h 2443"/>
                <a:gd name="T12" fmla="*/ 1280 w 5765"/>
                <a:gd name="T13" fmla="*/ 1784 h 2443"/>
                <a:gd name="T14" fmla="*/ 0 w 5765"/>
                <a:gd name="T15" fmla="*/ 1247 h 2443"/>
                <a:gd name="T16" fmla="*/ 268 w 5765"/>
                <a:gd name="T17" fmla="*/ 1269 h 2443"/>
                <a:gd name="T18" fmla="*/ 1057 w 5765"/>
                <a:gd name="T19" fmla="*/ 615 h 2443"/>
                <a:gd name="T20" fmla="*/ 1046 w 5765"/>
                <a:gd name="T21" fmla="*/ 459 h 2443"/>
                <a:gd name="T22" fmla="*/ 1644 w 5765"/>
                <a:gd name="T23" fmla="*/ 1264 h 2443"/>
                <a:gd name="T24" fmla="*/ 2030 w 5765"/>
                <a:gd name="T25" fmla="*/ 1370 h 2443"/>
                <a:gd name="T26" fmla="*/ 2527 w 5765"/>
                <a:gd name="T27" fmla="*/ 956 h 2443"/>
                <a:gd name="T28" fmla="*/ 3747 w 5765"/>
                <a:gd name="T29" fmla="*/ 0 h 2443"/>
                <a:gd name="T30" fmla="*/ 4328 w 5765"/>
                <a:gd name="T31" fmla="*/ 408 h 2443"/>
                <a:gd name="T32" fmla="*/ 4663 w 5765"/>
                <a:gd name="T33" fmla="*/ 358 h 2443"/>
                <a:gd name="T34" fmla="*/ 5284 w 5765"/>
                <a:gd name="T35" fmla="*/ 465 h 2443"/>
                <a:gd name="T36" fmla="*/ 5418 w 5765"/>
                <a:gd name="T37" fmla="*/ 302 h 2443"/>
                <a:gd name="T38" fmla="*/ 5597 w 5765"/>
                <a:gd name="T39" fmla="*/ 592 h 2443"/>
                <a:gd name="T40" fmla="*/ 5765 w 5765"/>
                <a:gd name="T41" fmla="*/ 794 h 2443"/>
                <a:gd name="T42" fmla="*/ 5620 w 5765"/>
                <a:gd name="T43" fmla="*/ 940 h 2443"/>
                <a:gd name="T44" fmla="*/ 5552 w 5765"/>
                <a:gd name="T45" fmla="*/ 928 h 2443"/>
                <a:gd name="T46" fmla="*/ 4965 w 5765"/>
                <a:gd name="T47" fmla="*/ 1773 h 2443"/>
                <a:gd name="T48" fmla="*/ 4160 w 5765"/>
                <a:gd name="T49" fmla="*/ 1130 h 2443"/>
                <a:gd name="T50" fmla="*/ 3959 w 5765"/>
                <a:gd name="T51" fmla="*/ 956 h 2443"/>
                <a:gd name="T52" fmla="*/ 3713 w 5765"/>
                <a:gd name="T53" fmla="*/ 1091 h 2443"/>
                <a:gd name="T54" fmla="*/ 2287 w 5765"/>
                <a:gd name="T55" fmla="*/ 1705 h 2443"/>
                <a:gd name="T56" fmla="*/ 1907 w 5765"/>
                <a:gd name="T57" fmla="*/ 1689 h 2443"/>
                <a:gd name="T58" fmla="*/ 1884 w 5765"/>
                <a:gd name="T59" fmla="*/ 1699 h 2443"/>
                <a:gd name="T60" fmla="*/ 2489 w 5765"/>
                <a:gd name="T61" fmla="*/ 1890 h 2443"/>
                <a:gd name="T62" fmla="*/ 3869 w 5765"/>
                <a:gd name="T63" fmla="*/ 1336 h 2443"/>
                <a:gd name="T64" fmla="*/ 3998 w 5765"/>
                <a:gd name="T65" fmla="*/ 1426 h 2443"/>
                <a:gd name="T66" fmla="*/ 5041 w 5765"/>
                <a:gd name="T67" fmla="*/ 2085 h 2443"/>
                <a:gd name="T68" fmla="*/ 4607 w 5765"/>
                <a:gd name="T69" fmla="*/ 968 h 2443"/>
                <a:gd name="T70" fmla="*/ 4831 w 5765"/>
                <a:gd name="T71" fmla="*/ 1191 h 2443"/>
                <a:gd name="T72" fmla="*/ 5055 w 5765"/>
                <a:gd name="T73" fmla="*/ 968 h 2443"/>
                <a:gd name="T74" fmla="*/ 4831 w 5765"/>
                <a:gd name="T75" fmla="*/ 744 h 2443"/>
                <a:gd name="T76" fmla="*/ 4607 w 5765"/>
                <a:gd name="T77" fmla="*/ 968 h 2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765" h="2443">
                  <a:moveTo>
                    <a:pt x="5041" y="2085"/>
                  </a:moveTo>
                  <a:cubicBezTo>
                    <a:pt x="5309" y="2085"/>
                    <a:pt x="5295" y="2063"/>
                    <a:pt x="5379" y="2063"/>
                  </a:cubicBezTo>
                  <a:cubicBezTo>
                    <a:pt x="5463" y="2063"/>
                    <a:pt x="5469" y="2113"/>
                    <a:pt x="5469" y="2147"/>
                  </a:cubicBezTo>
                  <a:cubicBezTo>
                    <a:pt x="5469" y="2270"/>
                    <a:pt x="5194" y="2421"/>
                    <a:pt x="4708" y="2421"/>
                  </a:cubicBezTo>
                  <a:cubicBezTo>
                    <a:pt x="4423" y="2421"/>
                    <a:pt x="4249" y="2270"/>
                    <a:pt x="4199" y="2102"/>
                  </a:cubicBezTo>
                  <a:cubicBezTo>
                    <a:pt x="3920" y="2281"/>
                    <a:pt x="3495" y="2443"/>
                    <a:pt x="3075" y="2443"/>
                  </a:cubicBezTo>
                  <a:cubicBezTo>
                    <a:pt x="1929" y="2443"/>
                    <a:pt x="1638" y="1945"/>
                    <a:pt x="1280" y="1784"/>
                  </a:cubicBezTo>
                  <a:cubicBezTo>
                    <a:pt x="1006" y="1661"/>
                    <a:pt x="587" y="1901"/>
                    <a:pt x="0" y="1247"/>
                  </a:cubicBezTo>
                  <a:cubicBezTo>
                    <a:pt x="78" y="1264"/>
                    <a:pt x="185" y="1269"/>
                    <a:pt x="268" y="1269"/>
                  </a:cubicBezTo>
                  <a:cubicBezTo>
                    <a:pt x="783" y="1269"/>
                    <a:pt x="1057" y="1018"/>
                    <a:pt x="1057" y="615"/>
                  </a:cubicBezTo>
                  <a:cubicBezTo>
                    <a:pt x="1057" y="565"/>
                    <a:pt x="1051" y="509"/>
                    <a:pt x="1046" y="459"/>
                  </a:cubicBezTo>
                  <a:cubicBezTo>
                    <a:pt x="1202" y="521"/>
                    <a:pt x="1560" y="788"/>
                    <a:pt x="1644" y="1264"/>
                  </a:cubicBezTo>
                  <a:cubicBezTo>
                    <a:pt x="1655" y="1320"/>
                    <a:pt x="1884" y="1370"/>
                    <a:pt x="2030" y="1370"/>
                  </a:cubicBezTo>
                  <a:cubicBezTo>
                    <a:pt x="2231" y="1370"/>
                    <a:pt x="2489" y="1286"/>
                    <a:pt x="2527" y="956"/>
                  </a:cubicBezTo>
                  <a:cubicBezTo>
                    <a:pt x="3198" y="900"/>
                    <a:pt x="3652" y="503"/>
                    <a:pt x="3747" y="0"/>
                  </a:cubicBezTo>
                  <a:cubicBezTo>
                    <a:pt x="3987" y="78"/>
                    <a:pt x="4261" y="296"/>
                    <a:pt x="4328" y="408"/>
                  </a:cubicBezTo>
                  <a:cubicBezTo>
                    <a:pt x="4423" y="375"/>
                    <a:pt x="4534" y="358"/>
                    <a:pt x="4663" y="358"/>
                  </a:cubicBezTo>
                  <a:cubicBezTo>
                    <a:pt x="4842" y="358"/>
                    <a:pt x="5044" y="391"/>
                    <a:pt x="5284" y="465"/>
                  </a:cubicBezTo>
                  <a:cubicBezTo>
                    <a:pt x="5295" y="391"/>
                    <a:pt x="5306" y="302"/>
                    <a:pt x="5418" y="302"/>
                  </a:cubicBezTo>
                  <a:cubicBezTo>
                    <a:pt x="5586" y="302"/>
                    <a:pt x="5541" y="487"/>
                    <a:pt x="5597" y="592"/>
                  </a:cubicBezTo>
                  <a:cubicBezTo>
                    <a:pt x="5625" y="648"/>
                    <a:pt x="5765" y="682"/>
                    <a:pt x="5765" y="794"/>
                  </a:cubicBezTo>
                  <a:cubicBezTo>
                    <a:pt x="5765" y="900"/>
                    <a:pt x="5675" y="940"/>
                    <a:pt x="5620" y="940"/>
                  </a:cubicBezTo>
                  <a:cubicBezTo>
                    <a:pt x="5597" y="940"/>
                    <a:pt x="5569" y="934"/>
                    <a:pt x="5552" y="928"/>
                  </a:cubicBezTo>
                  <a:cubicBezTo>
                    <a:pt x="5441" y="968"/>
                    <a:pt x="5435" y="1773"/>
                    <a:pt x="4965" y="1773"/>
                  </a:cubicBezTo>
                  <a:cubicBezTo>
                    <a:pt x="4618" y="1773"/>
                    <a:pt x="4300" y="1488"/>
                    <a:pt x="4160" y="1130"/>
                  </a:cubicBezTo>
                  <a:cubicBezTo>
                    <a:pt x="4121" y="1024"/>
                    <a:pt x="4037" y="956"/>
                    <a:pt x="3959" y="956"/>
                  </a:cubicBezTo>
                  <a:cubicBezTo>
                    <a:pt x="3869" y="956"/>
                    <a:pt x="3819" y="973"/>
                    <a:pt x="3713" y="1091"/>
                  </a:cubicBezTo>
                  <a:cubicBezTo>
                    <a:pt x="3411" y="1420"/>
                    <a:pt x="2908" y="1705"/>
                    <a:pt x="2287" y="1705"/>
                  </a:cubicBezTo>
                  <a:cubicBezTo>
                    <a:pt x="2097" y="1705"/>
                    <a:pt x="1946" y="1689"/>
                    <a:pt x="1907" y="1689"/>
                  </a:cubicBezTo>
                  <a:cubicBezTo>
                    <a:pt x="1884" y="1689"/>
                    <a:pt x="1884" y="1694"/>
                    <a:pt x="1884" y="1699"/>
                  </a:cubicBezTo>
                  <a:cubicBezTo>
                    <a:pt x="1884" y="1739"/>
                    <a:pt x="2074" y="1890"/>
                    <a:pt x="2489" y="1890"/>
                  </a:cubicBezTo>
                  <a:cubicBezTo>
                    <a:pt x="3472" y="1890"/>
                    <a:pt x="3713" y="1336"/>
                    <a:pt x="3869" y="1336"/>
                  </a:cubicBezTo>
                  <a:cubicBezTo>
                    <a:pt x="3892" y="1336"/>
                    <a:pt x="3959" y="1336"/>
                    <a:pt x="3998" y="1426"/>
                  </a:cubicBezTo>
                  <a:cubicBezTo>
                    <a:pt x="4227" y="1962"/>
                    <a:pt x="4728" y="2085"/>
                    <a:pt x="5041" y="2085"/>
                  </a:cubicBezTo>
                  <a:moveTo>
                    <a:pt x="4607" y="968"/>
                  </a:moveTo>
                  <a:cubicBezTo>
                    <a:pt x="4607" y="1091"/>
                    <a:pt x="4708" y="1191"/>
                    <a:pt x="4831" y="1191"/>
                  </a:cubicBezTo>
                  <a:cubicBezTo>
                    <a:pt x="4954" y="1191"/>
                    <a:pt x="5055" y="1091"/>
                    <a:pt x="5055" y="968"/>
                  </a:cubicBezTo>
                  <a:cubicBezTo>
                    <a:pt x="5055" y="844"/>
                    <a:pt x="4954" y="744"/>
                    <a:pt x="4831" y="744"/>
                  </a:cubicBezTo>
                  <a:cubicBezTo>
                    <a:pt x="4708" y="744"/>
                    <a:pt x="4607" y="844"/>
                    <a:pt x="4607" y="9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2" name="Freeform 12"/>
            <p:cNvSpPr>
              <a:spLocks noEditPoints="1"/>
            </p:cNvSpPr>
            <p:nvPr userDrawn="1"/>
          </p:nvSpPr>
          <p:spPr bwMode="auto">
            <a:xfrm>
              <a:off x="7100888" y="3560763"/>
              <a:ext cx="930275" cy="896938"/>
            </a:xfrm>
            <a:custGeom>
              <a:avLst/>
              <a:gdLst>
                <a:gd name="T0" fmla="*/ 1973 w 2756"/>
                <a:gd name="T1" fmla="*/ 235 h 2656"/>
                <a:gd name="T2" fmla="*/ 1811 w 2756"/>
                <a:gd name="T3" fmla="*/ 448 h 2656"/>
                <a:gd name="T4" fmla="*/ 2012 w 2756"/>
                <a:gd name="T5" fmla="*/ 755 h 2656"/>
                <a:gd name="T6" fmla="*/ 2174 w 2756"/>
                <a:gd name="T7" fmla="*/ 800 h 2656"/>
                <a:gd name="T8" fmla="*/ 2465 w 2756"/>
                <a:gd name="T9" fmla="*/ 621 h 2656"/>
                <a:gd name="T10" fmla="*/ 1973 w 2756"/>
                <a:gd name="T11" fmla="*/ 235 h 2656"/>
                <a:gd name="T12" fmla="*/ 1370 w 2756"/>
                <a:gd name="T13" fmla="*/ 581 h 2656"/>
                <a:gd name="T14" fmla="*/ 184 w 2756"/>
                <a:gd name="T15" fmla="*/ 1448 h 2656"/>
                <a:gd name="T16" fmla="*/ 0 w 2756"/>
                <a:gd name="T17" fmla="*/ 1113 h 2656"/>
                <a:gd name="T18" fmla="*/ 229 w 2756"/>
                <a:gd name="T19" fmla="*/ 939 h 2656"/>
                <a:gd name="T20" fmla="*/ 1799 w 2756"/>
                <a:gd name="T21" fmla="*/ 0 h 2656"/>
                <a:gd name="T22" fmla="*/ 2756 w 2756"/>
                <a:gd name="T23" fmla="*/ 1001 h 2656"/>
                <a:gd name="T24" fmla="*/ 1549 w 2756"/>
                <a:gd name="T25" fmla="*/ 2656 h 2656"/>
                <a:gd name="T26" fmla="*/ 1280 w 2756"/>
                <a:gd name="T27" fmla="*/ 2349 h 2656"/>
                <a:gd name="T28" fmla="*/ 1409 w 2756"/>
                <a:gd name="T29" fmla="*/ 2215 h 2656"/>
                <a:gd name="T30" fmla="*/ 2252 w 2756"/>
                <a:gd name="T31" fmla="*/ 1258 h 2656"/>
                <a:gd name="T32" fmla="*/ 2152 w 2756"/>
                <a:gd name="T33" fmla="*/ 1147 h 2656"/>
                <a:gd name="T34" fmla="*/ 1196 w 2756"/>
                <a:gd name="T35" fmla="*/ 2075 h 2656"/>
                <a:gd name="T36" fmla="*/ 564 w 2756"/>
                <a:gd name="T37" fmla="*/ 1655 h 2656"/>
                <a:gd name="T38" fmla="*/ 1470 w 2756"/>
                <a:gd name="T39" fmla="*/ 704 h 2656"/>
                <a:gd name="T40" fmla="*/ 1370 w 2756"/>
                <a:gd name="T41" fmla="*/ 58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56" h="2656">
                  <a:moveTo>
                    <a:pt x="1973" y="235"/>
                  </a:moveTo>
                  <a:cubicBezTo>
                    <a:pt x="1895" y="235"/>
                    <a:pt x="1811" y="297"/>
                    <a:pt x="1811" y="448"/>
                  </a:cubicBezTo>
                  <a:cubicBezTo>
                    <a:pt x="1811" y="615"/>
                    <a:pt x="1939" y="722"/>
                    <a:pt x="2012" y="755"/>
                  </a:cubicBezTo>
                  <a:cubicBezTo>
                    <a:pt x="2051" y="777"/>
                    <a:pt x="2113" y="800"/>
                    <a:pt x="2174" y="800"/>
                  </a:cubicBezTo>
                  <a:cubicBezTo>
                    <a:pt x="2336" y="800"/>
                    <a:pt x="2465" y="755"/>
                    <a:pt x="2465" y="621"/>
                  </a:cubicBezTo>
                  <a:cubicBezTo>
                    <a:pt x="2465" y="448"/>
                    <a:pt x="2213" y="235"/>
                    <a:pt x="1973" y="235"/>
                  </a:cubicBezTo>
                  <a:moveTo>
                    <a:pt x="1370" y="581"/>
                  </a:moveTo>
                  <a:cubicBezTo>
                    <a:pt x="1252" y="581"/>
                    <a:pt x="603" y="1448"/>
                    <a:pt x="184" y="1448"/>
                  </a:cubicBezTo>
                  <a:cubicBezTo>
                    <a:pt x="84" y="1448"/>
                    <a:pt x="0" y="1258"/>
                    <a:pt x="0" y="1113"/>
                  </a:cubicBezTo>
                  <a:cubicBezTo>
                    <a:pt x="0" y="1035"/>
                    <a:pt x="50" y="979"/>
                    <a:pt x="229" y="939"/>
                  </a:cubicBezTo>
                  <a:cubicBezTo>
                    <a:pt x="1190" y="722"/>
                    <a:pt x="978" y="0"/>
                    <a:pt x="1799" y="0"/>
                  </a:cubicBezTo>
                  <a:cubicBezTo>
                    <a:pt x="2252" y="0"/>
                    <a:pt x="2756" y="308"/>
                    <a:pt x="2756" y="1001"/>
                  </a:cubicBezTo>
                  <a:cubicBezTo>
                    <a:pt x="2756" y="1739"/>
                    <a:pt x="1706" y="2656"/>
                    <a:pt x="1549" y="2656"/>
                  </a:cubicBezTo>
                  <a:cubicBezTo>
                    <a:pt x="1420" y="2656"/>
                    <a:pt x="1280" y="2472"/>
                    <a:pt x="1280" y="2349"/>
                  </a:cubicBezTo>
                  <a:cubicBezTo>
                    <a:pt x="1280" y="2310"/>
                    <a:pt x="1297" y="2259"/>
                    <a:pt x="1409" y="2215"/>
                  </a:cubicBezTo>
                  <a:cubicBezTo>
                    <a:pt x="1945" y="2002"/>
                    <a:pt x="2252" y="1510"/>
                    <a:pt x="2252" y="1258"/>
                  </a:cubicBezTo>
                  <a:cubicBezTo>
                    <a:pt x="2252" y="1202"/>
                    <a:pt x="2225" y="1147"/>
                    <a:pt x="2152" y="1147"/>
                  </a:cubicBezTo>
                  <a:cubicBezTo>
                    <a:pt x="2057" y="1147"/>
                    <a:pt x="1650" y="2075"/>
                    <a:pt x="1196" y="2075"/>
                  </a:cubicBezTo>
                  <a:cubicBezTo>
                    <a:pt x="883" y="2075"/>
                    <a:pt x="564" y="1790"/>
                    <a:pt x="564" y="1655"/>
                  </a:cubicBezTo>
                  <a:cubicBezTo>
                    <a:pt x="564" y="1432"/>
                    <a:pt x="1470" y="1018"/>
                    <a:pt x="1470" y="704"/>
                  </a:cubicBezTo>
                  <a:cubicBezTo>
                    <a:pt x="1470" y="587"/>
                    <a:pt x="1414" y="581"/>
                    <a:pt x="1370" y="58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3" name="Freeform 13"/>
            <p:cNvSpPr>
              <a:spLocks noEditPoints="1"/>
            </p:cNvSpPr>
            <p:nvPr userDrawn="1"/>
          </p:nvSpPr>
          <p:spPr bwMode="auto">
            <a:xfrm>
              <a:off x="3546475" y="903288"/>
              <a:ext cx="895350" cy="1304925"/>
            </a:xfrm>
            <a:custGeom>
              <a:avLst/>
              <a:gdLst>
                <a:gd name="T0" fmla="*/ 470 w 2651"/>
                <a:gd name="T1" fmla="*/ 1247 h 3864"/>
                <a:gd name="T2" fmla="*/ 336 w 2651"/>
                <a:gd name="T3" fmla="*/ 375 h 3864"/>
                <a:gd name="T4" fmla="*/ 833 w 2651"/>
                <a:gd name="T5" fmla="*/ 1124 h 3864"/>
                <a:gd name="T6" fmla="*/ 1778 w 2651"/>
                <a:gd name="T7" fmla="*/ 2841 h 3864"/>
                <a:gd name="T8" fmla="*/ 2651 w 2651"/>
                <a:gd name="T9" fmla="*/ 2919 h 3864"/>
                <a:gd name="T10" fmla="*/ 174 w 2651"/>
                <a:gd name="T11" fmla="*/ 2421 h 3864"/>
                <a:gd name="T12" fmla="*/ 263 w 2651"/>
                <a:gd name="T13" fmla="*/ 2589 h 3864"/>
                <a:gd name="T14" fmla="*/ 861 w 2651"/>
                <a:gd name="T15" fmla="*/ 2673 h 3864"/>
                <a:gd name="T16" fmla="*/ 1890 w 2651"/>
                <a:gd name="T17" fmla="*/ 1756 h 3864"/>
                <a:gd name="T18" fmla="*/ 1644 w 2651"/>
                <a:gd name="T19" fmla="*/ 1336 h 3864"/>
                <a:gd name="T20" fmla="*/ 1314 w 2651"/>
                <a:gd name="T21" fmla="*/ 1292 h 3864"/>
                <a:gd name="T22" fmla="*/ 174 w 2651"/>
                <a:gd name="T23" fmla="*/ 2421 h 3864"/>
                <a:gd name="T24" fmla="*/ 1633 w 2651"/>
                <a:gd name="T25" fmla="*/ 1885 h 3864"/>
                <a:gd name="T26" fmla="*/ 1146 w 2651"/>
                <a:gd name="T27" fmla="*/ 1599 h 3864"/>
                <a:gd name="T28" fmla="*/ 1375 w 2651"/>
                <a:gd name="T29" fmla="*/ 1505 h 3864"/>
                <a:gd name="T30" fmla="*/ 973 w 2651"/>
                <a:gd name="T31" fmla="*/ 2410 h 3864"/>
                <a:gd name="T32" fmla="*/ 732 w 2651"/>
                <a:gd name="T33" fmla="*/ 1723 h 3864"/>
                <a:gd name="T34" fmla="*/ 1152 w 2651"/>
                <a:gd name="T35" fmla="*/ 2287 h 3864"/>
                <a:gd name="T36" fmla="*/ 973 w 2651"/>
                <a:gd name="T37" fmla="*/ 2410 h 3864"/>
                <a:gd name="T38" fmla="*/ 1499 w 2651"/>
                <a:gd name="T39" fmla="*/ 677 h 3864"/>
                <a:gd name="T40" fmla="*/ 621 w 2651"/>
                <a:gd name="T41" fmla="*/ 380 h 3864"/>
                <a:gd name="T42" fmla="*/ 0 w 2651"/>
                <a:gd name="T43" fmla="*/ 3238 h 3864"/>
                <a:gd name="T44" fmla="*/ 1062 w 2651"/>
                <a:gd name="T45" fmla="*/ 3489 h 3864"/>
                <a:gd name="T46" fmla="*/ 0 w 2651"/>
                <a:gd name="T47" fmla="*/ 3238 h 3864"/>
                <a:gd name="T48" fmla="*/ 191 w 2651"/>
                <a:gd name="T49" fmla="*/ 2824 h 3864"/>
                <a:gd name="T50" fmla="*/ 962 w 2651"/>
                <a:gd name="T51" fmla="*/ 2964 h 3864"/>
                <a:gd name="T52" fmla="*/ 196 w 2651"/>
                <a:gd name="T53" fmla="*/ 2740 h 3864"/>
                <a:gd name="T54" fmla="*/ 1169 w 2651"/>
                <a:gd name="T55" fmla="*/ 3131 h 3864"/>
                <a:gd name="T56" fmla="*/ 1739 w 2651"/>
                <a:gd name="T57" fmla="*/ 3405 h 3864"/>
                <a:gd name="T58" fmla="*/ 1566 w 2651"/>
                <a:gd name="T59" fmla="*/ 2662 h 3864"/>
                <a:gd name="T60" fmla="*/ 1991 w 2651"/>
                <a:gd name="T61" fmla="*/ 1353 h 3864"/>
                <a:gd name="T62" fmla="*/ 1991 w 2651"/>
                <a:gd name="T63" fmla="*/ 906 h 3864"/>
                <a:gd name="T64" fmla="*/ 2058 w 2651"/>
                <a:gd name="T65" fmla="*/ 1633 h 3864"/>
                <a:gd name="T66" fmla="*/ 2505 w 2651"/>
                <a:gd name="T67" fmla="*/ 1633 h 3864"/>
                <a:gd name="T68" fmla="*/ 2058 w 2651"/>
                <a:gd name="T69" fmla="*/ 1633 h 3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51" h="3864">
                  <a:moveTo>
                    <a:pt x="833" y="1124"/>
                  </a:moveTo>
                  <a:cubicBezTo>
                    <a:pt x="833" y="1124"/>
                    <a:pt x="671" y="1247"/>
                    <a:pt x="470" y="1247"/>
                  </a:cubicBezTo>
                  <a:cubicBezTo>
                    <a:pt x="230" y="1247"/>
                    <a:pt x="39" y="1068"/>
                    <a:pt x="39" y="817"/>
                  </a:cubicBezTo>
                  <a:cubicBezTo>
                    <a:pt x="39" y="643"/>
                    <a:pt x="129" y="464"/>
                    <a:pt x="336" y="375"/>
                  </a:cubicBezTo>
                  <a:cubicBezTo>
                    <a:pt x="330" y="409"/>
                    <a:pt x="330" y="436"/>
                    <a:pt x="330" y="470"/>
                  </a:cubicBezTo>
                  <a:cubicBezTo>
                    <a:pt x="330" y="789"/>
                    <a:pt x="509" y="1029"/>
                    <a:pt x="833" y="1124"/>
                  </a:cubicBezTo>
                  <a:moveTo>
                    <a:pt x="2030" y="2198"/>
                  </a:moveTo>
                  <a:cubicBezTo>
                    <a:pt x="1907" y="2343"/>
                    <a:pt x="1778" y="2589"/>
                    <a:pt x="1778" y="2841"/>
                  </a:cubicBezTo>
                  <a:cubicBezTo>
                    <a:pt x="1778" y="3142"/>
                    <a:pt x="1963" y="3394"/>
                    <a:pt x="2248" y="3394"/>
                  </a:cubicBezTo>
                  <a:cubicBezTo>
                    <a:pt x="2522" y="3394"/>
                    <a:pt x="2651" y="3159"/>
                    <a:pt x="2651" y="2919"/>
                  </a:cubicBezTo>
                  <a:cubicBezTo>
                    <a:pt x="2651" y="2545"/>
                    <a:pt x="2310" y="2281"/>
                    <a:pt x="2030" y="2198"/>
                  </a:cubicBezTo>
                  <a:moveTo>
                    <a:pt x="174" y="2421"/>
                  </a:moveTo>
                  <a:cubicBezTo>
                    <a:pt x="163" y="2439"/>
                    <a:pt x="157" y="2461"/>
                    <a:pt x="157" y="2483"/>
                  </a:cubicBezTo>
                  <a:cubicBezTo>
                    <a:pt x="157" y="2533"/>
                    <a:pt x="213" y="2589"/>
                    <a:pt x="263" y="2589"/>
                  </a:cubicBezTo>
                  <a:cubicBezTo>
                    <a:pt x="308" y="2589"/>
                    <a:pt x="336" y="2578"/>
                    <a:pt x="358" y="2578"/>
                  </a:cubicBezTo>
                  <a:cubicBezTo>
                    <a:pt x="492" y="2578"/>
                    <a:pt x="643" y="2673"/>
                    <a:pt x="861" y="2673"/>
                  </a:cubicBezTo>
                  <a:cubicBezTo>
                    <a:pt x="990" y="2673"/>
                    <a:pt x="1141" y="2634"/>
                    <a:pt x="1331" y="2539"/>
                  </a:cubicBezTo>
                  <a:cubicBezTo>
                    <a:pt x="1733" y="2338"/>
                    <a:pt x="1890" y="1840"/>
                    <a:pt x="1890" y="1756"/>
                  </a:cubicBezTo>
                  <a:cubicBezTo>
                    <a:pt x="1890" y="1649"/>
                    <a:pt x="1805" y="1663"/>
                    <a:pt x="1733" y="1565"/>
                  </a:cubicBezTo>
                  <a:cubicBezTo>
                    <a:pt x="1662" y="1468"/>
                    <a:pt x="1689" y="1382"/>
                    <a:pt x="1644" y="1336"/>
                  </a:cubicBezTo>
                  <a:cubicBezTo>
                    <a:pt x="1618" y="1310"/>
                    <a:pt x="1538" y="1309"/>
                    <a:pt x="1437" y="1297"/>
                  </a:cubicBezTo>
                  <a:cubicBezTo>
                    <a:pt x="1403" y="1294"/>
                    <a:pt x="1359" y="1292"/>
                    <a:pt x="1314" y="1292"/>
                  </a:cubicBezTo>
                  <a:cubicBezTo>
                    <a:pt x="1130" y="1292"/>
                    <a:pt x="911" y="1315"/>
                    <a:pt x="665" y="1471"/>
                  </a:cubicBezTo>
                  <a:cubicBezTo>
                    <a:pt x="180" y="1780"/>
                    <a:pt x="252" y="2293"/>
                    <a:pt x="174" y="2421"/>
                  </a:cubicBezTo>
                  <a:moveTo>
                    <a:pt x="1488" y="1728"/>
                  </a:moveTo>
                  <a:cubicBezTo>
                    <a:pt x="1526" y="1781"/>
                    <a:pt x="1633" y="1846"/>
                    <a:pt x="1633" y="1885"/>
                  </a:cubicBezTo>
                  <a:cubicBezTo>
                    <a:pt x="1633" y="1963"/>
                    <a:pt x="1588" y="2064"/>
                    <a:pt x="1499" y="2064"/>
                  </a:cubicBezTo>
                  <a:cubicBezTo>
                    <a:pt x="1303" y="2064"/>
                    <a:pt x="1146" y="1767"/>
                    <a:pt x="1146" y="1599"/>
                  </a:cubicBezTo>
                  <a:cubicBezTo>
                    <a:pt x="1146" y="1493"/>
                    <a:pt x="1208" y="1482"/>
                    <a:pt x="1292" y="1482"/>
                  </a:cubicBezTo>
                  <a:cubicBezTo>
                    <a:pt x="1331" y="1482"/>
                    <a:pt x="1348" y="1488"/>
                    <a:pt x="1375" y="1505"/>
                  </a:cubicBezTo>
                  <a:cubicBezTo>
                    <a:pt x="1426" y="1532"/>
                    <a:pt x="1426" y="1644"/>
                    <a:pt x="1488" y="1728"/>
                  </a:cubicBezTo>
                  <a:moveTo>
                    <a:pt x="973" y="2410"/>
                  </a:moveTo>
                  <a:cubicBezTo>
                    <a:pt x="789" y="2410"/>
                    <a:pt x="587" y="2181"/>
                    <a:pt x="587" y="1974"/>
                  </a:cubicBezTo>
                  <a:cubicBezTo>
                    <a:pt x="587" y="1862"/>
                    <a:pt x="671" y="1723"/>
                    <a:pt x="732" y="1723"/>
                  </a:cubicBezTo>
                  <a:cubicBezTo>
                    <a:pt x="755" y="1723"/>
                    <a:pt x="766" y="1739"/>
                    <a:pt x="772" y="1778"/>
                  </a:cubicBezTo>
                  <a:cubicBezTo>
                    <a:pt x="805" y="2053"/>
                    <a:pt x="984" y="2209"/>
                    <a:pt x="1152" y="2287"/>
                  </a:cubicBezTo>
                  <a:cubicBezTo>
                    <a:pt x="1169" y="2298"/>
                    <a:pt x="1180" y="2304"/>
                    <a:pt x="1180" y="2315"/>
                  </a:cubicBezTo>
                  <a:cubicBezTo>
                    <a:pt x="1180" y="2354"/>
                    <a:pt x="1074" y="2410"/>
                    <a:pt x="973" y="2410"/>
                  </a:cubicBezTo>
                  <a:moveTo>
                    <a:pt x="1448" y="1001"/>
                  </a:moveTo>
                  <a:cubicBezTo>
                    <a:pt x="1476" y="912"/>
                    <a:pt x="1499" y="800"/>
                    <a:pt x="1499" y="677"/>
                  </a:cubicBezTo>
                  <a:cubicBezTo>
                    <a:pt x="1499" y="409"/>
                    <a:pt x="1375" y="0"/>
                    <a:pt x="995" y="0"/>
                  </a:cubicBezTo>
                  <a:cubicBezTo>
                    <a:pt x="777" y="0"/>
                    <a:pt x="621" y="173"/>
                    <a:pt x="621" y="380"/>
                  </a:cubicBezTo>
                  <a:cubicBezTo>
                    <a:pt x="621" y="822"/>
                    <a:pt x="1062" y="1001"/>
                    <a:pt x="1448" y="1001"/>
                  </a:cubicBezTo>
                  <a:moveTo>
                    <a:pt x="0" y="3238"/>
                  </a:moveTo>
                  <a:cubicBezTo>
                    <a:pt x="0" y="3662"/>
                    <a:pt x="129" y="3864"/>
                    <a:pt x="358" y="3864"/>
                  </a:cubicBezTo>
                  <a:cubicBezTo>
                    <a:pt x="537" y="3864"/>
                    <a:pt x="777" y="3735"/>
                    <a:pt x="1062" y="3489"/>
                  </a:cubicBezTo>
                  <a:cubicBezTo>
                    <a:pt x="844" y="3540"/>
                    <a:pt x="677" y="3573"/>
                    <a:pt x="526" y="3573"/>
                  </a:cubicBezTo>
                  <a:cubicBezTo>
                    <a:pt x="325" y="3573"/>
                    <a:pt x="168" y="3495"/>
                    <a:pt x="0" y="3238"/>
                  </a:cubicBezTo>
                  <a:moveTo>
                    <a:pt x="196" y="2740"/>
                  </a:moveTo>
                  <a:cubicBezTo>
                    <a:pt x="191" y="2768"/>
                    <a:pt x="191" y="2796"/>
                    <a:pt x="191" y="2824"/>
                  </a:cubicBezTo>
                  <a:cubicBezTo>
                    <a:pt x="191" y="3087"/>
                    <a:pt x="330" y="3232"/>
                    <a:pt x="515" y="3232"/>
                  </a:cubicBezTo>
                  <a:cubicBezTo>
                    <a:pt x="654" y="3232"/>
                    <a:pt x="817" y="3148"/>
                    <a:pt x="962" y="2964"/>
                  </a:cubicBezTo>
                  <a:cubicBezTo>
                    <a:pt x="900" y="2975"/>
                    <a:pt x="828" y="2980"/>
                    <a:pt x="761" y="2980"/>
                  </a:cubicBezTo>
                  <a:cubicBezTo>
                    <a:pt x="554" y="2980"/>
                    <a:pt x="330" y="2925"/>
                    <a:pt x="196" y="2740"/>
                  </a:cubicBezTo>
                  <a:moveTo>
                    <a:pt x="1566" y="2662"/>
                  </a:moveTo>
                  <a:cubicBezTo>
                    <a:pt x="1437" y="2695"/>
                    <a:pt x="1169" y="2852"/>
                    <a:pt x="1169" y="3131"/>
                  </a:cubicBezTo>
                  <a:cubicBezTo>
                    <a:pt x="1169" y="3333"/>
                    <a:pt x="1325" y="3461"/>
                    <a:pt x="1521" y="3461"/>
                  </a:cubicBezTo>
                  <a:cubicBezTo>
                    <a:pt x="1622" y="3461"/>
                    <a:pt x="1694" y="3439"/>
                    <a:pt x="1739" y="3405"/>
                  </a:cubicBezTo>
                  <a:cubicBezTo>
                    <a:pt x="1583" y="3255"/>
                    <a:pt x="1527" y="3087"/>
                    <a:pt x="1527" y="2919"/>
                  </a:cubicBezTo>
                  <a:cubicBezTo>
                    <a:pt x="1527" y="2801"/>
                    <a:pt x="1543" y="2729"/>
                    <a:pt x="1566" y="2662"/>
                  </a:cubicBezTo>
                  <a:moveTo>
                    <a:pt x="1767" y="1130"/>
                  </a:moveTo>
                  <a:cubicBezTo>
                    <a:pt x="1767" y="1252"/>
                    <a:pt x="1868" y="1353"/>
                    <a:pt x="1991" y="1353"/>
                  </a:cubicBezTo>
                  <a:cubicBezTo>
                    <a:pt x="2114" y="1353"/>
                    <a:pt x="2215" y="1252"/>
                    <a:pt x="2215" y="1130"/>
                  </a:cubicBezTo>
                  <a:cubicBezTo>
                    <a:pt x="2215" y="1007"/>
                    <a:pt x="2114" y="906"/>
                    <a:pt x="1991" y="906"/>
                  </a:cubicBezTo>
                  <a:cubicBezTo>
                    <a:pt x="1868" y="906"/>
                    <a:pt x="1767" y="1007"/>
                    <a:pt x="1767" y="1130"/>
                  </a:cubicBezTo>
                  <a:moveTo>
                    <a:pt x="2058" y="1633"/>
                  </a:moveTo>
                  <a:cubicBezTo>
                    <a:pt x="2058" y="1756"/>
                    <a:pt x="2159" y="1857"/>
                    <a:pt x="2281" y="1857"/>
                  </a:cubicBezTo>
                  <a:cubicBezTo>
                    <a:pt x="2405" y="1857"/>
                    <a:pt x="2505" y="1756"/>
                    <a:pt x="2505" y="1633"/>
                  </a:cubicBezTo>
                  <a:cubicBezTo>
                    <a:pt x="2505" y="1510"/>
                    <a:pt x="2405" y="1409"/>
                    <a:pt x="2281" y="1409"/>
                  </a:cubicBezTo>
                  <a:cubicBezTo>
                    <a:pt x="2159" y="1409"/>
                    <a:pt x="2058" y="1510"/>
                    <a:pt x="2058" y="16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4" name="Freeform 14"/>
            <p:cNvSpPr>
              <a:spLocks noEditPoints="1"/>
            </p:cNvSpPr>
            <p:nvPr userDrawn="1"/>
          </p:nvSpPr>
          <p:spPr bwMode="auto">
            <a:xfrm>
              <a:off x="6459538" y="1447800"/>
              <a:ext cx="879475" cy="1006475"/>
            </a:xfrm>
            <a:custGeom>
              <a:avLst/>
              <a:gdLst>
                <a:gd name="T0" fmla="*/ 2154 w 2606"/>
                <a:gd name="T1" fmla="*/ 2767 h 2985"/>
                <a:gd name="T2" fmla="*/ 2365 w 2606"/>
                <a:gd name="T3" fmla="*/ 2561 h 2985"/>
                <a:gd name="T4" fmla="*/ 2583 w 2606"/>
                <a:gd name="T5" fmla="*/ 2767 h 2985"/>
                <a:gd name="T6" fmla="*/ 2365 w 2606"/>
                <a:gd name="T7" fmla="*/ 2985 h 2985"/>
                <a:gd name="T8" fmla="*/ 2154 w 2606"/>
                <a:gd name="T9" fmla="*/ 2767 h 2985"/>
                <a:gd name="T10" fmla="*/ 190 w 2606"/>
                <a:gd name="T11" fmla="*/ 1045 h 2985"/>
                <a:gd name="T12" fmla="*/ 414 w 2606"/>
                <a:gd name="T13" fmla="*/ 1269 h 2985"/>
                <a:gd name="T14" fmla="*/ 638 w 2606"/>
                <a:gd name="T15" fmla="*/ 1045 h 2985"/>
                <a:gd name="T16" fmla="*/ 414 w 2606"/>
                <a:gd name="T17" fmla="*/ 821 h 2985"/>
                <a:gd name="T18" fmla="*/ 190 w 2606"/>
                <a:gd name="T19" fmla="*/ 1045 h 2985"/>
                <a:gd name="T20" fmla="*/ 0 w 2606"/>
                <a:gd name="T21" fmla="*/ 1833 h 2985"/>
                <a:gd name="T22" fmla="*/ 319 w 2606"/>
                <a:gd name="T23" fmla="*/ 2152 h 2985"/>
                <a:gd name="T24" fmla="*/ 638 w 2606"/>
                <a:gd name="T25" fmla="*/ 1833 h 2985"/>
                <a:gd name="T26" fmla="*/ 319 w 2606"/>
                <a:gd name="T27" fmla="*/ 1515 h 2985"/>
                <a:gd name="T28" fmla="*/ 0 w 2606"/>
                <a:gd name="T29" fmla="*/ 1833 h 2985"/>
                <a:gd name="T30" fmla="*/ 705 w 2606"/>
                <a:gd name="T31" fmla="*/ 1476 h 2985"/>
                <a:gd name="T32" fmla="*/ 1045 w 2606"/>
                <a:gd name="T33" fmla="*/ 1817 h 2985"/>
                <a:gd name="T34" fmla="*/ 1387 w 2606"/>
                <a:gd name="T35" fmla="*/ 1476 h 2985"/>
                <a:gd name="T36" fmla="*/ 1045 w 2606"/>
                <a:gd name="T37" fmla="*/ 1135 h 2985"/>
                <a:gd name="T38" fmla="*/ 705 w 2606"/>
                <a:gd name="T39" fmla="*/ 1476 h 2985"/>
                <a:gd name="T40" fmla="*/ 733 w 2606"/>
                <a:gd name="T41" fmla="*/ 749 h 2985"/>
                <a:gd name="T42" fmla="*/ 945 w 2606"/>
                <a:gd name="T43" fmla="*/ 962 h 2985"/>
                <a:gd name="T44" fmla="*/ 1157 w 2606"/>
                <a:gd name="T45" fmla="*/ 749 h 2985"/>
                <a:gd name="T46" fmla="*/ 945 w 2606"/>
                <a:gd name="T47" fmla="*/ 537 h 2985"/>
                <a:gd name="T48" fmla="*/ 733 w 2606"/>
                <a:gd name="T49" fmla="*/ 749 h 2985"/>
                <a:gd name="T50" fmla="*/ 1745 w 2606"/>
                <a:gd name="T51" fmla="*/ 212 h 2985"/>
                <a:gd name="T52" fmla="*/ 1958 w 2606"/>
                <a:gd name="T53" fmla="*/ 424 h 2985"/>
                <a:gd name="T54" fmla="*/ 2171 w 2606"/>
                <a:gd name="T55" fmla="*/ 212 h 2985"/>
                <a:gd name="T56" fmla="*/ 1958 w 2606"/>
                <a:gd name="T57" fmla="*/ 0 h 2985"/>
                <a:gd name="T58" fmla="*/ 1745 w 2606"/>
                <a:gd name="T59" fmla="*/ 212 h 2985"/>
                <a:gd name="T60" fmla="*/ 1325 w 2606"/>
                <a:gd name="T61" fmla="*/ 900 h 2985"/>
                <a:gd name="T62" fmla="*/ 1683 w 2606"/>
                <a:gd name="T63" fmla="*/ 1258 h 2985"/>
                <a:gd name="T64" fmla="*/ 2042 w 2606"/>
                <a:gd name="T65" fmla="*/ 900 h 2985"/>
                <a:gd name="T66" fmla="*/ 1683 w 2606"/>
                <a:gd name="T67" fmla="*/ 542 h 2985"/>
                <a:gd name="T68" fmla="*/ 1325 w 2606"/>
                <a:gd name="T69" fmla="*/ 900 h 2985"/>
                <a:gd name="T70" fmla="*/ 750 w 2606"/>
                <a:gd name="T71" fmla="*/ 2208 h 2985"/>
                <a:gd name="T72" fmla="*/ 973 w 2606"/>
                <a:gd name="T73" fmla="*/ 2432 h 2985"/>
                <a:gd name="T74" fmla="*/ 1197 w 2606"/>
                <a:gd name="T75" fmla="*/ 2208 h 2985"/>
                <a:gd name="T76" fmla="*/ 973 w 2606"/>
                <a:gd name="T77" fmla="*/ 1984 h 2985"/>
                <a:gd name="T78" fmla="*/ 750 w 2606"/>
                <a:gd name="T79" fmla="*/ 2208 h 2985"/>
                <a:gd name="T80" fmla="*/ 1482 w 2606"/>
                <a:gd name="T81" fmla="*/ 1761 h 2985"/>
                <a:gd name="T82" fmla="*/ 1706 w 2606"/>
                <a:gd name="T83" fmla="*/ 1984 h 2985"/>
                <a:gd name="T84" fmla="*/ 1929 w 2606"/>
                <a:gd name="T85" fmla="*/ 1761 h 2985"/>
                <a:gd name="T86" fmla="*/ 1706 w 2606"/>
                <a:gd name="T87" fmla="*/ 1537 h 2985"/>
                <a:gd name="T88" fmla="*/ 1482 w 2606"/>
                <a:gd name="T89" fmla="*/ 1761 h 2985"/>
                <a:gd name="T90" fmla="*/ 1275 w 2606"/>
                <a:gd name="T91" fmla="*/ 2549 h 2985"/>
                <a:gd name="T92" fmla="*/ 1661 w 2606"/>
                <a:gd name="T93" fmla="*/ 2935 h 2985"/>
                <a:gd name="T94" fmla="*/ 2047 w 2606"/>
                <a:gd name="T95" fmla="*/ 2549 h 2985"/>
                <a:gd name="T96" fmla="*/ 1661 w 2606"/>
                <a:gd name="T97" fmla="*/ 2163 h 2985"/>
                <a:gd name="T98" fmla="*/ 1275 w 2606"/>
                <a:gd name="T99" fmla="*/ 2549 h 2985"/>
                <a:gd name="T100" fmla="*/ 2080 w 2606"/>
                <a:gd name="T101" fmla="*/ 2074 h 2985"/>
                <a:gd name="T102" fmla="*/ 2343 w 2606"/>
                <a:gd name="T103" fmla="*/ 2337 h 2985"/>
                <a:gd name="T104" fmla="*/ 2606 w 2606"/>
                <a:gd name="T105" fmla="*/ 2074 h 2985"/>
                <a:gd name="T106" fmla="*/ 2343 w 2606"/>
                <a:gd name="T107" fmla="*/ 1811 h 2985"/>
                <a:gd name="T108" fmla="*/ 2080 w 2606"/>
                <a:gd name="T109" fmla="*/ 2074 h 2985"/>
                <a:gd name="T110" fmla="*/ 2064 w 2606"/>
                <a:gd name="T111" fmla="*/ 1369 h 2985"/>
                <a:gd name="T112" fmla="*/ 2298 w 2606"/>
                <a:gd name="T113" fmla="*/ 1605 h 2985"/>
                <a:gd name="T114" fmla="*/ 2533 w 2606"/>
                <a:gd name="T115" fmla="*/ 1369 h 2985"/>
                <a:gd name="T116" fmla="*/ 2298 w 2606"/>
                <a:gd name="T117" fmla="*/ 1135 h 2985"/>
                <a:gd name="T118" fmla="*/ 2064 w 2606"/>
                <a:gd name="T119" fmla="*/ 1369 h 2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06" h="2985">
                  <a:moveTo>
                    <a:pt x="2154" y="2767"/>
                  </a:moveTo>
                  <a:cubicBezTo>
                    <a:pt x="2154" y="2655"/>
                    <a:pt x="2254" y="2561"/>
                    <a:pt x="2365" y="2561"/>
                  </a:cubicBezTo>
                  <a:cubicBezTo>
                    <a:pt x="2488" y="2561"/>
                    <a:pt x="2583" y="2655"/>
                    <a:pt x="2583" y="2767"/>
                  </a:cubicBezTo>
                  <a:cubicBezTo>
                    <a:pt x="2583" y="2896"/>
                    <a:pt x="2488" y="2985"/>
                    <a:pt x="2365" y="2985"/>
                  </a:cubicBezTo>
                  <a:cubicBezTo>
                    <a:pt x="2254" y="2985"/>
                    <a:pt x="2154" y="2896"/>
                    <a:pt x="2154" y="2767"/>
                  </a:cubicBezTo>
                  <a:moveTo>
                    <a:pt x="190" y="1045"/>
                  </a:moveTo>
                  <a:cubicBezTo>
                    <a:pt x="190" y="1168"/>
                    <a:pt x="291" y="1269"/>
                    <a:pt x="414" y="1269"/>
                  </a:cubicBezTo>
                  <a:cubicBezTo>
                    <a:pt x="537" y="1269"/>
                    <a:pt x="638" y="1168"/>
                    <a:pt x="638" y="1045"/>
                  </a:cubicBezTo>
                  <a:cubicBezTo>
                    <a:pt x="638" y="922"/>
                    <a:pt x="537" y="821"/>
                    <a:pt x="414" y="821"/>
                  </a:cubicBezTo>
                  <a:cubicBezTo>
                    <a:pt x="291" y="821"/>
                    <a:pt x="190" y="922"/>
                    <a:pt x="190" y="1045"/>
                  </a:cubicBezTo>
                  <a:moveTo>
                    <a:pt x="0" y="1833"/>
                  </a:moveTo>
                  <a:cubicBezTo>
                    <a:pt x="0" y="2007"/>
                    <a:pt x="145" y="2152"/>
                    <a:pt x="319" y="2152"/>
                  </a:cubicBezTo>
                  <a:cubicBezTo>
                    <a:pt x="492" y="2152"/>
                    <a:pt x="638" y="2007"/>
                    <a:pt x="638" y="1833"/>
                  </a:cubicBezTo>
                  <a:cubicBezTo>
                    <a:pt x="638" y="1660"/>
                    <a:pt x="492" y="1515"/>
                    <a:pt x="319" y="1515"/>
                  </a:cubicBezTo>
                  <a:cubicBezTo>
                    <a:pt x="145" y="1515"/>
                    <a:pt x="0" y="1660"/>
                    <a:pt x="0" y="1833"/>
                  </a:cubicBezTo>
                  <a:moveTo>
                    <a:pt x="705" y="1476"/>
                  </a:moveTo>
                  <a:cubicBezTo>
                    <a:pt x="705" y="1666"/>
                    <a:pt x="856" y="1817"/>
                    <a:pt x="1045" y="1817"/>
                  </a:cubicBezTo>
                  <a:cubicBezTo>
                    <a:pt x="1236" y="1817"/>
                    <a:pt x="1387" y="1666"/>
                    <a:pt x="1387" y="1476"/>
                  </a:cubicBezTo>
                  <a:cubicBezTo>
                    <a:pt x="1387" y="1285"/>
                    <a:pt x="1236" y="1135"/>
                    <a:pt x="1045" y="1135"/>
                  </a:cubicBezTo>
                  <a:cubicBezTo>
                    <a:pt x="856" y="1135"/>
                    <a:pt x="705" y="1285"/>
                    <a:pt x="705" y="1476"/>
                  </a:cubicBezTo>
                  <a:moveTo>
                    <a:pt x="733" y="749"/>
                  </a:moveTo>
                  <a:cubicBezTo>
                    <a:pt x="733" y="866"/>
                    <a:pt x="828" y="962"/>
                    <a:pt x="945" y="962"/>
                  </a:cubicBezTo>
                  <a:cubicBezTo>
                    <a:pt x="1062" y="962"/>
                    <a:pt x="1157" y="866"/>
                    <a:pt x="1157" y="749"/>
                  </a:cubicBezTo>
                  <a:cubicBezTo>
                    <a:pt x="1157" y="631"/>
                    <a:pt x="1062" y="537"/>
                    <a:pt x="945" y="537"/>
                  </a:cubicBezTo>
                  <a:cubicBezTo>
                    <a:pt x="828" y="537"/>
                    <a:pt x="733" y="631"/>
                    <a:pt x="733" y="749"/>
                  </a:cubicBezTo>
                  <a:moveTo>
                    <a:pt x="1745" y="212"/>
                  </a:moveTo>
                  <a:cubicBezTo>
                    <a:pt x="1745" y="329"/>
                    <a:pt x="1840" y="424"/>
                    <a:pt x="1958" y="424"/>
                  </a:cubicBezTo>
                  <a:cubicBezTo>
                    <a:pt x="2075" y="424"/>
                    <a:pt x="2171" y="329"/>
                    <a:pt x="2171" y="212"/>
                  </a:cubicBezTo>
                  <a:cubicBezTo>
                    <a:pt x="2171" y="95"/>
                    <a:pt x="2075" y="0"/>
                    <a:pt x="1958" y="0"/>
                  </a:cubicBezTo>
                  <a:cubicBezTo>
                    <a:pt x="1840" y="0"/>
                    <a:pt x="1745" y="95"/>
                    <a:pt x="1745" y="212"/>
                  </a:cubicBezTo>
                  <a:moveTo>
                    <a:pt x="1325" y="900"/>
                  </a:moveTo>
                  <a:cubicBezTo>
                    <a:pt x="1325" y="1096"/>
                    <a:pt x="1487" y="1258"/>
                    <a:pt x="1683" y="1258"/>
                  </a:cubicBezTo>
                  <a:cubicBezTo>
                    <a:pt x="1879" y="1258"/>
                    <a:pt x="2042" y="1096"/>
                    <a:pt x="2042" y="900"/>
                  </a:cubicBezTo>
                  <a:cubicBezTo>
                    <a:pt x="2042" y="704"/>
                    <a:pt x="1879" y="542"/>
                    <a:pt x="1683" y="542"/>
                  </a:cubicBezTo>
                  <a:cubicBezTo>
                    <a:pt x="1487" y="542"/>
                    <a:pt x="1325" y="704"/>
                    <a:pt x="1325" y="900"/>
                  </a:cubicBezTo>
                  <a:moveTo>
                    <a:pt x="750" y="2208"/>
                  </a:moveTo>
                  <a:cubicBezTo>
                    <a:pt x="750" y="2331"/>
                    <a:pt x="851" y="2432"/>
                    <a:pt x="973" y="2432"/>
                  </a:cubicBezTo>
                  <a:cubicBezTo>
                    <a:pt x="1096" y="2432"/>
                    <a:pt x="1197" y="2331"/>
                    <a:pt x="1197" y="2208"/>
                  </a:cubicBezTo>
                  <a:cubicBezTo>
                    <a:pt x="1197" y="2085"/>
                    <a:pt x="1096" y="1984"/>
                    <a:pt x="973" y="1984"/>
                  </a:cubicBezTo>
                  <a:cubicBezTo>
                    <a:pt x="851" y="1984"/>
                    <a:pt x="750" y="2085"/>
                    <a:pt x="750" y="2208"/>
                  </a:cubicBezTo>
                  <a:moveTo>
                    <a:pt x="1482" y="1761"/>
                  </a:moveTo>
                  <a:cubicBezTo>
                    <a:pt x="1482" y="1884"/>
                    <a:pt x="1583" y="1984"/>
                    <a:pt x="1706" y="1984"/>
                  </a:cubicBezTo>
                  <a:cubicBezTo>
                    <a:pt x="1829" y="1984"/>
                    <a:pt x="1929" y="1884"/>
                    <a:pt x="1929" y="1761"/>
                  </a:cubicBezTo>
                  <a:cubicBezTo>
                    <a:pt x="1929" y="1638"/>
                    <a:pt x="1829" y="1537"/>
                    <a:pt x="1706" y="1537"/>
                  </a:cubicBezTo>
                  <a:cubicBezTo>
                    <a:pt x="1583" y="1537"/>
                    <a:pt x="1482" y="1638"/>
                    <a:pt x="1482" y="1761"/>
                  </a:cubicBezTo>
                  <a:moveTo>
                    <a:pt x="1275" y="2549"/>
                  </a:moveTo>
                  <a:cubicBezTo>
                    <a:pt x="1275" y="2762"/>
                    <a:pt x="1448" y="2935"/>
                    <a:pt x="1661" y="2935"/>
                  </a:cubicBezTo>
                  <a:cubicBezTo>
                    <a:pt x="1873" y="2935"/>
                    <a:pt x="2047" y="2762"/>
                    <a:pt x="2047" y="2549"/>
                  </a:cubicBezTo>
                  <a:cubicBezTo>
                    <a:pt x="2047" y="2337"/>
                    <a:pt x="1873" y="2163"/>
                    <a:pt x="1661" y="2163"/>
                  </a:cubicBezTo>
                  <a:cubicBezTo>
                    <a:pt x="1448" y="2163"/>
                    <a:pt x="1275" y="2337"/>
                    <a:pt x="1275" y="2549"/>
                  </a:cubicBezTo>
                  <a:moveTo>
                    <a:pt x="2080" y="2074"/>
                  </a:moveTo>
                  <a:cubicBezTo>
                    <a:pt x="2080" y="2219"/>
                    <a:pt x="2198" y="2337"/>
                    <a:pt x="2343" y="2337"/>
                  </a:cubicBezTo>
                  <a:cubicBezTo>
                    <a:pt x="2488" y="2337"/>
                    <a:pt x="2606" y="2219"/>
                    <a:pt x="2606" y="2074"/>
                  </a:cubicBezTo>
                  <a:cubicBezTo>
                    <a:pt x="2606" y="1929"/>
                    <a:pt x="2488" y="1811"/>
                    <a:pt x="2343" y="1811"/>
                  </a:cubicBezTo>
                  <a:cubicBezTo>
                    <a:pt x="2198" y="1811"/>
                    <a:pt x="2080" y="1929"/>
                    <a:pt x="2080" y="2074"/>
                  </a:cubicBezTo>
                  <a:moveTo>
                    <a:pt x="2064" y="1369"/>
                  </a:moveTo>
                  <a:cubicBezTo>
                    <a:pt x="2064" y="1498"/>
                    <a:pt x="2171" y="1605"/>
                    <a:pt x="2298" y="1605"/>
                  </a:cubicBezTo>
                  <a:cubicBezTo>
                    <a:pt x="2427" y="1605"/>
                    <a:pt x="2533" y="1498"/>
                    <a:pt x="2533" y="1369"/>
                  </a:cubicBezTo>
                  <a:cubicBezTo>
                    <a:pt x="2533" y="1241"/>
                    <a:pt x="2427" y="1135"/>
                    <a:pt x="2298" y="1135"/>
                  </a:cubicBezTo>
                  <a:cubicBezTo>
                    <a:pt x="2171" y="1135"/>
                    <a:pt x="2064" y="1241"/>
                    <a:pt x="2064" y="13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5" name="Freeform 15"/>
            <p:cNvSpPr>
              <a:spLocks noEditPoints="1"/>
            </p:cNvSpPr>
            <p:nvPr userDrawn="1"/>
          </p:nvSpPr>
          <p:spPr bwMode="auto">
            <a:xfrm>
              <a:off x="6667500" y="4179888"/>
              <a:ext cx="784225" cy="749300"/>
            </a:xfrm>
            <a:custGeom>
              <a:avLst/>
              <a:gdLst>
                <a:gd name="T0" fmla="*/ 2018 w 2325"/>
                <a:gd name="T1" fmla="*/ 609 h 2219"/>
                <a:gd name="T2" fmla="*/ 966 w 2325"/>
                <a:gd name="T3" fmla="*/ 972 h 2219"/>
                <a:gd name="T4" fmla="*/ 485 w 2325"/>
                <a:gd name="T5" fmla="*/ 877 h 2219"/>
                <a:gd name="T6" fmla="*/ 306 w 2325"/>
                <a:gd name="T7" fmla="*/ 1006 h 2219"/>
                <a:gd name="T8" fmla="*/ 0 w 2325"/>
                <a:gd name="T9" fmla="*/ 1772 h 2219"/>
                <a:gd name="T10" fmla="*/ 496 w 2325"/>
                <a:gd name="T11" fmla="*/ 2219 h 2219"/>
                <a:gd name="T12" fmla="*/ 2325 w 2325"/>
                <a:gd name="T13" fmla="*/ 1034 h 2219"/>
                <a:gd name="T14" fmla="*/ 2018 w 2325"/>
                <a:gd name="T15" fmla="*/ 609 h 2219"/>
                <a:gd name="T16" fmla="*/ 1726 w 2325"/>
                <a:gd name="T17" fmla="*/ 548 h 2219"/>
                <a:gd name="T18" fmla="*/ 1782 w 2325"/>
                <a:gd name="T19" fmla="*/ 385 h 2219"/>
                <a:gd name="T20" fmla="*/ 1782 w 2325"/>
                <a:gd name="T21" fmla="*/ 257 h 2219"/>
                <a:gd name="T22" fmla="*/ 1202 w 2325"/>
                <a:gd name="T23" fmla="*/ 0 h 2219"/>
                <a:gd name="T24" fmla="*/ 575 w 2325"/>
                <a:gd name="T25" fmla="*/ 262 h 2219"/>
                <a:gd name="T26" fmla="*/ 575 w 2325"/>
                <a:gd name="T27" fmla="*/ 519 h 2219"/>
                <a:gd name="T28" fmla="*/ 1123 w 2325"/>
                <a:gd name="T29" fmla="*/ 732 h 2219"/>
                <a:gd name="T30" fmla="*/ 1726 w 2325"/>
                <a:gd name="T31" fmla="*/ 548 h 2219"/>
                <a:gd name="T32" fmla="*/ 1681 w 2325"/>
                <a:gd name="T33" fmla="*/ 1101 h 2219"/>
                <a:gd name="T34" fmla="*/ 1743 w 2325"/>
                <a:gd name="T35" fmla="*/ 1219 h 2219"/>
                <a:gd name="T36" fmla="*/ 1487 w 2325"/>
                <a:gd name="T37" fmla="*/ 1632 h 2219"/>
                <a:gd name="T38" fmla="*/ 877 w 2325"/>
                <a:gd name="T39" fmla="*/ 1810 h 2219"/>
                <a:gd name="T40" fmla="*/ 955 w 2325"/>
                <a:gd name="T41" fmla="*/ 1403 h 2219"/>
                <a:gd name="T42" fmla="*/ 944 w 2325"/>
                <a:gd name="T43" fmla="*/ 1274 h 2219"/>
                <a:gd name="T44" fmla="*/ 1017 w 2325"/>
                <a:gd name="T45" fmla="*/ 1274 h 2219"/>
                <a:gd name="T46" fmla="*/ 1681 w 2325"/>
                <a:gd name="T47" fmla="*/ 1101 h 2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25" h="2219">
                  <a:moveTo>
                    <a:pt x="2018" y="609"/>
                  </a:moveTo>
                  <a:cubicBezTo>
                    <a:pt x="1872" y="721"/>
                    <a:pt x="1532" y="972"/>
                    <a:pt x="966" y="972"/>
                  </a:cubicBezTo>
                  <a:cubicBezTo>
                    <a:pt x="665" y="972"/>
                    <a:pt x="530" y="877"/>
                    <a:pt x="485" y="877"/>
                  </a:cubicBezTo>
                  <a:cubicBezTo>
                    <a:pt x="429" y="877"/>
                    <a:pt x="368" y="933"/>
                    <a:pt x="306" y="1006"/>
                  </a:cubicBezTo>
                  <a:cubicBezTo>
                    <a:pt x="173" y="1163"/>
                    <a:pt x="0" y="1454"/>
                    <a:pt x="0" y="1772"/>
                  </a:cubicBezTo>
                  <a:cubicBezTo>
                    <a:pt x="0" y="1996"/>
                    <a:pt x="173" y="2219"/>
                    <a:pt x="496" y="2219"/>
                  </a:cubicBezTo>
                  <a:cubicBezTo>
                    <a:pt x="1543" y="2219"/>
                    <a:pt x="2325" y="1565"/>
                    <a:pt x="2325" y="1034"/>
                  </a:cubicBezTo>
                  <a:cubicBezTo>
                    <a:pt x="2325" y="732"/>
                    <a:pt x="2146" y="609"/>
                    <a:pt x="2018" y="609"/>
                  </a:cubicBezTo>
                  <a:moveTo>
                    <a:pt x="1726" y="548"/>
                  </a:moveTo>
                  <a:cubicBezTo>
                    <a:pt x="1772" y="509"/>
                    <a:pt x="1782" y="447"/>
                    <a:pt x="1782" y="385"/>
                  </a:cubicBezTo>
                  <a:cubicBezTo>
                    <a:pt x="1782" y="257"/>
                    <a:pt x="1782" y="257"/>
                    <a:pt x="1782" y="257"/>
                  </a:cubicBezTo>
                  <a:cubicBezTo>
                    <a:pt x="1782" y="94"/>
                    <a:pt x="1537" y="0"/>
                    <a:pt x="1202" y="0"/>
                  </a:cubicBezTo>
                  <a:cubicBezTo>
                    <a:pt x="793" y="0"/>
                    <a:pt x="575" y="183"/>
                    <a:pt x="575" y="262"/>
                  </a:cubicBezTo>
                  <a:cubicBezTo>
                    <a:pt x="575" y="519"/>
                    <a:pt x="575" y="519"/>
                    <a:pt x="575" y="519"/>
                  </a:cubicBezTo>
                  <a:cubicBezTo>
                    <a:pt x="575" y="626"/>
                    <a:pt x="821" y="732"/>
                    <a:pt x="1123" y="732"/>
                  </a:cubicBezTo>
                  <a:cubicBezTo>
                    <a:pt x="1364" y="732"/>
                    <a:pt x="1582" y="671"/>
                    <a:pt x="1726" y="548"/>
                  </a:cubicBezTo>
                  <a:moveTo>
                    <a:pt x="1681" y="1101"/>
                  </a:moveTo>
                  <a:cubicBezTo>
                    <a:pt x="1710" y="1101"/>
                    <a:pt x="1743" y="1118"/>
                    <a:pt x="1743" y="1219"/>
                  </a:cubicBezTo>
                  <a:cubicBezTo>
                    <a:pt x="1743" y="1341"/>
                    <a:pt x="1687" y="1503"/>
                    <a:pt x="1487" y="1632"/>
                  </a:cubicBezTo>
                  <a:cubicBezTo>
                    <a:pt x="1347" y="1727"/>
                    <a:pt x="1157" y="1806"/>
                    <a:pt x="877" y="1810"/>
                  </a:cubicBezTo>
                  <a:cubicBezTo>
                    <a:pt x="922" y="1677"/>
                    <a:pt x="955" y="1537"/>
                    <a:pt x="955" y="1403"/>
                  </a:cubicBezTo>
                  <a:cubicBezTo>
                    <a:pt x="955" y="1358"/>
                    <a:pt x="950" y="1325"/>
                    <a:pt x="944" y="1274"/>
                  </a:cubicBezTo>
                  <a:cubicBezTo>
                    <a:pt x="1017" y="1274"/>
                    <a:pt x="1017" y="1274"/>
                    <a:pt x="1017" y="1274"/>
                  </a:cubicBezTo>
                  <a:cubicBezTo>
                    <a:pt x="1459" y="1274"/>
                    <a:pt x="1649" y="1101"/>
                    <a:pt x="1681" y="110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6" name="Freeform 16"/>
            <p:cNvSpPr>
              <a:spLocks noEditPoints="1"/>
            </p:cNvSpPr>
            <p:nvPr userDrawn="1"/>
          </p:nvSpPr>
          <p:spPr bwMode="auto">
            <a:xfrm>
              <a:off x="6391275" y="2246313"/>
              <a:ext cx="1565275" cy="1238250"/>
            </a:xfrm>
            <a:custGeom>
              <a:avLst/>
              <a:gdLst>
                <a:gd name="T0" fmla="*/ 1063 w 4636"/>
                <a:gd name="T1" fmla="*/ 811 h 3668"/>
                <a:gd name="T2" fmla="*/ 1146 w 4636"/>
                <a:gd name="T3" fmla="*/ 1353 h 3668"/>
                <a:gd name="T4" fmla="*/ 1241 w 4636"/>
                <a:gd name="T5" fmla="*/ 934 h 3668"/>
                <a:gd name="T6" fmla="*/ 2158 w 4636"/>
                <a:gd name="T7" fmla="*/ 911 h 3668"/>
                <a:gd name="T8" fmla="*/ 1672 w 4636"/>
                <a:gd name="T9" fmla="*/ 1806 h 3668"/>
                <a:gd name="T10" fmla="*/ 1817 w 4636"/>
                <a:gd name="T11" fmla="*/ 1532 h 3668"/>
                <a:gd name="T12" fmla="*/ 2588 w 4636"/>
                <a:gd name="T13" fmla="*/ 2086 h 3668"/>
                <a:gd name="T14" fmla="*/ 1700 w 4636"/>
                <a:gd name="T15" fmla="*/ 2281 h 3668"/>
                <a:gd name="T16" fmla="*/ 1487 w 4636"/>
                <a:gd name="T17" fmla="*/ 1974 h 3668"/>
                <a:gd name="T18" fmla="*/ 1549 w 4636"/>
                <a:gd name="T19" fmla="*/ 2544 h 3668"/>
                <a:gd name="T20" fmla="*/ 922 w 4636"/>
                <a:gd name="T21" fmla="*/ 2410 h 3668"/>
                <a:gd name="T22" fmla="*/ 995 w 4636"/>
                <a:gd name="T23" fmla="*/ 1929 h 3668"/>
                <a:gd name="T24" fmla="*/ 218 w 4636"/>
                <a:gd name="T25" fmla="*/ 2074 h 3668"/>
                <a:gd name="T26" fmla="*/ 380 w 4636"/>
                <a:gd name="T27" fmla="*/ 1481 h 3668"/>
                <a:gd name="T28" fmla="*/ 973 w 4636"/>
                <a:gd name="T29" fmla="*/ 1605 h 3668"/>
                <a:gd name="T30" fmla="*/ 363 w 4636"/>
                <a:gd name="T31" fmla="*/ 0 h 3668"/>
                <a:gd name="T32" fmla="*/ 3215 w 4636"/>
                <a:gd name="T33" fmla="*/ 1940 h 3668"/>
                <a:gd name="T34" fmla="*/ 3394 w 4636"/>
                <a:gd name="T35" fmla="*/ 1079 h 3668"/>
                <a:gd name="T36" fmla="*/ 3685 w 4636"/>
                <a:gd name="T37" fmla="*/ 1258 h 3668"/>
                <a:gd name="T38" fmla="*/ 4020 w 4636"/>
                <a:gd name="T39" fmla="*/ 1101 h 3668"/>
                <a:gd name="T40" fmla="*/ 4216 w 4636"/>
                <a:gd name="T41" fmla="*/ 1571 h 3668"/>
                <a:gd name="T42" fmla="*/ 3461 w 4636"/>
                <a:gd name="T43" fmla="*/ 1991 h 3668"/>
                <a:gd name="T44" fmla="*/ 4450 w 4636"/>
                <a:gd name="T45" fmla="*/ 1924 h 3668"/>
                <a:gd name="T46" fmla="*/ 4288 w 4636"/>
                <a:gd name="T47" fmla="*/ 2276 h 3668"/>
                <a:gd name="T48" fmla="*/ 4562 w 4636"/>
                <a:gd name="T49" fmla="*/ 2560 h 3668"/>
                <a:gd name="T50" fmla="*/ 4232 w 4636"/>
                <a:gd name="T51" fmla="*/ 2572 h 3668"/>
                <a:gd name="T52" fmla="*/ 3473 w 4636"/>
                <a:gd name="T53" fmla="*/ 2253 h 3668"/>
                <a:gd name="T54" fmla="*/ 3792 w 4636"/>
                <a:gd name="T55" fmla="*/ 2991 h 3668"/>
                <a:gd name="T56" fmla="*/ 3685 w 4636"/>
                <a:gd name="T57" fmla="*/ 3265 h 3668"/>
                <a:gd name="T58" fmla="*/ 3691 w 4636"/>
                <a:gd name="T59" fmla="*/ 3668 h 3668"/>
                <a:gd name="T60" fmla="*/ 3109 w 4636"/>
                <a:gd name="T61" fmla="*/ 3545 h 3668"/>
                <a:gd name="T62" fmla="*/ 3288 w 4636"/>
                <a:gd name="T63" fmla="*/ 2807 h 3668"/>
                <a:gd name="T64" fmla="*/ 2756 w 4636"/>
                <a:gd name="T65" fmla="*/ 2807 h 3668"/>
                <a:gd name="T66" fmla="*/ 2482 w 4636"/>
                <a:gd name="T67" fmla="*/ 3087 h 3668"/>
                <a:gd name="T68" fmla="*/ 2136 w 4636"/>
                <a:gd name="T69" fmla="*/ 3220 h 3668"/>
                <a:gd name="T70" fmla="*/ 1929 w 4636"/>
                <a:gd name="T71" fmla="*/ 2728 h 3668"/>
                <a:gd name="T72" fmla="*/ 2913 w 4636"/>
                <a:gd name="T73" fmla="*/ 2091 h 3668"/>
                <a:gd name="T74" fmla="*/ 2170 w 4636"/>
                <a:gd name="T75" fmla="*/ 1325 h 3668"/>
                <a:gd name="T76" fmla="*/ 2527 w 4636"/>
                <a:gd name="T77" fmla="*/ 1208 h 3668"/>
                <a:gd name="T78" fmla="*/ 2543 w 4636"/>
                <a:gd name="T79" fmla="*/ 877 h 3668"/>
                <a:gd name="T80" fmla="*/ 3098 w 4636"/>
                <a:gd name="T81" fmla="*/ 928 h 3668"/>
                <a:gd name="T82" fmla="*/ 3030 w 4636"/>
                <a:gd name="T83" fmla="*/ 1638 h 3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36" h="3668">
                  <a:moveTo>
                    <a:pt x="363" y="0"/>
                  </a:moveTo>
                  <a:cubicBezTo>
                    <a:pt x="425" y="475"/>
                    <a:pt x="1063" y="235"/>
                    <a:pt x="1063" y="811"/>
                  </a:cubicBezTo>
                  <a:cubicBezTo>
                    <a:pt x="1063" y="895"/>
                    <a:pt x="1040" y="1018"/>
                    <a:pt x="1040" y="1124"/>
                  </a:cubicBezTo>
                  <a:cubicBezTo>
                    <a:pt x="1040" y="1247"/>
                    <a:pt x="1052" y="1353"/>
                    <a:pt x="1146" y="1353"/>
                  </a:cubicBezTo>
                  <a:cubicBezTo>
                    <a:pt x="1241" y="1353"/>
                    <a:pt x="1263" y="1286"/>
                    <a:pt x="1263" y="1196"/>
                  </a:cubicBezTo>
                  <a:cubicBezTo>
                    <a:pt x="1263" y="1107"/>
                    <a:pt x="1241" y="995"/>
                    <a:pt x="1241" y="934"/>
                  </a:cubicBezTo>
                  <a:cubicBezTo>
                    <a:pt x="1241" y="738"/>
                    <a:pt x="1380" y="693"/>
                    <a:pt x="1465" y="693"/>
                  </a:cubicBezTo>
                  <a:cubicBezTo>
                    <a:pt x="1677" y="693"/>
                    <a:pt x="1839" y="911"/>
                    <a:pt x="2158" y="911"/>
                  </a:cubicBezTo>
                  <a:cubicBezTo>
                    <a:pt x="2086" y="1269"/>
                    <a:pt x="1347" y="1174"/>
                    <a:pt x="1347" y="1565"/>
                  </a:cubicBezTo>
                  <a:cubicBezTo>
                    <a:pt x="1347" y="1762"/>
                    <a:pt x="1543" y="1806"/>
                    <a:pt x="1672" y="1806"/>
                  </a:cubicBezTo>
                  <a:cubicBezTo>
                    <a:pt x="1789" y="1806"/>
                    <a:pt x="1828" y="1789"/>
                    <a:pt x="1828" y="1688"/>
                  </a:cubicBezTo>
                  <a:cubicBezTo>
                    <a:pt x="1828" y="1633"/>
                    <a:pt x="1817" y="1571"/>
                    <a:pt x="1817" y="1532"/>
                  </a:cubicBezTo>
                  <a:cubicBezTo>
                    <a:pt x="1817" y="1510"/>
                    <a:pt x="1834" y="1487"/>
                    <a:pt x="1862" y="1487"/>
                  </a:cubicBezTo>
                  <a:cubicBezTo>
                    <a:pt x="1985" y="1487"/>
                    <a:pt x="2588" y="1946"/>
                    <a:pt x="2588" y="2086"/>
                  </a:cubicBezTo>
                  <a:cubicBezTo>
                    <a:pt x="2588" y="2214"/>
                    <a:pt x="1951" y="2343"/>
                    <a:pt x="1767" y="2343"/>
                  </a:cubicBezTo>
                  <a:cubicBezTo>
                    <a:pt x="1711" y="2343"/>
                    <a:pt x="1700" y="2304"/>
                    <a:pt x="1700" y="2281"/>
                  </a:cubicBezTo>
                  <a:cubicBezTo>
                    <a:pt x="1700" y="2242"/>
                    <a:pt x="1795" y="2124"/>
                    <a:pt x="1795" y="2058"/>
                  </a:cubicBezTo>
                  <a:cubicBezTo>
                    <a:pt x="1795" y="2007"/>
                    <a:pt x="1711" y="1974"/>
                    <a:pt x="1487" y="1974"/>
                  </a:cubicBezTo>
                  <a:cubicBezTo>
                    <a:pt x="1380" y="1974"/>
                    <a:pt x="1302" y="1985"/>
                    <a:pt x="1302" y="2069"/>
                  </a:cubicBezTo>
                  <a:cubicBezTo>
                    <a:pt x="1302" y="2220"/>
                    <a:pt x="1549" y="2404"/>
                    <a:pt x="1549" y="2544"/>
                  </a:cubicBezTo>
                  <a:cubicBezTo>
                    <a:pt x="1549" y="2656"/>
                    <a:pt x="1481" y="2723"/>
                    <a:pt x="1302" y="2723"/>
                  </a:cubicBezTo>
                  <a:cubicBezTo>
                    <a:pt x="1151" y="2723"/>
                    <a:pt x="922" y="2605"/>
                    <a:pt x="922" y="2410"/>
                  </a:cubicBezTo>
                  <a:cubicBezTo>
                    <a:pt x="922" y="2253"/>
                    <a:pt x="1084" y="2097"/>
                    <a:pt x="1084" y="2002"/>
                  </a:cubicBezTo>
                  <a:cubicBezTo>
                    <a:pt x="1084" y="1974"/>
                    <a:pt x="1063" y="1929"/>
                    <a:pt x="995" y="1929"/>
                  </a:cubicBezTo>
                  <a:cubicBezTo>
                    <a:pt x="788" y="1929"/>
                    <a:pt x="733" y="2477"/>
                    <a:pt x="0" y="2538"/>
                  </a:cubicBezTo>
                  <a:cubicBezTo>
                    <a:pt x="117" y="2432"/>
                    <a:pt x="218" y="2315"/>
                    <a:pt x="218" y="2074"/>
                  </a:cubicBezTo>
                  <a:cubicBezTo>
                    <a:pt x="218" y="1957"/>
                    <a:pt x="190" y="1862"/>
                    <a:pt x="190" y="1733"/>
                  </a:cubicBezTo>
                  <a:cubicBezTo>
                    <a:pt x="190" y="1565"/>
                    <a:pt x="268" y="1481"/>
                    <a:pt x="380" y="1481"/>
                  </a:cubicBezTo>
                  <a:cubicBezTo>
                    <a:pt x="587" y="1481"/>
                    <a:pt x="688" y="1772"/>
                    <a:pt x="822" y="1772"/>
                  </a:cubicBezTo>
                  <a:cubicBezTo>
                    <a:pt x="895" y="1772"/>
                    <a:pt x="973" y="1705"/>
                    <a:pt x="973" y="1605"/>
                  </a:cubicBezTo>
                  <a:cubicBezTo>
                    <a:pt x="973" y="1180"/>
                    <a:pt x="156" y="1241"/>
                    <a:pt x="156" y="643"/>
                  </a:cubicBezTo>
                  <a:cubicBezTo>
                    <a:pt x="156" y="481"/>
                    <a:pt x="212" y="280"/>
                    <a:pt x="363" y="0"/>
                  </a:cubicBezTo>
                  <a:moveTo>
                    <a:pt x="3030" y="1638"/>
                  </a:moveTo>
                  <a:cubicBezTo>
                    <a:pt x="3030" y="1778"/>
                    <a:pt x="3075" y="1940"/>
                    <a:pt x="3215" y="1940"/>
                  </a:cubicBezTo>
                  <a:cubicBezTo>
                    <a:pt x="3333" y="1940"/>
                    <a:pt x="3433" y="1762"/>
                    <a:pt x="3433" y="1565"/>
                  </a:cubicBezTo>
                  <a:cubicBezTo>
                    <a:pt x="3433" y="1342"/>
                    <a:pt x="3394" y="1168"/>
                    <a:pt x="3394" y="1079"/>
                  </a:cubicBezTo>
                  <a:cubicBezTo>
                    <a:pt x="3394" y="1040"/>
                    <a:pt x="3411" y="1024"/>
                    <a:pt x="3433" y="1024"/>
                  </a:cubicBezTo>
                  <a:cubicBezTo>
                    <a:pt x="3518" y="1029"/>
                    <a:pt x="3596" y="1258"/>
                    <a:pt x="3685" y="1258"/>
                  </a:cubicBezTo>
                  <a:cubicBezTo>
                    <a:pt x="3786" y="1258"/>
                    <a:pt x="3936" y="1073"/>
                    <a:pt x="3997" y="1073"/>
                  </a:cubicBezTo>
                  <a:cubicBezTo>
                    <a:pt x="4014" y="1073"/>
                    <a:pt x="4020" y="1096"/>
                    <a:pt x="4020" y="1101"/>
                  </a:cubicBezTo>
                  <a:cubicBezTo>
                    <a:pt x="4020" y="1185"/>
                    <a:pt x="3891" y="1370"/>
                    <a:pt x="3891" y="1443"/>
                  </a:cubicBezTo>
                  <a:cubicBezTo>
                    <a:pt x="3891" y="1504"/>
                    <a:pt x="4216" y="1515"/>
                    <a:pt x="4216" y="1571"/>
                  </a:cubicBezTo>
                  <a:cubicBezTo>
                    <a:pt x="4216" y="1655"/>
                    <a:pt x="3876" y="1655"/>
                    <a:pt x="3713" y="1728"/>
                  </a:cubicBezTo>
                  <a:cubicBezTo>
                    <a:pt x="3557" y="1795"/>
                    <a:pt x="3461" y="1879"/>
                    <a:pt x="3461" y="1991"/>
                  </a:cubicBezTo>
                  <a:cubicBezTo>
                    <a:pt x="3461" y="2102"/>
                    <a:pt x="3573" y="2124"/>
                    <a:pt x="3730" y="2124"/>
                  </a:cubicBezTo>
                  <a:cubicBezTo>
                    <a:pt x="4104" y="2124"/>
                    <a:pt x="4367" y="1924"/>
                    <a:pt x="4450" y="1924"/>
                  </a:cubicBezTo>
                  <a:cubicBezTo>
                    <a:pt x="4467" y="1924"/>
                    <a:pt x="4478" y="1935"/>
                    <a:pt x="4478" y="1951"/>
                  </a:cubicBezTo>
                  <a:cubicBezTo>
                    <a:pt x="4478" y="2007"/>
                    <a:pt x="4288" y="2192"/>
                    <a:pt x="4288" y="2276"/>
                  </a:cubicBezTo>
                  <a:cubicBezTo>
                    <a:pt x="4288" y="2371"/>
                    <a:pt x="4636" y="2482"/>
                    <a:pt x="4630" y="2538"/>
                  </a:cubicBezTo>
                  <a:cubicBezTo>
                    <a:pt x="4624" y="2555"/>
                    <a:pt x="4602" y="2560"/>
                    <a:pt x="4562" y="2560"/>
                  </a:cubicBezTo>
                  <a:cubicBezTo>
                    <a:pt x="4501" y="2560"/>
                    <a:pt x="4406" y="2544"/>
                    <a:pt x="4333" y="2544"/>
                  </a:cubicBezTo>
                  <a:cubicBezTo>
                    <a:pt x="4288" y="2544"/>
                    <a:pt x="4249" y="2549"/>
                    <a:pt x="4232" y="2572"/>
                  </a:cubicBezTo>
                  <a:cubicBezTo>
                    <a:pt x="4193" y="2616"/>
                    <a:pt x="4244" y="2913"/>
                    <a:pt x="4165" y="2913"/>
                  </a:cubicBezTo>
                  <a:cubicBezTo>
                    <a:pt x="4092" y="2913"/>
                    <a:pt x="3902" y="2253"/>
                    <a:pt x="3473" y="2253"/>
                  </a:cubicBezTo>
                  <a:cubicBezTo>
                    <a:pt x="3411" y="2253"/>
                    <a:pt x="3366" y="2304"/>
                    <a:pt x="3366" y="2388"/>
                  </a:cubicBezTo>
                  <a:cubicBezTo>
                    <a:pt x="3366" y="2611"/>
                    <a:pt x="3584" y="2868"/>
                    <a:pt x="3792" y="2991"/>
                  </a:cubicBezTo>
                  <a:cubicBezTo>
                    <a:pt x="3886" y="3053"/>
                    <a:pt x="4042" y="3114"/>
                    <a:pt x="4042" y="3148"/>
                  </a:cubicBezTo>
                  <a:cubicBezTo>
                    <a:pt x="4042" y="3215"/>
                    <a:pt x="3685" y="3153"/>
                    <a:pt x="3685" y="3265"/>
                  </a:cubicBezTo>
                  <a:cubicBezTo>
                    <a:pt x="3685" y="3366"/>
                    <a:pt x="3730" y="3517"/>
                    <a:pt x="3730" y="3606"/>
                  </a:cubicBezTo>
                  <a:cubicBezTo>
                    <a:pt x="3730" y="3634"/>
                    <a:pt x="3724" y="3668"/>
                    <a:pt x="3691" y="3668"/>
                  </a:cubicBezTo>
                  <a:cubicBezTo>
                    <a:pt x="3624" y="3668"/>
                    <a:pt x="3461" y="3360"/>
                    <a:pt x="3383" y="3360"/>
                  </a:cubicBezTo>
                  <a:cubicBezTo>
                    <a:pt x="3316" y="3360"/>
                    <a:pt x="3170" y="3545"/>
                    <a:pt x="3109" y="3545"/>
                  </a:cubicBezTo>
                  <a:cubicBezTo>
                    <a:pt x="3092" y="3545"/>
                    <a:pt x="3081" y="3528"/>
                    <a:pt x="3081" y="3512"/>
                  </a:cubicBezTo>
                  <a:cubicBezTo>
                    <a:pt x="3081" y="3383"/>
                    <a:pt x="3288" y="3092"/>
                    <a:pt x="3288" y="2807"/>
                  </a:cubicBezTo>
                  <a:cubicBezTo>
                    <a:pt x="3288" y="2673"/>
                    <a:pt x="3271" y="2382"/>
                    <a:pt x="3109" y="2382"/>
                  </a:cubicBezTo>
                  <a:cubicBezTo>
                    <a:pt x="2974" y="2382"/>
                    <a:pt x="2823" y="2594"/>
                    <a:pt x="2756" y="2807"/>
                  </a:cubicBezTo>
                  <a:cubicBezTo>
                    <a:pt x="2717" y="2930"/>
                    <a:pt x="2745" y="3405"/>
                    <a:pt x="2656" y="3405"/>
                  </a:cubicBezTo>
                  <a:cubicBezTo>
                    <a:pt x="2571" y="3405"/>
                    <a:pt x="2594" y="3087"/>
                    <a:pt x="2482" y="3087"/>
                  </a:cubicBezTo>
                  <a:cubicBezTo>
                    <a:pt x="2399" y="3087"/>
                    <a:pt x="2220" y="3237"/>
                    <a:pt x="2158" y="3237"/>
                  </a:cubicBezTo>
                  <a:cubicBezTo>
                    <a:pt x="2148" y="3237"/>
                    <a:pt x="2136" y="3231"/>
                    <a:pt x="2136" y="3220"/>
                  </a:cubicBezTo>
                  <a:cubicBezTo>
                    <a:pt x="2136" y="3153"/>
                    <a:pt x="2299" y="2935"/>
                    <a:pt x="2299" y="2890"/>
                  </a:cubicBezTo>
                  <a:cubicBezTo>
                    <a:pt x="2299" y="2807"/>
                    <a:pt x="1929" y="2796"/>
                    <a:pt x="1929" y="2728"/>
                  </a:cubicBezTo>
                  <a:cubicBezTo>
                    <a:pt x="1929" y="2689"/>
                    <a:pt x="2075" y="2661"/>
                    <a:pt x="2209" y="2639"/>
                  </a:cubicBezTo>
                  <a:cubicBezTo>
                    <a:pt x="2493" y="2589"/>
                    <a:pt x="2913" y="2382"/>
                    <a:pt x="2913" y="2091"/>
                  </a:cubicBezTo>
                  <a:cubicBezTo>
                    <a:pt x="2913" y="1767"/>
                    <a:pt x="2599" y="1627"/>
                    <a:pt x="2394" y="1493"/>
                  </a:cubicBezTo>
                  <a:cubicBezTo>
                    <a:pt x="2287" y="1425"/>
                    <a:pt x="2170" y="1370"/>
                    <a:pt x="2170" y="1325"/>
                  </a:cubicBezTo>
                  <a:cubicBezTo>
                    <a:pt x="2170" y="1280"/>
                    <a:pt x="2304" y="1280"/>
                    <a:pt x="2360" y="1280"/>
                  </a:cubicBezTo>
                  <a:cubicBezTo>
                    <a:pt x="2444" y="1280"/>
                    <a:pt x="2527" y="1275"/>
                    <a:pt x="2527" y="1208"/>
                  </a:cubicBezTo>
                  <a:cubicBezTo>
                    <a:pt x="2527" y="1157"/>
                    <a:pt x="2516" y="1057"/>
                    <a:pt x="2516" y="979"/>
                  </a:cubicBezTo>
                  <a:cubicBezTo>
                    <a:pt x="2516" y="922"/>
                    <a:pt x="2521" y="877"/>
                    <a:pt x="2543" y="877"/>
                  </a:cubicBezTo>
                  <a:cubicBezTo>
                    <a:pt x="2627" y="877"/>
                    <a:pt x="2745" y="1151"/>
                    <a:pt x="2801" y="1151"/>
                  </a:cubicBezTo>
                  <a:cubicBezTo>
                    <a:pt x="2891" y="1151"/>
                    <a:pt x="3014" y="928"/>
                    <a:pt x="3098" y="928"/>
                  </a:cubicBezTo>
                  <a:cubicBezTo>
                    <a:pt x="3125" y="928"/>
                    <a:pt x="3136" y="945"/>
                    <a:pt x="3136" y="995"/>
                  </a:cubicBezTo>
                  <a:cubicBezTo>
                    <a:pt x="3136" y="1202"/>
                    <a:pt x="3030" y="1436"/>
                    <a:pt x="3030" y="16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7" name="Freeform 17"/>
            <p:cNvSpPr>
              <a:spLocks noEditPoints="1"/>
            </p:cNvSpPr>
            <p:nvPr userDrawn="1"/>
          </p:nvSpPr>
          <p:spPr bwMode="auto">
            <a:xfrm>
              <a:off x="5989638" y="3179763"/>
              <a:ext cx="1390650" cy="1095375"/>
            </a:xfrm>
            <a:custGeom>
              <a:avLst/>
              <a:gdLst>
                <a:gd name="T0" fmla="*/ 1716 w 4121"/>
                <a:gd name="T1" fmla="*/ 419 h 3243"/>
                <a:gd name="T2" fmla="*/ 2036 w 4121"/>
                <a:gd name="T3" fmla="*/ 615 h 3243"/>
                <a:gd name="T4" fmla="*/ 1817 w 4121"/>
                <a:gd name="T5" fmla="*/ 777 h 3243"/>
                <a:gd name="T6" fmla="*/ 1554 w 4121"/>
                <a:gd name="T7" fmla="*/ 760 h 3243"/>
                <a:gd name="T8" fmla="*/ 1208 w 4121"/>
                <a:gd name="T9" fmla="*/ 906 h 3243"/>
                <a:gd name="T10" fmla="*/ 1386 w 4121"/>
                <a:gd name="T11" fmla="*/ 1079 h 3243"/>
                <a:gd name="T12" fmla="*/ 486 w 4121"/>
                <a:gd name="T13" fmla="*/ 1968 h 3243"/>
                <a:gd name="T14" fmla="*/ 1638 w 4121"/>
                <a:gd name="T15" fmla="*/ 2891 h 3243"/>
                <a:gd name="T16" fmla="*/ 2226 w 4121"/>
                <a:gd name="T17" fmla="*/ 2639 h 3243"/>
                <a:gd name="T18" fmla="*/ 2036 w 4121"/>
                <a:gd name="T19" fmla="*/ 2516 h 3243"/>
                <a:gd name="T20" fmla="*/ 2102 w 4121"/>
                <a:gd name="T21" fmla="*/ 2342 h 3243"/>
                <a:gd name="T22" fmla="*/ 2036 w 4121"/>
                <a:gd name="T23" fmla="*/ 2265 h 3243"/>
                <a:gd name="T24" fmla="*/ 1358 w 4121"/>
                <a:gd name="T25" fmla="*/ 2426 h 3243"/>
                <a:gd name="T26" fmla="*/ 760 w 4121"/>
                <a:gd name="T27" fmla="*/ 2018 h 3243"/>
                <a:gd name="T28" fmla="*/ 816 w 4121"/>
                <a:gd name="T29" fmla="*/ 1940 h 3243"/>
                <a:gd name="T30" fmla="*/ 933 w 4121"/>
                <a:gd name="T31" fmla="*/ 1962 h 3243"/>
                <a:gd name="T32" fmla="*/ 973 w 4121"/>
                <a:gd name="T33" fmla="*/ 1878 h 3243"/>
                <a:gd name="T34" fmla="*/ 1079 w 4121"/>
                <a:gd name="T35" fmla="*/ 1643 h 3243"/>
                <a:gd name="T36" fmla="*/ 2159 w 4121"/>
                <a:gd name="T37" fmla="*/ 2035 h 3243"/>
                <a:gd name="T38" fmla="*/ 3098 w 4121"/>
                <a:gd name="T39" fmla="*/ 1817 h 3243"/>
                <a:gd name="T40" fmla="*/ 1605 w 4121"/>
                <a:gd name="T41" fmla="*/ 3243 h 3243"/>
                <a:gd name="T42" fmla="*/ 0 w 4121"/>
                <a:gd name="T43" fmla="*/ 1632 h 3243"/>
                <a:gd name="T44" fmla="*/ 1655 w 4121"/>
                <a:gd name="T45" fmla="*/ 0 h 3243"/>
                <a:gd name="T46" fmla="*/ 2108 w 4121"/>
                <a:gd name="T47" fmla="*/ 190 h 3243"/>
                <a:gd name="T48" fmla="*/ 1716 w 4121"/>
                <a:gd name="T49" fmla="*/ 419 h 3243"/>
                <a:gd name="T50" fmla="*/ 3434 w 4121"/>
                <a:gd name="T51" fmla="*/ 715 h 3243"/>
                <a:gd name="T52" fmla="*/ 3489 w 4121"/>
                <a:gd name="T53" fmla="*/ 894 h 3243"/>
                <a:gd name="T54" fmla="*/ 3383 w 4121"/>
                <a:gd name="T55" fmla="*/ 1359 h 3243"/>
                <a:gd name="T56" fmla="*/ 3735 w 4121"/>
                <a:gd name="T57" fmla="*/ 1694 h 3243"/>
                <a:gd name="T58" fmla="*/ 4121 w 4121"/>
                <a:gd name="T59" fmla="*/ 1291 h 3243"/>
                <a:gd name="T60" fmla="*/ 3434 w 4121"/>
                <a:gd name="T61" fmla="*/ 715 h 3243"/>
                <a:gd name="T62" fmla="*/ 1582 w 4121"/>
                <a:gd name="T63" fmla="*/ 1074 h 3243"/>
                <a:gd name="T64" fmla="*/ 1655 w 4121"/>
                <a:gd name="T65" fmla="*/ 1241 h 3243"/>
                <a:gd name="T66" fmla="*/ 1616 w 4121"/>
                <a:gd name="T67" fmla="*/ 1510 h 3243"/>
                <a:gd name="T68" fmla="*/ 1862 w 4121"/>
                <a:gd name="T69" fmla="*/ 1761 h 3243"/>
                <a:gd name="T70" fmla="*/ 2125 w 4121"/>
                <a:gd name="T71" fmla="*/ 1493 h 3243"/>
                <a:gd name="T72" fmla="*/ 1582 w 4121"/>
                <a:gd name="T73" fmla="*/ 1074 h 3243"/>
                <a:gd name="T74" fmla="*/ 2325 w 4121"/>
                <a:gd name="T75" fmla="*/ 122 h 3243"/>
                <a:gd name="T76" fmla="*/ 3232 w 4121"/>
                <a:gd name="T77" fmla="*/ 1090 h 3243"/>
                <a:gd name="T78" fmla="*/ 2740 w 4121"/>
                <a:gd name="T79" fmla="*/ 1638 h 3243"/>
                <a:gd name="T80" fmla="*/ 2248 w 4121"/>
                <a:gd name="T81" fmla="*/ 1129 h 3243"/>
                <a:gd name="T82" fmla="*/ 2432 w 4121"/>
                <a:gd name="T83" fmla="*/ 408 h 3243"/>
                <a:gd name="T84" fmla="*/ 2325 w 4121"/>
                <a:gd name="T85" fmla="*/ 122 h 3243"/>
                <a:gd name="T86" fmla="*/ 2616 w 4121"/>
                <a:gd name="T87" fmla="*/ 866 h 3243"/>
                <a:gd name="T88" fmla="*/ 2751 w 4121"/>
                <a:gd name="T89" fmla="*/ 1006 h 3243"/>
                <a:gd name="T90" fmla="*/ 2897 w 4121"/>
                <a:gd name="T91" fmla="*/ 838 h 3243"/>
                <a:gd name="T92" fmla="*/ 2689 w 4121"/>
                <a:gd name="T93" fmla="*/ 559 h 3243"/>
                <a:gd name="T94" fmla="*/ 2650 w 4121"/>
                <a:gd name="T95" fmla="*/ 699 h 3243"/>
                <a:gd name="T96" fmla="*/ 2616 w 4121"/>
                <a:gd name="T97" fmla="*/ 866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121" h="3243">
                  <a:moveTo>
                    <a:pt x="1716" y="419"/>
                  </a:moveTo>
                  <a:cubicBezTo>
                    <a:pt x="1974" y="452"/>
                    <a:pt x="2036" y="542"/>
                    <a:pt x="2036" y="615"/>
                  </a:cubicBezTo>
                  <a:cubicBezTo>
                    <a:pt x="2036" y="738"/>
                    <a:pt x="1923" y="777"/>
                    <a:pt x="1817" y="777"/>
                  </a:cubicBezTo>
                  <a:cubicBezTo>
                    <a:pt x="1739" y="777"/>
                    <a:pt x="1649" y="760"/>
                    <a:pt x="1554" y="760"/>
                  </a:cubicBezTo>
                  <a:cubicBezTo>
                    <a:pt x="1431" y="760"/>
                    <a:pt x="1308" y="788"/>
                    <a:pt x="1208" y="906"/>
                  </a:cubicBezTo>
                  <a:cubicBezTo>
                    <a:pt x="1280" y="916"/>
                    <a:pt x="1386" y="967"/>
                    <a:pt x="1386" y="1079"/>
                  </a:cubicBezTo>
                  <a:cubicBezTo>
                    <a:pt x="1386" y="1403"/>
                    <a:pt x="486" y="1135"/>
                    <a:pt x="486" y="1968"/>
                  </a:cubicBezTo>
                  <a:cubicBezTo>
                    <a:pt x="486" y="2410"/>
                    <a:pt x="945" y="2891"/>
                    <a:pt x="1638" y="2891"/>
                  </a:cubicBezTo>
                  <a:cubicBezTo>
                    <a:pt x="1996" y="2891"/>
                    <a:pt x="2226" y="2773"/>
                    <a:pt x="2226" y="2639"/>
                  </a:cubicBezTo>
                  <a:cubicBezTo>
                    <a:pt x="2226" y="2533"/>
                    <a:pt x="2036" y="2606"/>
                    <a:pt x="2036" y="2516"/>
                  </a:cubicBezTo>
                  <a:cubicBezTo>
                    <a:pt x="2036" y="2477"/>
                    <a:pt x="2102" y="2404"/>
                    <a:pt x="2102" y="2342"/>
                  </a:cubicBezTo>
                  <a:cubicBezTo>
                    <a:pt x="2102" y="2315"/>
                    <a:pt x="2080" y="2265"/>
                    <a:pt x="2036" y="2265"/>
                  </a:cubicBezTo>
                  <a:cubicBezTo>
                    <a:pt x="1935" y="2265"/>
                    <a:pt x="1744" y="2426"/>
                    <a:pt x="1358" y="2426"/>
                  </a:cubicBezTo>
                  <a:cubicBezTo>
                    <a:pt x="1056" y="2426"/>
                    <a:pt x="760" y="2253"/>
                    <a:pt x="760" y="2018"/>
                  </a:cubicBezTo>
                  <a:cubicBezTo>
                    <a:pt x="760" y="1968"/>
                    <a:pt x="783" y="1940"/>
                    <a:pt x="816" y="1940"/>
                  </a:cubicBezTo>
                  <a:cubicBezTo>
                    <a:pt x="849" y="1940"/>
                    <a:pt x="894" y="1962"/>
                    <a:pt x="933" y="1962"/>
                  </a:cubicBezTo>
                  <a:cubicBezTo>
                    <a:pt x="967" y="1962"/>
                    <a:pt x="973" y="1940"/>
                    <a:pt x="973" y="1878"/>
                  </a:cubicBezTo>
                  <a:cubicBezTo>
                    <a:pt x="973" y="1817"/>
                    <a:pt x="973" y="1643"/>
                    <a:pt x="1079" y="1643"/>
                  </a:cubicBezTo>
                  <a:cubicBezTo>
                    <a:pt x="1185" y="1643"/>
                    <a:pt x="1386" y="2035"/>
                    <a:pt x="2159" y="2035"/>
                  </a:cubicBezTo>
                  <a:cubicBezTo>
                    <a:pt x="2415" y="2035"/>
                    <a:pt x="2913" y="1985"/>
                    <a:pt x="3098" y="1817"/>
                  </a:cubicBezTo>
                  <a:cubicBezTo>
                    <a:pt x="3092" y="2432"/>
                    <a:pt x="2611" y="3243"/>
                    <a:pt x="1605" y="3243"/>
                  </a:cubicBezTo>
                  <a:cubicBezTo>
                    <a:pt x="559" y="3243"/>
                    <a:pt x="0" y="2404"/>
                    <a:pt x="0" y="1632"/>
                  </a:cubicBezTo>
                  <a:cubicBezTo>
                    <a:pt x="0" y="777"/>
                    <a:pt x="699" y="0"/>
                    <a:pt x="1655" y="0"/>
                  </a:cubicBezTo>
                  <a:cubicBezTo>
                    <a:pt x="1901" y="0"/>
                    <a:pt x="2108" y="83"/>
                    <a:pt x="2108" y="190"/>
                  </a:cubicBezTo>
                  <a:cubicBezTo>
                    <a:pt x="2108" y="335"/>
                    <a:pt x="1744" y="246"/>
                    <a:pt x="1716" y="419"/>
                  </a:cubicBezTo>
                  <a:moveTo>
                    <a:pt x="3434" y="715"/>
                  </a:moveTo>
                  <a:cubicBezTo>
                    <a:pt x="3472" y="777"/>
                    <a:pt x="3489" y="838"/>
                    <a:pt x="3489" y="894"/>
                  </a:cubicBezTo>
                  <a:cubicBezTo>
                    <a:pt x="3489" y="1051"/>
                    <a:pt x="3383" y="1196"/>
                    <a:pt x="3383" y="1359"/>
                  </a:cubicBezTo>
                  <a:cubicBezTo>
                    <a:pt x="3383" y="1543"/>
                    <a:pt x="3523" y="1694"/>
                    <a:pt x="3735" y="1694"/>
                  </a:cubicBezTo>
                  <a:cubicBezTo>
                    <a:pt x="3964" y="1694"/>
                    <a:pt x="4121" y="1510"/>
                    <a:pt x="4121" y="1291"/>
                  </a:cubicBezTo>
                  <a:cubicBezTo>
                    <a:pt x="4121" y="995"/>
                    <a:pt x="3852" y="744"/>
                    <a:pt x="3434" y="715"/>
                  </a:cubicBezTo>
                  <a:moveTo>
                    <a:pt x="1582" y="1074"/>
                  </a:moveTo>
                  <a:cubicBezTo>
                    <a:pt x="1638" y="1129"/>
                    <a:pt x="1655" y="1185"/>
                    <a:pt x="1655" y="1241"/>
                  </a:cubicBezTo>
                  <a:cubicBezTo>
                    <a:pt x="1655" y="1325"/>
                    <a:pt x="1616" y="1414"/>
                    <a:pt x="1616" y="1510"/>
                  </a:cubicBezTo>
                  <a:cubicBezTo>
                    <a:pt x="1616" y="1643"/>
                    <a:pt x="1716" y="1761"/>
                    <a:pt x="1862" y="1761"/>
                  </a:cubicBezTo>
                  <a:cubicBezTo>
                    <a:pt x="2019" y="1761"/>
                    <a:pt x="2125" y="1638"/>
                    <a:pt x="2125" y="1493"/>
                  </a:cubicBezTo>
                  <a:cubicBezTo>
                    <a:pt x="2125" y="1280"/>
                    <a:pt x="1906" y="1074"/>
                    <a:pt x="1582" y="1074"/>
                  </a:cubicBezTo>
                  <a:moveTo>
                    <a:pt x="2325" y="122"/>
                  </a:moveTo>
                  <a:cubicBezTo>
                    <a:pt x="2913" y="234"/>
                    <a:pt x="3232" y="676"/>
                    <a:pt x="3232" y="1090"/>
                  </a:cubicBezTo>
                  <a:cubicBezTo>
                    <a:pt x="3232" y="1375"/>
                    <a:pt x="3053" y="1638"/>
                    <a:pt x="2740" y="1638"/>
                  </a:cubicBezTo>
                  <a:cubicBezTo>
                    <a:pt x="2454" y="1638"/>
                    <a:pt x="2248" y="1443"/>
                    <a:pt x="2248" y="1129"/>
                  </a:cubicBezTo>
                  <a:cubicBezTo>
                    <a:pt x="2248" y="894"/>
                    <a:pt x="2432" y="648"/>
                    <a:pt x="2432" y="408"/>
                  </a:cubicBezTo>
                  <a:cubicBezTo>
                    <a:pt x="2432" y="313"/>
                    <a:pt x="2404" y="217"/>
                    <a:pt x="2325" y="122"/>
                  </a:cubicBezTo>
                  <a:moveTo>
                    <a:pt x="2616" y="866"/>
                  </a:moveTo>
                  <a:cubicBezTo>
                    <a:pt x="2616" y="945"/>
                    <a:pt x="2673" y="1006"/>
                    <a:pt x="2751" y="1006"/>
                  </a:cubicBezTo>
                  <a:cubicBezTo>
                    <a:pt x="2840" y="1006"/>
                    <a:pt x="2897" y="928"/>
                    <a:pt x="2897" y="838"/>
                  </a:cubicBezTo>
                  <a:cubicBezTo>
                    <a:pt x="2897" y="721"/>
                    <a:pt x="2790" y="559"/>
                    <a:pt x="2689" y="559"/>
                  </a:cubicBezTo>
                  <a:cubicBezTo>
                    <a:pt x="2644" y="559"/>
                    <a:pt x="2661" y="626"/>
                    <a:pt x="2650" y="699"/>
                  </a:cubicBezTo>
                  <a:cubicBezTo>
                    <a:pt x="2644" y="754"/>
                    <a:pt x="2616" y="822"/>
                    <a:pt x="2616" y="8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8" name="Freeform 18"/>
            <p:cNvSpPr>
              <a:spLocks noEditPoints="1"/>
            </p:cNvSpPr>
            <p:nvPr userDrawn="1"/>
          </p:nvSpPr>
          <p:spPr bwMode="auto">
            <a:xfrm>
              <a:off x="4476750" y="1009650"/>
              <a:ext cx="1050925" cy="749300"/>
            </a:xfrm>
            <a:custGeom>
              <a:avLst/>
              <a:gdLst>
                <a:gd name="T0" fmla="*/ 923 w 3114"/>
                <a:gd name="T1" fmla="*/ 1544 h 2220"/>
                <a:gd name="T2" fmla="*/ 1330 w 3114"/>
                <a:gd name="T3" fmla="*/ 341 h 2220"/>
                <a:gd name="T4" fmla="*/ 1275 w 3114"/>
                <a:gd name="T5" fmla="*/ 263 h 2220"/>
                <a:gd name="T6" fmla="*/ 861 w 3114"/>
                <a:gd name="T7" fmla="*/ 1460 h 2220"/>
                <a:gd name="T8" fmla="*/ 923 w 3114"/>
                <a:gd name="T9" fmla="*/ 1544 h 2220"/>
                <a:gd name="T10" fmla="*/ 2293 w 3114"/>
                <a:gd name="T11" fmla="*/ 1851 h 2220"/>
                <a:gd name="T12" fmla="*/ 2589 w 3114"/>
                <a:gd name="T13" fmla="*/ 979 h 2220"/>
                <a:gd name="T14" fmla="*/ 2544 w 3114"/>
                <a:gd name="T15" fmla="*/ 828 h 2220"/>
                <a:gd name="T16" fmla="*/ 2231 w 3114"/>
                <a:gd name="T17" fmla="*/ 1683 h 2220"/>
                <a:gd name="T18" fmla="*/ 2293 w 3114"/>
                <a:gd name="T19" fmla="*/ 1851 h 2220"/>
                <a:gd name="T20" fmla="*/ 1381 w 3114"/>
                <a:gd name="T21" fmla="*/ 1353 h 2220"/>
                <a:gd name="T22" fmla="*/ 1666 w 3114"/>
                <a:gd name="T23" fmla="*/ 1124 h 2220"/>
                <a:gd name="T24" fmla="*/ 1677 w 3114"/>
                <a:gd name="T25" fmla="*/ 900 h 2220"/>
                <a:gd name="T26" fmla="*/ 1566 w 3114"/>
                <a:gd name="T27" fmla="*/ 666 h 2220"/>
                <a:gd name="T28" fmla="*/ 1314 w 3114"/>
                <a:gd name="T29" fmla="*/ 1231 h 2220"/>
                <a:gd name="T30" fmla="*/ 1381 w 3114"/>
                <a:gd name="T31" fmla="*/ 1353 h 2220"/>
                <a:gd name="T32" fmla="*/ 2147 w 3114"/>
                <a:gd name="T33" fmla="*/ 1124 h 2220"/>
                <a:gd name="T34" fmla="*/ 2102 w 3114"/>
                <a:gd name="T35" fmla="*/ 1007 h 2220"/>
                <a:gd name="T36" fmla="*/ 1895 w 3114"/>
                <a:gd name="T37" fmla="*/ 1225 h 2220"/>
                <a:gd name="T38" fmla="*/ 1996 w 3114"/>
                <a:gd name="T39" fmla="*/ 1516 h 2220"/>
                <a:gd name="T40" fmla="*/ 2147 w 3114"/>
                <a:gd name="T41" fmla="*/ 1124 h 2220"/>
                <a:gd name="T42" fmla="*/ 2578 w 3114"/>
                <a:gd name="T43" fmla="*/ 464 h 2220"/>
                <a:gd name="T44" fmla="*/ 3114 w 3114"/>
                <a:gd name="T45" fmla="*/ 1141 h 2220"/>
                <a:gd name="T46" fmla="*/ 2997 w 3114"/>
                <a:gd name="T47" fmla="*/ 1527 h 2220"/>
                <a:gd name="T48" fmla="*/ 2924 w 3114"/>
                <a:gd name="T49" fmla="*/ 1281 h 2220"/>
                <a:gd name="T50" fmla="*/ 2834 w 3114"/>
                <a:gd name="T51" fmla="*/ 1096 h 2220"/>
                <a:gd name="T52" fmla="*/ 2679 w 3114"/>
                <a:gd name="T53" fmla="*/ 1527 h 2220"/>
                <a:gd name="T54" fmla="*/ 2801 w 3114"/>
                <a:gd name="T55" fmla="*/ 1801 h 2220"/>
                <a:gd name="T56" fmla="*/ 2941 w 3114"/>
                <a:gd name="T57" fmla="*/ 1740 h 2220"/>
                <a:gd name="T58" fmla="*/ 2460 w 3114"/>
                <a:gd name="T59" fmla="*/ 2220 h 2220"/>
                <a:gd name="T60" fmla="*/ 1727 w 3114"/>
                <a:gd name="T61" fmla="*/ 1309 h 2220"/>
                <a:gd name="T62" fmla="*/ 665 w 3114"/>
                <a:gd name="T63" fmla="*/ 1851 h 2220"/>
                <a:gd name="T64" fmla="*/ 0 w 3114"/>
                <a:gd name="T65" fmla="*/ 1197 h 2220"/>
                <a:gd name="T66" fmla="*/ 151 w 3114"/>
                <a:gd name="T67" fmla="*/ 856 h 2220"/>
                <a:gd name="T68" fmla="*/ 441 w 3114"/>
                <a:gd name="T69" fmla="*/ 1314 h 2220"/>
                <a:gd name="T70" fmla="*/ 699 w 3114"/>
                <a:gd name="T71" fmla="*/ 1074 h 2220"/>
                <a:gd name="T72" fmla="*/ 760 w 3114"/>
                <a:gd name="T73" fmla="*/ 744 h 2220"/>
                <a:gd name="T74" fmla="*/ 615 w 3114"/>
                <a:gd name="T75" fmla="*/ 498 h 2220"/>
                <a:gd name="T76" fmla="*/ 363 w 3114"/>
                <a:gd name="T77" fmla="*/ 610 h 2220"/>
                <a:gd name="T78" fmla="*/ 1179 w 3114"/>
                <a:gd name="T79" fmla="*/ 0 h 2220"/>
                <a:gd name="T80" fmla="*/ 1856 w 3114"/>
                <a:gd name="T81" fmla="*/ 828 h 2220"/>
                <a:gd name="T82" fmla="*/ 1839 w 3114"/>
                <a:gd name="T83" fmla="*/ 1018 h 2220"/>
                <a:gd name="T84" fmla="*/ 2578 w 3114"/>
                <a:gd name="T85" fmla="*/ 464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14" h="2220">
                  <a:moveTo>
                    <a:pt x="923" y="1544"/>
                  </a:moveTo>
                  <a:cubicBezTo>
                    <a:pt x="1113" y="1544"/>
                    <a:pt x="1330" y="515"/>
                    <a:pt x="1330" y="341"/>
                  </a:cubicBezTo>
                  <a:cubicBezTo>
                    <a:pt x="1330" y="297"/>
                    <a:pt x="1314" y="263"/>
                    <a:pt x="1275" y="263"/>
                  </a:cubicBezTo>
                  <a:cubicBezTo>
                    <a:pt x="1102" y="263"/>
                    <a:pt x="861" y="1242"/>
                    <a:pt x="861" y="1460"/>
                  </a:cubicBezTo>
                  <a:cubicBezTo>
                    <a:pt x="861" y="1499"/>
                    <a:pt x="872" y="1544"/>
                    <a:pt x="923" y="1544"/>
                  </a:cubicBezTo>
                  <a:moveTo>
                    <a:pt x="2293" y="1851"/>
                  </a:moveTo>
                  <a:cubicBezTo>
                    <a:pt x="2432" y="1851"/>
                    <a:pt x="2589" y="1314"/>
                    <a:pt x="2589" y="979"/>
                  </a:cubicBezTo>
                  <a:cubicBezTo>
                    <a:pt x="2589" y="906"/>
                    <a:pt x="2578" y="828"/>
                    <a:pt x="2544" y="828"/>
                  </a:cubicBezTo>
                  <a:cubicBezTo>
                    <a:pt x="2426" y="828"/>
                    <a:pt x="2231" y="1382"/>
                    <a:pt x="2231" y="1683"/>
                  </a:cubicBezTo>
                  <a:cubicBezTo>
                    <a:pt x="2231" y="1801"/>
                    <a:pt x="2259" y="1851"/>
                    <a:pt x="2293" y="1851"/>
                  </a:cubicBezTo>
                  <a:moveTo>
                    <a:pt x="1381" y="1353"/>
                  </a:moveTo>
                  <a:cubicBezTo>
                    <a:pt x="1443" y="1353"/>
                    <a:pt x="1521" y="1286"/>
                    <a:pt x="1666" y="1124"/>
                  </a:cubicBezTo>
                  <a:cubicBezTo>
                    <a:pt x="1677" y="1051"/>
                    <a:pt x="1677" y="984"/>
                    <a:pt x="1677" y="900"/>
                  </a:cubicBezTo>
                  <a:cubicBezTo>
                    <a:pt x="1677" y="789"/>
                    <a:pt x="1633" y="666"/>
                    <a:pt x="1566" y="666"/>
                  </a:cubicBezTo>
                  <a:cubicBezTo>
                    <a:pt x="1397" y="666"/>
                    <a:pt x="1314" y="1113"/>
                    <a:pt x="1314" y="1231"/>
                  </a:cubicBezTo>
                  <a:cubicBezTo>
                    <a:pt x="1314" y="1297"/>
                    <a:pt x="1347" y="1353"/>
                    <a:pt x="1381" y="1353"/>
                  </a:cubicBezTo>
                  <a:moveTo>
                    <a:pt x="2147" y="1124"/>
                  </a:moveTo>
                  <a:cubicBezTo>
                    <a:pt x="2147" y="1029"/>
                    <a:pt x="2125" y="1007"/>
                    <a:pt x="2102" y="1007"/>
                  </a:cubicBezTo>
                  <a:cubicBezTo>
                    <a:pt x="2046" y="1007"/>
                    <a:pt x="1985" y="1074"/>
                    <a:pt x="1895" y="1225"/>
                  </a:cubicBezTo>
                  <a:cubicBezTo>
                    <a:pt x="1907" y="1426"/>
                    <a:pt x="1940" y="1516"/>
                    <a:pt x="1996" y="1516"/>
                  </a:cubicBezTo>
                  <a:cubicBezTo>
                    <a:pt x="2057" y="1516"/>
                    <a:pt x="2147" y="1320"/>
                    <a:pt x="2147" y="1124"/>
                  </a:cubicBezTo>
                  <a:moveTo>
                    <a:pt x="2578" y="464"/>
                  </a:moveTo>
                  <a:cubicBezTo>
                    <a:pt x="2947" y="464"/>
                    <a:pt x="3114" y="783"/>
                    <a:pt x="3114" y="1141"/>
                  </a:cubicBezTo>
                  <a:cubicBezTo>
                    <a:pt x="3114" y="1297"/>
                    <a:pt x="3070" y="1527"/>
                    <a:pt x="2997" y="1527"/>
                  </a:cubicBezTo>
                  <a:cubicBezTo>
                    <a:pt x="2924" y="1527"/>
                    <a:pt x="2936" y="1398"/>
                    <a:pt x="2924" y="1281"/>
                  </a:cubicBezTo>
                  <a:cubicBezTo>
                    <a:pt x="2913" y="1130"/>
                    <a:pt x="2885" y="1096"/>
                    <a:pt x="2834" y="1096"/>
                  </a:cubicBezTo>
                  <a:cubicBezTo>
                    <a:pt x="2740" y="1096"/>
                    <a:pt x="2679" y="1320"/>
                    <a:pt x="2679" y="1527"/>
                  </a:cubicBezTo>
                  <a:cubicBezTo>
                    <a:pt x="2679" y="1655"/>
                    <a:pt x="2701" y="1801"/>
                    <a:pt x="2801" y="1801"/>
                  </a:cubicBezTo>
                  <a:cubicBezTo>
                    <a:pt x="2857" y="1801"/>
                    <a:pt x="2907" y="1773"/>
                    <a:pt x="2941" y="1740"/>
                  </a:cubicBezTo>
                  <a:cubicBezTo>
                    <a:pt x="2919" y="1997"/>
                    <a:pt x="2728" y="2220"/>
                    <a:pt x="2460" y="2220"/>
                  </a:cubicBezTo>
                  <a:cubicBezTo>
                    <a:pt x="1968" y="2220"/>
                    <a:pt x="1784" y="1644"/>
                    <a:pt x="1727" y="1309"/>
                  </a:cubicBezTo>
                  <a:cubicBezTo>
                    <a:pt x="1431" y="1622"/>
                    <a:pt x="1157" y="1851"/>
                    <a:pt x="665" y="1851"/>
                  </a:cubicBezTo>
                  <a:cubicBezTo>
                    <a:pt x="207" y="1851"/>
                    <a:pt x="0" y="1516"/>
                    <a:pt x="0" y="1197"/>
                  </a:cubicBezTo>
                  <a:cubicBezTo>
                    <a:pt x="0" y="1102"/>
                    <a:pt x="33" y="856"/>
                    <a:pt x="151" y="856"/>
                  </a:cubicBezTo>
                  <a:cubicBezTo>
                    <a:pt x="291" y="856"/>
                    <a:pt x="168" y="1314"/>
                    <a:pt x="441" y="1314"/>
                  </a:cubicBezTo>
                  <a:cubicBezTo>
                    <a:pt x="509" y="1314"/>
                    <a:pt x="631" y="1258"/>
                    <a:pt x="699" y="1074"/>
                  </a:cubicBezTo>
                  <a:cubicBezTo>
                    <a:pt x="738" y="962"/>
                    <a:pt x="760" y="845"/>
                    <a:pt x="760" y="744"/>
                  </a:cubicBezTo>
                  <a:cubicBezTo>
                    <a:pt x="760" y="593"/>
                    <a:pt x="727" y="498"/>
                    <a:pt x="615" y="498"/>
                  </a:cubicBezTo>
                  <a:cubicBezTo>
                    <a:pt x="520" y="498"/>
                    <a:pt x="402" y="570"/>
                    <a:pt x="363" y="610"/>
                  </a:cubicBezTo>
                  <a:cubicBezTo>
                    <a:pt x="497" y="207"/>
                    <a:pt x="822" y="0"/>
                    <a:pt x="1179" y="0"/>
                  </a:cubicBezTo>
                  <a:cubicBezTo>
                    <a:pt x="1622" y="0"/>
                    <a:pt x="1856" y="391"/>
                    <a:pt x="1856" y="828"/>
                  </a:cubicBezTo>
                  <a:cubicBezTo>
                    <a:pt x="1856" y="889"/>
                    <a:pt x="1850" y="956"/>
                    <a:pt x="1839" y="1018"/>
                  </a:cubicBezTo>
                  <a:cubicBezTo>
                    <a:pt x="2029" y="705"/>
                    <a:pt x="2293" y="464"/>
                    <a:pt x="2578" y="46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9" name="Freeform 19"/>
            <p:cNvSpPr>
              <a:spLocks/>
            </p:cNvSpPr>
            <p:nvPr userDrawn="1"/>
          </p:nvSpPr>
          <p:spPr bwMode="auto">
            <a:xfrm>
              <a:off x="4414838" y="1673225"/>
              <a:ext cx="1062038" cy="1274763"/>
            </a:xfrm>
            <a:custGeom>
              <a:avLst/>
              <a:gdLst>
                <a:gd name="T0" fmla="*/ 1717 w 3148"/>
                <a:gd name="T1" fmla="*/ 0 h 3775"/>
                <a:gd name="T2" fmla="*/ 1465 w 3148"/>
                <a:gd name="T3" fmla="*/ 878 h 3775"/>
                <a:gd name="T4" fmla="*/ 644 w 3148"/>
                <a:gd name="T5" fmla="*/ 79 h 3775"/>
                <a:gd name="T6" fmla="*/ 319 w 3148"/>
                <a:gd name="T7" fmla="*/ 509 h 3775"/>
                <a:gd name="T8" fmla="*/ 336 w 3148"/>
                <a:gd name="T9" fmla="*/ 700 h 3775"/>
                <a:gd name="T10" fmla="*/ 565 w 3148"/>
                <a:gd name="T11" fmla="*/ 566 h 3775"/>
                <a:gd name="T12" fmla="*/ 1286 w 3148"/>
                <a:gd name="T13" fmla="*/ 1001 h 3775"/>
                <a:gd name="T14" fmla="*/ 677 w 3148"/>
                <a:gd name="T15" fmla="*/ 923 h 3775"/>
                <a:gd name="T16" fmla="*/ 381 w 3148"/>
                <a:gd name="T17" fmla="*/ 974 h 3775"/>
                <a:gd name="T18" fmla="*/ 0 w 3148"/>
                <a:gd name="T19" fmla="*/ 1650 h 3775"/>
                <a:gd name="T20" fmla="*/ 17 w 3148"/>
                <a:gd name="T21" fmla="*/ 1834 h 3775"/>
                <a:gd name="T22" fmla="*/ 1068 w 3148"/>
                <a:gd name="T23" fmla="*/ 1203 h 3775"/>
                <a:gd name="T24" fmla="*/ 1225 w 3148"/>
                <a:gd name="T25" fmla="*/ 1214 h 3775"/>
                <a:gd name="T26" fmla="*/ 1001 w 3148"/>
                <a:gd name="T27" fmla="*/ 1829 h 3775"/>
                <a:gd name="T28" fmla="*/ 901 w 3148"/>
                <a:gd name="T29" fmla="*/ 1924 h 3775"/>
                <a:gd name="T30" fmla="*/ 1046 w 3148"/>
                <a:gd name="T31" fmla="*/ 2522 h 3775"/>
                <a:gd name="T32" fmla="*/ 990 w 3148"/>
                <a:gd name="T33" fmla="*/ 2629 h 3775"/>
                <a:gd name="T34" fmla="*/ 1236 w 3148"/>
                <a:gd name="T35" fmla="*/ 3210 h 3775"/>
                <a:gd name="T36" fmla="*/ 1208 w 3148"/>
                <a:gd name="T37" fmla="*/ 3300 h 3775"/>
                <a:gd name="T38" fmla="*/ 1531 w 3148"/>
                <a:gd name="T39" fmla="*/ 3655 h 3775"/>
                <a:gd name="T40" fmla="*/ 1650 w 3148"/>
                <a:gd name="T41" fmla="*/ 3775 h 3775"/>
                <a:gd name="T42" fmla="*/ 1896 w 3148"/>
                <a:gd name="T43" fmla="*/ 3562 h 3775"/>
                <a:gd name="T44" fmla="*/ 1846 w 3148"/>
                <a:gd name="T45" fmla="*/ 3473 h 3775"/>
                <a:gd name="T46" fmla="*/ 1639 w 3148"/>
                <a:gd name="T47" fmla="*/ 3115 h 3775"/>
                <a:gd name="T48" fmla="*/ 1531 w 3148"/>
                <a:gd name="T49" fmla="*/ 3033 h 3775"/>
                <a:gd name="T50" fmla="*/ 1454 w 3148"/>
                <a:gd name="T51" fmla="*/ 2573 h 3775"/>
                <a:gd name="T52" fmla="*/ 1348 w 3148"/>
                <a:gd name="T53" fmla="*/ 2377 h 3775"/>
                <a:gd name="T54" fmla="*/ 1393 w 3148"/>
                <a:gd name="T55" fmla="*/ 1919 h 3775"/>
                <a:gd name="T56" fmla="*/ 1314 w 3148"/>
                <a:gd name="T57" fmla="*/ 1829 h 3775"/>
                <a:gd name="T58" fmla="*/ 1543 w 3148"/>
                <a:gd name="T59" fmla="*/ 1281 h 3775"/>
                <a:gd name="T60" fmla="*/ 1940 w 3148"/>
                <a:gd name="T61" fmla="*/ 1969 h 3775"/>
                <a:gd name="T62" fmla="*/ 1901 w 3148"/>
                <a:gd name="T63" fmla="*/ 2288 h 3775"/>
                <a:gd name="T64" fmla="*/ 2489 w 3148"/>
                <a:gd name="T65" fmla="*/ 1644 h 3775"/>
                <a:gd name="T66" fmla="*/ 1762 w 3148"/>
                <a:gd name="T67" fmla="*/ 1118 h 3775"/>
                <a:gd name="T68" fmla="*/ 2410 w 3148"/>
                <a:gd name="T69" fmla="*/ 1007 h 3775"/>
                <a:gd name="T70" fmla="*/ 3020 w 3148"/>
                <a:gd name="T71" fmla="*/ 1370 h 3775"/>
                <a:gd name="T72" fmla="*/ 3148 w 3148"/>
                <a:gd name="T73" fmla="*/ 1013 h 3775"/>
                <a:gd name="T74" fmla="*/ 2628 w 3148"/>
                <a:gd name="T75" fmla="*/ 560 h 3775"/>
                <a:gd name="T76" fmla="*/ 1661 w 3148"/>
                <a:gd name="T77" fmla="*/ 957 h 3775"/>
                <a:gd name="T78" fmla="*/ 2086 w 3148"/>
                <a:gd name="T79" fmla="*/ 476 h 3775"/>
                <a:gd name="T80" fmla="*/ 2170 w 3148"/>
                <a:gd name="T81" fmla="*/ 487 h 3775"/>
                <a:gd name="T82" fmla="*/ 1717 w 3148"/>
                <a:gd name="T83" fmla="*/ 0 h 3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48" h="3775">
                  <a:moveTo>
                    <a:pt x="1717" y="0"/>
                  </a:moveTo>
                  <a:cubicBezTo>
                    <a:pt x="1477" y="0"/>
                    <a:pt x="1465" y="291"/>
                    <a:pt x="1465" y="878"/>
                  </a:cubicBezTo>
                  <a:cubicBezTo>
                    <a:pt x="1286" y="493"/>
                    <a:pt x="990" y="79"/>
                    <a:pt x="644" y="79"/>
                  </a:cubicBezTo>
                  <a:cubicBezTo>
                    <a:pt x="409" y="79"/>
                    <a:pt x="319" y="236"/>
                    <a:pt x="319" y="509"/>
                  </a:cubicBezTo>
                  <a:cubicBezTo>
                    <a:pt x="319" y="566"/>
                    <a:pt x="325" y="649"/>
                    <a:pt x="336" y="700"/>
                  </a:cubicBezTo>
                  <a:cubicBezTo>
                    <a:pt x="364" y="605"/>
                    <a:pt x="453" y="566"/>
                    <a:pt x="565" y="566"/>
                  </a:cubicBezTo>
                  <a:cubicBezTo>
                    <a:pt x="806" y="566"/>
                    <a:pt x="1096" y="749"/>
                    <a:pt x="1286" y="1001"/>
                  </a:cubicBezTo>
                  <a:cubicBezTo>
                    <a:pt x="1068" y="962"/>
                    <a:pt x="856" y="923"/>
                    <a:pt x="677" y="923"/>
                  </a:cubicBezTo>
                  <a:cubicBezTo>
                    <a:pt x="565" y="923"/>
                    <a:pt x="464" y="935"/>
                    <a:pt x="381" y="974"/>
                  </a:cubicBezTo>
                  <a:cubicBezTo>
                    <a:pt x="218" y="1046"/>
                    <a:pt x="0" y="1286"/>
                    <a:pt x="0" y="1650"/>
                  </a:cubicBezTo>
                  <a:cubicBezTo>
                    <a:pt x="0" y="1706"/>
                    <a:pt x="6" y="1768"/>
                    <a:pt x="17" y="1834"/>
                  </a:cubicBezTo>
                  <a:cubicBezTo>
                    <a:pt x="213" y="1399"/>
                    <a:pt x="733" y="1203"/>
                    <a:pt x="1068" y="1203"/>
                  </a:cubicBezTo>
                  <a:cubicBezTo>
                    <a:pt x="1136" y="1203"/>
                    <a:pt x="1186" y="1208"/>
                    <a:pt x="1225" y="1214"/>
                  </a:cubicBezTo>
                  <a:cubicBezTo>
                    <a:pt x="1052" y="1370"/>
                    <a:pt x="1012" y="1644"/>
                    <a:pt x="1001" y="1829"/>
                  </a:cubicBezTo>
                  <a:cubicBezTo>
                    <a:pt x="996" y="1919"/>
                    <a:pt x="962" y="1924"/>
                    <a:pt x="901" y="1924"/>
                  </a:cubicBezTo>
                  <a:cubicBezTo>
                    <a:pt x="901" y="2109"/>
                    <a:pt x="1046" y="2383"/>
                    <a:pt x="1046" y="2522"/>
                  </a:cubicBezTo>
                  <a:cubicBezTo>
                    <a:pt x="1046" y="2573"/>
                    <a:pt x="1018" y="2617"/>
                    <a:pt x="990" y="2629"/>
                  </a:cubicBezTo>
                  <a:cubicBezTo>
                    <a:pt x="990" y="2875"/>
                    <a:pt x="1236" y="3053"/>
                    <a:pt x="1236" y="3210"/>
                  </a:cubicBezTo>
                  <a:cubicBezTo>
                    <a:pt x="1236" y="3249"/>
                    <a:pt x="1225" y="3283"/>
                    <a:pt x="1208" y="3300"/>
                  </a:cubicBezTo>
                  <a:cubicBezTo>
                    <a:pt x="1225" y="3400"/>
                    <a:pt x="1496" y="3570"/>
                    <a:pt x="1531" y="3655"/>
                  </a:cubicBezTo>
                  <a:cubicBezTo>
                    <a:pt x="1573" y="3758"/>
                    <a:pt x="1622" y="3775"/>
                    <a:pt x="1650" y="3775"/>
                  </a:cubicBezTo>
                  <a:cubicBezTo>
                    <a:pt x="1745" y="3775"/>
                    <a:pt x="1896" y="3663"/>
                    <a:pt x="1896" y="3562"/>
                  </a:cubicBezTo>
                  <a:cubicBezTo>
                    <a:pt x="1896" y="3529"/>
                    <a:pt x="1868" y="3490"/>
                    <a:pt x="1846" y="3473"/>
                  </a:cubicBezTo>
                  <a:cubicBezTo>
                    <a:pt x="1739" y="3395"/>
                    <a:pt x="1683" y="3227"/>
                    <a:pt x="1639" y="3115"/>
                  </a:cubicBezTo>
                  <a:cubicBezTo>
                    <a:pt x="1599" y="3115"/>
                    <a:pt x="1549" y="3099"/>
                    <a:pt x="1531" y="3033"/>
                  </a:cubicBezTo>
                  <a:cubicBezTo>
                    <a:pt x="1500" y="2917"/>
                    <a:pt x="1499" y="2701"/>
                    <a:pt x="1454" y="2573"/>
                  </a:cubicBezTo>
                  <a:cubicBezTo>
                    <a:pt x="1381" y="2556"/>
                    <a:pt x="1348" y="2528"/>
                    <a:pt x="1348" y="2377"/>
                  </a:cubicBezTo>
                  <a:cubicBezTo>
                    <a:pt x="1348" y="2305"/>
                    <a:pt x="1393" y="2019"/>
                    <a:pt x="1393" y="1919"/>
                  </a:cubicBezTo>
                  <a:cubicBezTo>
                    <a:pt x="1359" y="1919"/>
                    <a:pt x="1314" y="1896"/>
                    <a:pt x="1314" y="1829"/>
                  </a:cubicBezTo>
                  <a:cubicBezTo>
                    <a:pt x="1314" y="1650"/>
                    <a:pt x="1493" y="1510"/>
                    <a:pt x="1543" y="1281"/>
                  </a:cubicBezTo>
                  <a:cubicBezTo>
                    <a:pt x="1862" y="1516"/>
                    <a:pt x="1940" y="1756"/>
                    <a:pt x="1940" y="1969"/>
                  </a:cubicBezTo>
                  <a:cubicBezTo>
                    <a:pt x="1940" y="2080"/>
                    <a:pt x="1924" y="2187"/>
                    <a:pt x="1901" y="2288"/>
                  </a:cubicBezTo>
                  <a:cubicBezTo>
                    <a:pt x="2136" y="2170"/>
                    <a:pt x="2489" y="1997"/>
                    <a:pt x="2489" y="1644"/>
                  </a:cubicBezTo>
                  <a:cubicBezTo>
                    <a:pt x="2489" y="1438"/>
                    <a:pt x="2393" y="1208"/>
                    <a:pt x="1762" y="1118"/>
                  </a:cubicBezTo>
                  <a:cubicBezTo>
                    <a:pt x="1957" y="1046"/>
                    <a:pt x="2204" y="1007"/>
                    <a:pt x="2410" y="1007"/>
                  </a:cubicBezTo>
                  <a:cubicBezTo>
                    <a:pt x="2768" y="1007"/>
                    <a:pt x="2975" y="1118"/>
                    <a:pt x="3020" y="1370"/>
                  </a:cubicBezTo>
                  <a:cubicBezTo>
                    <a:pt x="3092" y="1259"/>
                    <a:pt x="3148" y="1130"/>
                    <a:pt x="3148" y="1013"/>
                  </a:cubicBezTo>
                  <a:cubicBezTo>
                    <a:pt x="3148" y="739"/>
                    <a:pt x="2919" y="560"/>
                    <a:pt x="2628" y="560"/>
                  </a:cubicBezTo>
                  <a:cubicBezTo>
                    <a:pt x="2287" y="560"/>
                    <a:pt x="1985" y="739"/>
                    <a:pt x="1661" y="957"/>
                  </a:cubicBezTo>
                  <a:cubicBezTo>
                    <a:pt x="1806" y="655"/>
                    <a:pt x="1907" y="476"/>
                    <a:pt x="2086" y="476"/>
                  </a:cubicBezTo>
                  <a:cubicBezTo>
                    <a:pt x="2114" y="476"/>
                    <a:pt x="2142" y="481"/>
                    <a:pt x="2170" y="487"/>
                  </a:cubicBezTo>
                  <a:cubicBezTo>
                    <a:pt x="2102" y="241"/>
                    <a:pt x="1851" y="0"/>
                    <a:pt x="17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0" name="Freeform 20"/>
            <p:cNvSpPr>
              <a:spLocks/>
            </p:cNvSpPr>
            <p:nvPr userDrawn="1"/>
          </p:nvSpPr>
          <p:spPr bwMode="auto">
            <a:xfrm>
              <a:off x="7831138" y="3035300"/>
              <a:ext cx="514350" cy="696913"/>
            </a:xfrm>
            <a:custGeom>
              <a:avLst/>
              <a:gdLst>
                <a:gd name="T0" fmla="*/ 1017 w 1521"/>
                <a:gd name="T1" fmla="*/ 0 h 2069"/>
                <a:gd name="T2" fmla="*/ 1521 w 1521"/>
                <a:gd name="T3" fmla="*/ 789 h 2069"/>
                <a:gd name="T4" fmla="*/ 929 w 1521"/>
                <a:gd name="T5" fmla="*/ 2069 h 2069"/>
                <a:gd name="T6" fmla="*/ 0 w 1521"/>
                <a:gd name="T7" fmla="*/ 1007 h 2069"/>
                <a:gd name="T8" fmla="*/ 369 w 1521"/>
                <a:gd name="T9" fmla="*/ 615 h 2069"/>
                <a:gd name="T10" fmla="*/ 789 w 1521"/>
                <a:gd name="T11" fmla="*/ 766 h 2069"/>
                <a:gd name="T12" fmla="*/ 638 w 1521"/>
                <a:gd name="T13" fmla="*/ 408 h 2069"/>
                <a:gd name="T14" fmla="*/ 1017 w 1521"/>
                <a:gd name="T15" fmla="*/ 0 h 2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1" h="2069">
                  <a:moveTo>
                    <a:pt x="1017" y="0"/>
                  </a:moveTo>
                  <a:cubicBezTo>
                    <a:pt x="1297" y="0"/>
                    <a:pt x="1521" y="363"/>
                    <a:pt x="1521" y="789"/>
                  </a:cubicBezTo>
                  <a:cubicBezTo>
                    <a:pt x="1521" y="1241"/>
                    <a:pt x="1308" y="1733"/>
                    <a:pt x="929" y="2069"/>
                  </a:cubicBezTo>
                  <a:cubicBezTo>
                    <a:pt x="923" y="1314"/>
                    <a:pt x="0" y="1554"/>
                    <a:pt x="0" y="1007"/>
                  </a:cubicBezTo>
                  <a:cubicBezTo>
                    <a:pt x="0" y="772"/>
                    <a:pt x="168" y="615"/>
                    <a:pt x="369" y="615"/>
                  </a:cubicBezTo>
                  <a:cubicBezTo>
                    <a:pt x="548" y="615"/>
                    <a:pt x="688" y="666"/>
                    <a:pt x="789" y="766"/>
                  </a:cubicBezTo>
                  <a:cubicBezTo>
                    <a:pt x="688" y="671"/>
                    <a:pt x="638" y="537"/>
                    <a:pt x="638" y="408"/>
                  </a:cubicBezTo>
                  <a:cubicBezTo>
                    <a:pt x="638" y="195"/>
                    <a:pt x="772" y="0"/>
                    <a:pt x="10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1" name="Freeform 21"/>
            <p:cNvSpPr>
              <a:spLocks noEditPoints="1"/>
            </p:cNvSpPr>
            <p:nvPr userDrawn="1"/>
          </p:nvSpPr>
          <p:spPr bwMode="auto">
            <a:xfrm>
              <a:off x="6440488" y="928688"/>
              <a:ext cx="579438" cy="692150"/>
            </a:xfrm>
            <a:custGeom>
              <a:avLst/>
              <a:gdLst>
                <a:gd name="T0" fmla="*/ 145 w 1717"/>
                <a:gd name="T1" fmla="*/ 928 h 2052"/>
                <a:gd name="T2" fmla="*/ 576 w 1717"/>
                <a:gd name="T3" fmla="*/ 1129 h 2052"/>
                <a:gd name="T4" fmla="*/ 750 w 1717"/>
                <a:gd name="T5" fmla="*/ 1113 h 2052"/>
                <a:gd name="T6" fmla="*/ 834 w 1717"/>
                <a:gd name="T7" fmla="*/ 1174 h 2052"/>
                <a:gd name="T8" fmla="*/ 711 w 1717"/>
                <a:gd name="T9" fmla="*/ 1392 h 2052"/>
                <a:gd name="T10" fmla="*/ 929 w 1717"/>
                <a:gd name="T11" fmla="*/ 1432 h 2052"/>
                <a:gd name="T12" fmla="*/ 1611 w 1717"/>
                <a:gd name="T13" fmla="*/ 727 h 2052"/>
                <a:gd name="T14" fmla="*/ 1717 w 1717"/>
                <a:gd name="T15" fmla="*/ 1084 h 2052"/>
                <a:gd name="T16" fmla="*/ 857 w 1717"/>
                <a:gd name="T17" fmla="*/ 1929 h 2052"/>
                <a:gd name="T18" fmla="*/ 419 w 1717"/>
                <a:gd name="T19" fmla="*/ 1839 h 2052"/>
                <a:gd name="T20" fmla="*/ 246 w 1717"/>
                <a:gd name="T21" fmla="*/ 2046 h 2052"/>
                <a:gd name="T22" fmla="*/ 0 w 1717"/>
                <a:gd name="T23" fmla="*/ 1437 h 2052"/>
                <a:gd name="T24" fmla="*/ 145 w 1717"/>
                <a:gd name="T25" fmla="*/ 928 h 2052"/>
                <a:gd name="T26" fmla="*/ 989 w 1717"/>
                <a:gd name="T27" fmla="*/ 520 h 2052"/>
                <a:gd name="T28" fmla="*/ 700 w 1717"/>
                <a:gd name="T29" fmla="*/ 408 h 2052"/>
                <a:gd name="T30" fmla="*/ 252 w 1717"/>
                <a:gd name="T31" fmla="*/ 738 h 2052"/>
                <a:gd name="T32" fmla="*/ 213 w 1717"/>
                <a:gd name="T33" fmla="*/ 548 h 2052"/>
                <a:gd name="T34" fmla="*/ 789 w 1717"/>
                <a:gd name="T35" fmla="*/ 0 h 2052"/>
                <a:gd name="T36" fmla="*/ 1336 w 1717"/>
                <a:gd name="T37" fmla="*/ 190 h 2052"/>
                <a:gd name="T38" fmla="*/ 1493 w 1717"/>
                <a:gd name="T39" fmla="*/ 134 h 2052"/>
                <a:gd name="T40" fmla="*/ 1555 w 1717"/>
                <a:gd name="T41" fmla="*/ 296 h 2052"/>
                <a:gd name="T42" fmla="*/ 1202 w 1717"/>
                <a:gd name="T43" fmla="*/ 1045 h 2052"/>
                <a:gd name="T44" fmla="*/ 923 w 1717"/>
                <a:gd name="T45" fmla="*/ 777 h 2052"/>
                <a:gd name="T46" fmla="*/ 867 w 1717"/>
                <a:gd name="T47" fmla="*/ 694 h 2052"/>
                <a:gd name="T48" fmla="*/ 989 w 1717"/>
                <a:gd name="T49" fmla="*/ 52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17" h="2052">
                  <a:moveTo>
                    <a:pt x="145" y="928"/>
                  </a:moveTo>
                  <a:cubicBezTo>
                    <a:pt x="291" y="1068"/>
                    <a:pt x="419" y="1129"/>
                    <a:pt x="576" y="1129"/>
                  </a:cubicBezTo>
                  <a:cubicBezTo>
                    <a:pt x="638" y="1129"/>
                    <a:pt x="711" y="1113"/>
                    <a:pt x="750" y="1113"/>
                  </a:cubicBezTo>
                  <a:cubicBezTo>
                    <a:pt x="800" y="1113"/>
                    <a:pt x="834" y="1135"/>
                    <a:pt x="834" y="1174"/>
                  </a:cubicBezTo>
                  <a:cubicBezTo>
                    <a:pt x="834" y="1236"/>
                    <a:pt x="778" y="1336"/>
                    <a:pt x="711" y="1392"/>
                  </a:cubicBezTo>
                  <a:cubicBezTo>
                    <a:pt x="778" y="1420"/>
                    <a:pt x="851" y="1432"/>
                    <a:pt x="929" y="1432"/>
                  </a:cubicBezTo>
                  <a:cubicBezTo>
                    <a:pt x="1247" y="1432"/>
                    <a:pt x="1611" y="1230"/>
                    <a:pt x="1611" y="727"/>
                  </a:cubicBezTo>
                  <a:cubicBezTo>
                    <a:pt x="1678" y="816"/>
                    <a:pt x="1717" y="1001"/>
                    <a:pt x="1717" y="1084"/>
                  </a:cubicBezTo>
                  <a:cubicBezTo>
                    <a:pt x="1717" y="1694"/>
                    <a:pt x="1269" y="1929"/>
                    <a:pt x="857" y="1929"/>
                  </a:cubicBezTo>
                  <a:cubicBezTo>
                    <a:pt x="587" y="1929"/>
                    <a:pt x="453" y="1839"/>
                    <a:pt x="419" y="1839"/>
                  </a:cubicBezTo>
                  <a:cubicBezTo>
                    <a:pt x="313" y="1839"/>
                    <a:pt x="319" y="2052"/>
                    <a:pt x="246" y="2046"/>
                  </a:cubicBezTo>
                  <a:cubicBezTo>
                    <a:pt x="117" y="2024"/>
                    <a:pt x="0" y="1739"/>
                    <a:pt x="0" y="1437"/>
                  </a:cubicBezTo>
                  <a:cubicBezTo>
                    <a:pt x="0" y="1258"/>
                    <a:pt x="45" y="1068"/>
                    <a:pt x="145" y="928"/>
                  </a:cubicBezTo>
                  <a:moveTo>
                    <a:pt x="989" y="520"/>
                  </a:moveTo>
                  <a:cubicBezTo>
                    <a:pt x="945" y="447"/>
                    <a:pt x="778" y="408"/>
                    <a:pt x="700" y="408"/>
                  </a:cubicBezTo>
                  <a:cubicBezTo>
                    <a:pt x="453" y="408"/>
                    <a:pt x="286" y="581"/>
                    <a:pt x="252" y="738"/>
                  </a:cubicBezTo>
                  <a:cubicBezTo>
                    <a:pt x="229" y="682"/>
                    <a:pt x="213" y="615"/>
                    <a:pt x="213" y="548"/>
                  </a:cubicBezTo>
                  <a:cubicBezTo>
                    <a:pt x="213" y="302"/>
                    <a:pt x="380" y="0"/>
                    <a:pt x="789" y="0"/>
                  </a:cubicBezTo>
                  <a:cubicBezTo>
                    <a:pt x="1146" y="0"/>
                    <a:pt x="1286" y="190"/>
                    <a:pt x="1336" y="190"/>
                  </a:cubicBezTo>
                  <a:cubicBezTo>
                    <a:pt x="1392" y="190"/>
                    <a:pt x="1448" y="134"/>
                    <a:pt x="1493" y="134"/>
                  </a:cubicBezTo>
                  <a:cubicBezTo>
                    <a:pt x="1555" y="134"/>
                    <a:pt x="1555" y="229"/>
                    <a:pt x="1555" y="296"/>
                  </a:cubicBezTo>
                  <a:cubicBezTo>
                    <a:pt x="1555" y="520"/>
                    <a:pt x="1454" y="906"/>
                    <a:pt x="1202" y="1045"/>
                  </a:cubicBezTo>
                  <a:cubicBezTo>
                    <a:pt x="1157" y="950"/>
                    <a:pt x="1068" y="844"/>
                    <a:pt x="923" y="777"/>
                  </a:cubicBezTo>
                  <a:cubicBezTo>
                    <a:pt x="884" y="760"/>
                    <a:pt x="867" y="727"/>
                    <a:pt x="867" y="694"/>
                  </a:cubicBezTo>
                  <a:cubicBezTo>
                    <a:pt x="867" y="632"/>
                    <a:pt x="923" y="553"/>
                    <a:pt x="989" y="5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2" name="Freeform 22"/>
            <p:cNvSpPr>
              <a:spLocks noEditPoints="1"/>
            </p:cNvSpPr>
            <p:nvPr userDrawn="1"/>
          </p:nvSpPr>
          <p:spPr bwMode="auto">
            <a:xfrm>
              <a:off x="3562350" y="1588"/>
              <a:ext cx="1970088" cy="1249363"/>
            </a:xfrm>
            <a:custGeom>
              <a:avLst/>
              <a:gdLst>
                <a:gd name="T0" fmla="*/ 5619 w 5837"/>
                <a:gd name="T1" fmla="*/ 3198 h 3701"/>
                <a:gd name="T2" fmla="*/ 5782 w 5837"/>
                <a:gd name="T3" fmla="*/ 2711 h 3701"/>
                <a:gd name="T4" fmla="*/ 4786 w 5837"/>
                <a:gd name="T5" fmla="*/ 2046 h 3701"/>
                <a:gd name="T6" fmla="*/ 101 w 5837"/>
                <a:gd name="T7" fmla="*/ 1957 h 3701"/>
                <a:gd name="T8" fmla="*/ 140 w 5837"/>
                <a:gd name="T9" fmla="*/ 1509 h 3701"/>
                <a:gd name="T10" fmla="*/ 676 w 5837"/>
                <a:gd name="T11" fmla="*/ 1470 h 3701"/>
                <a:gd name="T12" fmla="*/ 4865 w 5837"/>
                <a:gd name="T13" fmla="*/ 587 h 3701"/>
                <a:gd name="T14" fmla="*/ 5698 w 5837"/>
                <a:gd name="T15" fmla="*/ 94 h 3701"/>
                <a:gd name="T16" fmla="*/ 4216 w 5837"/>
                <a:gd name="T17" fmla="*/ 396 h 3701"/>
                <a:gd name="T18" fmla="*/ 4797 w 5837"/>
                <a:gd name="T19" fmla="*/ 1364 h 3701"/>
                <a:gd name="T20" fmla="*/ 3875 w 5837"/>
                <a:gd name="T21" fmla="*/ 1286 h 3701"/>
                <a:gd name="T22" fmla="*/ 4166 w 5837"/>
                <a:gd name="T23" fmla="*/ 2253 h 3701"/>
                <a:gd name="T24" fmla="*/ 3355 w 5837"/>
                <a:gd name="T25" fmla="*/ 1900 h 3701"/>
                <a:gd name="T26" fmla="*/ 3288 w 5837"/>
                <a:gd name="T27" fmla="*/ 2298 h 3701"/>
                <a:gd name="T28" fmla="*/ 2622 w 5837"/>
                <a:gd name="T29" fmla="*/ 2616 h 3701"/>
                <a:gd name="T30" fmla="*/ 1951 w 5837"/>
                <a:gd name="T31" fmla="*/ 2348 h 3701"/>
                <a:gd name="T32" fmla="*/ 1991 w 5837"/>
                <a:gd name="T33" fmla="*/ 1682 h 3701"/>
                <a:gd name="T34" fmla="*/ 1202 w 5837"/>
                <a:gd name="T35" fmla="*/ 1839 h 3701"/>
                <a:gd name="T36" fmla="*/ 1761 w 5837"/>
                <a:gd name="T37" fmla="*/ 1056 h 3701"/>
                <a:gd name="T38" fmla="*/ 1521 w 5837"/>
                <a:gd name="T39" fmla="*/ 234 h 3701"/>
                <a:gd name="T40" fmla="*/ 28 w 5837"/>
                <a:gd name="T41" fmla="*/ 134 h 3701"/>
                <a:gd name="T42" fmla="*/ 0 w 5837"/>
                <a:gd name="T43" fmla="*/ 1095 h 3701"/>
                <a:gd name="T44" fmla="*/ 140 w 5837"/>
                <a:gd name="T45" fmla="*/ 2566 h 3701"/>
                <a:gd name="T46" fmla="*/ 1498 w 5837"/>
                <a:gd name="T47" fmla="*/ 2102 h 3701"/>
                <a:gd name="T48" fmla="*/ 1527 w 5837"/>
                <a:gd name="T49" fmla="*/ 2801 h 3701"/>
                <a:gd name="T50" fmla="*/ 2209 w 5837"/>
                <a:gd name="T51" fmla="*/ 2666 h 3701"/>
                <a:gd name="T52" fmla="*/ 3020 w 5837"/>
                <a:gd name="T53" fmla="*/ 2583 h 3701"/>
                <a:gd name="T54" fmla="*/ 3685 w 5837"/>
                <a:gd name="T55" fmla="*/ 2342 h 3701"/>
                <a:gd name="T56" fmla="*/ 4797 w 5837"/>
                <a:gd name="T57" fmla="*/ 2873 h 3701"/>
                <a:gd name="T58" fmla="*/ 4462 w 5837"/>
                <a:gd name="T59" fmla="*/ 1621 h 3701"/>
                <a:gd name="T60" fmla="*/ 5782 w 5837"/>
                <a:gd name="T61" fmla="*/ 1794 h 3701"/>
                <a:gd name="T62" fmla="*/ 5715 w 5837"/>
                <a:gd name="T63" fmla="*/ 1006 h 3701"/>
                <a:gd name="T64" fmla="*/ 5619 w 5837"/>
                <a:gd name="T65" fmla="*/ 570 h 3701"/>
                <a:gd name="T66" fmla="*/ 3886 w 5837"/>
                <a:gd name="T67" fmla="*/ 117 h 3701"/>
                <a:gd name="T68" fmla="*/ 2896 w 5837"/>
                <a:gd name="T69" fmla="*/ 352 h 3701"/>
                <a:gd name="T70" fmla="*/ 1879 w 5837"/>
                <a:gd name="T71" fmla="*/ 128 h 3701"/>
                <a:gd name="T72" fmla="*/ 1577 w 5837"/>
                <a:gd name="T73" fmla="*/ 721 h 3701"/>
                <a:gd name="T74" fmla="*/ 2136 w 5837"/>
                <a:gd name="T75" fmla="*/ 721 h 3701"/>
                <a:gd name="T76" fmla="*/ 1985 w 5837"/>
                <a:gd name="T77" fmla="*/ 1313 h 3701"/>
                <a:gd name="T78" fmla="*/ 2522 w 5837"/>
                <a:gd name="T79" fmla="*/ 1073 h 3701"/>
                <a:gd name="T80" fmla="*/ 3120 w 5837"/>
                <a:gd name="T81" fmla="*/ 1084 h 3701"/>
                <a:gd name="T82" fmla="*/ 3657 w 5837"/>
                <a:gd name="T83" fmla="*/ 1448 h 3701"/>
                <a:gd name="T84" fmla="*/ 3646 w 5837"/>
                <a:gd name="T85" fmla="*/ 793 h 3701"/>
                <a:gd name="T86" fmla="*/ 4109 w 5837"/>
                <a:gd name="T87" fmla="*/ 821 h 3701"/>
                <a:gd name="T88" fmla="*/ 3886 w 5837"/>
                <a:gd name="T89" fmla="*/ 117 h 3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37" h="3701">
                  <a:moveTo>
                    <a:pt x="4786" y="2046"/>
                  </a:moveTo>
                  <a:cubicBezTo>
                    <a:pt x="4786" y="2241"/>
                    <a:pt x="5485" y="3198"/>
                    <a:pt x="5619" y="3198"/>
                  </a:cubicBezTo>
                  <a:cubicBezTo>
                    <a:pt x="5731" y="3198"/>
                    <a:pt x="5815" y="3002"/>
                    <a:pt x="5815" y="2834"/>
                  </a:cubicBezTo>
                  <a:cubicBezTo>
                    <a:pt x="5815" y="2790"/>
                    <a:pt x="5804" y="2745"/>
                    <a:pt x="5782" y="2711"/>
                  </a:cubicBezTo>
                  <a:cubicBezTo>
                    <a:pt x="5681" y="2571"/>
                    <a:pt x="4971" y="2012"/>
                    <a:pt x="4814" y="2012"/>
                  </a:cubicBezTo>
                  <a:cubicBezTo>
                    <a:pt x="4797" y="2012"/>
                    <a:pt x="4786" y="2029"/>
                    <a:pt x="4786" y="2046"/>
                  </a:cubicBezTo>
                  <a:moveTo>
                    <a:pt x="676" y="1470"/>
                  </a:moveTo>
                  <a:cubicBezTo>
                    <a:pt x="676" y="1582"/>
                    <a:pt x="251" y="1957"/>
                    <a:pt x="101" y="1957"/>
                  </a:cubicBezTo>
                  <a:cubicBezTo>
                    <a:pt x="45" y="1957"/>
                    <a:pt x="28" y="1889"/>
                    <a:pt x="28" y="1828"/>
                  </a:cubicBezTo>
                  <a:cubicBezTo>
                    <a:pt x="28" y="1716"/>
                    <a:pt x="78" y="1559"/>
                    <a:pt x="140" y="1509"/>
                  </a:cubicBezTo>
                  <a:cubicBezTo>
                    <a:pt x="212" y="1442"/>
                    <a:pt x="380" y="1409"/>
                    <a:pt x="509" y="1409"/>
                  </a:cubicBezTo>
                  <a:cubicBezTo>
                    <a:pt x="587" y="1409"/>
                    <a:pt x="676" y="1425"/>
                    <a:pt x="676" y="1470"/>
                  </a:cubicBezTo>
                  <a:moveTo>
                    <a:pt x="5782" y="1794"/>
                  </a:moveTo>
                  <a:cubicBezTo>
                    <a:pt x="5782" y="1459"/>
                    <a:pt x="4875" y="849"/>
                    <a:pt x="4865" y="587"/>
                  </a:cubicBezTo>
                  <a:cubicBezTo>
                    <a:pt x="4864" y="563"/>
                    <a:pt x="4876" y="539"/>
                    <a:pt x="4897" y="517"/>
                  </a:cubicBezTo>
                  <a:cubicBezTo>
                    <a:pt x="5053" y="354"/>
                    <a:pt x="5698" y="234"/>
                    <a:pt x="5698" y="94"/>
                  </a:cubicBezTo>
                  <a:cubicBezTo>
                    <a:pt x="5698" y="22"/>
                    <a:pt x="5564" y="22"/>
                    <a:pt x="5496" y="22"/>
                  </a:cubicBezTo>
                  <a:cubicBezTo>
                    <a:pt x="4976" y="22"/>
                    <a:pt x="4216" y="212"/>
                    <a:pt x="4216" y="396"/>
                  </a:cubicBezTo>
                  <a:cubicBezTo>
                    <a:pt x="4216" y="587"/>
                    <a:pt x="4898" y="1051"/>
                    <a:pt x="4898" y="1280"/>
                  </a:cubicBezTo>
                  <a:cubicBezTo>
                    <a:pt x="4898" y="1341"/>
                    <a:pt x="4859" y="1364"/>
                    <a:pt x="4797" y="1364"/>
                  </a:cubicBezTo>
                  <a:cubicBezTo>
                    <a:pt x="4607" y="1364"/>
                    <a:pt x="4194" y="1134"/>
                    <a:pt x="3998" y="1134"/>
                  </a:cubicBezTo>
                  <a:cubicBezTo>
                    <a:pt x="3908" y="1134"/>
                    <a:pt x="3875" y="1196"/>
                    <a:pt x="3875" y="1286"/>
                  </a:cubicBezTo>
                  <a:cubicBezTo>
                    <a:pt x="3875" y="1554"/>
                    <a:pt x="4194" y="2063"/>
                    <a:pt x="4194" y="2213"/>
                  </a:cubicBezTo>
                  <a:cubicBezTo>
                    <a:pt x="4194" y="2230"/>
                    <a:pt x="4188" y="2253"/>
                    <a:pt x="4166" y="2253"/>
                  </a:cubicBezTo>
                  <a:cubicBezTo>
                    <a:pt x="4065" y="2253"/>
                    <a:pt x="3590" y="1694"/>
                    <a:pt x="3422" y="1694"/>
                  </a:cubicBezTo>
                  <a:cubicBezTo>
                    <a:pt x="3361" y="1694"/>
                    <a:pt x="3355" y="1778"/>
                    <a:pt x="3355" y="1900"/>
                  </a:cubicBezTo>
                  <a:cubicBezTo>
                    <a:pt x="3355" y="2091"/>
                    <a:pt x="3355" y="2091"/>
                    <a:pt x="3355" y="2091"/>
                  </a:cubicBezTo>
                  <a:cubicBezTo>
                    <a:pt x="3355" y="2219"/>
                    <a:pt x="3349" y="2298"/>
                    <a:pt x="3288" y="2298"/>
                  </a:cubicBezTo>
                  <a:cubicBezTo>
                    <a:pt x="3142" y="2298"/>
                    <a:pt x="3075" y="1889"/>
                    <a:pt x="2936" y="1889"/>
                  </a:cubicBezTo>
                  <a:cubicBezTo>
                    <a:pt x="2790" y="1889"/>
                    <a:pt x="2762" y="2616"/>
                    <a:pt x="2622" y="2616"/>
                  </a:cubicBezTo>
                  <a:cubicBezTo>
                    <a:pt x="2460" y="2616"/>
                    <a:pt x="2600" y="1817"/>
                    <a:pt x="2443" y="1817"/>
                  </a:cubicBezTo>
                  <a:cubicBezTo>
                    <a:pt x="2270" y="1817"/>
                    <a:pt x="2074" y="2348"/>
                    <a:pt x="1951" y="2348"/>
                  </a:cubicBezTo>
                  <a:cubicBezTo>
                    <a:pt x="1906" y="2348"/>
                    <a:pt x="1895" y="2303"/>
                    <a:pt x="1895" y="2264"/>
                  </a:cubicBezTo>
                  <a:cubicBezTo>
                    <a:pt x="1895" y="2102"/>
                    <a:pt x="1991" y="1839"/>
                    <a:pt x="1991" y="1682"/>
                  </a:cubicBezTo>
                  <a:cubicBezTo>
                    <a:pt x="1991" y="1604"/>
                    <a:pt x="1968" y="1559"/>
                    <a:pt x="1901" y="1559"/>
                  </a:cubicBezTo>
                  <a:cubicBezTo>
                    <a:pt x="1727" y="1559"/>
                    <a:pt x="1347" y="1839"/>
                    <a:pt x="1202" y="1839"/>
                  </a:cubicBezTo>
                  <a:cubicBezTo>
                    <a:pt x="1180" y="1839"/>
                    <a:pt x="1152" y="1828"/>
                    <a:pt x="1152" y="1805"/>
                  </a:cubicBezTo>
                  <a:cubicBezTo>
                    <a:pt x="1152" y="1671"/>
                    <a:pt x="1761" y="1246"/>
                    <a:pt x="1761" y="1056"/>
                  </a:cubicBezTo>
                  <a:cubicBezTo>
                    <a:pt x="1761" y="872"/>
                    <a:pt x="922" y="995"/>
                    <a:pt x="922" y="782"/>
                  </a:cubicBezTo>
                  <a:cubicBezTo>
                    <a:pt x="922" y="603"/>
                    <a:pt x="1521" y="419"/>
                    <a:pt x="1521" y="234"/>
                  </a:cubicBezTo>
                  <a:cubicBezTo>
                    <a:pt x="1521" y="72"/>
                    <a:pt x="811" y="0"/>
                    <a:pt x="537" y="0"/>
                  </a:cubicBezTo>
                  <a:cubicBezTo>
                    <a:pt x="207" y="0"/>
                    <a:pt x="28" y="38"/>
                    <a:pt x="28" y="134"/>
                  </a:cubicBezTo>
                  <a:cubicBezTo>
                    <a:pt x="28" y="279"/>
                    <a:pt x="777" y="324"/>
                    <a:pt x="777" y="452"/>
                  </a:cubicBezTo>
                  <a:cubicBezTo>
                    <a:pt x="777" y="575"/>
                    <a:pt x="0" y="905"/>
                    <a:pt x="0" y="1095"/>
                  </a:cubicBezTo>
                  <a:cubicBezTo>
                    <a:pt x="0" y="1263"/>
                    <a:pt x="1096" y="1106"/>
                    <a:pt x="1096" y="1280"/>
                  </a:cubicBezTo>
                  <a:cubicBezTo>
                    <a:pt x="1096" y="1470"/>
                    <a:pt x="140" y="2292"/>
                    <a:pt x="140" y="2566"/>
                  </a:cubicBezTo>
                  <a:cubicBezTo>
                    <a:pt x="140" y="2627"/>
                    <a:pt x="185" y="2656"/>
                    <a:pt x="246" y="2656"/>
                  </a:cubicBezTo>
                  <a:cubicBezTo>
                    <a:pt x="537" y="2656"/>
                    <a:pt x="1292" y="2102"/>
                    <a:pt x="1498" y="2102"/>
                  </a:cubicBezTo>
                  <a:cubicBezTo>
                    <a:pt x="1571" y="2102"/>
                    <a:pt x="1577" y="2191"/>
                    <a:pt x="1577" y="2270"/>
                  </a:cubicBezTo>
                  <a:cubicBezTo>
                    <a:pt x="1577" y="2415"/>
                    <a:pt x="1527" y="2638"/>
                    <a:pt x="1527" y="2801"/>
                  </a:cubicBezTo>
                  <a:cubicBezTo>
                    <a:pt x="1527" y="2929"/>
                    <a:pt x="1560" y="3019"/>
                    <a:pt x="1672" y="3019"/>
                  </a:cubicBezTo>
                  <a:cubicBezTo>
                    <a:pt x="1879" y="3019"/>
                    <a:pt x="2069" y="2666"/>
                    <a:pt x="2209" y="2666"/>
                  </a:cubicBezTo>
                  <a:cubicBezTo>
                    <a:pt x="2387" y="2666"/>
                    <a:pt x="2281" y="3701"/>
                    <a:pt x="2550" y="3701"/>
                  </a:cubicBezTo>
                  <a:cubicBezTo>
                    <a:pt x="2779" y="3701"/>
                    <a:pt x="2874" y="2583"/>
                    <a:pt x="3020" y="2583"/>
                  </a:cubicBezTo>
                  <a:cubicBezTo>
                    <a:pt x="3165" y="2583"/>
                    <a:pt x="3282" y="2907"/>
                    <a:pt x="3416" y="2907"/>
                  </a:cubicBezTo>
                  <a:cubicBezTo>
                    <a:pt x="3584" y="2907"/>
                    <a:pt x="3506" y="2342"/>
                    <a:pt x="3685" y="2342"/>
                  </a:cubicBezTo>
                  <a:cubicBezTo>
                    <a:pt x="3881" y="2342"/>
                    <a:pt x="4439" y="3013"/>
                    <a:pt x="4691" y="3013"/>
                  </a:cubicBezTo>
                  <a:cubicBezTo>
                    <a:pt x="4769" y="3013"/>
                    <a:pt x="4797" y="2952"/>
                    <a:pt x="4797" y="2873"/>
                  </a:cubicBezTo>
                  <a:cubicBezTo>
                    <a:pt x="4797" y="2577"/>
                    <a:pt x="4384" y="1906"/>
                    <a:pt x="4384" y="1694"/>
                  </a:cubicBezTo>
                  <a:cubicBezTo>
                    <a:pt x="4384" y="1638"/>
                    <a:pt x="4400" y="1621"/>
                    <a:pt x="4462" y="1621"/>
                  </a:cubicBezTo>
                  <a:cubicBezTo>
                    <a:pt x="4680" y="1621"/>
                    <a:pt x="5318" y="1923"/>
                    <a:pt x="5619" y="1923"/>
                  </a:cubicBezTo>
                  <a:cubicBezTo>
                    <a:pt x="5720" y="1923"/>
                    <a:pt x="5782" y="1867"/>
                    <a:pt x="5782" y="1794"/>
                  </a:cubicBezTo>
                  <a:moveTo>
                    <a:pt x="5200" y="687"/>
                  </a:moveTo>
                  <a:cubicBezTo>
                    <a:pt x="5200" y="788"/>
                    <a:pt x="5552" y="1006"/>
                    <a:pt x="5715" y="1006"/>
                  </a:cubicBezTo>
                  <a:cubicBezTo>
                    <a:pt x="5809" y="1006"/>
                    <a:pt x="5837" y="877"/>
                    <a:pt x="5837" y="743"/>
                  </a:cubicBezTo>
                  <a:cubicBezTo>
                    <a:pt x="5837" y="575"/>
                    <a:pt x="5765" y="570"/>
                    <a:pt x="5619" y="570"/>
                  </a:cubicBezTo>
                  <a:cubicBezTo>
                    <a:pt x="5435" y="570"/>
                    <a:pt x="5200" y="620"/>
                    <a:pt x="5200" y="687"/>
                  </a:cubicBezTo>
                  <a:moveTo>
                    <a:pt x="3886" y="117"/>
                  </a:moveTo>
                  <a:cubicBezTo>
                    <a:pt x="3886" y="83"/>
                    <a:pt x="3719" y="49"/>
                    <a:pt x="3489" y="49"/>
                  </a:cubicBezTo>
                  <a:cubicBezTo>
                    <a:pt x="3126" y="49"/>
                    <a:pt x="3176" y="352"/>
                    <a:pt x="2896" y="352"/>
                  </a:cubicBezTo>
                  <a:cubicBezTo>
                    <a:pt x="2605" y="352"/>
                    <a:pt x="2678" y="38"/>
                    <a:pt x="2309" y="38"/>
                  </a:cubicBezTo>
                  <a:cubicBezTo>
                    <a:pt x="2085" y="38"/>
                    <a:pt x="1879" y="78"/>
                    <a:pt x="1879" y="128"/>
                  </a:cubicBezTo>
                  <a:cubicBezTo>
                    <a:pt x="1879" y="195"/>
                    <a:pt x="2142" y="167"/>
                    <a:pt x="2142" y="352"/>
                  </a:cubicBezTo>
                  <a:cubicBezTo>
                    <a:pt x="2142" y="547"/>
                    <a:pt x="1577" y="603"/>
                    <a:pt x="1577" y="721"/>
                  </a:cubicBezTo>
                  <a:cubicBezTo>
                    <a:pt x="1577" y="760"/>
                    <a:pt x="1621" y="776"/>
                    <a:pt x="1677" y="776"/>
                  </a:cubicBezTo>
                  <a:cubicBezTo>
                    <a:pt x="1800" y="776"/>
                    <a:pt x="1996" y="721"/>
                    <a:pt x="2136" y="721"/>
                  </a:cubicBezTo>
                  <a:cubicBezTo>
                    <a:pt x="2214" y="721"/>
                    <a:pt x="2287" y="737"/>
                    <a:pt x="2287" y="810"/>
                  </a:cubicBezTo>
                  <a:cubicBezTo>
                    <a:pt x="2287" y="950"/>
                    <a:pt x="1985" y="1202"/>
                    <a:pt x="1985" y="1313"/>
                  </a:cubicBezTo>
                  <a:cubicBezTo>
                    <a:pt x="1985" y="1347"/>
                    <a:pt x="2013" y="1358"/>
                    <a:pt x="2041" y="1358"/>
                  </a:cubicBezTo>
                  <a:cubicBezTo>
                    <a:pt x="2153" y="1358"/>
                    <a:pt x="2343" y="1073"/>
                    <a:pt x="2522" y="1073"/>
                  </a:cubicBezTo>
                  <a:cubicBezTo>
                    <a:pt x="2818" y="1073"/>
                    <a:pt x="2622" y="1705"/>
                    <a:pt x="2784" y="1705"/>
                  </a:cubicBezTo>
                  <a:cubicBezTo>
                    <a:pt x="2952" y="1705"/>
                    <a:pt x="2880" y="1084"/>
                    <a:pt x="3120" y="1084"/>
                  </a:cubicBezTo>
                  <a:cubicBezTo>
                    <a:pt x="3316" y="1084"/>
                    <a:pt x="3461" y="1514"/>
                    <a:pt x="3595" y="1514"/>
                  </a:cubicBezTo>
                  <a:cubicBezTo>
                    <a:pt x="3629" y="1514"/>
                    <a:pt x="3657" y="1487"/>
                    <a:pt x="3657" y="1448"/>
                  </a:cubicBezTo>
                  <a:cubicBezTo>
                    <a:pt x="3657" y="1330"/>
                    <a:pt x="3489" y="1089"/>
                    <a:pt x="3489" y="933"/>
                  </a:cubicBezTo>
                  <a:cubicBezTo>
                    <a:pt x="3489" y="838"/>
                    <a:pt x="3556" y="793"/>
                    <a:pt x="3646" y="793"/>
                  </a:cubicBezTo>
                  <a:cubicBezTo>
                    <a:pt x="3774" y="793"/>
                    <a:pt x="3948" y="872"/>
                    <a:pt x="4043" y="872"/>
                  </a:cubicBezTo>
                  <a:cubicBezTo>
                    <a:pt x="4076" y="872"/>
                    <a:pt x="4109" y="860"/>
                    <a:pt x="4109" y="821"/>
                  </a:cubicBezTo>
                  <a:cubicBezTo>
                    <a:pt x="4109" y="687"/>
                    <a:pt x="3612" y="542"/>
                    <a:pt x="3612" y="368"/>
                  </a:cubicBezTo>
                  <a:cubicBezTo>
                    <a:pt x="3612" y="195"/>
                    <a:pt x="3886" y="195"/>
                    <a:pt x="3886" y="1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3" name="Freeform 23"/>
            <p:cNvSpPr>
              <a:spLocks noEditPoints="1"/>
            </p:cNvSpPr>
            <p:nvPr userDrawn="1"/>
          </p:nvSpPr>
          <p:spPr bwMode="auto">
            <a:xfrm>
              <a:off x="7478713" y="6350"/>
              <a:ext cx="950913" cy="839788"/>
            </a:xfrm>
            <a:custGeom>
              <a:avLst/>
              <a:gdLst>
                <a:gd name="T0" fmla="*/ 2196 w 2818"/>
                <a:gd name="T1" fmla="*/ 1012 h 2488"/>
                <a:gd name="T2" fmla="*/ 1179 w 2818"/>
                <a:gd name="T3" fmla="*/ 1996 h 2488"/>
                <a:gd name="T4" fmla="*/ 1386 w 2818"/>
                <a:gd name="T5" fmla="*/ 2001 h 2488"/>
                <a:gd name="T6" fmla="*/ 2432 w 2818"/>
                <a:gd name="T7" fmla="*/ 1364 h 2488"/>
                <a:gd name="T8" fmla="*/ 2196 w 2818"/>
                <a:gd name="T9" fmla="*/ 1012 h 2488"/>
                <a:gd name="T10" fmla="*/ 1252 w 2818"/>
                <a:gd name="T11" fmla="*/ 1576 h 2488"/>
                <a:gd name="T12" fmla="*/ 302 w 2818"/>
                <a:gd name="T13" fmla="*/ 989 h 2488"/>
                <a:gd name="T14" fmla="*/ 1106 w 2818"/>
                <a:gd name="T15" fmla="*/ 788 h 2488"/>
                <a:gd name="T16" fmla="*/ 89 w 2818"/>
                <a:gd name="T17" fmla="*/ 212 h 2488"/>
                <a:gd name="T18" fmla="*/ 950 w 2818"/>
                <a:gd name="T19" fmla="*/ 44 h 2488"/>
                <a:gd name="T20" fmla="*/ 1621 w 2818"/>
                <a:gd name="T21" fmla="*/ 385 h 2488"/>
                <a:gd name="T22" fmla="*/ 1504 w 2818"/>
                <a:gd name="T23" fmla="*/ 905 h 2488"/>
                <a:gd name="T24" fmla="*/ 1728 w 2818"/>
                <a:gd name="T25" fmla="*/ 1135 h 2488"/>
                <a:gd name="T26" fmla="*/ 1940 w 2818"/>
                <a:gd name="T27" fmla="*/ 754 h 2488"/>
                <a:gd name="T28" fmla="*/ 1912 w 2818"/>
                <a:gd name="T29" fmla="*/ 391 h 2488"/>
                <a:gd name="T30" fmla="*/ 2303 w 2818"/>
                <a:gd name="T31" fmla="*/ 0 h 2488"/>
                <a:gd name="T32" fmla="*/ 2818 w 2818"/>
                <a:gd name="T33" fmla="*/ 83 h 2488"/>
                <a:gd name="T34" fmla="*/ 2611 w 2818"/>
                <a:gd name="T35" fmla="*/ 413 h 2488"/>
                <a:gd name="T36" fmla="*/ 2762 w 2818"/>
                <a:gd name="T37" fmla="*/ 1291 h 2488"/>
                <a:gd name="T38" fmla="*/ 922 w 2818"/>
                <a:gd name="T39" fmla="*/ 2488 h 2488"/>
                <a:gd name="T40" fmla="*/ 56 w 2818"/>
                <a:gd name="T41" fmla="*/ 2421 h 2488"/>
                <a:gd name="T42" fmla="*/ 0 w 2818"/>
                <a:gd name="T43" fmla="*/ 2376 h 2488"/>
                <a:gd name="T44" fmla="*/ 397 w 2818"/>
                <a:gd name="T45" fmla="*/ 1906 h 2488"/>
                <a:gd name="T46" fmla="*/ 352 w 2818"/>
                <a:gd name="T47" fmla="*/ 1582 h 2488"/>
                <a:gd name="T48" fmla="*/ 397 w 2818"/>
                <a:gd name="T49" fmla="*/ 1537 h 2488"/>
                <a:gd name="T50" fmla="*/ 961 w 2818"/>
                <a:gd name="T51" fmla="*/ 1862 h 2488"/>
                <a:gd name="T52" fmla="*/ 1252 w 2818"/>
                <a:gd name="T53" fmla="*/ 1576 h 2488"/>
                <a:gd name="T54" fmla="*/ 2163 w 2818"/>
                <a:gd name="T55" fmla="*/ 341 h 2488"/>
                <a:gd name="T56" fmla="*/ 2303 w 2818"/>
                <a:gd name="T57" fmla="*/ 480 h 2488"/>
                <a:gd name="T58" fmla="*/ 2443 w 2818"/>
                <a:gd name="T59" fmla="*/ 341 h 2488"/>
                <a:gd name="T60" fmla="*/ 2303 w 2818"/>
                <a:gd name="T61" fmla="*/ 201 h 2488"/>
                <a:gd name="T62" fmla="*/ 2163 w 2818"/>
                <a:gd name="T63" fmla="*/ 341 h 2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18" h="2488">
                  <a:moveTo>
                    <a:pt x="2196" y="1012"/>
                  </a:moveTo>
                  <a:cubicBezTo>
                    <a:pt x="2196" y="1509"/>
                    <a:pt x="1834" y="1890"/>
                    <a:pt x="1179" y="1996"/>
                  </a:cubicBezTo>
                  <a:cubicBezTo>
                    <a:pt x="1252" y="2001"/>
                    <a:pt x="1319" y="2001"/>
                    <a:pt x="1386" y="2001"/>
                  </a:cubicBezTo>
                  <a:cubicBezTo>
                    <a:pt x="2152" y="2001"/>
                    <a:pt x="2432" y="1655"/>
                    <a:pt x="2432" y="1364"/>
                  </a:cubicBezTo>
                  <a:cubicBezTo>
                    <a:pt x="2432" y="1202"/>
                    <a:pt x="2342" y="1057"/>
                    <a:pt x="2196" y="1012"/>
                  </a:cubicBezTo>
                  <a:moveTo>
                    <a:pt x="1252" y="1576"/>
                  </a:moveTo>
                  <a:cubicBezTo>
                    <a:pt x="1252" y="1179"/>
                    <a:pt x="302" y="1079"/>
                    <a:pt x="302" y="989"/>
                  </a:cubicBezTo>
                  <a:cubicBezTo>
                    <a:pt x="302" y="917"/>
                    <a:pt x="833" y="793"/>
                    <a:pt x="1106" y="788"/>
                  </a:cubicBezTo>
                  <a:cubicBezTo>
                    <a:pt x="687" y="251"/>
                    <a:pt x="89" y="307"/>
                    <a:pt x="89" y="212"/>
                  </a:cubicBezTo>
                  <a:cubicBezTo>
                    <a:pt x="89" y="156"/>
                    <a:pt x="537" y="44"/>
                    <a:pt x="950" y="44"/>
                  </a:cubicBezTo>
                  <a:cubicBezTo>
                    <a:pt x="1297" y="44"/>
                    <a:pt x="1621" y="122"/>
                    <a:pt x="1621" y="385"/>
                  </a:cubicBezTo>
                  <a:cubicBezTo>
                    <a:pt x="1621" y="531"/>
                    <a:pt x="1504" y="682"/>
                    <a:pt x="1504" y="905"/>
                  </a:cubicBezTo>
                  <a:cubicBezTo>
                    <a:pt x="1504" y="1029"/>
                    <a:pt x="1565" y="1135"/>
                    <a:pt x="1728" y="1135"/>
                  </a:cubicBezTo>
                  <a:cubicBezTo>
                    <a:pt x="1901" y="1135"/>
                    <a:pt x="1940" y="950"/>
                    <a:pt x="1940" y="754"/>
                  </a:cubicBezTo>
                  <a:cubicBezTo>
                    <a:pt x="1940" y="592"/>
                    <a:pt x="1912" y="469"/>
                    <a:pt x="1912" y="391"/>
                  </a:cubicBezTo>
                  <a:cubicBezTo>
                    <a:pt x="1912" y="156"/>
                    <a:pt x="2073" y="0"/>
                    <a:pt x="2303" y="0"/>
                  </a:cubicBezTo>
                  <a:cubicBezTo>
                    <a:pt x="2493" y="0"/>
                    <a:pt x="2538" y="83"/>
                    <a:pt x="2818" y="83"/>
                  </a:cubicBezTo>
                  <a:cubicBezTo>
                    <a:pt x="2667" y="173"/>
                    <a:pt x="2611" y="335"/>
                    <a:pt x="2611" y="413"/>
                  </a:cubicBezTo>
                  <a:cubicBezTo>
                    <a:pt x="2611" y="648"/>
                    <a:pt x="2762" y="810"/>
                    <a:pt x="2762" y="1291"/>
                  </a:cubicBezTo>
                  <a:cubicBezTo>
                    <a:pt x="2762" y="2174"/>
                    <a:pt x="1934" y="2488"/>
                    <a:pt x="922" y="2488"/>
                  </a:cubicBezTo>
                  <a:cubicBezTo>
                    <a:pt x="643" y="2488"/>
                    <a:pt x="347" y="2465"/>
                    <a:pt x="56" y="2421"/>
                  </a:cubicBezTo>
                  <a:cubicBezTo>
                    <a:pt x="11" y="2415"/>
                    <a:pt x="0" y="2404"/>
                    <a:pt x="0" y="2376"/>
                  </a:cubicBezTo>
                  <a:cubicBezTo>
                    <a:pt x="0" y="2303"/>
                    <a:pt x="397" y="2264"/>
                    <a:pt x="397" y="1906"/>
                  </a:cubicBezTo>
                  <a:cubicBezTo>
                    <a:pt x="397" y="1766"/>
                    <a:pt x="352" y="1632"/>
                    <a:pt x="352" y="1582"/>
                  </a:cubicBezTo>
                  <a:cubicBezTo>
                    <a:pt x="352" y="1554"/>
                    <a:pt x="375" y="1537"/>
                    <a:pt x="397" y="1537"/>
                  </a:cubicBezTo>
                  <a:cubicBezTo>
                    <a:pt x="481" y="1537"/>
                    <a:pt x="649" y="1862"/>
                    <a:pt x="961" y="1862"/>
                  </a:cubicBezTo>
                  <a:cubicBezTo>
                    <a:pt x="1045" y="1862"/>
                    <a:pt x="1252" y="1834"/>
                    <a:pt x="1252" y="1576"/>
                  </a:cubicBezTo>
                  <a:moveTo>
                    <a:pt x="2163" y="341"/>
                  </a:moveTo>
                  <a:cubicBezTo>
                    <a:pt x="2163" y="419"/>
                    <a:pt x="2224" y="480"/>
                    <a:pt x="2303" y="480"/>
                  </a:cubicBezTo>
                  <a:cubicBezTo>
                    <a:pt x="2381" y="480"/>
                    <a:pt x="2443" y="419"/>
                    <a:pt x="2443" y="341"/>
                  </a:cubicBezTo>
                  <a:cubicBezTo>
                    <a:pt x="2443" y="262"/>
                    <a:pt x="2381" y="201"/>
                    <a:pt x="2303" y="201"/>
                  </a:cubicBezTo>
                  <a:cubicBezTo>
                    <a:pt x="2224" y="201"/>
                    <a:pt x="2163" y="262"/>
                    <a:pt x="2163" y="3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4" name="Freeform 24"/>
            <p:cNvSpPr>
              <a:spLocks noEditPoints="1"/>
            </p:cNvSpPr>
            <p:nvPr userDrawn="1"/>
          </p:nvSpPr>
          <p:spPr bwMode="auto">
            <a:xfrm>
              <a:off x="7272338" y="1462088"/>
              <a:ext cx="1169988" cy="1565275"/>
            </a:xfrm>
            <a:custGeom>
              <a:avLst/>
              <a:gdLst>
                <a:gd name="T0" fmla="*/ 2276 w 3467"/>
                <a:gd name="T1" fmla="*/ 1191 h 4635"/>
                <a:gd name="T2" fmla="*/ 1951 w 3467"/>
                <a:gd name="T3" fmla="*/ 733 h 4635"/>
                <a:gd name="T4" fmla="*/ 1867 w 3467"/>
                <a:gd name="T5" fmla="*/ 593 h 4635"/>
                <a:gd name="T6" fmla="*/ 1733 w 3467"/>
                <a:gd name="T7" fmla="*/ 901 h 4635"/>
                <a:gd name="T8" fmla="*/ 1297 w 3467"/>
                <a:gd name="T9" fmla="*/ 398 h 4635"/>
                <a:gd name="T10" fmla="*/ 1248 w 3467"/>
                <a:gd name="T11" fmla="*/ 481 h 4635"/>
                <a:gd name="T12" fmla="*/ 1259 w 3467"/>
                <a:gd name="T13" fmla="*/ 655 h 4635"/>
                <a:gd name="T14" fmla="*/ 1175 w 3467"/>
                <a:gd name="T15" fmla="*/ 778 h 4635"/>
                <a:gd name="T16" fmla="*/ 761 w 3467"/>
                <a:gd name="T17" fmla="*/ 425 h 4635"/>
                <a:gd name="T18" fmla="*/ 705 w 3467"/>
                <a:gd name="T19" fmla="*/ 470 h 4635"/>
                <a:gd name="T20" fmla="*/ 817 w 3467"/>
                <a:gd name="T21" fmla="*/ 722 h 4635"/>
                <a:gd name="T22" fmla="*/ 453 w 3467"/>
                <a:gd name="T23" fmla="*/ 895 h 4635"/>
                <a:gd name="T24" fmla="*/ 571 w 3467"/>
                <a:gd name="T25" fmla="*/ 962 h 4635"/>
                <a:gd name="T26" fmla="*/ 968 w 3467"/>
                <a:gd name="T27" fmla="*/ 912 h 4635"/>
                <a:gd name="T28" fmla="*/ 1108 w 3467"/>
                <a:gd name="T29" fmla="*/ 996 h 4635"/>
                <a:gd name="T30" fmla="*/ 906 w 3467"/>
                <a:gd name="T31" fmla="*/ 1247 h 4635"/>
                <a:gd name="T32" fmla="*/ 968 w 3467"/>
                <a:gd name="T33" fmla="*/ 1297 h 4635"/>
                <a:gd name="T34" fmla="*/ 1577 w 3467"/>
                <a:gd name="T35" fmla="*/ 1035 h 4635"/>
                <a:gd name="T36" fmla="*/ 1694 w 3467"/>
                <a:gd name="T37" fmla="*/ 1102 h 4635"/>
                <a:gd name="T38" fmla="*/ 1504 w 3467"/>
                <a:gd name="T39" fmla="*/ 1409 h 4635"/>
                <a:gd name="T40" fmla="*/ 1555 w 3467"/>
                <a:gd name="T41" fmla="*/ 1471 h 4635"/>
                <a:gd name="T42" fmla="*/ 1979 w 3467"/>
                <a:gd name="T43" fmla="*/ 1208 h 4635"/>
                <a:gd name="T44" fmla="*/ 2215 w 3467"/>
                <a:gd name="T45" fmla="*/ 1236 h 4635"/>
                <a:gd name="T46" fmla="*/ 2276 w 3467"/>
                <a:gd name="T47" fmla="*/ 1191 h 4635"/>
                <a:gd name="T48" fmla="*/ 2421 w 3467"/>
                <a:gd name="T49" fmla="*/ 3903 h 4635"/>
                <a:gd name="T50" fmla="*/ 2806 w 3467"/>
                <a:gd name="T51" fmla="*/ 3126 h 4635"/>
                <a:gd name="T52" fmla="*/ 2136 w 3467"/>
                <a:gd name="T53" fmla="*/ 2500 h 4635"/>
                <a:gd name="T54" fmla="*/ 2717 w 3467"/>
                <a:gd name="T55" fmla="*/ 1812 h 4635"/>
                <a:gd name="T56" fmla="*/ 2773 w 3467"/>
                <a:gd name="T57" fmla="*/ 1924 h 4635"/>
                <a:gd name="T58" fmla="*/ 2678 w 3467"/>
                <a:gd name="T59" fmla="*/ 2623 h 4635"/>
                <a:gd name="T60" fmla="*/ 2868 w 3467"/>
                <a:gd name="T61" fmla="*/ 2931 h 4635"/>
                <a:gd name="T62" fmla="*/ 3226 w 3467"/>
                <a:gd name="T63" fmla="*/ 2265 h 4635"/>
                <a:gd name="T64" fmla="*/ 2544 w 3467"/>
                <a:gd name="T65" fmla="*/ 1493 h 4635"/>
                <a:gd name="T66" fmla="*/ 1476 w 3467"/>
                <a:gd name="T67" fmla="*/ 1739 h 4635"/>
                <a:gd name="T68" fmla="*/ 0 w 3467"/>
                <a:gd name="T69" fmla="*/ 28 h 4635"/>
                <a:gd name="T70" fmla="*/ 11 w 3467"/>
                <a:gd name="T71" fmla="*/ 0 h 4635"/>
                <a:gd name="T72" fmla="*/ 537 w 3467"/>
                <a:gd name="T73" fmla="*/ 146 h 4635"/>
                <a:gd name="T74" fmla="*/ 1197 w 3467"/>
                <a:gd name="T75" fmla="*/ 95 h 4635"/>
                <a:gd name="T76" fmla="*/ 2578 w 3467"/>
                <a:gd name="T77" fmla="*/ 1152 h 4635"/>
                <a:gd name="T78" fmla="*/ 3428 w 3467"/>
                <a:gd name="T79" fmla="*/ 2270 h 4635"/>
                <a:gd name="T80" fmla="*/ 2601 w 3467"/>
                <a:gd name="T81" fmla="*/ 3914 h 4635"/>
                <a:gd name="T82" fmla="*/ 3271 w 3467"/>
                <a:gd name="T83" fmla="*/ 3428 h 4635"/>
                <a:gd name="T84" fmla="*/ 3467 w 3467"/>
                <a:gd name="T85" fmla="*/ 3702 h 4635"/>
                <a:gd name="T86" fmla="*/ 3058 w 3467"/>
                <a:gd name="T87" fmla="*/ 4546 h 4635"/>
                <a:gd name="T88" fmla="*/ 3064 w 3467"/>
                <a:gd name="T89" fmla="*/ 4463 h 4635"/>
                <a:gd name="T90" fmla="*/ 2823 w 3467"/>
                <a:gd name="T91" fmla="*/ 4083 h 4635"/>
                <a:gd name="T92" fmla="*/ 2298 w 3467"/>
                <a:gd name="T93" fmla="*/ 4635 h 4635"/>
                <a:gd name="T94" fmla="*/ 1526 w 3467"/>
                <a:gd name="T95" fmla="*/ 3238 h 4635"/>
                <a:gd name="T96" fmla="*/ 447 w 3467"/>
                <a:gd name="T97" fmla="*/ 2511 h 4635"/>
                <a:gd name="T98" fmla="*/ 548 w 3467"/>
                <a:gd name="T99" fmla="*/ 1952 h 4635"/>
                <a:gd name="T100" fmla="*/ 503 w 3467"/>
                <a:gd name="T101" fmla="*/ 1789 h 4635"/>
                <a:gd name="T102" fmla="*/ 1181 w 3467"/>
                <a:gd name="T103" fmla="*/ 2718 h 4635"/>
                <a:gd name="T104" fmla="*/ 2287 w 3467"/>
                <a:gd name="T105" fmla="*/ 4143 h 4635"/>
                <a:gd name="T106" fmla="*/ 2298 w 3467"/>
                <a:gd name="T107" fmla="*/ 3993 h 4635"/>
                <a:gd name="T108" fmla="*/ 1108 w 3467"/>
                <a:gd name="T109" fmla="*/ 2019 h 4635"/>
                <a:gd name="T110" fmla="*/ 2158 w 3467"/>
                <a:gd name="T111" fmla="*/ 3087 h 4635"/>
                <a:gd name="T112" fmla="*/ 2421 w 3467"/>
                <a:gd name="T113" fmla="*/ 3903 h 4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67" h="4635">
                  <a:moveTo>
                    <a:pt x="2276" y="1191"/>
                  </a:moveTo>
                  <a:cubicBezTo>
                    <a:pt x="2276" y="1074"/>
                    <a:pt x="1979" y="1063"/>
                    <a:pt x="1951" y="733"/>
                  </a:cubicBezTo>
                  <a:cubicBezTo>
                    <a:pt x="1946" y="683"/>
                    <a:pt x="1929" y="593"/>
                    <a:pt x="1867" y="593"/>
                  </a:cubicBezTo>
                  <a:cubicBezTo>
                    <a:pt x="1767" y="593"/>
                    <a:pt x="1845" y="901"/>
                    <a:pt x="1733" y="901"/>
                  </a:cubicBezTo>
                  <a:cubicBezTo>
                    <a:pt x="1476" y="901"/>
                    <a:pt x="1392" y="398"/>
                    <a:pt x="1297" y="398"/>
                  </a:cubicBezTo>
                  <a:cubicBezTo>
                    <a:pt x="1274" y="398"/>
                    <a:pt x="1248" y="414"/>
                    <a:pt x="1248" y="481"/>
                  </a:cubicBezTo>
                  <a:cubicBezTo>
                    <a:pt x="1248" y="543"/>
                    <a:pt x="1259" y="582"/>
                    <a:pt x="1259" y="655"/>
                  </a:cubicBezTo>
                  <a:cubicBezTo>
                    <a:pt x="1259" y="727"/>
                    <a:pt x="1242" y="778"/>
                    <a:pt x="1175" y="778"/>
                  </a:cubicBezTo>
                  <a:cubicBezTo>
                    <a:pt x="1024" y="778"/>
                    <a:pt x="890" y="425"/>
                    <a:pt x="761" y="425"/>
                  </a:cubicBezTo>
                  <a:cubicBezTo>
                    <a:pt x="733" y="425"/>
                    <a:pt x="705" y="442"/>
                    <a:pt x="705" y="470"/>
                  </a:cubicBezTo>
                  <a:cubicBezTo>
                    <a:pt x="705" y="537"/>
                    <a:pt x="817" y="660"/>
                    <a:pt x="817" y="722"/>
                  </a:cubicBezTo>
                  <a:cubicBezTo>
                    <a:pt x="817" y="856"/>
                    <a:pt x="453" y="783"/>
                    <a:pt x="453" y="895"/>
                  </a:cubicBezTo>
                  <a:cubicBezTo>
                    <a:pt x="453" y="945"/>
                    <a:pt x="503" y="962"/>
                    <a:pt x="571" y="962"/>
                  </a:cubicBezTo>
                  <a:cubicBezTo>
                    <a:pt x="688" y="962"/>
                    <a:pt x="873" y="912"/>
                    <a:pt x="968" y="912"/>
                  </a:cubicBezTo>
                  <a:cubicBezTo>
                    <a:pt x="1024" y="912"/>
                    <a:pt x="1108" y="923"/>
                    <a:pt x="1108" y="996"/>
                  </a:cubicBezTo>
                  <a:cubicBezTo>
                    <a:pt x="1108" y="1074"/>
                    <a:pt x="906" y="1174"/>
                    <a:pt x="906" y="1247"/>
                  </a:cubicBezTo>
                  <a:cubicBezTo>
                    <a:pt x="906" y="1281"/>
                    <a:pt x="940" y="1297"/>
                    <a:pt x="968" y="1297"/>
                  </a:cubicBezTo>
                  <a:cubicBezTo>
                    <a:pt x="1119" y="1297"/>
                    <a:pt x="1387" y="1035"/>
                    <a:pt x="1577" y="1035"/>
                  </a:cubicBezTo>
                  <a:cubicBezTo>
                    <a:pt x="1610" y="1035"/>
                    <a:pt x="1694" y="1052"/>
                    <a:pt x="1694" y="1102"/>
                  </a:cubicBezTo>
                  <a:cubicBezTo>
                    <a:pt x="1694" y="1174"/>
                    <a:pt x="1504" y="1303"/>
                    <a:pt x="1504" y="1409"/>
                  </a:cubicBezTo>
                  <a:cubicBezTo>
                    <a:pt x="1504" y="1437"/>
                    <a:pt x="1521" y="1471"/>
                    <a:pt x="1555" y="1471"/>
                  </a:cubicBezTo>
                  <a:cubicBezTo>
                    <a:pt x="1655" y="1471"/>
                    <a:pt x="1789" y="1208"/>
                    <a:pt x="1979" y="1208"/>
                  </a:cubicBezTo>
                  <a:cubicBezTo>
                    <a:pt x="2052" y="1208"/>
                    <a:pt x="2158" y="1236"/>
                    <a:pt x="2215" y="1236"/>
                  </a:cubicBezTo>
                  <a:cubicBezTo>
                    <a:pt x="2259" y="1236"/>
                    <a:pt x="2276" y="1208"/>
                    <a:pt x="2276" y="1191"/>
                  </a:cubicBezTo>
                  <a:moveTo>
                    <a:pt x="2421" y="3903"/>
                  </a:moveTo>
                  <a:cubicBezTo>
                    <a:pt x="2511" y="3624"/>
                    <a:pt x="2623" y="3428"/>
                    <a:pt x="2806" y="3126"/>
                  </a:cubicBezTo>
                  <a:cubicBezTo>
                    <a:pt x="2623" y="3031"/>
                    <a:pt x="2136" y="2829"/>
                    <a:pt x="2136" y="2500"/>
                  </a:cubicBezTo>
                  <a:cubicBezTo>
                    <a:pt x="2136" y="2114"/>
                    <a:pt x="2617" y="1812"/>
                    <a:pt x="2717" y="1812"/>
                  </a:cubicBezTo>
                  <a:cubicBezTo>
                    <a:pt x="2762" y="1812"/>
                    <a:pt x="2773" y="1851"/>
                    <a:pt x="2773" y="1924"/>
                  </a:cubicBezTo>
                  <a:cubicBezTo>
                    <a:pt x="2773" y="2125"/>
                    <a:pt x="2678" y="2449"/>
                    <a:pt x="2678" y="2623"/>
                  </a:cubicBezTo>
                  <a:cubicBezTo>
                    <a:pt x="2678" y="2779"/>
                    <a:pt x="2779" y="2931"/>
                    <a:pt x="2868" y="2931"/>
                  </a:cubicBezTo>
                  <a:cubicBezTo>
                    <a:pt x="2963" y="2931"/>
                    <a:pt x="3226" y="2595"/>
                    <a:pt x="3226" y="2265"/>
                  </a:cubicBezTo>
                  <a:cubicBezTo>
                    <a:pt x="3226" y="1672"/>
                    <a:pt x="2706" y="1493"/>
                    <a:pt x="2544" y="1493"/>
                  </a:cubicBezTo>
                  <a:cubicBezTo>
                    <a:pt x="2394" y="1493"/>
                    <a:pt x="2119" y="1739"/>
                    <a:pt x="1476" y="1739"/>
                  </a:cubicBezTo>
                  <a:cubicBezTo>
                    <a:pt x="274" y="1739"/>
                    <a:pt x="0" y="548"/>
                    <a:pt x="0" y="28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39" y="0"/>
                    <a:pt x="156" y="146"/>
                    <a:pt x="537" y="146"/>
                  </a:cubicBezTo>
                  <a:cubicBezTo>
                    <a:pt x="733" y="146"/>
                    <a:pt x="912" y="95"/>
                    <a:pt x="1197" y="95"/>
                  </a:cubicBezTo>
                  <a:cubicBezTo>
                    <a:pt x="1867" y="95"/>
                    <a:pt x="2164" y="560"/>
                    <a:pt x="2578" y="1152"/>
                  </a:cubicBezTo>
                  <a:cubicBezTo>
                    <a:pt x="2829" y="1308"/>
                    <a:pt x="3428" y="1561"/>
                    <a:pt x="3428" y="2270"/>
                  </a:cubicBezTo>
                  <a:cubicBezTo>
                    <a:pt x="3428" y="2897"/>
                    <a:pt x="2762" y="3244"/>
                    <a:pt x="2601" y="3914"/>
                  </a:cubicBezTo>
                  <a:cubicBezTo>
                    <a:pt x="2857" y="3887"/>
                    <a:pt x="3008" y="3428"/>
                    <a:pt x="3271" y="3428"/>
                  </a:cubicBezTo>
                  <a:cubicBezTo>
                    <a:pt x="3405" y="3428"/>
                    <a:pt x="3467" y="3534"/>
                    <a:pt x="3467" y="3702"/>
                  </a:cubicBezTo>
                  <a:cubicBezTo>
                    <a:pt x="3467" y="3948"/>
                    <a:pt x="3327" y="4317"/>
                    <a:pt x="3058" y="4546"/>
                  </a:cubicBezTo>
                  <a:cubicBezTo>
                    <a:pt x="3064" y="4524"/>
                    <a:pt x="3064" y="4496"/>
                    <a:pt x="3064" y="4463"/>
                  </a:cubicBezTo>
                  <a:cubicBezTo>
                    <a:pt x="3064" y="4306"/>
                    <a:pt x="3002" y="4083"/>
                    <a:pt x="2823" y="4083"/>
                  </a:cubicBezTo>
                  <a:cubicBezTo>
                    <a:pt x="2544" y="4083"/>
                    <a:pt x="2455" y="4384"/>
                    <a:pt x="2298" y="4635"/>
                  </a:cubicBezTo>
                  <a:cubicBezTo>
                    <a:pt x="2136" y="4065"/>
                    <a:pt x="1918" y="3551"/>
                    <a:pt x="1526" y="3238"/>
                  </a:cubicBezTo>
                  <a:cubicBezTo>
                    <a:pt x="1130" y="2919"/>
                    <a:pt x="447" y="3093"/>
                    <a:pt x="447" y="2511"/>
                  </a:cubicBezTo>
                  <a:cubicBezTo>
                    <a:pt x="447" y="2354"/>
                    <a:pt x="548" y="2131"/>
                    <a:pt x="548" y="1952"/>
                  </a:cubicBezTo>
                  <a:cubicBezTo>
                    <a:pt x="548" y="1890"/>
                    <a:pt x="537" y="1834"/>
                    <a:pt x="503" y="1789"/>
                  </a:cubicBezTo>
                  <a:cubicBezTo>
                    <a:pt x="1041" y="1991"/>
                    <a:pt x="850" y="2349"/>
                    <a:pt x="1181" y="2718"/>
                  </a:cubicBezTo>
                  <a:cubicBezTo>
                    <a:pt x="1387" y="2953"/>
                    <a:pt x="1957" y="3176"/>
                    <a:pt x="2287" y="4143"/>
                  </a:cubicBezTo>
                  <a:cubicBezTo>
                    <a:pt x="2293" y="4116"/>
                    <a:pt x="2298" y="4043"/>
                    <a:pt x="2298" y="3993"/>
                  </a:cubicBezTo>
                  <a:cubicBezTo>
                    <a:pt x="2298" y="3165"/>
                    <a:pt x="1203" y="2354"/>
                    <a:pt x="1108" y="2019"/>
                  </a:cubicBezTo>
                  <a:cubicBezTo>
                    <a:pt x="1744" y="2092"/>
                    <a:pt x="1856" y="2248"/>
                    <a:pt x="2158" y="3087"/>
                  </a:cubicBezTo>
                  <a:cubicBezTo>
                    <a:pt x="2220" y="3260"/>
                    <a:pt x="2421" y="3691"/>
                    <a:pt x="2421" y="3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5" name="Freeform 25"/>
            <p:cNvSpPr>
              <a:spLocks noEditPoints="1"/>
            </p:cNvSpPr>
            <p:nvPr userDrawn="1"/>
          </p:nvSpPr>
          <p:spPr bwMode="auto">
            <a:xfrm>
              <a:off x="6421438" y="0"/>
              <a:ext cx="1090613" cy="889000"/>
            </a:xfrm>
            <a:custGeom>
              <a:avLst/>
              <a:gdLst>
                <a:gd name="T0" fmla="*/ 1885 w 3233"/>
                <a:gd name="T1" fmla="*/ 2320 h 2634"/>
                <a:gd name="T2" fmla="*/ 1236 w 3233"/>
                <a:gd name="T3" fmla="*/ 2024 h 2634"/>
                <a:gd name="T4" fmla="*/ 1314 w 3233"/>
                <a:gd name="T5" fmla="*/ 1940 h 2634"/>
                <a:gd name="T6" fmla="*/ 1795 w 3233"/>
                <a:gd name="T7" fmla="*/ 2130 h 2634"/>
                <a:gd name="T8" fmla="*/ 1835 w 3233"/>
                <a:gd name="T9" fmla="*/ 2086 h 2634"/>
                <a:gd name="T10" fmla="*/ 1739 w 3233"/>
                <a:gd name="T11" fmla="*/ 1733 h 2634"/>
                <a:gd name="T12" fmla="*/ 1790 w 3233"/>
                <a:gd name="T13" fmla="*/ 1694 h 2634"/>
                <a:gd name="T14" fmla="*/ 2283 w 3233"/>
                <a:gd name="T15" fmla="*/ 1756 h 2634"/>
                <a:gd name="T16" fmla="*/ 2332 w 3233"/>
                <a:gd name="T17" fmla="*/ 1711 h 2634"/>
                <a:gd name="T18" fmla="*/ 1969 w 3233"/>
                <a:gd name="T19" fmla="*/ 1274 h 2634"/>
                <a:gd name="T20" fmla="*/ 2421 w 3233"/>
                <a:gd name="T21" fmla="*/ 1001 h 2634"/>
                <a:gd name="T22" fmla="*/ 1806 w 3233"/>
                <a:gd name="T23" fmla="*/ 861 h 2634"/>
                <a:gd name="T24" fmla="*/ 1924 w 3233"/>
                <a:gd name="T25" fmla="*/ 587 h 2634"/>
                <a:gd name="T26" fmla="*/ 1863 w 3233"/>
                <a:gd name="T27" fmla="*/ 548 h 2634"/>
                <a:gd name="T28" fmla="*/ 1432 w 3233"/>
                <a:gd name="T29" fmla="*/ 654 h 2634"/>
                <a:gd name="T30" fmla="*/ 1308 w 3233"/>
                <a:gd name="T31" fmla="*/ 565 h 2634"/>
                <a:gd name="T32" fmla="*/ 1868 w 3233"/>
                <a:gd name="T33" fmla="*/ 296 h 2634"/>
                <a:gd name="T34" fmla="*/ 2751 w 3233"/>
                <a:gd name="T35" fmla="*/ 1314 h 2634"/>
                <a:gd name="T36" fmla="*/ 1885 w 3233"/>
                <a:gd name="T37" fmla="*/ 2320 h 2634"/>
                <a:gd name="T38" fmla="*/ 795 w 3233"/>
                <a:gd name="T39" fmla="*/ 1258 h 2634"/>
                <a:gd name="T40" fmla="*/ 576 w 3233"/>
                <a:gd name="T41" fmla="*/ 1012 h 2634"/>
                <a:gd name="T42" fmla="*/ 604 w 3233"/>
                <a:gd name="T43" fmla="*/ 995 h 2634"/>
                <a:gd name="T44" fmla="*/ 856 w 3233"/>
                <a:gd name="T45" fmla="*/ 1017 h 2634"/>
                <a:gd name="T46" fmla="*/ 995 w 3233"/>
                <a:gd name="T47" fmla="*/ 705 h 2634"/>
                <a:gd name="T48" fmla="*/ 1163 w 3233"/>
                <a:gd name="T49" fmla="*/ 1001 h 2634"/>
                <a:gd name="T50" fmla="*/ 1426 w 3233"/>
                <a:gd name="T51" fmla="*/ 917 h 2634"/>
                <a:gd name="T52" fmla="*/ 1448 w 3233"/>
                <a:gd name="T53" fmla="*/ 934 h 2634"/>
                <a:gd name="T54" fmla="*/ 1308 w 3233"/>
                <a:gd name="T55" fmla="*/ 1168 h 2634"/>
                <a:gd name="T56" fmla="*/ 1622 w 3233"/>
                <a:gd name="T57" fmla="*/ 1325 h 2634"/>
                <a:gd name="T58" fmla="*/ 1303 w 3233"/>
                <a:gd name="T59" fmla="*/ 1426 h 2634"/>
                <a:gd name="T60" fmla="*/ 1420 w 3233"/>
                <a:gd name="T61" fmla="*/ 1672 h 2634"/>
                <a:gd name="T62" fmla="*/ 1404 w 3233"/>
                <a:gd name="T63" fmla="*/ 1689 h 2634"/>
                <a:gd name="T64" fmla="*/ 1135 w 3233"/>
                <a:gd name="T65" fmla="*/ 1610 h 2634"/>
                <a:gd name="T66" fmla="*/ 923 w 3233"/>
                <a:gd name="T67" fmla="*/ 1839 h 2634"/>
                <a:gd name="T68" fmla="*/ 896 w 3233"/>
                <a:gd name="T69" fmla="*/ 1789 h 2634"/>
                <a:gd name="T70" fmla="*/ 884 w 3233"/>
                <a:gd name="T71" fmla="*/ 1565 h 2634"/>
                <a:gd name="T72" fmla="*/ 845 w 3233"/>
                <a:gd name="T73" fmla="*/ 1521 h 2634"/>
                <a:gd name="T74" fmla="*/ 610 w 3233"/>
                <a:gd name="T75" fmla="*/ 1515 h 2634"/>
                <a:gd name="T76" fmla="*/ 571 w 3233"/>
                <a:gd name="T77" fmla="*/ 1498 h 2634"/>
                <a:gd name="T78" fmla="*/ 795 w 3233"/>
                <a:gd name="T79" fmla="*/ 1258 h 2634"/>
                <a:gd name="T80" fmla="*/ 632 w 3233"/>
                <a:gd name="T81" fmla="*/ 2175 h 2634"/>
                <a:gd name="T82" fmla="*/ 756 w 3233"/>
                <a:gd name="T83" fmla="*/ 2521 h 2634"/>
                <a:gd name="T84" fmla="*/ 806 w 3233"/>
                <a:gd name="T85" fmla="*/ 2594 h 2634"/>
                <a:gd name="T86" fmla="*/ 1051 w 3233"/>
                <a:gd name="T87" fmla="*/ 2337 h 2634"/>
                <a:gd name="T88" fmla="*/ 1918 w 3233"/>
                <a:gd name="T89" fmla="*/ 2634 h 2634"/>
                <a:gd name="T90" fmla="*/ 3233 w 3233"/>
                <a:gd name="T91" fmla="*/ 1319 h 2634"/>
                <a:gd name="T92" fmla="*/ 1873 w 3233"/>
                <a:gd name="T93" fmla="*/ 33 h 2634"/>
                <a:gd name="T94" fmla="*/ 1079 w 3233"/>
                <a:gd name="T95" fmla="*/ 218 h 2634"/>
                <a:gd name="T96" fmla="*/ 789 w 3233"/>
                <a:gd name="T97" fmla="*/ 0 h 2634"/>
                <a:gd name="T98" fmla="*/ 733 w 3233"/>
                <a:gd name="T99" fmla="*/ 151 h 2634"/>
                <a:gd name="T100" fmla="*/ 666 w 3233"/>
                <a:gd name="T101" fmla="*/ 408 h 2634"/>
                <a:gd name="T102" fmla="*/ 11 w 3233"/>
                <a:gd name="T103" fmla="*/ 162 h 2634"/>
                <a:gd name="T104" fmla="*/ 358 w 3233"/>
                <a:gd name="T105" fmla="*/ 782 h 2634"/>
                <a:gd name="T106" fmla="*/ 17 w 3233"/>
                <a:gd name="T107" fmla="*/ 1046 h 2634"/>
                <a:gd name="T108" fmla="*/ 380 w 3233"/>
                <a:gd name="T109" fmla="*/ 1347 h 2634"/>
                <a:gd name="T110" fmla="*/ 0 w 3233"/>
                <a:gd name="T111" fmla="*/ 1745 h 2634"/>
                <a:gd name="T112" fmla="*/ 380 w 3233"/>
                <a:gd name="T113" fmla="*/ 1890 h 2634"/>
                <a:gd name="T114" fmla="*/ 101 w 3233"/>
                <a:gd name="T115" fmla="*/ 2510 h 2634"/>
                <a:gd name="T116" fmla="*/ 129 w 3233"/>
                <a:gd name="T117" fmla="*/ 2538 h 2634"/>
                <a:gd name="T118" fmla="*/ 632 w 3233"/>
                <a:gd name="T119" fmla="*/ 2175 h 2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33" h="2634">
                  <a:moveTo>
                    <a:pt x="1885" y="2320"/>
                  </a:moveTo>
                  <a:cubicBezTo>
                    <a:pt x="1493" y="2320"/>
                    <a:pt x="1236" y="2125"/>
                    <a:pt x="1236" y="2024"/>
                  </a:cubicBezTo>
                  <a:cubicBezTo>
                    <a:pt x="1236" y="1973"/>
                    <a:pt x="1269" y="1940"/>
                    <a:pt x="1314" y="1940"/>
                  </a:cubicBezTo>
                  <a:cubicBezTo>
                    <a:pt x="1437" y="1940"/>
                    <a:pt x="1706" y="2130"/>
                    <a:pt x="1795" y="2130"/>
                  </a:cubicBezTo>
                  <a:cubicBezTo>
                    <a:pt x="1818" y="2130"/>
                    <a:pt x="1835" y="2119"/>
                    <a:pt x="1835" y="2086"/>
                  </a:cubicBezTo>
                  <a:cubicBezTo>
                    <a:pt x="1835" y="1985"/>
                    <a:pt x="1739" y="1817"/>
                    <a:pt x="1739" y="1733"/>
                  </a:cubicBezTo>
                  <a:cubicBezTo>
                    <a:pt x="1739" y="1711"/>
                    <a:pt x="1756" y="1694"/>
                    <a:pt x="1790" y="1694"/>
                  </a:cubicBezTo>
                  <a:cubicBezTo>
                    <a:pt x="1941" y="1694"/>
                    <a:pt x="2165" y="1756"/>
                    <a:pt x="2283" y="1756"/>
                  </a:cubicBezTo>
                  <a:cubicBezTo>
                    <a:pt x="2321" y="1756"/>
                    <a:pt x="2332" y="1733"/>
                    <a:pt x="2332" y="1711"/>
                  </a:cubicBezTo>
                  <a:cubicBezTo>
                    <a:pt x="2332" y="1588"/>
                    <a:pt x="1969" y="1347"/>
                    <a:pt x="1969" y="1274"/>
                  </a:cubicBezTo>
                  <a:cubicBezTo>
                    <a:pt x="1969" y="1208"/>
                    <a:pt x="2421" y="1107"/>
                    <a:pt x="2421" y="1001"/>
                  </a:cubicBezTo>
                  <a:cubicBezTo>
                    <a:pt x="2421" y="889"/>
                    <a:pt x="1806" y="967"/>
                    <a:pt x="1806" y="861"/>
                  </a:cubicBezTo>
                  <a:cubicBezTo>
                    <a:pt x="1806" y="782"/>
                    <a:pt x="1924" y="648"/>
                    <a:pt x="1924" y="587"/>
                  </a:cubicBezTo>
                  <a:cubicBezTo>
                    <a:pt x="1924" y="559"/>
                    <a:pt x="1901" y="548"/>
                    <a:pt x="1863" y="548"/>
                  </a:cubicBezTo>
                  <a:cubicBezTo>
                    <a:pt x="1812" y="548"/>
                    <a:pt x="1543" y="654"/>
                    <a:pt x="1432" y="654"/>
                  </a:cubicBezTo>
                  <a:cubicBezTo>
                    <a:pt x="1376" y="654"/>
                    <a:pt x="1308" y="643"/>
                    <a:pt x="1308" y="565"/>
                  </a:cubicBezTo>
                  <a:cubicBezTo>
                    <a:pt x="1308" y="436"/>
                    <a:pt x="1527" y="296"/>
                    <a:pt x="1868" y="296"/>
                  </a:cubicBezTo>
                  <a:cubicBezTo>
                    <a:pt x="2421" y="296"/>
                    <a:pt x="2751" y="677"/>
                    <a:pt x="2751" y="1314"/>
                  </a:cubicBezTo>
                  <a:cubicBezTo>
                    <a:pt x="2751" y="2119"/>
                    <a:pt x="2187" y="2320"/>
                    <a:pt x="1885" y="2320"/>
                  </a:cubicBezTo>
                  <a:moveTo>
                    <a:pt x="795" y="1258"/>
                  </a:moveTo>
                  <a:cubicBezTo>
                    <a:pt x="795" y="1196"/>
                    <a:pt x="576" y="1079"/>
                    <a:pt x="576" y="1012"/>
                  </a:cubicBezTo>
                  <a:cubicBezTo>
                    <a:pt x="576" y="1001"/>
                    <a:pt x="587" y="995"/>
                    <a:pt x="604" y="995"/>
                  </a:cubicBezTo>
                  <a:cubicBezTo>
                    <a:pt x="666" y="995"/>
                    <a:pt x="772" y="1017"/>
                    <a:pt x="856" y="1017"/>
                  </a:cubicBezTo>
                  <a:cubicBezTo>
                    <a:pt x="929" y="1017"/>
                    <a:pt x="940" y="705"/>
                    <a:pt x="995" y="705"/>
                  </a:cubicBezTo>
                  <a:cubicBezTo>
                    <a:pt x="1034" y="705"/>
                    <a:pt x="1101" y="1001"/>
                    <a:pt x="1163" y="1001"/>
                  </a:cubicBezTo>
                  <a:cubicBezTo>
                    <a:pt x="1236" y="1001"/>
                    <a:pt x="1370" y="917"/>
                    <a:pt x="1426" y="917"/>
                  </a:cubicBezTo>
                  <a:cubicBezTo>
                    <a:pt x="1437" y="917"/>
                    <a:pt x="1448" y="922"/>
                    <a:pt x="1448" y="934"/>
                  </a:cubicBezTo>
                  <a:cubicBezTo>
                    <a:pt x="1448" y="973"/>
                    <a:pt x="1308" y="1123"/>
                    <a:pt x="1308" y="1168"/>
                  </a:cubicBezTo>
                  <a:cubicBezTo>
                    <a:pt x="1308" y="1219"/>
                    <a:pt x="1622" y="1280"/>
                    <a:pt x="1622" y="1325"/>
                  </a:cubicBezTo>
                  <a:cubicBezTo>
                    <a:pt x="1622" y="1381"/>
                    <a:pt x="1303" y="1376"/>
                    <a:pt x="1303" y="1426"/>
                  </a:cubicBezTo>
                  <a:cubicBezTo>
                    <a:pt x="1303" y="1465"/>
                    <a:pt x="1420" y="1621"/>
                    <a:pt x="1420" y="1672"/>
                  </a:cubicBezTo>
                  <a:cubicBezTo>
                    <a:pt x="1420" y="1683"/>
                    <a:pt x="1415" y="1689"/>
                    <a:pt x="1404" y="1689"/>
                  </a:cubicBezTo>
                  <a:cubicBezTo>
                    <a:pt x="1359" y="1689"/>
                    <a:pt x="1185" y="1610"/>
                    <a:pt x="1135" y="1610"/>
                  </a:cubicBezTo>
                  <a:cubicBezTo>
                    <a:pt x="1074" y="1610"/>
                    <a:pt x="974" y="1839"/>
                    <a:pt x="923" y="1839"/>
                  </a:cubicBezTo>
                  <a:cubicBezTo>
                    <a:pt x="906" y="1839"/>
                    <a:pt x="896" y="1817"/>
                    <a:pt x="896" y="1789"/>
                  </a:cubicBezTo>
                  <a:cubicBezTo>
                    <a:pt x="884" y="1565"/>
                    <a:pt x="884" y="1565"/>
                    <a:pt x="884" y="1565"/>
                  </a:cubicBezTo>
                  <a:cubicBezTo>
                    <a:pt x="884" y="1543"/>
                    <a:pt x="873" y="1521"/>
                    <a:pt x="845" y="1521"/>
                  </a:cubicBezTo>
                  <a:cubicBezTo>
                    <a:pt x="778" y="1521"/>
                    <a:pt x="649" y="1515"/>
                    <a:pt x="610" y="1515"/>
                  </a:cubicBezTo>
                  <a:cubicBezTo>
                    <a:pt x="582" y="1515"/>
                    <a:pt x="571" y="1509"/>
                    <a:pt x="571" y="1498"/>
                  </a:cubicBezTo>
                  <a:cubicBezTo>
                    <a:pt x="571" y="1454"/>
                    <a:pt x="795" y="1297"/>
                    <a:pt x="795" y="1258"/>
                  </a:cubicBezTo>
                  <a:moveTo>
                    <a:pt x="632" y="2175"/>
                  </a:moveTo>
                  <a:cubicBezTo>
                    <a:pt x="722" y="2175"/>
                    <a:pt x="739" y="2393"/>
                    <a:pt x="756" y="2521"/>
                  </a:cubicBezTo>
                  <a:cubicBezTo>
                    <a:pt x="767" y="2589"/>
                    <a:pt x="778" y="2594"/>
                    <a:pt x="806" y="2594"/>
                  </a:cubicBezTo>
                  <a:cubicBezTo>
                    <a:pt x="873" y="2594"/>
                    <a:pt x="979" y="2337"/>
                    <a:pt x="1051" y="2337"/>
                  </a:cubicBezTo>
                  <a:cubicBezTo>
                    <a:pt x="1157" y="2337"/>
                    <a:pt x="1443" y="2634"/>
                    <a:pt x="1918" y="2634"/>
                  </a:cubicBezTo>
                  <a:cubicBezTo>
                    <a:pt x="2595" y="2634"/>
                    <a:pt x="3233" y="2158"/>
                    <a:pt x="3233" y="1319"/>
                  </a:cubicBezTo>
                  <a:cubicBezTo>
                    <a:pt x="3233" y="509"/>
                    <a:pt x="2661" y="33"/>
                    <a:pt x="1873" y="33"/>
                  </a:cubicBezTo>
                  <a:cubicBezTo>
                    <a:pt x="1499" y="33"/>
                    <a:pt x="1224" y="218"/>
                    <a:pt x="1079" y="218"/>
                  </a:cubicBezTo>
                  <a:cubicBezTo>
                    <a:pt x="991" y="224"/>
                    <a:pt x="856" y="0"/>
                    <a:pt x="789" y="0"/>
                  </a:cubicBezTo>
                  <a:cubicBezTo>
                    <a:pt x="761" y="0"/>
                    <a:pt x="733" y="56"/>
                    <a:pt x="733" y="151"/>
                  </a:cubicBezTo>
                  <a:cubicBezTo>
                    <a:pt x="733" y="212"/>
                    <a:pt x="733" y="408"/>
                    <a:pt x="666" y="408"/>
                  </a:cubicBezTo>
                  <a:cubicBezTo>
                    <a:pt x="531" y="408"/>
                    <a:pt x="11" y="22"/>
                    <a:pt x="11" y="162"/>
                  </a:cubicBezTo>
                  <a:cubicBezTo>
                    <a:pt x="11" y="290"/>
                    <a:pt x="358" y="682"/>
                    <a:pt x="358" y="782"/>
                  </a:cubicBezTo>
                  <a:cubicBezTo>
                    <a:pt x="358" y="883"/>
                    <a:pt x="17" y="978"/>
                    <a:pt x="17" y="1046"/>
                  </a:cubicBezTo>
                  <a:cubicBezTo>
                    <a:pt x="17" y="1168"/>
                    <a:pt x="380" y="1191"/>
                    <a:pt x="380" y="1347"/>
                  </a:cubicBezTo>
                  <a:cubicBezTo>
                    <a:pt x="380" y="1504"/>
                    <a:pt x="0" y="1627"/>
                    <a:pt x="0" y="1745"/>
                  </a:cubicBezTo>
                  <a:cubicBezTo>
                    <a:pt x="0" y="1839"/>
                    <a:pt x="380" y="1772"/>
                    <a:pt x="380" y="1890"/>
                  </a:cubicBezTo>
                  <a:cubicBezTo>
                    <a:pt x="380" y="2007"/>
                    <a:pt x="101" y="2399"/>
                    <a:pt x="101" y="2510"/>
                  </a:cubicBezTo>
                  <a:cubicBezTo>
                    <a:pt x="101" y="2538"/>
                    <a:pt x="107" y="2538"/>
                    <a:pt x="129" y="2538"/>
                  </a:cubicBezTo>
                  <a:cubicBezTo>
                    <a:pt x="235" y="2538"/>
                    <a:pt x="554" y="2175"/>
                    <a:pt x="632" y="217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6" name="Freeform 26"/>
            <p:cNvSpPr>
              <a:spLocks/>
            </p:cNvSpPr>
            <p:nvPr userDrawn="1"/>
          </p:nvSpPr>
          <p:spPr bwMode="auto">
            <a:xfrm>
              <a:off x="5176838" y="3908425"/>
              <a:ext cx="800100" cy="593725"/>
            </a:xfrm>
            <a:custGeom>
              <a:avLst/>
              <a:gdLst>
                <a:gd name="T0" fmla="*/ 1784 w 2371"/>
                <a:gd name="T1" fmla="*/ 414 h 1761"/>
                <a:gd name="T2" fmla="*/ 1722 w 2371"/>
                <a:gd name="T3" fmla="*/ 576 h 1761"/>
                <a:gd name="T4" fmla="*/ 1409 w 2371"/>
                <a:gd name="T5" fmla="*/ 408 h 1761"/>
                <a:gd name="T6" fmla="*/ 436 w 2371"/>
                <a:gd name="T7" fmla="*/ 1242 h 1761"/>
                <a:gd name="T8" fmla="*/ 62 w 2371"/>
                <a:gd name="T9" fmla="*/ 1208 h 1761"/>
                <a:gd name="T10" fmla="*/ 0 w 2371"/>
                <a:gd name="T11" fmla="*/ 1258 h 1761"/>
                <a:gd name="T12" fmla="*/ 783 w 2371"/>
                <a:gd name="T13" fmla="*/ 1761 h 1761"/>
                <a:gd name="T14" fmla="*/ 1913 w 2371"/>
                <a:gd name="T15" fmla="*/ 973 h 1761"/>
                <a:gd name="T16" fmla="*/ 1862 w 2371"/>
                <a:gd name="T17" fmla="*/ 744 h 1761"/>
                <a:gd name="T18" fmla="*/ 1991 w 2371"/>
                <a:gd name="T19" fmla="*/ 688 h 1761"/>
                <a:gd name="T20" fmla="*/ 2215 w 2371"/>
                <a:gd name="T21" fmla="*/ 789 h 1761"/>
                <a:gd name="T22" fmla="*/ 2371 w 2371"/>
                <a:gd name="T23" fmla="*/ 632 h 1761"/>
                <a:gd name="T24" fmla="*/ 2265 w 2371"/>
                <a:gd name="T25" fmla="*/ 475 h 1761"/>
                <a:gd name="T26" fmla="*/ 2344 w 2371"/>
                <a:gd name="T27" fmla="*/ 324 h 1761"/>
                <a:gd name="T28" fmla="*/ 2165 w 2371"/>
                <a:gd name="T29" fmla="*/ 140 h 1761"/>
                <a:gd name="T30" fmla="*/ 2041 w 2371"/>
                <a:gd name="T31" fmla="*/ 196 h 1761"/>
                <a:gd name="T32" fmla="*/ 1868 w 2371"/>
                <a:gd name="T33" fmla="*/ 0 h 1761"/>
                <a:gd name="T34" fmla="*/ 1722 w 2371"/>
                <a:gd name="T35" fmla="*/ 157 h 1761"/>
                <a:gd name="T36" fmla="*/ 1784 w 2371"/>
                <a:gd name="T37" fmla="*/ 414 h 1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1" h="1761">
                  <a:moveTo>
                    <a:pt x="1784" y="414"/>
                  </a:moveTo>
                  <a:cubicBezTo>
                    <a:pt x="1784" y="464"/>
                    <a:pt x="1767" y="520"/>
                    <a:pt x="1722" y="576"/>
                  </a:cubicBezTo>
                  <a:cubicBezTo>
                    <a:pt x="1661" y="464"/>
                    <a:pt x="1488" y="408"/>
                    <a:pt x="1409" y="408"/>
                  </a:cubicBezTo>
                  <a:cubicBezTo>
                    <a:pt x="833" y="408"/>
                    <a:pt x="1052" y="1242"/>
                    <a:pt x="436" y="1242"/>
                  </a:cubicBezTo>
                  <a:cubicBezTo>
                    <a:pt x="179" y="1242"/>
                    <a:pt x="157" y="1208"/>
                    <a:pt x="62" y="1208"/>
                  </a:cubicBezTo>
                  <a:cubicBezTo>
                    <a:pt x="22" y="1208"/>
                    <a:pt x="0" y="1225"/>
                    <a:pt x="0" y="1258"/>
                  </a:cubicBezTo>
                  <a:cubicBezTo>
                    <a:pt x="0" y="1404"/>
                    <a:pt x="207" y="1761"/>
                    <a:pt x="783" y="1761"/>
                  </a:cubicBezTo>
                  <a:cubicBezTo>
                    <a:pt x="1359" y="1761"/>
                    <a:pt x="1913" y="1409"/>
                    <a:pt x="1913" y="973"/>
                  </a:cubicBezTo>
                  <a:cubicBezTo>
                    <a:pt x="1913" y="900"/>
                    <a:pt x="1896" y="822"/>
                    <a:pt x="1862" y="744"/>
                  </a:cubicBezTo>
                  <a:cubicBezTo>
                    <a:pt x="1885" y="710"/>
                    <a:pt x="1941" y="688"/>
                    <a:pt x="1991" y="688"/>
                  </a:cubicBezTo>
                  <a:cubicBezTo>
                    <a:pt x="2081" y="688"/>
                    <a:pt x="2131" y="789"/>
                    <a:pt x="2215" y="789"/>
                  </a:cubicBezTo>
                  <a:cubicBezTo>
                    <a:pt x="2304" y="789"/>
                    <a:pt x="2371" y="722"/>
                    <a:pt x="2371" y="632"/>
                  </a:cubicBezTo>
                  <a:cubicBezTo>
                    <a:pt x="2371" y="559"/>
                    <a:pt x="2332" y="509"/>
                    <a:pt x="2265" y="475"/>
                  </a:cubicBezTo>
                  <a:cubicBezTo>
                    <a:pt x="2310" y="442"/>
                    <a:pt x="2344" y="386"/>
                    <a:pt x="2344" y="324"/>
                  </a:cubicBezTo>
                  <a:cubicBezTo>
                    <a:pt x="2344" y="229"/>
                    <a:pt x="2276" y="140"/>
                    <a:pt x="2165" y="140"/>
                  </a:cubicBezTo>
                  <a:cubicBezTo>
                    <a:pt x="2114" y="140"/>
                    <a:pt x="2081" y="157"/>
                    <a:pt x="2041" y="196"/>
                  </a:cubicBezTo>
                  <a:cubicBezTo>
                    <a:pt x="2030" y="95"/>
                    <a:pt x="1975" y="0"/>
                    <a:pt x="1868" y="0"/>
                  </a:cubicBezTo>
                  <a:cubicBezTo>
                    <a:pt x="1784" y="0"/>
                    <a:pt x="1722" y="62"/>
                    <a:pt x="1722" y="157"/>
                  </a:cubicBezTo>
                  <a:cubicBezTo>
                    <a:pt x="1722" y="246"/>
                    <a:pt x="1784" y="319"/>
                    <a:pt x="1784" y="4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7" name="Freeform 27"/>
            <p:cNvSpPr>
              <a:spLocks noEditPoints="1"/>
            </p:cNvSpPr>
            <p:nvPr userDrawn="1"/>
          </p:nvSpPr>
          <p:spPr bwMode="auto">
            <a:xfrm>
              <a:off x="4606925" y="3522663"/>
              <a:ext cx="793750" cy="695325"/>
            </a:xfrm>
            <a:custGeom>
              <a:avLst/>
              <a:gdLst>
                <a:gd name="T0" fmla="*/ 408 w 2348"/>
                <a:gd name="T1" fmla="*/ 515 h 2058"/>
                <a:gd name="T2" fmla="*/ 1124 w 2348"/>
                <a:gd name="T3" fmla="*/ 1153 h 2058"/>
                <a:gd name="T4" fmla="*/ 1330 w 2348"/>
                <a:gd name="T5" fmla="*/ 1762 h 2058"/>
                <a:gd name="T6" fmla="*/ 1985 w 2348"/>
                <a:gd name="T7" fmla="*/ 2058 h 2058"/>
                <a:gd name="T8" fmla="*/ 2348 w 2348"/>
                <a:gd name="T9" fmla="*/ 1807 h 2058"/>
                <a:gd name="T10" fmla="*/ 1671 w 2348"/>
                <a:gd name="T11" fmla="*/ 1153 h 2058"/>
                <a:gd name="T12" fmla="*/ 1526 w 2348"/>
                <a:gd name="T13" fmla="*/ 1158 h 2058"/>
                <a:gd name="T14" fmla="*/ 1358 w 2348"/>
                <a:gd name="T15" fmla="*/ 1108 h 2058"/>
                <a:gd name="T16" fmla="*/ 1073 w 2348"/>
                <a:gd name="T17" fmla="*/ 358 h 2058"/>
                <a:gd name="T18" fmla="*/ 414 w 2348"/>
                <a:gd name="T19" fmla="*/ 0 h 2058"/>
                <a:gd name="T20" fmla="*/ 0 w 2348"/>
                <a:gd name="T21" fmla="*/ 263 h 2058"/>
                <a:gd name="T22" fmla="*/ 408 w 2348"/>
                <a:gd name="T23" fmla="*/ 515 h 2058"/>
                <a:gd name="T24" fmla="*/ 1968 w 2348"/>
                <a:gd name="T25" fmla="*/ 1767 h 2058"/>
                <a:gd name="T26" fmla="*/ 1548 w 2348"/>
                <a:gd name="T27" fmla="*/ 1488 h 2058"/>
                <a:gd name="T28" fmla="*/ 1688 w 2348"/>
                <a:gd name="T29" fmla="*/ 1359 h 2058"/>
                <a:gd name="T30" fmla="*/ 2080 w 2348"/>
                <a:gd name="T31" fmla="*/ 1678 h 2058"/>
                <a:gd name="T32" fmla="*/ 1968 w 2348"/>
                <a:gd name="T33" fmla="*/ 1767 h 2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48" h="2058">
                  <a:moveTo>
                    <a:pt x="408" y="515"/>
                  </a:moveTo>
                  <a:cubicBezTo>
                    <a:pt x="855" y="626"/>
                    <a:pt x="1079" y="867"/>
                    <a:pt x="1124" y="1153"/>
                  </a:cubicBezTo>
                  <a:cubicBezTo>
                    <a:pt x="1168" y="1426"/>
                    <a:pt x="1224" y="1650"/>
                    <a:pt x="1330" y="1762"/>
                  </a:cubicBezTo>
                  <a:cubicBezTo>
                    <a:pt x="1470" y="1918"/>
                    <a:pt x="1744" y="2058"/>
                    <a:pt x="1985" y="2058"/>
                  </a:cubicBezTo>
                  <a:cubicBezTo>
                    <a:pt x="2186" y="2058"/>
                    <a:pt x="2348" y="1991"/>
                    <a:pt x="2348" y="1807"/>
                  </a:cubicBezTo>
                  <a:cubicBezTo>
                    <a:pt x="2348" y="1605"/>
                    <a:pt x="2074" y="1153"/>
                    <a:pt x="1671" y="1153"/>
                  </a:cubicBezTo>
                  <a:cubicBezTo>
                    <a:pt x="1632" y="1153"/>
                    <a:pt x="1582" y="1158"/>
                    <a:pt x="1526" y="1158"/>
                  </a:cubicBezTo>
                  <a:cubicBezTo>
                    <a:pt x="1476" y="1158"/>
                    <a:pt x="1403" y="1147"/>
                    <a:pt x="1358" y="1108"/>
                  </a:cubicBezTo>
                  <a:cubicBezTo>
                    <a:pt x="1269" y="1029"/>
                    <a:pt x="1241" y="610"/>
                    <a:pt x="1073" y="358"/>
                  </a:cubicBezTo>
                  <a:cubicBezTo>
                    <a:pt x="889" y="79"/>
                    <a:pt x="687" y="0"/>
                    <a:pt x="414" y="0"/>
                  </a:cubicBezTo>
                  <a:cubicBezTo>
                    <a:pt x="218" y="0"/>
                    <a:pt x="0" y="106"/>
                    <a:pt x="0" y="263"/>
                  </a:cubicBezTo>
                  <a:cubicBezTo>
                    <a:pt x="0" y="358"/>
                    <a:pt x="50" y="425"/>
                    <a:pt x="408" y="515"/>
                  </a:cubicBezTo>
                  <a:moveTo>
                    <a:pt x="1968" y="1767"/>
                  </a:moveTo>
                  <a:cubicBezTo>
                    <a:pt x="1800" y="1767"/>
                    <a:pt x="1548" y="1589"/>
                    <a:pt x="1548" y="1488"/>
                  </a:cubicBezTo>
                  <a:cubicBezTo>
                    <a:pt x="1548" y="1404"/>
                    <a:pt x="1627" y="1359"/>
                    <a:pt x="1688" y="1359"/>
                  </a:cubicBezTo>
                  <a:cubicBezTo>
                    <a:pt x="1828" y="1359"/>
                    <a:pt x="2080" y="1532"/>
                    <a:pt x="2080" y="1678"/>
                  </a:cubicBezTo>
                  <a:cubicBezTo>
                    <a:pt x="2080" y="1717"/>
                    <a:pt x="2052" y="1767"/>
                    <a:pt x="1968" y="176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8" name="Freeform 28"/>
            <p:cNvSpPr>
              <a:spLocks noEditPoints="1"/>
            </p:cNvSpPr>
            <p:nvPr userDrawn="1"/>
          </p:nvSpPr>
          <p:spPr bwMode="auto">
            <a:xfrm>
              <a:off x="5065713" y="2216150"/>
              <a:ext cx="846138" cy="1709738"/>
            </a:xfrm>
            <a:custGeom>
              <a:avLst/>
              <a:gdLst>
                <a:gd name="T0" fmla="*/ 96 w 2506"/>
                <a:gd name="T1" fmla="*/ 1286 h 5067"/>
                <a:gd name="T2" fmla="*/ 946 w 2506"/>
                <a:gd name="T3" fmla="*/ 297 h 5067"/>
                <a:gd name="T4" fmla="*/ 867 w 2506"/>
                <a:gd name="T5" fmla="*/ 0 h 5067"/>
                <a:gd name="T6" fmla="*/ 1382 w 2506"/>
                <a:gd name="T7" fmla="*/ 660 h 5067"/>
                <a:gd name="T8" fmla="*/ 979 w 2506"/>
                <a:gd name="T9" fmla="*/ 1465 h 5067"/>
                <a:gd name="T10" fmla="*/ 1409 w 2506"/>
                <a:gd name="T11" fmla="*/ 2137 h 5067"/>
                <a:gd name="T12" fmla="*/ 1001 w 2506"/>
                <a:gd name="T13" fmla="*/ 3121 h 5067"/>
                <a:gd name="T14" fmla="*/ 1510 w 2506"/>
                <a:gd name="T15" fmla="*/ 3680 h 5067"/>
                <a:gd name="T16" fmla="*/ 1225 w 2506"/>
                <a:gd name="T17" fmla="*/ 3719 h 5067"/>
                <a:gd name="T18" fmla="*/ 79 w 2506"/>
                <a:gd name="T19" fmla="*/ 2701 h 5067"/>
                <a:gd name="T20" fmla="*/ 375 w 2506"/>
                <a:gd name="T21" fmla="*/ 2013 h 5067"/>
                <a:gd name="T22" fmla="*/ 789 w 2506"/>
                <a:gd name="T23" fmla="*/ 2237 h 5067"/>
                <a:gd name="T24" fmla="*/ 917 w 2506"/>
                <a:gd name="T25" fmla="*/ 2125 h 5067"/>
                <a:gd name="T26" fmla="*/ 96 w 2506"/>
                <a:gd name="T27" fmla="*/ 1286 h 5067"/>
                <a:gd name="T28" fmla="*/ 1879 w 2506"/>
                <a:gd name="T29" fmla="*/ 4110 h 5067"/>
                <a:gd name="T30" fmla="*/ 1611 w 2506"/>
                <a:gd name="T31" fmla="*/ 4379 h 5067"/>
                <a:gd name="T32" fmla="*/ 1594 w 2506"/>
                <a:gd name="T33" fmla="*/ 4597 h 5067"/>
                <a:gd name="T34" fmla="*/ 1683 w 2506"/>
                <a:gd name="T35" fmla="*/ 4703 h 5067"/>
                <a:gd name="T36" fmla="*/ 2204 w 2506"/>
                <a:gd name="T37" fmla="*/ 4071 h 5067"/>
                <a:gd name="T38" fmla="*/ 2108 w 2506"/>
                <a:gd name="T39" fmla="*/ 3960 h 5067"/>
                <a:gd name="T40" fmla="*/ 1879 w 2506"/>
                <a:gd name="T41" fmla="*/ 4110 h 5067"/>
                <a:gd name="T42" fmla="*/ 1857 w 2506"/>
                <a:gd name="T43" fmla="*/ 3707 h 5067"/>
                <a:gd name="T44" fmla="*/ 1337 w 2506"/>
                <a:gd name="T45" fmla="*/ 3070 h 5067"/>
                <a:gd name="T46" fmla="*/ 1521 w 2506"/>
                <a:gd name="T47" fmla="*/ 2639 h 5067"/>
                <a:gd name="T48" fmla="*/ 1941 w 2506"/>
                <a:gd name="T49" fmla="*/ 3176 h 5067"/>
                <a:gd name="T50" fmla="*/ 2506 w 2506"/>
                <a:gd name="T51" fmla="*/ 3937 h 5067"/>
                <a:gd name="T52" fmla="*/ 1247 w 2506"/>
                <a:gd name="T53" fmla="*/ 5067 h 5067"/>
                <a:gd name="T54" fmla="*/ 0 w 2506"/>
                <a:gd name="T55" fmla="*/ 3870 h 5067"/>
                <a:gd name="T56" fmla="*/ 134 w 2506"/>
                <a:gd name="T57" fmla="*/ 3551 h 5067"/>
                <a:gd name="T58" fmla="*/ 313 w 2506"/>
                <a:gd name="T59" fmla="*/ 3685 h 5067"/>
                <a:gd name="T60" fmla="*/ 1236 w 2506"/>
                <a:gd name="T61" fmla="*/ 4004 h 5067"/>
                <a:gd name="T62" fmla="*/ 1857 w 2506"/>
                <a:gd name="T63" fmla="*/ 3707 h 5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06" h="5067">
                  <a:moveTo>
                    <a:pt x="96" y="1286"/>
                  </a:moveTo>
                  <a:cubicBezTo>
                    <a:pt x="96" y="928"/>
                    <a:pt x="946" y="739"/>
                    <a:pt x="946" y="297"/>
                  </a:cubicBezTo>
                  <a:cubicBezTo>
                    <a:pt x="946" y="224"/>
                    <a:pt x="917" y="95"/>
                    <a:pt x="867" y="0"/>
                  </a:cubicBezTo>
                  <a:cubicBezTo>
                    <a:pt x="1163" y="163"/>
                    <a:pt x="1382" y="437"/>
                    <a:pt x="1382" y="660"/>
                  </a:cubicBezTo>
                  <a:cubicBezTo>
                    <a:pt x="1382" y="1046"/>
                    <a:pt x="979" y="1225"/>
                    <a:pt x="979" y="1465"/>
                  </a:cubicBezTo>
                  <a:cubicBezTo>
                    <a:pt x="979" y="1745"/>
                    <a:pt x="1409" y="1790"/>
                    <a:pt x="1409" y="2137"/>
                  </a:cubicBezTo>
                  <a:cubicBezTo>
                    <a:pt x="1409" y="2421"/>
                    <a:pt x="1001" y="2752"/>
                    <a:pt x="1001" y="3121"/>
                  </a:cubicBezTo>
                  <a:cubicBezTo>
                    <a:pt x="1001" y="3406"/>
                    <a:pt x="1202" y="3640"/>
                    <a:pt x="1510" y="3680"/>
                  </a:cubicBezTo>
                  <a:cubicBezTo>
                    <a:pt x="1409" y="3702"/>
                    <a:pt x="1320" y="3719"/>
                    <a:pt x="1225" y="3719"/>
                  </a:cubicBezTo>
                  <a:cubicBezTo>
                    <a:pt x="660" y="3719"/>
                    <a:pt x="79" y="3255"/>
                    <a:pt x="79" y="2701"/>
                  </a:cubicBezTo>
                  <a:cubicBezTo>
                    <a:pt x="79" y="2427"/>
                    <a:pt x="196" y="2187"/>
                    <a:pt x="375" y="2013"/>
                  </a:cubicBezTo>
                  <a:cubicBezTo>
                    <a:pt x="532" y="2148"/>
                    <a:pt x="688" y="2237"/>
                    <a:pt x="789" y="2237"/>
                  </a:cubicBezTo>
                  <a:cubicBezTo>
                    <a:pt x="878" y="2237"/>
                    <a:pt x="917" y="2192"/>
                    <a:pt x="917" y="2125"/>
                  </a:cubicBezTo>
                  <a:cubicBezTo>
                    <a:pt x="917" y="1918"/>
                    <a:pt x="96" y="1728"/>
                    <a:pt x="96" y="1286"/>
                  </a:cubicBezTo>
                  <a:moveTo>
                    <a:pt x="1879" y="4110"/>
                  </a:moveTo>
                  <a:cubicBezTo>
                    <a:pt x="1687" y="4198"/>
                    <a:pt x="1611" y="4183"/>
                    <a:pt x="1611" y="4379"/>
                  </a:cubicBezTo>
                  <a:cubicBezTo>
                    <a:pt x="1611" y="4451"/>
                    <a:pt x="1594" y="4546"/>
                    <a:pt x="1594" y="4597"/>
                  </a:cubicBezTo>
                  <a:cubicBezTo>
                    <a:pt x="1594" y="4664"/>
                    <a:pt x="1605" y="4703"/>
                    <a:pt x="1683" y="4703"/>
                  </a:cubicBezTo>
                  <a:cubicBezTo>
                    <a:pt x="1885" y="4703"/>
                    <a:pt x="2204" y="4362"/>
                    <a:pt x="2204" y="4071"/>
                  </a:cubicBezTo>
                  <a:cubicBezTo>
                    <a:pt x="2204" y="3992"/>
                    <a:pt x="2159" y="3960"/>
                    <a:pt x="2108" y="3960"/>
                  </a:cubicBezTo>
                  <a:cubicBezTo>
                    <a:pt x="2064" y="3960"/>
                    <a:pt x="2014" y="4049"/>
                    <a:pt x="1879" y="4110"/>
                  </a:cubicBezTo>
                  <a:moveTo>
                    <a:pt x="1857" y="3707"/>
                  </a:moveTo>
                  <a:cubicBezTo>
                    <a:pt x="1857" y="3456"/>
                    <a:pt x="1337" y="3450"/>
                    <a:pt x="1337" y="3070"/>
                  </a:cubicBezTo>
                  <a:cubicBezTo>
                    <a:pt x="1337" y="2975"/>
                    <a:pt x="1398" y="2813"/>
                    <a:pt x="1521" y="2639"/>
                  </a:cubicBezTo>
                  <a:cubicBezTo>
                    <a:pt x="1572" y="2930"/>
                    <a:pt x="1689" y="3081"/>
                    <a:pt x="1941" y="3176"/>
                  </a:cubicBezTo>
                  <a:cubicBezTo>
                    <a:pt x="2438" y="3361"/>
                    <a:pt x="2506" y="3640"/>
                    <a:pt x="2506" y="3937"/>
                  </a:cubicBezTo>
                  <a:cubicBezTo>
                    <a:pt x="2506" y="4440"/>
                    <a:pt x="2153" y="5067"/>
                    <a:pt x="1247" y="5067"/>
                  </a:cubicBezTo>
                  <a:cubicBezTo>
                    <a:pt x="520" y="5067"/>
                    <a:pt x="0" y="4418"/>
                    <a:pt x="0" y="3870"/>
                  </a:cubicBezTo>
                  <a:cubicBezTo>
                    <a:pt x="0" y="3719"/>
                    <a:pt x="39" y="3551"/>
                    <a:pt x="134" y="3551"/>
                  </a:cubicBezTo>
                  <a:cubicBezTo>
                    <a:pt x="218" y="3551"/>
                    <a:pt x="247" y="3618"/>
                    <a:pt x="313" y="3685"/>
                  </a:cubicBezTo>
                  <a:cubicBezTo>
                    <a:pt x="565" y="3937"/>
                    <a:pt x="839" y="4004"/>
                    <a:pt x="1236" y="4004"/>
                  </a:cubicBezTo>
                  <a:cubicBezTo>
                    <a:pt x="1594" y="4004"/>
                    <a:pt x="1857" y="3858"/>
                    <a:pt x="1857" y="370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9" name="Freeform 29"/>
            <p:cNvSpPr>
              <a:spLocks noEditPoints="1"/>
            </p:cNvSpPr>
            <p:nvPr userDrawn="1"/>
          </p:nvSpPr>
          <p:spPr bwMode="auto">
            <a:xfrm>
              <a:off x="3994150" y="3255963"/>
              <a:ext cx="569913" cy="512763"/>
            </a:xfrm>
            <a:custGeom>
              <a:avLst/>
              <a:gdLst>
                <a:gd name="T0" fmla="*/ 1072 w 1689"/>
                <a:gd name="T1" fmla="*/ 748 h 1519"/>
                <a:gd name="T2" fmla="*/ 885 w 1689"/>
                <a:gd name="T3" fmla="*/ 984 h 1519"/>
                <a:gd name="T4" fmla="*/ 650 w 1689"/>
                <a:gd name="T5" fmla="*/ 797 h 1519"/>
                <a:gd name="T6" fmla="*/ 836 w 1689"/>
                <a:gd name="T7" fmla="*/ 561 h 1519"/>
                <a:gd name="T8" fmla="*/ 1072 w 1689"/>
                <a:gd name="T9" fmla="*/ 748 h 1519"/>
                <a:gd name="T10" fmla="*/ 27 w 1689"/>
                <a:gd name="T11" fmla="*/ 968 h 1519"/>
                <a:gd name="T12" fmla="*/ 430 w 1689"/>
                <a:gd name="T13" fmla="*/ 1281 h 1519"/>
                <a:gd name="T14" fmla="*/ 615 w 1689"/>
                <a:gd name="T15" fmla="*/ 1225 h 1519"/>
                <a:gd name="T16" fmla="*/ 1012 w 1689"/>
                <a:gd name="T17" fmla="*/ 1492 h 1519"/>
                <a:gd name="T18" fmla="*/ 1336 w 1689"/>
                <a:gd name="T19" fmla="*/ 1097 h 1519"/>
                <a:gd name="T20" fmla="*/ 1303 w 1689"/>
                <a:gd name="T21" fmla="*/ 968 h 1519"/>
                <a:gd name="T22" fmla="*/ 1350 w 1689"/>
                <a:gd name="T23" fmla="*/ 961 h 1519"/>
                <a:gd name="T24" fmla="*/ 1671 w 1689"/>
                <a:gd name="T25" fmla="*/ 565 h 1519"/>
                <a:gd name="T26" fmla="*/ 1280 w 1689"/>
                <a:gd name="T27" fmla="*/ 238 h 1519"/>
                <a:gd name="T28" fmla="*/ 1095 w 1689"/>
                <a:gd name="T29" fmla="*/ 313 h 1519"/>
                <a:gd name="T30" fmla="*/ 672 w 1689"/>
                <a:gd name="T31" fmla="*/ 36 h 1519"/>
                <a:gd name="T32" fmla="*/ 368 w 1689"/>
                <a:gd name="T33" fmla="*/ 442 h 1519"/>
                <a:gd name="T34" fmla="*/ 396 w 1689"/>
                <a:gd name="T35" fmla="*/ 554 h 1519"/>
                <a:gd name="T36" fmla="*/ 341 w 1689"/>
                <a:gd name="T37" fmla="*/ 562 h 1519"/>
                <a:gd name="T38" fmla="*/ 27 w 1689"/>
                <a:gd name="T39" fmla="*/ 968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89" h="1519">
                  <a:moveTo>
                    <a:pt x="1072" y="748"/>
                  </a:moveTo>
                  <a:cubicBezTo>
                    <a:pt x="1085" y="865"/>
                    <a:pt x="1002" y="970"/>
                    <a:pt x="885" y="984"/>
                  </a:cubicBezTo>
                  <a:cubicBezTo>
                    <a:pt x="769" y="997"/>
                    <a:pt x="663" y="913"/>
                    <a:pt x="650" y="797"/>
                  </a:cubicBezTo>
                  <a:cubicBezTo>
                    <a:pt x="636" y="680"/>
                    <a:pt x="719" y="574"/>
                    <a:pt x="836" y="561"/>
                  </a:cubicBezTo>
                  <a:cubicBezTo>
                    <a:pt x="953" y="547"/>
                    <a:pt x="1058" y="631"/>
                    <a:pt x="1072" y="748"/>
                  </a:cubicBezTo>
                  <a:moveTo>
                    <a:pt x="27" y="968"/>
                  </a:moveTo>
                  <a:cubicBezTo>
                    <a:pt x="51" y="1159"/>
                    <a:pt x="229" y="1304"/>
                    <a:pt x="430" y="1281"/>
                  </a:cubicBezTo>
                  <a:cubicBezTo>
                    <a:pt x="502" y="1273"/>
                    <a:pt x="570" y="1253"/>
                    <a:pt x="615" y="1225"/>
                  </a:cubicBezTo>
                  <a:cubicBezTo>
                    <a:pt x="659" y="1404"/>
                    <a:pt x="810" y="1519"/>
                    <a:pt x="1012" y="1492"/>
                  </a:cubicBezTo>
                  <a:cubicBezTo>
                    <a:pt x="1218" y="1466"/>
                    <a:pt x="1358" y="1304"/>
                    <a:pt x="1336" y="1097"/>
                  </a:cubicBezTo>
                  <a:cubicBezTo>
                    <a:pt x="1330" y="1041"/>
                    <a:pt x="1319" y="1007"/>
                    <a:pt x="1303" y="968"/>
                  </a:cubicBezTo>
                  <a:cubicBezTo>
                    <a:pt x="1303" y="968"/>
                    <a:pt x="1330" y="965"/>
                    <a:pt x="1350" y="961"/>
                  </a:cubicBezTo>
                  <a:cubicBezTo>
                    <a:pt x="1552" y="923"/>
                    <a:pt x="1689" y="761"/>
                    <a:pt x="1671" y="565"/>
                  </a:cubicBezTo>
                  <a:cubicBezTo>
                    <a:pt x="1649" y="364"/>
                    <a:pt x="1469" y="214"/>
                    <a:pt x="1280" y="238"/>
                  </a:cubicBezTo>
                  <a:cubicBezTo>
                    <a:pt x="1207" y="246"/>
                    <a:pt x="1140" y="274"/>
                    <a:pt x="1095" y="313"/>
                  </a:cubicBezTo>
                  <a:cubicBezTo>
                    <a:pt x="1045" y="146"/>
                    <a:pt x="887" y="0"/>
                    <a:pt x="672" y="36"/>
                  </a:cubicBezTo>
                  <a:cubicBezTo>
                    <a:pt x="478" y="68"/>
                    <a:pt x="349" y="233"/>
                    <a:pt x="368" y="442"/>
                  </a:cubicBezTo>
                  <a:cubicBezTo>
                    <a:pt x="371" y="476"/>
                    <a:pt x="380" y="515"/>
                    <a:pt x="396" y="554"/>
                  </a:cubicBezTo>
                  <a:cubicBezTo>
                    <a:pt x="396" y="554"/>
                    <a:pt x="363" y="559"/>
                    <a:pt x="341" y="562"/>
                  </a:cubicBezTo>
                  <a:cubicBezTo>
                    <a:pt x="177" y="586"/>
                    <a:pt x="0" y="751"/>
                    <a:pt x="27" y="9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4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2"/>
          <a:stretch/>
        </p:blipFill>
        <p:spPr>
          <a:xfrm>
            <a:off x="-131097" y="2"/>
            <a:ext cx="12395296" cy="6857999"/>
          </a:xfrm>
          <a:prstGeom prst="rect">
            <a:avLst/>
          </a:prstGeom>
        </p:spPr>
      </p:pic>
      <p:pic>
        <p:nvPicPr>
          <p:cNvPr id="9" name="Picture 8" descr="UNI684_05_Customer_Development_Master_Logo_A_Negativ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4103" y="5509967"/>
            <a:ext cx="2847048" cy="912000"/>
          </a:xfrm>
          <a:prstGeom prst="rect">
            <a:avLst/>
          </a:prstGeom>
        </p:spPr>
      </p:pic>
      <p:pic>
        <p:nvPicPr>
          <p:cNvPr id="4" name="Picture 3" descr="Unilever logo_whit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4217" y="435430"/>
            <a:ext cx="818467" cy="908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/>
          <a:stretch/>
        </p:blipFill>
        <p:spPr>
          <a:xfrm>
            <a:off x="87397" y="3048"/>
            <a:ext cx="12093772" cy="685190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841905" y="2550585"/>
            <a:ext cx="3727384" cy="14587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GOES HERE IN UPPER CASE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841905" y="3976116"/>
            <a:ext cx="3727384" cy="44839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can go here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10762706" y="579325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69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2"/>
          <a:stretch/>
        </p:blipFill>
        <p:spPr>
          <a:xfrm>
            <a:off x="-109246" y="3"/>
            <a:ext cx="12384371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47"/>
            <a:ext cx="12181172" cy="6851909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841905" y="2550585"/>
            <a:ext cx="3727384" cy="14587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GOES HERE IN UPPER CASE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841905" y="3976116"/>
            <a:ext cx="3727384" cy="44839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can go here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10762706" y="579325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63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2"/>
          <a:stretch/>
        </p:blipFill>
        <p:spPr>
          <a:xfrm>
            <a:off x="-87397" y="3"/>
            <a:ext cx="12362521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/>
          <a:stretch/>
        </p:blipFill>
        <p:spPr>
          <a:xfrm>
            <a:off x="98322" y="3048"/>
            <a:ext cx="12082847" cy="6851907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841905" y="2550585"/>
            <a:ext cx="3727384" cy="14587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GOES HERE IN UPPER CASE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841905" y="3976116"/>
            <a:ext cx="3727384" cy="44839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can go here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10762706" y="579325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9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048"/>
            <a:ext cx="12181169" cy="6851907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841905" y="2550585"/>
            <a:ext cx="3727384" cy="14587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400" b="1" baseline="0">
                <a:solidFill>
                  <a:srgbClr val="7D0063"/>
                </a:solidFill>
              </a:defRPr>
            </a:lvl1pPr>
          </a:lstStyle>
          <a:p>
            <a:pPr lvl="0"/>
            <a:r>
              <a:rPr lang="en-US" dirty="0" smtClean="0"/>
              <a:t>TITLE GOES HERE IN UPPER CASE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841905" y="3976116"/>
            <a:ext cx="3727384" cy="44839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0" baseline="0">
                <a:solidFill>
                  <a:srgbClr val="44883E"/>
                </a:solidFill>
              </a:defRPr>
            </a:lvl1pPr>
          </a:lstStyle>
          <a:p>
            <a:pPr lvl="0"/>
            <a:r>
              <a:rPr lang="en-US" dirty="0" smtClean="0"/>
              <a:t>Subtitle can go here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10762706" y="579325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1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46"/>
            <a:ext cx="12181172" cy="6851909"/>
          </a:xfrm>
          <a:prstGeom prst="rect">
            <a:avLst/>
          </a:prstGeom>
        </p:spPr>
      </p:pic>
      <p:sp>
        <p:nvSpPr>
          <p:cNvPr id="28" name="SmartArt Placeholder 7"/>
          <p:cNvSpPr>
            <a:spLocks noGrp="1" noChangeAspect="1"/>
          </p:cNvSpPr>
          <p:nvPr>
            <p:ph type="dgm" sz="quarter" idx="10" hasCustomPrompt="1"/>
          </p:nvPr>
        </p:nvSpPr>
        <p:spPr>
          <a:xfrm>
            <a:off x="1198536" y="1128853"/>
            <a:ext cx="3531872" cy="2916913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 smtClean="0"/>
              <a:t>Right Click</a:t>
            </a:r>
            <a:r>
              <a:rPr lang="en-US" dirty="0"/>
              <a:t> </a:t>
            </a:r>
            <a:r>
              <a:rPr lang="en-US" dirty="0" smtClean="0"/>
              <a:t>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29" name="SmartArt Placeholder 7"/>
          <p:cNvSpPr>
            <a:spLocks noGrp="1" noChangeAspect="1"/>
          </p:cNvSpPr>
          <p:nvPr>
            <p:ph type="dgm" sz="quarter" idx="15" hasCustomPrompt="1"/>
          </p:nvPr>
        </p:nvSpPr>
        <p:spPr>
          <a:xfrm>
            <a:off x="5023844" y="1622324"/>
            <a:ext cx="1662091" cy="1393383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 baseline="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30" name="SmartArt Placeholder 7"/>
          <p:cNvSpPr>
            <a:spLocks noGrp="1" noChangeAspect="1"/>
          </p:cNvSpPr>
          <p:nvPr>
            <p:ph type="dgm" sz="quarter" idx="16" hasCustomPrompt="1"/>
          </p:nvPr>
        </p:nvSpPr>
        <p:spPr>
          <a:xfrm>
            <a:off x="4630549" y="3203678"/>
            <a:ext cx="2530107" cy="2098579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841905" y="2550585"/>
            <a:ext cx="3727384" cy="14587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400" b="1" baseline="0">
                <a:solidFill>
                  <a:srgbClr val="7D0063"/>
                </a:solidFill>
              </a:defRPr>
            </a:lvl1pPr>
          </a:lstStyle>
          <a:p>
            <a:pPr lvl="0"/>
            <a:r>
              <a:rPr lang="en-US" dirty="0" smtClean="0"/>
              <a:t>TITLE GOES HERE IN UPPER CASE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841905" y="3976116"/>
            <a:ext cx="3727384" cy="44839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0" baseline="0">
                <a:solidFill>
                  <a:srgbClr val="44883E"/>
                </a:solidFill>
              </a:defRPr>
            </a:lvl1pPr>
          </a:lstStyle>
          <a:p>
            <a:pPr lvl="0"/>
            <a:r>
              <a:rPr lang="en-US" dirty="0" smtClean="0"/>
              <a:t>Subtitle can go here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37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46"/>
            <a:ext cx="12181172" cy="6851909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8733" y="863055"/>
            <a:ext cx="9001159" cy="863049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2000" b="1" baseline="0">
                <a:solidFill>
                  <a:srgbClr val="7D3D8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/>
            </a:pPr>
            <a:r>
              <a:rPr lang="en-US" dirty="0" smtClean="0"/>
              <a:t>TITLE GOES HERE ON ONE LINE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36035" y="1780119"/>
            <a:ext cx="3223684" cy="3146936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921026" y="1780119"/>
            <a:ext cx="3223684" cy="3146936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7373241" y="1780119"/>
            <a:ext cx="3223684" cy="3146936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4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684_05_Customer_Development_Master_Logo_A_Negativ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280" y="3037700"/>
            <a:ext cx="2847048" cy="912000"/>
          </a:xfrm>
          <a:prstGeom prst="rect">
            <a:avLst/>
          </a:prstGeom>
        </p:spPr>
      </p:pic>
      <p:pic>
        <p:nvPicPr>
          <p:cNvPr id="14" name="Picture 13" descr="UNI684_05_Customer_Development_Master_Logo_A_Negativ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480" y="3240900"/>
            <a:ext cx="2847048" cy="91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46"/>
            <a:ext cx="12181172" cy="6851909"/>
          </a:xfrm>
          <a:prstGeom prst="rect">
            <a:avLst/>
          </a:prstGeom>
        </p:spPr>
      </p:pic>
      <p:sp>
        <p:nvSpPr>
          <p:cNvPr id="22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36035" y="1780119"/>
            <a:ext cx="3223684" cy="3146936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8733" y="863055"/>
            <a:ext cx="4445547" cy="863049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buNone/>
              <a:defRPr sz="2000" b="1" baseline="0">
                <a:solidFill>
                  <a:srgbClr val="7D3D8F"/>
                </a:solidFill>
              </a:defRPr>
            </a:lvl1pPr>
          </a:lstStyle>
          <a:p>
            <a:pPr lvl="0"/>
            <a:r>
              <a:rPr lang="en-US" dirty="0" smtClean="0"/>
              <a:t>TITLE GOES HERE ONE / TWO LINES IF NEEDED </a:t>
            </a:r>
            <a:endParaRPr lang="en-US" dirty="0"/>
          </a:p>
        </p:txBody>
      </p:sp>
      <p:sp>
        <p:nvSpPr>
          <p:cNvPr id="21" name="SmartArt Placeholder 7"/>
          <p:cNvSpPr>
            <a:spLocks noGrp="1" noChangeAspect="1"/>
          </p:cNvSpPr>
          <p:nvPr>
            <p:ph type="dgm" sz="quarter" idx="10" hasCustomPrompt="1"/>
          </p:nvPr>
        </p:nvSpPr>
        <p:spPr>
          <a:xfrm>
            <a:off x="5699524" y="1589548"/>
            <a:ext cx="3075496" cy="2540000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 smtClean="0"/>
              <a:t>Right Click</a:t>
            </a:r>
            <a:r>
              <a:rPr lang="en-US" dirty="0"/>
              <a:t> </a:t>
            </a:r>
            <a:r>
              <a:rPr lang="en-US" dirty="0" smtClean="0"/>
              <a:t>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23" name="SmartArt Placeholder 7"/>
          <p:cNvSpPr>
            <a:spLocks noGrp="1" noChangeAspect="1"/>
          </p:cNvSpPr>
          <p:nvPr>
            <p:ph type="dgm" sz="quarter" idx="15" hasCustomPrompt="1"/>
          </p:nvPr>
        </p:nvSpPr>
        <p:spPr>
          <a:xfrm>
            <a:off x="9033218" y="2032002"/>
            <a:ext cx="1446500" cy="1212646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 baseline="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24" name="SmartArt Placeholder 7"/>
          <p:cNvSpPr>
            <a:spLocks noGrp="1" noChangeAspect="1"/>
          </p:cNvSpPr>
          <p:nvPr>
            <p:ph type="dgm" sz="quarter" idx="16" hasCustomPrompt="1"/>
          </p:nvPr>
        </p:nvSpPr>
        <p:spPr>
          <a:xfrm>
            <a:off x="8705475" y="3400323"/>
            <a:ext cx="2193000" cy="1818968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70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46"/>
            <a:ext cx="12181172" cy="6851909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1189842" y="1758269"/>
            <a:ext cx="8270977" cy="3540225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1180689" y="863055"/>
            <a:ext cx="8280128" cy="863049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buNone/>
              <a:defRPr sz="2000" b="1" baseline="0">
                <a:solidFill>
                  <a:srgbClr val="7D3D8F"/>
                </a:solidFill>
              </a:defRPr>
            </a:lvl1pPr>
          </a:lstStyle>
          <a:p>
            <a:pPr lvl="0"/>
            <a:r>
              <a:rPr lang="en-US" dirty="0" smtClean="0"/>
              <a:t>TITLE GOES HERE ON ONE LINE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38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6"/>
            <a:ext cx="12181171" cy="6851909"/>
          </a:xfrm>
          <a:prstGeom prst="rect">
            <a:avLst/>
          </a:prstGeom>
        </p:spPr>
      </p:pic>
      <p:sp>
        <p:nvSpPr>
          <p:cNvPr id="17" name="SmartArt Placeholder 7"/>
          <p:cNvSpPr>
            <a:spLocks noGrp="1" noChangeAspect="1"/>
          </p:cNvSpPr>
          <p:nvPr>
            <p:ph type="dgm" sz="quarter" idx="10" hasCustomPrompt="1"/>
          </p:nvPr>
        </p:nvSpPr>
        <p:spPr>
          <a:xfrm>
            <a:off x="5699524" y="1589548"/>
            <a:ext cx="3075496" cy="2540000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 smtClean="0"/>
              <a:t>Right Click</a:t>
            </a:r>
            <a:r>
              <a:rPr lang="en-US" dirty="0"/>
              <a:t> </a:t>
            </a:r>
            <a:r>
              <a:rPr lang="en-US" dirty="0" smtClean="0"/>
              <a:t>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8" name="SmartArt Placeholder 7"/>
          <p:cNvSpPr>
            <a:spLocks noGrp="1" noChangeAspect="1"/>
          </p:cNvSpPr>
          <p:nvPr>
            <p:ph type="dgm" sz="quarter" idx="15" hasCustomPrompt="1"/>
          </p:nvPr>
        </p:nvSpPr>
        <p:spPr>
          <a:xfrm>
            <a:off x="9033218" y="2032002"/>
            <a:ext cx="1446500" cy="1212646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 baseline="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9" name="SmartArt Placeholder 7"/>
          <p:cNvSpPr>
            <a:spLocks noGrp="1" noChangeAspect="1"/>
          </p:cNvSpPr>
          <p:nvPr>
            <p:ph type="dgm" sz="quarter" idx="16" hasCustomPrompt="1"/>
          </p:nvPr>
        </p:nvSpPr>
        <p:spPr>
          <a:xfrm>
            <a:off x="8705475" y="3400323"/>
            <a:ext cx="2193000" cy="1818968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0" name="Chart Placeholder 2"/>
          <p:cNvSpPr>
            <a:spLocks noGrp="1"/>
          </p:cNvSpPr>
          <p:nvPr>
            <p:ph type="chart" sz="quarter" idx="17" hasCustomPrompt="1"/>
          </p:nvPr>
        </p:nvSpPr>
        <p:spPr>
          <a:xfrm>
            <a:off x="416984" y="1914873"/>
            <a:ext cx="4520995" cy="3044956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 b="0" i="0" baseline="0">
                <a:solidFill>
                  <a:srgbClr val="646464"/>
                </a:solidFill>
                <a:latin typeface="+mn-lt"/>
                <a:cs typeface="DIN Offc Pro"/>
              </a:defRPr>
            </a:lvl1pPr>
          </a:lstStyle>
          <a:p>
            <a:r>
              <a:rPr lang="en-US" dirty="0" smtClean="0"/>
              <a:t>Click icon to               place chart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93291" y="1106130"/>
            <a:ext cx="4533763" cy="644552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buNone/>
              <a:defRPr sz="2000" b="1" baseline="0">
                <a:solidFill>
                  <a:srgbClr val="7D3D8F"/>
                </a:solidFill>
              </a:defRPr>
            </a:lvl1pPr>
          </a:lstStyle>
          <a:p>
            <a:pPr lvl="0"/>
            <a:r>
              <a:rPr lang="en-US" dirty="0" smtClean="0"/>
              <a:t>TITLE GOES HERE ONE / TWO LINES IF NEEDED</a:t>
            </a:r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8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6"/>
            <a:ext cx="12181171" cy="6851909"/>
          </a:xfrm>
          <a:prstGeom prst="rect">
            <a:avLst/>
          </a:prstGeom>
        </p:spPr>
      </p:pic>
      <p:sp>
        <p:nvSpPr>
          <p:cNvPr id="14" name="SmartArt Placeholder 7"/>
          <p:cNvSpPr>
            <a:spLocks noGrp="1" noChangeAspect="1"/>
          </p:cNvSpPr>
          <p:nvPr>
            <p:ph type="dgm" sz="quarter" idx="10" hasCustomPrompt="1"/>
          </p:nvPr>
        </p:nvSpPr>
        <p:spPr>
          <a:xfrm>
            <a:off x="5699524" y="1589548"/>
            <a:ext cx="3075496" cy="2540000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 smtClean="0"/>
              <a:t>Right Click</a:t>
            </a:r>
            <a:r>
              <a:rPr lang="en-US" dirty="0"/>
              <a:t> </a:t>
            </a:r>
            <a:r>
              <a:rPr lang="en-US" dirty="0" smtClean="0"/>
              <a:t>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6" name="SmartArt Placeholder 7"/>
          <p:cNvSpPr>
            <a:spLocks noGrp="1" noChangeAspect="1"/>
          </p:cNvSpPr>
          <p:nvPr>
            <p:ph type="dgm" sz="quarter" idx="15" hasCustomPrompt="1"/>
          </p:nvPr>
        </p:nvSpPr>
        <p:spPr>
          <a:xfrm>
            <a:off x="9033218" y="2032002"/>
            <a:ext cx="1446500" cy="1212646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 baseline="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7" name="SmartArt Placeholder 7"/>
          <p:cNvSpPr>
            <a:spLocks noGrp="1" noChangeAspect="1"/>
          </p:cNvSpPr>
          <p:nvPr>
            <p:ph type="dgm" sz="quarter" idx="16" hasCustomPrompt="1"/>
          </p:nvPr>
        </p:nvSpPr>
        <p:spPr>
          <a:xfrm>
            <a:off x="8705475" y="3400323"/>
            <a:ext cx="2193000" cy="1818968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8733" y="712839"/>
            <a:ext cx="4478320" cy="7483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buNone/>
              <a:defRPr sz="2000" b="1" baseline="0">
                <a:solidFill>
                  <a:srgbClr val="7D3D8F"/>
                </a:solidFill>
              </a:defRPr>
            </a:lvl1pPr>
          </a:lstStyle>
          <a:p>
            <a:pPr lvl="0"/>
            <a:r>
              <a:rPr lang="en-US" dirty="0" smtClean="0"/>
              <a:t>TITLE GOES HERE ONE / TWO LINES IF NEEDED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36034" y="1780119"/>
            <a:ext cx="4512869" cy="3168784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839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8E62-E90A-4F9D-9322-3DDBF788D3D3}" type="datetimeFigureOut">
              <a:rPr lang="en-GB" smtClean="0">
                <a:solidFill>
                  <a:srgbClr val="858585"/>
                </a:solidFill>
              </a:rPr>
              <a:pPr/>
              <a:t>18/09/2016</a:t>
            </a:fld>
            <a:endParaRPr lang="en-GB">
              <a:solidFill>
                <a:srgbClr val="8585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8585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F8BE22-DB9C-48A1-805B-0CDEE83BAAD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53" name="USLP-logo"/>
          <p:cNvGrpSpPr>
            <a:grpSpLocks noChangeAspect="1"/>
          </p:cNvGrpSpPr>
          <p:nvPr userDrawn="1"/>
        </p:nvGrpSpPr>
        <p:grpSpPr>
          <a:xfrm>
            <a:off x="10132001" y="5718916"/>
            <a:ext cx="1619579" cy="766542"/>
            <a:chOff x="9584533" y="5444333"/>
            <a:chExt cx="2130425" cy="1008063"/>
          </a:xfrm>
        </p:grpSpPr>
        <p:sp>
          <p:nvSpPr>
            <p:cNvPr id="54" name="Freeform 71"/>
            <p:cNvSpPr>
              <a:spLocks/>
            </p:cNvSpPr>
            <p:nvPr userDrawn="1"/>
          </p:nvSpPr>
          <p:spPr bwMode="auto">
            <a:xfrm>
              <a:off x="9608345" y="6290471"/>
              <a:ext cx="111125" cy="158750"/>
            </a:xfrm>
            <a:custGeom>
              <a:avLst/>
              <a:gdLst>
                <a:gd name="T0" fmla="*/ 35 w 181"/>
                <a:gd name="T1" fmla="*/ 186 h 261"/>
                <a:gd name="T2" fmla="*/ 55 w 181"/>
                <a:gd name="T3" fmla="*/ 195 h 261"/>
                <a:gd name="T4" fmla="*/ 72 w 181"/>
                <a:gd name="T5" fmla="*/ 201 h 261"/>
                <a:gd name="T6" fmla="*/ 89 w 181"/>
                <a:gd name="T7" fmla="*/ 204 h 261"/>
                <a:gd name="T8" fmla="*/ 111 w 181"/>
                <a:gd name="T9" fmla="*/ 198 h 261"/>
                <a:gd name="T10" fmla="*/ 120 w 181"/>
                <a:gd name="T11" fmla="*/ 183 h 261"/>
                <a:gd name="T12" fmla="*/ 116 w 181"/>
                <a:gd name="T13" fmla="*/ 167 h 261"/>
                <a:gd name="T14" fmla="*/ 97 w 181"/>
                <a:gd name="T15" fmla="*/ 157 h 261"/>
                <a:gd name="T16" fmla="*/ 60 w 181"/>
                <a:gd name="T17" fmla="*/ 149 h 261"/>
                <a:gd name="T18" fmla="*/ 31 w 181"/>
                <a:gd name="T19" fmla="*/ 137 h 261"/>
                <a:gd name="T20" fmla="*/ 11 w 181"/>
                <a:gd name="T21" fmla="*/ 115 h 261"/>
                <a:gd name="T22" fmla="*/ 3 w 181"/>
                <a:gd name="T23" fmla="*/ 82 h 261"/>
                <a:gd name="T24" fmla="*/ 7 w 181"/>
                <a:gd name="T25" fmla="*/ 51 h 261"/>
                <a:gd name="T26" fmla="*/ 22 w 181"/>
                <a:gd name="T27" fmla="*/ 26 h 261"/>
                <a:gd name="T28" fmla="*/ 47 w 181"/>
                <a:gd name="T29" fmla="*/ 9 h 261"/>
                <a:gd name="T30" fmla="*/ 81 w 181"/>
                <a:gd name="T31" fmla="*/ 0 h 261"/>
                <a:gd name="T32" fmla="*/ 105 w 181"/>
                <a:gd name="T33" fmla="*/ 1 h 261"/>
                <a:gd name="T34" fmla="*/ 130 w 181"/>
                <a:gd name="T35" fmla="*/ 5 h 261"/>
                <a:gd name="T36" fmla="*/ 150 w 181"/>
                <a:gd name="T37" fmla="*/ 14 h 261"/>
                <a:gd name="T38" fmla="*/ 160 w 181"/>
                <a:gd name="T39" fmla="*/ 26 h 261"/>
                <a:gd name="T40" fmla="*/ 160 w 181"/>
                <a:gd name="T41" fmla="*/ 39 h 261"/>
                <a:gd name="T42" fmla="*/ 152 w 181"/>
                <a:gd name="T43" fmla="*/ 50 h 261"/>
                <a:gd name="T44" fmla="*/ 138 w 181"/>
                <a:gd name="T45" fmla="*/ 57 h 261"/>
                <a:gd name="T46" fmla="*/ 119 w 181"/>
                <a:gd name="T47" fmla="*/ 57 h 261"/>
                <a:gd name="T48" fmla="*/ 112 w 181"/>
                <a:gd name="T49" fmla="*/ 55 h 261"/>
                <a:gd name="T50" fmla="*/ 105 w 181"/>
                <a:gd name="T51" fmla="*/ 53 h 261"/>
                <a:gd name="T52" fmla="*/ 97 w 181"/>
                <a:gd name="T53" fmla="*/ 52 h 261"/>
                <a:gd name="T54" fmla="*/ 85 w 181"/>
                <a:gd name="T55" fmla="*/ 52 h 261"/>
                <a:gd name="T56" fmla="*/ 66 w 181"/>
                <a:gd name="T57" fmla="*/ 58 h 261"/>
                <a:gd name="T58" fmla="*/ 58 w 181"/>
                <a:gd name="T59" fmla="*/ 73 h 261"/>
                <a:gd name="T60" fmla="*/ 61 w 181"/>
                <a:gd name="T61" fmla="*/ 88 h 261"/>
                <a:gd name="T62" fmla="*/ 77 w 181"/>
                <a:gd name="T63" fmla="*/ 96 h 261"/>
                <a:gd name="T64" fmla="*/ 119 w 181"/>
                <a:gd name="T65" fmla="*/ 103 h 261"/>
                <a:gd name="T66" fmla="*/ 150 w 181"/>
                <a:gd name="T67" fmla="*/ 115 h 261"/>
                <a:gd name="T68" fmla="*/ 171 w 181"/>
                <a:gd name="T69" fmla="*/ 139 h 261"/>
                <a:gd name="T70" fmla="*/ 180 w 181"/>
                <a:gd name="T71" fmla="*/ 178 h 261"/>
                <a:gd name="T72" fmla="*/ 174 w 181"/>
                <a:gd name="T73" fmla="*/ 215 h 261"/>
                <a:gd name="T74" fmla="*/ 155 w 181"/>
                <a:gd name="T75" fmla="*/ 241 h 261"/>
                <a:gd name="T76" fmla="*/ 126 w 181"/>
                <a:gd name="T77" fmla="*/ 257 h 261"/>
                <a:gd name="T78" fmla="*/ 90 w 181"/>
                <a:gd name="T79" fmla="*/ 260 h 261"/>
                <a:gd name="T80" fmla="*/ 67 w 181"/>
                <a:gd name="T81" fmla="*/ 258 h 261"/>
                <a:gd name="T82" fmla="*/ 44 w 181"/>
                <a:gd name="T83" fmla="*/ 253 h 261"/>
                <a:gd name="T84" fmla="*/ 23 w 181"/>
                <a:gd name="T85" fmla="*/ 244 h 261"/>
                <a:gd name="T86" fmla="*/ 6 w 181"/>
                <a:gd name="T87" fmla="*/ 231 h 261"/>
                <a:gd name="T88" fmla="*/ 0 w 181"/>
                <a:gd name="T89" fmla="*/ 213 h 261"/>
                <a:gd name="T90" fmla="*/ 6 w 181"/>
                <a:gd name="T91" fmla="*/ 196 h 261"/>
                <a:gd name="T92" fmla="*/ 19 w 181"/>
                <a:gd name="T93" fmla="*/ 185 h 261"/>
                <a:gd name="T94" fmla="*/ 35 w 181"/>
                <a:gd name="T95" fmla="*/ 186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1" h="261">
                  <a:moveTo>
                    <a:pt x="35" y="186"/>
                  </a:moveTo>
                  <a:cubicBezTo>
                    <a:pt x="42" y="189"/>
                    <a:pt x="48" y="192"/>
                    <a:pt x="55" y="195"/>
                  </a:cubicBezTo>
                  <a:cubicBezTo>
                    <a:pt x="60" y="197"/>
                    <a:pt x="66" y="199"/>
                    <a:pt x="72" y="201"/>
                  </a:cubicBezTo>
                  <a:cubicBezTo>
                    <a:pt x="78" y="203"/>
                    <a:pt x="84" y="204"/>
                    <a:pt x="89" y="204"/>
                  </a:cubicBezTo>
                  <a:cubicBezTo>
                    <a:pt x="99" y="204"/>
                    <a:pt x="106" y="202"/>
                    <a:pt x="111" y="198"/>
                  </a:cubicBezTo>
                  <a:cubicBezTo>
                    <a:pt x="117" y="194"/>
                    <a:pt x="120" y="189"/>
                    <a:pt x="120" y="183"/>
                  </a:cubicBezTo>
                  <a:cubicBezTo>
                    <a:pt x="121" y="178"/>
                    <a:pt x="119" y="173"/>
                    <a:pt x="116" y="167"/>
                  </a:cubicBezTo>
                  <a:cubicBezTo>
                    <a:pt x="112" y="162"/>
                    <a:pt x="105" y="159"/>
                    <a:pt x="97" y="157"/>
                  </a:cubicBezTo>
                  <a:cubicBezTo>
                    <a:pt x="83" y="155"/>
                    <a:pt x="71" y="152"/>
                    <a:pt x="60" y="149"/>
                  </a:cubicBezTo>
                  <a:cubicBezTo>
                    <a:pt x="49" y="146"/>
                    <a:pt x="39" y="142"/>
                    <a:pt x="31" y="137"/>
                  </a:cubicBezTo>
                  <a:cubicBezTo>
                    <a:pt x="22" y="131"/>
                    <a:pt x="16" y="124"/>
                    <a:pt x="11" y="115"/>
                  </a:cubicBezTo>
                  <a:cubicBezTo>
                    <a:pt x="7" y="107"/>
                    <a:pt x="4" y="95"/>
                    <a:pt x="3" y="82"/>
                  </a:cubicBezTo>
                  <a:cubicBezTo>
                    <a:pt x="3" y="71"/>
                    <a:pt x="4" y="61"/>
                    <a:pt x="7" y="51"/>
                  </a:cubicBezTo>
                  <a:cubicBezTo>
                    <a:pt x="10" y="42"/>
                    <a:pt x="15" y="33"/>
                    <a:pt x="22" y="26"/>
                  </a:cubicBezTo>
                  <a:cubicBezTo>
                    <a:pt x="29" y="19"/>
                    <a:pt x="37" y="13"/>
                    <a:pt x="47" y="9"/>
                  </a:cubicBezTo>
                  <a:cubicBezTo>
                    <a:pt x="56" y="4"/>
                    <a:pt x="68" y="2"/>
                    <a:pt x="81" y="0"/>
                  </a:cubicBezTo>
                  <a:cubicBezTo>
                    <a:pt x="89" y="0"/>
                    <a:pt x="97" y="0"/>
                    <a:pt x="105" y="1"/>
                  </a:cubicBezTo>
                  <a:cubicBezTo>
                    <a:pt x="114" y="2"/>
                    <a:pt x="122" y="3"/>
                    <a:pt x="130" y="5"/>
                  </a:cubicBezTo>
                  <a:cubicBezTo>
                    <a:pt x="139" y="7"/>
                    <a:pt x="145" y="10"/>
                    <a:pt x="150" y="14"/>
                  </a:cubicBezTo>
                  <a:cubicBezTo>
                    <a:pt x="155" y="18"/>
                    <a:pt x="158" y="22"/>
                    <a:pt x="160" y="26"/>
                  </a:cubicBezTo>
                  <a:cubicBezTo>
                    <a:pt x="161" y="31"/>
                    <a:pt x="162" y="35"/>
                    <a:pt x="160" y="39"/>
                  </a:cubicBezTo>
                  <a:cubicBezTo>
                    <a:pt x="159" y="44"/>
                    <a:pt x="156" y="47"/>
                    <a:pt x="152" y="50"/>
                  </a:cubicBezTo>
                  <a:cubicBezTo>
                    <a:pt x="148" y="54"/>
                    <a:pt x="144" y="56"/>
                    <a:pt x="138" y="57"/>
                  </a:cubicBezTo>
                  <a:cubicBezTo>
                    <a:pt x="132" y="58"/>
                    <a:pt x="126" y="58"/>
                    <a:pt x="119" y="57"/>
                  </a:cubicBezTo>
                  <a:cubicBezTo>
                    <a:pt x="116" y="56"/>
                    <a:pt x="114" y="55"/>
                    <a:pt x="112" y="55"/>
                  </a:cubicBezTo>
                  <a:cubicBezTo>
                    <a:pt x="110" y="54"/>
                    <a:pt x="108" y="54"/>
                    <a:pt x="105" y="53"/>
                  </a:cubicBezTo>
                  <a:cubicBezTo>
                    <a:pt x="103" y="53"/>
                    <a:pt x="100" y="52"/>
                    <a:pt x="97" y="52"/>
                  </a:cubicBezTo>
                  <a:cubicBezTo>
                    <a:pt x="94" y="52"/>
                    <a:pt x="90" y="52"/>
                    <a:pt x="85" y="52"/>
                  </a:cubicBezTo>
                  <a:cubicBezTo>
                    <a:pt x="77" y="52"/>
                    <a:pt x="71" y="54"/>
                    <a:pt x="66" y="58"/>
                  </a:cubicBezTo>
                  <a:cubicBezTo>
                    <a:pt x="61" y="62"/>
                    <a:pt x="58" y="67"/>
                    <a:pt x="58" y="73"/>
                  </a:cubicBezTo>
                  <a:cubicBezTo>
                    <a:pt x="57" y="78"/>
                    <a:pt x="58" y="83"/>
                    <a:pt x="61" y="88"/>
                  </a:cubicBezTo>
                  <a:cubicBezTo>
                    <a:pt x="64" y="92"/>
                    <a:pt x="70" y="95"/>
                    <a:pt x="77" y="96"/>
                  </a:cubicBezTo>
                  <a:cubicBezTo>
                    <a:pt x="93" y="98"/>
                    <a:pt x="106" y="100"/>
                    <a:pt x="119" y="103"/>
                  </a:cubicBezTo>
                  <a:cubicBezTo>
                    <a:pt x="131" y="106"/>
                    <a:pt x="141" y="110"/>
                    <a:pt x="150" y="115"/>
                  </a:cubicBezTo>
                  <a:cubicBezTo>
                    <a:pt x="159" y="121"/>
                    <a:pt x="166" y="129"/>
                    <a:pt x="171" y="139"/>
                  </a:cubicBezTo>
                  <a:cubicBezTo>
                    <a:pt x="176" y="149"/>
                    <a:pt x="179" y="162"/>
                    <a:pt x="180" y="178"/>
                  </a:cubicBezTo>
                  <a:cubicBezTo>
                    <a:pt x="181" y="192"/>
                    <a:pt x="179" y="205"/>
                    <a:pt x="174" y="215"/>
                  </a:cubicBezTo>
                  <a:cubicBezTo>
                    <a:pt x="170" y="226"/>
                    <a:pt x="163" y="234"/>
                    <a:pt x="155" y="241"/>
                  </a:cubicBezTo>
                  <a:cubicBezTo>
                    <a:pt x="147" y="248"/>
                    <a:pt x="137" y="253"/>
                    <a:pt x="126" y="257"/>
                  </a:cubicBezTo>
                  <a:cubicBezTo>
                    <a:pt x="115" y="260"/>
                    <a:pt x="103" y="261"/>
                    <a:pt x="90" y="260"/>
                  </a:cubicBezTo>
                  <a:cubicBezTo>
                    <a:pt x="83" y="260"/>
                    <a:pt x="75" y="259"/>
                    <a:pt x="67" y="258"/>
                  </a:cubicBezTo>
                  <a:cubicBezTo>
                    <a:pt x="59" y="257"/>
                    <a:pt x="52" y="255"/>
                    <a:pt x="44" y="253"/>
                  </a:cubicBezTo>
                  <a:cubicBezTo>
                    <a:pt x="36" y="251"/>
                    <a:pt x="29" y="248"/>
                    <a:pt x="23" y="244"/>
                  </a:cubicBezTo>
                  <a:cubicBezTo>
                    <a:pt x="16" y="240"/>
                    <a:pt x="10" y="236"/>
                    <a:pt x="6" y="231"/>
                  </a:cubicBezTo>
                  <a:cubicBezTo>
                    <a:pt x="2" y="226"/>
                    <a:pt x="0" y="220"/>
                    <a:pt x="0" y="213"/>
                  </a:cubicBezTo>
                  <a:cubicBezTo>
                    <a:pt x="0" y="207"/>
                    <a:pt x="2" y="201"/>
                    <a:pt x="6" y="196"/>
                  </a:cubicBezTo>
                  <a:cubicBezTo>
                    <a:pt x="9" y="191"/>
                    <a:pt x="14" y="187"/>
                    <a:pt x="19" y="185"/>
                  </a:cubicBezTo>
                  <a:cubicBezTo>
                    <a:pt x="24" y="183"/>
                    <a:pt x="30" y="183"/>
                    <a:pt x="35" y="186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5" name="Freeform 72"/>
            <p:cNvSpPr>
              <a:spLocks/>
            </p:cNvSpPr>
            <p:nvPr userDrawn="1"/>
          </p:nvSpPr>
          <p:spPr bwMode="auto">
            <a:xfrm>
              <a:off x="9732170" y="6285708"/>
              <a:ext cx="115888" cy="160338"/>
            </a:xfrm>
            <a:custGeom>
              <a:avLst/>
              <a:gdLst>
                <a:gd name="T0" fmla="*/ 107 w 191"/>
                <a:gd name="T1" fmla="*/ 266 h 266"/>
                <a:gd name="T2" fmla="*/ 58 w 191"/>
                <a:gd name="T3" fmla="*/ 256 h 266"/>
                <a:gd name="T4" fmla="*/ 25 w 191"/>
                <a:gd name="T5" fmla="*/ 227 h 266"/>
                <a:gd name="T6" fmla="*/ 6 w 191"/>
                <a:gd name="T7" fmla="*/ 185 h 266"/>
                <a:gd name="T8" fmla="*/ 0 w 191"/>
                <a:gd name="T9" fmla="*/ 134 h 266"/>
                <a:gd name="T10" fmla="*/ 6 w 191"/>
                <a:gd name="T11" fmla="*/ 84 h 266"/>
                <a:gd name="T12" fmla="*/ 25 w 191"/>
                <a:gd name="T13" fmla="*/ 41 h 266"/>
                <a:gd name="T14" fmla="*/ 59 w 191"/>
                <a:gd name="T15" fmla="*/ 11 h 266"/>
                <a:gd name="T16" fmla="*/ 107 w 191"/>
                <a:gd name="T17" fmla="*/ 2 h 266"/>
                <a:gd name="T18" fmla="*/ 143 w 191"/>
                <a:gd name="T19" fmla="*/ 10 h 266"/>
                <a:gd name="T20" fmla="*/ 175 w 191"/>
                <a:gd name="T21" fmla="*/ 30 h 266"/>
                <a:gd name="T22" fmla="*/ 183 w 191"/>
                <a:gd name="T23" fmla="*/ 44 h 266"/>
                <a:gd name="T24" fmla="*/ 183 w 191"/>
                <a:gd name="T25" fmla="*/ 59 h 266"/>
                <a:gd name="T26" fmla="*/ 176 w 191"/>
                <a:gd name="T27" fmla="*/ 73 h 266"/>
                <a:gd name="T28" fmla="*/ 162 w 191"/>
                <a:gd name="T29" fmla="*/ 81 h 266"/>
                <a:gd name="T30" fmla="*/ 147 w 191"/>
                <a:gd name="T31" fmla="*/ 79 h 266"/>
                <a:gd name="T32" fmla="*/ 136 w 191"/>
                <a:gd name="T33" fmla="*/ 71 h 266"/>
                <a:gd name="T34" fmla="*/ 124 w 191"/>
                <a:gd name="T35" fmla="*/ 62 h 266"/>
                <a:gd name="T36" fmla="*/ 107 w 191"/>
                <a:gd name="T37" fmla="*/ 58 h 266"/>
                <a:gd name="T38" fmla="*/ 84 w 191"/>
                <a:gd name="T39" fmla="*/ 68 h 266"/>
                <a:gd name="T40" fmla="*/ 72 w 191"/>
                <a:gd name="T41" fmla="*/ 87 h 266"/>
                <a:gd name="T42" fmla="*/ 66 w 191"/>
                <a:gd name="T43" fmla="*/ 110 h 266"/>
                <a:gd name="T44" fmla="*/ 65 w 191"/>
                <a:gd name="T45" fmla="*/ 134 h 266"/>
                <a:gd name="T46" fmla="*/ 66 w 191"/>
                <a:gd name="T47" fmla="*/ 159 h 266"/>
                <a:gd name="T48" fmla="*/ 72 w 191"/>
                <a:gd name="T49" fmla="*/ 183 h 266"/>
                <a:gd name="T50" fmla="*/ 85 w 191"/>
                <a:gd name="T51" fmla="*/ 202 h 266"/>
                <a:gd name="T52" fmla="*/ 107 w 191"/>
                <a:gd name="T53" fmla="*/ 209 h 266"/>
                <a:gd name="T54" fmla="*/ 119 w 191"/>
                <a:gd name="T55" fmla="*/ 207 h 266"/>
                <a:gd name="T56" fmla="*/ 127 w 191"/>
                <a:gd name="T57" fmla="*/ 200 h 266"/>
                <a:gd name="T58" fmla="*/ 133 w 191"/>
                <a:gd name="T59" fmla="*/ 192 h 266"/>
                <a:gd name="T60" fmla="*/ 140 w 191"/>
                <a:gd name="T61" fmla="*/ 182 h 266"/>
                <a:gd name="T62" fmla="*/ 150 w 191"/>
                <a:gd name="T63" fmla="*/ 175 h 266"/>
                <a:gd name="T64" fmla="*/ 162 w 191"/>
                <a:gd name="T65" fmla="*/ 175 h 266"/>
                <a:gd name="T66" fmla="*/ 175 w 191"/>
                <a:gd name="T67" fmla="*/ 181 h 266"/>
                <a:gd name="T68" fmla="*/ 187 w 191"/>
                <a:gd name="T69" fmla="*/ 190 h 266"/>
                <a:gd name="T70" fmla="*/ 189 w 191"/>
                <a:gd name="T71" fmla="*/ 209 h 266"/>
                <a:gd name="T72" fmla="*/ 177 w 191"/>
                <a:gd name="T73" fmla="*/ 234 h 266"/>
                <a:gd name="T74" fmla="*/ 149 w 191"/>
                <a:gd name="T75" fmla="*/ 257 h 266"/>
                <a:gd name="T76" fmla="*/ 107 w 191"/>
                <a:gd name="T7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1" h="266">
                  <a:moveTo>
                    <a:pt x="107" y="266"/>
                  </a:moveTo>
                  <a:cubicBezTo>
                    <a:pt x="88" y="266"/>
                    <a:pt x="72" y="263"/>
                    <a:pt x="58" y="256"/>
                  </a:cubicBezTo>
                  <a:cubicBezTo>
                    <a:pt x="45" y="248"/>
                    <a:pt x="34" y="239"/>
                    <a:pt x="25" y="227"/>
                  </a:cubicBezTo>
                  <a:cubicBezTo>
                    <a:pt x="17" y="215"/>
                    <a:pt x="10" y="201"/>
                    <a:pt x="6" y="185"/>
                  </a:cubicBezTo>
                  <a:cubicBezTo>
                    <a:pt x="2" y="169"/>
                    <a:pt x="0" y="152"/>
                    <a:pt x="0" y="134"/>
                  </a:cubicBezTo>
                  <a:cubicBezTo>
                    <a:pt x="0" y="117"/>
                    <a:pt x="2" y="101"/>
                    <a:pt x="6" y="84"/>
                  </a:cubicBezTo>
                  <a:cubicBezTo>
                    <a:pt x="10" y="68"/>
                    <a:pt x="17" y="53"/>
                    <a:pt x="25" y="41"/>
                  </a:cubicBezTo>
                  <a:cubicBezTo>
                    <a:pt x="34" y="28"/>
                    <a:pt x="45" y="18"/>
                    <a:pt x="59" y="11"/>
                  </a:cubicBezTo>
                  <a:cubicBezTo>
                    <a:pt x="72" y="3"/>
                    <a:pt x="88" y="0"/>
                    <a:pt x="107" y="2"/>
                  </a:cubicBezTo>
                  <a:cubicBezTo>
                    <a:pt x="119" y="2"/>
                    <a:pt x="132" y="5"/>
                    <a:pt x="143" y="10"/>
                  </a:cubicBezTo>
                  <a:cubicBezTo>
                    <a:pt x="155" y="14"/>
                    <a:pt x="166" y="21"/>
                    <a:pt x="175" y="30"/>
                  </a:cubicBezTo>
                  <a:cubicBezTo>
                    <a:pt x="178" y="34"/>
                    <a:pt x="181" y="39"/>
                    <a:pt x="183" y="44"/>
                  </a:cubicBezTo>
                  <a:cubicBezTo>
                    <a:pt x="184" y="49"/>
                    <a:pt x="184" y="54"/>
                    <a:pt x="183" y="59"/>
                  </a:cubicBezTo>
                  <a:cubicBezTo>
                    <a:pt x="182" y="64"/>
                    <a:pt x="180" y="69"/>
                    <a:pt x="176" y="73"/>
                  </a:cubicBezTo>
                  <a:cubicBezTo>
                    <a:pt x="173" y="77"/>
                    <a:pt x="168" y="79"/>
                    <a:pt x="162" y="81"/>
                  </a:cubicBezTo>
                  <a:cubicBezTo>
                    <a:pt x="156" y="82"/>
                    <a:pt x="150" y="82"/>
                    <a:pt x="147" y="79"/>
                  </a:cubicBezTo>
                  <a:cubicBezTo>
                    <a:pt x="143" y="77"/>
                    <a:pt x="139" y="74"/>
                    <a:pt x="136" y="71"/>
                  </a:cubicBezTo>
                  <a:cubicBezTo>
                    <a:pt x="132" y="68"/>
                    <a:pt x="129" y="64"/>
                    <a:pt x="124" y="62"/>
                  </a:cubicBezTo>
                  <a:cubicBezTo>
                    <a:pt x="120" y="59"/>
                    <a:pt x="114" y="58"/>
                    <a:pt x="107" y="58"/>
                  </a:cubicBezTo>
                  <a:cubicBezTo>
                    <a:pt x="97" y="59"/>
                    <a:pt x="90" y="62"/>
                    <a:pt x="84" y="68"/>
                  </a:cubicBezTo>
                  <a:cubicBezTo>
                    <a:pt x="79" y="73"/>
                    <a:pt x="75" y="79"/>
                    <a:pt x="72" y="87"/>
                  </a:cubicBezTo>
                  <a:cubicBezTo>
                    <a:pt x="69" y="94"/>
                    <a:pt x="67" y="102"/>
                    <a:pt x="66" y="110"/>
                  </a:cubicBezTo>
                  <a:cubicBezTo>
                    <a:pt x="65" y="119"/>
                    <a:pt x="65" y="127"/>
                    <a:pt x="65" y="134"/>
                  </a:cubicBezTo>
                  <a:cubicBezTo>
                    <a:pt x="65" y="142"/>
                    <a:pt x="65" y="150"/>
                    <a:pt x="66" y="159"/>
                  </a:cubicBezTo>
                  <a:cubicBezTo>
                    <a:pt x="67" y="168"/>
                    <a:pt x="69" y="176"/>
                    <a:pt x="72" y="183"/>
                  </a:cubicBezTo>
                  <a:cubicBezTo>
                    <a:pt x="75" y="191"/>
                    <a:pt x="79" y="197"/>
                    <a:pt x="85" y="202"/>
                  </a:cubicBezTo>
                  <a:cubicBezTo>
                    <a:pt x="91" y="207"/>
                    <a:pt x="98" y="209"/>
                    <a:pt x="107" y="209"/>
                  </a:cubicBezTo>
                  <a:cubicBezTo>
                    <a:pt x="112" y="209"/>
                    <a:pt x="116" y="208"/>
                    <a:pt x="119" y="207"/>
                  </a:cubicBezTo>
                  <a:cubicBezTo>
                    <a:pt x="122" y="205"/>
                    <a:pt x="125" y="203"/>
                    <a:pt x="127" y="200"/>
                  </a:cubicBezTo>
                  <a:cubicBezTo>
                    <a:pt x="129" y="198"/>
                    <a:pt x="131" y="195"/>
                    <a:pt x="133" y="192"/>
                  </a:cubicBezTo>
                  <a:cubicBezTo>
                    <a:pt x="135" y="188"/>
                    <a:pt x="137" y="185"/>
                    <a:pt x="140" y="182"/>
                  </a:cubicBezTo>
                  <a:cubicBezTo>
                    <a:pt x="143" y="178"/>
                    <a:pt x="146" y="176"/>
                    <a:pt x="150" y="175"/>
                  </a:cubicBezTo>
                  <a:cubicBezTo>
                    <a:pt x="154" y="174"/>
                    <a:pt x="158" y="174"/>
                    <a:pt x="162" y="175"/>
                  </a:cubicBezTo>
                  <a:cubicBezTo>
                    <a:pt x="167" y="176"/>
                    <a:pt x="171" y="178"/>
                    <a:pt x="175" y="181"/>
                  </a:cubicBezTo>
                  <a:cubicBezTo>
                    <a:pt x="179" y="184"/>
                    <a:pt x="183" y="187"/>
                    <a:pt x="187" y="190"/>
                  </a:cubicBezTo>
                  <a:cubicBezTo>
                    <a:pt x="190" y="194"/>
                    <a:pt x="191" y="200"/>
                    <a:pt x="189" y="209"/>
                  </a:cubicBezTo>
                  <a:cubicBezTo>
                    <a:pt x="188" y="217"/>
                    <a:pt x="183" y="226"/>
                    <a:pt x="177" y="234"/>
                  </a:cubicBezTo>
                  <a:cubicBezTo>
                    <a:pt x="170" y="243"/>
                    <a:pt x="161" y="250"/>
                    <a:pt x="149" y="257"/>
                  </a:cubicBezTo>
                  <a:cubicBezTo>
                    <a:pt x="138" y="263"/>
                    <a:pt x="123" y="266"/>
                    <a:pt x="107" y="266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6" name="Freeform 73"/>
            <p:cNvSpPr>
              <a:spLocks noEditPoints="1"/>
            </p:cNvSpPr>
            <p:nvPr userDrawn="1"/>
          </p:nvSpPr>
          <p:spPr bwMode="auto">
            <a:xfrm>
              <a:off x="9857583" y="6280946"/>
              <a:ext cx="131763" cy="165100"/>
            </a:xfrm>
            <a:custGeom>
              <a:avLst/>
              <a:gdLst>
                <a:gd name="T0" fmla="*/ 181 w 218"/>
                <a:gd name="T1" fmla="*/ 270 h 270"/>
                <a:gd name="T2" fmla="*/ 165 w 218"/>
                <a:gd name="T3" fmla="*/ 266 h 270"/>
                <a:gd name="T4" fmla="*/ 155 w 218"/>
                <a:gd name="T5" fmla="*/ 254 h 270"/>
                <a:gd name="T6" fmla="*/ 149 w 218"/>
                <a:gd name="T7" fmla="*/ 232 h 270"/>
                <a:gd name="T8" fmla="*/ 141 w 218"/>
                <a:gd name="T9" fmla="*/ 220 h 270"/>
                <a:gd name="T10" fmla="*/ 128 w 218"/>
                <a:gd name="T11" fmla="*/ 214 h 270"/>
                <a:gd name="T12" fmla="*/ 94 w 218"/>
                <a:gd name="T13" fmla="*/ 211 h 270"/>
                <a:gd name="T14" fmla="*/ 80 w 218"/>
                <a:gd name="T15" fmla="*/ 215 h 270"/>
                <a:gd name="T16" fmla="*/ 72 w 218"/>
                <a:gd name="T17" fmla="*/ 226 h 270"/>
                <a:gd name="T18" fmla="*/ 63 w 218"/>
                <a:gd name="T19" fmla="*/ 249 h 270"/>
                <a:gd name="T20" fmla="*/ 59 w 218"/>
                <a:gd name="T21" fmla="*/ 256 h 270"/>
                <a:gd name="T22" fmla="*/ 52 w 218"/>
                <a:gd name="T23" fmla="*/ 263 h 270"/>
                <a:gd name="T24" fmla="*/ 43 w 218"/>
                <a:gd name="T25" fmla="*/ 268 h 270"/>
                <a:gd name="T26" fmla="*/ 33 w 218"/>
                <a:gd name="T27" fmla="*/ 270 h 270"/>
                <a:gd name="T28" fmla="*/ 18 w 218"/>
                <a:gd name="T29" fmla="*/ 268 h 270"/>
                <a:gd name="T30" fmla="*/ 7 w 218"/>
                <a:gd name="T31" fmla="*/ 263 h 270"/>
                <a:gd name="T32" fmla="*/ 1 w 218"/>
                <a:gd name="T33" fmla="*/ 254 h 270"/>
                <a:gd name="T34" fmla="*/ 2 w 218"/>
                <a:gd name="T35" fmla="*/ 241 h 270"/>
                <a:gd name="T36" fmla="*/ 80 w 218"/>
                <a:gd name="T37" fmla="*/ 15 h 270"/>
                <a:gd name="T38" fmla="*/ 93 w 218"/>
                <a:gd name="T39" fmla="*/ 2 h 270"/>
                <a:gd name="T40" fmla="*/ 113 w 218"/>
                <a:gd name="T41" fmla="*/ 1 h 270"/>
                <a:gd name="T42" fmla="*/ 132 w 218"/>
                <a:gd name="T43" fmla="*/ 9 h 270"/>
                <a:gd name="T44" fmla="*/ 143 w 218"/>
                <a:gd name="T45" fmla="*/ 22 h 270"/>
                <a:gd name="T46" fmla="*/ 216 w 218"/>
                <a:gd name="T47" fmla="*/ 249 h 270"/>
                <a:gd name="T48" fmla="*/ 215 w 218"/>
                <a:gd name="T49" fmla="*/ 259 h 270"/>
                <a:gd name="T50" fmla="*/ 207 w 218"/>
                <a:gd name="T51" fmla="*/ 266 h 270"/>
                <a:gd name="T52" fmla="*/ 195 w 218"/>
                <a:gd name="T53" fmla="*/ 269 h 270"/>
                <a:gd name="T54" fmla="*/ 181 w 218"/>
                <a:gd name="T55" fmla="*/ 270 h 270"/>
                <a:gd name="T56" fmla="*/ 115 w 218"/>
                <a:gd name="T57" fmla="*/ 113 h 270"/>
                <a:gd name="T58" fmla="*/ 110 w 218"/>
                <a:gd name="T59" fmla="*/ 105 h 270"/>
                <a:gd name="T60" fmla="*/ 104 w 218"/>
                <a:gd name="T61" fmla="*/ 113 h 270"/>
                <a:gd name="T62" fmla="*/ 89 w 218"/>
                <a:gd name="T63" fmla="*/ 151 h 270"/>
                <a:gd name="T64" fmla="*/ 90 w 218"/>
                <a:gd name="T65" fmla="*/ 164 h 270"/>
                <a:gd name="T66" fmla="*/ 102 w 218"/>
                <a:gd name="T67" fmla="*/ 170 h 270"/>
                <a:gd name="T68" fmla="*/ 118 w 218"/>
                <a:gd name="T69" fmla="*/ 170 h 270"/>
                <a:gd name="T70" fmla="*/ 127 w 218"/>
                <a:gd name="T71" fmla="*/ 165 h 270"/>
                <a:gd name="T72" fmla="*/ 130 w 218"/>
                <a:gd name="T73" fmla="*/ 159 h 270"/>
                <a:gd name="T74" fmla="*/ 129 w 218"/>
                <a:gd name="T75" fmla="*/ 152 h 270"/>
                <a:gd name="T76" fmla="*/ 115 w 218"/>
                <a:gd name="T77" fmla="*/ 11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8" h="270">
                  <a:moveTo>
                    <a:pt x="181" y="270"/>
                  </a:moveTo>
                  <a:cubicBezTo>
                    <a:pt x="175" y="270"/>
                    <a:pt x="170" y="269"/>
                    <a:pt x="165" y="266"/>
                  </a:cubicBezTo>
                  <a:cubicBezTo>
                    <a:pt x="160" y="263"/>
                    <a:pt x="157" y="259"/>
                    <a:pt x="155" y="254"/>
                  </a:cubicBezTo>
                  <a:cubicBezTo>
                    <a:pt x="149" y="232"/>
                    <a:pt x="149" y="232"/>
                    <a:pt x="149" y="232"/>
                  </a:cubicBezTo>
                  <a:cubicBezTo>
                    <a:pt x="147" y="227"/>
                    <a:pt x="145" y="223"/>
                    <a:pt x="141" y="220"/>
                  </a:cubicBezTo>
                  <a:cubicBezTo>
                    <a:pt x="137" y="216"/>
                    <a:pt x="133" y="214"/>
                    <a:pt x="128" y="214"/>
                  </a:cubicBezTo>
                  <a:cubicBezTo>
                    <a:pt x="94" y="211"/>
                    <a:pt x="94" y="211"/>
                    <a:pt x="94" y="211"/>
                  </a:cubicBezTo>
                  <a:cubicBezTo>
                    <a:pt x="89" y="211"/>
                    <a:pt x="84" y="212"/>
                    <a:pt x="80" y="215"/>
                  </a:cubicBezTo>
                  <a:cubicBezTo>
                    <a:pt x="76" y="217"/>
                    <a:pt x="74" y="221"/>
                    <a:pt x="72" y="226"/>
                  </a:cubicBezTo>
                  <a:cubicBezTo>
                    <a:pt x="63" y="249"/>
                    <a:pt x="63" y="249"/>
                    <a:pt x="63" y="249"/>
                  </a:cubicBezTo>
                  <a:cubicBezTo>
                    <a:pt x="62" y="251"/>
                    <a:pt x="60" y="253"/>
                    <a:pt x="59" y="256"/>
                  </a:cubicBezTo>
                  <a:cubicBezTo>
                    <a:pt x="57" y="258"/>
                    <a:pt x="54" y="261"/>
                    <a:pt x="52" y="263"/>
                  </a:cubicBezTo>
                  <a:cubicBezTo>
                    <a:pt x="49" y="265"/>
                    <a:pt x="46" y="267"/>
                    <a:pt x="43" y="268"/>
                  </a:cubicBezTo>
                  <a:cubicBezTo>
                    <a:pt x="40" y="269"/>
                    <a:pt x="37" y="270"/>
                    <a:pt x="33" y="270"/>
                  </a:cubicBezTo>
                  <a:cubicBezTo>
                    <a:pt x="27" y="270"/>
                    <a:pt x="22" y="269"/>
                    <a:pt x="18" y="268"/>
                  </a:cubicBezTo>
                  <a:cubicBezTo>
                    <a:pt x="13" y="267"/>
                    <a:pt x="9" y="265"/>
                    <a:pt x="7" y="263"/>
                  </a:cubicBezTo>
                  <a:cubicBezTo>
                    <a:pt x="4" y="261"/>
                    <a:pt x="2" y="258"/>
                    <a:pt x="1" y="254"/>
                  </a:cubicBezTo>
                  <a:cubicBezTo>
                    <a:pt x="0" y="250"/>
                    <a:pt x="0" y="246"/>
                    <a:pt x="2" y="24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2" y="8"/>
                    <a:pt x="87" y="4"/>
                    <a:pt x="93" y="2"/>
                  </a:cubicBezTo>
                  <a:cubicBezTo>
                    <a:pt x="99" y="0"/>
                    <a:pt x="106" y="0"/>
                    <a:pt x="113" y="1"/>
                  </a:cubicBezTo>
                  <a:cubicBezTo>
                    <a:pt x="119" y="2"/>
                    <a:pt x="126" y="5"/>
                    <a:pt x="132" y="9"/>
                  </a:cubicBezTo>
                  <a:cubicBezTo>
                    <a:pt x="138" y="13"/>
                    <a:pt x="141" y="17"/>
                    <a:pt x="143" y="22"/>
                  </a:cubicBezTo>
                  <a:cubicBezTo>
                    <a:pt x="216" y="249"/>
                    <a:pt x="216" y="249"/>
                    <a:pt x="216" y="249"/>
                  </a:cubicBezTo>
                  <a:cubicBezTo>
                    <a:pt x="218" y="253"/>
                    <a:pt x="217" y="256"/>
                    <a:pt x="215" y="259"/>
                  </a:cubicBezTo>
                  <a:cubicBezTo>
                    <a:pt x="214" y="262"/>
                    <a:pt x="211" y="264"/>
                    <a:pt x="207" y="266"/>
                  </a:cubicBezTo>
                  <a:cubicBezTo>
                    <a:pt x="204" y="267"/>
                    <a:pt x="200" y="268"/>
                    <a:pt x="195" y="269"/>
                  </a:cubicBezTo>
                  <a:cubicBezTo>
                    <a:pt x="190" y="270"/>
                    <a:pt x="185" y="270"/>
                    <a:pt x="181" y="270"/>
                  </a:cubicBezTo>
                  <a:close/>
                  <a:moveTo>
                    <a:pt x="115" y="113"/>
                  </a:moveTo>
                  <a:cubicBezTo>
                    <a:pt x="114" y="108"/>
                    <a:pt x="112" y="106"/>
                    <a:pt x="110" y="105"/>
                  </a:cubicBezTo>
                  <a:cubicBezTo>
                    <a:pt x="108" y="105"/>
                    <a:pt x="106" y="108"/>
                    <a:pt x="104" y="113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88" y="156"/>
                    <a:pt x="88" y="160"/>
                    <a:pt x="90" y="164"/>
                  </a:cubicBezTo>
                  <a:cubicBezTo>
                    <a:pt x="93" y="167"/>
                    <a:pt x="97" y="169"/>
                    <a:pt x="102" y="170"/>
                  </a:cubicBezTo>
                  <a:cubicBezTo>
                    <a:pt x="108" y="171"/>
                    <a:pt x="114" y="170"/>
                    <a:pt x="118" y="170"/>
                  </a:cubicBezTo>
                  <a:cubicBezTo>
                    <a:pt x="122" y="169"/>
                    <a:pt x="125" y="167"/>
                    <a:pt x="127" y="165"/>
                  </a:cubicBezTo>
                  <a:cubicBezTo>
                    <a:pt x="129" y="164"/>
                    <a:pt x="130" y="162"/>
                    <a:pt x="130" y="159"/>
                  </a:cubicBezTo>
                  <a:cubicBezTo>
                    <a:pt x="130" y="157"/>
                    <a:pt x="130" y="154"/>
                    <a:pt x="129" y="152"/>
                  </a:cubicBezTo>
                  <a:lnTo>
                    <a:pt x="115" y="113"/>
                  </a:ln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7" name="Freeform 74"/>
            <p:cNvSpPr>
              <a:spLocks/>
            </p:cNvSpPr>
            <p:nvPr userDrawn="1"/>
          </p:nvSpPr>
          <p:spPr bwMode="auto">
            <a:xfrm>
              <a:off x="10005220" y="6284121"/>
              <a:ext cx="103188" cy="161925"/>
            </a:xfrm>
            <a:custGeom>
              <a:avLst/>
              <a:gdLst>
                <a:gd name="T0" fmla="*/ 170 w 170"/>
                <a:gd name="T1" fmla="*/ 243 h 265"/>
                <a:gd name="T2" fmla="*/ 164 w 170"/>
                <a:gd name="T3" fmla="*/ 256 h 265"/>
                <a:gd name="T4" fmla="*/ 151 w 170"/>
                <a:gd name="T5" fmla="*/ 261 h 265"/>
                <a:gd name="T6" fmla="*/ 29 w 170"/>
                <a:gd name="T7" fmla="*/ 264 h 265"/>
                <a:gd name="T8" fmla="*/ 16 w 170"/>
                <a:gd name="T9" fmla="*/ 259 h 265"/>
                <a:gd name="T10" fmla="*/ 10 w 170"/>
                <a:gd name="T11" fmla="*/ 246 h 265"/>
                <a:gd name="T12" fmla="*/ 1 w 170"/>
                <a:gd name="T13" fmla="*/ 22 h 265"/>
                <a:gd name="T14" fmla="*/ 5 w 170"/>
                <a:gd name="T15" fmla="*/ 10 h 265"/>
                <a:gd name="T16" fmla="*/ 17 w 170"/>
                <a:gd name="T17" fmla="*/ 3 h 265"/>
                <a:gd name="T18" fmla="*/ 32 w 170"/>
                <a:gd name="T19" fmla="*/ 0 h 265"/>
                <a:gd name="T20" fmla="*/ 48 w 170"/>
                <a:gd name="T21" fmla="*/ 3 h 265"/>
                <a:gd name="T22" fmla="*/ 60 w 170"/>
                <a:gd name="T23" fmla="*/ 11 h 265"/>
                <a:gd name="T24" fmla="*/ 66 w 170"/>
                <a:gd name="T25" fmla="*/ 25 h 265"/>
                <a:gd name="T26" fmla="*/ 66 w 170"/>
                <a:gd name="T27" fmla="*/ 48 h 265"/>
                <a:gd name="T28" fmla="*/ 67 w 170"/>
                <a:gd name="T29" fmla="*/ 80 h 265"/>
                <a:gd name="T30" fmla="*/ 66 w 170"/>
                <a:gd name="T31" fmla="*/ 117 h 265"/>
                <a:gd name="T32" fmla="*/ 66 w 170"/>
                <a:gd name="T33" fmla="*/ 152 h 265"/>
                <a:gd name="T34" fmla="*/ 66 w 170"/>
                <a:gd name="T35" fmla="*/ 180 h 265"/>
                <a:gd name="T36" fmla="*/ 66 w 170"/>
                <a:gd name="T37" fmla="*/ 194 h 265"/>
                <a:gd name="T38" fmla="*/ 71 w 170"/>
                <a:gd name="T39" fmla="*/ 206 h 265"/>
                <a:gd name="T40" fmla="*/ 84 w 170"/>
                <a:gd name="T41" fmla="*/ 210 h 265"/>
                <a:gd name="T42" fmla="*/ 119 w 170"/>
                <a:gd name="T43" fmla="*/ 206 h 265"/>
                <a:gd name="T44" fmla="*/ 147 w 170"/>
                <a:gd name="T45" fmla="*/ 207 h 265"/>
                <a:gd name="T46" fmla="*/ 164 w 170"/>
                <a:gd name="T47" fmla="*/ 217 h 265"/>
                <a:gd name="T48" fmla="*/ 170 w 170"/>
                <a:gd name="T49" fmla="*/ 24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0" h="265">
                  <a:moveTo>
                    <a:pt x="170" y="243"/>
                  </a:moveTo>
                  <a:cubicBezTo>
                    <a:pt x="170" y="248"/>
                    <a:pt x="168" y="253"/>
                    <a:pt x="164" y="256"/>
                  </a:cubicBezTo>
                  <a:cubicBezTo>
                    <a:pt x="161" y="259"/>
                    <a:pt x="156" y="261"/>
                    <a:pt x="151" y="261"/>
                  </a:cubicBezTo>
                  <a:cubicBezTo>
                    <a:pt x="29" y="264"/>
                    <a:pt x="29" y="264"/>
                    <a:pt x="29" y="264"/>
                  </a:cubicBezTo>
                  <a:cubicBezTo>
                    <a:pt x="24" y="265"/>
                    <a:pt x="19" y="263"/>
                    <a:pt x="16" y="259"/>
                  </a:cubicBezTo>
                  <a:cubicBezTo>
                    <a:pt x="12" y="255"/>
                    <a:pt x="10" y="251"/>
                    <a:pt x="10" y="24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17"/>
                    <a:pt x="2" y="13"/>
                    <a:pt x="5" y="10"/>
                  </a:cubicBezTo>
                  <a:cubicBezTo>
                    <a:pt x="8" y="7"/>
                    <a:pt x="12" y="4"/>
                    <a:pt x="17" y="3"/>
                  </a:cubicBezTo>
                  <a:cubicBezTo>
                    <a:pt x="21" y="1"/>
                    <a:pt x="26" y="0"/>
                    <a:pt x="32" y="0"/>
                  </a:cubicBezTo>
                  <a:cubicBezTo>
                    <a:pt x="38" y="0"/>
                    <a:pt x="43" y="1"/>
                    <a:pt x="48" y="3"/>
                  </a:cubicBezTo>
                  <a:cubicBezTo>
                    <a:pt x="52" y="5"/>
                    <a:pt x="57" y="8"/>
                    <a:pt x="60" y="11"/>
                  </a:cubicBezTo>
                  <a:cubicBezTo>
                    <a:pt x="63" y="15"/>
                    <a:pt x="65" y="19"/>
                    <a:pt x="66" y="25"/>
                  </a:cubicBezTo>
                  <a:cubicBezTo>
                    <a:pt x="66" y="30"/>
                    <a:pt x="66" y="38"/>
                    <a:pt x="66" y="48"/>
                  </a:cubicBezTo>
                  <a:cubicBezTo>
                    <a:pt x="66" y="58"/>
                    <a:pt x="67" y="69"/>
                    <a:pt x="67" y="80"/>
                  </a:cubicBezTo>
                  <a:cubicBezTo>
                    <a:pt x="67" y="92"/>
                    <a:pt x="67" y="104"/>
                    <a:pt x="66" y="117"/>
                  </a:cubicBezTo>
                  <a:cubicBezTo>
                    <a:pt x="66" y="130"/>
                    <a:pt x="66" y="141"/>
                    <a:pt x="66" y="152"/>
                  </a:cubicBezTo>
                  <a:cubicBezTo>
                    <a:pt x="66" y="163"/>
                    <a:pt x="66" y="172"/>
                    <a:pt x="66" y="180"/>
                  </a:cubicBezTo>
                  <a:cubicBezTo>
                    <a:pt x="66" y="187"/>
                    <a:pt x="66" y="192"/>
                    <a:pt x="66" y="194"/>
                  </a:cubicBezTo>
                  <a:cubicBezTo>
                    <a:pt x="66" y="199"/>
                    <a:pt x="67" y="203"/>
                    <a:pt x="71" y="206"/>
                  </a:cubicBezTo>
                  <a:cubicBezTo>
                    <a:pt x="75" y="209"/>
                    <a:pt x="79" y="210"/>
                    <a:pt x="84" y="210"/>
                  </a:cubicBezTo>
                  <a:cubicBezTo>
                    <a:pt x="97" y="209"/>
                    <a:pt x="108" y="208"/>
                    <a:pt x="119" y="206"/>
                  </a:cubicBezTo>
                  <a:cubicBezTo>
                    <a:pt x="130" y="205"/>
                    <a:pt x="139" y="205"/>
                    <a:pt x="147" y="207"/>
                  </a:cubicBezTo>
                  <a:cubicBezTo>
                    <a:pt x="154" y="208"/>
                    <a:pt x="160" y="211"/>
                    <a:pt x="164" y="217"/>
                  </a:cubicBezTo>
                  <a:cubicBezTo>
                    <a:pt x="169" y="222"/>
                    <a:pt x="170" y="231"/>
                    <a:pt x="170" y="243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8" name="Freeform 75"/>
            <p:cNvSpPr>
              <a:spLocks/>
            </p:cNvSpPr>
            <p:nvPr userDrawn="1"/>
          </p:nvSpPr>
          <p:spPr bwMode="auto">
            <a:xfrm>
              <a:off x="10127458" y="6287296"/>
              <a:ext cx="41275" cy="155575"/>
            </a:xfrm>
            <a:custGeom>
              <a:avLst/>
              <a:gdLst>
                <a:gd name="T0" fmla="*/ 4 w 68"/>
                <a:gd name="T1" fmla="*/ 238 h 256"/>
                <a:gd name="T2" fmla="*/ 0 w 68"/>
                <a:gd name="T3" fmla="*/ 26 h 256"/>
                <a:gd name="T4" fmla="*/ 2 w 68"/>
                <a:gd name="T5" fmla="*/ 13 h 256"/>
                <a:gd name="T6" fmla="*/ 10 w 68"/>
                <a:gd name="T7" fmla="*/ 6 h 256"/>
                <a:gd name="T8" fmla="*/ 21 w 68"/>
                <a:gd name="T9" fmla="*/ 1 h 256"/>
                <a:gd name="T10" fmla="*/ 33 w 68"/>
                <a:gd name="T11" fmla="*/ 0 h 256"/>
                <a:gd name="T12" fmla="*/ 46 w 68"/>
                <a:gd name="T13" fmla="*/ 1 h 256"/>
                <a:gd name="T14" fmla="*/ 57 w 68"/>
                <a:gd name="T15" fmla="*/ 4 h 256"/>
                <a:gd name="T16" fmla="*/ 65 w 68"/>
                <a:gd name="T17" fmla="*/ 10 h 256"/>
                <a:gd name="T18" fmla="*/ 68 w 68"/>
                <a:gd name="T19" fmla="*/ 20 h 256"/>
                <a:gd name="T20" fmla="*/ 64 w 68"/>
                <a:gd name="T21" fmla="*/ 233 h 256"/>
                <a:gd name="T22" fmla="*/ 54 w 68"/>
                <a:gd name="T23" fmla="*/ 249 h 256"/>
                <a:gd name="T24" fmla="*/ 34 w 68"/>
                <a:gd name="T25" fmla="*/ 255 h 256"/>
                <a:gd name="T26" fmla="*/ 13 w 68"/>
                <a:gd name="T27" fmla="*/ 252 h 256"/>
                <a:gd name="T28" fmla="*/ 4 w 68"/>
                <a:gd name="T29" fmla="*/ 23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256">
                  <a:moveTo>
                    <a:pt x="4" y="238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1"/>
                    <a:pt x="1" y="17"/>
                    <a:pt x="2" y="13"/>
                  </a:cubicBezTo>
                  <a:cubicBezTo>
                    <a:pt x="4" y="10"/>
                    <a:pt x="7" y="8"/>
                    <a:pt x="10" y="6"/>
                  </a:cubicBezTo>
                  <a:cubicBezTo>
                    <a:pt x="13" y="3"/>
                    <a:pt x="17" y="2"/>
                    <a:pt x="21" y="1"/>
                  </a:cubicBezTo>
                  <a:cubicBezTo>
                    <a:pt x="25" y="1"/>
                    <a:pt x="29" y="0"/>
                    <a:pt x="33" y="0"/>
                  </a:cubicBezTo>
                  <a:cubicBezTo>
                    <a:pt x="38" y="0"/>
                    <a:pt x="42" y="0"/>
                    <a:pt x="46" y="1"/>
                  </a:cubicBezTo>
                  <a:cubicBezTo>
                    <a:pt x="50" y="1"/>
                    <a:pt x="54" y="2"/>
                    <a:pt x="57" y="4"/>
                  </a:cubicBezTo>
                  <a:cubicBezTo>
                    <a:pt x="61" y="5"/>
                    <a:pt x="63" y="7"/>
                    <a:pt x="65" y="10"/>
                  </a:cubicBezTo>
                  <a:cubicBezTo>
                    <a:pt x="67" y="13"/>
                    <a:pt x="68" y="16"/>
                    <a:pt x="68" y="20"/>
                  </a:cubicBezTo>
                  <a:cubicBezTo>
                    <a:pt x="64" y="233"/>
                    <a:pt x="64" y="233"/>
                    <a:pt x="64" y="233"/>
                  </a:cubicBezTo>
                  <a:cubicBezTo>
                    <a:pt x="63" y="240"/>
                    <a:pt x="60" y="246"/>
                    <a:pt x="54" y="249"/>
                  </a:cubicBezTo>
                  <a:cubicBezTo>
                    <a:pt x="48" y="253"/>
                    <a:pt x="41" y="255"/>
                    <a:pt x="34" y="255"/>
                  </a:cubicBezTo>
                  <a:cubicBezTo>
                    <a:pt x="26" y="256"/>
                    <a:pt x="19" y="255"/>
                    <a:pt x="13" y="252"/>
                  </a:cubicBezTo>
                  <a:cubicBezTo>
                    <a:pt x="7" y="249"/>
                    <a:pt x="4" y="244"/>
                    <a:pt x="4" y="238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59" name="Freeform 76"/>
            <p:cNvSpPr>
              <a:spLocks/>
            </p:cNvSpPr>
            <p:nvPr userDrawn="1"/>
          </p:nvSpPr>
          <p:spPr bwMode="auto">
            <a:xfrm>
              <a:off x="10197308" y="6285708"/>
              <a:ext cx="120650" cy="160338"/>
            </a:xfrm>
            <a:custGeom>
              <a:avLst/>
              <a:gdLst>
                <a:gd name="T0" fmla="*/ 0 w 198"/>
                <a:gd name="T1" fmla="*/ 32 h 265"/>
                <a:gd name="T2" fmla="*/ 7 w 198"/>
                <a:gd name="T3" fmla="*/ 15 h 265"/>
                <a:gd name="T4" fmla="*/ 24 w 198"/>
                <a:gd name="T5" fmla="*/ 7 h 265"/>
                <a:gd name="T6" fmla="*/ 48 w 198"/>
                <a:gd name="T7" fmla="*/ 11 h 265"/>
                <a:gd name="T8" fmla="*/ 62 w 198"/>
                <a:gd name="T9" fmla="*/ 25 h 265"/>
                <a:gd name="T10" fmla="*/ 134 w 198"/>
                <a:gd name="T11" fmla="*/ 156 h 265"/>
                <a:gd name="T12" fmla="*/ 142 w 198"/>
                <a:gd name="T13" fmla="*/ 165 h 265"/>
                <a:gd name="T14" fmla="*/ 145 w 198"/>
                <a:gd name="T15" fmla="*/ 154 h 265"/>
                <a:gd name="T16" fmla="*/ 140 w 198"/>
                <a:gd name="T17" fmla="*/ 23 h 265"/>
                <a:gd name="T18" fmla="*/ 142 w 198"/>
                <a:gd name="T19" fmla="*/ 14 h 265"/>
                <a:gd name="T20" fmla="*/ 149 w 198"/>
                <a:gd name="T21" fmla="*/ 6 h 265"/>
                <a:gd name="T22" fmla="*/ 160 w 198"/>
                <a:gd name="T23" fmla="*/ 1 h 265"/>
                <a:gd name="T24" fmla="*/ 176 w 198"/>
                <a:gd name="T25" fmla="*/ 1 h 265"/>
                <a:gd name="T26" fmla="*/ 192 w 198"/>
                <a:gd name="T27" fmla="*/ 10 h 265"/>
                <a:gd name="T28" fmla="*/ 198 w 198"/>
                <a:gd name="T29" fmla="*/ 26 h 265"/>
                <a:gd name="T30" fmla="*/ 192 w 198"/>
                <a:gd name="T31" fmla="*/ 242 h 265"/>
                <a:gd name="T32" fmla="*/ 183 w 198"/>
                <a:gd name="T33" fmla="*/ 259 h 265"/>
                <a:gd name="T34" fmla="*/ 158 w 198"/>
                <a:gd name="T35" fmla="*/ 265 h 265"/>
                <a:gd name="T36" fmla="*/ 138 w 198"/>
                <a:gd name="T37" fmla="*/ 258 h 265"/>
                <a:gd name="T38" fmla="*/ 123 w 198"/>
                <a:gd name="T39" fmla="*/ 244 h 265"/>
                <a:gd name="T40" fmla="*/ 71 w 198"/>
                <a:gd name="T41" fmla="*/ 154 h 265"/>
                <a:gd name="T42" fmla="*/ 63 w 198"/>
                <a:gd name="T43" fmla="*/ 147 h 265"/>
                <a:gd name="T44" fmla="*/ 61 w 198"/>
                <a:gd name="T45" fmla="*/ 157 h 265"/>
                <a:gd name="T46" fmla="*/ 67 w 198"/>
                <a:gd name="T47" fmla="*/ 242 h 265"/>
                <a:gd name="T48" fmla="*/ 59 w 198"/>
                <a:gd name="T49" fmla="*/ 258 h 265"/>
                <a:gd name="T50" fmla="*/ 36 w 198"/>
                <a:gd name="T51" fmla="*/ 265 h 265"/>
                <a:gd name="T52" fmla="*/ 22 w 198"/>
                <a:gd name="T53" fmla="*/ 263 h 265"/>
                <a:gd name="T54" fmla="*/ 11 w 198"/>
                <a:gd name="T55" fmla="*/ 258 h 265"/>
                <a:gd name="T56" fmla="*/ 3 w 198"/>
                <a:gd name="T57" fmla="*/ 251 h 265"/>
                <a:gd name="T58" fmla="*/ 0 w 198"/>
                <a:gd name="T59" fmla="*/ 242 h 265"/>
                <a:gd name="T60" fmla="*/ 0 w 198"/>
                <a:gd name="T61" fmla="*/ 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8" h="265">
                  <a:moveTo>
                    <a:pt x="0" y="32"/>
                  </a:moveTo>
                  <a:cubicBezTo>
                    <a:pt x="0" y="26"/>
                    <a:pt x="3" y="20"/>
                    <a:pt x="7" y="15"/>
                  </a:cubicBezTo>
                  <a:cubicBezTo>
                    <a:pt x="12" y="10"/>
                    <a:pt x="17" y="8"/>
                    <a:pt x="24" y="7"/>
                  </a:cubicBezTo>
                  <a:cubicBezTo>
                    <a:pt x="33" y="6"/>
                    <a:pt x="41" y="7"/>
                    <a:pt x="48" y="11"/>
                  </a:cubicBezTo>
                  <a:cubicBezTo>
                    <a:pt x="54" y="15"/>
                    <a:pt x="59" y="20"/>
                    <a:pt x="62" y="25"/>
                  </a:cubicBezTo>
                  <a:cubicBezTo>
                    <a:pt x="134" y="156"/>
                    <a:pt x="134" y="156"/>
                    <a:pt x="134" y="156"/>
                  </a:cubicBezTo>
                  <a:cubicBezTo>
                    <a:pt x="137" y="162"/>
                    <a:pt x="140" y="165"/>
                    <a:pt x="142" y="165"/>
                  </a:cubicBezTo>
                  <a:cubicBezTo>
                    <a:pt x="144" y="164"/>
                    <a:pt x="145" y="161"/>
                    <a:pt x="145" y="154"/>
                  </a:cubicBezTo>
                  <a:cubicBezTo>
                    <a:pt x="140" y="23"/>
                    <a:pt x="140" y="23"/>
                    <a:pt x="140" y="23"/>
                  </a:cubicBezTo>
                  <a:cubicBezTo>
                    <a:pt x="140" y="20"/>
                    <a:pt x="141" y="17"/>
                    <a:pt x="142" y="14"/>
                  </a:cubicBezTo>
                  <a:cubicBezTo>
                    <a:pt x="144" y="11"/>
                    <a:pt x="146" y="8"/>
                    <a:pt x="149" y="6"/>
                  </a:cubicBezTo>
                  <a:cubicBezTo>
                    <a:pt x="151" y="4"/>
                    <a:pt x="155" y="2"/>
                    <a:pt x="160" y="1"/>
                  </a:cubicBezTo>
                  <a:cubicBezTo>
                    <a:pt x="164" y="0"/>
                    <a:pt x="170" y="0"/>
                    <a:pt x="176" y="1"/>
                  </a:cubicBezTo>
                  <a:cubicBezTo>
                    <a:pt x="183" y="2"/>
                    <a:pt x="188" y="5"/>
                    <a:pt x="192" y="10"/>
                  </a:cubicBezTo>
                  <a:cubicBezTo>
                    <a:pt x="196" y="14"/>
                    <a:pt x="198" y="20"/>
                    <a:pt x="198" y="26"/>
                  </a:cubicBezTo>
                  <a:cubicBezTo>
                    <a:pt x="192" y="242"/>
                    <a:pt x="192" y="242"/>
                    <a:pt x="192" y="242"/>
                  </a:cubicBezTo>
                  <a:cubicBezTo>
                    <a:pt x="192" y="249"/>
                    <a:pt x="189" y="254"/>
                    <a:pt x="183" y="259"/>
                  </a:cubicBezTo>
                  <a:cubicBezTo>
                    <a:pt x="177" y="263"/>
                    <a:pt x="168" y="265"/>
                    <a:pt x="158" y="265"/>
                  </a:cubicBezTo>
                  <a:cubicBezTo>
                    <a:pt x="151" y="264"/>
                    <a:pt x="145" y="262"/>
                    <a:pt x="138" y="258"/>
                  </a:cubicBezTo>
                  <a:cubicBezTo>
                    <a:pt x="131" y="255"/>
                    <a:pt x="127" y="250"/>
                    <a:pt x="123" y="244"/>
                  </a:cubicBezTo>
                  <a:cubicBezTo>
                    <a:pt x="71" y="154"/>
                    <a:pt x="71" y="154"/>
                    <a:pt x="71" y="154"/>
                  </a:cubicBezTo>
                  <a:cubicBezTo>
                    <a:pt x="68" y="149"/>
                    <a:pt x="65" y="146"/>
                    <a:pt x="63" y="147"/>
                  </a:cubicBezTo>
                  <a:cubicBezTo>
                    <a:pt x="62" y="147"/>
                    <a:pt x="61" y="151"/>
                    <a:pt x="61" y="157"/>
                  </a:cubicBezTo>
                  <a:cubicBezTo>
                    <a:pt x="67" y="242"/>
                    <a:pt x="67" y="242"/>
                    <a:pt x="67" y="242"/>
                  </a:cubicBezTo>
                  <a:cubicBezTo>
                    <a:pt x="68" y="248"/>
                    <a:pt x="65" y="253"/>
                    <a:pt x="59" y="258"/>
                  </a:cubicBezTo>
                  <a:cubicBezTo>
                    <a:pt x="53" y="262"/>
                    <a:pt x="46" y="265"/>
                    <a:pt x="36" y="265"/>
                  </a:cubicBezTo>
                  <a:cubicBezTo>
                    <a:pt x="31" y="265"/>
                    <a:pt x="27" y="264"/>
                    <a:pt x="22" y="263"/>
                  </a:cubicBezTo>
                  <a:cubicBezTo>
                    <a:pt x="18" y="262"/>
                    <a:pt x="14" y="260"/>
                    <a:pt x="11" y="258"/>
                  </a:cubicBezTo>
                  <a:cubicBezTo>
                    <a:pt x="7" y="256"/>
                    <a:pt x="5" y="253"/>
                    <a:pt x="3" y="251"/>
                  </a:cubicBezTo>
                  <a:cubicBezTo>
                    <a:pt x="1" y="248"/>
                    <a:pt x="0" y="245"/>
                    <a:pt x="0" y="242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60" name="Freeform 77"/>
            <p:cNvSpPr>
              <a:spLocks/>
            </p:cNvSpPr>
            <p:nvPr userDrawn="1"/>
          </p:nvSpPr>
          <p:spPr bwMode="auto">
            <a:xfrm>
              <a:off x="10340183" y="6285708"/>
              <a:ext cx="123825" cy="160338"/>
            </a:xfrm>
            <a:custGeom>
              <a:avLst/>
              <a:gdLst>
                <a:gd name="T0" fmla="*/ 101 w 203"/>
                <a:gd name="T1" fmla="*/ 144 h 264"/>
                <a:gd name="T2" fmla="*/ 103 w 203"/>
                <a:gd name="T3" fmla="*/ 135 h 264"/>
                <a:gd name="T4" fmla="*/ 107 w 203"/>
                <a:gd name="T5" fmla="*/ 126 h 264"/>
                <a:gd name="T6" fmla="*/ 116 w 203"/>
                <a:gd name="T7" fmla="*/ 119 h 264"/>
                <a:gd name="T8" fmla="*/ 133 w 203"/>
                <a:gd name="T9" fmla="*/ 118 h 264"/>
                <a:gd name="T10" fmla="*/ 185 w 203"/>
                <a:gd name="T11" fmla="*/ 125 h 264"/>
                <a:gd name="T12" fmla="*/ 199 w 203"/>
                <a:gd name="T13" fmla="*/ 134 h 264"/>
                <a:gd name="T14" fmla="*/ 203 w 203"/>
                <a:gd name="T15" fmla="*/ 149 h 264"/>
                <a:gd name="T16" fmla="*/ 177 w 203"/>
                <a:gd name="T17" fmla="*/ 236 h 264"/>
                <a:gd name="T18" fmla="*/ 101 w 203"/>
                <a:gd name="T19" fmla="*/ 264 h 264"/>
                <a:gd name="T20" fmla="*/ 54 w 203"/>
                <a:gd name="T21" fmla="*/ 253 h 264"/>
                <a:gd name="T22" fmla="*/ 23 w 203"/>
                <a:gd name="T23" fmla="*/ 223 h 264"/>
                <a:gd name="T24" fmla="*/ 5 w 203"/>
                <a:gd name="T25" fmla="*/ 181 h 264"/>
                <a:gd name="T26" fmla="*/ 0 w 203"/>
                <a:gd name="T27" fmla="*/ 132 h 264"/>
                <a:gd name="T28" fmla="*/ 4 w 203"/>
                <a:gd name="T29" fmla="*/ 82 h 264"/>
                <a:gd name="T30" fmla="*/ 21 w 203"/>
                <a:gd name="T31" fmla="*/ 40 h 264"/>
                <a:gd name="T32" fmla="*/ 52 w 203"/>
                <a:gd name="T33" fmla="*/ 11 h 264"/>
                <a:gd name="T34" fmla="*/ 101 w 203"/>
                <a:gd name="T35" fmla="*/ 0 h 264"/>
                <a:gd name="T36" fmla="*/ 135 w 203"/>
                <a:gd name="T37" fmla="*/ 4 h 264"/>
                <a:gd name="T38" fmla="*/ 160 w 203"/>
                <a:gd name="T39" fmla="*/ 14 h 264"/>
                <a:gd name="T40" fmla="*/ 178 w 203"/>
                <a:gd name="T41" fmla="*/ 29 h 264"/>
                <a:gd name="T42" fmla="*/ 187 w 203"/>
                <a:gd name="T43" fmla="*/ 47 h 264"/>
                <a:gd name="T44" fmla="*/ 184 w 203"/>
                <a:gd name="T45" fmla="*/ 67 h 264"/>
                <a:gd name="T46" fmla="*/ 171 w 203"/>
                <a:gd name="T47" fmla="*/ 78 h 264"/>
                <a:gd name="T48" fmla="*/ 153 w 203"/>
                <a:gd name="T49" fmla="*/ 82 h 264"/>
                <a:gd name="T50" fmla="*/ 135 w 203"/>
                <a:gd name="T51" fmla="*/ 77 h 264"/>
                <a:gd name="T52" fmla="*/ 127 w 203"/>
                <a:gd name="T53" fmla="*/ 70 h 264"/>
                <a:gd name="T54" fmla="*/ 120 w 203"/>
                <a:gd name="T55" fmla="*/ 64 h 264"/>
                <a:gd name="T56" fmla="*/ 113 w 203"/>
                <a:gd name="T57" fmla="*/ 59 h 264"/>
                <a:gd name="T58" fmla="*/ 101 w 203"/>
                <a:gd name="T59" fmla="*/ 57 h 264"/>
                <a:gd name="T60" fmla="*/ 79 w 203"/>
                <a:gd name="T61" fmla="*/ 65 h 264"/>
                <a:gd name="T62" fmla="*/ 67 w 203"/>
                <a:gd name="T63" fmla="*/ 85 h 264"/>
                <a:gd name="T64" fmla="*/ 61 w 203"/>
                <a:gd name="T65" fmla="*/ 109 h 264"/>
                <a:gd name="T66" fmla="*/ 59 w 203"/>
                <a:gd name="T67" fmla="*/ 132 h 264"/>
                <a:gd name="T68" fmla="*/ 61 w 203"/>
                <a:gd name="T69" fmla="*/ 158 h 264"/>
                <a:gd name="T70" fmla="*/ 67 w 203"/>
                <a:gd name="T71" fmla="*/ 182 h 264"/>
                <a:gd name="T72" fmla="*/ 81 w 203"/>
                <a:gd name="T73" fmla="*/ 201 h 264"/>
                <a:gd name="T74" fmla="*/ 103 w 203"/>
                <a:gd name="T75" fmla="*/ 208 h 264"/>
                <a:gd name="T76" fmla="*/ 116 w 203"/>
                <a:gd name="T77" fmla="*/ 206 h 264"/>
                <a:gd name="T78" fmla="*/ 128 w 203"/>
                <a:gd name="T79" fmla="*/ 200 h 264"/>
                <a:gd name="T80" fmla="*/ 136 w 203"/>
                <a:gd name="T81" fmla="*/ 192 h 264"/>
                <a:gd name="T82" fmla="*/ 140 w 203"/>
                <a:gd name="T83" fmla="*/ 180 h 264"/>
                <a:gd name="T84" fmla="*/ 135 w 203"/>
                <a:gd name="T85" fmla="*/ 172 h 264"/>
                <a:gd name="T86" fmla="*/ 120 w 203"/>
                <a:gd name="T87" fmla="*/ 171 h 264"/>
                <a:gd name="T88" fmla="*/ 112 w 203"/>
                <a:gd name="T89" fmla="*/ 170 h 264"/>
                <a:gd name="T90" fmla="*/ 106 w 203"/>
                <a:gd name="T91" fmla="*/ 166 h 264"/>
                <a:gd name="T92" fmla="*/ 103 w 203"/>
                <a:gd name="T93" fmla="*/ 158 h 264"/>
                <a:gd name="T94" fmla="*/ 101 w 203"/>
                <a:gd name="T95" fmla="*/ 14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3" h="264">
                  <a:moveTo>
                    <a:pt x="101" y="144"/>
                  </a:moveTo>
                  <a:cubicBezTo>
                    <a:pt x="101" y="141"/>
                    <a:pt x="102" y="138"/>
                    <a:pt x="103" y="135"/>
                  </a:cubicBezTo>
                  <a:cubicBezTo>
                    <a:pt x="103" y="132"/>
                    <a:pt x="105" y="128"/>
                    <a:pt x="107" y="126"/>
                  </a:cubicBezTo>
                  <a:cubicBezTo>
                    <a:pt x="109" y="123"/>
                    <a:pt x="112" y="121"/>
                    <a:pt x="116" y="119"/>
                  </a:cubicBezTo>
                  <a:cubicBezTo>
                    <a:pt x="120" y="117"/>
                    <a:pt x="126" y="117"/>
                    <a:pt x="133" y="118"/>
                  </a:cubicBezTo>
                  <a:cubicBezTo>
                    <a:pt x="185" y="125"/>
                    <a:pt x="185" y="125"/>
                    <a:pt x="185" y="125"/>
                  </a:cubicBezTo>
                  <a:cubicBezTo>
                    <a:pt x="191" y="126"/>
                    <a:pt x="196" y="129"/>
                    <a:pt x="199" y="134"/>
                  </a:cubicBezTo>
                  <a:cubicBezTo>
                    <a:pt x="202" y="139"/>
                    <a:pt x="203" y="144"/>
                    <a:pt x="203" y="149"/>
                  </a:cubicBezTo>
                  <a:cubicBezTo>
                    <a:pt x="203" y="187"/>
                    <a:pt x="194" y="216"/>
                    <a:pt x="177" y="236"/>
                  </a:cubicBezTo>
                  <a:cubicBezTo>
                    <a:pt x="159" y="255"/>
                    <a:pt x="134" y="264"/>
                    <a:pt x="101" y="264"/>
                  </a:cubicBezTo>
                  <a:cubicBezTo>
                    <a:pt x="83" y="264"/>
                    <a:pt x="67" y="261"/>
                    <a:pt x="54" y="253"/>
                  </a:cubicBezTo>
                  <a:cubicBezTo>
                    <a:pt x="42" y="246"/>
                    <a:pt x="31" y="236"/>
                    <a:pt x="23" y="223"/>
                  </a:cubicBezTo>
                  <a:cubicBezTo>
                    <a:pt x="15" y="211"/>
                    <a:pt x="9" y="197"/>
                    <a:pt x="5" y="181"/>
                  </a:cubicBezTo>
                  <a:cubicBezTo>
                    <a:pt x="1" y="165"/>
                    <a:pt x="0" y="149"/>
                    <a:pt x="0" y="132"/>
                  </a:cubicBezTo>
                  <a:cubicBezTo>
                    <a:pt x="0" y="115"/>
                    <a:pt x="1" y="98"/>
                    <a:pt x="4" y="82"/>
                  </a:cubicBezTo>
                  <a:cubicBezTo>
                    <a:pt x="8" y="66"/>
                    <a:pt x="13" y="52"/>
                    <a:pt x="21" y="40"/>
                  </a:cubicBezTo>
                  <a:cubicBezTo>
                    <a:pt x="28" y="28"/>
                    <a:pt x="39" y="18"/>
                    <a:pt x="52" y="11"/>
                  </a:cubicBezTo>
                  <a:cubicBezTo>
                    <a:pt x="65" y="4"/>
                    <a:pt x="82" y="0"/>
                    <a:pt x="101" y="0"/>
                  </a:cubicBezTo>
                  <a:cubicBezTo>
                    <a:pt x="114" y="0"/>
                    <a:pt x="125" y="2"/>
                    <a:pt x="135" y="4"/>
                  </a:cubicBezTo>
                  <a:cubicBezTo>
                    <a:pt x="144" y="7"/>
                    <a:pt x="153" y="10"/>
                    <a:pt x="160" y="14"/>
                  </a:cubicBezTo>
                  <a:cubicBezTo>
                    <a:pt x="168" y="19"/>
                    <a:pt x="174" y="24"/>
                    <a:pt x="178" y="29"/>
                  </a:cubicBezTo>
                  <a:cubicBezTo>
                    <a:pt x="183" y="35"/>
                    <a:pt x="186" y="41"/>
                    <a:pt x="187" y="47"/>
                  </a:cubicBezTo>
                  <a:cubicBezTo>
                    <a:pt x="188" y="55"/>
                    <a:pt x="188" y="61"/>
                    <a:pt x="184" y="67"/>
                  </a:cubicBezTo>
                  <a:cubicBezTo>
                    <a:pt x="181" y="72"/>
                    <a:pt x="177" y="76"/>
                    <a:pt x="171" y="78"/>
                  </a:cubicBezTo>
                  <a:cubicBezTo>
                    <a:pt x="166" y="81"/>
                    <a:pt x="160" y="82"/>
                    <a:pt x="153" y="82"/>
                  </a:cubicBezTo>
                  <a:cubicBezTo>
                    <a:pt x="146" y="82"/>
                    <a:pt x="140" y="80"/>
                    <a:pt x="135" y="77"/>
                  </a:cubicBezTo>
                  <a:cubicBezTo>
                    <a:pt x="131" y="75"/>
                    <a:pt x="129" y="73"/>
                    <a:pt x="127" y="70"/>
                  </a:cubicBezTo>
                  <a:cubicBezTo>
                    <a:pt x="125" y="68"/>
                    <a:pt x="123" y="66"/>
                    <a:pt x="120" y="64"/>
                  </a:cubicBezTo>
                  <a:cubicBezTo>
                    <a:pt x="118" y="62"/>
                    <a:pt x="116" y="60"/>
                    <a:pt x="113" y="59"/>
                  </a:cubicBezTo>
                  <a:cubicBezTo>
                    <a:pt x="111" y="58"/>
                    <a:pt x="107" y="57"/>
                    <a:pt x="101" y="57"/>
                  </a:cubicBezTo>
                  <a:cubicBezTo>
                    <a:pt x="92" y="57"/>
                    <a:pt x="85" y="60"/>
                    <a:pt x="79" y="65"/>
                  </a:cubicBezTo>
                  <a:cubicBezTo>
                    <a:pt x="74" y="70"/>
                    <a:pt x="69" y="77"/>
                    <a:pt x="67" y="85"/>
                  </a:cubicBezTo>
                  <a:cubicBezTo>
                    <a:pt x="64" y="93"/>
                    <a:pt x="62" y="101"/>
                    <a:pt x="61" y="109"/>
                  </a:cubicBezTo>
                  <a:cubicBezTo>
                    <a:pt x="60" y="118"/>
                    <a:pt x="59" y="126"/>
                    <a:pt x="59" y="132"/>
                  </a:cubicBezTo>
                  <a:cubicBezTo>
                    <a:pt x="59" y="140"/>
                    <a:pt x="60" y="149"/>
                    <a:pt x="61" y="158"/>
                  </a:cubicBezTo>
                  <a:cubicBezTo>
                    <a:pt x="62" y="167"/>
                    <a:pt x="64" y="175"/>
                    <a:pt x="67" y="182"/>
                  </a:cubicBezTo>
                  <a:cubicBezTo>
                    <a:pt x="70" y="190"/>
                    <a:pt x="75" y="196"/>
                    <a:pt x="81" y="201"/>
                  </a:cubicBezTo>
                  <a:cubicBezTo>
                    <a:pt x="86" y="206"/>
                    <a:pt x="94" y="209"/>
                    <a:pt x="103" y="208"/>
                  </a:cubicBezTo>
                  <a:cubicBezTo>
                    <a:pt x="107" y="208"/>
                    <a:pt x="111" y="207"/>
                    <a:pt x="116" y="206"/>
                  </a:cubicBezTo>
                  <a:cubicBezTo>
                    <a:pt x="120" y="204"/>
                    <a:pt x="124" y="203"/>
                    <a:pt x="128" y="200"/>
                  </a:cubicBezTo>
                  <a:cubicBezTo>
                    <a:pt x="131" y="198"/>
                    <a:pt x="134" y="195"/>
                    <a:pt x="136" y="192"/>
                  </a:cubicBezTo>
                  <a:cubicBezTo>
                    <a:pt x="139" y="188"/>
                    <a:pt x="140" y="184"/>
                    <a:pt x="140" y="180"/>
                  </a:cubicBezTo>
                  <a:cubicBezTo>
                    <a:pt x="140" y="175"/>
                    <a:pt x="139" y="172"/>
                    <a:pt x="135" y="172"/>
                  </a:cubicBezTo>
                  <a:cubicBezTo>
                    <a:pt x="131" y="171"/>
                    <a:pt x="126" y="171"/>
                    <a:pt x="120" y="171"/>
                  </a:cubicBezTo>
                  <a:cubicBezTo>
                    <a:pt x="117" y="171"/>
                    <a:pt x="115" y="171"/>
                    <a:pt x="112" y="170"/>
                  </a:cubicBezTo>
                  <a:cubicBezTo>
                    <a:pt x="110" y="170"/>
                    <a:pt x="108" y="168"/>
                    <a:pt x="106" y="166"/>
                  </a:cubicBezTo>
                  <a:cubicBezTo>
                    <a:pt x="105" y="165"/>
                    <a:pt x="104" y="162"/>
                    <a:pt x="103" y="158"/>
                  </a:cubicBezTo>
                  <a:cubicBezTo>
                    <a:pt x="102" y="155"/>
                    <a:pt x="101" y="150"/>
                    <a:pt x="101" y="144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61" name="Freeform 78"/>
            <p:cNvSpPr>
              <a:spLocks/>
            </p:cNvSpPr>
            <p:nvPr userDrawn="1"/>
          </p:nvSpPr>
          <p:spPr bwMode="auto">
            <a:xfrm>
              <a:off x="10535445" y="6285708"/>
              <a:ext cx="111125" cy="160338"/>
            </a:xfrm>
            <a:custGeom>
              <a:avLst/>
              <a:gdLst>
                <a:gd name="T0" fmla="*/ 64 w 182"/>
                <a:gd name="T1" fmla="*/ 241 h 265"/>
                <a:gd name="T2" fmla="*/ 60 w 182"/>
                <a:gd name="T3" fmla="*/ 255 h 265"/>
                <a:gd name="T4" fmla="*/ 49 w 182"/>
                <a:gd name="T5" fmla="*/ 263 h 265"/>
                <a:gd name="T6" fmla="*/ 34 w 182"/>
                <a:gd name="T7" fmla="*/ 265 h 265"/>
                <a:gd name="T8" fmla="*/ 20 w 182"/>
                <a:gd name="T9" fmla="*/ 262 h 265"/>
                <a:gd name="T10" fmla="*/ 9 w 182"/>
                <a:gd name="T11" fmla="*/ 253 h 265"/>
                <a:gd name="T12" fmla="*/ 4 w 182"/>
                <a:gd name="T13" fmla="*/ 240 h 265"/>
                <a:gd name="T14" fmla="*/ 0 w 182"/>
                <a:gd name="T15" fmla="*/ 31 h 265"/>
                <a:gd name="T16" fmla="*/ 5 w 182"/>
                <a:gd name="T17" fmla="*/ 17 h 265"/>
                <a:gd name="T18" fmla="*/ 18 w 182"/>
                <a:gd name="T19" fmla="*/ 10 h 265"/>
                <a:gd name="T20" fmla="*/ 158 w 182"/>
                <a:gd name="T21" fmla="*/ 1 h 265"/>
                <a:gd name="T22" fmla="*/ 172 w 182"/>
                <a:gd name="T23" fmla="*/ 3 h 265"/>
                <a:gd name="T24" fmla="*/ 178 w 182"/>
                <a:gd name="T25" fmla="*/ 12 h 265"/>
                <a:gd name="T26" fmla="*/ 181 w 182"/>
                <a:gd name="T27" fmla="*/ 23 h 265"/>
                <a:gd name="T28" fmla="*/ 181 w 182"/>
                <a:gd name="T29" fmla="*/ 36 h 265"/>
                <a:gd name="T30" fmla="*/ 175 w 182"/>
                <a:gd name="T31" fmla="*/ 54 h 265"/>
                <a:gd name="T32" fmla="*/ 158 w 182"/>
                <a:gd name="T33" fmla="*/ 60 h 265"/>
                <a:gd name="T34" fmla="*/ 82 w 182"/>
                <a:gd name="T35" fmla="*/ 60 h 265"/>
                <a:gd name="T36" fmla="*/ 69 w 182"/>
                <a:gd name="T37" fmla="*/ 65 h 265"/>
                <a:gd name="T38" fmla="*/ 64 w 182"/>
                <a:gd name="T39" fmla="*/ 79 h 265"/>
                <a:gd name="T40" fmla="*/ 64 w 182"/>
                <a:gd name="T41" fmla="*/ 91 h 265"/>
                <a:gd name="T42" fmla="*/ 69 w 182"/>
                <a:gd name="T43" fmla="*/ 105 h 265"/>
                <a:gd name="T44" fmla="*/ 82 w 182"/>
                <a:gd name="T45" fmla="*/ 110 h 265"/>
                <a:gd name="T46" fmla="*/ 111 w 182"/>
                <a:gd name="T47" fmla="*/ 106 h 265"/>
                <a:gd name="T48" fmla="*/ 123 w 182"/>
                <a:gd name="T49" fmla="*/ 108 h 265"/>
                <a:gd name="T50" fmla="*/ 132 w 182"/>
                <a:gd name="T51" fmla="*/ 113 h 265"/>
                <a:gd name="T52" fmla="*/ 137 w 182"/>
                <a:gd name="T53" fmla="*/ 121 h 265"/>
                <a:gd name="T54" fmla="*/ 138 w 182"/>
                <a:gd name="T55" fmla="*/ 129 h 265"/>
                <a:gd name="T56" fmla="*/ 131 w 182"/>
                <a:gd name="T57" fmla="*/ 154 h 265"/>
                <a:gd name="T58" fmla="*/ 111 w 182"/>
                <a:gd name="T59" fmla="*/ 163 h 265"/>
                <a:gd name="T60" fmla="*/ 80 w 182"/>
                <a:gd name="T61" fmla="*/ 163 h 265"/>
                <a:gd name="T62" fmla="*/ 68 w 182"/>
                <a:gd name="T63" fmla="*/ 167 h 265"/>
                <a:gd name="T64" fmla="*/ 64 w 182"/>
                <a:gd name="T65" fmla="*/ 181 h 265"/>
                <a:gd name="T66" fmla="*/ 64 w 182"/>
                <a:gd name="T67" fmla="*/ 199 h 265"/>
                <a:gd name="T68" fmla="*/ 64 w 182"/>
                <a:gd name="T69" fmla="*/ 218 h 265"/>
                <a:gd name="T70" fmla="*/ 64 w 182"/>
                <a:gd name="T71" fmla="*/ 24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2" h="265">
                  <a:moveTo>
                    <a:pt x="64" y="241"/>
                  </a:moveTo>
                  <a:cubicBezTo>
                    <a:pt x="64" y="247"/>
                    <a:pt x="63" y="251"/>
                    <a:pt x="60" y="255"/>
                  </a:cubicBezTo>
                  <a:cubicBezTo>
                    <a:pt x="57" y="258"/>
                    <a:pt x="53" y="261"/>
                    <a:pt x="49" y="263"/>
                  </a:cubicBezTo>
                  <a:cubicBezTo>
                    <a:pt x="44" y="264"/>
                    <a:pt x="40" y="265"/>
                    <a:pt x="34" y="265"/>
                  </a:cubicBezTo>
                  <a:cubicBezTo>
                    <a:pt x="29" y="265"/>
                    <a:pt x="24" y="263"/>
                    <a:pt x="20" y="262"/>
                  </a:cubicBezTo>
                  <a:cubicBezTo>
                    <a:pt x="16" y="260"/>
                    <a:pt x="12" y="257"/>
                    <a:pt x="9" y="253"/>
                  </a:cubicBezTo>
                  <a:cubicBezTo>
                    <a:pt x="6" y="250"/>
                    <a:pt x="4" y="245"/>
                    <a:pt x="4" y="24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5"/>
                    <a:pt x="1" y="21"/>
                    <a:pt x="5" y="17"/>
                  </a:cubicBezTo>
                  <a:cubicBezTo>
                    <a:pt x="9" y="13"/>
                    <a:pt x="13" y="10"/>
                    <a:pt x="18" y="10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64" y="0"/>
                    <a:pt x="168" y="1"/>
                    <a:pt x="172" y="3"/>
                  </a:cubicBezTo>
                  <a:cubicBezTo>
                    <a:pt x="175" y="5"/>
                    <a:pt x="177" y="8"/>
                    <a:pt x="178" y="12"/>
                  </a:cubicBezTo>
                  <a:cubicBezTo>
                    <a:pt x="180" y="15"/>
                    <a:pt x="181" y="19"/>
                    <a:pt x="181" y="23"/>
                  </a:cubicBezTo>
                  <a:cubicBezTo>
                    <a:pt x="181" y="28"/>
                    <a:pt x="181" y="32"/>
                    <a:pt x="181" y="36"/>
                  </a:cubicBezTo>
                  <a:cubicBezTo>
                    <a:pt x="182" y="43"/>
                    <a:pt x="180" y="49"/>
                    <a:pt x="175" y="54"/>
                  </a:cubicBezTo>
                  <a:cubicBezTo>
                    <a:pt x="170" y="58"/>
                    <a:pt x="164" y="60"/>
                    <a:pt x="158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77" y="60"/>
                    <a:pt x="73" y="62"/>
                    <a:pt x="69" y="65"/>
                  </a:cubicBezTo>
                  <a:cubicBezTo>
                    <a:pt x="65" y="69"/>
                    <a:pt x="64" y="73"/>
                    <a:pt x="64" y="79"/>
                  </a:cubicBezTo>
                  <a:cubicBezTo>
                    <a:pt x="64" y="91"/>
                    <a:pt x="64" y="91"/>
                    <a:pt x="64" y="91"/>
                  </a:cubicBezTo>
                  <a:cubicBezTo>
                    <a:pt x="64" y="97"/>
                    <a:pt x="65" y="101"/>
                    <a:pt x="69" y="105"/>
                  </a:cubicBezTo>
                  <a:cubicBezTo>
                    <a:pt x="73" y="108"/>
                    <a:pt x="77" y="110"/>
                    <a:pt x="82" y="110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6" y="106"/>
                    <a:pt x="120" y="106"/>
                    <a:pt x="123" y="108"/>
                  </a:cubicBezTo>
                  <a:cubicBezTo>
                    <a:pt x="126" y="109"/>
                    <a:pt x="129" y="111"/>
                    <a:pt x="132" y="113"/>
                  </a:cubicBezTo>
                  <a:cubicBezTo>
                    <a:pt x="134" y="116"/>
                    <a:pt x="136" y="118"/>
                    <a:pt x="137" y="121"/>
                  </a:cubicBezTo>
                  <a:cubicBezTo>
                    <a:pt x="138" y="124"/>
                    <a:pt x="138" y="126"/>
                    <a:pt x="138" y="129"/>
                  </a:cubicBezTo>
                  <a:cubicBezTo>
                    <a:pt x="138" y="139"/>
                    <a:pt x="136" y="147"/>
                    <a:pt x="131" y="154"/>
                  </a:cubicBezTo>
                  <a:cubicBezTo>
                    <a:pt x="127" y="160"/>
                    <a:pt x="120" y="163"/>
                    <a:pt x="111" y="163"/>
                  </a:cubicBezTo>
                  <a:cubicBezTo>
                    <a:pt x="80" y="163"/>
                    <a:pt x="80" y="163"/>
                    <a:pt x="80" y="163"/>
                  </a:cubicBezTo>
                  <a:cubicBezTo>
                    <a:pt x="75" y="163"/>
                    <a:pt x="71" y="164"/>
                    <a:pt x="68" y="167"/>
                  </a:cubicBezTo>
                  <a:cubicBezTo>
                    <a:pt x="65" y="169"/>
                    <a:pt x="64" y="174"/>
                    <a:pt x="64" y="181"/>
                  </a:cubicBezTo>
                  <a:cubicBezTo>
                    <a:pt x="64" y="187"/>
                    <a:pt x="64" y="193"/>
                    <a:pt x="64" y="199"/>
                  </a:cubicBezTo>
                  <a:cubicBezTo>
                    <a:pt x="64" y="204"/>
                    <a:pt x="64" y="210"/>
                    <a:pt x="64" y="218"/>
                  </a:cubicBezTo>
                  <a:cubicBezTo>
                    <a:pt x="64" y="225"/>
                    <a:pt x="64" y="232"/>
                    <a:pt x="64" y="241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62" name="Freeform 79"/>
            <p:cNvSpPr>
              <a:spLocks noEditPoints="1"/>
            </p:cNvSpPr>
            <p:nvPr userDrawn="1"/>
          </p:nvSpPr>
          <p:spPr bwMode="auto">
            <a:xfrm>
              <a:off x="10652920" y="6285708"/>
              <a:ext cx="123825" cy="160338"/>
            </a:xfrm>
            <a:custGeom>
              <a:avLst/>
              <a:gdLst>
                <a:gd name="T0" fmla="*/ 86 w 204"/>
                <a:gd name="T1" fmla="*/ 263 h 264"/>
                <a:gd name="T2" fmla="*/ 44 w 204"/>
                <a:gd name="T3" fmla="*/ 244 h 264"/>
                <a:gd name="T4" fmla="*/ 18 w 204"/>
                <a:gd name="T5" fmla="*/ 212 h 264"/>
                <a:gd name="T6" fmla="*/ 4 w 204"/>
                <a:gd name="T7" fmla="*/ 170 h 264"/>
                <a:gd name="T8" fmla="*/ 0 w 204"/>
                <a:gd name="T9" fmla="*/ 125 h 264"/>
                <a:gd name="T10" fmla="*/ 6 w 204"/>
                <a:gd name="T11" fmla="*/ 78 h 264"/>
                <a:gd name="T12" fmla="*/ 23 w 204"/>
                <a:gd name="T13" fmla="*/ 38 h 264"/>
                <a:gd name="T14" fmla="*/ 54 w 204"/>
                <a:gd name="T15" fmla="*/ 11 h 264"/>
                <a:gd name="T16" fmla="*/ 100 w 204"/>
                <a:gd name="T17" fmla="*/ 0 h 264"/>
                <a:gd name="T18" fmla="*/ 150 w 204"/>
                <a:gd name="T19" fmla="*/ 11 h 264"/>
                <a:gd name="T20" fmla="*/ 182 w 204"/>
                <a:gd name="T21" fmla="*/ 41 h 264"/>
                <a:gd name="T22" fmla="*/ 199 w 204"/>
                <a:gd name="T23" fmla="*/ 84 h 264"/>
                <a:gd name="T24" fmla="*/ 204 w 204"/>
                <a:gd name="T25" fmla="*/ 135 h 264"/>
                <a:gd name="T26" fmla="*/ 201 w 204"/>
                <a:gd name="T27" fmla="*/ 174 h 264"/>
                <a:gd name="T28" fmla="*/ 190 w 204"/>
                <a:gd name="T29" fmla="*/ 210 h 264"/>
                <a:gd name="T30" fmla="*/ 171 w 204"/>
                <a:gd name="T31" fmla="*/ 235 h 264"/>
                <a:gd name="T32" fmla="*/ 146 w 204"/>
                <a:gd name="T33" fmla="*/ 253 h 264"/>
                <a:gd name="T34" fmla="*/ 116 w 204"/>
                <a:gd name="T35" fmla="*/ 263 h 264"/>
                <a:gd name="T36" fmla="*/ 86 w 204"/>
                <a:gd name="T37" fmla="*/ 263 h 264"/>
                <a:gd name="T38" fmla="*/ 101 w 204"/>
                <a:gd name="T39" fmla="*/ 58 h 264"/>
                <a:gd name="T40" fmla="*/ 78 w 204"/>
                <a:gd name="T41" fmla="*/ 68 h 264"/>
                <a:gd name="T42" fmla="*/ 66 w 204"/>
                <a:gd name="T43" fmla="*/ 89 h 264"/>
                <a:gd name="T44" fmla="*/ 62 w 204"/>
                <a:gd name="T45" fmla="*/ 115 h 264"/>
                <a:gd name="T46" fmla="*/ 61 w 204"/>
                <a:gd name="T47" fmla="*/ 139 h 264"/>
                <a:gd name="T48" fmla="*/ 63 w 204"/>
                <a:gd name="T49" fmla="*/ 162 h 264"/>
                <a:gd name="T50" fmla="*/ 69 w 204"/>
                <a:gd name="T51" fmla="*/ 184 h 264"/>
                <a:gd name="T52" fmla="*/ 82 w 204"/>
                <a:gd name="T53" fmla="*/ 201 h 264"/>
                <a:gd name="T54" fmla="*/ 102 w 204"/>
                <a:gd name="T55" fmla="*/ 208 h 264"/>
                <a:gd name="T56" fmla="*/ 124 w 204"/>
                <a:gd name="T57" fmla="*/ 200 h 264"/>
                <a:gd name="T58" fmla="*/ 136 w 204"/>
                <a:gd name="T59" fmla="*/ 181 h 264"/>
                <a:gd name="T60" fmla="*/ 140 w 204"/>
                <a:gd name="T61" fmla="*/ 157 h 264"/>
                <a:gd name="T62" fmla="*/ 141 w 204"/>
                <a:gd name="T63" fmla="*/ 134 h 264"/>
                <a:gd name="T64" fmla="*/ 139 w 204"/>
                <a:gd name="T65" fmla="*/ 109 h 264"/>
                <a:gd name="T66" fmla="*/ 134 w 204"/>
                <a:gd name="T67" fmla="*/ 85 h 264"/>
                <a:gd name="T68" fmla="*/ 122 w 204"/>
                <a:gd name="T69" fmla="*/ 66 h 264"/>
                <a:gd name="T70" fmla="*/ 101 w 204"/>
                <a:gd name="T71" fmla="*/ 58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4" h="264">
                  <a:moveTo>
                    <a:pt x="86" y="263"/>
                  </a:moveTo>
                  <a:cubicBezTo>
                    <a:pt x="69" y="260"/>
                    <a:pt x="55" y="253"/>
                    <a:pt x="44" y="244"/>
                  </a:cubicBezTo>
                  <a:cubicBezTo>
                    <a:pt x="33" y="235"/>
                    <a:pt x="24" y="224"/>
                    <a:pt x="18" y="212"/>
                  </a:cubicBezTo>
                  <a:cubicBezTo>
                    <a:pt x="11" y="199"/>
                    <a:pt x="7" y="185"/>
                    <a:pt x="4" y="170"/>
                  </a:cubicBezTo>
                  <a:cubicBezTo>
                    <a:pt x="2" y="155"/>
                    <a:pt x="0" y="140"/>
                    <a:pt x="0" y="125"/>
                  </a:cubicBezTo>
                  <a:cubicBezTo>
                    <a:pt x="0" y="109"/>
                    <a:pt x="2" y="93"/>
                    <a:pt x="6" y="78"/>
                  </a:cubicBezTo>
                  <a:cubicBezTo>
                    <a:pt x="9" y="63"/>
                    <a:pt x="15" y="50"/>
                    <a:pt x="23" y="38"/>
                  </a:cubicBezTo>
                  <a:cubicBezTo>
                    <a:pt x="31" y="27"/>
                    <a:pt x="42" y="18"/>
                    <a:pt x="54" y="11"/>
                  </a:cubicBezTo>
                  <a:cubicBezTo>
                    <a:pt x="67" y="4"/>
                    <a:pt x="82" y="0"/>
                    <a:pt x="100" y="0"/>
                  </a:cubicBezTo>
                  <a:cubicBezTo>
                    <a:pt x="120" y="0"/>
                    <a:pt x="137" y="4"/>
                    <a:pt x="150" y="11"/>
                  </a:cubicBezTo>
                  <a:cubicBezTo>
                    <a:pt x="163" y="19"/>
                    <a:pt x="174" y="28"/>
                    <a:pt x="182" y="41"/>
                  </a:cubicBezTo>
                  <a:cubicBezTo>
                    <a:pt x="190" y="53"/>
                    <a:pt x="196" y="68"/>
                    <a:pt x="199" y="84"/>
                  </a:cubicBezTo>
                  <a:cubicBezTo>
                    <a:pt x="203" y="100"/>
                    <a:pt x="204" y="117"/>
                    <a:pt x="204" y="135"/>
                  </a:cubicBezTo>
                  <a:cubicBezTo>
                    <a:pt x="204" y="150"/>
                    <a:pt x="203" y="163"/>
                    <a:pt x="201" y="174"/>
                  </a:cubicBezTo>
                  <a:cubicBezTo>
                    <a:pt x="199" y="186"/>
                    <a:pt x="195" y="198"/>
                    <a:pt x="190" y="210"/>
                  </a:cubicBezTo>
                  <a:cubicBezTo>
                    <a:pt x="185" y="219"/>
                    <a:pt x="179" y="228"/>
                    <a:pt x="171" y="235"/>
                  </a:cubicBezTo>
                  <a:cubicBezTo>
                    <a:pt x="164" y="243"/>
                    <a:pt x="155" y="249"/>
                    <a:pt x="146" y="253"/>
                  </a:cubicBezTo>
                  <a:cubicBezTo>
                    <a:pt x="136" y="258"/>
                    <a:pt x="126" y="261"/>
                    <a:pt x="116" y="263"/>
                  </a:cubicBezTo>
                  <a:cubicBezTo>
                    <a:pt x="106" y="264"/>
                    <a:pt x="96" y="264"/>
                    <a:pt x="86" y="263"/>
                  </a:cubicBezTo>
                  <a:close/>
                  <a:moveTo>
                    <a:pt x="101" y="58"/>
                  </a:moveTo>
                  <a:cubicBezTo>
                    <a:pt x="91" y="59"/>
                    <a:pt x="83" y="62"/>
                    <a:pt x="78" y="68"/>
                  </a:cubicBezTo>
                  <a:cubicBezTo>
                    <a:pt x="72" y="74"/>
                    <a:pt x="68" y="81"/>
                    <a:pt x="66" y="89"/>
                  </a:cubicBezTo>
                  <a:cubicBezTo>
                    <a:pt x="64" y="97"/>
                    <a:pt x="62" y="106"/>
                    <a:pt x="62" y="115"/>
                  </a:cubicBezTo>
                  <a:cubicBezTo>
                    <a:pt x="62" y="124"/>
                    <a:pt x="61" y="132"/>
                    <a:pt x="61" y="139"/>
                  </a:cubicBezTo>
                  <a:cubicBezTo>
                    <a:pt x="61" y="146"/>
                    <a:pt x="62" y="154"/>
                    <a:pt x="63" y="162"/>
                  </a:cubicBezTo>
                  <a:cubicBezTo>
                    <a:pt x="64" y="170"/>
                    <a:pt x="67" y="178"/>
                    <a:pt x="69" y="184"/>
                  </a:cubicBezTo>
                  <a:cubicBezTo>
                    <a:pt x="72" y="191"/>
                    <a:pt x="77" y="197"/>
                    <a:pt x="82" y="201"/>
                  </a:cubicBezTo>
                  <a:cubicBezTo>
                    <a:pt x="87" y="206"/>
                    <a:pt x="94" y="208"/>
                    <a:pt x="102" y="208"/>
                  </a:cubicBezTo>
                  <a:cubicBezTo>
                    <a:pt x="112" y="208"/>
                    <a:pt x="119" y="205"/>
                    <a:pt x="124" y="200"/>
                  </a:cubicBezTo>
                  <a:cubicBezTo>
                    <a:pt x="129" y="195"/>
                    <a:pt x="133" y="188"/>
                    <a:pt x="136" y="181"/>
                  </a:cubicBezTo>
                  <a:cubicBezTo>
                    <a:pt x="138" y="173"/>
                    <a:pt x="139" y="165"/>
                    <a:pt x="140" y="157"/>
                  </a:cubicBezTo>
                  <a:cubicBezTo>
                    <a:pt x="140" y="148"/>
                    <a:pt x="141" y="141"/>
                    <a:pt x="141" y="134"/>
                  </a:cubicBezTo>
                  <a:cubicBezTo>
                    <a:pt x="141" y="127"/>
                    <a:pt x="140" y="118"/>
                    <a:pt x="139" y="109"/>
                  </a:cubicBezTo>
                  <a:cubicBezTo>
                    <a:pt x="139" y="100"/>
                    <a:pt x="137" y="92"/>
                    <a:pt x="134" y="85"/>
                  </a:cubicBezTo>
                  <a:cubicBezTo>
                    <a:pt x="132" y="77"/>
                    <a:pt x="128" y="71"/>
                    <a:pt x="122" y="66"/>
                  </a:cubicBezTo>
                  <a:cubicBezTo>
                    <a:pt x="117" y="61"/>
                    <a:pt x="110" y="58"/>
                    <a:pt x="101" y="58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63" name="Freeform 80"/>
            <p:cNvSpPr>
              <a:spLocks noEditPoints="1"/>
            </p:cNvSpPr>
            <p:nvPr userDrawn="1"/>
          </p:nvSpPr>
          <p:spPr bwMode="auto">
            <a:xfrm>
              <a:off x="10798970" y="6287296"/>
              <a:ext cx="115888" cy="161925"/>
            </a:xfrm>
            <a:custGeom>
              <a:avLst/>
              <a:gdLst>
                <a:gd name="T0" fmla="*/ 180 w 189"/>
                <a:gd name="T1" fmla="*/ 89 h 265"/>
                <a:gd name="T2" fmla="*/ 173 w 189"/>
                <a:gd name="T3" fmla="*/ 120 h 265"/>
                <a:gd name="T4" fmla="*/ 156 w 189"/>
                <a:gd name="T5" fmla="*/ 141 h 265"/>
                <a:gd name="T6" fmla="*/ 149 w 189"/>
                <a:gd name="T7" fmla="*/ 146 h 265"/>
                <a:gd name="T8" fmla="*/ 143 w 189"/>
                <a:gd name="T9" fmla="*/ 150 h 265"/>
                <a:gd name="T10" fmla="*/ 138 w 189"/>
                <a:gd name="T11" fmla="*/ 154 h 265"/>
                <a:gd name="T12" fmla="*/ 136 w 189"/>
                <a:gd name="T13" fmla="*/ 158 h 265"/>
                <a:gd name="T14" fmla="*/ 142 w 189"/>
                <a:gd name="T15" fmla="*/ 169 h 265"/>
                <a:gd name="T16" fmla="*/ 155 w 189"/>
                <a:gd name="T17" fmla="*/ 187 h 265"/>
                <a:gd name="T18" fmla="*/ 170 w 189"/>
                <a:gd name="T19" fmla="*/ 206 h 265"/>
                <a:gd name="T20" fmla="*/ 182 w 189"/>
                <a:gd name="T21" fmla="*/ 220 h 265"/>
                <a:gd name="T22" fmla="*/ 188 w 189"/>
                <a:gd name="T23" fmla="*/ 237 h 265"/>
                <a:gd name="T24" fmla="*/ 182 w 189"/>
                <a:gd name="T25" fmla="*/ 252 h 265"/>
                <a:gd name="T26" fmla="*/ 169 w 189"/>
                <a:gd name="T27" fmla="*/ 262 h 265"/>
                <a:gd name="T28" fmla="*/ 151 w 189"/>
                <a:gd name="T29" fmla="*/ 264 h 265"/>
                <a:gd name="T30" fmla="*/ 136 w 189"/>
                <a:gd name="T31" fmla="*/ 256 h 265"/>
                <a:gd name="T32" fmla="*/ 126 w 189"/>
                <a:gd name="T33" fmla="*/ 241 h 265"/>
                <a:gd name="T34" fmla="*/ 110 w 189"/>
                <a:gd name="T35" fmla="*/ 218 h 265"/>
                <a:gd name="T36" fmla="*/ 95 w 189"/>
                <a:gd name="T37" fmla="*/ 194 h 265"/>
                <a:gd name="T38" fmla="*/ 84 w 189"/>
                <a:gd name="T39" fmla="*/ 180 h 265"/>
                <a:gd name="T40" fmla="*/ 73 w 189"/>
                <a:gd name="T41" fmla="*/ 171 h 265"/>
                <a:gd name="T42" fmla="*/ 65 w 189"/>
                <a:gd name="T43" fmla="*/ 173 h 265"/>
                <a:gd name="T44" fmla="*/ 62 w 189"/>
                <a:gd name="T45" fmla="*/ 188 h 265"/>
                <a:gd name="T46" fmla="*/ 62 w 189"/>
                <a:gd name="T47" fmla="*/ 244 h 265"/>
                <a:gd name="T48" fmla="*/ 54 w 189"/>
                <a:gd name="T49" fmla="*/ 257 h 265"/>
                <a:gd name="T50" fmla="*/ 34 w 189"/>
                <a:gd name="T51" fmla="*/ 263 h 265"/>
                <a:gd name="T52" fmla="*/ 17 w 189"/>
                <a:gd name="T53" fmla="*/ 260 h 265"/>
                <a:gd name="T54" fmla="*/ 7 w 189"/>
                <a:gd name="T55" fmla="*/ 252 h 265"/>
                <a:gd name="T56" fmla="*/ 3 w 189"/>
                <a:gd name="T57" fmla="*/ 243 h 265"/>
                <a:gd name="T58" fmla="*/ 3 w 189"/>
                <a:gd name="T59" fmla="*/ 235 h 265"/>
                <a:gd name="T60" fmla="*/ 1 w 189"/>
                <a:gd name="T61" fmla="*/ 148 h 265"/>
                <a:gd name="T62" fmla="*/ 0 w 189"/>
                <a:gd name="T63" fmla="*/ 63 h 265"/>
                <a:gd name="T64" fmla="*/ 0 w 189"/>
                <a:gd name="T65" fmla="*/ 49 h 265"/>
                <a:gd name="T66" fmla="*/ 1 w 189"/>
                <a:gd name="T67" fmla="*/ 35 h 265"/>
                <a:gd name="T68" fmla="*/ 7 w 189"/>
                <a:gd name="T69" fmla="*/ 22 h 265"/>
                <a:gd name="T70" fmla="*/ 18 w 189"/>
                <a:gd name="T71" fmla="*/ 12 h 265"/>
                <a:gd name="T72" fmla="*/ 48 w 189"/>
                <a:gd name="T73" fmla="*/ 2 h 265"/>
                <a:gd name="T74" fmla="*/ 80 w 189"/>
                <a:gd name="T75" fmla="*/ 0 h 265"/>
                <a:gd name="T76" fmla="*/ 123 w 189"/>
                <a:gd name="T77" fmla="*/ 5 h 265"/>
                <a:gd name="T78" fmla="*/ 155 w 189"/>
                <a:gd name="T79" fmla="*/ 20 h 265"/>
                <a:gd name="T80" fmla="*/ 174 w 189"/>
                <a:gd name="T81" fmla="*/ 48 h 265"/>
                <a:gd name="T82" fmla="*/ 180 w 189"/>
                <a:gd name="T83" fmla="*/ 89 h 265"/>
                <a:gd name="T84" fmla="*/ 93 w 189"/>
                <a:gd name="T85" fmla="*/ 55 h 265"/>
                <a:gd name="T86" fmla="*/ 65 w 189"/>
                <a:gd name="T87" fmla="*/ 59 h 265"/>
                <a:gd name="T88" fmla="*/ 57 w 189"/>
                <a:gd name="T89" fmla="*/ 74 h 265"/>
                <a:gd name="T90" fmla="*/ 57 w 189"/>
                <a:gd name="T91" fmla="*/ 97 h 265"/>
                <a:gd name="T92" fmla="*/ 60 w 189"/>
                <a:gd name="T93" fmla="*/ 110 h 265"/>
                <a:gd name="T94" fmla="*/ 72 w 189"/>
                <a:gd name="T95" fmla="*/ 116 h 265"/>
                <a:gd name="T96" fmla="*/ 88 w 189"/>
                <a:gd name="T97" fmla="*/ 116 h 265"/>
                <a:gd name="T98" fmla="*/ 104 w 189"/>
                <a:gd name="T99" fmla="*/ 112 h 265"/>
                <a:gd name="T100" fmla="*/ 119 w 189"/>
                <a:gd name="T101" fmla="*/ 96 h 265"/>
                <a:gd name="T102" fmla="*/ 120 w 189"/>
                <a:gd name="T103" fmla="*/ 78 h 265"/>
                <a:gd name="T104" fmla="*/ 110 w 189"/>
                <a:gd name="T105" fmla="*/ 62 h 265"/>
                <a:gd name="T106" fmla="*/ 93 w 189"/>
                <a:gd name="T107" fmla="*/ 5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9" h="265">
                  <a:moveTo>
                    <a:pt x="180" y="89"/>
                  </a:moveTo>
                  <a:cubicBezTo>
                    <a:pt x="180" y="101"/>
                    <a:pt x="178" y="111"/>
                    <a:pt x="173" y="120"/>
                  </a:cubicBezTo>
                  <a:cubicBezTo>
                    <a:pt x="168" y="128"/>
                    <a:pt x="163" y="136"/>
                    <a:pt x="156" y="141"/>
                  </a:cubicBezTo>
                  <a:cubicBezTo>
                    <a:pt x="154" y="143"/>
                    <a:pt x="151" y="145"/>
                    <a:pt x="149" y="146"/>
                  </a:cubicBezTo>
                  <a:cubicBezTo>
                    <a:pt x="147" y="148"/>
                    <a:pt x="145" y="149"/>
                    <a:pt x="143" y="150"/>
                  </a:cubicBezTo>
                  <a:cubicBezTo>
                    <a:pt x="141" y="151"/>
                    <a:pt x="139" y="152"/>
                    <a:pt x="138" y="154"/>
                  </a:cubicBezTo>
                  <a:cubicBezTo>
                    <a:pt x="137" y="155"/>
                    <a:pt x="136" y="156"/>
                    <a:pt x="136" y="158"/>
                  </a:cubicBezTo>
                  <a:cubicBezTo>
                    <a:pt x="136" y="160"/>
                    <a:pt x="138" y="164"/>
                    <a:pt x="142" y="169"/>
                  </a:cubicBezTo>
                  <a:cubicBezTo>
                    <a:pt x="146" y="175"/>
                    <a:pt x="150" y="181"/>
                    <a:pt x="155" y="187"/>
                  </a:cubicBezTo>
                  <a:cubicBezTo>
                    <a:pt x="160" y="194"/>
                    <a:pt x="165" y="200"/>
                    <a:pt x="170" y="206"/>
                  </a:cubicBezTo>
                  <a:cubicBezTo>
                    <a:pt x="175" y="212"/>
                    <a:pt x="179" y="217"/>
                    <a:pt x="182" y="220"/>
                  </a:cubicBezTo>
                  <a:cubicBezTo>
                    <a:pt x="187" y="226"/>
                    <a:pt x="189" y="231"/>
                    <a:pt x="188" y="237"/>
                  </a:cubicBezTo>
                  <a:cubicBezTo>
                    <a:pt x="188" y="242"/>
                    <a:pt x="186" y="247"/>
                    <a:pt x="182" y="252"/>
                  </a:cubicBezTo>
                  <a:cubicBezTo>
                    <a:pt x="179" y="256"/>
                    <a:pt x="174" y="260"/>
                    <a:pt x="169" y="262"/>
                  </a:cubicBezTo>
                  <a:cubicBezTo>
                    <a:pt x="163" y="265"/>
                    <a:pt x="157" y="265"/>
                    <a:pt x="151" y="264"/>
                  </a:cubicBezTo>
                  <a:cubicBezTo>
                    <a:pt x="145" y="263"/>
                    <a:pt x="140" y="260"/>
                    <a:pt x="136" y="256"/>
                  </a:cubicBezTo>
                  <a:cubicBezTo>
                    <a:pt x="133" y="252"/>
                    <a:pt x="129" y="247"/>
                    <a:pt x="126" y="241"/>
                  </a:cubicBezTo>
                  <a:cubicBezTo>
                    <a:pt x="121" y="233"/>
                    <a:pt x="116" y="225"/>
                    <a:pt x="110" y="218"/>
                  </a:cubicBezTo>
                  <a:cubicBezTo>
                    <a:pt x="105" y="210"/>
                    <a:pt x="100" y="202"/>
                    <a:pt x="95" y="194"/>
                  </a:cubicBezTo>
                  <a:cubicBezTo>
                    <a:pt x="91" y="188"/>
                    <a:pt x="88" y="184"/>
                    <a:pt x="84" y="180"/>
                  </a:cubicBezTo>
                  <a:cubicBezTo>
                    <a:pt x="80" y="175"/>
                    <a:pt x="77" y="173"/>
                    <a:pt x="73" y="171"/>
                  </a:cubicBezTo>
                  <a:cubicBezTo>
                    <a:pt x="70" y="170"/>
                    <a:pt x="67" y="171"/>
                    <a:pt x="65" y="173"/>
                  </a:cubicBezTo>
                  <a:cubicBezTo>
                    <a:pt x="63" y="175"/>
                    <a:pt x="62" y="180"/>
                    <a:pt x="62" y="188"/>
                  </a:cubicBezTo>
                  <a:cubicBezTo>
                    <a:pt x="62" y="244"/>
                    <a:pt x="62" y="244"/>
                    <a:pt x="62" y="244"/>
                  </a:cubicBezTo>
                  <a:cubicBezTo>
                    <a:pt x="62" y="249"/>
                    <a:pt x="59" y="254"/>
                    <a:pt x="54" y="257"/>
                  </a:cubicBezTo>
                  <a:cubicBezTo>
                    <a:pt x="50" y="261"/>
                    <a:pt x="43" y="263"/>
                    <a:pt x="34" y="263"/>
                  </a:cubicBezTo>
                  <a:cubicBezTo>
                    <a:pt x="27" y="263"/>
                    <a:pt x="21" y="262"/>
                    <a:pt x="17" y="260"/>
                  </a:cubicBezTo>
                  <a:cubicBezTo>
                    <a:pt x="13" y="258"/>
                    <a:pt x="9" y="255"/>
                    <a:pt x="7" y="252"/>
                  </a:cubicBezTo>
                  <a:cubicBezTo>
                    <a:pt x="5" y="249"/>
                    <a:pt x="4" y="246"/>
                    <a:pt x="3" y="243"/>
                  </a:cubicBezTo>
                  <a:cubicBezTo>
                    <a:pt x="3" y="240"/>
                    <a:pt x="3" y="237"/>
                    <a:pt x="3" y="235"/>
                  </a:cubicBezTo>
                  <a:cubicBezTo>
                    <a:pt x="2" y="205"/>
                    <a:pt x="1" y="176"/>
                    <a:pt x="1" y="148"/>
                  </a:cubicBezTo>
                  <a:cubicBezTo>
                    <a:pt x="0" y="120"/>
                    <a:pt x="0" y="92"/>
                    <a:pt x="0" y="63"/>
                  </a:cubicBezTo>
                  <a:cubicBezTo>
                    <a:pt x="0" y="59"/>
                    <a:pt x="0" y="54"/>
                    <a:pt x="0" y="49"/>
                  </a:cubicBezTo>
                  <a:cubicBezTo>
                    <a:pt x="0" y="44"/>
                    <a:pt x="0" y="39"/>
                    <a:pt x="1" y="35"/>
                  </a:cubicBezTo>
                  <a:cubicBezTo>
                    <a:pt x="3" y="30"/>
                    <a:pt x="4" y="26"/>
                    <a:pt x="7" y="22"/>
                  </a:cubicBezTo>
                  <a:cubicBezTo>
                    <a:pt x="10" y="18"/>
                    <a:pt x="13" y="15"/>
                    <a:pt x="18" y="12"/>
                  </a:cubicBezTo>
                  <a:cubicBezTo>
                    <a:pt x="28" y="7"/>
                    <a:pt x="38" y="4"/>
                    <a:pt x="48" y="2"/>
                  </a:cubicBezTo>
                  <a:cubicBezTo>
                    <a:pt x="58" y="1"/>
                    <a:pt x="69" y="0"/>
                    <a:pt x="80" y="0"/>
                  </a:cubicBezTo>
                  <a:cubicBezTo>
                    <a:pt x="96" y="0"/>
                    <a:pt x="111" y="1"/>
                    <a:pt x="123" y="5"/>
                  </a:cubicBezTo>
                  <a:cubicBezTo>
                    <a:pt x="136" y="8"/>
                    <a:pt x="146" y="13"/>
                    <a:pt x="155" y="20"/>
                  </a:cubicBezTo>
                  <a:cubicBezTo>
                    <a:pt x="163" y="27"/>
                    <a:pt x="170" y="37"/>
                    <a:pt x="174" y="48"/>
                  </a:cubicBezTo>
                  <a:cubicBezTo>
                    <a:pt x="178" y="59"/>
                    <a:pt x="180" y="73"/>
                    <a:pt x="180" y="89"/>
                  </a:cubicBezTo>
                  <a:close/>
                  <a:moveTo>
                    <a:pt x="93" y="55"/>
                  </a:moveTo>
                  <a:cubicBezTo>
                    <a:pt x="79" y="55"/>
                    <a:pt x="70" y="56"/>
                    <a:pt x="65" y="59"/>
                  </a:cubicBezTo>
                  <a:cubicBezTo>
                    <a:pt x="60" y="62"/>
                    <a:pt x="57" y="67"/>
                    <a:pt x="57" y="74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57" y="102"/>
                    <a:pt x="58" y="106"/>
                    <a:pt x="60" y="110"/>
                  </a:cubicBezTo>
                  <a:cubicBezTo>
                    <a:pt x="62" y="114"/>
                    <a:pt x="66" y="116"/>
                    <a:pt x="72" y="116"/>
                  </a:cubicBezTo>
                  <a:cubicBezTo>
                    <a:pt x="78" y="117"/>
                    <a:pt x="83" y="117"/>
                    <a:pt x="88" y="116"/>
                  </a:cubicBezTo>
                  <a:cubicBezTo>
                    <a:pt x="93" y="116"/>
                    <a:pt x="99" y="115"/>
                    <a:pt x="104" y="112"/>
                  </a:cubicBezTo>
                  <a:cubicBezTo>
                    <a:pt x="112" y="108"/>
                    <a:pt x="117" y="103"/>
                    <a:pt x="119" y="96"/>
                  </a:cubicBezTo>
                  <a:cubicBezTo>
                    <a:pt x="122" y="90"/>
                    <a:pt x="122" y="84"/>
                    <a:pt x="120" y="78"/>
                  </a:cubicBezTo>
                  <a:cubicBezTo>
                    <a:pt x="118" y="71"/>
                    <a:pt x="115" y="66"/>
                    <a:pt x="110" y="62"/>
                  </a:cubicBezTo>
                  <a:cubicBezTo>
                    <a:pt x="105" y="57"/>
                    <a:pt x="99" y="55"/>
                    <a:pt x="93" y="55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64" name="Freeform 81"/>
            <p:cNvSpPr>
              <a:spLocks/>
            </p:cNvSpPr>
            <p:nvPr userDrawn="1"/>
          </p:nvSpPr>
          <p:spPr bwMode="auto">
            <a:xfrm>
              <a:off x="10983120" y="6287296"/>
              <a:ext cx="42863" cy="155575"/>
            </a:xfrm>
            <a:custGeom>
              <a:avLst/>
              <a:gdLst>
                <a:gd name="T0" fmla="*/ 4 w 69"/>
                <a:gd name="T1" fmla="*/ 238 h 256"/>
                <a:gd name="T2" fmla="*/ 0 w 69"/>
                <a:gd name="T3" fmla="*/ 26 h 256"/>
                <a:gd name="T4" fmla="*/ 3 w 69"/>
                <a:gd name="T5" fmla="*/ 13 h 256"/>
                <a:gd name="T6" fmla="*/ 11 w 69"/>
                <a:gd name="T7" fmla="*/ 6 h 256"/>
                <a:gd name="T8" fmla="*/ 21 w 69"/>
                <a:gd name="T9" fmla="*/ 1 h 256"/>
                <a:gd name="T10" fmla="*/ 34 w 69"/>
                <a:gd name="T11" fmla="*/ 0 h 256"/>
                <a:gd name="T12" fmla="*/ 47 w 69"/>
                <a:gd name="T13" fmla="*/ 1 h 256"/>
                <a:gd name="T14" fmla="*/ 58 w 69"/>
                <a:gd name="T15" fmla="*/ 4 h 256"/>
                <a:gd name="T16" fmla="*/ 66 w 69"/>
                <a:gd name="T17" fmla="*/ 10 h 256"/>
                <a:gd name="T18" fmla="*/ 69 w 69"/>
                <a:gd name="T19" fmla="*/ 20 h 256"/>
                <a:gd name="T20" fmla="*/ 64 w 69"/>
                <a:gd name="T21" fmla="*/ 233 h 256"/>
                <a:gd name="T22" fmla="*/ 55 w 69"/>
                <a:gd name="T23" fmla="*/ 249 h 256"/>
                <a:gd name="T24" fmla="*/ 34 w 69"/>
                <a:gd name="T25" fmla="*/ 255 h 256"/>
                <a:gd name="T26" fmla="*/ 14 w 69"/>
                <a:gd name="T27" fmla="*/ 252 h 256"/>
                <a:gd name="T28" fmla="*/ 4 w 69"/>
                <a:gd name="T29" fmla="*/ 23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" h="256">
                  <a:moveTo>
                    <a:pt x="4" y="238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1"/>
                    <a:pt x="1" y="17"/>
                    <a:pt x="3" y="13"/>
                  </a:cubicBezTo>
                  <a:cubicBezTo>
                    <a:pt x="5" y="10"/>
                    <a:pt x="7" y="8"/>
                    <a:pt x="11" y="6"/>
                  </a:cubicBezTo>
                  <a:cubicBezTo>
                    <a:pt x="14" y="3"/>
                    <a:pt x="17" y="2"/>
                    <a:pt x="21" y="1"/>
                  </a:cubicBezTo>
                  <a:cubicBezTo>
                    <a:pt x="25" y="1"/>
                    <a:pt x="30" y="0"/>
                    <a:pt x="34" y="0"/>
                  </a:cubicBezTo>
                  <a:cubicBezTo>
                    <a:pt x="38" y="0"/>
                    <a:pt x="43" y="0"/>
                    <a:pt x="47" y="1"/>
                  </a:cubicBezTo>
                  <a:cubicBezTo>
                    <a:pt x="51" y="1"/>
                    <a:pt x="55" y="2"/>
                    <a:pt x="58" y="4"/>
                  </a:cubicBezTo>
                  <a:cubicBezTo>
                    <a:pt x="61" y="5"/>
                    <a:pt x="64" y="7"/>
                    <a:pt x="66" y="10"/>
                  </a:cubicBezTo>
                  <a:cubicBezTo>
                    <a:pt x="68" y="13"/>
                    <a:pt x="69" y="16"/>
                    <a:pt x="69" y="20"/>
                  </a:cubicBezTo>
                  <a:cubicBezTo>
                    <a:pt x="64" y="233"/>
                    <a:pt x="64" y="233"/>
                    <a:pt x="64" y="233"/>
                  </a:cubicBezTo>
                  <a:cubicBezTo>
                    <a:pt x="64" y="240"/>
                    <a:pt x="61" y="246"/>
                    <a:pt x="55" y="249"/>
                  </a:cubicBezTo>
                  <a:cubicBezTo>
                    <a:pt x="49" y="253"/>
                    <a:pt x="42" y="255"/>
                    <a:pt x="34" y="255"/>
                  </a:cubicBezTo>
                  <a:cubicBezTo>
                    <a:pt x="27" y="256"/>
                    <a:pt x="20" y="255"/>
                    <a:pt x="14" y="252"/>
                  </a:cubicBezTo>
                  <a:cubicBezTo>
                    <a:pt x="8" y="249"/>
                    <a:pt x="5" y="244"/>
                    <a:pt x="4" y="238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65" name="Freeform 82"/>
            <p:cNvSpPr>
              <a:spLocks/>
            </p:cNvSpPr>
            <p:nvPr userDrawn="1"/>
          </p:nvSpPr>
          <p:spPr bwMode="auto">
            <a:xfrm>
              <a:off x="11052970" y="6282533"/>
              <a:ext cx="139700" cy="163513"/>
            </a:xfrm>
            <a:custGeom>
              <a:avLst/>
              <a:gdLst>
                <a:gd name="T0" fmla="*/ 42 w 230"/>
                <a:gd name="T1" fmla="*/ 0 h 270"/>
                <a:gd name="T2" fmla="*/ 57 w 230"/>
                <a:gd name="T3" fmla="*/ 4 h 270"/>
                <a:gd name="T4" fmla="*/ 67 w 230"/>
                <a:gd name="T5" fmla="*/ 17 h 270"/>
                <a:gd name="T6" fmla="*/ 106 w 230"/>
                <a:gd name="T7" fmla="*/ 110 h 270"/>
                <a:gd name="T8" fmla="*/ 113 w 230"/>
                <a:gd name="T9" fmla="*/ 117 h 270"/>
                <a:gd name="T10" fmla="*/ 121 w 230"/>
                <a:gd name="T11" fmla="*/ 110 h 270"/>
                <a:gd name="T12" fmla="*/ 169 w 230"/>
                <a:gd name="T13" fmla="*/ 21 h 270"/>
                <a:gd name="T14" fmla="*/ 180 w 230"/>
                <a:gd name="T15" fmla="*/ 12 h 270"/>
                <a:gd name="T16" fmla="*/ 205 w 230"/>
                <a:gd name="T17" fmla="*/ 11 h 270"/>
                <a:gd name="T18" fmla="*/ 217 w 230"/>
                <a:gd name="T19" fmla="*/ 18 h 270"/>
                <a:gd name="T20" fmla="*/ 222 w 230"/>
                <a:gd name="T21" fmla="*/ 32 h 270"/>
                <a:gd name="T22" fmla="*/ 230 w 230"/>
                <a:gd name="T23" fmla="*/ 246 h 270"/>
                <a:gd name="T24" fmla="*/ 226 w 230"/>
                <a:gd name="T25" fmla="*/ 257 h 270"/>
                <a:gd name="T26" fmla="*/ 215 w 230"/>
                <a:gd name="T27" fmla="*/ 264 h 270"/>
                <a:gd name="T28" fmla="*/ 201 w 230"/>
                <a:gd name="T29" fmla="*/ 266 h 270"/>
                <a:gd name="T30" fmla="*/ 187 w 230"/>
                <a:gd name="T31" fmla="*/ 264 h 270"/>
                <a:gd name="T32" fmla="*/ 176 w 230"/>
                <a:gd name="T33" fmla="*/ 257 h 270"/>
                <a:gd name="T34" fmla="*/ 171 w 230"/>
                <a:gd name="T35" fmla="*/ 246 h 270"/>
                <a:gd name="T36" fmla="*/ 167 w 230"/>
                <a:gd name="T37" fmla="*/ 165 h 270"/>
                <a:gd name="T38" fmla="*/ 163 w 230"/>
                <a:gd name="T39" fmla="*/ 157 h 270"/>
                <a:gd name="T40" fmla="*/ 157 w 230"/>
                <a:gd name="T41" fmla="*/ 163 h 270"/>
                <a:gd name="T42" fmla="*/ 144 w 230"/>
                <a:gd name="T43" fmla="*/ 189 h 270"/>
                <a:gd name="T44" fmla="*/ 133 w 230"/>
                <a:gd name="T45" fmla="*/ 207 h 270"/>
                <a:gd name="T46" fmla="*/ 124 w 230"/>
                <a:gd name="T47" fmla="*/ 216 h 270"/>
                <a:gd name="T48" fmla="*/ 114 w 230"/>
                <a:gd name="T49" fmla="*/ 219 h 270"/>
                <a:gd name="T50" fmla="*/ 105 w 230"/>
                <a:gd name="T51" fmla="*/ 216 h 270"/>
                <a:gd name="T52" fmla="*/ 96 w 230"/>
                <a:gd name="T53" fmla="*/ 207 h 270"/>
                <a:gd name="T54" fmla="*/ 85 w 230"/>
                <a:gd name="T55" fmla="*/ 190 h 270"/>
                <a:gd name="T56" fmla="*/ 69 w 230"/>
                <a:gd name="T57" fmla="*/ 163 h 270"/>
                <a:gd name="T58" fmla="*/ 63 w 230"/>
                <a:gd name="T59" fmla="*/ 157 h 270"/>
                <a:gd name="T60" fmla="*/ 61 w 230"/>
                <a:gd name="T61" fmla="*/ 165 h 270"/>
                <a:gd name="T62" fmla="*/ 60 w 230"/>
                <a:gd name="T63" fmla="*/ 246 h 270"/>
                <a:gd name="T64" fmla="*/ 55 w 230"/>
                <a:gd name="T65" fmla="*/ 259 h 270"/>
                <a:gd name="T66" fmla="*/ 44 w 230"/>
                <a:gd name="T67" fmla="*/ 267 h 270"/>
                <a:gd name="T68" fmla="*/ 30 w 230"/>
                <a:gd name="T69" fmla="*/ 270 h 270"/>
                <a:gd name="T70" fmla="*/ 16 w 230"/>
                <a:gd name="T71" fmla="*/ 268 h 270"/>
                <a:gd name="T72" fmla="*/ 5 w 230"/>
                <a:gd name="T73" fmla="*/ 261 h 270"/>
                <a:gd name="T74" fmla="*/ 0 w 230"/>
                <a:gd name="T75" fmla="*/ 250 h 270"/>
                <a:gd name="T76" fmla="*/ 2 w 230"/>
                <a:gd name="T77" fmla="*/ 20 h 270"/>
                <a:gd name="T78" fmla="*/ 5 w 230"/>
                <a:gd name="T79" fmla="*/ 10 h 270"/>
                <a:gd name="T80" fmla="*/ 15 w 230"/>
                <a:gd name="T81" fmla="*/ 5 h 270"/>
                <a:gd name="T82" fmla="*/ 28 w 230"/>
                <a:gd name="T83" fmla="*/ 2 h 270"/>
                <a:gd name="T84" fmla="*/ 42 w 230"/>
                <a:gd name="T85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0" h="270">
                  <a:moveTo>
                    <a:pt x="42" y="0"/>
                  </a:moveTo>
                  <a:cubicBezTo>
                    <a:pt x="47" y="0"/>
                    <a:pt x="52" y="1"/>
                    <a:pt x="57" y="4"/>
                  </a:cubicBezTo>
                  <a:cubicBezTo>
                    <a:pt x="62" y="8"/>
                    <a:pt x="65" y="12"/>
                    <a:pt x="67" y="17"/>
                  </a:cubicBezTo>
                  <a:cubicBezTo>
                    <a:pt x="106" y="110"/>
                    <a:pt x="106" y="110"/>
                    <a:pt x="106" y="110"/>
                  </a:cubicBezTo>
                  <a:cubicBezTo>
                    <a:pt x="108" y="115"/>
                    <a:pt x="110" y="117"/>
                    <a:pt x="113" y="117"/>
                  </a:cubicBezTo>
                  <a:cubicBezTo>
                    <a:pt x="116" y="117"/>
                    <a:pt x="119" y="115"/>
                    <a:pt x="121" y="110"/>
                  </a:cubicBezTo>
                  <a:cubicBezTo>
                    <a:pt x="169" y="21"/>
                    <a:pt x="169" y="21"/>
                    <a:pt x="169" y="21"/>
                  </a:cubicBezTo>
                  <a:cubicBezTo>
                    <a:pt x="171" y="17"/>
                    <a:pt x="175" y="14"/>
                    <a:pt x="180" y="12"/>
                  </a:cubicBezTo>
                  <a:cubicBezTo>
                    <a:pt x="185" y="10"/>
                    <a:pt x="194" y="10"/>
                    <a:pt x="205" y="11"/>
                  </a:cubicBezTo>
                  <a:cubicBezTo>
                    <a:pt x="209" y="12"/>
                    <a:pt x="213" y="14"/>
                    <a:pt x="217" y="18"/>
                  </a:cubicBezTo>
                  <a:cubicBezTo>
                    <a:pt x="220" y="22"/>
                    <a:pt x="222" y="27"/>
                    <a:pt x="222" y="32"/>
                  </a:cubicBezTo>
                  <a:cubicBezTo>
                    <a:pt x="230" y="246"/>
                    <a:pt x="230" y="246"/>
                    <a:pt x="230" y="246"/>
                  </a:cubicBezTo>
                  <a:cubicBezTo>
                    <a:pt x="230" y="250"/>
                    <a:pt x="229" y="254"/>
                    <a:pt x="226" y="257"/>
                  </a:cubicBezTo>
                  <a:cubicBezTo>
                    <a:pt x="223" y="260"/>
                    <a:pt x="220" y="262"/>
                    <a:pt x="215" y="264"/>
                  </a:cubicBezTo>
                  <a:cubicBezTo>
                    <a:pt x="211" y="265"/>
                    <a:pt x="206" y="266"/>
                    <a:pt x="201" y="266"/>
                  </a:cubicBezTo>
                  <a:cubicBezTo>
                    <a:pt x="196" y="266"/>
                    <a:pt x="191" y="265"/>
                    <a:pt x="187" y="264"/>
                  </a:cubicBezTo>
                  <a:cubicBezTo>
                    <a:pt x="183" y="262"/>
                    <a:pt x="179" y="260"/>
                    <a:pt x="176" y="257"/>
                  </a:cubicBezTo>
                  <a:cubicBezTo>
                    <a:pt x="173" y="254"/>
                    <a:pt x="171" y="250"/>
                    <a:pt x="171" y="246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6" y="160"/>
                    <a:pt x="165" y="158"/>
                    <a:pt x="163" y="157"/>
                  </a:cubicBezTo>
                  <a:cubicBezTo>
                    <a:pt x="161" y="156"/>
                    <a:pt x="159" y="158"/>
                    <a:pt x="157" y="163"/>
                  </a:cubicBezTo>
                  <a:cubicBezTo>
                    <a:pt x="152" y="173"/>
                    <a:pt x="147" y="182"/>
                    <a:pt x="144" y="189"/>
                  </a:cubicBezTo>
                  <a:cubicBezTo>
                    <a:pt x="140" y="197"/>
                    <a:pt x="137" y="202"/>
                    <a:pt x="133" y="207"/>
                  </a:cubicBezTo>
                  <a:cubicBezTo>
                    <a:pt x="130" y="211"/>
                    <a:pt x="127" y="214"/>
                    <a:pt x="124" y="216"/>
                  </a:cubicBezTo>
                  <a:cubicBezTo>
                    <a:pt x="121" y="218"/>
                    <a:pt x="118" y="219"/>
                    <a:pt x="114" y="219"/>
                  </a:cubicBezTo>
                  <a:cubicBezTo>
                    <a:pt x="111" y="219"/>
                    <a:pt x="108" y="218"/>
                    <a:pt x="105" y="216"/>
                  </a:cubicBezTo>
                  <a:cubicBezTo>
                    <a:pt x="102" y="214"/>
                    <a:pt x="99" y="211"/>
                    <a:pt x="96" y="207"/>
                  </a:cubicBezTo>
                  <a:cubicBezTo>
                    <a:pt x="93" y="202"/>
                    <a:pt x="89" y="197"/>
                    <a:pt x="85" y="190"/>
                  </a:cubicBezTo>
                  <a:cubicBezTo>
                    <a:pt x="80" y="182"/>
                    <a:pt x="75" y="174"/>
                    <a:pt x="69" y="163"/>
                  </a:cubicBezTo>
                  <a:cubicBezTo>
                    <a:pt x="66" y="159"/>
                    <a:pt x="64" y="157"/>
                    <a:pt x="63" y="157"/>
                  </a:cubicBezTo>
                  <a:cubicBezTo>
                    <a:pt x="62" y="158"/>
                    <a:pt x="61" y="160"/>
                    <a:pt x="61" y="165"/>
                  </a:cubicBezTo>
                  <a:cubicBezTo>
                    <a:pt x="60" y="246"/>
                    <a:pt x="60" y="246"/>
                    <a:pt x="60" y="246"/>
                  </a:cubicBezTo>
                  <a:cubicBezTo>
                    <a:pt x="60" y="251"/>
                    <a:pt x="58" y="256"/>
                    <a:pt x="55" y="259"/>
                  </a:cubicBezTo>
                  <a:cubicBezTo>
                    <a:pt x="52" y="263"/>
                    <a:pt x="49" y="266"/>
                    <a:pt x="44" y="267"/>
                  </a:cubicBezTo>
                  <a:cubicBezTo>
                    <a:pt x="40" y="269"/>
                    <a:pt x="35" y="270"/>
                    <a:pt x="30" y="270"/>
                  </a:cubicBezTo>
                  <a:cubicBezTo>
                    <a:pt x="25" y="270"/>
                    <a:pt x="20" y="269"/>
                    <a:pt x="16" y="268"/>
                  </a:cubicBezTo>
                  <a:cubicBezTo>
                    <a:pt x="11" y="266"/>
                    <a:pt x="8" y="264"/>
                    <a:pt x="5" y="261"/>
                  </a:cubicBezTo>
                  <a:cubicBezTo>
                    <a:pt x="2" y="258"/>
                    <a:pt x="0" y="254"/>
                    <a:pt x="0" y="25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6"/>
                    <a:pt x="3" y="13"/>
                    <a:pt x="5" y="10"/>
                  </a:cubicBezTo>
                  <a:cubicBezTo>
                    <a:pt x="8" y="8"/>
                    <a:pt x="11" y="6"/>
                    <a:pt x="15" y="5"/>
                  </a:cubicBezTo>
                  <a:cubicBezTo>
                    <a:pt x="19" y="3"/>
                    <a:pt x="23" y="2"/>
                    <a:pt x="28" y="2"/>
                  </a:cubicBezTo>
                  <a:cubicBezTo>
                    <a:pt x="33" y="1"/>
                    <a:pt x="38" y="1"/>
                    <a:pt x="42" y="0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66" name="Freeform 83"/>
            <p:cNvSpPr>
              <a:spLocks noEditPoints="1"/>
            </p:cNvSpPr>
            <p:nvPr userDrawn="1"/>
          </p:nvSpPr>
          <p:spPr bwMode="auto">
            <a:xfrm>
              <a:off x="11221245" y="6287296"/>
              <a:ext cx="111125" cy="165100"/>
            </a:xfrm>
            <a:custGeom>
              <a:avLst/>
              <a:gdLst>
                <a:gd name="T0" fmla="*/ 0 w 183"/>
                <a:gd name="T1" fmla="*/ 36 h 271"/>
                <a:gd name="T2" fmla="*/ 2 w 183"/>
                <a:gd name="T3" fmla="*/ 24 h 271"/>
                <a:gd name="T4" fmla="*/ 9 w 183"/>
                <a:gd name="T5" fmla="*/ 15 h 271"/>
                <a:gd name="T6" fmla="*/ 18 w 183"/>
                <a:gd name="T7" fmla="*/ 9 h 271"/>
                <a:gd name="T8" fmla="*/ 26 w 183"/>
                <a:gd name="T9" fmla="*/ 7 h 271"/>
                <a:gd name="T10" fmla="*/ 108 w 183"/>
                <a:gd name="T11" fmla="*/ 1 h 271"/>
                <a:gd name="T12" fmla="*/ 139 w 183"/>
                <a:gd name="T13" fmla="*/ 6 h 271"/>
                <a:gd name="T14" fmla="*/ 163 w 183"/>
                <a:gd name="T15" fmla="*/ 26 h 271"/>
                <a:gd name="T16" fmla="*/ 177 w 183"/>
                <a:gd name="T17" fmla="*/ 53 h 271"/>
                <a:gd name="T18" fmla="*/ 183 w 183"/>
                <a:gd name="T19" fmla="*/ 83 h 271"/>
                <a:gd name="T20" fmla="*/ 179 w 183"/>
                <a:gd name="T21" fmla="*/ 116 h 271"/>
                <a:gd name="T22" fmla="*/ 164 w 183"/>
                <a:gd name="T23" fmla="*/ 145 h 271"/>
                <a:gd name="T24" fmla="*/ 134 w 183"/>
                <a:gd name="T25" fmla="*/ 167 h 271"/>
                <a:gd name="T26" fmla="*/ 83 w 183"/>
                <a:gd name="T27" fmla="*/ 175 h 271"/>
                <a:gd name="T28" fmla="*/ 70 w 183"/>
                <a:gd name="T29" fmla="*/ 180 h 271"/>
                <a:gd name="T30" fmla="*/ 65 w 183"/>
                <a:gd name="T31" fmla="*/ 194 h 271"/>
                <a:gd name="T32" fmla="*/ 71 w 183"/>
                <a:gd name="T33" fmla="*/ 250 h 271"/>
                <a:gd name="T34" fmla="*/ 67 w 183"/>
                <a:gd name="T35" fmla="*/ 263 h 271"/>
                <a:gd name="T36" fmla="*/ 55 w 183"/>
                <a:gd name="T37" fmla="*/ 269 h 271"/>
                <a:gd name="T38" fmla="*/ 39 w 183"/>
                <a:gd name="T39" fmla="*/ 271 h 271"/>
                <a:gd name="T40" fmla="*/ 22 w 183"/>
                <a:gd name="T41" fmla="*/ 267 h 271"/>
                <a:gd name="T42" fmla="*/ 9 w 183"/>
                <a:gd name="T43" fmla="*/ 260 h 271"/>
                <a:gd name="T44" fmla="*/ 4 w 183"/>
                <a:gd name="T45" fmla="*/ 250 h 271"/>
                <a:gd name="T46" fmla="*/ 0 w 183"/>
                <a:gd name="T47" fmla="*/ 36 h 271"/>
                <a:gd name="T48" fmla="*/ 99 w 183"/>
                <a:gd name="T49" fmla="*/ 55 h 271"/>
                <a:gd name="T50" fmla="*/ 82 w 183"/>
                <a:gd name="T51" fmla="*/ 56 h 271"/>
                <a:gd name="T52" fmla="*/ 71 w 183"/>
                <a:gd name="T53" fmla="*/ 60 h 271"/>
                <a:gd name="T54" fmla="*/ 65 w 183"/>
                <a:gd name="T55" fmla="*/ 66 h 271"/>
                <a:gd name="T56" fmla="*/ 64 w 183"/>
                <a:gd name="T57" fmla="*/ 72 h 271"/>
                <a:gd name="T58" fmla="*/ 64 w 183"/>
                <a:gd name="T59" fmla="*/ 99 h 271"/>
                <a:gd name="T60" fmla="*/ 69 w 183"/>
                <a:gd name="T61" fmla="*/ 113 h 271"/>
                <a:gd name="T62" fmla="*/ 82 w 183"/>
                <a:gd name="T63" fmla="*/ 119 h 271"/>
                <a:gd name="T64" fmla="*/ 94 w 183"/>
                <a:gd name="T65" fmla="*/ 118 h 271"/>
                <a:gd name="T66" fmla="*/ 107 w 183"/>
                <a:gd name="T67" fmla="*/ 115 h 271"/>
                <a:gd name="T68" fmla="*/ 118 w 183"/>
                <a:gd name="T69" fmla="*/ 109 h 271"/>
                <a:gd name="T70" fmla="*/ 125 w 183"/>
                <a:gd name="T71" fmla="*/ 99 h 271"/>
                <a:gd name="T72" fmla="*/ 128 w 183"/>
                <a:gd name="T73" fmla="*/ 84 h 271"/>
                <a:gd name="T74" fmla="*/ 124 w 183"/>
                <a:gd name="T75" fmla="*/ 70 h 271"/>
                <a:gd name="T76" fmla="*/ 114 w 183"/>
                <a:gd name="T77" fmla="*/ 59 h 271"/>
                <a:gd name="T78" fmla="*/ 99 w 183"/>
                <a:gd name="T79" fmla="*/ 5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3" h="271">
                  <a:moveTo>
                    <a:pt x="0" y="36"/>
                  </a:moveTo>
                  <a:cubicBezTo>
                    <a:pt x="0" y="31"/>
                    <a:pt x="1" y="27"/>
                    <a:pt x="2" y="24"/>
                  </a:cubicBezTo>
                  <a:cubicBezTo>
                    <a:pt x="4" y="20"/>
                    <a:pt x="6" y="17"/>
                    <a:pt x="9" y="15"/>
                  </a:cubicBezTo>
                  <a:cubicBezTo>
                    <a:pt x="12" y="13"/>
                    <a:pt x="14" y="11"/>
                    <a:pt x="18" y="9"/>
                  </a:cubicBezTo>
                  <a:cubicBezTo>
                    <a:pt x="21" y="8"/>
                    <a:pt x="24" y="7"/>
                    <a:pt x="26" y="7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19" y="0"/>
                    <a:pt x="130" y="2"/>
                    <a:pt x="139" y="6"/>
                  </a:cubicBezTo>
                  <a:cubicBezTo>
                    <a:pt x="148" y="11"/>
                    <a:pt x="156" y="18"/>
                    <a:pt x="163" y="26"/>
                  </a:cubicBezTo>
                  <a:cubicBezTo>
                    <a:pt x="169" y="34"/>
                    <a:pt x="174" y="43"/>
                    <a:pt x="177" y="53"/>
                  </a:cubicBezTo>
                  <a:cubicBezTo>
                    <a:pt x="181" y="63"/>
                    <a:pt x="183" y="73"/>
                    <a:pt x="183" y="83"/>
                  </a:cubicBezTo>
                  <a:cubicBezTo>
                    <a:pt x="183" y="94"/>
                    <a:pt x="181" y="105"/>
                    <a:pt x="179" y="116"/>
                  </a:cubicBezTo>
                  <a:cubicBezTo>
                    <a:pt x="176" y="127"/>
                    <a:pt x="171" y="136"/>
                    <a:pt x="164" y="145"/>
                  </a:cubicBezTo>
                  <a:cubicBezTo>
                    <a:pt x="157" y="154"/>
                    <a:pt x="147" y="161"/>
                    <a:pt x="134" y="167"/>
                  </a:cubicBezTo>
                  <a:cubicBezTo>
                    <a:pt x="121" y="172"/>
                    <a:pt x="104" y="175"/>
                    <a:pt x="83" y="175"/>
                  </a:cubicBezTo>
                  <a:cubicBezTo>
                    <a:pt x="77" y="175"/>
                    <a:pt x="73" y="177"/>
                    <a:pt x="70" y="180"/>
                  </a:cubicBezTo>
                  <a:cubicBezTo>
                    <a:pt x="66" y="184"/>
                    <a:pt x="65" y="188"/>
                    <a:pt x="65" y="194"/>
                  </a:cubicBezTo>
                  <a:cubicBezTo>
                    <a:pt x="71" y="250"/>
                    <a:pt x="71" y="250"/>
                    <a:pt x="71" y="250"/>
                  </a:cubicBezTo>
                  <a:cubicBezTo>
                    <a:pt x="72" y="256"/>
                    <a:pt x="70" y="260"/>
                    <a:pt x="67" y="263"/>
                  </a:cubicBezTo>
                  <a:cubicBezTo>
                    <a:pt x="64" y="266"/>
                    <a:pt x="60" y="268"/>
                    <a:pt x="55" y="269"/>
                  </a:cubicBezTo>
                  <a:cubicBezTo>
                    <a:pt x="50" y="271"/>
                    <a:pt x="45" y="271"/>
                    <a:pt x="39" y="271"/>
                  </a:cubicBezTo>
                  <a:cubicBezTo>
                    <a:pt x="33" y="270"/>
                    <a:pt x="27" y="269"/>
                    <a:pt x="22" y="267"/>
                  </a:cubicBezTo>
                  <a:cubicBezTo>
                    <a:pt x="17" y="266"/>
                    <a:pt x="13" y="263"/>
                    <a:pt x="9" y="260"/>
                  </a:cubicBezTo>
                  <a:cubicBezTo>
                    <a:pt x="6" y="258"/>
                    <a:pt x="4" y="254"/>
                    <a:pt x="4" y="250"/>
                  </a:cubicBezTo>
                  <a:lnTo>
                    <a:pt x="0" y="36"/>
                  </a:lnTo>
                  <a:close/>
                  <a:moveTo>
                    <a:pt x="99" y="55"/>
                  </a:moveTo>
                  <a:cubicBezTo>
                    <a:pt x="92" y="55"/>
                    <a:pt x="87" y="55"/>
                    <a:pt x="82" y="56"/>
                  </a:cubicBezTo>
                  <a:cubicBezTo>
                    <a:pt x="77" y="57"/>
                    <a:pt x="74" y="58"/>
                    <a:pt x="71" y="60"/>
                  </a:cubicBezTo>
                  <a:cubicBezTo>
                    <a:pt x="68" y="62"/>
                    <a:pt x="66" y="64"/>
                    <a:pt x="65" y="66"/>
                  </a:cubicBezTo>
                  <a:cubicBezTo>
                    <a:pt x="64" y="68"/>
                    <a:pt x="64" y="70"/>
                    <a:pt x="64" y="72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4" y="104"/>
                    <a:pt x="66" y="109"/>
                    <a:pt x="69" y="113"/>
                  </a:cubicBezTo>
                  <a:cubicBezTo>
                    <a:pt x="73" y="117"/>
                    <a:pt x="77" y="119"/>
                    <a:pt x="82" y="119"/>
                  </a:cubicBezTo>
                  <a:cubicBezTo>
                    <a:pt x="86" y="119"/>
                    <a:pt x="90" y="119"/>
                    <a:pt x="94" y="118"/>
                  </a:cubicBezTo>
                  <a:cubicBezTo>
                    <a:pt x="99" y="117"/>
                    <a:pt x="103" y="116"/>
                    <a:pt x="107" y="115"/>
                  </a:cubicBezTo>
                  <a:cubicBezTo>
                    <a:pt x="111" y="113"/>
                    <a:pt x="115" y="111"/>
                    <a:pt x="118" y="109"/>
                  </a:cubicBezTo>
                  <a:cubicBezTo>
                    <a:pt x="121" y="106"/>
                    <a:pt x="123" y="103"/>
                    <a:pt x="125" y="99"/>
                  </a:cubicBezTo>
                  <a:cubicBezTo>
                    <a:pt x="127" y="94"/>
                    <a:pt x="128" y="89"/>
                    <a:pt x="128" y="84"/>
                  </a:cubicBezTo>
                  <a:cubicBezTo>
                    <a:pt x="127" y="79"/>
                    <a:pt x="126" y="74"/>
                    <a:pt x="124" y="70"/>
                  </a:cubicBezTo>
                  <a:cubicBezTo>
                    <a:pt x="121" y="65"/>
                    <a:pt x="118" y="62"/>
                    <a:pt x="114" y="59"/>
                  </a:cubicBezTo>
                  <a:cubicBezTo>
                    <a:pt x="110" y="56"/>
                    <a:pt x="105" y="55"/>
                    <a:pt x="99" y="55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67" name="Freeform 84"/>
            <p:cNvSpPr>
              <a:spLocks noEditPoints="1"/>
            </p:cNvSpPr>
            <p:nvPr userDrawn="1"/>
          </p:nvSpPr>
          <p:spPr bwMode="auto">
            <a:xfrm>
              <a:off x="11329195" y="6280946"/>
              <a:ext cx="131763" cy="165100"/>
            </a:xfrm>
            <a:custGeom>
              <a:avLst/>
              <a:gdLst>
                <a:gd name="T0" fmla="*/ 181 w 218"/>
                <a:gd name="T1" fmla="*/ 270 h 270"/>
                <a:gd name="T2" fmla="*/ 166 w 218"/>
                <a:gd name="T3" fmla="*/ 266 h 270"/>
                <a:gd name="T4" fmla="*/ 156 w 218"/>
                <a:gd name="T5" fmla="*/ 254 h 270"/>
                <a:gd name="T6" fmla="*/ 150 w 218"/>
                <a:gd name="T7" fmla="*/ 232 h 270"/>
                <a:gd name="T8" fmla="*/ 142 w 218"/>
                <a:gd name="T9" fmla="*/ 220 h 270"/>
                <a:gd name="T10" fmla="*/ 128 w 218"/>
                <a:gd name="T11" fmla="*/ 214 h 270"/>
                <a:gd name="T12" fmla="*/ 95 w 218"/>
                <a:gd name="T13" fmla="*/ 211 h 270"/>
                <a:gd name="T14" fmla="*/ 81 w 218"/>
                <a:gd name="T15" fmla="*/ 215 h 270"/>
                <a:gd name="T16" fmla="*/ 72 w 218"/>
                <a:gd name="T17" fmla="*/ 226 h 270"/>
                <a:gd name="T18" fmla="*/ 63 w 218"/>
                <a:gd name="T19" fmla="*/ 249 h 270"/>
                <a:gd name="T20" fmla="*/ 59 w 218"/>
                <a:gd name="T21" fmla="*/ 256 h 270"/>
                <a:gd name="T22" fmla="*/ 52 w 218"/>
                <a:gd name="T23" fmla="*/ 263 h 270"/>
                <a:gd name="T24" fmla="*/ 44 w 218"/>
                <a:gd name="T25" fmla="*/ 268 h 270"/>
                <a:gd name="T26" fmla="*/ 34 w 218"/>
                <a:gd name="T27" fmla="*/ 270 h 270"/>
                <a:gd name="T28" fmla="*/ 18 w 218"/>
                <a:gd name="T29" fmla="*/ 268 h 270"/>
                <a:gd name="T30" fmla="*/ 7 w 218"/>
                <a:gd name="T31" fmla="*/ 263 h 270"/>
                <a:gd name="T32" fmla="*/ 1 w 218"/>
                <a:gd name="T33" fmla="*/ 254 h 270"/>
                <a:gd name="T34" fmla="*/ 3 w 218"/>
                <a:gd name="T35" fmla="*/ 241 h 270"/>
                <a:gd name="T36" fmla="*/ 81 w 218"/>
                <a:gd name="T37" fmla="*/ 15 h 270"/>
                <a:gd name="T38" fmla="*/ 93 w 218"/>
                <a:gd name="T39" fmla="*/ 2 h 270"/>
                <a:gd name="T40" fmla="*/ 113 w 218"/>
                <a:gd name="T41" fmla="*/ 1 h 270"/>
                <a:gd name="T42" fmla="*/ 132 w 218"/>
                <a:gd name="T43" fmla="*/ 9 h 270"/>
                <a:gd name="T44" fmla="*/ 144 w 218"/>
                <a:gd name="T45" fmla="*/ 22 h 270"/>
                <a:gd name="T46" fmla="*/ 217 w 218"/>
                <a:gd name="T47" fmla="*/ 249 h 270"/>
                <a:gd name="T48" fmla="*/ 216 w 218"/>
                <a:gd name="T49" fmla="*/ 259 h 270"/>
                <a:gd name="T50" fmla="*/ 208 w 218"/>
                <a:gd name="T51" fmla="*/ 266 h 270"/>
                <a:gd name="T52" fmla="*/ 195 w 218"/>
                <a:gd name="T53" fmla="*/ 269 h 270"/>
                <a:gd name="T54" fmla="*/ 181 w 218"/>
                <a:gd name="T55" fmla="*/ 270 h 270"/>
                <a:gd name="T56" fmla="*/ 116 w 218"/>
                <a:gd name="T57" fmla="*/ 113 h 270"/>
                <a:gd name="T58" fmla="*/ 110 w 218"/>
                <a:gd name="T59" fmla="*/ 105 h 270"/>
                <a:gd name="T60" fmla="*/ 105 w 218"/>
                <a:gd name="T61" fmla="*/ 113 h 270"/>
                <a:gd name="T62" fmla="*/ 90 w 218"/>
                <a:gd name="T63" fmla="*/ 151 h 270"/>
                <a:gd name="T64" fmla="*/ 91 w 218"/>
                <a:gd name="T65" fmla="*/ 164 h 270"/>
                <a:gd name="T66" fmla="*/ 102 w 218"/>
                <a:gd name="T67" fmla="*/ 170 h 270"/>
                <a:gd name="T68" fmla="*/ 118 w 218"/>
                <a:gd name="T69" fmla="*/ 170 h 270"/>
                <a:gd name="T70" fmla="*/ 127 w 218"/>
                <a:gd name="T71" fmla="*/ 165 h 270"/>
                <a:gd name="T72" fmla="*/ 131 w 218"/>
                <a:gd name="T73" fmla="*/ 159 h 270"/>
                <a:gd name="T74" fmla="*/ 129 w 218"/>
                <a:gd name="T75" fmla="*/ 152 h 270"/>
                <a:gd name="T76" fmla="*/ 116 w 218"/>
                <a:gd name="T77" fmla="*/ 11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8" h="270">
                  <a:moveTo>
                    <a:pt x="181" y="270"/>
                  </a:moveTo>
                  <a:cubicBezTo>
                    <a:pt x="176" y="270"/>
                    <a:pt x="170" y="269"/>
                    <a:pt x="166" y="266"/>
                  </a:cubicBezTo>
                  <a:cubicBezTo>
                    <a:pt x="161" y="263"/>
                    <a:pt x="158" y="259"/>
                    <a:pt x="156" y="254"/>
                  </a:cubicBezTo>
                  <a:cubicBezTo>
                    <a:pt x="150" y="232"/>
                    <a:pt x="150" y="232"/>
                    <a:pt x="150" y="232"/>
                  </a:cubicBezTo>
                  <a:cubicBezTo>
                    <a:pt x="148" y="227"/>
                    <a:pt x="145" y="223"/>
                    <a:pt x="142" y="220"/>
                  </a:cubicBezTo>
                  <a:cubicBezTo>
                    <a:pt x="138" y="216"/>
                    <a:pt x="133" y="214"/>
                    <a:pt x="128" y="214"/>
                  </a:cubicBezTo>
                  <a:cubicBezTo>
                    <a:pt x="95" y="211"/>
                    <a:pt x="95" y="211"/>
                    <a:pt x="95" y="211"/>
                  </a:cubicBezTo>
                  <a:cubicBezTo>
                    <a:pt x="89" y="211"/>
                    <a:pt x="85" y="212"/>
                    <a:pt x="81" y="215"/>
                  </a:cubicBezTo>
                  <a:cubicBezTo>
                    <a:pt x="77" y="217"/>
                    <a:pt x="74" y="221"/>
                    <a:pt x="72" y="226"/>
                  </a:cubicBezTo>
                  <a:cubicBezTo>
                    <a:pt x="63" y="249"/>
                    <a:pt x="63" y="249"/>
                    <a:pt x="63" y="249"/>
                  </a:cubicBezTo>
                  <a:cubicBezTo>
                    <a:pt x="62" y="251"/>
                    <a:pt x="61" y="253"/>
                    <a:pt x="59" y="256"/>
                  </a:cubicBezTo>
                  <a:cubicBezTo>
                    <a:pt x="57" y="258"/>
                    <a:pt x="55" y="261"/>
                    <a:pt x="52" y="263"/>
                  </a:cubicBezTo>
                  <a:cubicBezTo>
                    <a:pt x="50" y="265"/>
                    <a:pt x="47" y="267"/>
                    <a:pt x="44" y="268"/>
                  </a:cubicBezTo>
                  <a:cubicBezTo>
                    <a:pt x="41" y="269"/>
                    <a:pt x="37" y="270"/>
                    <a:pt x="34" y="270"/>
                  </a:cubicBezTo>
                  <a:cubicBezTo>
                    <a:pt x="28" y="270"/>
                    <a:pt x="23" y="269"/>
                    <a:pt x="18" y="268"/>
                  </a:cubicBezTo>
                  <a:cubicBezTo>
                    <a:pt x="14" y="267"/>
                    <a:pt x="10" y="265"/>
                    <a:pt x="7" y="263"/>
                  </a:cubicBezTo>
                  <a:cubicBezTo>
                    <a:pt x="4" y="261"/>
                    <a:pt x="2" y="258"/>
                    <a:pt x="1" y="254"/>
                  </a:cubicBezTo>
                  <a:cubicBezTo>
                    <a:pt x="0" y="250"/>
                    <a:pt x="1" y="246"/>
                    <a:pt x="3" y="241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3" y="8"/>
                    <a:pt x="87" y="4"/>
                    <a:pt x="93" y="2"/>
                  </a:cubicBezTo>
                  <a:cubicBezTo>
                    <a:pt x="100" y="0"/>
                    <a:pt x="106" y="0"/>
                    <a:pt x="113" y="1"/>
                  </a:cubicBezTo>
                  <a:cubicBezTo>
                    <a:pt x="120" y="2"/>
                    <a:pt x="126" y="5"/>
                    <a:pt x="132" y="9"/>
                  </a:cubicBezTo>
                  <a:cubicBezTo>
                    <a:pt x="138" y="13"/>
                    <a:pt x="142" y="17"/>
                    <a:pt x="144" y="22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8" y="253"/>
                    <a:pt x="218" y="256"/>
                    <a:pt x="216" y="259"/>
                  </a:cubicBezTo>
                  <a:cubicBezTo>
                    <a:pt x="214" y="262"/>
                    <a:pt x="211" y="264"/>
                    <a:pt x="208" y="266"/>
                  </a:cubicBezTo>
                  <a:cubicBezTo>
                    <a:pt x="204" y="267"/>
                    <a:pt x="200" y="268"/>
                    <a:pt x="195" y="269"/>
                  </a:cubicBezTo>
                  <a:cubicBezTo>
                    <a:pt x="190" y="270"/>
                    <a:pt x="186" y="270"/>
                    <a:pt x="181" y="270"/>
                  </a:cubicBezTo>
                  <a:close/>
                  <a:moveTo>
                    <a:pt x="116" y="113"/>
                  </a:moveTo>
                  <a:cubicBezTo>
                    <a:pt x="114" y="108"/>
                    <a:pt x="112" y="106"/>
                    <a:pt x="110" y="105"/>
                  </a:cubicBezTo>
                  <a:cubicBezTo>
                    <a:pt x="108" y="105"/>
                    <a:pt x="106" y="108"/>
                    <a:pt x="105" y="113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88" y="156"/>
                    <a:pt x="89" y="160"/>
                    <a:pt x="91" y="164"/>
                  </a:cubicBezTo>
                  <a:cubicBezTo>
                    <a:pt x="94" y="167"/>
                    <a:pt x="98" y="169"/>
                    <a:pt x="102" y="170"/>
                  </a:cubicBezTo>
                  <a:cubicBezTo>
                    <a:pt x="109" y="171"/>
                    <a:pt x="114" y="170"/>
                    <a:pt x="118" y="170"/>
                  </a:cubicBezTo>
                  <a:cubicBezTo>
                    <a:pt x="122" y="169"/>
                    <a:pt x="125" y="167"/>
                    <a:pt x="127" y="165"/>
                  </a:cubicBezTo>
                  <a:cubicBezTo>
                    <a:pt x="129" y="164"/>
                    <a:pt x="130" y="162"/>
                    <a:pt x="131" y="159"/>
                  </a:cubicBezTo>
                  <a:cubicBezTo>
                    <a:pt x="131" y="157"/>
                    <a:pt x="130" y="154"/>
                    <a:pt x="129" y="152"/>
                  </a:cubicBezTo>
                  <a:lnTo>
                    <a:pt x="116" y="113"/>
                  </a:ln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68" name="Freeform 85"/>
            <p:cNvSpPr>
              <a:spLocks/>
            </p:cNvSpPr>
            <p:nvPr userDrawn="1"/>
          </p:nvSpPr>
          <p:spPr bwMode="auto">
            <a:xfrm>
              <a:off x="11470483" y="6285708"/>
              <a:ext cx="115888" cy="160338"/>
            </a:xfrm>
            <a:custGeom>
              <a:avLst/>
              <a:gdLst>
                <a:gd name="T0" fmla="*/ 106 w 191"/>
                <a:gd name="T1" fmla="*/ 266 h 266"/>
                <a:gd name="T2" fmla="*/ 58 w 191"/>
                <a:gd name="T3" fmla="*/ 256 h 266"/>
                <a:gd name="T4" fmla="*/ 25 w 191"/>
                <a:gd name="T5" fmla="*/ 227 h 266"/>
                <a:gd name="T6" fmla="*/ 6 w 191"/>
                <a:gd name="T7" fmla="*/ 185 h 266"/>
                <a:gd name="T8" fmla="*/ 0 w 191"/>
                <a:gd name="T9" fmla="*/ 134 h 266"/>
                <a:gd name="T10" fmla="*/ 6 w 191"/>
                <a:gd name="T11" fmla="*/ 84 h 266"/>
                <a:gd name="T12" fmla="*/ 25 w 191"/>
                <a:gd name="T13" fmla="*/ 41 h 266"/>
                <a:gd name="T14" fmla="*/ 58 w 191"/>
                <a:gd name="T15" fmla="*/ 11 h 266"/>
                <a:gd name="T16" fmla="*/ 106 w 191"/>
                <a:gd name="T17" fmla="*/ 2 h 266"/>
                <a:gd name="T18" fmla="*/ 143 w 191"/>
                <a:gd name="T19" fmla="*/ 10 h 266"/>
                <a:gd name="T20" fmla="*/ 174 w 191"/>
                <a:gd name="T21" fmla="*/ 30 h 266"/>
                <a:gd name="T22" fmla="*/ 182 w 191"/>
                <a:gd name="T23" fmla="*/ 44 h 266"/>
                <a:gd name="T24" fmla="*/ 183 w 191"/>
                <a:gd name="T25" fmla="*/ 59 h 266"/>
                <a:gd name="T26" fmla="*/ 176 w 191"/>
                <a:gd name="T27" fmla="*/ 73 h 266"/>
                <a:gd name="T28" fmla="*/ 162 w 191"/>
                <a:gd name="T29" fmla="*/ 81 h 266"/>
                <a:gd name="T30" fmla="*/ 146 w 191"/>
                <a:gd name="T31" fmla="*/ 79 h 266"/>
                <a:gd name="T32" fmla="*/ 135 w 191"/>
                <a:gd name="T33" fmla="*/ 71 h 266"/>
                <a:gd name="T34" fmla="*/ 124 w 191"/>
                <a:gd name="T35" fmla="*/ 62 h 266"/>
                <a:gd name="T36" fmla="*/ 106 w 191"/>
                <a:gd name="T37" fmla="*/ 58 h 266"/>
                <a:gd name="T38" fmla="*/ 84 w 191"/>
                <a:gd name="T39" fmla="*/ 68 h 266"/>
                <a:gd name="T40" fmla="*/ 71 w 191"/>
                <a:gd name="T41" fmla="*/ 87 h 266"/>
                <a:gd name="T42" fmla="*/ 66 w 191"/>
                <a:gd name="T43" fmla="*/ 110 h 266"/>
                <a:gd name="T44" fmla="*/ 64 w 191"/>
                <a:gd name="T45" fmla="*/ 134 h 266"/>
                <a:gd name="T46" fmla="*/ 66 w 191"/>
                <a:gd name="T47" fmla="*/ 159 h 266"/>
                <a:gd name="T48" fmla="*/ 72 w 191"/>
                <a:gd name="T49" fmla="*/ 183 h 266"/>
                <a:gd name="T50" fmla="*/ 84 w 191"/>
                <a:gd name="T51" fmla="*/ 202 h 266"/>
                <a:gd name="T52" fmla="*/ 106 w 191"/>
                <a:gd name="T53" fmla="*/ 209 h 266"/>
                <a:gd name="T54" fmla="*/ 119 w 191"/>
                <a:gd name="T55" fmla="*/ 207 h 266"/>
                <a:gd name="T56" fmla="*/ 127 w 191"/>
                <a:gd name="T57" fmla="*/ 200 h 266"/>
                <a:gd name="T58" fmla="*/ 132 w 191"/>
                <a:gd name="T59" fmla="*/ 192 h 266"/>
                <a:gd name="T60" fmla="*/ 139 w 191"/>
                <a:gd name="T61" fmla="*/ 182 h 266"/>
                <a:gd name="T62" fmla="*/ 149 w 191"/>
                <a:gd name="T63" fmla="*/ 175 h 266"/>
                <a:gd name="T64" fmla="*/ 162 w 191"/>
                <a:gd name="T65" fmla="*/ 175 h 266"/>
                <a:gd name="T66" fmla="*/ 175 w 191"/>
                <a:gd name="T67" fmla="*/ 181 h 266"/>
                <a:gd name="T68" fmla="*/ 187 w 191"/>
                <a:gd name="T69" fmla="*/ 190 h 266"/>
                <a:gd name="T70" fmla="*/ 189 w 191"/>
                <a:gd name="T71" fmla="*/ 209 h 266"/>
                <a:gd name="T72" fmla="*/ 176 w 191"/>
                <a:gd name="T73" fmla="*/ 234 h 266"/>
                <a:gd name="T74" fmla="*/ 149 w 191"/>
                <a:gd name="T75" fmla="*/ 257 h 266"/>
                <a:gd name="T76" fmla="*/ 106 w 191"/>
                <a:gd name="T7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1" h="266">
                  <a:moveTo>
                    <a:pt x="106" y="266"/>
                  </a:moveTo>
                  <a:cubicBezTo>
                    <a:pt x="87" y="266"/>
                    <a:pt x="71" y="263"/>
                    <a:pt x="58" y="256"/>
                  </a:cubicBezTo>
                  <a:cubicBezTo>
                    <a:pt x="44" y="248"/>
                    <a:pt x="33" y="239"/>
                    <a:pt x="25" y="227"/>
                  </a:cubicBezTo>
                  <a:cubicBezTo>
                    <a:pt x="16" y="215"/>
                    <a:pt x="10" y="201"/>
                    <a:pt x="6" y="185"/>
                  </a:cubicBezTo>
                  <a:cubicBezTo>
                    <a:pt x="2" y="169"/>
                    <a:pt x="0" y="152"/>
                    <a:pt x="0" y="134"/>
                  </a:cubicBezTo>
                  <a:cubicBezTo>
                    <a:pt x="0" y="117"/>
                    <a:pt x="2" y="101"/>
                    <a:pt x="6" y="84"/>
                  </a:cubicBezTo>
                  <a:cubicBezTo>
                    <a:pt x="10" y="68"/>
                    <a:pt x="16" y="53"/>
                    <a:pt x="25" y="41"/>
                  </a:cubicBezTo>
                  <a:cubicBezTo>
                    <a:pt x="33" y="28"/>
                    <a:pt x="45" y="18"/>
                    <a:pt x="58" y="11"/>
                  </a:cubicBezTo>
                  <a:cubicBezTo>
                    <a:pt x="72" y="3"/>
                    <a:pt x="88" y="0"/>
                    <a:pt x="106" y="2"/>
                  </a:cubicBezTo>
                  <a:cubicBezTo>
                    <a:pt x="119" y="2"/>
                    <a:pt x="131" y="5"/>
                    <a:pt x="143" y="10"/>
                  </a:cubicBezTo>
                  <a:cubicBezTo>
                    <a:pt x="155" y="14"/>
                    <a:pt x="165" y="21"/>
                    <a:pt x="174" y="30"/>
                  </a:cubicBezTo>
                  <a:cubicBezTo>
                    <a:pt x="178" y="34"/>
                    <a:pt x="181" y="39"/>
                    <a:pt x="182" y="44"/>
                  </a:cubicBezTo>
                  <a:cubicBezTo>
                    <a:pt x="183" y="49"/>
                    <a:pt x="184" y="54"/>
                    <a:pt x="183" y="59"/>
                  </a:cubicBezTo>
                  <a:cubicBezTo>
                    <a:pt x="182" y="64"/>
                    <a:pt x="179" y="69"/>
                    <a:pt x="176" y="73"/>
                  </a:cubicBezTo>
                  <a:cubicBezTo>
                    <a:pt x="172" y="77"/>
                    <a:pt x="168" y="79"/>
                    <a:pt x="162" y="81"/>
                  </a:cubicBezTo>
                  <a:cubicBezTo>
                    <a:pt x="155" y="82"/>
                    <a:pt x="150" y="82"/>
                    <a:pt x="146" y="79"/>
                  </a:cubicBezTo>
                  <a:cubicBezTo>
                    <a:pt x="142" y="77"/>
                    <a:pt x="139" y="74"/>
                    <a:pt x="135" y="71"/>
                  </a:cubicBezTo>
                  <a:cubicBezTo>
                    <a:pt x="132" y="68"/>
                    <a:pt x="128" y="64"/>
                    <a:pt x="124" y="62"/>
                  </a:cubicBezTo>
                  <a:cubicBezTo>
                    <a:pt x="119" y="59"/>
                    <a:pt x="114" y="58"/>
                    <a:pt x="106" y="58"/>
                  </a:cubicBezTo>
                  <a:cubicBezTo>
                    <a:pt x="97" y="59"/>
                    <a:pt x="89" y="62"/>
                    <a:pt x="84" y="68"/>
                  </a:cubicBezTo>
                  <a:cubicBezTo>
                    <a:pt x="78" y="73"/>
                    <a:pt x="74" y="79"/>
                    <a:pt x="71" y="87"/>
                  </a:cubicBezTo>
                  <a:cubicBezTo>
                    <a:pt x="68" y="94"/>
                    <a:pt x="66" y="102"/>
                    <a:pt x="66" y="110"/>
                  </a:cubicBezTo>
                  <a:cubicBezTo>
                    <a:pt x="65" y="119"/>
                    <a:pt x="64" y="127"/>
                    <a:pt x="64" y="134"/>
                  </a:cubicBezTo>
                  <a:cubicBezTo>
                    <a:pt x="64" y="142"/>
                    <a:pt x="65" y="150"/>
                    <a:pt x="66" y="159"/>
                  </a:cubicBezTo>
                  <a:cubicBezTo>
                    <a:pt x="67" y="168"/>
                    <a:pt x="69" y="176"/>
                    <a:pt x="72" y="183"/>
                  </a:cubicBezTo>
                  <a:cubicBezTo>
                    <a:pt x="75" y="191"/>
                    <a:pt x="79" y="197"/>
                    <a:pt x="84" y="202"/>
                  </a:cubicBezTo>
                  <a:cubicBezTo>
                    <a:pt x="90" y="207"/>
                    <a:pt x="97" y="209"/>
                    <a:pt x="106" y="209"/>
                  </a:cubicBezTo>
                  <a:cubicBezTo>
                    <a:pt x="112" y="209"/>
                    <a:pt x="116" y="208"/>
                    <a:pt x="119" y="207"/>
                  </a:cubicBezTo>
                  <a:cubicBezTo>
                    <a:pt x="122" y="205"/>
                    <a:pt x="124" y="203"/>
                    <a:pt x="127" y="200"/>
                  </a:cubicBezTo>
                  <a:cubicBezTo>
                    <a:pt x="129" y="198"/>
                    <a:pt x="131" y="195"/>
                    <a:pt x="132" y="192"/>
                  </a:cubicBezTo>
                  <a:cubicBezTo>
                    <a:pt x="134" y="188"/>
                    <a:pt x="137" y="185"/>
                    <a:pt x="139" y="182"/>
                  </a:cubicBezTo>
                  <a:cubicBezTo>
                    <a:pt x="142" y="178"/>
                    <a:pt x="146" y="176"/>
                    <a:pt x="149" y="175"/>
                  </a:cubicBezTo>
                  <a:cubicBezTo>
                    <a:pt x="153" y="174"/>
                    <a:pt x="157" y="174"/>
                    <a:pt x="162" y="175"/>
                  </a:cubicBezTo>
                  <a:cubicBezTo>
                    <a:pt x="166" y="176"/>
                    <a:pt x="170" y="178"/>
                    <a:pt x="175" y="181"/>
                  </a:cubicBezTo>
                  <a:cubicBezTo>
                    <a:pt x="179" y="184"/>
                    <a:pt x="183" y="187"/>
                    <a:pt x="187" y="190"/>
                  </a:cubicBezTo>
                  <a:cubicBezTo>
                    <a:pt x="190" y="194"/>
                    <a:pt x="191" y="200"/>
                    <a:pt x="189" y="209"/>
                  </a:cubicBezTo>
                  <a:cubicBezTo>
                    <a:pt x="187" y="217"/>
                    <a:pt x="183" y="226"/>
                    <a:pt x="176" y="234"/>
                  </a:cubicBezTo>
                  <a:cubicBezTo>
                    <a:pt x="169" y="243"/>
                    <a:pt x="160" y="250"/>
                    <a:pt x="149" y="257"/>
                  </a:cubicBezTo>
                  <a:cubicBezTo>
                    <a:pt x="137" y="263"/>
                    <a:pt x="123" y="266"/>
                    <a:pt x="106" y="266"/>
                  </a:cubicBez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69" name="Freeform 86"/>
            <p:cNvSpPr>
              <a:spLocks/>
            </p:cNvSpPr>
            <p:nvPr userDrawn="1"/>
          </p:nvSpPr>
          <p:spPr bwMode="auto">
            <a:xfrm>
              <a:off x="11592720" y="6285708"/>
              <a:ext cx="122238" cy="158750"/>
            </a:xfrm>
            <a:custGeom>
              <a:avLst/>
              <a:gdLst>
                <a:gd name="T0" fmla="*/ 151 w 200"/>
                <a:gd name="T1" fmla="*/ 58 h 260"/>
                <a:gd name="T2" fmla="*/ 135 w 200"/>
                <a:gd name="T3" fmla="*/ 65 h 260"/>
                <a:gd name="T4" fmla="*/ 128 w 200"/>
                <a:gd name="T5" fmla="*/ 81 h 260"/>
                <a:gd name="T6" fmla="*/ 133 w 200"/>
                <a:gd name="T7" fmla="*/ 238 h 260"/>
                <a:gd name="T8" fmla="*/ 127 w 200"/>
                <a:gd name="T9" fmla="*/ 254 h 260"/>
                <a:gd name="T10" fmla="*/ 109 w 200"/>
                <a:gd name="T11" fmla="*/ 260 h 260"/>
                <a:gd name="T12" fmla="*/ 89 w 200"/>
                <a:gd name="T13" fmla="*/ 256 h 260"/>
                <a:gd name="T14" fmla="*/ 77 w 200"/>
                <a:gd name="T15" fmla="*/ 250 h 260"/>
                <a:gd name="T16" fmla="*/ 71 w 200"/>
                <a:gd name="T17" fmla="*/ 242 h 260"/>
                <a:gd name="T18" fmla="*/ 69 w 200"/>
                <a:gd name="T19" fmla="*/ 233 h 260"/>
                <a:gd name="T20" fmla="*/ 72 w 200"/>
                <a:gd name="T21" fmla="*/ 81 h 260"/>
                <a:gd name="T22" fmla="*/ 66 w 200"/>
                <a:gd name="T23" fmla="*/ 65 h 260"/>
                <a:gd name="T24" fmla="*/ 50 w 200"/>
                <a:gd name="T25" fmla="*/ 58 h 260"/>
                <a:gd name="T26" fmla="*/ 23 w 200"/>
                <a:gd name="T27" fmla="*/ 58 h 260"/>
                <a:gd name="T28" fmla="*/ 7 w 200"/>
                <a:gd name="T29" fmla="*/ 50 h 260"/>
                <a:gd name="T30" fmla="*/ 0 w 200"/>
                <a:gd name="T31" fmla="*/ 29 h 260"/>
                <a:gd name="T32" fmla="*/ 7 w 200"/>
                <a:gd name="T33" fmla="*/ 11 h 260"/>
                <a:gd name="T34" fmla="*/ 23 w 200"/>
                <a:gd name="T35" fmla="*/ 3 h 260"/>
                <a:gd name="T36" fmla="*/ 178 w 200"/>
                <a:gd name="T37" fmla="*/ 0 h 260"/>
                <a:gd name="T38" fmla="*/ 194 w 200"/>
                <a:gd name="T39" fmla="*/ 8 h 260"/>
                <a:gd name="T40" fmla="*/ 199 w 200"/>
                <a:gd name="T41" fmla="*/ 34 h 260"/>
                <a:gd name="T42" fmla="*/ 190 w 200"/>
                <a:gd name="T43" fmla="*/ 51 h 260"/>
                <a:gd name="T44" fmla="*/ 173 w 200"/>
                <a:gd name="T45" fmla="*/ 58 h 260"/>
                <a:gd name="T46" fmla="*/ 151 w 200"/>
                <a:gd name="T47" fmla="*/ 58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0" h="260">
                  <a:moveTo>
                    <a:pt x="151" y="58"/>
                  </a:moveTo>
                  <a:cubicBezTo>
                    <a:pt x="145" y="58"/>
                    <a:pt x="139" y="60"/>
                    <a:pt x="135" y="65"/>
                  </a:cubicBezTo>
                  <a:cubicBezTo>
                    <a:pt x="130" y="69"/>
                    <a:pt x="128" y="75"/>
                    <a:pt x="128" y="81"/>
                  </a:cubicBezTo>
                  <a:cubicBezTo>
                    <a:pt x="133" y="238"/>
                    <a:pt x="133" y="238"/>
                    <a:pt x="133" y="238"/>
                  </a:cubicBezTo>
                  <a:cubicBezTo>
                    <a:pt x="133" y="244"/>
                    <a:pt x="131" y="249"/>
                    <a:pt x="127" y="254"/>
                  </a:cubicBezTo>
                  <a:cubicBezTo>
                    <a:pt x="122" y="258"/>
                    <a:pt x="116" y="260"/>
                    <a:pt x="109" y="260"/>
                  </a:cubicBezTo>
                  <a:cubicBezTo>
                    <a:pt x="101" y="259"/>
                    <a:pt x="95" y="258"/>
                    <a:pt x="89" y="256"/>
                  </a:cubicBezTo>
                  <a:cubicBezTo>
                    <a:pt x="84" y="254"/>
                    <a:pt x="80" y="252"/>
                    <a:pt x="77" y="250"/>
                  </a:cubicBezTo>
                  <a:cubicBezTo>
                    <a:pt x="74" y="248"/>
                    <a:pt x="72" y="245"/>
                    <a:pt x="71" y="242"/>
                  </a:cubicBezTo>
                  <a:cubicBezTo>
                    <a:pt x="70" y="239"/>
                    <a:pt x="69" y="236"/>
                    <a:pt x="69" y="233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75"/>
                    <a:pt x="70" y="69"/>
                    <a:pt x="66" y="65"/>
                  </a:cubicBezTo>
                  <a:cubicBezTo>
                    <a:pt x="62" y="60"/>
                    <a:pt x="57" y="58"/>
                    <a:pt x="50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7" y="58"/>
                    <a:pt x="12" y="55"/>
                    <a:pt x="7" y="50"/>
                  </a:cubicBezTo>
                  <a:cubicBezTo>
                    <a:pt x="2" y="45"/>
                    <a:pt x="0" y="38"/>
                    <a:pt x="0" y="29"/>
                  </a:cubicBezTo>
                  <a:cubicBezTo>
                    <a:pt x="0" y="22"/>
                    <a:pt x="2" y="16"/>
                    <a:pt x="7" y="11"/>
                  </a:cubicBezTo>
                  <a:cubicBezTo>
                    <a:pt x="12" y="6"/>
                    <a:pt x="17" y="4"/>
                    <a:pt x="23" y="3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85" y="0"/>
                    <a:pt x="190" y="3"/>
                    <a:pt x="194" y="8"/>
                  </a:cubicBezTo>
                  <a:cubicBezTo>
                    <a:pt x="198" y="13"/>
                    <a:pt x="200" y="22"/>
                    <a:pt x="199" y="34"/>
                  </a:cubicBezTo>
                  <a:cubicBezTo>
                    <a:pt x="198" y="41"/>
                    <a:pt x="195" y="46"/>
                    <a:pt x="190" y="51"/>
                  </a:cubicBezTo>
                  <a:cubicBezTo>
                    <a:pt x="185" y="56"/>
                    <a:pt x="180" y="58"/>
                    <a:pt x="173" y="58"/>
                  </a:cubicBezTo>
                  <a:lnTo>
                    <a:pt x="151" y="58"/>
                  </a:lnTo>
                  <a:close/>
                </a:path>
              </a:pathLst>
            </a:custGeom>
            <a:solidFill>
              <a:srgbClr val="FFD1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0" name="Freeform 87"/>
            <p:cNvSpPr>
              <a:spLocks noEditPoints="1"/>
            </p:cNvSpPr>
            <p:nvPr userDrawn="1"/>
          </p:nvSpPr>
          <p:spPr bwMode="auto">
            <a:xfrm>
              <a:off x="11208545" y="5920583"/>
              <a:ext cx="241300" cy="300038"/>
            </a:xfrm>
            <a:custGeom>
              <a:avLst/>
              <a:gdLst>
                <a:gd name="T0" fmla="*/ 331 w 397"/>
                <a:gd name="T1" fmla="*/ 493 h 494"/>
                <a:gd name="T2" fmla="*/ 286 w 397"/>
                <a:gd name="T3" fmla="*/ 464 h 494"/>
                <a:gd name="T4" fmla="*/ 278 w 397"/>
                <a:gd name="T5" fmla="*/ 440 h 494"/>
                <a:gd name="T6" fmla="*/ 233 w 397"/>
                <a:gd name="T7" fmla="*/ 406 h 494"/>
                <a:gd name="T8" fmla="*/ 172 w 397"/>
                <a:gd name="T9" fmla="*/ 401 h 494"/>
                <a:gd name="T10" fmla="*/ 127 w 397"/>
                <a:gd name="T11" fmla="*/ 430 h 494"/>
                <a:gd name="T12" fmla="*/ 118 w 397"/>
                <a:gd name="T13" fmla="*/ 455 h 494"/>
                <a:gd name="T14" fmla="*/ 64 w 397"/>
                <a:gd name="T15" fmla="*/ 493 h 494"/>
                <a:gd name="T16" fmla="*/ 42 w 397"/>
                <a:gd name="T17" fmla="*/ 493 h 494"/>
                <a:gd name="T18" fmla="*/ 17 w 397"/>
                <a:gd name="T19" fmla="*/ 441 h 494"/>
                <a:gd name="T20" fmla="*/ 159 w 397"/>
                <a:gd name="T21" fmla="*/ 30 h 494"/>
                <a:gd name="T22" fmla="*/ 203 w 397"/>
                <a:gd name="T23" fmla="*/ 4 h 494"/>
                <a:gd name="T24" fmla="*/ 211 w 397"/>
                <a:gd name="T25" fmla="*/ 5 h 494"/>
                <a:gd name="T26" fmla="*/ 254 w 397"/>
                <a:gd name="T27" fmla="*/ 44 h 494"/>
                <a:gd name="T28" fmla="*/ 386 w 397"/>
                <a:gd name="T29" fmla="*/ 455 h 494"/>
                <a:gd name="T30" fmla="*/ 347 w 397"/>
                <a:gd name="T31" fmla="*/ 493 h 494"/>
                <a:gd name="T32" fmla="*/ 331 w 397"/>
                <a:gd name="T33" fmla="*/ 493 h 494"/>
                <a:gd name="T34" fmla="*/ 212 w 397"/>
                <a:gd name="T35" fmla="*/ 211 h 494"/>
                <a:gd name="T36" fmla="*/ 192 w 397"/>
                <a:gd name="T37" fmla="*/ 211 h 494"/>
                <a:gd name="T38" fmla="*/ 164 w 397"/>
                <a:gd name="T39" fmla="*/ 293 h 494"/>
                <a:gd name="T40" fmla="*/ 187 w 397"/>
                <a:gd name="T41" fmla="*/ 326 h 494"/>
                <a:gd name="T42" fmla="*/ 211 w 397"/>
                <a:gd name="T43" fmla="*/ 326 h 494"/>
                <a:gd name="T44" fmla="*/ 235 w 397"/>
                <a:gd name="T45" fmla="*/ 294 h 494"/>
                <a:gd name="T46" fmla="*/ 212 w 397"/>
                <a:gd name="T47" fmla="*/ 211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7" h="494">
                  <a:moveTo>
                    <a:pt x="331" y="493"/>
                  </a:moveTo>
                  <a:cubicBezTo>
                    <a:pt x="311" y="493"/>
                    <a:pt x="292" y="481"/>
                    <a:pt x="286" y="464"/>
                  </a:cubicBezTo>
                  <a:cubicBezTo>
                    <a:pt x="278" y="440"/>
                    <a:pt x="278" y="440"/>
                    <a:pt x="278" y="440"/>
                  </a:cubicBezTo>
                  <a:cubicBezTo>
                    <a:pt x="272" y="423"/>
                    <a:pt x="252" y="407"/>
                    <a:pt x="233" y="406"/>
                  </a:cubicBezTo>
                  <a:cubicBezTo>
                    <a:pt x="172" y="401"/>
                    <a:pt x="172" y="401"/>
                    <a:pt x="172" y="401"/>
                  </a:cubicBezTo>
                  <a:cubicBezTo>
                    <a:pt x="153" y="399"/>
                    <a:pt x="133" y="412"/>
                    <a:pt x="127" y="430"/>
                  </a:cubicBezTo>
                  <a:cubicBezTo>
                    <a:pt x="118" y="455"/>
                    <a:pt x="118" y="455"/>
                    <a:pt x="118" y="455"/>
                  </a:cubicBezTo>
                  <a:cubicBezTo>
                    <a:pt x="112" y="473"/>
                    <a:pt x="90" y="493"/>
                    <a:pt x="64" y="493"/>
                  </a:cubicBezTo>
                  <a:cubicBezTo>
                    <a:pt x="42" y="493"/>
                    <a:pt x="42" y="493"/>
                    <a:pt x="42" y="493"/>
                  </a:cubicBezTo>
                  <a:cubicBezTo>
                    <a:pt x="24" y="494"/>
                    <a:pt x="0" y="476"/>
                    <a:pt x="17" y="441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65" y="12"/>
                    <a:pt x="185" y="0"/>
                    <a:pt x="203" y="4"/>
                  </a:cubicBezTo>
                  <a:cubicBezTo>
                    <a:pt x="211" y="5"/>
                    <a:pt x="211" y="5"/>
                    <a:pt x="211" y="5"/>
                  </a:cubicBezTo>
                  <a:cubicBezTo>
                    <a:pt x="229" y="9"/>
                    <a:pt x="249" y="27"/>
                    <a:pt x="254" y="44"/>
                  </a:cubicBezTo>
                  <a:cubicBezTo>
                    <a:pt x="386" y="455"/>
                    <a:pt x="386" y="455"/>
                    <a:pt x="386" y="455"/>
                  </a:cubicBezTo>
                  <a:cubicBezTo>
                    <a:pt x="397" y="485"/>
                    <a:pt x="365" y="491"/>
                    <a:pt x="347" y="493"/>
                  </a:cubicBezTo>
                  <a:lnTo>
                    <a:pt x="331" y="493"/>
                  </a:lnTo>
                  <a:close/>
                  <a:moveTo>
                    <a:pt x="212" y="211"/>
                  </a:moveTo>
                  <a:cubicBezTo>
                    <a:pt x="207" y="193"/>
                    <a:pt x="198" y="193"/>
                    <a:pt x="192" y="211"/>
                  </a:cubicBezTo>
                  <a:cubicBezTo>
                    <a:pt x="164" y="293"/>
                    <a:pt x="164" y="293"/>
                    <a:pt x="164" y="293"/>
                  </a:cubicBezTo>
                  <a:cubicBezTo>
                    <a:pt x="158" y="310"/>
                    <a:pt x="168" y="325"/>
                    <a:pt x="187" y="326"/>
                  </a:cubicBezTo>
                  <a:cubicBezTo>
                    <a:pt x="211" y="326"/>
                    <a:pt x="211" y="326"/>
                    <a:pt x="211" y="326"/>
                  </a:cubicBezTo>
                  <a:cubicBezTo>
                    <a:pt x="229" y="327"/>
                    <a:pt x="240" y="312"/>
                    <a:pt x="235" y="294"/>
                  </a:cubicBezTo>
                  <a:lnTo>
                    <a:pt x="212" y="211"/>
                  </a:lnTo>
                  <a:close/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1" name="Freeform 88"/>
            <p:cNvSpPr>
              <a:spLocks/>
            </p:cNvSpPr>
            <p:nvPr userDrawn="1"/>
          </p:nvSpPr>
          <p:spPr bwMode="auto">
            <a:xfrm>
              <a:off x="10457658" y="5928521"/>
              <a:ext cx="220663" cy="292100"/>
            </a:xfrm>
            <a:custGeom>
              <a:avLst/>
              <a:gdLst>
                <a:gd name="T0" fmla="*/ 179 w 363"/>
                <a:gd name="T1" fmla="*/ 246 h 480"/>
                <a:gd name="T2" fmla="*/ 236 w 363"/>
                <a:gd name="T3" fmla="*/ 199 h 480"/>
                <a:gd name="T4" fmla="*/ 330 w 363"/>
                <a:gd name="T5" fmla="*/ 212 h 480"/>
                <a:gd name="T6" fmla="*/ 363 w 363"/>
                <a:gd name="T7" fmla="*/ 255 h 480"/>
                <a:gd name="T8" fmla="*/ 363 w 363"/>
                <a:gd name="T9" fmla="*/ 287 h 480"/>
                <a:gd name="T10" fmla="*/ 316 w 363"/>
                <a:gd name="T11" fmla="*/ 427 h 480"/>
                <a:gd name="T12" fmla="*/ 179 w 363"/>
                <a:gd name="T13" fmla="*/ 480 h 480"/>
                <a:gd name="T14" fmla="*/ 56 w 363"/>
                <a:gd name="T15" fmla="*/ 428 h 480"/>
                <a:gd name="T16" fmla="*/ 8 w 363"/>
                <a:gd name="T17" fmla="*/ 240 h 480"/>
                <a:gd name="T18" fmla="*/ 48 w 363"/>
                <a:gd name="T19" fmla="*/ 51 h 480"/>
                <a:gd name="T20" fmla="*/ 179 w 363"/>
                <a:gd name="T21" fmla="*/ 0 h 480"/>
                <a:gd name="T22" fmla="*/ 343 w 363"/>
                <a:gd name="T23" fmla="*/ 110 h 480"/>
                <a:gd name="T24" fmla="*/ 296 w 363"/>
                <a:gd name="T25" fmla="*/ 155 h 480"/>
                <a:gd name="T26" fmla="*/ 222 w 363"/>
                <a:gd name="T27" fmla="*/ 126 h 480"/>
                <a:gd name="T28" fmla="*/ 179 w 363"/>
                <a:gd name="T29" fmla="*/ 103 h 480"/>
                <a:gd name="T30" fmla="*/ 133 w 363"/>
                <a:gd name="T31" fmla="*/ 124 h 480"/>
                <a:gd name="T32" fmla="*/ 116 w 363"/>
                <a:gd name="T33" fmla="*/ 240 h 480"/>
                <a:gd name="T34" fmla="*/ 133 w 363"/>
                <a:gd name="T35" fmla="*/ 357 h 480"/>
                <a:gd name="T36" fmla="*/ 179 w 363"/>
                <a:gd name="T37" fmla="*/ 377 h 480"/>
                <a:gd name="T38" fmla="*/ 230 w 363"/>
                <a:gd name="T39" fmla="*/ 358 h 480"/>
                <a:gd name="T40" fmla="*/ 248 w 363"/>
                <a:gd name="T41" fmla="*/ 324 h 480"/>
                <a:gd name="T42" fmla="*/ 248 w 363"/>
                <a:gd name="T43" fmla="*/ 316 h 480"/>
                <a:gd name="T44" fmla="*/ 214 w 363"/>
                <a:gd name="T45" fmla="*/ 309 h 480"/>
                <a:gd name="T46" fmla="*/ 212 w 363"/>
                <a:gd name="T47" fmla="*/ 309 h 480"/>
                <a:gd name="T48" fmla="*/ 179 w 363"/>
                <a:gd name="T49" fmla="*/ 246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3" h="480">
                  <a:moveTo>
                    <a:pt x="179" y="246"/>
                  </a:moveTo>
                  <a:cubicBezTo>
                    <a:pt x="178" y="228"/>
                    <a:pt x="185" y="193"/>
                    <a:pt x="236" y="199"/>
                  </a:cubicBezTo>
                  <a:cubicBezTo>
                    <a:pt x="330" y="212"/>
                    <a:pt x="330" y="212"/>
                    <a:pt x="330" y="212"/>
                  </a:cubicBezTo>
                  <a:cubicBezTo>
                    <a:pt x="348" y="212"/>
                    <a:pt x="363" y="236"/>
                    <a:pt x="363" y="255"/>
                  </a:cubicBezTo>
                  <a:cubicBezTo>
                    <a:pt x="363" y="287"/>
                    <a:pt x="363" y="287"/>
                    <a:pt x="363" y="287"/>
                  </a:cubicBezTo>
                  <a:cubicBezTo>
                    <a:pt x="363" y="363"/>
                    <a:pt x="352" y="390"/>
                    <a:pt x="316" y="427"/>
                  </a:cubicBezTo>
                  <a:cubicBezTo>
                    <a:pt x="275" y="469"/>
                    <a:pt x="230" y="480"/>
                    <a:pt x="179" y="480"/>
                  </a:cubicBezTo>
                  <a:cubicBezTo>
                    <a:pt x="122" y="480"/>
                    <a:pt x="90" y="462"/>
                    <a:pt x="56" y="428"/>
                  </a:cubicBezTo>
                  <a:cubicBezTo>
                    <a:pt x="8" y="380"/>
                    <a:pt x="8" y="319"/>
                    <a:pt x="8" y="240"/>
                  </a:cubicBezTo>
                  <a:cubicBezTo>
                    <a:pt x="8" y="160"/>
                    <a:pt x="0" y="100"/>
                    <a:pt x="48" y="51"/>
                  </a:cubicBezTo>
                  <a:cubicBezTo>
                    <a:pt x="82" y="18"/>
                    <a:pt x="122" y="0"/>
                    <a:pt x="179" y="0"/>
                  </a:cubicBezTo>
                  <a:cubicBezTo>
                    <a:pt x="266" y="0"/>
                    <a:pt x="335" y="66"/>
                    <a:pt x="343" y="110"/>
                  </a:cubicBezTo>
                  <a:cubicBezTo>
                    <a:pt x="348" y="137"/>
                    <a:pt x="323" y="151"/>
                    <a:pt x="296" y="155"/>
                  </a:cubicBezTo>
                  <a:cubicBezTo>
                    <a:pt x="268" y="159"/>
                    <a:pt x="227" y="158"/>
                    <a:pt x="222" y="126"/>
                  </a:cubicBezTo>
                  <a:cubicBezTo>
                    <a:pt x="222" y="126"/>
                    <a:pt x="218" y="103"/>
                    <a:pt x="179" y="103"/>
                  </a:cubicBezTo>
                  <a:cubicBezTo>
                    <a:pt x="157" y="103"/>
                    <a:pt x="141" y="112"/>
                    <a:pt x="133" y="124"/>
                  </a:cubicBezTo>
                  <a:cubicBezTo>
                    <a:pt x="122" y="138"/>
                    <a:pt x="116" y="154"/>
                    <a:pt x="116" y="240"/>
                  </a:cubicBezTo>
                  <a:cubicBezTo>
                    <a:pt x="116" y="326"/>
                    <a:pt x="122" y="343"/>
                    <a:pt x="133" y="357"/>
                  </a:cubicBezTo>
                  <a:cubicBezTo>
                    <a:pt x="141" y="368"/>
                    <a:pt x="157" y="377"/>
                    <a:pt x="179" y="377"/>
                  </a:cubicBezTo>
                  <a:cubicBezTo>
                    <a:pt x="203" y="377"/>
                    <a:pt x="220" y="369"/>
                    <a:pt x="230" y="358"/>
                  </a:cubicBezTo>
                  <a:cubicBezTo>
                    <a:pt x="244" y="345"/>
                    <a:pt x="248" y="342"/>
                    <a:pt x="248" y="324"/>
                  </a:cubicBezTo>
                  <a:cubicBezTo>
                    <a:pt x="248" y="316"/>
                    <a:pt x="248" y="316"/>
                    <a:pt x="248" y="316"/>
                  </a:cubicBezTo>
                  <a:cubicBezTo>
                    <a:pt x="249" y="308"/>
                    <a:pt x="233" y="309"/>
                    <a:pt x="214" y="309"/>
                  </a:cubicBezTo>
                  <a:cubicBezTo>
                    <a:pt x="212" y="309"/>
                    <a:pt x="212" y="309"/>
                    <a:pt x="212" y="309"/>
                  </a:cubicBezTo>
                  <a:cubicBezTo>
                    <a:pt x="191" y="309"/>
                    <a:pt x="179" y="290"/>
                    <a:pt x="179" y="246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2" name="Freeform 89"/>
            <p:cNvSpPr>
              <a:spLocks/>
            </p:cNvSpPr>
            <p:nvPr userDrawn="1"/>
          </p:nvSpPr>
          <p:spPr bwMode="auto">
            <a:xfrm>
              <a:off x="10122695" y="5945983"/>
              <a:ext cx="76200" cy="274638"/>
            </a:xfrm>
            <a:custGeom>
              <a:avLst/>
              <a:gdLst>
                <a:gd name="T0" fmla="*/ 63 w 124"/>
                <a:gd name="T1" fmla="*/ 450 h 450"/>
                <a:gd name="T2" fmla="*/ 8 w 124"/>
                <a:gd name="T3" fmla="*/ 418 h 450"/>
                <a:gd name="T4" fmla="*/ 1 w 124"/>
                <a:gd name="T5" fmla="*/ 48 h 450"/>
                <a:gd name="T6" fmla="*/ 62 w 124"/>
                <a:gd name="T7" fmla="*/ 1 h 450"/>
                <a:gd name="T8" fmla="*/ 124 w 124"/>
                <a:gd name="T9" fmla="*/ 37 h 450"/>
                <a:gd name="T10" fmla="*/ 117 w 124"/>
                <a:gd name="T11" fmla="*/ 410 h 450"/>
                <a:gd name="T12" fmla="*/ 63 w 124"/>
                <a:gd name="T13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450">
                  <a:moveTo>
                    <a:pt x="63" y="450"/>
                  </a:moveTo>
                  <a:cubicBezTo>
                    <a:pt x="37" y="450"/>
                    <a:pt x="8" y="446"/>
                    <a:pt x="8" y="41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11"/>
                    <a:pt x="31" y="2"/>
                    <a:pt x="62" y="1"/>
                  </a:cubicBezTo>
                  <a:cubicBezTo>
                    <a:pt x="93" y="0"/>
                    <a:pt x="124" y="8"/>
                    <a:pt x="124" y="37"/>
                  </a:cubicBezTo>
                  <a:cubicBezTo>
                    <a:pt x="117" y="410"/>
                    <a:pt x="117" y="410"/>
                    <a:pt x="117" y="410"/>
                  </a:cubicBezTo>
                  <a:cubicBezTo>
                    <a:pt x="117" y="440"/>
                    <a:pt x="93" y="450"/>
                    <a:pt x="63" y="450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3" name="Freeform 90"/>
            <p:cNvSpPr>
              <a:spLocks/>
            </p:cNvSpPr>
            <p:nvPr userDrawn="1"/>
          </p:nvSpPr>
          <p:spPr bwMode="auto">
            <a:xfrm>
              <a:off x="9797258" y="5945983"/>
              <a:ext cx="76200" cy="274638"/>
            </a:xfrm>
            <a:custGeom>
              <a:avLst/>
              <a:gdLst>
                <a:gd name="T0" fmla="*/ 63 w 124"/>
                <a:gd name="T1" fmla="*/ 450 h 450"/>
                <a:gd name="T2" fmla="*/ 9 w 124"/>
                <a:gd name="T3" fmla="*/ 418 h 450"/>
                <a:gd name="T4" fmla="*/ 1 w 124"/>
                <a:gd name="T5" fmla="*/ 48 h 450"/>
                <a:gd name="T6" fmla="*/ 62 w 124"/>
                <a:gd name="T7" fmla="*/ 1 h 450"/>
                <a:gd name="T8" fmla="*/ 124 w 124"/>
                <a:gd name="T9" fmla="*/ 37 h 450"/>
                <a:gd name="T10" fmla="*/ 117 w 124"/>
                <a:gd name="T11" fmla="*/ 410 h 450"/>
                <a:gd name="T12" fmla="*/ 63 w 124"/>
                <a:gd name="T13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450">
                  <a:moveTo>
                    <a:pt x="63" y="450"/>
                  </a:moveTo>
                  <a:cubicBezTo>
                    <a:pt x="37" y="450"/>
                    <a:pt x="8" y="446"/>
                    <a:pt x="9" y="41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11"/>
                    <a:pt x="31" y="2"/>
                    <a:pt x="62" y="1"/>
                  </a:cubicBezTo>
                  <a:cubicBezTo>
                    <a:pt x="93" y="0"/>
                    <a:pt x="124" y="8"/>
                    <a:pt x="124" y="37"/>
                  </a:cubicBezTo>
                  <a:cubicBezTo>
                    <a:pt x="117" y="410"/>
                    <a:pt x="117" y="410"/>
                    <a:pt x="117" y="410"/>
                  </a:cubicBezTo>
                  <a:cubicBezTo>
                    <a:pt x="117" y="440"/>
                    <a:pt x="93" y="450"/>
                    <a:pt x="63" y="450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4" name="Freeform 91"/>
            <p:cNvSpPr>
              <a:spLocks/>
            </p:cNvSpPr>
            <p:nvPr userDrawn="1"/>
          </p:nvSpPr>
          <p:spPr bwMode="auto">
            <a:xfrm>
              <a:off x="11006933" y="5917408"/>
              <a:ext cx="190500" cy="303213"/>
            </a:xfrm>
            <a:custGeom>
              <a:avLst/>
              <a:gdLst>
                <a:gd name="T0" fmla="*/ 310 w 313"/>
                <a:gd name="T1" fmla="*/ 460 h 498"/>
                <a:gd name="T2" fmla="*/ 276 w 313"/>
                <a:gd name="T3" fmla="*/ 494 h 498"/>
                <a:gd name="T4" fmla="*/ 55 w 313"/>
                <a:gd name="T5" fmla="*/ 498 h 498"/>
                <a:gd name="T6" fmla="*/ 19 w 313"/>
                <a:gd name="T7" fmla="*/ 465 h 498"/>
                <a:gd name="T8" fmla="*/ 3 w 313"/>
                <a:gd name="T9" fmla="*/ 60 h 498"/>
                <a:gd name="T10" fmla="*/ 109 w 313"/>
                <a:gd name="T11" fmla="*/ 61 h 498"/>
                <a:gd name="T12" fmla="*/ 121 w 313"/>
                <a:gd name="T13" fmla="*/ 371 h 498"/>
                <a:gd name="T14" fmla="*/ 154 w 313"/>
                <a:gd name="T15" fmla="*/ 399 h 498"/>
                <a:gd name="T16" fmla="*/ 310 w 313"/>
                <a:gd name="T17" fmla="*/ 46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498">
                  <a:moveTo>
                    <a:pt x="310" y="460"/>
                  </a:moveTo>
                  <a:cubicBezTo>
                    <a:pt x="309" y="478"/>
                    <a:pt x="294" y="494"/>
                    <a:pt x="276" y="494"/>
                  </a:cubicBezTo>
                  <a:cubicBezTo>
                    <a:pt x="55" y="498"/>
                    <a:pt x="55" y="498"/>
                    <a:pt x="55" y="498"/>
                  </a:cubicBezTo>
                  <a:cubicBezTo>
                    <a:pt x="36" y="498"/>
                    <a:pt x="20" y="483"/>
                    <a:pt x="19" y="465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0" y="6"/>
                    <a:pt x="106" y="0"/>
                    <a:pt x="109" y="61"/>
                  </a:cubicBezTo>
                  <a:cubicBezTo>
                    <a:pt x="111" y="122"/>
                    <a:pt x="121" y="371"/>
                    <a:pt x="121" y="371"/>
                  </a:cubicBezTo>
                  <a:cubicBezTo>
                    <a:pt x="121" y="390"/>
                    <a:pt x="136" y="401"/>
                    <a:pt x="154" y="399"/>
                  </a:cubicBezTo>
                  <a:cubicBezTo>
                    <a:pt x="245" y="392"/>
                    <a:pt x="313" y="371"/>
                    <a:pt x="310" y="460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5" name="Freeform 92"/>
            <p:cNvSpPr>
              <a:spLocks/>
            </p:cNvSpPr>
            <p:nvPr userDrawn="1"/>
          </p:nvSpPr>
          <p:spPr bwMode="auto">
            <a:xfrm>
              <a:off x="9595645" y="5917408"/>
              <a:ext cx="190500" cy="303213"/>
            </a:xfrm>
            <a:custGeom>
              <a:avLst/>
              <a:gdLst>
                <a:gd name="T0" fmla="*/ 310 w 313"/>
                <a:gd name="T1" fmla="*/ 460 h 498"/>
                <a:gd name="T2" fmla="*/ 276 w 313"/>
                <a:gd name="T3" fmla="*/ 494 h 498"/>
                <a:gd name="T4" fmla="*/ 55 w 313"/>
                <a:gd name="T5" fmla="*/ 498 h 498"/>
                <a:gd name="T6" fmla="*/ 20 w 313"/>
                <a:gd name="T7" fmla="*/ 465 h 498"/>
                <a:gd name="T8" fmla="*/ 3 w 313"/>
                <a:gd name="T9" fmla="*/ 60 h 498"/>
                <a:gd name="T10" fmla="*/ 109 w 313"/>
                <a:gd name="T11" fmla="*/ 61 h 498"/>
                <a:gd name="T12" fmla="*/ 121 w 313"/>
                <a:gd name="T13" fmla="*/ 371 h 498"/>
                <a:gd name="T14" fmla="*/ 155 w 313"/>
                <a:gd name="T15" fmla="*/ 399 h 498"/>
                <a:gd name="T16" fmla="*/ 310 w 313"/>
                <a:gd name="T17" fmla="*/ 46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498">
                  <a:moveTo>
                    <a:pt x="310" y="460"/>
                  </a:moveTo>
                  <a:cubicBezTo>
                    <a:pt x="310" y="478"/>
                    <a:pt x="295" y="494"/>
                    <a:pt x="276" y="494"/>
                  </a:cubicBezTo>
                  <a:cubicBezTo>
                    <a:pt x="55" y="498"/>
                    <a:pt x="55" y="498"/>
                    <a:pt x="55" y="498"/>
                  </a:cubicBezTo>
                  <a:cubicBezTo>
                    <a:pt x="36" y="498"/>
                    <a:pt x="20" y="483"/>
                    <a:pt x="20" y="465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0" y="6"/>
                    <a:pt x="106" y="0"/>
                    <a:pt x="109" y="61"/>
                  </a:cubicBezTo>
                  <a:cubicBezTo>
                    <a:pt x="111" y="122"/>
                    <a:pt x="121" y="371"/>
                    <a:pt x="121" y="371"/>
                  </a:cubicBezTo>
                  <a:cubicBezTo>
                    <a:pt x="121" y="390"/>
                    <a:pt x="136" y="401"/>
                    <a:pt x="155" y="399"/>
                  </a:cubicBezTo>
                  <a:cubicBezTo>
                    <a:pt x="246" y="392"/>
                    <a:pt x="313" y="371"/>
                    <a:pt x="310" y="460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6" name="Freeform 93"/>
            <p:cNvSpPr>
              <a:spLocks/>
            </p:cNvSpPr>
            <p:nvPr userDrawn="1"/>
          </p:nvSpPr>
          <p:spPr bwMode="auto">
            <a:xfrm>
              <a:off x="11465720" y="5928521"/>
              <a:ext cx="212725" cy="292100"/>
            </a:xfrm>
            <a:custGeom>
              <a:avLst/>
              <a:gdLst>
                <a:gd name="T0" fmla="*/ 0 w 350"/>
                <a:gd name="T1" fmla="*/ 438 h 480"/>
                <a:gd name="T2" fmla="*/ 1 w 350"/>
                <a:gd name="T3" fmla="*/ 58 h 480"/>
                <a:gd name="T4" fmla="*/ 43 w 350"/>
                <a:gd name="T5" fmla="*/ 13 h 480"/>
                <a:gd name="T6" fmla="*/ 51 w 350"/>
                <a:gd name="T7" fmla="*/ 11 h 480"/>
                <a:gd name="T8" fmla="*/ 113 w 350"/>
                <a:gd name="T9" fmla="*/ 45 h 480"/>
                <a:gd name="T10" fmla="*/ 234 w 350"/>
                <a:gd name="T11" fmla="*/ 284 h 480"/>
                <a:gd name="T12" fmla="*/ 252 w 350"/>
                <a:gd name="T13" fmla="*/ 279 h 480"/>
                <a:gd name="T14" fmla="*/ 246 w 350"/>
                <a:gd name="T15" fmla="*/ 42 h 480"/>
                <a:gd name="T16" fmla="*/ 287 w 350"/>
                <a:gd name="T17" fmla="*/ 2 h 480"/>
                <a:gd name="T18" fmla="*/ 310 w 350"/>
                <a:gd name="T19" fmla="*/ 5 h 480"/>
                <a:gd name="T20" fmla="*/ 348 w 350"/>
                <a:gd name="T21" fmla="*/ 50 h 480"/>
                <a:gd name="T22" fmla="*/ 339 w 350"/>
                <a:gd name="T23" fmla="*/ 438 h 480"/>
                <a:gd name="T24" fmla="*/ 293 w 350"/>
                <a:gd name="T25" fmla="*/ 480 h 480"/>
                <a:gd name="T26" fmla="*/ 276 w 350"/>
                <a:gd name="T27" fmla="*/ 480 h 480"/>
                <a:gd name="T28" fmla="*/ 214 w 350"/>
                <a:gd name="T29" fmla="*/ 443 h 480"/>
                <a:gd name="T30" fmla="*/ 128 w 350"/>
                <a:gd name="T31" fmla="*/ 280 h 480"/>
                <a:gd name="T32" fmla="*/ 111 w 350"/>
                <a:gd name="T33" fmla="*/ 285 h 480"/>
                <a:gd name="T34" fmla="*/ 122 w 350"/>
                <a:gd name="T35" fmla="*/ 438 h 480"/>
                <a:gd name="T36" fmla="*/ 66 w 350"/>
                <a:gd name="T37" fmla="*/ 480 h 480"/>
                <a:gd name="T38" fmla="*/ 0 w 350"/>
                <a:gd name="T39" fmla="*/ 438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0" h="480">
                  <a:moveTo>
                    <a:pt x="0" y="438"/>
                  </a:moveTo>
                  <a:cubicBezTo>
                    <a:pt x="1" y="58"/>
                    <a:pt x="1" y="58"/>
                    <a:pt x="1" y="58"/>
                  </a:cubicBezTo>
                  <a:cubicBezTo>
                    <a:pt x="1" y="35"/>
                    <a:pt x="20" y="14"/>
                    <a:pt x="43" y="1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74" y="9"/>
                    <a:pt x="102" y="25"/>
                    <a:pt x="113" y="45"/>
                  </a:cubicBezTo>
                  <a:cubicBezTo>
                    <a:pt x="234" y="284"/>
                    <a:pt x="234" y="284"/>
                    <a:pt x="234" y="284"/>
                  </a:cubicBezTo>
                  <a:cubicBezTo>
                    <a:pt x="244" y="304"/>
                    <a:pt x="253" y="302"/>
                    <a:pt x="252" y="279"/>
                  </a:cubicBezTo>
                  <a:cubicBezTo>
                    <a:pt x="246" y="42"/>
                    <a:pt x="246" y="42"/>
                    <a:pt x="246" y="42"/>
                  </a:cubicBezTo>
                  <a:cubicBezTo>
                    <a:pt x="245" y="18"/>
                    <a:pt x="264" y="0"/>
                    <a:pt x="287" y="2"/>
                  </a:cubicBezTo>
                  <a:cubicBezTo>
                    <a:pt x="310" y="5"/>
                    <a:pt x="310" y="5"/>
                    <a:pt x="310" y="5"/>
                  </a:cubicBezTo>
                  <a:cubicBezTo>
                    <a:pt x="333" y="6"/>
                    <a:pt x="350" y="27"/>
                    <a:pt x="348" y="50"/>
                  </a:cubicBezTo>
                  <a:cubicBezTo>
                    <a:pt x="339" y="438"/>
                    <a:pt x="339" y="438"/>
                    <a:pt x="339" y="438"/>
                  </a:cubicBezTo>
                  <a:cubicBezTo>
                    <a:pt x="337" y="461"/>
                    <a:pt x="316" y="480"/>
                    <a:pt x="293" y="480"/>
                  </a:cubicBezTo>
                  <a:cubicBezTo>
                    <a:pt x="276" y="480"/>
                    <a:pt x="276" y="480"/>
                    <a:pt x="276" y="480"/>
                  </a:cubicBezTo>
                  <a:cubicBezTo>
                    <a:pt x="253" y="480"/>
                    <a:pt x="225" y="463"/>
                    <a:pt x="214" y="443"/>
                  </a:cubicBezTo>
                  <a:cubicBezTo>
                    <a:pt x="128" y="280"/>
                    <a:pt x="128" y="280"/>
                    <a:pt x="128" y="280"/>
                  </a:cubicBezTo>
                  <a:cubicBezTo>
                    <a:pt x="117" y="259"/>
                    <a:pt x="109" y="262"/>
                    <a:pt x="111" y="285"/>
                  </a:cubicBezTo>
                  <a:cubicBezTo>
                    <a:pt x="122" y="438"/>
                    <a:pt x="122" y="438"/>
                    <a:pt x="122" y="438"/>
                  </a:cubicBezTo>
                  <a:cubicBezTo>
                    <a:pt x="124" y="461"/>
                    <a:pt x="100" y="480"/>
                    <a:pt x="66" y="480"/>
                  </a:cubicBezTo>
                  <a:cubicBezTo>
                    <a:pt x="31" y="480"/>
                    <a:pt x="0" y="461"/>
                    <a:pt x="0" y="438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7" name="Freeform 94"/>
            <p:cNvSpPr>
              <a:spLocks/>
            </p:cNvSpPr>
            <p:nvPr userDrawn="1"/>
          </p:nvSpPr>
          <p:spPr bwMode="auto">
            <a:xfrm>
              <a:off x="10230645" y="5928521"/>
              <a:ext cx="212725" cy="292100"/>
            </a:xfrm>
            <a:custGeom>
              <a:avLst/>
              <a:gdLst>
                <a:gd name="T0" fmla="*/ 0 w 350"/>
                <a:gd name="T1" fmla="*/ 438 h 480"/>
                <a:gd name="T2" fmla="*/ 1 w 350"/>
                <a:gd name="T3" fmla="*/ 58 h 480"/>
                <a:gd name="T4" fmla="*/ 43 w 350"/>
                <a:gd name="T5" fmla="*/ 13 h 480"/>
                <a:gd name="T6" fmla="*/ 51 w 350"/>
                <a:gd name="T7" fmla="*/ 11 h 480"/>
                <a:gd name="T8" fmla="*/ 113 w 350"/>
                <a:gd name="T9" fmla="*/ 45 h 480"/>
                <a:gd name="T10" fmla="*/ 234 w 350"/>
                <a:gd name="T11" fmla="*/ 284 h 480"/>
                <a:gd name="T12" fmla="*/ 252 w 350"/>
                <a:gd name="T13" fmla="*/ 279 h 480"/>
                <a:gd name="T14" fmla="*/ 246 w 350"/>
                <a:gd name="T15" fmla="*/ 42 h 480"/>
                <a:gd name="T16" fmla="*/ 287 w 350"/>
                <a:gd name="T17" fmla="*/ 2 h 480"/>
                <a:gd name="T18" fmla="*/ 310 w 350"/>
                <a:gd name="T19" fmla="*/ 5 h 480"/>
                <a:gd name="T20" fmla="*/ 348 w 350"/>
                <a:gd name="T21" fmla="*/ 50 h 480"/>
                <a:gd name="T22" fmla="*/ 339 w 350"/>
                <a:gd name="T23" fmla="*/ 438 h 480"/>
                <a:gd name="T24" fmla="*/ 293 w 350"/>
                <a:gd name="T25" fmla="*/ 480 h 480"/>
                <a:gd name="T26" fmla="*/ 276 w 350"/>
                <a:gd name="T27" fmla="*/ 480 h 480"/>
                <a:gd name="T28" fmla="*/ 214 w 350"/>
                <a:gd name="T29" fmla="*/ 443 h 480"/>
                <a:gd name="T30" fmla="*/ 128 w 350"/>
                <a:gd name="T31" fmla="*/ 280 h 480"/>
                <a:gd name="T32" fmla="*/ 111 w 350"/>
                <a:gd name="T33" fmla="*/ 285 h 480"/>
                <a:gd name="T34" fmla="*/ 122 w 350"/>
                <a:gd name="T35" fmla="*/ 438 h 480"/>
                <a:gd name="T36" fmla="*/ 66 w 350"/>
                <a:gd name="T37" fmla="*/ 480 h 480"/>
                <a:gd name="T38" fmla="*/ 0 w 350"/>
                <a:gd name="T39" fmla="*/ 438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0" h="480">
                  <a:moveTo>
                    <a:pt x="0" y="438"/>
                  </a:moveTo>
                  <a:cubicBezTo>
                    <a:pt x="1" y="58"/>
                    <a:pt x="1" y="58"/>
                    <a:pt x="1" y="58"/>
                  </a:cubicBezTo>
                  <a:cubicBezTo>
                    <a:pt x="1" y="35"/>
                    <a:pt x="19" y="14"/>
                    <a:pt x="43" y="1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74" y="9"/>
                    <a:pt x="102" y="25"/>
                    <a:pt x="113" y="45"/>
                  </a:cubicBezTo>
                  <a:cubicBezTo>
                    <a:pt x="234" y="284"/>
                    <a:pt x="234" y="284"/>
                    <a:pt x="234" y="284"/>
                  </a:cubicBezTo>
                  <a:cubicBezTo>
                    <a:pt x="244" y="304"/>
                    <a:pt x="252" y="302"/>
                    <a:pt x="252" y="279"/>
                  </a:cubicBezTo>
                  <a:cubicBezTo>
                    <a:pt x="246" y="42"/>
                    <a:pt x="246" y="42"/>
                    <a:pt x="246" y="42"/>
                  </a:cubicBezTo>
                  <a:cubicBezTo>
                    <a:pt x="245" y="18"/>
                    <a:pt x="263" y="0"/>
                    <a:pt x="287" y="2"/>
                  </a:cubicBezTo>
                  <a:cubicBezTo>
                    <a:pt x="310" y="5"/>
                    <a:pt x="310" y="5"/>
                    <a:pt x="310" y="5"/>
                  </a:cubicBezTo>
                  <a:cubicBezTo>
                    <a:pt x="333" y="6"/>
                    <a:pt x="350" y="27"/>
                    <a:pt x="348" y="50"/>
                  </a:cubicBezTo>
                  <a:cubicBezTo>
                    <a:pt x="339" y="438"/>
                    <a:pt x="339" y="438"/>
                    <a:pt x="339" y="438"/>
                  </a:cubicBezTo>
                  <a:cubicBezTo>
                    <a:pt x="337" y="461"/>
                    <a:pt x="316" y="480"/>
                    <a:pt x="293" y="480"/>
                  </a:cubicBezTo>
                  <a:cubicBezTo>
                    <a:pt x="276" y="480"/>
                    <a:pt x="276" y="480"/>
                    <a:pt x="276" y="480"/>
                  </a:cubicBezTo>
                  <a:cubicBezTo>
                    <a:pt x="253" y="480"/>
                    <a:pt x="225" y="463"/>
                    <a:pt x="214" y="443"/>
                  </a:cubicBezTo>
                  <a:cubicBezTo>
                    <a:pt x="128" y="280"/>
                    <a:pt x="128" y="280"/>
                    <a:pt x="128" y="280"/>
                  </a:cubicBezTo>
                  <a:cubicBezTo>
                    <a:pt x="117" y="259"/>
                    <a:pt x="109" y="262"/>
                    <a:pt x="111" y="285"/>
                  </a:cubicBezTo>
                  <a:cubicBezTo>
                    <a:pt x="122" y="438"/>
                    <a:pt x="122" y="438"/>
                    <a:pt x="122" y="438"/>
                  </a:cubicBezTo>
                  <a:cubicBezTo>
                    <a:pt x="124" y="461"/>
                    <a:pt x="100" y="480"/>
                    <a:pt x="66" y="480"/>
                  </a:cubicBezTo>
                  <a:cubicBezTo>
                    <a:pt x="31" y="480"/>
                    <a:pt x="0" y="461"/>
                    <a:pt x="0" y="438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8" name="Freeform 95"/>
            <p:cNvSpPr>
              <a:spLocks noEditPoints="1"/>
            </p:cNvSpPr>
            <p:nvPr userDrawn="1"/>
          </p:nvSpPr>
          <p:spPr bwMode="auto">
            <a:xfrm>
              <a:off x="10787858" y="5920583"/>
              <a:ext cx="201613" cy="311150"/>
            </a:xfrm>
            <a:custGeom>
              <a:avLst/>
              <a:gdLst>
                <a:gd name="T0" fmla="*/ 8 w 331"/>
                <a:gd name="T1" fmla="*/ 454 h 511"/>
                <a:gd name="T2" fmla="*/ 0 w 331"/>
                <a:gd name="T3" fmla="*/ 50 h 511"/>
                <a:gd name="T4" fmla="*/ 34 w 331"/>
                <a:gd name="T5" fmla="*/ 13 h 511"/>
                <a:gd name="T6" fmla="*/ 195 w 331"/>
                <a:gd name="T7" fmla="*/ 1 h 511"/>
                <a:gd name="T8" fmla="*/ 259 w 331"/>
                <a:gd name="T9" fmla="*/ 14 h 511"/>
                <a:gd name="T10" fmla="*/ 331 w 331"/>
                <a:gd name="T11" fmla="*/ 151 h 511"/>
                <a:gd name="T12" fmla="*/ 187 w 331"/>
                <a:gd name="T13" fmla="*/ 303 h 511"/>
                <a:gd name="T14" fmla="*/ 150 w 331"/>
                <a:gd name="T15" fmla="*/ 303 h 511"/>
                <a:gd name="T16" fmla="*/ 119 w 331"/>
                <a:gd name="T17" fmla="*/ 337 h 511"/>
                <a:gd name="T18" fmla="*/ 130 w 331"/>
                <a:gd name="T19" fmla="*/ 454 h 511"/>
                <a:gd name="T20" fmla="*/ 8 w 331"/>
                <a:gd name="T21" fmla="*/ 454 h 511"/>
                <a:gd name="T22" fmla="*/ 181 w 331"/>
                <a:gd name="T23" fmla="*/ 103 h 511"/>
                <a:gd name="T24" fmla="*/ 150 w 331"/>
                <a:gd name="T25" fmla="*/ 103 h 511"/>
                <a:gd name="T26" fmla="*/ 116 w 331"/>
                <a:gd name="T27" fmla="*/ 137 h 511"/>
                <a:gd name="T28" fmla="*/ 116 w 331"/>
                <a:gd name="T29" fmla="*/ 165 h 511"/>
                <a:gd name="T30" fmla="*/ 148 w 331"/>
                <a:gd name="T31" fmla="*/ 199 h 511"/>
                <a:gd name="T32" fmla="*/ 212 w 331"/>
                <a:gd name="T33" fmla="*/ 184 h 511"/>
                <a:gd name="T34" fmla="*/ 232 w 331"/>
                <a:gd name="T35" fmla="*/ 151 h 511"/>
                <a:gd name="T36" fmla="*/ 181 w 331"/>
                <a:gd name="T37" fmla="*/ 103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1" h="511">
                  <a:moveTo>
                    <a:pt x="8" y="454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0" y="31"/>
                    <a:pt x="15" y="15"/>
                    <a:pt x="34" y="13"/>
                  </a:cubicBezTo>
                  <a:cubicBezTo>
                    <a:pt x="195" y="1"/>
                    <a:pt x="195" y="1"/>
                    <a:pt x="195" y="1"/>
                  </a:cubicBezTo>
                  <a:cubicBezTo>
                    <a:pt x="214" y="0"/>
                    <a:pt x="243" y="6"/>
                    <a:pt x="259" y="14"/>
                  </a:cubicBezTo>
                  <a:cubicBezTo>
                    <a:pt x="259" y="14"/>
                    <a:pt x="331" y="52"/>
                    <a:pt x="331" y="151"/>
                  </a:cubicBezTo>
                  <a:cubicBezTo>
                    <a:pt x="331" y="228"/>
                    <a:pt x="291" y="303"/>
                    <a:pt x="187" y="303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31" y="303"/>
                    <a:pt x="117" y="318"/>
                    <a:pt x="119" y="337"/>
                  </a:cubicBezTo>
                  <a:cubicBezTo>
                    <a:pt x="130" y="454"/>
                    <a:pt x="130" y="454"/>
                    <a:pt x="130" y="454"/>
                  </a:cubicBezTo>
                  <a:cubicBezTo>
                    <a:pt x="130" y="511"/>
                    <a:pt x="8" y="495"/>
                    <a:pt x="8" y="454"/>
                  </a:cubicBezTo>
                  <a:moveTo>
                    <a:pt x="181" y="103"/>
                  </a:moveTo>
                  <a:cubicBezTo>
                    <a:pt x="150" y="103"/>
                    <a:pt x="150" y="103"/>
                    <a:pt x="150" y="103"/>
                  </a:cubicBezTo>
                  <a:cubicBezTo>
                    <a:pt x="131" y="103"/>
                    <a:pt x="116" y="118"/>
                    <a:pt x="116" y="137"/>
                  </a:cubicBezTo>
                  <a:cubicBezTo>
                    <a:pt x="116" y="165"/>
                    <a:pt x="116" y="165"/>
                    <a:pt x="116" y="165"/>
                  </a:cubicBezTo>
                  <a:cubicBezTo>
                    <a:pt x="116" y="183"/>
                    <a:pt x="130" y="199"/>
                    <a:pt x="148" y="199"/>
                  </a:cubicBezTo>
                  <a:cubicBezTo>
                    <a:pt x="167" y="199"/>
                    <a:pt x="195" y="192"/>
                    <a:pt x="212" y="184"/>
                  </a:cubicBezTo>
                  <a:cubicBezTo>
                    <a:pt x="212" y="184"/>
                    <a:pt x="232" y="175"/>
                    <a:pt x="232" y="151"/>
                  </a:cubicBezTo>
                  <a:cubicBezTo>
                    <a:pt x="232" y="126"/>
                    <a:pt x="213" y="103"/>
                    <a:pt x="181" y="103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79" name="Freeform 96"/>
            <p:cNvSpPr>
              <a:spLocks/>
            </p:cNvSpPr>
            <p:nvPr userDrawn="1"/>
          </p:nvSpPr>
          <p:spPr bwMode="auto">
            <a:xfrm>
              <a:off x="9879808" y="5934871"/>
              <a:ext cx="220663" cy="285750"/>
            </a:xfrm>
            <a:custGeom>
              <a:avLst/>
              <a:gdLst>
                <a:gd name="T0" fmla="*/ 137 w 364"/>
                <a:gd name="T1" fmla="*/ 67 h 470"/>
                <a:gd name="T2" fmla="*/ 193 w 364"/>
                <a:gd name="T3" fmla="*/ 252 h 470"/>
                <a:gd name="T4" fmla="*/ 212 w 364"/>
                <a:gd name="T5" fmla="*/ 251 h 470"/>
                <a:gd name="T6" fmla="*/ 251 w 364"/>
                <a:gd name="T7" fmla="*/ 35 h 470"/>
                <a:gd name="T8" fmla="*/ 308 w 364"/>
                <a:gd name="T9" fmla="*/ 2 h 470"/>
                <a:gd name="T10" fmla="*/ 346 w 364"/>
                <a:gd name="T11" fmla="*/ 109 h 470"/>
                <a:gd name="T12" fmla="*/ 261 w 364"/>
                <a:gd name="T13" fmla="*/ 433 h 470"/>
                <a:gd name="T14" fmla="*/ 205 w 364"/>
                <a:gd name="T15" fmla="*/ 468 h 470"/>
                <a:gd name="T16" fmla="*/ 204 w 364"/>
                <a:gd name="T17" fmla="*/ 468 h 470"/>
                <a:gd name="T18" fmla="*/ 148 w 364"/>
                <a:gd name="T19" fmla="*/ 426 h 470"/>
                <a:gd name="T20" fmla="*/ 20 w 364"/>
                <a:gd name="T21" fmla="*/ 73 h 470"/>
                <a:gd name="T22" fmla="*/ 137 w 364"/>
                <a:gd name="T23" fmla="*/ 6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4" h="470">
                  <a:moveTo>
                    <a:pt x="137" y="67"/>
                  </a:moveTo>
                  <a:cubicBezTo>
                    <a:pt x="193" y="252"/>
                    <a:pt x="193" y="252"/>
                    <a:pt x="193" y="252"/>
                  </a:cubicBezTo>
                  <a:cubicBezTo>
                    <a:pt x="200" y="273"/>
                    <a:pt x="208" y="272"/>
                    <a:pt x="212" y="251"/>
                  </a:cubicBezTo>
                  <a:cubicBezTo>
                    <a:pt x="251" y="35"/>
                    <a:pt x="251" y="35"/>
                    <a:pt x="251" y="35"/>
                  </a:cubicBezTo>
                  <a:cubicBezTo>
                    <a:pt x="255" y="13"/>
                    <a:pt x="285" y="0"/>
                    <a:pt x="308" y="2"/>
                  </a:cubicBezTo>
                  <a:cubicBezTo>
                    <a:pt x="355" y="8"/>
                    <a:pt x="364" y="20"/>
                    <a:pt x="346" y="109"/>
                  </a:cubicBezTo>
                  <a:cubicBezTo>
                    <a:pt x="328" y="197"/>
                    <a:pt x="261" y="433"/>
                    <a:pt x="261" y="433"/>
                  </a:cubicBezTo>
                  <a:cubicBezTo>
                    <a:pt x="253" y="455"/>
                    <a:pt x="229" y="470"/>
                    <a:pt x="205" y="468"/>
                  </a:cubicBezTo>
                  <a:cubicBezTo>
                    <a:pt x="204" y="468"/>
                    <a:pt x="204" y="468"/>
                    <a:pt x="204" y="468"/>
                  </a:cubicBezTo>
                  <a:cubicBezTo>
                    <a:pt x="180" y="465"/>
                    <a:pt x="155" y="447"/>
                    <a:pt x="148" y="42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0" y="19"/>
                    <a:pt x="120" y="8"/>
                    <a:pt x="137" y="67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0" name="Freeform 97"/>
            <p:cNvSpPr>
              <a:spLocks/>
            </p:cNvSpPr>
            <p:nvPr userDrawn="1"/>
          </p:nvSpPr>
          <p:spPr bwMode="auto">
            <a:xfrm>
              <a:off x="9982995" y="5452271"/>
              <a:ext cx="90488" cy="131763"/>
            </a:xfrm>
            <a:custGeom>
              <a:avLst/>
              <a:gdLst>
                <a:gd name="T0" fmla="*/ 23 w 151"/>
                <a:gd name="T1" fmla="*/ 213 h 218"/>
                <a:gd name="T2" fmla="*/ 6 w 151"/>
                <a:gd name="T3" fmla="*/ 196 h 218"/>
                <a:gd name="T4" fmla="*/ 0 w 151"/>
                <a:gd name="T5" fmla="*/ 24 h 218"/>
                <a:gd name="T6" fmla="*/ 15 w 151"/>
                <a:gd name="T7" fmla="*/ 7 h 218"/>
                <a:gd name="T8" fmla="*/ 135 w 151"/>
                <a:gd name="T9" fmla="*/ 0 h 218"/>
                <a:gd name="T10" fmla="*/ 151 w 151"/>
                <a:gd name="T11" fmla="*/ 19 h 218"/>
                <a:gd name="T12" fmla="*/ 151 w 151"/>
                <a:gd name="T13" fmla="*/ 27 h 218"/>
                <a:gd name="T14" fmla="*/ 129 w 151"/>
                <a:gd name="T15" fmla="*/ 47 h 218"/>
                <a:gd name="T16" fmla="*/ 68 w 151"/>
                <a:gd name="T17" fmla="*/ 47 h 218"/>
                <a:gd name="T18" fmla="*/ 52 w 151"/>
                <a:gd name="T19" fmla="*/ 64 h 218"/>
                <a:gd name="T20" fmla="*/ 52 w 151"/>
                <a:gd name="T21" fmla="*/ 80 h 218"/>
                <a:gd name="T22" fmla="*/ 68 w 151"/>
                <a:gd name="T23" fmla="*/ 95 h 218"/>
                <a:gd name="T24" fmla="*/ 100 w 151"/>
                <a:gd name="T25" fmla="*/ 94 h 218"/>
                <a:gd name="T26" fmla="*/ 116 w 151"/>
                <a:gd name="T27" fmla="*/ 109 h 218"/>
                <a:gd name="T28" fmla="*/ 116 w 151"/>
                <a:gd name="T29" fmla="*/ 116 h 218"/>
                <a:gd name="T30" fmla="*/ 100 w 151"/>
                <a:gd name="T31" fmla="*/ 131 h 218"/>
                <a:gd name="T32" fmla="*/ 65 w 151"/>
                <a:gd name="T33" fmla="*/ 132 h 218"/>
                <a:gd name="T34" fmla="*/ 51 w 151"/>
                <a:gd name="T35" fmla="*/ 148 h 218"/>
                <a:gd name="T36" fmla="*/ 51 w 151"/>
                <a:gd name="T37" fmla="*/ 154 h 218"/>
                <a:gd name="T38" fmla="*/ 69 w 151"/>
                <a:gd name="T39" fmla="*/ 170 h 218"/>
                <a:gd name="T40" fmla="*/ 131 w 151"/>
                <a:gd name="T41" fmla="*/ 169 h 218"/>
                <a:gd name="T42" fmla="*/ 151 w 151"/>
                <a:gd name="T43" fmla="*/ 189 h 218"/>
                <a:gd name="T44" fmla="*/ 151 w 151"/>
                <a:gd name="T45" fmla="*/ 198 h 218"/>
                <a:gd name="T46" fmla="*/ 135 w 151"/>
                <a:gd name="T47" fmla="*/ 218 h 218"/>
                <a:gd name="T48" fmla="*/ 23 w 151"/>
                <a:gd name="T49" fmla="*/ 21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1" h="218">
                  <a:moveTo>
                    <a:pt x="23" y="213"/>
                  </a:moveTo>
                  <a:cubicBezTo>
                    <a:pt x="14" y="212"/>
                    <a:pt x="6" y="205"/>
                    <a:pt x="6" y="19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6"/>
                    <a:pt x="7" y="8"/>
                    <a:pt x="15" y="7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4" y="0"/>
                    <a:pt x="151" y="10"/>
                    <a:pt x="151" y="19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51" y="36"/>
                    <a:pt x="144" y="47"/>
                    <a:pt x="129" y="47"/>
                  </a:cubicBezTo>
                  <a:cubicBezTo>
                    <a:pt x="68" y="47"/>
                    <a:pt x="68" y="47"/>
                    <a:pt x="68" y="47"/>
                  </a:cubicBezTo>
                  <a:cubicBezTo>
                    <a:pt x="59" y="47"/>
                    <a:pt x="52" y="55"/>
                    <a:pt x="52" y="64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92"/>
                    <a:pt x="59" y="95"/>
                    <a:pt x="68" y="95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109" y="93"/>
                    <a:pt x="116" y="100"/>
                    <a:pt x="116" y="109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16" y="125"/>
                    <a:pt x="109" y="132"/>
                    <a:pt x="100" y="131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51" y="132"/>
                    <a:pt x="49" y="139"/>
                    <a:pt x="51" y="148"/>
                  </a:cubicBezTo>
                  <a:cubicBezTo>
                    <a:pt x="51" y="154"/>
                    <a:pt x="51" y="154"/>
                    <a:pt x="51" y="154"/>
                  </a:cubicBezTo>
                  <a:cubicBezTo>
                    <a:pt x="52" y="162"/>
                    <a:pt x="60" y="170"/>
                    <a:pt x="69" y="170"/>
                  </a:cubicBezTo>
                  <a:cubicBezTo>
                    <a:pt x="131" y="169"/>
                    <a:pt x="131" y="169"/>
                    <a:pt x="131" y="169"/>
                  </a:cubicBezTo>
                  <a:cubicBezTo>
                    <a:pt x="146" y="169"/>
                    <a:pt x="151" y="180"/>
                    <a:pt x="151" y="189"/>
                  </a:cubicBezTo>
                  <a:cubicBezTo>
                    <a:pt x="151" y="198"/>
                    <a:pt x="151" y="198"/>
                    <a:pt x="151" y="198"/>
                  </a:cubicBezTo>
                  <a:cubicBezTo>
                    <a:pt x="151" y="207"/>
                    <a:pt x="148" y="218"/>
                    <a:pt x="135" y="218"/>
                  </a:cubicBezTo>
                  <a:lnTo>
                    <a:pt x="23" y="213"/>
                  </a:lnTo>
                  <a:close/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1" name="Freeform 98"/>
            <p:cNvSpPr>
              <a:spLocks/>
            </p:cNvSpPr>
            <p:nvPr userDrawn="1"/>
          </p:nvSpPr>
          <p:spPr bwMode="auto">
            <a:xfrm>
              <a:off x="10194133" y="5452271"/>
              <a:ext cx="92075" cy="131763"/>
            </a:xfrm>
            <a:custGeom>
              <a:avLst/>
              <a:gdLst>
                <a:gd name="T0" fmla="*/ 23 w 152"/>
                <a:gd name="T1" fmla="*/ 213 h 218"/>
                <a:gd name="T2" fmla="*/ 7 w 152"/>
                <a:gd name="T3" fmla="*/ 196 h 218"/>
                <a:gd name="T4" fmla="*/ 1 w 152"/>
                <a:gd name="T5" fmla="*/ 24 h 218"/>
                <a:gd name="T6" fmla="*/ 16 w 152"/>
                <a:gd name="T7" fmla="*/ 7 h 218"/>
                <a:gd name="T8" fmla="*/ 136 w 152"/>
                <a:gd name="T9" fmla="*/ 0 h 218"/>
                <a:gd name="T10" fmla="*/ 152 w 152"/>
                <a:gd name="T11" fmla="*/ 19 h 218"/>
                <a:gd name="T12" fmla="*/ 152 w 152"/>
                <a:gd name="T13" fmla="*/ 27 h 218"/>
                <a:gd name="T14" fmla="*/ 130 w 152"/>
                <a:gd name="T15" fmla="*/ 47 h 218"/>
                <a:gd name="T16" fmla="*/ 68 w 152"/>
                <a:gd name="T17" fmla="*/ 47 h 218"/>
                <a:gd name="T18" fmla="*/ 52 w 152"/>
                <a:gd name="T19" fmla="*/ 64 h 218"/>
                <a:gd name="T20" fmla="*/ 53 w 152"/>
                <a:gd name="T21" fmla="*/ 80 h 218"/>
                <a:gd name="T22" fmla="*/ 69 w 152"/>
                <a:gd name="T23" fmla="*/ 95 h 218"/>
                <a:gd name="T24" fmla="*/ 101 w 152"/>
                <a:gd name="T25" fmla="*/ 94 h 218"/>
                <a:gd name="T26" fmla="*/ 117 w 152"/>
                <a:gd name="T27" fmla="*/ 109 h 218"/>
                <a:gd name="T28" fmla="*/ 117 w 152"/>
                <a:gd name="T29" fmla="*/ 116 h 218"/>
                <a:gd name="T30" fmla="*/ 101 w 152"/>
                <a:gd name="T31" fmla="*/ 131 h 218"/>
                <a:gd name="T32" fmla="*/ 65 w 152"/>
                <a:gd name="T33" fmla="*/ 132 h 218"/>
                <a:gd name="T34" fmla="*/ 51 w 152"/>
                <a:gd name="T35" fmla="*/ 148 h 218"/>
                <a:gd name="T36" fmla="*/ 52 w 152"/>
                <a:gd name="T37" fmla="*/ 154 h 218"/>
                <a:gd name="T38" fmla="*/ 70 w 152"/>
                <a:gd name="T39" fmla="*/ 170 h 218"/>
                <a:gd name="T40" fmla="*/ 132 w 152"/>
                <a:gd name="T41" fmla="*/ 169 h 218"/>
                <a:gd name="T42" fmla="*/ 152 w 152"/>
                <a:gd name="T43" fmla="*/ 189 h 218"/>
                <a:gd name="T44" fmla="*/ 152 w 152"/>
                <a:gd name="T45" fmla="*/ 198 h 218"/>
                <a:gd name="T46" fmla="*/ 136 w 152"/>
                <a:gd name="T47" fmla="*/ 218 h 218"/>
                <a:gd name="T48" fmla="*/ 23 w 152"/>
                <a:gd name="T49" fmla="*/ 21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2" h="218">
                  <a:moveTo>
                    <a:pt x="23" y="213"/>
                  </a:moveTo>
                  <a:cubicBezTo>
                    <a:pt x="14" y="212"/>
                    <a:pt x="7" y="205"/>
                    <a:pt x="7" y="196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16"/>
                    <a:pt x="7" y="8"/>
                    <a:pt x="16" y="7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5" y="0"/>
                    <a:pt x="152" y="10"/>
                    <a:pt x="152" y="19"/>
                  </a:cubicBezTo>
                  <a:cubicBezTo>
                    <a:pt x="152" y="27"/>
                    <a:pt x="152" y="27"/>
                    <a:pt x="152" y="27"/>
                  </a:cubicBezTo>
                  <a:cubicBezTo>
                    <a:pt x="152" y="36"/>
                    <a:pt x="145" y="47"/>
                    <a:pt x="130" y="47"/>
                  </a:cubicBezTo>
                  <a:cubicBezTo>
                    <a:pt x="68" y="47"/>
                    <a:pt x="68" y="47"/>
                    <a:pt x="68" y="47"/>
                  </a:cubicBezTo>
                  <a:cubicBezTo>
                    <a:pt x="59" y="47"/>
                    <a:pt x="52" y="55"/>
                    <a:pt x="52" y="64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3" y="92"/>
                    <a:pt x="60" y="95"/>
                    <a:pt x="69" y="95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10" y="93"/>
                    <a:pt x="117" y="100"/>
                    <a:pt x="117" y="109"/>
                  </a:cubicBezTo>
                  <a:cubicBezTo>
                    <a:pt x="117" y="116"/>
                    <a:pt x="117" y="116"/>
                    <a:pt x="117" y="116"/>
                  </a:cubicBezTo>
                  <a:cubicBezTo>
                    <a:pt x="117" y="125"/>
                    <a:pt x="110" y="132"/>
                    <a:pt x="101" y="131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52" y="132"/>
                    <a:pt x="50" y="139"/>
                    <a:pt x="51" y="148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53" y="162"/>
                    <a:pt x="61" y="170"/>
                    <a:pt x="70" y="170"/>
                  </a:cubicBezTo>
                  <a:cubicBezTo>
                    <a:pt x="132" y="169"/>
                    <a:pt x="132" y="169"/>
                    <a:pt x="132" y="169"/>
                  </a:cubicBezTo>
                  <a:cubicBezTo>
                    <a:pt x="147" y="169"/>
                    <a:pt x="152" y="180"/>
                    <a:pt x="152" y="189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52" y="207"/>
                    <a:pt x="149" y="218"/>
                    <a:pt x="136" y="218"/>
                  </a:cubicBezTo>
                  <a:lnTo>
                    <a:pt x="23" y="213"/>
                  </a:lnTo>
                  <a:close/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2" name="Freeform 99"/>
            <p:cNvSpPr>
              <a:spLocks/>
            </p:cNvSpPr>
            <p:nvPr userDrawn="1"/>
          </p:nvSpPr>
          <p:spPr bwMode="auto">
            <a:xfrm>
              <a:off x="9833770" y="5449096"/>
              <a:ext cx="33338" cy="134938"/>
            </a:xfrm>
            <a:custGeom>
              <a:avLst/>
              <a:gdLst>
                <a:gd name="T0" fmla="*/ 29 w 57"/>
                <a:gd name="T1" fmla="*/ 222 h 222"/>
                <a:gd name="T2" fmla="*/ 3 w 57"/>
                <a:gd name="T3" fmla="*/ 206 h 222"/>
                <a:gd name="T4" fmla="*/ 0 w 57"/>
                <a:gd name="T5" fmla="*/ 23 h 222"/>
                <a:gd name="T6" fmla="*/ 28 w 57"/>
                <a:gd name="T7" fmla="*/ 0 h 222"/>
                <a:gd name="T8" fmla="*/ 57 w 57"/>
                <a:gd name="T9" fmla="*/ 18 h 222"/>
                <a:gd name="T10" fmla="*/ 54 w 57"/>
                <a:gd name="T11" fmla="*/ 202 h 222"/>
                <a:gd name="T12" fmla="*/ 29 w 57"/>
                <a:gd name="T1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22">
                  <a:moveTo>
                    <a:pt x="29" y="222"/>
                  </a:moveTo>
                  <a:cubicBezTo>
                    <a:pt x="17" y="222"/>
                    <a:pt x="3" y="220"/>
                    <a:pt x="3" y="20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5"/>
                    <a:pt x="14" y="1"/>
                    <a:pt x="28" y="0"/>
                  </a:cubicBezTo>
                  <a:cubicBezTo>
                    <a:pt x="43" y="0"/>
                    <a:pt x="57" y="4"/>
                    <a:pt x="57" y="18"/>
                  </a:cubicBezTo>
                  <a:cubicBezTo>
                    <a:pt x="54" y="202"/>
                    <a:pt x="54" y="202"/>
                    <a:pt x="54" y="202"/>
                  </a:cubicBezTo>
                  <a:cubicBezTo>
                    <a:pt x="53" y="217"/>
                    <a:pt x="42" y="222"/>
                    <a:pt x="29" y="222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3" name="Freeform 100"/>
            <p:cNvSpPr>
              <a:spLocks/>
            </p:cNvSpPr>
            <p:nvPr userDrawn="1"/>
          </p:nvSpPr>
          <p:spPr bwMode="auto">
            <a:xfrm>
              <a:off x="9882983" y="5444333"/>
              <a:ext cx="88900" cy="139700"/>
            </a:xfrm>
            <a:custGeom>
              <a:avLst/>
              <a:gdLst>
                <a:gd name="T0" fmla="*/ 143 w 145"/>
                <a:gd name="T1" fmla="*/ 213 h 231"/>
                <a:gd name="T2" fmla="*/ 128 w 145"/>
                <a:gd name="T3" fmla="*/ 229 h 231"/>
                <a:gd name="T4" fmla="*/ 25 w 145"/>
                <a:gd name="T5" fmla="*/ 231 h 231"/>
                <a:gd name="T6" fmla="*/ 9 w 145"/>
                <a:gd name="T7" fmla="*/ 215 h 231"/>
                <a:gd name="T8" fmla="*/ 1 w 145"/>
                <a:gd name="T9" fmla="*/ 28 h 231"/>
                <a:gd name="T10" fmla="*/ 50 w 145"/>
                <a:gd name="T11" fmla="*/ 29 h 231"/>
                <a:gd name="T12" fmla="*/ 56 w 145"/>
                <a:gd name="T13" fmla="*/ 172 h 231"/>
                <a:gd name="T14" fmla="*/ 72 w 145"/>
                <a:gd name="T15" fmla="*/ 185 h 231"/>
                <a:gd name="T16" fmla="*/ 143 w 145"/>
                <a:gd name="T17" fmla="*/ 21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31">
                  <a:moveTo>
                    <a:pt x="143" y="213"/>
                  </a:moveTo>
                  <a:cubicBezTo>
                    <a:pt x="143" y="222"/>
                    <a:pt x="136" y="229"/>
                    <a:pt x="128" y="229"/>
                  </a:cubicBezTo>
                  <a:cubicBezTo>
                    <a:pt x="25" y="231"/>
                    <a:pt x="25" y="231"/>
                    <a:pt x="25" y="231"/>
                  </a:cubicBezTo>
                  <a:cubicBezTo>
                    <a:pt x="17" y="231"/>
                    <a:pt x="9" y="224"/>
                    <a:pt x="9" y="215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3"/>
                    <a:pt x="49" y="0"/>
                    <a:pt x="50" y="29"/>
                  </a:cubicBezTo>
                  <a:cubicBezTo>
                    <a:pt x="51" y="57"/>
                    <a:pt x="56" y="172"/>
                    <a:pt x="56" y="172"/>
                  </a:cubicBezTo>
                  <a:cubicBezTo>
                    <a:pt x="56" y="180"/>
                    <a:pt x="63" y="186"/>
                    <a:pt x="72" y="185"/>
                  </a:cubicBezTo>
                  <a:cubicBezTo>
                    <a:pt x="114" y="182"/>
                    <a:pt x="145" y="172"/>
                    <a:pt x="143" y="213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4" name="Freeform 101"/>
            <p:cNvSpPr>
              <a:spLocks/>
            </p:cNvSpPr>
            <p:nvPr userDrawn="1"/>
          </p:nvSpPr>
          <p:spPr bwMode="auto">
            <a:xfrm>
              <a:off x="9716295" y="5449096"/>
              <a:ext cx="98425" cy="134938"/>
            </a:xfrm>
            <a:custGeom>
              <a:avLst/>
              <a:gdLst>
                <a:gd name="T0" fmla="*/ 0 w 162"/>
                <a:gd name="T1" fmla="*/ 202 h 222"/>
                <a:gd name="T2" fmla="*/ 0 w 162"/>
                <a:gd name="T3" fmla="*/ 27 h 222"/>
                <a:gd name="T4" fmla="*/ 20 w 162"/>
                <a:gd name="T5" fmla="*/ 5 h 222"/>
                <a:gd name="T6" fmla="*/ 23 w 162"/>
                <a:gd name="T7" fmla="*/ 5 h 222"/>
                <a:gd name="T8" fmla="*/ 52 w 162"/>
                <a:gd name="T9" fmla="*/ 21 h 222"/>
                <a:gd name="T10" fmla="*/ 108 w 162"/>
                <a:gd name="T11" fmla="*/ 131 h 222"/>
                <a:gd name="T12" fmla="*/ 116 w 162"/>
                <a:gd name="T13" fmla="*/ 129 h 222"/>
                <a:gd name="T14" fmla="*/ 113 w 162"/>
                <a:gd name="T15" fmla="*/ 19 h 222"/>
                <a:gd name="T16" fmla="*/ 132 w 162"/>
                <a:gd name="T17" fmla="*/ 0 h 222"/>
                <a:gd name="T18" fmla="*/ 143 w 162"/>
                <a:gd name="T19" fmla="*/ 2 h 222"/>
                <a:gd name="T20" fmla="*/ 161 w 162"/>
                <a:gd name="T21" fmla="*/ 23 h 222"/>
                <a:gd name="T22" fmla="*/ 156 w 162"/>
                <a:gd name="T23" fmla="*/ 202 h 222"/>
                <a:gd name="T24" fmla="*/ 135 w 162"/>
                <a:gd name="T25" fmla="*/ 222 h 222"/>
                <a:gd name="T26" fmla="*/ 127 w 162"/>
                <a:gd name="T27" fmla="*/ 222 h 222"/>
                <a:gd name="T28" fmla="*/ 99 w 162"/>
                <a:gd name="T29" fmla="*/ 204 h 222"/>
                <a:gd name="T30" fmla="*/ 59 w 162"/>
                <a:gd name="T31" fmla="*/ 129 h 222"/>
                <a:gd name="T32" fmla="*/ 51 w 162"/>
                <a:gd name="T33" fmla="*/ 131 h 222"/>
                <a:gd name="T34" fmla="*/ 56 w 162"/>
                <a:gd name="T35" fmla="*/ 202 h 222"/>
                <a:gd name="T36" fmla="*/ 30 w 162"/>
                <a:gd name="T37" fmla="*/ 222 h 222"/>
                <a:gd name="T38" fmla="*/ 0 w 162"/>
                <a:gd name="T39" fmla="*/ 2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" h="222">
                  <a:moveTo>
                    <a:pt x="0" y="202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16"/>
                    <a:pt x="9" y="6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4" y="4"/>
                    <a:pt x="47" y="11"/>
                    <a:pt x="52" y="21"/>
                  </a:cubicBezTo>
                  <a:cubicBezTo>
                    <a:pt x="108" y="131"/>
                    <a:pt x="108" y="131"/>
                    <a:pt x="108" y="131"/>
                  </a:cubicBezTo>
                  <a:cubicBezTo>
                    <a:pt x="113" y="140"/>
                    <a:pt x="117" y="139"/>
                    <a:pt x="116" y="129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113" y="8"/>
                    <a:pt x="122" y="0"/>
                    <a:pt x="132" y="0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54" y="3"/>
                    <a:pt x="162" y="12"/>
                    <a:pt x="161" y="23"/>
                  </a:cubicBezTo>
                  <a:cubicBezTo>
                    <a:pt x="156" y="202"/>
                    <a:pt x="156" y="202"/>
                    <a:pt x="156" y="202"/>
                  </a:cubicBezTo>
                  <a:cubicBezTo>
                    <a:pt x="156" y="213"/>
                    <a:pt x="146" y="222"/>
                    <a:pt x="135" y="222"/>
                  </a:cubicBezTo>
                  <a:cubicBezTo>
                    <a:pt x="127" y="222"/>
                    <a:pt x="127" y="222"/>
                    <a:pt x="127" y="222"/>
                  </a:cubicBezTo>
                  <a:cubicBezTo>
                    <a:pt x="117" y="222"/>
                    <a:pt x="104" y="214"/>
                    <a:pt x="99" y="204"/>
                  </a:cubicBezTo>
                  <a:cubicBezTo>
                    <a:pt x="59" y="129"/>
                    <a:pt x="59" y="129"/>
                    <a:pt x="59" y="129"/>
                  </a:cubicBezTo>
                  <a:cubicBezTo>
                    <a:pt x="54" y="120"/>
                    <a:pt x="50" y="121"/>
                    <a:pt x="51" y="131"/>
                  </a:cubicBezTo>
                  <a:cubicBezTo>
                    <a:pt x="56" y="202"/>
                    <a:pt x="56" y="202"/>
                    <a:pt x="56" y="202"/>
                  </a:cubicBezTo>
                  <a:cubicBezTo>
                    <a:pt x="57" y="213"/>
                    <a:pt x="46" y="222"/>
                    <a:pt x="30" y="222"/>
                  </a:cubicBezTo>
                  <a:cubicBezTo>
                    <a:pt x="14" y="222"/>
                    <a:pt x="0" y="213"/>
                    <a:pt x="0" y="202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5" name="Freeform 102"/>
            <p:cNvSpPr>
              <a:spLocks noEditPoints="1"/>
            </p:cNvSpPr>
            <p:nvPr userDrawn="1"/>
          </p:nvSpPr>
          <p:spPr bwMode="auto">
            <a:xfrm>
              <a:off x="10303670" y="5453858"/>
              <a:ext cx="106363" cy="136525"/>
            </a:xfrm>
            <a:custGeom>
              <a:avLst/>
              <a:gdLst>
                <a:gd name="T0" fmla="*/ 69 w 177"/>
                <a:gd name="T1" fmla="*/ 0 h 226"/>
                <a:gd name="T2" fmla="*/ 153 w 177"/>
                <a:gd name="T3" fmla="*/ 70 h 226"/>
                <a:gd name="T4" fmla="*/ 113 w 177"/>
                <a:gd name="T5" fmla="*/ 123 h 226"/>
                <a:gd name="T6" fmla="*/ 160 w 177"/>
                <a:gd name="T7" fmla="*/ 194 h 226"/>
                <a:gd name="T8" fmla="*/ 156 w 177"/>
                <a:gd name="T9" fmla="*/ 222 h 226"/>
                <a:gd name="T10" fmla="*/ 107 w 177"/>
                <a:gd name="T11" fmla="*/ 204 h 226"/>
                <a:gd name="T12" fmla="*/ 78 w 177"/>
                <a:gd name="T13" fmla="*/ 151 h 226"/>
                <a:gd name="T14" fmla="*/ 62 w 177"/>
                <a:gd name="T15" fmla="*/ 137 h 226"/>
                <a:gd name="T16" fmla="*/ 53 w 177"/>
                <a:gd name="T17" fmla="*/ 153 h 226"/>
                <a:gd name="T18" fmla="*/ 53 w 177"/>
                <a:gd name="T19" fmla="*/ 207 h 226"/>
                <a:gd name="T20" fmla="*/ 38 w 177"/>
                <a:gd name="T21" fmla="*/ 222 h 226"/>
                <a:gd name="T22" fmla="*/ 23 w 177"/>
                <a:gd name="T23" fmla="*/ 222 h 226"/>
                <a:gd name="T24" fmla="*/ 4 w 177"/>
                <a:gd name="T25" fmla="*/ 199 h 226"/>
                <a:gd name="T26" fmla="*/ 0 w 177"/>
                <a:gd name="T27" fmla="*/ 16 h 226"/>
                <a:gd name="T28" fmla="*/ 15 w 177"/>
                <a:gd name="T29" fmla="*/ 0 h 226"/>
                <a:gd name="T30" fmla="*/ 69 w 177"/>
                <a:gd name="T31" fmla="*/ 0 h 226"/>
                <a:gd name="T32" fmla="*/ 84 w 177"/>
                <a:gd name="T33" fmla="*/ 48 h 226"/>
                <a:gd name="T34" fmla="*/ 69 w 177"/>
                <a:gd name="T35" fmla="*/ 48 h 226"/>
                <a:gd name="T36" fmla="*/ 53 w 177"/>
                <a:gd name="T37" fmla="*/ 64 h 226"/>
                <a:gd name="T38" fmla="*/ 53 w 177"/>
                <a:gd name="T39" fmla="*/ 77 h 226"/>
                <a:gd name="T40" fmla="*/ 68 w 177"/>
                <a:gd name="T41" fmla="*/ 92 h 226"/>
                <a:gd name="T42" fmla="*/ 98 w 177"/>
                <a:gd name="T43" fmla="*/ 86 h 226"/>
                <a:gd name="T44" fmla="*/ 107 w 177"/>
                <a:gd name="T45" fmla="*/ 70 h 226"/>
                <a:gd name="T46" fmla="*/ 84 w 177"/>
                <a:gd name="T47" fmla="*/ 4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7" h="226">
                  <a:moveTo>
                    <a:pt x="69" y="0"/>
                  </a:moveTo>
                  <a:cubicBezTo>
                    <a:pt x="123" y="0"/>
                    <a:pt x="152" y="26"/>
                    <a:pt x="153" y="70"/>
                  </a:cubicBezTo>
                  <a:cubicBezTo>
                    <a:pt x="153" y="100"/>
                    <a:pt x="130" y="115"/>
                    <a:pt x="113" y="123"/>
                  </a:cubicBezTo>
                  <a:cubicBezTo>
                    <a:pt x="160" y="194"/>
                    <a:pt x="160" y="194"/>
                    <a:pt x="160" y="194"/>
                  </a:cubicBezTo>
                  <a:cubicBezTo>
                    <a:pt x="160" y="194"/>
                    <a:pt x="177" y="219"/>
                    <a:pt x="156" y="222"/>
                  </a:cubicBezTo>
                  <a:cubicBezTo>
                    <a:pt x="134" y="226"/>
                    <a:pt x="117" y="220"/>
                    <a:pt x="107" y="204"/>
                  </a:cubicBezTo>
                  <a:cubicBezTo>
                    <a:pt x="78" y="151"/>
                    <a:pt x="78" y="151"/>
                    <a:pt x="78" y="151"/>
                  </a:cubicBezTo>
                  <a:cubicBezTo>
                    <a:pt x="74" y="144"/>
                    <a:pt x="67" y="137"/>
                    <a:pt x="62" y="137"/>
                  </a:cubicBezTo>
                  <a:cubicBezTo>
                    <a:pt x="57" y="137"/>
                    <a:pt x="53" y="144"/>
                    <a:pt x="53" y="153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53" y="215"/>
                    <a:pt x="46" y="222"/>
                    <a:pt x="38" y="222"/>
                  </a:cubicBezTo>
                  <a:cubicBezTo>
                    <a:pt x="23" y="222"/>
                    <a:pt x="23" y="222"/>
                    <a:pt x="23" y="222"/>
                  </a:cubicBezTo>
                  <a:cubicBezTo>
                    <a:pt x="8" y="224"/>
                    <a:pt x="4" y="208"/>
                    <a:pt x="4" y="19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lnTo>
                    <a:pt x="69" y="0"/>
                  </a:lnTo>
                  <a:close/>
                  <a:moveTo>
                    <a:pt x="84" y="48"/>
                  </a:moveTo>
                  <a:cubicBezTo>
                    <a:pt x="69" y="48"/>
                    <a:pt x="69" y="48"/>
                    <a:pt x="69" y="48"/>
                  </a:cubicBezTo>
                  <a:cubicBezTo>
                    <a:pt x="60" y="48"/>
                    <a:pt x="53" y="55"/>
                    <a:pt x="53" y="64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3" y="85"/>
                    <a:pt x="60" y="92"/>
                    <a:pt x="68" y="92"/>
                  </a:cubicBezTo>
                  <a:cubicBezTo>
                    <a:pt x="77" y="92"/>
                    <a:pt x="90" y="89"/>
                    <a:pt x="98" y="86"/>
                  </a:cubicBezTo>
                  <a:cubicBezTo>
                    <a:pt x="98" y="86"/>
                    <a:pt x="107" y="82"/>
                    <a:pt x="107" y="70"/>
                  </a:cubicBezTo>
                  <a:cubicBezTo>
                    <a:pt x="107" y="59"/>
                    <a:pt x="98" y="48"/>
                    <a:pt x="84" y="48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6" name="Freeform 103"/>
            <p:cNvSpPr>
              <a:spLocks/>
            </p:cNvSpPr>
            <p:nvPr userDrawn="1"/>
          </p:nvSpPr>
          <p:spPr bwMode="auto">
            <a:xfrm>
              <a:off x="9597233" y="5445921"/>
              <a:ext cx="101600" cy="139700"/>
            </a:xfrm>
            <a:custGeom>
              <a:avLst/>
              <a:gdLst>
                <a:gd name="T0" fmla="*/ 50 w 169"/>
                <a:gd name="T1" fmla="*/ 26 h 228"/>
                <a:gd name="T2" fmla="*/ 59 w 169"/>
                <a:gd name="T3" fmla="*/ 138 h 228"/>
                <a:gd name="T4" fmla="*/ 64 w 169"/>
                <a:gd name="T5" fmla="*/ 160 h 228"/>
                <a:gd name="T6" fmla="*/ 90 w 169"/>
                <a:gd name="T7" fmla="*/ 180 h 228"/>
                <a:gd name="T8" fmla="*/ 114 w 169"/>
                <a:gd name="T9" fmla="*/ 148 h 228"/>
                <a:gd name="T10" fmla="*/ 111 w 169"/>
                <a:gd name="T11" fmla="*/ 23 h 228"/>
                <a:gd name="T12" fmla="*/ 163 w 169"/>
                <a:gd name="T13" fmla="*/ 20 h 228"/>
                <a:gd name="T14" fmla="*/ 168 w 169"/>
                <a:gd name="T15" fmla="*/ 147 h 228"/>
                <a:gd name="T16" fmla="*/ 91 w 169"/>
                <a:gd name="T17" fmla="*/ 227 h 228"/>
                <a:gd name="T18" fmla="*/ 6 w 169"/>
                <a:gd name="T19" fmla="*/ 153 h 228"/>
                <a:gd name="T20" fmla="*/ 1 w 169"/>
                <a:gd name="T21" fmla="*/ 35 h 228"/>
                <a:gd name="T22" fmla="*/ 50 w 169"/>
                <a:gd name="T23" fmla="*/ 2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9" h="228">
                  <a:moveTo>
                    <a:pt x="50" y="26"/>
                  </a:moveTo>
                  <a:cubicBezTo>
                    <a:pt x="59" y="138"/>
                    <a:pt x="59" y="138"/>
                    <a:pt x="59" y="138"/>
                  </a:cubicBezTo>
                  <a:cubicBezTo>
                    <a:pt x="59" y="144"/>
                    <a:pt x="62" y="154"/>
                    <a:pt x="64" y="160"/>
                  </a:cubicBezTo>
                  <a:cubicBezTo>
                    <a:pt x="64" y="160"/>
                    <a:pt x="72" y="180"/>
                    <a:pt x="90" y="180"/>
                  </a:cubicBezTo>
                  <a:cubicBezTo>
                    <a:pt x="107" y="179"/>
                    <a:pt x="115" y="167"/>
                    <a:pt x="114" y="148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"/>
                    <a:pt x="162" y="1"/>
                    <a:pt x="163" y="20"/>
                  </a:cubicBezTo>
                  <a:cubicBezTo>
                    <a:pt x="168" y="147"/>
                    <a:pt x="168" y="147"/>
                    <a:pt x="168" y="147"/>
                  </a:cubicBezTo>
                  <a:cubicBezTo>
                    <a:pt x="169" y="194"/>
                    <a:pt x="137" y="225"/>
                    <a:pt x="91" y="227"/>
                  </a:cubicBezTo>
                  <a:cubicBezTo>
                    <a:pt x="46" y="228"/>
                    <a:pt x="8" y="199"/>
                    <a:pt x="6" y="153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11"/>
                    <a:pt x="48" y="0"/>
                    <a:pt x="50" y="26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7" name="Freeform 104"/>
            <p:cNvSpPr>
              <a:spLocks/>
            </p:cNvSpPr>
            <p:nvPr userDrawn="1"/>
          </p:nvSpPr>
          <p:spPr bwMode="auto">
            <a:xfrm>
              <a:off x="10084595" y="5447508"/>
              <a:ext cx="103188" cy="138113"/>
            </a:xfrm>
            <a:custGeom>
              <a:avLst/>
              <a:gdLst>
                <a:gd name="T0" fmla="*/ 63 w 168"/>
                <a:gd name="T1" fmla="*/ 32 h 225"/>
                <a:gd name="T2" fmla="*/ 89 w 168"/>
                <a:gd name="T3" fmla="*/ 120 h 225"/>
                <a:gd name="T4" fmla="*/ 98 w 168"/>
                <a:gd name="T5" fmla="*/ 120 h 225"/>
                <a:gd name="T6" fmla="*/ 116 w 168"/>
                <a:gd name="T7" fmla="*/ 16 h 225"/>
                <a:gd name="T8" fmla="*/ 142 w 168"/>
                <a:gd name="T9" fmla="*/ 1 h 225"/>
                <a:gd name="T10" fmla="*/ 160 w 168"/>
                <a:gd name="T11" fmla="*/ 52 h 225"/>
                <a:gd name="T12" fmla="*/ 120 w 168"/>
                <a:gd name="T13" fmla="*/ 207 h 225"/>
                <a:gd name="T14" fmla="*/ 95 w 168"/>
                <a:gd name="T15" fmla="*/ 223 h 225"/>
                <a:gd name="T16" fmla="*/ 94 w 168"/>
                <a:gd name="T17" fmla="*/ 223 h 225"/>
                <a:gd name="T18" fmla="*/ 68 w 168"/>
                <a:gd name="T19" fmla="*/ 203 h 225"/>
                <a:gd name="T20" fmla="*/ 9 w 168"/>
                <a:gd name="T21" fmla="*/ 35 h 225"/>
                <a:gd name="T22" fmla="*/ 63 w 168"/>
                <a:gd name="T23" fmla="*/ 3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225">
                  <a:moveTo>
                    <a:pt x="63" y="32"/>
                  </a:moveTo>
                  <a:cubicBezTo>
                    <a:pt x="89" y="120"/>
                    <a:pt x="89" y="120"/>
                    <a:pt x="89" y="120"/>
                  </a:cubicBezTo>
                  <a:cubicBezTo>
                    <a:pt x="92" y="130"/>
                    <a:pt x="96" y="130"/>
                    <a:pt x="98" y="120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18" y="6"/>
                    <a:pt x="132" y="0"/>
                    <a:pt x="142" y="1"/>
                  </a:cubicBezTo>
                  <a:cubicBezTo>
                    <a:pt x="164" y="4"/>
                    <a:pt x="168" y="9"/>
                    <a:pt x="160" y="52"/>
                  </a:cubicBezTo>
                  <a:cubicBezTo>
                    <a:pt x="152" y="94"/>
                    <a:pt x="120" y="207"/>
                    <a:pt x="120" y="207"/>
                  </a:cubicBezTo>
                  <a:cubicBezTo>
                    <a:pt x="117" y="217"/>
                    <a:pt x="106" y="225"/>
                    <a:pt x="95" y="223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83" y="222"/>
                    <a:pt x="72" y="213"/>
                    <a:pt x="68" y="203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0" y="9"/>
                    <a:pt x="55" y="4"/>
                    <a:pt x="63" y="32"/>
                  </a:cubicBezTo>
                </a:path>
              </a:pathLst>
            </a:custGeom>
            <a:solidFill>
              <a:srgbClr val="127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8" name="Freeform 105"/>
            <p:cNvSpPr>
              <a:spLocks noEditPoints="1"/>
            </p:cNvSpPr>
            <p:nvPr userDrawn="1"/>
          </p:nvSpPr>
          <p:spPr bwMode="auto">
            <a:xfrm>
              <a:off x="10873583" y="5617371"/>
              <a:ext cx="211138" cy="261938"/>
            </a:xfrm>
            <a:custGeom>
              <a:avLst/>
              <a:gdLst>
                <a:gd name="T0" fmla="*/ 288 w 346"/>
                <a:gd name="T1" fmla="*/ 430 h 431"/>
                <a:gd name="T2" fmla="*/ 249 w 346"/>
                <a:gd name="T3" fmla="*/ 404 h 431"/>
                <a:gd name="T4" fmla="*/ 242 w 346"/>
                <a:gd name="T5" fmla="*/ 384 h 431"/>
                <a:gd name="T6" fmla="*/ 203 w 346"/>
                <a:gd name="T7" fmla="*/ 354 h 431"/>
                <a:gd name="T8" fmla="*/ 149 w 346"/>
                <a:gd name="T9" fmla="*/ 350 h 431"/>
                <a:gd name="T10" fmla="*/ 110 w 346"/>
                <a:gd name="T11" fmla="*/ 375 h 431"/>
                <a:gd name="T12" fmla="*/ 102 w 346"/>
                <a:gd name="T13" fmla="*/ 397 h 431"/>
                <a:gd name="T14" fmla="*/ 55 w 346"/>
                <a:gd name="T15" fmla="*/ 430 h 431"/>
                <a:gd name="T16" fmla="*/ 36 w 346"/>
                <a:gd name="T17" fmla="*/ 430 h 431"/>
                <a:gd name="T18" fmla="*/ 14 w 346"/>
                <a:gd name="T19" fmla="*/ 385 h 431"/>
                <a:gd name="T20" fmla="*/ 138 w 346"/>
                <a:gd name="T21" fmla="*/ 26 h 431"/>
                <a:gd name="T22" fmla="*/ 177 w 346"/>
                <a:gd name="T23" fmla="*/ 3 h 431"/>
                <a:gd name="T24" fmla="*/ 183 w 346"/>
                <a:gd name="T25" fmla="*/ 5 h 431"/>
                <a:gd name="T26" fmla="*/ 221 w 346"/>
                <a:gd name="T27" fmla="*/ 39 h 431"/>
                <a:gd name="T28" fmla="*/ 337 w 346"/>
                <a:gd name="T29" fmla="*/ 397 h 431"/>
                <a:gd name="T30" fmla="*/ 302 w 346"/>
                <a:gd name="T31" fmla="*/ 430 h 431"/>
                <a:gd name="T32" fmla="*/ 288 w 346"/>
                <a:gd name="T33" fmla="*/ 430 h 431"/>
                <a:gd name="T34" fmla="*/ 185 w 346"/>
                <a:gd name="T35" fmla="*/ 184 h 431"/>
                <a:gd name="T36" fmla="*/ 167 w 346"/>
                <a:gd name="T37" fmla="*/ 184 h 431"/>
                <a:gd name="T38" fmla="*/ 143 w 346"/>
                <a:gd name="T39" fmla="*/ 255 h 431"/>
                <a:gd name="T40" fmla="*/ 163 w 346"/>
                <a:gd name="T41" fmla="*/ 284 h 431"/>
                <a:gd name="T42" fmla="*/ 183 w 346"/>
                <a:gd name="T43" fmla="*/ 285 h 431"/>
                <a:gd name="T44" fmla="*/ 205 w 346"/>
                <a:gd name="T45" fmla="*/ 257 h 431"/>
                <a:gd name="T46" fmla="*/ 185 w 346"/>
                <a:gd name="T47" fmla="*/ 184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6" h="431">
                  <a:moveTo>
                    <a:pt x="288" y="430"/>
                  </a:moveTo>
                  <a:cubicBezTo>
                    <a:pt x="271" y="430"/>
                    <a:pt x="254" y="420"/>
                    <a:pt x="249" y="404"/>
                  </a:cubicBezTo>
                  <a:cubicBezTo>
                    <a:pt x="242" y="384"/>
                    <a:pt x="242" y="384"/>
                    <a:pt x="242" y="384"/>
                  </a:cubicBezTo>
                  <a:cubicBezTo>
                    <a:pt x="237" y="369"/>
                    <a:pt x="219" y="355"/>
                    <a:pt x="203" y="354"/>
                  </a:cubicBezTo>
                  <a:cubicBezTo>
                    <a:pt x="149" y="350"/>
                    <a:pt x="149" y="350"/>
                    <a:pt x="149" y="350"/>
                  </a:cubicBezTo>
                  <a:cubicBezTo>
                    <a:pt x="133" y="348"/>
                    <a:pt x="115" y="360"/>
                    <a:pt x="110" y="375"/>
                  </a:cubicBezTo>
                  <a:cubicBezTo>
                    <a:pt x="102" y="397"/>
                    <a:pt x="102" y="397"/>
                    <a:pt x="102" y="397"/>
                  </a:cubicBezTo>
                  <a:cubicBezTo>
                    <a:pt x="97" y="412"/>
                    <a:pt x="78" y="430"/>
                    <a:pt x="55" y="430"/>
                  </a:cubicBezTo>
                  <a:cubicBezTo>
                    <a:pt x="36" y="430"/>
                    <a:pt x="36" y="430"/>
                    <a:pt x="36" y="430"/>
                  </a:cubicBezTo>
                  <a:cubicBezTo>
                    <a:pt x="20" y="431"/>
                    <a:pt x="0" y="415"/>
                    <a:pt x="14" y="38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3" y="10"/>
                    <a:pt x="161" y="0"/>
                    <a:pt x="177" y="3"/>
                  </a:cubicBezTo>
                  <a:cubicBezTo>
                    <a:pt x="183" y="5"/>
                    <a:pt x="183" y="5"/>
                    <a:pt x="183" y="5"/>
                  </a:cubicBezTo>
                  <a:cubicBezTo>
                    <a:pt x="199" y="8"/>
                    <a:pt x="216" y="23"/>
                    <a:pt x="221" y="39"/>
                  </a:cubicBezTo>
                  <a:cubicBezTo>
                    <a:pt x="337" y="397"/>
                    <a:pt x="337" y="397"/>
                    <a:pt x="337" y="397"/>
                  </a:cubicBezTo>
                  <a:cubicBezTo>
                    <a:pt x="346" y="423"/>
                    <a:pt x="318" y="429"/>
                    <a:pt x="302" y="430"/>
                  </a:cubicBezTo>
                  <a:lnTo>
                    <a:pt x="288" y="430"/>
                  </a:lnTo>
                  <a:close/>
                  <a:moveTo>
                    <a:pt x="185" y="184"/>
                  </a:moveTo>
                  <a:cubicBezTo>
                    <a:pt x="180" y="169"/>
                    <a:pt x="172" y="168"/>
                    <a:pt x="167" y="184"/>
                  </a:cubicBezTo>
                  <a:cubicBezTo>
                    <a:pt x="143" y="255"/>
                    <a:pt x="143" y="255"/>
                    <a:pt x="143" y="255"/>
                  </a:cubicBezTo>
                  <a:cubicBezTo>
                    <a:pt x="137" y="271"/>
                    <a:pt x="146" y="284"/>
                    <a:pt x="163" y="284"/>
                  </a:cubicBezTo>
                  <a:cubicBezTo>
                    <a:pt x="183" y="285"/>
                    <a:pt x="183" y="285"/>
                    <a:pt x="183" y="285"/>
                  </a:cubicBezTo>
                  <a:cubicBezTo>
                    <a:pt x="199" y="285"/>
                    <a:pt x="209" y="273"/>
                    <a:pt x="205" y="257"/>
                  </a:cubicBezTo>
                  <a:lnTo>
                    <a:pt x="185" y="184"/>
                  </a:lnTo>
                  <a:close/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89" name="Freeform 106"/>
            <p:cNvSpPr>
              <a:spLocks noEditPoints="1"/>
            </p:cNvSpPr>
            <p:nvPr userDrawn="1"/>
          </p:nvSpPr>
          <p:spPr bwMode="auto">
            <a:xfrm>
              <a:off x="10351295" y="5617371"/>
              <a:ext cx="211138" cy="261938"/>
            </a:xfrm>
            <a:custGeom>
              <a:avLst/>
              <a:gdLst>
                <a:gd name="T0" fmla="*/ 288 w 346"/>
                <a:gd name="T1" fmla="*/ 430 h 431"/>
                <a:gd name="T2" fmla="*/ 249 w 346"/>
                <a:gd name="T3" fmla="*/ 404 h 431"/>
                <a:gd name="T4" fmla="*/ 242 w 346"/>
                <a:gd name="T5" fmla="*/ 384 h 431"/>
                <a:gd name="T6" fmla="*/ 203 w 346"/>
                <a:gd name="T7" fmla="*/ 354 h 431"/>
                <a:gd name="T8" fmla="*/ 149 w 346"/>
                <a:gd name="T9" fmla="*/ 350 h 431"/>
                <a:gd name="T10" fmla="*/ 110 w 346"/>
                <a:gd name="T11" fmla="*/ 375 h 431"/>
                <a:gd name="T12" fmla="*/ 103 w 346"/>
                <a:gd name="T13" fmla="*/ 397 h 431"/>
                <a:gd name="T14" fmla="*/ 55 w 346"/>
                <a:gd name="T15" fmla="*/ 430 h 431"/>
                <a:gd name="T16" fmla="*/ 36 w 346"/>
                <a:gd name="T17" fmla="*/ 430 h 431"/>
                <a:gd name="T18" fmla="*/ 14 w 346"/>
                <a:gd name="T19" fmla="*/ 385 h 431"/>
                <a:gd name="T20" fmla="*/ 138 w 346"/>
                <a:gd name="T21" fmla="*/ 26 h 431"/>
                <a:gd name="T22" fmla="*/ 177 w 346"/>
                <a:gd name="T23" fmla="*/ 3 h 431"/>
                <a:gd name="T24" fmla="*/ 183 w 346"/>
                <a:gd name="T25" fmla="*/ 5 h 431"/>
                <a:gd name="T26" fmla="*/ 222 w 346"/>
                <a:gd name="T27" fmla="*/ 39 h 431"/>
                <a:gd name="T28" fmla="*/ 337 w 346"/>
                <a:gd name="T29" fmla="*/ 397 h 431"/>
                <a:gd name="T30" fmla="*/ 302 w 346"/>
                <a:gd name="T31" fmla="*/ 430 h 431"/>
                <a:gd name="T32" fmla="*/ 288 w 346"/>
                <a:gd name="T33" fmla="*/ 430 h 431"/>
                <a:gd name="T34" fmla="*/ 185 w 346"/>
                <a:gd name="T35" fmla="*/ 184 h 431"/>
                <a:gd name="T36" fmla="*/ 167 w 346"/>
                <a:gd name="T37" fmla="*/ 184 h 431"/>
                <a:gd name="T38" fmla="*/ 143 w 346"/>
                <a:gd name="T39" fmla="*/ 255 h 431"/>
                <a:gd name="T40" fmla="*/ 163 w 346"/>
                <a:gd name="T41" fmla="*/ 284 h 431"/>
                <a:gd name="T42" fmla="*/ 183 w 346"/>
                <a:gd name="T43" fmla="*/ 285 h 431"/>
                <a:gd name="T44" fmla="*/ 205 w 346"/>
                <a:gd name="T45" fmla="*/ 257 h 431"/>
                <a:gd name="T46" fmla="*/ 185 w 346"/>
                <a:gd name="T47" fmla="*/ 184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6" h="431">
                  <a:moveTo>
                    <a:pt x="288" y="430"/>
                  </a:moveTo>
                  <a:cubicBezTo>
                    <a:pt x="271" y="430"/>
                    <a:pt x="254" y="420"/>
                    <a:pt x="249" y="404"/>
                  </a:cubicBezTo>
                  <a:cubicBezTo>
                    <a:pt x="242" y="384"/>
                    <a:pt x="242" y="384"/>
                    <a:pt x="242" y="384"/>
                  </a:cubicBezTo>
                  <a:cubicBezTo>
                    <a:pt x="237" y="369"/>
                    <a:pt x="219" y="355"/>
                    <a:pt x="203" y="354"/>
                  </a:cubicBezTo>
                  <a:cubicBezTo>
                    <a:pt x="149" y="350"/>
                    <a:pt x="149" y="350"/>
                    <a:pt x="149" y="350"/>
                  </a:cubicBezTo>
                  <a:cubicBezTo>
                    <a:pt x="133" y="348"/>
                    <a:pt x="116" y="360"/>
                    <a:pt x="110" y="375"/>
                  </a:cubicBezTo>
                  <a:cubicBezTo>
                    <a:pt x="103" y="397"/>
                    <a:pt x="103" y="397"/>
                    <a:pt x="103" y="397"/>
                  </a:cubicBezTo>
                  <a:cubicBezTo>
                    <a:pt x="97" y="412"/>
                    <a:pt x="78" y="430"/>
                    <a:pt x="55" y="430"/>
                  </a:cubicBezTo>
                  <a:cubicBezTo>
                    <a:pt x="36" y="430"/>
                    <a:pt x="36" y="430"/>
                    <a:pt x="36" y="430"/>
                  </a:cubicBezTo>
                  <a:cubicBezTo>
                    <a:pt x="20" y="431"/>
                    <a:pt x="0" y="415"/>
                    <a:pt x="14" y="38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3" y="10"/>
                    <a:pt x="161" y="0"/>
                    <a:pt x="177" y="3"/>
                  </a:cubicBezTo>
                  <a:cubicBezTo>
                    <a:pt x="183" y="5"/>
                    <a:pt x="183" y="5"/>
                    <a:pt x="183" y="5"/>
                  </a:cubicBezTo>
                  <a:cubicBezTo>
                    <a:pt x="199" y="8"/>
                    <a:pt x="217" y="23"/>
                    <a:pt x="222" y="39"/>
                  </a:cubicBezTo>
                  <a:cubicBezTo>
                    <a:pt x="337" y="397"/>
                    <a:pt x="337" y="397"/>
                    <a:pt x="337" y="397"/>
                  </a:cubicBezTo>
                  <a:cubicBezTo>
                    <a:pt x="346" y="423"/>
                    <a:pt x="318" y="429"/>
                    <a:pt x="302" y="430"/>
                  </a:cubicBezTo>
                  <a:lnTo>
                    <a:pt x="288" y="430"/>
                  </a:lnTo>
                  <a:close/>
                  <a:moveTo>
                    <a:pt x="185" y="184"/>
                  </a:moveTo>
                  <a:cubicBezTo>
                    <a:pt x="180" y="169"/>
                    <a:pt x="172" y="168"/>
                    <a:pt x="167" y="184"/>
                  </a:cubicBezTo>
                  <a:cubicBezTo>
                    <a:pt x="143" y="255"/>
                    <a:pt x="143" y="255"/>
                    <a:pt x="143" y="255"/>
                  </a:cubicBezTo>
                  <a:cubicBezTo>
                    <a:pt x="137" y="271"/>
                    <a:pt x="146" y="284"/>
                    <a:pt x="163" y="284"/>
                  </a:cubicBezTo>
                  <a:cubicBezTo>
                    <a:pt x="183" y="285"/>
                    <a:pt x="183" y="285"/>
                    <a:pt x="183" y="285"/>
                  </a:cubicBezTo>
                  <a:cubicBezTo>
                    <a:pt x="200" y="285"/>
                    <a:pt x="209" y="273"/>
                    <a:pt x="205" y="257"/>
                  </a:cubicBezTo>
                  <a:lnTo>
                    <a:pt x="185" y="184"/>
                  </a:lnTo>
                  <a:close/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90" name="Freeform 107"/>
            <p:cNvSpPr>
              <a:spLocks noEditPoints="1"/>
            </p:cNvSpPr>
            <p:nvPr userDrawn="1"/>
          </p:nvSpPr>
          <p:spPr bwMode="auto">
            <a:xfrm>
              <a:off x="11095833" y="5618958"/>
              <a:ext cx="187325" cy="260350"/>
            </a:xfrm>
            <a:custGeom>
              <a:avLst/>
              <a:gdLst>
                <a:gd name="T0" fmla="*/ 172 w 308"/>
                <a:gd name="T1" fmla="*/ 423 h 427"/>
                <a:gd name="T2" fmla="*/ 40 w 308"/>
                <a:gd name="T3" fmla="*/ 426 h 427"/>
                <a:gd name="T4" fmla="*/ 10 w 308"/>
                <a:gd name="T5" fmla="*/ 399 h 427"/>
                <a:gd name="T6" fmla="*/ 1 w 308"/>
                <a:gd name="T7" fmla="*/ 46 h 427"/>
                <a:gd name="T8" fmla="*/ 30 w 308"/>
                <a:gd name="T9" fmla="*/ 12 h 427"/>
                <a:gd name="T10" fmla="*/ 131 w 308"/>
                <a:gd name="T11" fmla="*/ 2 h 427"/>
                <a:gd name="T12" fmla="*/ 192 w 308"/>
                <a:gd name="T13" fmla="*/ 8 h 427"/>
                <a:gd name="T14" fmla="*/ 288 w 308"/>
                <a:gd name="T15" fmla="*/ 118 h 427"/>
                <a:gd name="T16" fmla="*/ 254 w 308"/>
                <a:gd name="T17" fmla="*/ 207 h 427"/>
                <a:gd name="T18" fmla="*/ 306 w 308"/>
                <a:gd name="T19" fmla="*/ 304 h 427"/>
                <a:gd name="T20" fmla="*/ 172 w 308"/>
                <a:gd name="T21" fmla="*/ 423 h 427"/>
                <a:gd name="T22" fmla="*/ 156 w 308"/>
                <a:gd name="T23" fmla="*/ 98 h 427"/>
                <a:gd name="T24" fmla="*/ 136 w 308"/>
                <a:gd name="T25" fmla="*/ 99 h 427"/>
                <a:gd name="T26" fmla="*/ 106 w 308"/>
                <a:gd name="T27" fmla="*/ 133 h 427"/>
                <a:gd name="T28" fmla="*/ 106 w 308"/>
                <a:gd name="T29" fmla="*/ 141 h 427"/>
                <a:gd name="T30" fmla="*/ 131 w 308"/>
                <a:gd name="T31" fmla="*/ 174 h 427"/>
                <a:gd name="T32" fmla="*/ 182 w 308"/>
                <a:gd name="T33" fmla="*/ 157 h 427"/>
                <a:gd name="T34" fmla="*/ 194 w 308"/>
                <a:gd name="T35" fmla="*/ 130 h 427"/>
                <a:gd name="T36" fmla="*/ 156 w 308"/>
                <a:gd name="T37" fmla="*/ 98 h 427"/>
                <a:gd name="T38" fmla="*/ 162 w 308"/>
                <a:gd name="T39" fmla="*/ 262 h 427"/>
                <a:gd name="T40" fmla="*/ 137 w 308"/>
                <a:gd name="T41" fmla="*/ 263 h 427"/>
                <a:gd name="T42" fmla="*/ 105 w 308"/>
                <a:gd name="T43" fmla="*/ 294 h 427"/>
                <a:gd name="T44" fmla="*/ 103 w 308"/>
                <a:gd name="T45" fmla="*/ 315 h 427"/>
                <a:gd name="T46" fmla="*/ 130 w 308"/>
                <a:gd name="T47" fmla="*/ 343 h 427"/>
                <a:gd name="T48" fmla="*/ 132 w 308"/>
                <a:gd name="T49" fmla="*/ 343 h 427"/>
                <a:gd name="T50" fmla="*/ 187 w 308"/>
                <a:gd name="T51" fmla="*/ 323 h 427"/>
                <a:gd name="T52" fmla="*/ 200 w 308"/>
                <a:gd name="T53" fmla="*/ 296 h 427"/>
                <a:gd name="T54" fmla="*/ 162 w 308"/>
                <a:gd name="T55" fmla="*/ 262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8" h="427">
                  <a:moveTo>
                    <a:pt x="172" y="423"/>
                  </a:moveTo>
                  <a:cubicBezTo>
                    <a:pt x="40" y="426"/>
                    <a:pt x="40" y="426"/>
                    <a:pt x="40" y="426"/>
                  </a:cubicBezTo>
                  <a:cubicBezTo>
                    <a:pt x="24" y="427"/>
                    <a:pt x="11" y="414"/>
                    <a:pt x="10" y="399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0" y="29"/>
                    <a:pt x="14" y="13"/>
                    <a:pt x="30" y="12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48" y="0"/>
                    <a:pt x="176" y="3"/>
                    <a:pt x="192" y="8"/>
                  </a:cubicBezTo>
                  <a:cubicBezTo>
                    <a:pt x="192" y="8"/>
                    <a:pt x="289" y="40"/>
                    <a:pt x="288" y="118"/>
                  </a:cubicBezTo>
                  <a:cubicBezTo>
                    <a:pt x="287" y="168"/>
                    <a:pt x="267" y="197"/>
                    <a:pt x="254" y="207"/>
                  </a:cubicBezTo>
                  <a:cubicBezTo>
                    <a:pt x="271" y="217"/>
                    <a:pt x="308" y="245"/>
                    <a:pt x="306" y="304"/>
                  </a:cubicBezTo>
                  <a:cubicBezTo>
                    <a:pt x="305" y="384"/>
                    <a:pt x="247" y="421"/>
                    <a:pt x="172" y="423"/>
                  </a:cubicBezTo>
                  <a:moveTo>
                    <a:pt x="156" y="98"/>
                  </a:moveTo>
                  <a:cubicBezTo>
                    <a:pt x="136" y="99"/>
                    <a:pt x="136" y="99"/>
                    <a:pt x="136" y="99"/>
                  </a:cubicBezTo>
                  <a:cubicBezTo>
                    <a:pt x="119" y="101"/>
                    <a:pt x="106" y="116"/>
                    <a:pt x="106" y="133"/>
                  </a:cubicBezTo>
                  <a:cubicBezTo>
                    <a:pt x="106" y="141"/>
                    <a:pt x="106" y="141"/>
                    <a:pt x="106" y="141"/>
                  </a:cubicBezTo>
                  <a:cubicBezTo>
                    <a:pt x="106" y="158"/>
                    <a:pt x="118" y="173"/>
                    <a:pt x="131" y="174"/>
                  </a:cubicBezTo>
                  <a:cubicBezTo>
                    <a:pt x="145" y="175"/>
                    <a:pt x="168" y="168"/>
                    <a:pt x="182" y="157"/>
                  </a:cubicBezTo>
                  <a:cubicBezTo>
                    <a:pt x="182" y="157"/>
                    <a:pt x="194" y="148"/>
                    <a:pt x="194" y="130"/>
                  </a:cubicBezTo>
                  <a:cubicBezTo>
                    <a:pt x="194" y="113"/>
                    <a:pt x="185" y="95"/>
                    <a:pt x="156" y="98"/>
                  </a:cubicBezTo>
                  <a:moveTo>
                    <a:pt x="162" y="262"/>
                  </a:moveTo>
                  <a:cubicBezTo>
                    <a:pt x="137" y="263"/>
                    <a:pt x="137" y="263"/>
                    <a:pt x="137" y="263"/>
                  </a:cubicBezTo>
                  <a:cubicBezTo>
                    <a:pt x="121" y="264"/>
                    <a:pt x="106" y="278"/>
                    <a:pt x="105" y="294"/>
                  </a:cubicBezTo>
                  <a:cubicBezTo>
                    <a:pt x="103" y="315"/>
                    <a:pt x="103" y="315"/>
                    <a:pt x="103" y="315"/>
                  </a:cubicBezTo>
                  <a:cubicBezTo>
                    <a:pt x="102" y="331"/>
                    <a:pt x="114" y="343"/>
                    <a:pt x="130" y="343"/>
                  </a:cubicBezTo>
                  <a:cubicBezTo>
                    <a:pt x="132" y="343"/>
                    <a:pt x="132" y="343"/>
                    <a:pt x="132" y="343"/>
                  </a:cubicBezTo>
                  <a:cubicBezTo>
                    <a:pt x="149" y="342"/>
                    <a:pt x="173" y="333"/>
                    <a:pt x="187" y="323"/>
                  </a:cubicBezTo>
                  <a:cubicBezTo>
                    <a:pt x="187" y="323"/>
                    <a:pt x="200" y="313"/>
                    <a:pt x="200" y="296"/>
                  </a:cubicBezTo>
                  <a:cubicBezTo>
                    <a:pt x="200" y="278"/>
                    <a:pt x="190" y="260"/>
                    <a:pt x="162" y="262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91" name="Freeform 108"/>
            <p:cNvSpPr>
              <a:spLocks/>
            </p:cNvSpPr>
            <p:nvPr userDrawn="1"/>
          </p:nvSpPr>
          <p:spPr bwMode="auto">
            <a:xfrm>
              <a:off x="11503820" y="5628483"/>
              <a:ext cx="173038" cy="249238"/>
            </a:xfrm>
            <a:custGeom>
              <a:avLst/>
              <a:gdLst>
                <a:gd name="T0" fmla="*/ 43 w 286"/>
                <a:gd name="T1" fmla="*/ 402 h 411"/>
                <a:gd name="T2" fmla="*/ 12 w 286"/>
                <a:gd name="T3" fmla="*/ 370 h 411"/>
                <a:gd name="T4" fmla="*/ 1 w 286"/>
                <a:gd name="T5" fmla="*/ 47 h 411"/>
                <a:gd name="T6" fmla="*/ 30 w 286"/>
                <a:gd name="T7" fmla="*/ 14 h 411"/>
                <a:gd name="T8" fmla="*/ 256 w 286"/>
                <a:gd name="T9" fmla="*/ 1 h 411"/>
                <a:gd name="T10" fmla="*/ 286 w 286"/>
                <a:gd name="T11" fmla="*/ 37 h 411"/>
                <a:gd name="T12" fmla="*/ 286 w 286"/>
                <a:gd name="T13" fmla="*/ 51 h 411"/>
                <a:gd name="T14" fmla="*/ 245 w 286"/>
                <a:gd name="T15" fmla="*/ 89 h 411"/>
                <a:gd name="T16" fmla="*/ 129 w 286"/>
                <a:gd name="T17" fmla="*/ 90 h 411"/>
                <a:gd name="T18" fmla="*/ 98 w 286"/>
                <a:gd name="T19" fmla="*/ 120 h 411"/>
                <a:gd name="T20" fmla="*/ 99 w 286"/>
                <a:gd name="T21" fmla="*/ 151 h 411"/>
                <a:gd name="T22" fmla="*/ 129 w 286"/>
                <a:gd name="T23" fmla="*/ 179 h 411"/>
                <a:gd name="T24" fmla="*/ 190 w 286"/>
                <a:gd name="T25" fmla="*/ 178 h 411"/>
                <a:gd name="T26" fmla="*/ 221 w 286"/>
                <a:gd name="T27" fmla="*/ 206 h 411"/>
                <a:gd name="T28" fmla="*/ 221 w 286"/>
                <a:gd name="T29" fmla="*/ 219 h 411"/>
                <a:gd name="T30" fmla="*/ 190 w 286"/>
                <a:gd name="T31" fmla="*/ 248 h 411"/>
                <a:gd name="T32" fmla="*/ 123 w 286"/>
                <a:gd name="T33" fmla="*/ 250 h 411"/>
                <a:gd name="T34" fmla="*/ 96 w 286"/>
                <a:gd name="T35" fmla="*/ 279 h 411"/>
                <a:gd name="T36" fmla="*/ 97 w 286"/>
                <a:gd name="T37" fmla="*/ 291 h 411"/>
                <a:gd name="T38" fmla="*/ 131 w 286"/>
                <a:gd name="T39" fmla="*/ 320 h 411"/>
                <a:gd name="T40" fmla="*/ 248 w 286"/>
                <a:gd name="T41" fmla="*/ 319 h 411"/>
                <a:gd name="T42" fmla="*/ 286 w 286"/>
                <a:gd name="T43" fmla="*/ 357 h 411"/>
                <a:gd name="T44" fmla="*/ 286 w 286"/>
                <a:gd name="T45" fmla="*/ 375 h 411"/>
                <a:gd name="T46" fmla="*/ 256 w 286"/>
                <a:gd name="T47" fmla="*/ 411 h 411"/>
                <a:gd name="T48" fmla="*/ 43 w 286"/>
                <a:gd name="T49" fmla="*/ 40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6" h="411">
                  <a:moveTo>
                    <a:pt x="43" y="402"/>
                  </a:moveTo>
                  <a:cubicBezTo>
                    <a:pt x="27" y="401"/>
                    <a:pt x="13" y="387"/>
                    <a:pt x="12" y="370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0" y="30"/>
                    <a:pt x="13" y="15"/>
                    <a:pt x="30" y="14"/>
                  </a:cubicBezTo>
                  <a:cubicBezTo>
                    <a:pt x="256" y="1"/>
                    <a:pt x="256" y="1"/>
                    <a:pt x="256" y="1"/>
                  </a:cubicBezTo>
                  <a:cubicBezTo>
                    <a:pt x="272" y="0"/>
                    <a:pt x="286" y="20"/>
                    <a:pt x="286" y="37"/>
                  </a:cubicBezTo>
                  <a:cubicBezTo>
                    <a:pt x="286" y="51"/>
                    <a:pt x="286" y="51"/>
                    <a:pt x="286" y="51"/>
                  </a:cubicBezTo>
                  <a:cubicBezTo>
                    <a:pt x="286" y="68"/>
                    <a:pt x="272" y="89"/>
                    <a:pt x="245" y="89"/>
                  </a:cubicBezTo>
                  <a:cubicBezTo>
                    <a:pt x="129" y="90"/>
                    <a:pt x="129" y="90"/>
                    <a:pt x="129" y="90"/>
                  </a:cubicBezTo>
                  <a:cubicBezTo>
                    <a:pt x="112" y="90"/>
                    <a:pt x="98" y="104"/>
                    <a:pt x="98" y="120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99" y="174"/>
                    <a:pt x="113" y="181"/>
                    <a:pt x="12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207" y="177"/>
                    <a:pt x="220" y="189"/>
                    <a:pt x="221" y="206"/>
                  </a:cubicBezTo>
                  <a:cubicBezTo>
                    <a:pt x="221" y="219"/>
                    <a:pt x="221" y="219"/>
                    <a:pt x="221" y="219"/>
                  </a:cubicBezTo>
                  <a:cubicBezTo>
                    <a:pt x="221" y="236"/>
                    <a:pt x="207" y="249"/>
                    <a:pt x="190" y="248"/>
                  </a:cubicBezTo>
                  <a:cubicBezTo>
                    <a:pt x="123" y="250"/>
                    <a:pt x="123" y="250"/>
                    <a:pt x="123" y="250"/>
                  </a:cubicBezTo>
                  <a:cubicBezTo>
                    <a:pt x="98" y="250"/>
                    <a:pt x="94" y="263"/>
                    <a:pt x="96" y="279"/>
                  </a:cubicBezTo>
                  <a:cubicBezTo>
                    <a:pt x="97" y="291"/>
                    <a:pt x="97" y="291"/>
                    <a:pt x="97" y="291"/>
                  </a:cubicBezTo>
                  <a:cubicBezTo>
                    <a:pt x="99" y="307"/>
                    <a:pt x="114" y="321"/>
                    <a:pt x="131" y="320"/>
                  </a:cubicBezTo>
                  <a:cubicBezTo>
                    <a:pt x="248" y="319"/>
                    <a:pt x="248" y="319"/>
                    <a:pt x="248" y="319"/>
                  </a:cubicBezTo>
                  <a:cubicBezTo>
                    <a:pt x="276" y="319"/>
                    <a:pt x="286" y="340"/>
                    <a:pt x="286" y="357"/>
                  </a:cubicBezTo>
                  <a:cubicBezTo>
                    <a:pt x="286" y="375"/>
                    <a:pt x="286" y="375"/>
                    <a:pt x="286" y="375"/>
                  </a:cubicBezTo>
                  <a:cubicBezTo>
                    <a:pt x="286" y="391"/>
                    <a:pt x="281" y="411"/>
                    <a:pt x="256" y="411"/>
                  </a:cubicBezTo>
                  <a:lnTo>
                    <a:pt x="43" y="402"/>
                  </a:lnTo>
                  <a:close/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92" name="Freeform 109"/>
            <p:cNvSpPr>
              <a:spLocks/>
            </p:cNvSpPr>
            <p:nvPr userDrawn="1"/>
          </p:nvSpPr>
          <p:spPr bwMode="auto">
            <a:xfrm>
              <a:off x="10579895" y="5639596"/>
              <a:ext cx="65088" cy="238125"/>
            </a:xfrm>
            <a:custGeom>
              <a:avLst/>
              <a:gdLst>
                <a:gd name="T0" fmla="*/ 54 w 108"/>
                <a:gd name="T1" fmla="*/ 392 h 392"/>
                <a:gd name="T2" fmla="*/ 7 w 108"/>
                <a:gd name="T3" fmla="*/ 365 h 392"/>
                <a:gd name="T4" fmla="*/ 1 w 108"/>
                <a:gd name="T5" fmla="*/ 41 h 392"/>
                <a:gd name="T6" fmla="*/ 54 w 108"/>
                <a:gd name="T7" fmla="*/ 1 h 392"/>
                <a:gd name="T8" fmla="*/ 108 w 108"/>
                <a:gd name="T9" fmla="*/ 32 h 392"/>
                <a:gd name="T10" fmla="*/ 102 w 108"/>
                <a:gd name="T11" fmla="*/ 357 h 392"/>
                <a:gd name="T12" fmla="*/ 54 w 108"/>
                <a:gd name="T13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392">
                  <a:moveTo>
                    <a:pt x="54" y="392"/>
                  </a:moveTo>
                  <a:cubicBezTo>
                    <a:pt x="32" y="392"/>
                    <a:pt x="7" y="389"/>
                    <a:pt x="7" y="365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9"/>
                    <a:pt x="26" y="1"/>
                    <a:pt x="54" y="1"/>
                  </a:cubicBezTo>
                  <a:cubicBezTo>
                    <a:pt x="81" y="0"/>
                    <a:pt x="108" y="6"/>
                    <a:pt x="108" y="32"/>
                  </a:cubicBezTo>
                  <a:cubicBezTo>
                    <a:pt x="102" y="357"/>
                    <a:pt x="102" y="357"/>
                    <a:pt x="102" y="357"/>
                  </a:cubicBezTo>
                  <a:cubicBezTo>
                    <a:pt x="101" y="384"/>
                    <a:pt x="81" y="392"/>
                    <a:pt x="54" y="392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93" name="Freeform 110"/>
            <p:cNvSpPr>
              <a:spLocks/>
            </p:cNvSpPr>
            <p:nvPr userDrawn="1"/>
          </p:nvSpPr>
          <p:spPr bwMode="auto">
            <a:xfrm>
              <a:off x="11316495" y="5614196"/>
              <a:ext cx="166688" cy="263525"/>
            </a:xfrm>
            <a:custGeom>
              <a:avLst/>
              <a:gdLst>
                <a:gd name="T0" fmla="*/ 270 w 273"/>
                <a:gd name="T1" fmla="*/ 401 h 434"/>
                <a:gd name="T2" fmla="*/ 240 w 273"/>
                <a:gd name="T3" fmla="*/ 431 h 434"/>
                <a:gd name="T4" fmla="*/ 47 w 273"/>
                <a:gd name="T5" fmla="*/ 434 h 434"/>
                <a:gd name="T6" fmla="*/ 16 w 273"/>
                <a:gd name="T7" fmla="*/ 405 h 434"/>
                <a:gd name="T8" fmla="*/ 2 w 273"/>
                <a:gd name="T9" fmla="*/ 52 h 434"/>
                <a:gd name="T10" fmla="*/ 94 w 273"/>
                <a:gd name="T11" fmla="*/ 53 h 434"/>
                <a:gd name="T12" fmla="*/ 105 w 273"/>
                <a:gd name="T13" fmla="*/ 323 h 434"/>
                <a:gd name="T14" fmla="*/ 134 w 273"/>
                <a:gd name="T15" fmla="*/ 348 h 434"/>
                <a:gd name="T16" fmla="*/ 270 w 273"/>
                <a:gd name="T17" fmla="*/ 401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3" h="434">
                  <a:moveTo>
                    <a:pt x="270" y="401"/>
                  </a:moveTo>
                  <a:cubicBezTo>
                    <a:pt x="269" y="417"/>
                    <a:pt x="256" y="431"/>
                    <a:pt x="240" y="431"/>
                  </a:cubicBezTo>
                  <a:cubicBezTo>
                    <a:pt x="47" y="434"/>
                    <a:pt x="47" y="434"/>
                    <a:pt x="47" y="434"/>
                  </a:cubicBezTo>
                  <a:cubicBezTo>
                    <a:pt x="31" y="434"/>
                    <a:pt x="17" y="421"/>
                    <a:pt x="16" y="405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0" y="5"/>
                    <a:pt x="92" y="0"/>
                    <a:pt x="94" y="53"/>
                  </a:cubicBezTo>
                  <a:cubicBezTo>
                    <a:pt x="96" y="106"/>
                    <a:pt x="105" y="323"/>
                    <a:pt x="105" y="323"/>
                  </a:cubicBezTo>
                  <a:cubicBezTo>
                    <a:pt x="105" y="340"/>
                    <a:pt x="118" y="349"/>
                    <a:pt x="134" y="348"/>
                  </a:cubicBezTo>
                  <a:cubicBezTo>
                    <a:pt x="214" y="342"/>
                    <a:pt x="273" y="323"/>
                    <a:pt x="270" y="401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94" name="Freeform 111"/>
            <p:cNvSpPr>
              <a:spLocks/>
            </p:cNvSpPr>
            <p:nvPr userDrawn="1"/>
          </p:nvSpPr>
          <p:spPr bwMode="auto">
            <a:xfrm>
              <a:off x="10678320" y="5623721"/>
              <a:ext cx="187325" cy="254000"/>
            </a:xfrm>
            <a:custGeom>
              <a:avLst/>
              <a:gdLst>
                <a:gd name="T0" fmla="*/ 0 w 306"/>
                <a:gd name="T1" fmla="*/ 381 h 418"/>
                <a:gd name="T2" fmla="*/ 2 w 306"/>
                <a:gd name="T3" fmla="*/ 50 h 418"/>
                <a:gd name="T4" fmla="*/ 38 w 306"/>
                <a:gd name="T5" fmla="*/ 10 h 418"/>
                <a:gd name="T6" fmla="*/ 45 w 306"/>
                <a:gd name="T7" fmla="*/ 9 h 418"/>
                <a:gd name="T8" fmla="*/ 99 w 306"/>
                <a:gd name="T9" fmla="*/ 39 h 418"/>
                <a:gd name="T10" fmla="*/ 204 w 306"/>
                <a:gd name="T11" fmla="*/ 247 h 418"/>
                <a:gd name="T12" fmla="*/ 220 w 306"/>
                <a:gd name="T13" fmla="*/ 243 h 418"/>
                <a:gd name="T14" fmla="*/ 215 w 306"/>
                <a:gd name="T15" fmla="*/ 36 h 418"/>
                <a:gd name="T16" fmla="*/ 251 w 306"/>
                <a:gd name="T17" fmla="*/ 1 h 418"/>
                <a:gd name="T18" fmla="*/ 271 w 306"/>
                <a:gd name="T19" fmla="*/ 4 h 418"/>
                <a:gd name="T20" fmla="*/ 304 w 306"/>
                <a:gd name="T21" fmla="*/ 43 h 418"/>
                <a:gd name="T22" fmla="*/ 296 w 306"/>
                <a:gd name="T23" fmla="*/ 381 h 418"/>
                <a:gd name="T24" fmla="*/ 256 w 306"/>
                <a:gd name="T25" fmla="*/ 418 h 418"/>
                <a:gd name="T26" fmla="*/ 241 w 306"/>
                <a:gd name="T27" fmla="*/ 418 h 418"/>
                <a:gd name="T28" fmla="*/ 187 w 306"/>
                <a:gd name="T29" fmla="*/ 385 h 418"/>
                <a:gd name="T30" fmla="*/ 112 w 306"/>
                <a:gd name="T31" fmla="*/ 244 h 418"/>
                <a:gd name="T32" fmla="*/ 97 w 306"/>
                <a:gd name="T33" fmla="*/ 248 h 418"/>
                <a:gd name="T34" fmla="*/ 107 w 306"/>
                <a:gd name="T35" fmla="*/ 381 h 418"/>
                <a:gd name="T36" fmla="*/ 58 w 306"/>
                <a:gd name="T37" fmla="*/ 418 h 418"/>
                <a:gd name="T38" fmla="*/ 0 w 306"/>
                <a:gd name="T39" fmla="*/ 381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6" h="418">
                  <a:moveTo>
                    <a:pt x="0" y="381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1" y="30"/>
                    <a:pt x="17" y="12"/>
                    <a:pt x="38" y="10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65" y="7"/>
                    <a:pt x="89" y="21"/>
                    <a:pt x="99" y="39"/>
                  </a:cubicBezTo>
                  <a:cubicBezTo>
                    <a:pt x="204" y="247"/>
                    <a:pt x="204" y="247"/>
                    <a:pt x="204" y="247"/>
                  </a:cubicBezTo>
                  <a:cubicBezTo>
                    <a:pt x="214" y="265"/>
                    <a:pt x="221" y="263"/>
                    <a:pt x="220" y="243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4" y="15"/>
                    <a:pt x="230" y="0"/>
                    <a:pt x="251" y="1"/>
                  </a:cubicBezTo>
                  <a:cubicBezTo>
                    <a:pt x="271" y="4"/>
                    <a:pt x="271" y="4"/>
                    <a:pt x="271" y="4"/>
                  </a:cubicBezTo>
                  <a:cubicBezTo>
                    <a:pt x="291" y="5"/>
                    <a:pt x="306" y="23"/>
                    <a:pt x="304" y="43"/>
                  </a:cubicBezTo>
                  <a:cubicBezTo>
                    <a:pt x="296" y="381"/>
                    <a:pt x="296" y="381"/>
                    <a:pt x="296" y="381"/>
                  </a:cubicBezTo>
                  <a:cubicBezTo>
                    <a:pt x="294" y="402"/>
                    <a:pt x="276" y="418"/>
                    <a:pt x="256" y="418"/>
                  </a:cubicBezTo>
                  <a:cubicBezTo>
                    <a:pt x="241" y="418"/>
                    <a:pt x="241" y="418"/>
                    <a:pt x="241" y="418"/>
                  </a:cubicBezTo>
                  <a:cubicBezTo>
                    <a:pt x="221" y="418"/>
                    <a:pt x="197" y="403"/>
                    <a:pt x="187" y="38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2" y="226"/>
                    <a:pt x="96" y="228"/>
                    <a:pt x="97" y="248"/>
                  </a:cubicBezTo>
                  <a:cubicBezTo>
                    <a:pt x="107" y="381"/>
                    <a:pt x="107" y="381"/>
                    <a:pt x="107" y="381"/>
                  </a:cubicBezTo>
                  <a:cubicBezTo>
                    <a:pt x="108" y="402"/>
                    <a:pt x="88" y="418"/>
                    <a:pt x="58" y="418"/>
                  </a:cubicBezTo>
                  <a:cubicBezTo>
                    <a:pt x="28" y="418"/>
                    <a:pt x="1" y="402"/>
                    <a:pt x="0" y="381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95" name="Freeform 112"/>
            <p:cNvSpPr>
              <a:spLocks/>
            </p:cNvSpPr>
            <p:nvPr userDrawn="1"/>
          </p:nvSpPr>
          <p:spPr bwMode="auto">
            <a:xfrm>
              <a:off x="10181433" y="5628483"/>
              <a:ext cx="193675" cy="250825"/>
            </a:xfrm>
            <a:custGeom>
              <a:avLst/>
              <a:gdLst>
                <a:gd name="T0" fmla="*/ 240 w 318"/>
                <a:gd name="T1" fmla="*/ 92 h 412"/>
                <a:gd name="T2" fmla="*/ 203 w 318"/>
                <a:gd name="T3" fmla="*/ 129 h 412"/>
                <a:gd name="T4" fmla="*/ 210 w 318"/>
                <a:gd name="T5" fmla="*/ 377 h 412"/>
                <a:gd name="T6" fmla="*/ 173 w 318"/>
                <a:gd name="T7" fmla="*/ 411 h 412"/>
                <a:gd name="T8" fmla="*/ 146 w 318"/>
                <a:gd name="T9" fmla="*/ 409 h 412"/>
                <a:gd name="T10" fmla="*/ 111 w 318"/>
                <a:gd name="T11" fmla="*/ 369 h 412"/>
                <a:gd name="T12" fmla="*/ 114 w 318"/>
                <a:gd name="T13" fmla="*/ 129 h 412"/>
                <a:gd name="T14" fmla="*/ 79 w 318"/>
                <a:gd name="T15" fmla="*/ 92 h 412"/>
                <a:gd name="T16" fmla="*/ 37 w 318"/>
                <a:gd name="T17" fmla="*/ 92 h 412"/>
                <a:gd name="T18" fmla="*/ 0 w 318"/>
                <a:gd name="T19" fmla="*/ 55 h 412"/>
                <a:gd name="T20" fmla="*/ 0 w 318"/>
                <a:gd name="T21" fmla="*/ 46 h 412"/>
                <a:gd name="T22" fmla="*/ 37 w 318"/>
                <a:gd name="T23" fmla="*/ 6 h 412"/>
                <a:gd name="T24" fmla="*/ 282 w 318"/>
                <a:gd name="T25" fmla="*/ 1 h 412"/>
                <a:gd name="T26" fmla="*/ 316 w 318"/>
                <a:gd name="T27" fmla="*/ 36 h 412"/>
                <a:gd name="T28" fmla="*/ 314 w 318"/>
                <a:gd name="T29" fmla="*/ 55 h 412"/>
                <a:gd name="T30" fmla="*/ 274 w 318"/>
                <a:gd name="T31" fmla="*/ 92 h 412"/>
                <a:gd name="T32" fmla="*/ 240 w 318"/>
                <a:gd name="T33" fmla="*/ 9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8" h="412">
                  <a:moveTo>
                    <a:pt x="240" y="92"/>
                  </a:moveTo>
                  <a:cubicBezTo>
                    <a:pt x="219" y="92"/>
                    <a:pt x="203" y="108"/>
                    <a:pt x="203" y="129"/>
                  </a:cubicBezTo>
                  <a:cubicBezTo>
                    <a:pt x="210" y="377"/>
                    <a:pt x="210" y="377"/>
                    <a:pt x="210" y="377"/>
                  </a:cubicBezTo>
                  <a:cubicBezTo>
                    <a:pt x="210" y="397"/>
                    <a:pt x="193" y="412"/>
                    <a:pt x="173" y="411"/>
                  </a:cubicBezTo>
                  <a:cubicBezTo>
                    <a:pt x="146" y="409"/>
                    <a:pt x="146" y="409"/>
                    <a:pt x="146" y="409"/>
                  </a:cubicBezTo>
                  <a:cubicBezTo>
                    <a:pt x="125" y="407"/>
                    <a:pt x="110" y="390"/>
                    <a:pt x="111" y="369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5" y="108"/>
                    <a:pt x="100" y="92"/>
                    <a:pt x="79" y="9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17" y="92"/>
                    <a:pt x="0" y="75"/>
                    <a:pt x="0" y="5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5"/>
                    <a:pt x="17" y="8"/>
                    <a:pt x="37" y="6"/>
                  </a:cubicBezTo>
                  <a:cubicBezTo>
                    <a:pt x="282" y="1"/>
                    <a:pt x="282" y="1"/>
                    <a:pt x="282" y="1"/>
                  </a:cubicBezTo>
                  <a:cubicBezTo>
                    <a:pt x="302" y="0"/>
                    <a:pt x="318" y="15"/>
                    <a:pt x="316" y="36"/>
                  </a:cubicBezTo>
                  <a:cubicBezTo>
                    <a:pt x="314" y="55"/>
                    <a:pt x="314" y="55"/>
                    <a:pt x="314" y="55"/>
                  </a:cubicBezTo>
                  <a:cubicBezTo>
                    <a:pt x="312" y="75"/>
                    <a:pt x="295" y="92"/>
                    <a:pt x="274" y="92"/>
                  </a:cubicBezTo>
                  <a:lnTo>
                    <a:pt x="240" y="92"/>
                  </a:lnTo>
                  <a:close/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96" name="Freeform 113"/>
            <p:cNvSpPr>
              <a:spLocks/>
            </p:cNvSpPr>
            <p:nvPr userDrawn="1"/>
          </p:nvSpPr>
          <p:spPr bwMode="auto">
            <a:xfrm>
              <a:off x="9782970" y="5612608"/>
              <a:ext cx="193675" cy="268288"/>
            </a:xfrm>
            <a:custGeom>
              <a:avLst/>
              <a:gdLst>
                <a:gd name="T0" fmla="*/ 94 w 319"/>
                <a:gd name="T1" fmla="*/ 50 h 440"/>
                <a:gd name="T2" fmla="*/ 111 w 319"/>
                <a:gd name="T3" fmla="*/ 266 h 440"/>
                <a:gd name="T4" fmla="*/ 120 w 319"/>
                <a:gd name="T5" fmla="*/ 309 h 440"/>
                <a:gd name="T6" fmla="*/ 169 w 319"/>
                <a:gd name="T7" fmla="*/ 347 h 440"/>
                <a:gd name="T8" fmla="*/ 215 w 319"/>
                <a:gd name="T9" fmla="*/ 285 h 440"/>
                <a:gd name="T10" fmla="*/ 209 w 319"/>
                <a:gd name="T11" fmla="*/ 46 h 440"/>
                <a:gd name="T12" fmla="*/ 307 w 319"/>
                <a:gd name="T13" fmla="*/ 40 h 440"/>
                <a:gd name="T14" fmla="*/ 316 w 319"/>
                <a:gd name="T15" fmla="*/ 283 h 440"/>
                <a:gd name="T16" fmla="*/ 172 w 319"/>
                <a:gd name="T17" fmla="*/ 437 h 440"/>
                <a:gd name="T18" fmla="*/ 11 w 319"/>
                <a:gd name="T19" fmla="*/ 295 h 440"/>
                <a:gd name="T20" fmla="*/ 1 w 319"/>
                <a:gd name="T21" fmla="*/ 68 h 440"/>
                <a:gd name="T22" fmla="*/ 94 w 319"/>
                <a:gd name="T23" fmla="*/ 5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9" h="440">
                  <a:moveTo>
                    <a:pt x="94" y="50"/>
                  </a:moveTo>
                  <a:cubicBezTo>
                    <a:pt x="111" y="266"/>
                    <a:pt x="111" y="266"/>
                    <a:pt x="111" y="266"/>
                  </a:cubicBezTo>
                  <a:cubicBezTo>
                    <a:pt x="112" y="279"/>
                    <a:pt x="116" y="298"/>
                    <a:pt x="120" y="309"/>
                  </a:cubicBezTo>
                  <a:cubicBezTo>
                    <a:pt x="120" y="309"/>
                    <a:pt x="135" y="348"/>
                    <a:pt x="169" y="347"/>
                  </a:cubicBezTo>
                  <a:cubicBezTo>
                    <a:pt x="202" y="346"/>
                    <a:pt x="216" y="323"/>
                    <a:pt x="215" y="285"/>
                  </a:cubicBezTo>
                  <a:cubicBezTo>
                    <a:pt x="209" y="46"/>
                    <a:pt x="209" y="46"/>
                    <a:pt x="209" y="46"/>
                  </a:cubicBezTo>
                  <a:cubicBezTo>
                    <a:pt x="209" y="3"/>
                    <a:pt x="306" y="2"/>
                    <a:pt x="307" y="40"/>
                  </a:cubicBezTo>
                  <a:cubicBezTo>
                    <a:pt x="316" y="283"/>
                    <a:pt x="316" y="283"/>
                    <a:pt x="316" y="283"/>
                  </a:cubicBezTo>
                  <a:cubicBezTo>
                    <a:pt x="319" y="374"/>
                    <a:pt x="258" y="434"/>
                    <a:pt x="172" y="437"/>
                  </a:cubicBezTo>
                  <a:cubicBezTo>
                    <a:pt x="87" y="440"/>
                    <a:pt x="15" y="385"/>
                    <a:pt x="11" y="295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22"/>
                    <a:pt x="90" y="0"/>
                    <a:pt x="94" y="50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97" name="Freeform 114"/>
            <p:cNvSpPr>
              <a:spLocks/>
            </p:cNvSpPr>
            <p:nvPr userDrawn="1"/>
          </p:nvSpPr>
          <p:spPr bwMode="auto">
            <a:xfrm>
              <a:off x="9584533" y="5626896"/>
              <a:ext cx="190500" cy="254000"/>
            </a:xfrm>
            <a:custGeom>
              <a:avLst/>
              <a:gdLst>
                <a:gd name="T0" fmla="*/ 76 w 312"/>
                <a:gd name="T1" fmla="*/ 296 h 417"/>
                <a:gd name="T2" fmla="*/ 156 w 312"/>
                <a:gd name="T3" fmla="*/ 321 h 417"/>
                <a:gd name="T4" fmla="*/ 209 w 312"/>
                <a:gd name="T5" fmla="*/ 285 h 417"/>
                <a:gd name="T6" fmla="*/ 199 w 312"/>
                <a:gd name="T7" fmla="*/ 260 h 417"/>
                <a:gd name="T8" fmla="*/ 173 w 312"/>
                <a:gd name="T9" fmla="*/ 249 h 417"/>
                <a:gd name="T10" fmla="*/ 148 w 312"/>
                <a:gd name="T11" fmla="*/ 245 h 417"/>
                <a:gd name="T12" fmla="*/ 109 w 312"/>
                <a:gd name="T13" fmla="*/ 236 h 417"/>
                <a:gd name="T14" fmla="*/ 54 w 312"/>
                <a:gd name="T15" fmla="*/ 207 h 417"/>
                <a:gd name="T16" fmla="*/ 26 w 312"/>
                <a:gd name="T17" fmla="*/ 130 h 417"/>
                <a:gd name="T18" fmla="*/ 148 w 312"/>
                <a:gd name="T19" fmla="*/ 2 h 417"/>
                <a:gd name="T20" fmla="*/ 225 w 312"/>
                <a:gd name="T21" fmla="*/ 9 h 417"/>
                <a:gd name="T22" fmla="*/ 269 w 312"/>
                <a:gd name="T23" fmla="*/ 32 h 417"/>
                <a:gd name="T24" fmla="*/ 208 w 312"/>
                <a:gd name="T25" fmla="*/ 91 h 417"/>
                <a:gd name="T26" fmla="*/ 151 w 312"/>
                <a:gd name="T27" fmla="*/ 86 h 417"/>
                <a:gd name="T28" fmla="*/ 109 w 312"/>
                <a:gd name="T29" fmla="*/ 124 h 417"/>
                <a:gd name="T30" fmla="*/ 117 w 312"/>
                <a:gd name="T31" fmla="*/ 142 h 417"/>
                <a:gd name="T32" fmla="*/ 143 w 312"/>
                <a:gd name="T33" fmla="*/ 153 h 417"/>
                <a:gd name="T34" fmla="*/ 168 w 312"/>
                <a:gd name="T35" fmla="*/ 156 h 417"/>
                <a:gd name="T36" fmla="*/ 209 w 312"/>
                <a:gd name="T37" fmla="*/ 163 h 417"/>
                <a:gd name="T38" fmla="*/ 268 w 312"/>
                <a:gd name="T39" fmla="*/ 191 h 417"/>
                <a:gd name="T40" fmla="*/ 305 w 312"/>
                <a:gd name="T41" fmla="*/ 284 h 417"/>
                <a:gd name="T42" fmla="*/ 161 w 312"/>
                <a:gd name="T43" fmla="*/ 413 h 417"/>
                <a:gd name="T44" fmla="*/ 76 w 312"/>
                <a:gd name="T45" fmla="*/ 395 h 417"/>
                <a:gd name="T46" fmla="*/ 30 w 312"/>
                <a:gd name="T47" fmla="*/ 366 h 417"/>
                <a:gd name="T48" fmla="*/ 76 w 312"/>
                <a:gd name="T49" fmla="*/ 296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2" h="417">
                  <a:moveTo>
                    <a:pt x="76" y="296"/>
                  </a:moveTo>
                  <a:cubicBezTo>
                    <a:pt x="76" y="296"/>
                    <a:pt x="126" y="320"/>
                    <a:pt x="156" y="321"/>
                  </a:cubicBezTo>
                  <a:cubicBezTo>
                    <a:pt x="193" y="322"/>
                    <a:pt x="210" y="309"/>
                    <a:pt x="209" y="285"/>
                  </a:cubicBezTo>
                  <a:cubicBezTo>
                    <a:pt x="208" y="275"/>
                    <a:pt x="205" y="267"/>
                    <a:pt x="199" y="260"/>
                  </a:cubicBezTo>
                  <a:cubicBezTo>
                    <a:pt x="194" y="255"/>
                    <a:pt x="186" y="251"/>
                    <a:pt x="173" y="249"/>
                  </a:cubicBezTo>
                  <a:cubicBezTo>
                    <a:pt x="148" y="245"/>
                    <a:pt x="148" y="245"/>
                    <a:pt x="148" y="245"/>
                  </a:cubicBezTo>
                  <a:cubicBezTo>
                    <a:pt x="137" y="243"/>
                    <a:pt x="119" y="240"/>
                    <a:pt x="109" y="236"/>
                  </a:cubicBezTo>
                  <a:cubicBezTo>
                    <a:pt x="109" y="236"/>
                    <a:pt x="71" y="225"/>
                    <a:pt x="54" y="207"/>
                  </a:cubicBezTo>
                  <a:cubicBezTo>
                    <a:pt x="37" y="189"/>
                    <a:pt x="28" y="163"/>
                    <a:pt x="26" y="130"/>
                  </a:cubicBezTo>
                  <a:cubicBezTo>
                    <a:pt x="23" y="61"/>
                    <a:pt x="67" y="8"/>
                    <a:pt x="148" y="2"/>
                  </a:cubicBezTo>
                  <a:cubicBezTo>
                    <a:pt x="173" y="0"/>
                    <a:pt x="200" y="1"/>
                    <a:pt x="225" y="9"/>
                  </a:cubicBezTo>
                  <a:cubicBezTo>
                    <a:pt x="239" y="12"/>
                    <a:pt x="259" y="20"/>
                    <a:pt x="269" y="32"/>
                  </a:cubicBezTo>
                  <a:cubicBezTo>
                    <a:pt x="299" y="69"/>
                    <a:pt x="243" y="102"/>
                    <a:pt x="208" y="91"/>
                  </a:cubicBezTo>
                  <a:cubicBezTo>
                    <a:pt x="208" y="91"/>
                    <a:pt x="180" y="84"/>
                    <a:pt x="151" y="86"/>
                  </a:cubicBezTo>
                  <a:cubicBezTo>
                    <a:pt x="120" y="87"/>
                    <a:pt x="108" y="107"/>
                    <a:pt x="109" y="124"/>
                  </a:cubicBezTo>
                  <a:cubicBezTo>
                    <a:pt x="109" y="129"/>
                    <a:pt x="111" y="136"/>
                    <a:pt x="117" y="142"/>
                  </a:cubicBezTo>
                  <a:cubicBezTo>
                    <a:pt x="122" y="147"/>
                    <a:pt x="130" y="151"/>
                    <a:pt x="143" y="153"/>
                  </a:cubicBezTo>
                  <a:cubicBezTo>
                    <a:pt x="168" y="156"/>
                    <a:pt x="168" y="156"/>
                    <a:pt x="168" y="156"/>
                  </a:cubicBezTo>
                  <a:cubicBezTo>
                    <a:pt x="180" y="157"/>
                    <a:pt x="198" y="161"/>
                    <a:pt x="209" y="163"/>
                  </a:cubicBezTo>
                  <a:cubicBezTo>
                    <a:pt x="209" y="163"/>
                    <a:pt x="250" y="174"/>
                    <a:pt x="268" y="191"/>
                  </a:cubicBezTo>
                  <a:cubicBezTo>
                    <a:pt x="291" y="213"/>
                    <a:pt x="302" y="244"/>
                    <a:pt x="305" y="284"/>
                  </a:cubicBezTo>
                  <a:cubicBezTo>
                    <a:pt x="312" y="372"/>
                    <a:pt x="244" y="417"/>
                    <a:pt x="161" y="413"/>
                  </a:cubicBezTo>
                  <a:cubicBezTo>
                    <a:pt x="132" y="411"/>
                    <a:pt x="103" y="406"/>
                    <a:pt x="76" y="395"/>
                  </a:cubicBezTo>
                  <a:cubicBezTo>
                    <a:pt x="60" y="389"/>
                    <a:pt x="42" y="380"/>
                    <a:pt x="30" y="366"/>
                  </a:cubicBezTo>
                  <a:cubicBezTo>
                    <a:pt x="0" y="343"/>
                    <a:pt x="41" y="276"/>
                    <a:pt x="76" y="296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  <p:sp>
          <p:nvSpPr>
            <p:cNvPr id="98" name="Freeform 115"/>
            <p:cNvSpPr>
              <a:spLocks/>
            </p:cNvSpPr>
            <p:nvPr userDrawn="1"/>
          </p:nvSpPr>
          <p:spPr bwMode="auto">
            <a:xfrm>
              <a:off x="9986170" y="5626896"/>
              <a:ext cx="188913" cy="254000"/>
            </a:xfrm>
            <a:custGeom>
              <a:avLst/>
              <a:gdLst>
                <a:gd name="T0" fmla="*/ 75 w 311"/>
                <a:gd name="T1" fmla="*/ 296 h 417"/>
                <a:gd name="T2" fmla="*/ 155 w 311"/>
                <a:gd name="T3" fmla="*/ 321 h 417"/>
                <a:gd name="T4" fmla="*/ 208 w 311"/>
                <a:gd name="T5" fmla="*/ 285 h 417"/>
                <a:gd name="T6" fmla="*/ 199 w 311"/>
                <a:gd name="T7" fmla="*/ 260 h 417"/>
                <a:gd name="T8" fmla="*/ 173 w 311"/>
                <a:gd name="T9" fmla="*/ 249 h 417"/>
                <a:gd name="T10" fmla="*/ 147 w 311"/>
                <a:gd name="T11" fmla="*/ 245 h 417"/>
                <a:gd name="T12" fmla="*/ 108 w 311"/>
                <a:gd name="T13" fmla="*/ 236 h 417"/>
                <a:gd name="T14" fmla="*/ 53 w 311"/>
                <a:gd name="T15" fmla="*/ 207 h 417"/>
                <a:gd name="T16" fmla="*/ 25 w 311"/>
                <a:gd name="T17" fmla="*/ 130 h 417"/>
                <a:gd name="T18" fmla="*/ 147 w 311"/>
                <a:gd name="T19" fmla="*/ 2 h 417"/>
                <a:gd name="T20" fmla="*/ 224 w 311"/>
                <a:gd name="T21" fmla="*/ 9 h 417"/>
                <a:gd name="T22" fmla="*/ 268 w 311"/>
                <a:gd name="T23" fmla="*/ 32 h 417"/>
                <a:gd name="T24" fmla="*/ 207 w 311"/>
                <a:gd name="T25" fmla="*/ 91 h 417"/>
                <a:gd name="T26" fmla="*/ 150 w 311"/>
                <a:gd name="T27" fmla="*/ 86 h 417"/>
                <a:gd name="T28" fmla="*/ 108 w 311"/>
                <a:gd name="T29" fmla="*/ 124 h 417"/>
                <a:gd name="T30" fmla="*/ 116 w 311"/>
                <a:gd name="T31" fmla="*/ 142 h 417"/>
                <a:gd name="T32" fmla="*/ 142 w 311"/>
                <a:gd name="T33" fmla="*/ 153 h 417"/>
                <a:gd name="T34" fmla="*/ 168 w 311"/>
                <a:gd name="T35" fmla="*/ 156 h 417"/>
                <a:gd name="T36" fmla="*/ 208 w 311"/>
                <a:gd name="T37" fmla="*/ 163 h 417"/>
                <a:gd name="T38" fmla="*/ 267 w 311"/>
                <a:gd name="T39" fmla="*/ 191 h 417"/>
                <a:gd name="T40" fmla="*/ 304 w 311"/>
                <a:gd name="T41" fmla="*/ 284 h 417"/>
                <a:gd name="T42" fmla="*/ 161 w 311"/>
                <a:gd name="T43" fmla="*/ 413 h 417"/>
                <a:gd name="T44" fmla="*/ 75 w 311"/>
                <a:gd name="T45" fmla="*/ 395 h 417"/>
                <a:gd name="T46" fmla="*/ 29 w 311"/>
                <a:gd name="T47" fmla="*/ 366 h 417"/>
                <a:gd name="T48" fmla="*/ 75 w 311"/>
                <a:gd name="T49" fmla="*/ 296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1" h="417">
                  <a:moveTo>
                    <a:pt x="75" y="296"/>
                  </a:moveTo>
                  <a:cubicBezTo>
                    <a:pt x="75" y="296"/>
                    <a:pt x="126" y="320"/>
                    <a:pt x="155" y="321"/>
                  </a:cubicBezTo>
                  <a:cubicBezTo>
                    <a:pt x="193" y="322"/>
                    <a:pt x="210" y="309"/>
                    <a:pt x="208" y="285"/>
                  </a:cubicBezTo>
                  <a:cubicBezTo>
                    <a:pt x="207" y="275"/>
                    <a:pt x="204" y="267"/>
                    <a:pt x="199" y="260"/>
                  </a:cubicBezTo>
                  <a:cubicBezTo>
                    <a:pt x="193" y="255"/>
                    <a:pt x="185" y="251"/>
                    <a:pt x="173" y="249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36" y="243"/>
                    <a:pt x="118" y="240"/>
                    <a:pt x="108" y="236"/>
                  </a:cubicBezTo>
                  <a:cubicBezTo>
                    <a:pt x="108" y="236"/>
                    <a:pt x="70" y="225"/>
                    <a:pt x="53" y="207"/>
                  </a:cubicBezTo>
                  <a:cubicBezTo>
                    <a:pt x="36" y="189"/>
                    <a:pt x="27" y="163"/>
                    <a:pt x="25" y="130"/>
                  </a:cubicBezTo>
                  <a:cubicBezTo>
                    <a:pt x="22" y="61"/>
                    <a:pt x="66" y="8"/>
                    <a:pt x="147" y="2"/>
                  </a:cubicBezTo>
                  <a:cubicBezTo>
                    <a:pt x="173" y="0"/>
                    <a:pt x="199" y="1"/>
                    <a:pt x="224" y="9"/>
                  </a:cubicBezTo>
                  <a:cubicBezTo>
                    <a:pt x="239" y="12"/>
                    <a:pt x="259" y="20"/>
                    <a:pt x="268" y="32"/>
                  </a:cubicBezTo>
                  <a:cubicBezTo>
                    <a:pt x="298" y="69"/>
                    <a:pt x="243" y="102"/>
                    <a:pt x="207" y="91"/>
                  </a:cubicBezTo>
                  <a:cubicBezTo>
                    <a:pt x="207" y="91"/>
                    <a:pt x="180" y="84"/>
                    <a:pt x="150" y="86"/>
                  </a:cubicBezTo>
                  <a:cubicBezTo>
                    <a:pt x="119" y="87"/>
                    <a:pt x="107" y="107"/>
                    <a:pt x="108" y="124"/>
                  </a:cubicBezTo>
                  <a:cubicBezTo>
                    <a:pt x="109" y="129"/>
                    <a:pt x="110" y="136"/>
                    <a:pt x="116" y="142"/>
                  </a:cubicBezTo>
                  <a:cubicBezTo>
                    <a:pt x="121" y="147"/>
                    <a:pt x="129" y="151"/>
                    <a:pt x="142" y="153"/>
                  </a:cubicBezTo>
                  <a:cubicBezTo>
                    <a:pt x="168" y="156"/>
                    <a:pt x="168" y="156"/>
                    <a:pt x="168" y="156"/>
                  </a:cubicBezTo>
                  <a:cubicBezTo>
                    <a:pt x="179" y="157"/>
                    <a:pt x="197" y="161"/>
                    <a:pt x="208" y="163"/>
                  </a:cubicBezTo>
                  <a:cubicBezTo>
                    <a:pt x="208" y="163"/>
                    <a:pt x="249" y="174"/>
                    <a:pt x="267" y="191"/>
                  </a:cubicBezTo>
                  <a:cubicBezTo>
                    <a:pt x="290" y="213"/>
                    <a:pt x="301" y="244"/>
                    <a:pt x="304" y="284"/>
                  </a:cubicBezTo>
                  <a:cubicBezTo>
                    <a:pt x="311" y="372"/>
                    <a:pt x="243" y="417"/>
                    <a:pt x="161" y="413"/>
                  </a:cubicBezTo>
                  <a:cubicBezTo>
                    <a:pt x="131" y="411"/>
                    <a:pt x="102" y="406"/>
                    <a:pt x="75" y="395"/>
                  </a:cubicBezTo>
                  <a:cubicBezTo>
                    <a:pt x="59" y="389"/>
                    <a:pt x="41" y="380"/>
                    <a:pt x="29" y="366"/>
                  </a:cubicBezTo>
                  <a:cubicBezTo>
                    <a:pt x="0" y="343"/>
                    <a:pt x="40" y="276"/>
                    <a:pt x="75" y="296"/>
                  </a:cubicBezTo>
                </a:path>
              </a:pathLst>
            </a:custGeom>
            <a:solidFill>
              <a:srgbClr val="25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858585"/>
                </a:solidFill>
              </a:endParaRPr>
            </a:p>
          </p:txBody>
        </p:sp>
      </p:grpSp>
      <p:sp>
        <p:nvSpPr>
          <p:cNvPr id="105" name="Freeform 5"/>
          <p:cNvSpPr>
            <a:spLocks/>
          </p:cNvSpPr>
          <p:nvPr userDrawn="1"/>
        </p:nvSpPr>
        <p:spPr bwMode="auto">
          <a:xfrm>
            <a:off x="-306308" y="1868488"/>
            <a:ext cx="4762848" cy="4013200"/>
          </a:xfrm>
          <a:custGeom>
            <a:avLst/>
            <a:gdLst>
              <a:gd name="T0" fmla="*/ 268 w 7827"/>
              <a:gd name="T1" fmla="*/ 1067 h 6590"/>
              <a:gd name="T2" fmla="*/ 561 w 7827"/>
              <a:gd name="T3" fmla="*/ 750 h 6590"/>
              <a:gd name="T4" fmla="*/ 5682 w 7827"/>
              <a:gd name="T5" fmla="*/ 22 h 6590"/>
              <a:gd name="T6" fmla="*/ 6065 w 7827"/>
              <a:gd name="T7" fmla="*/ 239 h 6590"/>
              <a:gd name="T8" fmla="*/ 7768 w 7827"/>
              <a:gd name="T9" fmla="*/ 4281 h 6590"/>
              <a:gd name="T10" fmla="*/ 7662 w 7827"/>
              <a:gd name="T11" fmla="*/ 4715 h 6590"/>
              <a:gd name="T12" fmla="*/ 5587 w 7827"/>
              <a:gd name="T13" fmla="*/ 6438 h 6590"/>
              <a:gd name="T14" fmla="*/ 5101 w 7827"/>
              <a:gd name="T15" fmla="*/ 6558 h 6590"/>
              <a:gd name="T16" fmla="*/ 264 w 7827"/>
              <a:gd name="T17" fmla="*/ 5518 h 6590"/>
              <a:gd name="T18" fmla="*/ 10 w 7827"/>
              <a:gd name="T19" fmla="*/ 5182 h 6590"/>
              <a:gd name="T20" fmla="*/ 268 w 7827"/>
              <a:gd name="T21" fmla="*/ 1067 h 6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827" h="6590">
                <a:moveTo>
                  <a:pt x="268" y="1067"/>
                </a:moveTo>
                <a:cubicBezTo>
                  <a:pt x="278" y="914"/>
                  <a:pt x="409" y="772"/>
                  <a:pt x="561" y="750"/>
                </a:cubicBezTo>
                <a:cubicBezTo>
                  <a:pt x="5682" y="22"/>
                  <a:pt x="5682" y="22"/>
                  <a:pt x="5682" y="22"/>
                </a:cubicBezTo>
                <a:cubicBezTo>
                  <a:pt x="5833" y="0"/>
                  <a:pt x="6006" y="98"/>
                  <a:pt x="6065" y="239"/>
                </a:cubicBezTo>
                <a:cubicBezTo>
                  <a:pt x="7768" y="4281"/>
                  <a:pt x="7768" y="4281"/>
                  <a:pt x="7768" y="4281"/>
                </a:cubicBezTo>
                <a:cubicBezTo>
                  <a:pt x="7827" y="4422"/>
                  <a:pt x="7780" y="4617"/>
                  <a:pt x="7662" y="4715"/>
                </a:cubicBezTo>
                <a:cubicBezTo>
                  <a:pt x="5587" y="6438"/>
                  <a:pt x="5587" y="6438"/>
                  <a:pt x="5587" y="6438"/>
                </a:cubicBezTo>
                <a:cubicBezTo>
                  <a:pt x="5469" y="6536"/>
                  <a:pt x="5251" y="6590"/>
                  <a:pt x="5101" y="6558"/>
                </a:cubicBezTo>
                <a:cubicBezTo>
                  <a:pt x="264" y="5518"/>
                  <a:pt x="264" y="5518"/>
                  <a:pt x="264" y="5518"/>
                </a:cubicBezTo>
                <a:cubicBezTo>
                  <a:pt x="115" y="5486"/>
                  <a:pt x="0" y="5335"/>
                  <a:pt x="10" y="5182"/>
                </a:cubicBezTo>
                <a:lnTo>
                  <a:pt x="268" y="1067"/>
                </a:lnTo>
                <a:close/>
              </a:path>
            </a:pathLst>
          </a:custGeom>
          <a:solidFill>
            <a:srgbClr val="006A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06" name="Freeform 6"/>
          <p:cNvSpPr>
            <a:spLocks/>
          </p:cNvSpPr>
          <p:nvPr userDrawn="1"/>
        </p:nvSpPr>
        <p:spPr bwMode="auto">
          <a:xfrm>
            <a:off x="3550314" y="1273178"/>
            <a:ext cx="4919969" cy="3348037"/>
          </a:xfrm>
          <a:custGeom>
            <a:avLst/>
            <a:gdLst>
              <a:gd name="T0" fmla="*/ 223 w 8084"/>
              <a:gd name="T1" fmla="*/ 904 h 5500"/>
              <a:gd name="T2" fmla="*/ 59 w 8084"/>
              <a:gd name="T3" fmla="*/ 1219 h 5500"/>
              <a:gd name="T4" fmla="*/ 1762 w 8084"/>
              <a:gd name="T5" fmla="*/ 5261 h 5500"/>
              <a:gd name="T6" fmla="*/ 2145 w 8084"/>
              <a:gd name="T7" fmla="*/ 5478 h 5500"/>
              <a:gd name="T8" fmla="*/ 6668 w 8084"/>
              <a:gd name="T9" fmla="*/ 4841 h 5500"/>
              <a:gd name="T10" fmla="*/ 7013 w 8084"/>
              <a:gd name="T11" fmla="*/ 4533 h 5500"/>
              <a:gd name="T12" fmla="*/ 8045 w 8084"/>
              <a:gd name="T13" fmla="*/ 568 h 5500"/>
              <a:gd name="T14" fmla="*/ 7838 w 8084"/>
              <a:gd name="T15" fmla="*/ 276 h 5500"/>
              <a:gd name="T16" fmla="*/ 4730 w 8084"/>
              <a:gd name="T17" fmla="*/ 13 h 5500"/>
              <a:gd name="T18" fmla="*/ 4181 w 8084"/>
              <a:gd name="T19" fmla="*/ 49 h 5500"/>
              <a:gd name="T20" fmla="*/ 223 w 8084"/>
              <a:gd name="T21" fmla="*/ 904 h 5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84" h="5500">
                <a:moveTo>
                  <a:pt x="223" y="904"/>
                </a:moveTo>
                <a:cubicBezTo>
                  <a:pt x="73" y="936"/>
                  <a:pt x="0" y="1078"/>
                  <a:pt x="59" y="1219"/>
                </a:cubicBezTo>
                <a:cubicBezTo>
                  <a:pt x="1762" y="5261"/>
                  <a:pt x="1762" y="5261"/>
                  <a:pt x="1762" y="5261"/>
                </a:cubicBezTo>
                <a:cubicBezTo>
                  <a:pt x="1821" y="5402"/>
                  <a:pt x="1994" y="5500"/>
                  <a:pt x="2145" y="5478"/>
                </a:cubicBezTo>
                <a:cubicBezTo>
                  <a:pt x="6668" y="4841"/>
                  <a:pt x="6668" y="4841"/>
                  <a:pt x="6668" y="4841"/>
                </a:cubicBezTo>
                <a:cubicBezTo>
                  <a:pt x="6819" y="4820"/>
                  <a:pt x="6974" y="4681"/>
                  <a:pt x="7013" y="4533"/>
                </a:cubicBezTo>
                <a:cubicBezTo>
                  <a:pt x="8045" y="568"/>
                  <a:pt x="8045" y="568"/>
                  <a:pt x="8045" y="568"/>
                </a:cubicBezTo>
                <a:cubicBezTo>
                  <a:pt x="8084" y="420"/>
                  <a:pt x="7990" y="289"/>
                  <a:pt x="7838" y="276"/>
                </a:cubicBezTo>
                <a:cubicBezTo>
                  <a:pt x="4730" y="13"/>
                  <a:pt x="4730" y="13"/>
                  <a:pt x="4730" y="13"/>
                </a:cubicBezTo>
                <a:cubicBezTo>
                  <a:pt x="4578" y="0"/>
                  <a:pt x="4331" y="16"/>
                  <a:pt x="4181" y="49"/>
                </a:cubicBezTo>
                <a:lnTo>
                  <a:pt x="223" y="904"/>
                </a:lnTo>
                <a:close/>
              </a:path>
            </a:pathLst>
          </a:custGeom>
          <a:solidFill>
            <a:srgbClr val="328D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07" name="Freeform 7"/>
          <p:cNvSpPr>
            <a:spLocks/>
          </p:cNvSpPr>
          <p:nvPr userDrawn="1"/>
        </p:nvSpPr>
        <p:spPr bwMode="auto">
          <a:xfrm>
            <a:off x="7973525" y="1476375"/>
            <a:ext cx="4537481" cy="3986212"/>
          </a:xfrm>
          <a:custGeom>
            <a:avLst/>
            <a:gdLst>
              <a:gd name="T0" fmla="*/ 1436 w 7454"/>
              <a:gd name="T1" fmla="*/ 13 h 6545"/>
              <a:gd name="T2" fmla="*/ 1090 w 7454"/>
              <a:gd name="T3" fmla="*/ 259 h 6545"/>
              <a:gd name="T4" fmla="*/ 38 w 7454"/>
              <a:gd name="T5" fmla="*/ 4341 h 6545"/>
              <a:gd name="T6" fmla="*/ 197 w 7454"/>
              <a:gd name="T7" fmla="*/ 4769 h 6545"/>
              <a:gd name="T8" fmla="*/ 2575 w 7454"/>
              <a:gd name="T9" fmla="*/ 6415 h 6545"/>
              <a:gd name="T10" fmla="*/ 3074 w 7454"/>
              <a:gd name="T11" fmla="*/ 6509 h 6545"/>
              <a:gd name="T12" fmla="*/ 7183 w 7454"/>
              <a:gd name="T13" fmla="*/ 5529 h 6545"/>
              <a:gd name="T14" fmla="*/ 7454 w 7454"/>
              <a:gd name="T15" fmla="*/ 5186 h 6545"/>
              <a:gd name="T16" fmla="*/ 7454 w 7454"/>
              <a:gd name="T17" fmla="*/ 794 h 6545"/>
              <a:gd name="T18" fmla="*/ 7177 w 7454"/>
              <a:gd name="T19" fmla="*/ 493 h 6545"/>
              <a:gd name="T20" fmla="*/ 1436 w 7454"/>
              <a:gd name="T21" fmla="*/ 13 h 6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54" h="6545">
                <a:moveTo>
                  <a:pt x="1436" y="13"/>
                </a:moveTo>
                <a:cubicBezTo>
                  <a:pt x="1284" y="0"/>
                  <a:pt x="1128" y="111"/>
                  <a:pt x="1090" y="259"/>
                </a:cubicBezTo>
                <a:cubicBezTo>
                  <a:pt x="38" y="4341"/>
                  <a:pt x="38" y="4341"/>
                  <a:pt x="38" y="4341"/>
                </a:cubicBezTo>
                <a:cubicBezTo>
                  <a:pt x="0" y="4489"/>
                  <a:pt x="71" y="4682"/>
                  <a:pt x="197" y="4769"/>
                </a:cubicBezTo>
                <a:cubicBezTo>
                  <a:pt x="2575" y="6415"/>
                  <a:pt x="2575" y="6415"/>
                  <a:pt x="2575" y="6415"/>
                </a:cubicBezTo>
                <a:cubicBezTo>
                  <a:pt x="2701" y="6502"/>
                  <a:pt x="2926" y="6545"/>
                  <a:pt x="3074" y="6509"/>
                </a:cubicBezTo>
                <a:cubicBezTo>
                  <a:pt x="7183" y="5529"/>
                  <a:pt x="7183" y="5529"/>
                  <a:pt x="7183" y="5529"/>
                </a:cubicBezTo>
                <a:cubicBezTo>
                  <a:pt x="7332" y="5493"/>
                  <a:pt x="7454" y="5339"/>
                  <a:pt x="7454" y="5186"/>
                </a:cubicBezTo>
                <a:cubicBezTo>
                  <a:pt x="7454" y="794"/>
                  <a:pt x="7454" y="794"/>
                  <a:pt x="7454" y="794"/>
                </a:cubicBezTo>
                <a:cubicBezTo>
                  <a:pt x="7454" y="641"/>
                  <a:pt x="7329" y="505"/>
                  <a:pt x="7177" y="493"/>
                </a:cubicBezTo>
                <a:lnTo>
                  <a:pt x="1436" y="13"/>
                </a:lnTo>
                <a:close/>
              </a:path>
            </a:pathLst>
          </a:custGeom>
          <a:solidFill>
            <a:srgbClr val="BF0D3E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08" name="Freeform 8"/>
          <p:cNvSpPr>
            <a:spLocks/>
          </p:cNvSpPr>
          <p:nvPr userDrawn="1"/>
        </p:nvSpPr>
        <p:spPr bwMode="auto">
          <a:xfrm>
            <a:off x="-306308" y="1868488"/>
            <a:ext cx="4762848" cy="4013200"/>
          </a:xfrm>
          <a:custGeom>
            <a:avLst/>
            <a:gdLst>
              <a:gd name="T0" fmla="*/ 268 w 7827"/>
              <a:gd name="T1" fmla="*/ 1067 h 6590"/>
              <a:gd name="T2" fmla="*/ 561 w 7827"/>
              <a:gd name="T3" fmla="*/ 750 h 6590"/>
              <a:gd name="T4" fmla="*/ 5682 w 7827"/>
              <a:gd name="T5" fmla="*/ 22 h 6590"/>
              <a:gd name="T6" fmla="*/ 6065 w 7827"/>
              <a:gd name="T7" fmla="*/ 239 h 6590"/>
              <a:gd name="T8" fmla="*/ 7768 w 7827"/>
              <a:gd name="T9" fmla="*/ 4281 h 6590"/>
              <a:gd name="T10" fmla="*/ 7662 w 7827"/>
              <a:gd name="T11" fmla="*/ 4715 h 6590"/>
              <a:gd name="T12" fmla="*/ 5587 w 7827"/>
              <a:gd name="T13" fmla="*/ 6438 h 6590"/>
              <a:gd name="T14" fmla="*/ 5101 w 7827"/>
              <a:gd name="T15" fmla="*/ 6558 h 6590"/>
              <a:gd name="T16" fmla="*/ 264 w 7827"/>
              <a:gd name="T17" fmla="*/ 5518 h 6590"/>
              <a:gd name="T18" fmla="*/ 10 w 7827"/>
              <a:gd name="T19" fmla="*/ 5182 h 6590"/>
              <a:gd name="T20" fmla="*/ 268 w 7827"/>
              <a:gd name="T21" fmla="*/ 1067 h 6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827" h="6590">
                <a:moveTo>
                  <a:pt x="268" y="1067"/>
                </a:moveTo>
                <a:cubicBezTo>
                  <a:pt x="278" y="914"/>
                  <a:pt x="409" y="772"/>
                  <a:pt x="561" y="750"/>
                </a:cubicBezTo>
                <a:cubicBezTo>
                  <a:pt x="5682" y="22"/>
                  <a:pt x="5682" y="22"/>
                  <a:pt x="5682" y="22"/>
                </a:cubicBezTo>
                <a:cubicBezTo>
                  <a:pt x="5833" y="0"/>
                  <a:pt x="6006" y="98"/>
                  <a:pt x="6065" y="239"/>
                </a:cubicBezTo>
                <a:cubicBezTo>
                  <a:pt x="7768" y="4281"/>
                  <a:pt x="7768" y="4281"/>
                  <a:pt x="7768" y="4281"/>
                </a:cubicBezTo>
                <a:cubicBezTo>
                  <a:pt x="7827" y="4422"/>
                  <a:pt x="7780" y="4617"/>
                  <a:pt x="7662" y="4715"/>
                </a:cubicBezTo>
                <a:cubicBezTo>
                  <a:pt x="5587" y="6438"/>
                  <a:pt x="5587" y="6438"/>
                  <a:pt x="5587" y="6438"/>
                </a:cubicBezTo>
                <a:cubicBezTo>
                  <a:pt x="5469" y="6536"/>
                  <a:pt x="5251" y="6590"/>
                  <a:pt x="5101" y="6558"/>
                </a:cubicBezTo>
                <a:cubicBezTo>
                  <a:pt x="264" y="5518"/>
                  <a:pt x="264" y="5518"/>
                  <a:pt x="264" y="5518"/>
                </a:cubicBezTo>
                <a:cubicBezTo>
                  <a:pt x="115" y="5486"/>
                  <a:pt x="0" y="5335"/>
                  <a:pt x="10" y="5182"/>
                </a:cubicBezTo>
                <a:lnTo>
                  <a:pt x="268" y="1067"/>
                </a:lnTo>
                <a:close/>
              </a:path>
            </a:pathLst>
          </a:custGeom>
          <a:solidFill>
            <a:srgbClr val="0085CA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09" name="Freeform 9"/>
          <p:cNvSpPr>
            <a:spLocks/>
          </p:cNvSpPr>
          <p:nvPr userDrawn="1"/>
        </p:nvSpPr>
        <p:spPr bwMode="auto">
          <a:xfrm>
            <a:off x="3550314" y="1273178"/>
            <a:ext cx="4919969" cy="3348037"/>
          </a:xfrm>
          <a:custGeom>
            <a:avLst/>
            <a:gdLst>
              <a:gd name="T0" fmla="*/ 223 w 8084"/>
              <a:gd name="T1" fmla="*/ 904 h 5500"/>
              <a:gd name="T2" fmla="*/ 59 w 8084"/>
              <a:gd name="T3" fmla="*/ 1219 h 5500"/>
              <a:gd name="T4" fmla="*/ 1762 w 8084"/>
              <a:gd name="T5" fmla="*/ 5261 h 5500"/>
              <a:gd name="T6" fmla="*/ 2145 w 8084"/>
              <a:gd name="T7" fmla="*/ 5478 h 5500"/>
              <a:gd name="T8" fmla="*/ 6668 w 8084"/>
              <a:gd name="T9" fmla="*/ 4841 h 5500"/>
              <a:gd name="T10" fmla="*/ 7013 w 8084"/>
              <a:gd name="T11" fmla="*/ 4533 h 5500"/>
              <a:gd name="T12" fmla="*/ 8045 w 8084"/>
              <a:gd name="T13" fmla="*/ 568 h 5500"/>
              <a:gd name="T14" fmla="*/ 7838 w 8084"/>
              <a:gd name="T15" fmla="*/ 276 h 5500"/>
              <a:gd name="T16" fmla="*/ 4730 w 8084"/>
              <a:gd name="T17" fmla="*/ 13 h 5500"/>
              <a:gd name="T18" fmla="*/ 4181 w 8084"/>
              <a:gd name="T19" fmla="*/ 49 h 5500"/>
              <a:gd name="T20" fmla="*/ 223 w 8084"/>
              <a:gd name="T21" fmla="*/ 904 h 5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84" h="5500">
                <a:moveTo>
                  <a:pt x="223" y="904"/>
                </a:moveTo>
                <a:cubicBezTo>
                  <a:pt x="73" y="936"/>
                  <a:pt x="0" y="1078"/>
                  <a:pt x="59" y="1219"/>
                </a:cubicBezTo>
                <a:cubicBezTo>
                  <a:pt x="1762" y="5261"/>
                  <a:pt x="1762" y="5261"/>
                  <a:pt x="1762" y="5261"/>
                </a:cubicBezTo>
                <a:cubicBezTo>
                  <a:pt x="1821" y="5402"/>
                  <a:pt x="1994" y="5500"/>
                  <a:pt x="2145" y="5478"/>
                </a:cubicBezTo>
                <a:cubicBezTo>
                  <a:pt x="6668" y="4841"/>
                  <a:pt x="6668" y="4841"/>
                  <a:pt x="6668" y="4841"/>
                </a:cubicBezTo>
                <a:cubicBezTo>
                  <a:pt x="6819" y="4820"/>
                  <a:pt x="6974" y="4681"/>
                  <a:pt x="7013" y="4533"/>
                </a:cubicBezTo>
                <a:cubicBezTo>
                  <a:pt x="8045" y="568"/>
                  <a:pt x="8045" y="568"/>
                  <a:pt x="8045" y="568"/>
                </a:cubicBezTo>
                <a:cubicBezTo>
                  <a:pt x="8084" y="420"/>
                  <a:pt x="7990" y="289"/>
                  <a:pt x="7838" y="276"/>
                </a:cubicBezTo>
                <a:cubicBezTo>
                  <a:pt x="4730" y="13"/>
                  <a:pt x="4730" y="13"/>
                  <a:pt x="4730" y="13"/>
                </a:cubicBezTo>
                <a:cubicBezTo>
                  <a:pt x="4578" y="0"/>
                  <a:pt x="4331" y="16"/>
                  <a:pt x="4181" y="49"/>
                </a:cubicBezTo>
                <a:lnTo>
                  <a:pt x="223" y="904"/>
                </a:lnTo>
                <a:close/>
              </a:path>
            </a:pathLst>
          </a:custGeom>
          <a:solidFill>
            <a:srgbClr val="6BA539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10" name="Freeform 10"/>
          <p:cNvSpPr>
            <a:spLocks noEditPoints="1"/>
          </p:cNvSpPr>
          <p:nvPr userDrawn="1"/>
        </p:nvSpPr>
        <p:spPr bwMode="auto">
          <a:xfrm>
            <a:off x="4628694" y="3698083"/>
            <a:ext cx="709428" cy="1119187"/>
          </a:xfrm>
          <a:custGeom>
            <a:avLst/>
            <a:gdLst>
              <a:gd name="T0" fmla="*/ 580 w 1166"/>
              <a:gd name="T1" fmla="*/ 1556 h 1838"/>
              <a:gd name="T2" fmla="*/ 792 w 1166"/>
              <a:gd name="T3" fmla="*/ 1339 h 1838"/>
              <a:gd name="T4" fmla="*/ 632 w 1166"/>
              <a:gd name="T5" fmla="*/ 1059 h 1838"/>
              <a:gd name="T6" fmla="*/ 900 w 1166"/>
              <a:gd name="T7" fmla="*/ 892 h 1838"/>
              <a:gd name="T8" fmla="*/ 907 w 1166"/>
              <a:gd name="T9" fmla="*/ 936 h 1838"/>
              <a:gd name="T10" fmla="*/ 801 w 1166"/>
              <a:gd name="T11" fmla="*/ 1158 h 1838"/>
              <a:gd name="T12" fmla="*/ 833 w 1166"/>
              <a:gd name="T13" fmla="*/ 1280 h 1838"/>
              <a:gd name="T14" fmla="*/ 1024 w 1166"/>
              <a:gd name="T15" fmla="*/ 1097 h 1838"/>
              <a:gd name="T16" fmla="*/ 875 w 1166"/>
              <a:gd name="T17" fmla="*/ 768 h 1838"/>
              <a:gd name="T18" fmla="*/ 489 w 1166"/>
              <a:gd name="T19" fmla="*/ 736 h 1838"/>
              <a:gd name="T20" fmla="*/ 172 w 1166"/>
              <a:gd name="T21" fmla="*/ 9 h 1838"/>
              <a:gd name="T22" fmla="*/ 179 w 1166"/>
              <a:gd name="T23" fmla="*/ 1 h 1838"/>
              <a:gd name="T24" fmla="*/ 341 w 1166"/>
              <a:gd name="T25" fmla="*/ 106 h 1838"/>
              <a:gd name="T26" fmla="*/ 568 w 1166"/>
              <a:gd name="T27" fmla="*/ 159 h 1838"/>
              <a:gd name="T28" fmla="*/ 923 w 1166"/>
              <a:gd name="T29" fmla="*/ 658 h 1838"/>
              <a:gd name="T30" fmla="*/ 1091 w 1166"/>
              <a:gd name="T31" fmla="*/ 1121 h 1838"/>
              <a:gd name="T32" fmla="*/ 639 w 1166"/>
              <a:gd name="T33" fmla="*/ 1579 h 1838"/>
              <a:gd name="T34" fmla="*/ 917 w 1166"/>
              <a:gd name="T35" fmla="*/ 1489 h 1838"/>
              <a:gd name="T36" fmla="*/ 954 w 1166"/>
              <a:gd name="T37" fmla="*/ 1601 h 1838"/>
              <a:gd name="T38" fmla="*/ 727 w 1166"/>
              <a:gd name="T39" fmla="*/ 1838 h 1838"/>
              <a:gd name="T40" fmla="*/ 738 w 1166"/>
              <a:gd name="T41" fmla="*/ 1811 h 1838"/>
              <a:gd name="T42" fmla="*/ 697 w 1166"/>
              <a:gd name="T43" fmla="*/ 1659 h 1838"/>
              <a:gd name="T44" fmla="*/ 462 w 1166"/>
              <a:gd name="T45" fmla="*/ 1787 h 1838"/>
              <a:gd name="T46" fmla="*/ 349 w 1166"/>
              <a:gd name="T47" fmla="*/ 1240 h 1838"/>
              <a:gd name="T48" fmla="*/ 61 w 1166"/>
              <a:gd name="T49" fmla="*/ 883 h 1838"/>
              <a:gd name="T50" fmla="*/ 154 w 1166"/>
              <a:gd name="T51" fmla="*/ 707 h 1838"/>
              <a:gd name="T52" fmla="*/ 156 w 1166"/>
              <a:gd name="T53" fmla="*/ 649 h 1838"/>
              <a:gd name="T54" fmla="*/ 287 w 1166"/>
              <a:gd name="T55" fmla="*/ 1030 h 1838"/>
              <a:gd name="T56" fmla="*/ 510 w 1166"/>
              <a:gd name="T57" fmla="*/ 1622 h 1838"/>
              <a:gd name="T58" fmla="*/ 529 w 1166"/>
              <a:gd name="T59" fmla="*/ 1573 h 1838"/>
              <a:gd name="T60" fmla="*/ 336 w 1166"/>
              <a:gd name="T61" fmla="*/ 789 h 1838"/>
              <a:gd name="T62" fmla="*/ 578 w 1166"/>
              <a:gd name="T63" fmla="*/ 1257 h 1838"/>
              <a:gd name="T64" fmla="*/ 580 w 1166"/>
              <a:gd name="T65" fmla="*/ 1556 h 1838"/>
              <a:gd name="T66" fmla="*/ 817 w 1166"/>
              <a:gd name="T67" fmla="*/ 639 h 1838"/>
              <a:gd name="T68" fmla="*/ 756 w 1166"/>
              <a:gd name="T69" fmla="*/ 452 h 1838"/>
              <a:gd name="T70" fmla="*/ 742 w 1166"/>
              <a:gd name="T71" fmla="*/ 396 h 1838"/>
              <a:gd name="T72" fmla="*/ 664 w 1166"/>
              <a:gd name="T73" fmla="*/ 484 h 1838"/>
              <a:gd name="T74" fmla="*/ 570 w 1166"/>
              <a:gd name="T75" fmla="*/ 270 h 1838"/>
              <a:gd name="T76" fmla="*/ 545 w 1166"/>
              <a:gd name="T77" fmla="*/ 293 h 1838"/>
              <a:gd name="T78" fmla="*/ 530 w 1166"/>
              <a:gd name="T79" fmla="*/ 352 h 1838"/>
              <a:gd name="T80" fmla="*/ 489 w 1166"/>
              <a:gd name="T81" fmla="*/ 384 h 1838"/>
              <a:gd name="T82" fmla="*/ 387 w 1166"/>
              <a:gd name="T83" fmla="*/ 222 h 1838"/>
              <a:gd name="T84" fmla="*/ 363 w 1166"/>
              <a:gd name="T85" fmla="*/ 231 h 1838"/>
              <a:gd name="T86" fmla="*/ 374 w 1166"/>
              <a:gd name="T87" fmla="*/ 327 h 1838"/>
              <a:gd name="T88" fmla="*/ 233 w 1166"/>
              <a:gd name="T89" fmla="*/ 346 h 1838"/>
              <a:gd name="T90" fmla="*/ 266 w 1166"/>
              <a:gd name="T91" fmla="*/ 381 h 1838"/>
              <a:gd name="T92" fmla="*/ 405 w 1166"/>
              <a:gd name="T93" fmla="*/ 406 h 1838"/>
              <a:gd name="T94" fmla="*/ 444 w 1166"/>
              <a:gd name="T95" fmla="*/ 449 h 1838"/>
              <a:gd name="T96" fmla="*/ 349 w 1166"/>
              <a:gd name="T97" fmla="*/ 511 h 1838"/>
              <a:gd name="T98" fmla="*/ 365 w 1166"/>
              <a:gd name="T99" fmla="*/ 535 h 1838"/>
              <a:gd name="T100" fmla="*/ 598 w 1166"/>
              <a:gd name="T101" fmla="*/ 512 h 1838"/>
              <a:gd name="T102" fmla="*/ 630 w 1166"/>
              <a:gd name="T103" fmla="*/ 547 h 1838"/>
              <a:gd name="T104" fmla="*/ 534 w 1166"/>
              <a:gd name="T105" fmla="*/ 629 h 1838"/>
              <a:gd name="T106" fmla="*/ 544 w 1166"/>
              <a:gd name="T107" fmla="*/ 655 h 1838"/>
              <a:gd name="T108" fmla="*/ 715 w 1166"/>
              <a:gd name="T109" fmla="*/ 613 h 1838"/>
              <a:gd name="T110" fmla="*/ 791 w 1166"/>
              <a:gd name="T111" fmla="*/ 647 h 1838"/>
              <a:gd name="T112" fmla="*/ 817 w 1166"/>
              <a:gd name="T113" fmla="*/ 639 h 1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166" h="1838">
                <a:moveTo>
                  <a:pt x="580" y="1556"/>
                </a:moveTo>
                <a:cubicBezTo>
                  <a:pt x="640" y="1473"/>
                  <a:pt x="698" y="1420"/>
                  <a:pt x="792" y="1339"/>
                </a:cubicBezTo>
                <a:cubicBezTo>
                  <a:pt x="740" y="1288"/>
                  <a:pt x="597" y="1169"/>
                  <a:pt x="632" y="1059"/>
                </a:cubicBezTo>
                <a:cubicBezTo>
                  <a:pt x="672" y="931"/>
                  <a:pt x="866" y="882"/>
                  <a:pt x="900" y="892"/>
                </a:cubicBezTo>
                <a:cubicBezTo>
                  <a:pt x="915" y="897"/>
                  <a:pt x="915" y="911"/>
                  <a:pt x="907" y="936"/>
                </a:cubicBezTo>
                <a:cubicBezTo>
                  <a:pt x="886" y="1002"/>
                  <a:pt x="820" y="1100"/>
                  <a:pt x="801" y="1158"/>
                </a:cubicBezTo>
                <a:cubicBezTo>
                  <a:pt x="785" y="1210"/>
                  <a:pt x="803" y="1271"/>
                  <a:pt x="833" y="1280"/>
                </a:cubicBezTo>
                <a:cubicBezTo>
                  <a:pt x="865" y="1290"/>
                  <a:pt x="989" y="1207"/>
                  <a:pt x="1024" y="1097"/>
                </a:cubicBezTo>
                <a:cubicBezTo>
                  <a:pt x="1086" y="900"/>
                  <a:pt x="930" y="785"/>
                  <a:pt x="875" y="768"/>
                </a:cubicBezTo>
                <a:cubicBezTo>
                  <a:pt x="824" y="752"/>
                  <a:pt x="706" y="804"/>
                  <a:pt x="489" y="736"/>
                </a:cubicBezTo>
                <a:cubicBezTo>
                  <a:pt x="84" y="607"/>
                  <a:pt x="117" y="182"/>
                  <a:pt x="172" y="9"/>
                </a:cubicBezTo>
                <a:cubicBezTo>
                  <a:pt x="174" y="2"/>
                  <a:pt x="177" y="0"/>
                  <a:pt x="179" y="1"/>
                </a:cubicBezTo>
                <a:cubicBezTo>
                  <a:pt x="188" y="4"/>
                  <a:pt x="212" y="65"/>
                  <a:pt x="341" y="106"/>
                </a:cubicBezTo>
                <a:cubicBezTo>
                  <a:pt x="407" y="127"/>
                  <a:pt x="472" y="129"/>
                  <a:pt x="568" y="159"/>
                </a:cubicBezTo>
                <a:cubicBezTo>
                  <a:pt x="794" y="231"/>
                  <a:pt x="845" y="417"/>
                  <a:pt x="923" y="658"/>
                </a:cubicBezTo>
                <a:cubicBezTo>
                  <a:pt x="991" y="737"/>
                  <a:pt x="1166" y="884"/>
                  <a:pt x="1091" y="1121"/>
                </a:cubicBezTo>
                <a:cubicBezTo>
                  <a:pt x="1025" y="1329"/>
                  <a:pt x="764" y="1373"/>
                  <a:pt x="639" y="1579"/>
                </a:cubicBezTo>
                <a:cubicBezTo>
                  <a:pt x="729" y="1597"/>
                  <a:pt x="828" y="1461"/>
                  <a:pt x="917" y="1489"/>
                </a:cubicBezTo>
                <a:cubicBezTo>
                  <a:pt x="962" y="1503"/>
                  <a:pt x="971" y="1545"/>
                  <a:pt x="954" y="1601"/>
                </a:cubicBezTo>
                <a:cubicBezTo>
                  <a:pt x="928" y="1683"/>
                  <a:pt x="842" y="1790"/>
                  <a:pt x="727" y="1838"/>
                </a:cubicBezTo>
                <a:cubicBezTo>
                  <a:pt x="732" y="1831"/>
                  <a:pt x="734" y="1822"/>
                  <a:pt x="738" y="1811"/>
                </a:cubicBezTo>
                <a:cubicBezTo>
                  <a:pt x="754" y="1759"/>
                  <a:pt x="757" y="1678"/>
                  <a:pt x="697" y="1659"/>
                </a:cubicBezTo>
                <a:cubicBezTo>
                  <a:pt x="603" y="1629"/>
                  <a:pt x="541" y="1720"/>
                  <a:pt x="462" y="1787"/>
                </a:cubicBezTo>
                <a:cubicBezTo>
                  <a:pt x="467" y="1580"/>
                  <a:pt x="448" y="1385"/>
                  <a:pt x="349" y="1240"/>
                </a:cubicBezTo>
                <a:cubicBezTo>
                  <a:pt x="249" y="1091"/>
                  <a:pt x="0" y="1076"/>
                  <a:pt x="61" y="883"/>
                </a:cubicBezTo>
                <a:cubicBezTo>
                  <a:pt x="78" y="831"/>
                  <a:pt x="135" y="767"/>
                  <a:pt x="154" y="707"/>
                </a:cubicBezTo>
                <a:cubicBezTo>
                  <a:pt x="161" y="687"/>
                  <a:pt x="163" y="667"/>
                  <a:pt x="156" y="649"/>
                </a:cubicBezTo>
                <a:cubicBezTo>
                  <a:pt x="316" y="773"/>
                  <a:pt x="214" y="872"/>
                  <a:pt x="287" y="1030"/>
                </a:cubicBezTo>
                <a:cubicBezTo>
                  <a:pt x="331" y="1130"/>
                  <a:pt x="500" y="1265"/>
                  <a:pt x="510" y="1622"/>
                </a:cubicBezTo>
                <a:cubicBezTo>
                  <a:pt x="514" y="1613"/>
                  <a:pt x="524" y="1590"/>
                  <a:pt x="529" y="1573"/>
                </a:cubicBezTo>
                <a:cubicBezTo>
                  <a:pt x="616" y="1298"/>
                  <a:pt x="333" y="911"/>
                  <a:pt x="336" y="789"/>
                </a:cubicBezTo>
                <a:cubicBezTo>
                  <a:pt x="543" y="881"/>
                  <a:pt x="564" y="946"/>
                  <a:pt x="578" y="1257"/>
                </a:cubicBezTo>
                <a:cubicBezTo>
                  <a:pt x="580" y="1321"/>
                  <a:pt x="603" y="1486"/>
                  <a:pt x="580" y="1556"/>
                </a:cubicBezTo>
                <a:moveTo>
                  <a:pt x="817" y="639"/>
                </a:moveTo>
                <a:cubicBezTo>
                  <a:pt x="829" y="600"/>
                  <a:pt x="730" y="564"/>
                  <a:pt x="756" y="452"/>
                </a:cubicBezTo>
                <a:cubicBezTo>
                  <a:pt x="759" y="434"/>
                  <a:pt x="763" y="403"/>
                  <a:pt x="742" y="396"/>
                </a:cubicBezTo>
                <a:cubicBezTo>
                  <a:pt x="708" y="386"/>
                  <a:pt x="702" y="496"/>
                  <a:pt x="664" y="484"/>
                </a:cubicBezTo>
                <a:cubicBezTo>
                  <a:pt x="578" y="457"/>
                  <a:pt x="602" y="281"/>
                  <a:pt x="570" y="270"/>
                </a:cubicBezTo>
                <a:cubicBezTo>
                  <a:pt x="563" y="268"/>
                  <a:pt x="552" y="271"/>
                  <a:pt x="545" y="293"/>
                </a:cubicBezTo>
                <a:cubicBezTo>
                  <a:pt x="538" y="314"/>
                  <a:pt x="538" y="328"/>
                  <a:pt x="530" y="352"/>
                </a:cubicBezTo>
                <a:cubicBezTo>
                  <a:pt x="523" y="376"/>
                  <a:pt x="512" y="391"/>
                  <a:pt x="489" y="384"/>
                </a:cubicBezTo>
                <a:cubicBezTo>
                  <a:pt x="438" y="368"/>
                  <a:pt x="430" y="236"/>
                  <a:pt x="387" y="222"/>
                </a:cubicBezTo>
                <a:cubicBezTo>
                  <a:pt x="377" y="219"/>
                  <a:pt x="366" y="222"/>
                  <a:pt x="363" y="231"/>
                </a:cubicBezTo>
                <a:cubicBezTo>
                  <a:pt x="356" y="254"/>
                  <a:pt x="381" y="307"/>
                  <a:pt x="374" y="327"/>
                </a:cubicBezTo>
                <a:cubicBezTo>
                  <a:pt x="360" y="372"/>
                  <a:pt x="245" y="309"/>
                  <a:pt x="233" y="346"/>
                </a:cubicBezTo>
                <a:cubicBezTo>
                  <a:pt x="228" y="363"/>
                  <a:pt x="243" y="373"/>
                  <a:pt x="266" y="381"/>
                </a:cubicBezTo>
                <a:cubicBezTo>
                  <a:pt x="306" y="393"/>
                  <a:pt x="373" y="396"/>
                  <a:pt x="405" y="406"/>
                </a:cubicBezTo>
                <a:cubicBezTo>
                  <a:pt x="424" y="412"/>
                  <a:pt x="451" y="425"/>
                  <a:pt x="444" y="449"/>
                </a:cubicBezTo>
                <a:cubicBezTo>
                  <a:pt x="435" y="475"/>
                  <a:pt x="357" y="487"/>
                  <a:pt x="349" y="511"/>
                </a:cubicBezTo>
                <a:cubicBezTo>
                  <a:pt x="346" y="522"/>
                  <a:pt x="355" y="532"/>
                  <a:pt x="365" y="535"/>
                </a:cubicBezTo>
                <a:cubicBezTo>
                  <a:pt x="416" y="551"/>
                  <a:pt x="533" y="492"/>
                  <a:pt x="598" y="512"/>
                </a:cubicBezTo>
                <a:cubicBezTo>
                  <a:pt x="609" y="516"/>
                  <a:pt x="635" y="530"/>
                  <a:pt x="630" y="547"/>
                </a:cubicBezTo>
                <a:cubicBezTo>
                  <a:pt x="622" y="571"/>
                  <a:pt x="545" y="594"/>
                  <a:pt x="534" y="629"/>
                </a:cubicBezTo>
                <a:cubicBezTo>
                  <a:pt x="531" y="638"/>
                  <a:pt x="533" y="651"/>
                  <a:pt x="544" y="655"/>
                </a:cubicBezTo>
                <a:cubicBezTo>
                  <a:pt x="578" y="665"/>
                  <a:pt x="651" y="592"/>
                  <a:pt x="715" y="613"/>
                </a:cubicBezTo>
                <a:cubicBezTo>
                  <a:pt x="739" y="620"/>
                  <a:pt x="772" y="641"/>
                  <a:pt x="791" y="647"/>
                </a:cubicBezTo>
                <a:cubicBezTo>
                  <a:pt x="806" y="652"/>
                  <a:pt x="815" y="644"/>
                  <a:pt x="817" y="639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11" name="Freeform 11"/>
          <p:cNvSpPr>
            <a:spLocks noEditPoints="1"/>
          </p:cNvSpPr>
          <p:nvPr userDrawn="1"/>
        </p:nvSpPr>
        <p:spPr bwMode="auto">
          <a:xfrm>
            <a:off x="8743262" y="1427163"/>
            <a:ext cx="1068109" cy="862012"/>
          </a:xfrm>
          <a:custGeom>
            <a:avLst/>
            <a:gdLst>
              <a:gd name="T0" fmla="*/ 346 w 673"/>
              <a:gd name="T1" fmla="*/ 424 h 543"/>
              <a:gd name="T2" fmla="*/ 315 w 673"/>
              <a:gd name="T3" fmla="*/ 389 h 543"/>
              <a:gd name="T4" fmla="*/ 392 w 673"/>
              <a:gd name="T5" fmla="*/ 391 h 543"/>
              <a:gd name="T6" fmla="*/ 428 w 673"/>
              <a:gd name="T7" fmla="*/ 378 h 543"/>
              <a:gd name="T8" fmla="*/ 400 w 673"/>
              <a:gd name="T9" fmla="*/ 319 h 543"/>
              <a:gd name="T10" fmla="*/ 508 w 673"/>
              <a:gd name="T11" fmla="*/ 303 h 543"/>
              <a:gd name="T12" fmla="*/ 481 w 673"/>
              <a:gd name="T13" fmla="*/ 269 h 543"/>
              <a:gd name="T14" fmla="*/ 428 w 673"/>
              <a:gd name="T15" fmla="*/ 222 h 543"/>
              <a:gd name="T16" fmla="*/ 497 w 673"/>
              <a:gd name="T17" fmla="*/ 163 h 543"/>
              <a:gd name="T18" fmla="*/ 414 w 673"/>
              <a:gd name="T19" fmla="*/ 166 h 543"/>
              <a:gd name="T20" fmla="*/ 374 w 673"/>
              <a:gd name="T21" fmla="*/ 150 h 543"/>
              <a:gd name="T22" fmla="*/ 380 w 673"/>
              <a:gd name="T23" fmla="*/ 104 h 543"/>
              <a:gd name="T24" fmla="*/ 293 w 673"/>
              <a:gd name="T25" fmla="*/ 143 h 543"/>
              <a:gd name="T26" fmla="*/ 267 w 673"/>
              <a:gd name="T27" fmla="*/ 118 h 543"/>
              <a:gd name="T28" fmla="*/ 338 w 673"/>
              <a:gd name="T29" fmla="*/ 64 h 543"/>
              <a:gd name="T30" fmla="*/ 444 w 673"/>
              <a:gd name="T31" fmla="*/ 56 h 543"/>
              <a:gd name="T32" fmla="*/ 522 w 673"/>
              <a:gd name="T33" fmla="*/ 101 h 543"/>
              <a:gd name="T34" fmla="*/ 571 w 673"/>
              <a:gd name="T35" fmla="*/ 193 h 543"/>
              <a:gd name="T36" fmla="*/ 571 w 673"/>
              <a:gd name="T37" fmla="*/ 318 h 543"/>
              <a:gd name="T38" fmla="*/ 517 w 673"/>
              <a:gd name="T39" fmla="*/ 393 h 543"/>
              <a:gd name="T40" fmla="*/ 191 w 673"/>
              <a:gd name="T41" fmla="*/ 274 h 543"/>
              <a:gd name="T42" fmla="*/ 146 w 673"/>
              <a:gd name="T43" fmla="*/ 242 h 543"/>
              <a:gd name="T44" fmla="*/ 205 w 673"/>
              <a:gd name="T45" fmla="*/ 223 h 543"/>
              <a:gd name="T46" fmla="*/ 220 w 673"/>
              <a:gd name="T47" fmla="*/ 178 h 543"/>
              <a:gd name="T48" fmla="*/ 274 w 673"/>
              <a:gd name="T49" fmla="*/ 208 h 543"/>
              <a:gd name="T50" fmla="*/ 305 w 673"/>
              <a:gd name="T51" fmla="*/ 202 h 543"/>
              <a:gd name="T52" fmla="*/ 312 w 673"/>
              <a:gd name="T53" fmla="*/ 248 h 543"/>
              <a:gd name="T54" fmla="*/ 353 w 673"/>
              <a:gd name="T55" fmla="*/ 262 h 543"/>
              <a:gd name="T56" fmla="*/ 302 w 673"/>
              <a:gd name="T57" fmla="*/ 290 h 543"/>
              <a:gd name="T58" fmla="*/ 332 w 673"/>
              <a:gd name="T59" fmla="*/ 332 h 543"/>
              <a:gd name="T60" fmla="*/ 268 w 673"/>
              <a:gd name="T61" fmla="*/ 339 h 543"/>
              <a:gd name="T62" fmla="*/ 241 w 673"/>
              <a:gd name="T63" fmla="*/ 378 h 543"/>
              <a:gd name="T64" fmla="*/ 172 w 673"/>
              <a:gd name="T65" fmla="*/ 336 h 543"/>
              <a:gd name="T66" fmla="*/ 192 w 673"/>
              <a:gd name="T67" fmla="*/ 291 h 543"/>
              <a:gd name="T68" fmla="*/ 221 w 673"/>
              <a:gd name="T69" fmla="*/ 465 h 543"/>
              <a:gd name="T70" fmla="*/ 257 w 673"/>
              <a:gd name="T71" fmla="*/ 522 h 543"/>
              <a:gd name="T72" fmla="*/ 291 w 673"/>
              <a:gd name="T73" fmla="*/ 466 h 543"/>
              <a:gd name="T74" fmla="*/ 420 w 673"/>
              <a:gd name="T75" fmla="*/ 487 h 543"/>
              <a:gd name="T76" fmla="*/ 559 w 673"/>
              <a:gd name="T77" fmla="*/ 444 h 543"/>
              <a:gd name="T78" fmla="*/ 648 w 673"/>
              <a:gd name="T79" fmla="*/ 348 h 543"/>
              <a:gd name="T80" fmla="*/ 671 w 673"/>
              <a:gd name="T81" fmla="*/ 212 h 543"/>
              <a:gd name="T82" fmla="*/ 616 w 673"/>
              <a:gd name="T83" fmla="*/ 80 h 543"/>
              <a:gd name="T84" fmla="*/ 508 w 673"/>
              <a:gd name="T85" fmla="*/ 11 h 543"/>
              <a:gd name="T86" fmla="*/ 366 w 673"/>
              <a:gd name="T87" fmla="*/ 7 h 543"/>
              <a:gd name="T88" fmla="*/ 219 w 673"/>
              <a:gd name="T89" fmla="*/ 75 h 543"/>
              <a:gd name="T90" fmla="*/ 152 w 673"/>
              <a:gd name="T91" fmla="*/ 53 h 543"/>
              <a:gd name="T92" fmla="*/ 138 w 673"/>
              <a:gd name="T93" fmla="*/ 82 h 543"/>
              <a:gd name="T94" fmla="*/ 133 w 673"/>
              <a:gd name="T95" fmla="*/ 132 h 543"/>
              <a:gd name="T96" fmla="*/ 6 w 673"/>
              <a:gd name="T97" fmla="*/ 108 h 543"/>
              <a:gd name="T98" fmla="*/ 47 w 673"/>
              <a:gd name="T99" fmla="*/ 167 h 543"/>
              <a:gd name="T100" fmla="*/ 86 w 673"/>
              <a:gd name="T101" fmla="*/ 229 h 543"/>
              <a:gd name="T102" fmla="*/ 40 w 673"/>
              <a:gd name="T103" fmla="*/ 278 h 543"/>
              <a:gd name="T104" fmla="*/ 106 w 673"/>
              <a:gd name="T105" fmla="*/ 300 h 543"/>
              <a:gd name="T106" fmla="*/ 118 w 673"/>
              <a:gd name="T107" fmla="*/ 332 h 543"/>
              <a:gd name="T108" fmla="*/ 65 w 673"/>
              <a:gd name="T109" fmla="*/ 402 h 543"/>
              <a:gd name="T110" fmla="*/ 118 w 673"/>
              <a:gd name="T111" fmla="*/ 406 h 543"/>
              <a:gd name="T112" fmla="*/ 142 w 673"/>
              <a:gd name="T113" fmla="*/ 432 h 543"/>
              <a:gd name="T114" fmla="*/ 118 w 673"/>
              <a:gd name="T115" fmla="*/ 543 h 543"/>
              <a:gd name="T116" fmla="*/ 188 w 673"/>
              <a:gd name="T117" fmla="*/ 469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73" h="543">
                <a:moveTo>
                  <a:pt x="450" y="426"/>
                </a:moveTo>
                <a:lnTo>
                  <a:pt x="450" y="426"/>
                </a:lnTo>
                <a:lnTo>
                  <a:pt x="436" y="428"/>
                </a:lnTo>
                <a:lnTo>
                  <a:pt x="423" y="430"/>
                </a:lnTo>
                <a:lnTo>
                  <a:pt x="409" y="432"/>
                </a:lnTo>
                <a:lnTo>
                  <a:pt x="397" y="432"/>
                </a:lnTo>
                <a:lnTo>
                  <a:pt x="386" y="431"/>
                </a:lnTo>
                <a:lnTo>
                  <a:pt x="375" y="430"/>
                </a:lnTo>
                <a:lnTo>
                  <a:pt x="364" y="429"/>
                </a:lnTo>
                <a:lnTo>
                  <a:pt x="355" y="427"/>
                </a:lnTo>
                <a:lnTo>
                  <a:pt x="346" y="424"/>
                </a:lnTo>
                <a:lnTo>
                  <a:pt x="338" y="421"/>
                </a:lnTo>
                <a:lnTo>
                  <a:pt x="332" y="418"/>
                </a:lnTo>
                <a:lnTo>
                  <a:pt x="325" y="414"/>
                </a:lnTo>
                <a:lnTo>
                  <a:pt x="321" y="411"/>
                </a:lnTo>
                <a:lnTo>
                  <a:pt x="317" y="407"/>
                </a:lnTo>
                <a:lnTo>
                  <a:pt x="315" y="404"/>
                </a:lnTo>
                <a:lnTo>
                  <a:pt x="313" y="400"/>
                </a:lnTo>
                <a:lnTo>
                  <a:pt x="313" y="397"/>
                </a:lnTo>
                <a:lnTo>
                  <a:pt x="313" y="394"/>
                </a:lnTo>
                <a:lnTo>
                  <a:pt x="314" y="391"/>
                </a:lnTo>
                <a:lnTo>
                  <a:pt x="315" y="389"/>
                </a:lnTo>
                <a:lnTo>
                  <a:pt x="317" y="386"/>
                </a:lnTo>
                <a:lnTo>
                  <a:pt x="319" y="385"/>
                </a:lnTo>
                <a:lnTo>
                  <a:pt x="322" y="383"/>
                </a:lnTo>
                <a:lnTo>
                  <a:pt x="325" y="382"/>
                </a:lnTo>
                <a:lnTo>
                  <a:pt x="330" y="381"/>
                </a:lnTo>
                <a:lnTo>
                  <a:pt x="335" y="382"/>
                </a:lnTo>
                <a:lnTo>
                  <a:pt x="341" y="382"/>
                </a:lnTo>
                <a:lnTo>
                  <a:pt x="348" y="382"/>
                </a:lnTo>
                <a:lnTo>
                  <a:pt x="362" y="385"/>
                </a:lnTo>
                <a:lnTo>
                  <a:pt x="377" y="388"/>
                </a:lnTo>
                <a:lnTo>
                  <a:pt x="392" y="391"/>
                </a:lnTo>
                <a:lnTo>
                  <a:pt x="405" y="394"/>
                </a:lnTo>
                <a:lnTo>
                  <a:pt x="416" y="395"/>
                </a:lnTo>
                <a:lnTo>
                  <a:pt x="420" y="396"/>
                </a:lnTo>
                <a:lnTo>
                  <a:pt x="425" y="395"/>
                </a:lnTo>
                <a:lnTo>
                  <a:pt x="428" y="394"/>
                </a:lnTo>
                <a:lnTo>
                  <a:pt x="430" y="392"/>
                </a:lnTo>
                <a:lnTo>
                  <a:pt x="430" y="391"/>
                </a:lnTo>
                <a:lnTo>
                  <a:pt x="431" y="389"/>
                </a:lnTo>
                <a:lnTo>
                  <a:pt x="430" y="385"/>
                </a:lnTo>
                <a:lnTo>
                  <a:pt x="430" y="382"/>
                </a:lnTo>
                <a:lnTo>
                  <a:pt x="428" y="378"/>
                </a:lnTo>
                <a:lnTo>
                  <a:pt x="424" y="370"/>
                </a:lnTo>
                <a:lnTo>
                  <a:pt x="419" y="362"/>
                </a:lnTo>
                <a:lnTo>
                  <a:pt x="414" y="354"/>
                </a:lnTo>
                <a:lnTo>
                  <a:pt x="403" y="338"/>
                </a:lnTo>
                <a:lnTo>
                  <a:pt x="399" y="331"/>
                </a:lnTo>
                <a:lnTo>
                  <a:pt x="398" y="328"/>
                </a:lnTo>
                <a:lnTo>
                  <a:pt x="397" y="325"/>
                </a:lnTo>
                <a:lnTo>
                  <a:pt x="397" y="322"/>
                </a:lnTo>
                <a:lnTo>
                  <a:pt x="397" y="321"/>
                </a:lnTo>
                <a:lnTo>
                  <a:pt x="398" y="320"/>
                </a:lnTo>
                <a:lnTo>
                  <a:pt x="400" y="319"/>
                </a:lnTo>
                <a:lnTo>
                  <a:pt x="401" y="318"/>
                </a:lnTo>
                <a:lnTo>
                  <a:pt x="406" y="316"/>
                </a:lnTo>
                <a:lnTo>
                  <a:pt x="417" y="314"/>
                </a:lnTo>
                <a:lnTo>
                  <a:pt x="430" y="312"/>
                </a:lnTo>
                <a:lnTo>
                  <a:pt x="456" y="311"/>
                </a:lnTo>
                <a:lnTo>
                  <a:pt x="482" y="308"/>
                </a:lnTo>
                <a:lnTo>
                  <a:pt x="493" y="307"/>
                </a:lnTo>
                <a:lnTo>
                  <a:pt x="502" y="306"/>
                </a:lnTo>
                <a:lnTo>
                  <a:pt x="505" y="305"/>
                </a:lnTo>
                <a:lnTo>
                  <a:pt x="507" y="304"/>
                </a:lnTo>
                <a:lnTo>
                  <a:pt x="508" y="303"/>
                </a:lnTo>
                <a:lnTo>
                  <a:pt x="509" y="301"/>
                </a:lnTo>
                <a:lnTo>
                  <a:pt x="510" y="300"/>
                </a:lnTo>
                <a:lnTo>
                  <a:pt x="510" y="298"/>
                </a:lnTo>
                <a:lnTo>
                  <a:pt x="510" y="295"/>
                </a:lnTo>
                <a:lnTo>
                  <a:pt x="509" y="293"/>
                </a:lnTo>
                <a:lnTo>
                  <a:pt x="508" y="291"/>
                </a:lnTo>
                <a:lnTo>
                  <a:pt x="505" y="286"/>
                </a:lnTo>
                <a:lnTo>
                  <a:pt x="500" y="283"/>
                </a:lnTo>
                <a:lnTo>
                  <a:pt x="494" y="277"/>
                </a:lnTo>
                <a:lnTo>
                  <a:pt x="488" y="273"/>
                </a:lnTo>
                <a:lnTo>
                  <a:pt x="481" y="269"/>
                </a:lnTo>
                <a:lnTo>
                  <a:pt x="466" y="260"/>
                </a:lnTo>
                <a:lnTo>
                  <a:pt x="450" y="252"/>
                </a:lnTo>
                <a:lnTo>
                  <a:pt x="436" y="244"/>
                </a:lnTo>
                <a:lnTo>
                  <a:pt x="431" y="241"/>
                </a:lnTo>
                <a:lnTo>
                  <a:pt x="426" y="237"/>
                </a:lnTo>
                <a:lnTo>
                  <a:pt x="423" y="234"/>
                </a:lnTo>
                <a:lnTo>
                  <a:pt x="422" y="232"/>
                </a:lnTo>
                <a:lnTo>
                  <a:pt x="422" y="230"/>
                </a:lnTo>
                <a:lnTo>
                  <a:pt x="423" y="229"/>
                </a:lnTo>
                <a:lnTo>
                  <a:pt x="424" y="226"/>
                </a:lnTo>
                <a:lnTo>
                  <a:pt x="428" y="222"/>
                </a:lnTo>
                <a:lnTo>
                  <a:pt x="433" y="218"/>
                </a:lnTo>
                <a:lnTo>
                  <a:pt x="446" y="209"/>
                </a:lnTo>
                <a:lnTo>
                  <a:pt x="461" y="200"/>
                </a:lnTo>
                <a:lnTo>
                  <a:pt x="475" y="189"/>
                </a:lnTo>
                <a:lnTo>
                  <a:pt x="481" y="184"/>
                </a:lnTo>
                <a:lnTo>
                  <a:pt x="487" y="180"/>
                </a:lnTo>
                <a:lnTo>
                  <a:pt x="491" y="175"/>
                </a:lnTo>
                <a:lnTo>
                  <a:pt x="495" y="170"/>
                </a:lnTo>
                <a:lnTo>
                  <a:pt x="496" y="168"/>
                </a:lnTo>
                <a:lnTo>
                  <a:pt x="497" y="166"/>
                </a:lnTo>
                <a:lnTo>
                  <a:pt x="497" y="163"/>
                </a:lnTo>
                <a:lnTo>
                  <a:pt x="497" y="162"/>
                </a:lnTo>
                <a:lnTo>
                  <a:pt x="496" y="160"/>
                </a:lnTo>
                <a:lnTo>
                  <a:pt x="494" y="159"/>
                </a:lnTo>
                <a:lnTo>
                  <a:pt x="493" y="158"/>
                </a:lnTo>
                <a:lnTo>
                  <a:pt x="491" y="156"/>
                </a:lnTo>
                <a:lnTo>
                  <a:pt x="484" y="156"/>
                </a:lnTo>
                <a:lnTo>
                  <a:pt x="476" y="156"/>
                </a:lnTo>
                <a:lnTo>
                  <a:pt x="467" y="157"/>
                </a:lnTo>
                <a:lnTo>
                  <a:pt x="457" y="159"/>
                </a:lnTo>
                <a:lnTo>
                  <a:pt x="435" y="162"/>
                </a:lnTo>
                <a:lnTo>
                  <a:pt x="414" y="166"/>
                </a:lnTo>
                <a:lnTo>
                  <a:pt x="403" y="168"/>
                </a:lnTo>
                <a:lnTo>
                  <a:pt x="394" y="169"/>
                </a:lnTo>
                <a:lnTo>
                  <a:pt x="386" y="169"/>
                </a:lnTo>
                <a:lnTo>
                  <a:pt x="380" y="168"/>
                </a:lnTo>
                <a:lnTo>
                  <a:pt x="378" y="168"/>
                </a:lnTo>
                <a:lnTo>
                  <a:pt x="376" y="166"/>
                </a:lnTo>
                <a:lnTo>
                  <a:pt x="374" y="166"/>
                </a:lnTo>
                <a:lnTo>
                  <a:pt x="374" y="163"/>
                </a:lnTo>
                <a:lnTo>
                  <a:pt x="373" y="161"/>
                </a:lnTo>
                <a:lnTo>
                  <a:pt x="373" y="158"/>
                </a:lnTo>
                <a:lnTo>
                  <a:pt x="374" y="150"/>
                </a:lnTo>
                <a:lnTo>
                  <a:pt x="376" y="143"/>
                </a:lnTo>
                <a:lnTo>
                  <a:pt x="379" y="135"/>
                </a:lnTo>
                <a:lnTo>
                  <a:pt x="381" y="127"/>
                </a:lnTo>
                <a:lnTo>
                  <a:pt x="383" y="120"/>
                </a:lnTo>
                <a:lnTo>
                  <a:pt x="385" y="113"/>
                </a:lnTo>
                <a:lnTo>
                  <a:pt x="385" y="111"/>
                </a:lnTo>
                <a:lnTo>
                  <a:pt x="385" y="108"/>
                </a:lnTo>
                <a:lnTo>
                  <a:pt x="384" y="107"/>
                </a:lnTo>
                <a:lnTo>
                  <a:pt x="383" y="105"/>
                </a:lnTo>
                <a:lnTo>
                  <a:pt x="382" y="105"/>
                </a:lnTo>
                <a:lnTo>
                  <a:pt x="380" y="104"/>
                </a:lnTo>
                <a:lnTo>
                  <a:pt x="378" y="103"/>
                </a:lnTo>
                <a:lnTo>
                  <a:pt x="377" y="103"/>
                </a:lnTo>
                <a:lnTo>
                  <a:pt x="371" y="104"/>
                </a:lnTo>
                <a:lnTo>
                  <a:pt x="366" y="106"/>
                </a:lnTo>
                <a:lnTo>
                  <a:pt x="358" y="110"/>
                </a:lnTo>
                <a:lnTo>
                  <a:pt x="336" y="122"/>
                </a:lnTo>
                <a:lnTo>
                  <a:pt x="325" y="128"/>
                </a:lnTo>
                <a:lnTo>
                  <a:pt x="313" y="135"/>
                </a:lnTo>
                <a:lnTo>
                  <a:pt x="303" y="139"/>
                </a:lnTo>
                <a:lnTo>
                  <a:pt x="298" y="141"/>
                </a:lnTo>
                <a:lnTo>
                  <a:pt x="293" y="143"/>
                </a:lnTo>
                <a:lnTo>
                  <a:pt x="289" y="143"/>
                </a:lnTo>
                <a:lnTo>
                  <a:pt x="285" y="144"/>
                </a:lnTo>
                <a:lnTo>
                  <a:pt x="281" y="144"/>
                </a:lnTo>
                <a:lnTo>
                  <a:pt x="277" y="143"/>
                </a:lnTo>
                <a:lnTo>
                  <a:pt x="273" y="142"/>
                </a:lnTo>
                <a:lnTo>
                  <a:pt x="270" y="140"/>
                </a:lnTo>
                <a:lnTo>
                  <a:pt x="267" y="136"/>
                </a:lnTo>
                <a:lnTo>
                  <a:pt x="266" y="132"/>
                </a:lnTo>
                <a:lnTo>
                  <a:pt x="265" y="127"/>
                </a:lnTo>
                <a:lnTo>
                  <a:pt x="266" y="123"/>
                </a:lnTo>
                <a:lnTo>
                  <a:pt x="267" y="118"/>
                </a:lnTo>
                <a:lnTo>
                  <a:pt x="269" y="113"/>
                </a:lnTo>
                <a:lnTo>
                  <a:pt x="272" y="108"/>
                </a:lnTo>
                <a:lnTo>
                  <a:pt x="276" y="102"/>
                </a:lnTo>
                <a:lnTo>
                  <a:pt x="281" y="97"/>
                </a:lnTo>
                <a:lnTo>
                  <a:pt x="287" y="91"/>
                </a:lnTo>
                <a:lnTo>
                  <a:pt x="294" y="87"/>
                </a:lnTo>
                <a:lnTo>
                  <a:pt x="301" y="82"/>
                </a:lnTo>
                <a:lnTo>
                  <a:pt x="309" y="77"/>
                </a:lnTo>
                <a:lnTo>
                  <a:pt x="318" y="72"/>
                </a:lnTo>
                <a:lnTo>
                  <a:pt x="328" y="69"/>
                </a:lnTo>
                <a:lnTo>
                  <a:pt x="338" y="64"/>
                </a:lnTo>
                <a:lnTo>
                  <a:pt x="350" y="61"/>
                </a:lnTo>
                <a:lnTo>
                  <a:pt x="362" y="58"/>
                </a:lnTo>
                <a:lnTo>
                  <a:pt x="372" y="56"/>
                </a:lnTo>
                <a:lnTo>
                  <a:pt x="381" y="55"/>
                </a:lnTo>
                <a:lnTo>
                  <a:pt x="391" y="54"/>
                </a:lnTo>
                <a:lnTo>
                  <a:pt x="400" y="52"/>
                </a:lnTo>
                <a:lnTo>
                  <a:pt x="409" y="52"/>
                </a:lnTo>
                <a:lnTo>
                  <a:pt x="419" y="53"/>
                </a:lnTo>
                <a:lnTo>
                  <a:pt x="427" y="53"/>
                </a:lnTo>
                <a:lnTo>
                  <a:pt x="436" y="54"/>
                </a:lnTo>
                <a:lnTo>
                  <a:pt x="444" y="56"/>
                </a:lnTo>
                <a:lnTo>
                  <a:pt x="453" y="58"/>
                </a:lnTo>
                <a:lnTo>
                  <a:pt x="460" y="60"/>
                </a:lnTo>
                <a:lnTo>
                  <a:pt x="468" y="64"/>
                </a:lnTo>
                <a:lnTo>
                  <a:pt x="476" y="66"/>
                </a:lnTo>
                <a:lnTo>
                  <a:pt x="484" y="70"/>
                </a:lnTo>
                <a:lnTo>
                  <a:pt x="490" y="74"/>
                </a:lnTo>
                <a:lnTo>
                  <a:pt x="497" y="79"/>
                </a:lnTo>
                <a:lnTo>
                  <a:pt x="504" y="83"/>
                </a:lnTo>
                <a:lnTo>
                  <a:pt x="510" y="89"/>
                </a:lnTo>
                <a:lnTo>
                  <a:pt x="517" y="94"/>
                </a:lnTo>
                <a:lnTo>
                  <a:pt x="522" y="101"/>
                </a:lnTo>
                <a:lnTo>
                  <a:pt x="529" y="108"/>
                </a:lnTo>
                <a:lnTo>
                  <a:pt x="534" y="114"/>
                </a:lnTo>
                <a:lnTo>
                  <a:pt x="539" y="122"/>
                </a:lnTo>
                <a:lnTo>
                  <a:pt x="544" y="129"/>
                </a:lnTo>
                <a:lnTo>
                  <a:pt x="549" y="137"/>
                </a:lnTo>
                <a:lnTo>
                  <a:pt x="553" y="146"/>
                </a:lnTo>
                <a:lnTo>
                  <a:pt x="557" y="154"/>
                </a:lnTo>
                <a:lnTo>
                  <a:pt x="561" y="164"/>
                </a:lnTo>
                <a:lnTo>
                  <a:pt x="564" y="174"/>
                </a:lnTo>
                <a:lnTo>
                  <a:pt x="569" y="183"/>
                </a:lnTo>
                <a:lnTo>
                  <a:pt x="571" y="193"/>
                </a:lnTo>
                <a:lnTo>
                  <a:pt x="574" y="204"/>
                </a:lnTo>
                <a:lnTo>
                  <a:pt x="577" y="218"/>
                </a:lnTo>
                <a:lnTo>
                  <a:pt x="578" y="231"/>
                </a:lnTo>
                <a:lnTo>
                  <a:pt x="579" y="243"/>
                </a:lnTo>
                <a:lnTo>
                  <a:pt x="580" y="255"/>
                </a:lnTo>
                <a:lnTo>
                  <a:pt x="580" y="267"/>
                </a:lnTo>
                <a:lnTo>
                  <a:pt x="579" y="278"/>
                </a:lnTo>
                <a:lnTo>
                  <a:pt x="578" y="289"/>
                </a:lnTo>
                <a:lnTo>
                  <a:pt x="576" y="299"/>
                </a:lnTo>
                <a:lnTo>
                  <a:pt x="574" y="308"/>
                </a:lnTo>
                <a:lnTo>
                  <a:pt x="571" y="318"/>
                </a:lnTo>
                <a:lnTo>
                  <a:pt x="568" y="327"/>
                </a:lnTo>
                <a:lnTo>
                  <a:pt x="565" y="335"/>
                </a:lnTo>
                <a:lnTo>
                  <a:pt x="561" y="343"/>
                </a:lnTo>
                <a:lnTo>
                  <a:pt x="556" y="351"/>
                </a:lnTo>
                <a:lnTo>
                  <a:pt x="551" y="358"/>
                </a:lnTo>
                <a:lnTo>
                  <a:pt x="546" y="365"/>
                </a:lnTo>
                <a:lnTo>
                  <a:pt x="541" y="371"/>
                </a:lnTo>
                <a:lnTo>
                  <a:pt x="535" y="377"/>
                </a:lnTo>
                <a:lnTo>
                  <a:pt x="529" y="383"/>
                </a:lnTo>
                <a:lnTo>
                  <a:pt x="524" y="389"/>
                </a:lnTo>
                <a:lnTo>
                  <a:pt x="517" y="393"/>
                </a:lnTo>
                <a:lnTo>
                  <a:pt x="511" y="398"/>
                </a:lnTo>
                <a:lnTo>
                  <a:pt x="499" y="406"/>
                </a:lnTo>
                <a:lnTo>
                  <a:pt x="486" y="413"/>
                </a:lnTo>
                <a:lnTo>
                  <a:pt x="473" y="419"/>
                </a:lnTo>
                <a:lnTo>
                  <a:pt x="462" y="423"/>
                </a:lnTo>
                <a:lnTo>
                  <a:pt x="450" y="426"/>
                </a:lnTo>
                <a:close/>
                <a:moveTo>
                  <a:pt x="197" y="280"/>
                </a:moveTo>
                <a:lnTo>
                  <a:pt x="197" y="280"/>
                </a:lnTo>
                <a:lnTo>
                  <a:pt x="195" y="278"/>
                </a:lnTo>
                <a:lnTo>
                  <a:pt x="193" y="276"/>
                </a:lnTo>
                <a:lnTo>
                  <a:pt x="191" y="274"/>
                </a:lnTo>
                <a:lnTo>
                  <a:pt x="187" y="272"/>
                </a:lnTo>
                <a:lnTo>
                  <a:pt x="179" y="268"/>
                </a:lnTo>
                <a:lnTo>
                  <a:pt x="170" y="263"/>
                </a:lnTo>
                <a:lnTo>
                  <a:pt x="162" y="259"/>
                </a:lnTo>
                <a:lnTo>
                  <a:pt x="154" y="255"/>
                </a:lnTo>
                <a:lnTo>
                  <a:pt x="150" y="252"/>
                </a:lnTo>
                <a:lnTo>
                  <a:pt x="147" y="250"/>
                </a:lnTo>
                <a:lnTo>
                  <a:pt x="146" y="248"/>
                </a:lnTo>
                <a:lnTo>
                  <a:pt x="144" y="245"/>
                </a:lnTo>
                <a:lnTo>
                  <a:pt x="144" y="243"/>
                </a:lnTo>
                <a:lnTo>
                  <a:pt x="146" y="242"/>
                </a:lnTo>
                <a:lnTo>
                  <a:pt x="147" y="241"/>
                </a:lnTo>
                <a:lnTo>
                  <a:pt x="149" y="241"/>
                </a:lnTo>
                <a:lnTo>
                  <a:pt x="159" y="239"/>
                </a:lnTo>
                <a:lnTo>
                  <a:pt x="172" y="238"/>
                </a:lnTo>
                <a:lnTo>
                  <a:pt x="185" y="236"/>
                </a:lnTo>
                <a:lnTo>
                  <a:pt x="199" y="234"/>
                </a:lnTo>
                <a:lnTo>
                  <a:pt x="200" y="233"/>
                </a:lnTo>
                <a:lnTo>
                  <a:pt x="201" y="232"/>
                </a:lnTo>
                <a:lnTo>
                  <a:pt x="203" y="230"/>
                </a:lnTo>
                <a:lnTo>
                  <a:pt x="203" y="227"/>
                </a:lnTo>
                <a:lnTo>
                  <a:pt x="205" y="223"/>
                </a:lnTo>
                <a:lnTo>
                  <a:pt x="206" y="213"/>
                </a:lnTo>
                <a:lnTo>
                  <a:pt x="206" y="202"/>
                </a:lnTo>
                <a:lnTo>
                  <a:pt x="206" y="191"/>
                </a:lnTo>
                <a:lnTo>
                  <a:pt x="207" y="182"/>
                </a:lnTo>
                <a:lnTo>
                  <a:pt x="208" y="178"/>
                </a:lnTo>
                <a:lnTo>
                  <a:pt x="208" y="174"/>
                </a:lnTo>
                <a:lnTo>
                  <a:pt x="210" y="172"/>
                </a:lnTo>
                <a:lnTo>
                  <a:pt x="212" y="171"/>
                </a:lnTo>
                <a:lnTo>
                  <a:pt x="213" y="171"/>
                </a:lnTo>
                <a:lnTo>
                  <a:pt x="215" y="172"/>
                </a:lnTo>
                <a:lnTo>
                  <a:pt x="220" y="178"/>
                </a:lnTo>
                <a:lnTo>
                  <a:pt x="226" y="186"/>
                </a:lnTo>
                <a:lnTo>
                  <a:pt x="232" y="195"/>
                </a:lnTo>
                <a:lnTo>
                  <a:pt x="239" y="204"/>
                </a:lnTo>
                <a:lnTo>
                  <a:pt x="245" y="211"/>
                </a:lnTo>
                <a:lnTo>
                  <a:pt x="248" y="214"/>
                </a:lnTo>
                <a:lnTo>
                  <a:pt x="252" y="216"/>
                </a:lnTo>
                <a:lnTo>
                  <a:pt x="254" y="217"/>
                </a:lnTo>
                <a:lnTo>
                  <a:pt x="256" y="217"/>
                </a:lnTo>
                <a:lnTo>
                  <a:pt x="262" y="215"/>
                </a:lnTo>
                <a:lnTo>
                  <a:pt x="268" y="212"/>
                </a:lnTo>
                <a:lnTo>
                  <a:pt x="274" y="208"/>
                </a:lnTo>
                <a:lnTo>
                  <a:pt x="281" y="204"/>
                </a:lnTo>
                <a:lnTo>
                  <a:pt x="293" y="195"/>
                </a:lnTo>
                <a:lnTo>
                  <a:pt x="299" y="192"/>
                </a:lnTo>
                <a:lnTo>
                  <a:pt x="303" y="191"/>
                </a:lnTo>
                <a:lnTo>
                  <a:pt x="304" y="191"/>
                </a:lnTo>
                <a:lnTo>
                  <a:pt x="306" y="191"/>
                </a:lnTo>
                <a:lnTo>
                  <a:pt x="307" y="192"/>
                </a:lnTo>
                <a:lnTo>
                  <a:pt x="308" y="192"/>
                </a:lnTo>
                <a:lnTo>
                  <a:pt x="308" y="194"/>
                </a:lnTo>
                <a:lnTo>
                  <a:pt x="308" y="196"/>
                </a:lnTo>
                <a:lnTo>
                  <a:pt x="305" y="202"/>
                </a:lnTo>
                <a:lnTo>
                  <a:pt x="299" y="217"/>
                </a:lnTo>
                <a:lnTo>
                  <a:pt x="296" y="225"/>
                </a:lnTo>
                <a:lnTo>
                  <a:pt x="293" y="232"/>
                </a:lnTo>
                <a:lnTo>
                  <a:pt x="291" y="238"/>
                </a:lnTo>
                <a:lnTo>
                  <a:pt x="291" y="240"/>
                </a:lnTo>
                <a:lnTo>
                  <a:pt x="291" y="242"/>
                </a:lnTo>
                <a:lnTo>
                  <a:pt x="292" y="243"/>
                </a:lnTo>
                <a:lnTo>
                  <a:pt x="295" y="245"/>
                </a:lnTo>
                <a:lnTo>
                  <a:pt x="298" y="245"/>
                </a:lnTo>
                <a:lnTo>
                  <a:pt x="302" y="246"/>
                </a:lnTo>
                <a:lnTo>
                  <a:pt x="312" y="248"/>
                </a:lnTo>
                <a:lnTo>
                  <a:pt x="324" y="249"/>
                </a:lnTo>
                <a:lnTo>
                  <a:pt x="336" y="250"/>
                </a:lnTo>
                <a:lnTo>
                  <a:pt x="347" y="252"/>
                </a:lnTo>
                <a:lnTo>
                  <a:pt x="351" y="252"/>
                </a:lnTo>
                <a:lnTo>
                  <a:pt x="354" y="253"/>
                </a:lnTo>
                <a:lnTo>
                  <a:pt x="357" y="255"/>
                </a:lnTo>
                <a:lnTo>
                  <a:pt x="358" y="256"/>
                </a:lnTo>
                <a:lnTo>
                  <a:pt x="358" y="257"/>
                </a:lnTo>
                <a:lnTo>
                  <a:pt x="358" y="258"/>
                </a:lnTo>
                <a:lnTo>
                  <a:pt x="356" y="261"/>
                </a:lnTo>
                <a:lnTo>
                  <a:pt x="353" y="262"/>
                </a:lnTo>
                <a:lnTo>
                  <a:pt x="350" y="264"/>
                </a:lnTo>
                <a:lnTo>
                  <a:pt x="340" y="269"/>
                </a:lnTo>
                <a:lnTo>
                  <a:pt x="330" y="273"/>
                </a:lnTo>
                <a:lnTo>
                  <a:pt x="318" y="277"/>
                </a:lnTo>
                <a:lnTo>
                  <a:pt x="309" y="281"/>
                </a:lnTo>
                <a:lnTo>
                  <a:pt x="305" y="283"/>
                </a:lnTo>
                <a:lnTo>
                  <a:pt x="303" y="285"/>
                </a:lnTo>
                <a:lnTo>
                  <a:pt x="302" y="287"/>
                </a:lnTo>
                <a:lnTo>
                  <a:pt x="301" y="288"/>
                </a:lnTo>
                <a:lnTo>
                  <a:pt x="301" y="289"/>
                </a:lnTo>
                <a:lnTo>
                  <a:pt x="302" y="290"/>
                </a:lnTo>
                <a:lnTo>
                  <a:pt x="302" y="292"/>
                </a:lnTo>
                <a:lnTo>
                  <a:pt x="307" y="296"/>
                </a:lnTo>
                <a:lnTo>
                  <a:pt x="317" y="308"/>
                </a:lnTo>
                <a:lnTo>
                  <a:pt x="323" y="313"/>
                </a:lnTo>
                <a:lnTo>
                  <a:pt x="328" y="319"/>
                </a:lnTo>
                <a:lnTo>
                  <a:pt x="332" y="324"/>
                </a:lnTo>
                <a:lnTo>
                  <a:pt x="333" y="327"/>
                </a:lnTo>
                <a:lnTo>
                  <a:pt x="333" y="328"/>
                </a:lnTo>
                <a:lnTo>
                  <a:pt x="334" y="330"/>
                </a:lnTo>
                <a:lnTo>
                  <a:pt x="333" y="331"/>
                </a:lnTo>
                <a:lnTo>
                  <a:pt x="332" y="332"/>
                </a:lnTo>
                <a:lnTo>
                  <a:pt x="331" y="332"/>
                </a:lnTo>
                <a:lnTo>
                  <a:pt x="327" y="332"/>
                </a:lnTo>
                <a:lnTo>
                  <a:pt x="320" y="332"/>
                </a:lnTo>
                <a:lnTo>
                  <a:pt x="305" y="331"/>
                </a:lnTo>
                <a:lnTo>
                  <a:pt x="288" y="330"/>
                </a:lnTo>
                <a:lnTo>
                  <a:pt x="282" y="329"/>
                </a:lnTo>
                <a:lnTo>
                  <a:pt x="276" y="329"/>
                </a:lnTo>
                <a:lnTo>
                  <a:pt x="274" y="331"/>
                </a:lnTo>
                <a:lnTo>
                  <a:pt x="272" y="333"/>
                </a:lnTo>
                <a:lnTo>
                  <a:pt x="270" y="336"/>
                </a:lnTo>
                <a:lnTo>
                  <a:pt x="268" y="339"/>
                </a:lnTo>
                <a:lnTo>
                  <a:pt x="264" y="347"/>
                </a:lnTo>
                <a:lnTo>
                  <a:pt x="260" y="355"/>
                </a:lnTo>
                <a:lnTo>
                  <a:pt x="256" y="364"/>
                </a:lnTo>
                <a:lnTo>
                  <a:pt x="253" y="372"/>
                </a:lnTo>
                <a:lnTo>
                  <a:pt x="251" y="375"/>
                </a:lnTo>
                <a:lnTo>
                  <a:pt x="249" y="378"/>
                </a:lnTo>
                <a:lnTo>
                  <a:pt x="248" y="380"/>
                </a:lnTo>
                <a:lnTo>
                  <a:pt x="245" y="380"/>
                </a:lnTo>
                <a:lnTo>
                  <a:pt x="244" y="380"/>
                </a:lnTo>
                <a:lnTo>
                  <a:pt x="243" y="380"/>
                </a:lnTo>
                <a:lnTo>
                  <a:pt x="241" y="378"/>
                </a:lnTo>
                <a:lnTo>
                  <a:pt x="239" y="376"/>
                </a:lnTo>
                <a:lnTo>
                  <a:pt x="238" y="372"/>
                </a:lnTo>
                <a:lnTo>
                  <a:pt x="226" y="332"/>
                </a:lnTo>
                <a:lnTo>
                  <a:pt x="225" y="330"/>
                </a:lnTo>
                <a:lnTo>
                  <a:pt x="224" y="327"/>
                </a:lnTo>
                <a:lnTo>
                  <a:pt x="222" y="327"/>
                </a:lnTo>
                <a:lnTo>
                  <a:pt x="221" y="326"/>
                </a:lnTo>
                <a:lnTo>
                  <a:pt x="219" y="326"/>
                </a:lnTo>
                <a:lnTo>
                  <a:pt x="218" y="326"/>
                </a:lnTo>
                <a:lnTo>
                  <a:pt x="192" y="331"/>
                </a:lnTo>
                <a:lnTo>
                  <a:pt x="172" y="336"/>
                </a:lnTo>
                <a:lnTo>
                  <a:pt x="169" y="336"/>
                </a:lnTo>
                <a:lnTo>
                  <a:pt x="166" y="336"/>
                </a:lnTo>
                <a:lnTo>
                  <a:pt x="164" y="336"/>
                </a:lnTo>
                <a:lnTo>
                  <a:pt x="164" y="334"/>
                </a:lnTo>
                <a:lnTo>
                  <a:pt x="164" y="332"/>
                </a:lnTo>
                <a:lnTo>
                  <a:pt x="165" y="330"/>
                </a:lnTo>
                <a:lnTo>
                  <a:pt x="168" y="323"/>
                </a:lnTo>
                <a:lnTo>
                  <a:pt x="174" y="316"/>
                </a:lnTo>
                <a:lnTo>
                  <a:pt x="180" y="308"/>
                </a:lnTo>
                <a:lnTo>
                  <a:pt x="186" y="299"/>
                </a:lnTo>
                <a:lnTo>
                  <a:pt x="192" y="291"/>
                </a:lnTo>
                <a:lnTo>
                  <a:pt x="195" y="284"/>
                </a:lnTo>
                <a:lnTo>
                  <a:pt x="196" y="282"/>
                </a:lnTo>
                <a:lnTo>
                  <a:pt x="197" y="280"/>
                </a:lnTo>
                <a:close/>
                <a:moveTo>
                  <a:pt x="204" y="454"/>
                </a:moveTo>
                <a:lnTo>
                  <a:pt x="204" y="454"/>
                </a:lnTo>
                <a:lnTo>
                  <a:pt x="207" y="454"/>
                </a:lnTo>
                <a:lnTo>
                  <a:pt x="210" y="455"/>
                </a:lnTo>
                <a:lnTo>
                  <a:pt x="213" y="457"/>
                </a:lnTo>
                <a:lnTo>
                  <a:pt x="216" y="459"/>
                </a:lnTo>
                <a:lnTo>
                  <a:pt x="218" y="462"/>
                </a:lnTo>
                <a:lnTo>
                  <a:pt x="221" y="465"/>
                </a:lnTo>
                <a:lnTo>
                  <a:pt x="226" y="473"/>
                </a:lnTo>
                <a:lnTo>
                  <a:pt x="231" y="483"/>
                </a:lnTo>
                <a:lnTo>
                  <a:pt x="235" y="493"/>
                </a:lnTo>
                <a:lnTo>
                  <a:pt x="242" y="513"/>
                </a:lnTo>
                <a:lnTo>
                  <a:pt x="245" y="519"/>
                </a:lnTo>
                <a:lnTo>
                  <a:pt x="247" y="521"/>
                </a:lnTo>
                <a:lnTo>
                  <a:pt x="248" y="523"/>
                </a:lnTo>
                <a:lnTo>
                  <a:pt x="249" y="523"/>
                </a:lnTo>
                <a:lnTo>
                  <a:pt x="251" y="524"/>
                </a:lnTo>
                <a:lnTo>
                  <a:pt x="254" y="523"/>
                </a:lnTo>
                <a:lnTo>
                  <a:pt x="257" y="522"/>
                </a:lnTo>
                <a:lnTo>
                  <a:pt x="260" y="520"/>
                </a:lnTo>
                <a:lnTo>
                  <a:pt x="262" y="517"/>
                </a:lnTo>
                <a:lnTo>
                  <a:pt x="264" y="513"/>
                </a:lnTo>
                <a:lnTo>
                  <a:pt x="268" y="505"/>
                </a:lnTo>
                <a:lnTo>
                  <a:pt x="273" y="494"/>
                </a:lnTo>
                <a:lnTo>
                  <a:pt x="277" y="484"/>
                </a:lnTo>
                <a:lnTo>
                  <a:pt x="281" y="475"/>
                </a:lnTo>
                <a:lnTo>
                  <a:pt x="284" y="472"/>
                </a:lnTo>
                <a:lnTo>
                  <a:pt x="286" y="469"/>
                </a:lnTo>
                <a:lnTo>
                  <a:pt x="288" y="467"/>
                </a:lnTo>
                <a:lnTo>
                  <a:pt x="291" y="466"/>
                </a:lnTo>
                <a:lnTo>
                  <a:pt x="295" y="466"/>
                </a:lnTo>
                <a:lnTo>
                  <a:pt x="300" y="466"/>
                </a:lnTo>
                <a:lnTo>
                  <a:pt x="307" y="467"/>
                </a:lnTo>
                <a:lnTo>
                  <a:pt x="315" y="469"/>
                </a:lnTo>
                <a:lnTo>
                  <a:pt x="332" y="474"/>
                </a:lnTo>
                <a:lnTo>
                  <a:pt x="353" y="479"/>
                </a:lnTo>
                <a:lnTo>
                  <a:pt x="365" y="482"/>
                </a:lnTo>
                <a:lnTo>
                  <a:pt x="379" y="484"/>
                </a:lnTo>
                <a:lnTo>
                  <a:pt x="392" y="486"/>
                </a:lnTo>
                <a:lnTo>
                  <a:pt x="406" y="487"/>
                </a:lnTo>
                <a:lnTo>
                  <a:pt x="420" y="487"/>
                </a:lnTo>
                <a:lnTo>
                  <a:pt x="436" y="486"/>
                </a:lnTo>
                <a:lnTo>
                  <a:pt x="453" y="485"/>
                </a:lnTo>
                <a:lnTo>
                  <a:pt x="470" y="481"/>
                </a:lnTo>
                <a:lnTo>
                  <a:pt x="481" y="478"/>
                </a:lnTo>
                <a:lnTo>
                  <a:pt x="493" y="475"/>
                </a:lnTo>
                <a:lnTo>
                  <a:pt x="505" y="471"/>
                </a:lnTo>
                <a:lnTo>
                  <a:pt x="517" y="466"/>
                </a:lnTo>
                <a:lnTo>
                  <a:pt x="528" y="461"/>
                </a:lnTo>
                <a:lnTo>
                  <a:pt x="539" y="456"/>
                </a:lnTo>
                <a:lnTo>
                  <a:pt x="549" y="450"/>
                </a:lnTo>
                <a:lnTo>
                  <a:pt x="559" y="444"/>
                </a:lnTo>
                <a:lnTo>
                  <a:pt x="570" y="437"/>
                </a:lnTo>
                <a:lnTo>
                  <a:pt x="580" y="430"/>
                </a:lnTo>
                <a:lnTo>
                  <a:pt x="589" y="422"/>
                </a:lnTo>
                <a:lnTo>
                  <a:pt x="598" y="414"/>
                </a:lnTo>
                <a:lnTo>
                  <a:pt x="606" y="406"/>
                </a:lnTo>
                <a:lnTo>
                  <a:pt x="614" y="397"/>
                </a:lnTo>
                <a:lnTo>
                  <a:pt x="622" y="388"/>
                </a:lnTo>
                <a:lnTo>
                  <a:pt x="629" y="379"/>
                </a:lnTo>
                <a:lnTo>
                  <a:pt x="636" y="369"/>
                </a:lnTo>
                <a:lnTo>
                  <a:pt x="643" y="359"/>
                </a:lnTo>
                <a:lnTo>
                  <a:pt x="648" y="348"/>
                </a:lnTo>
                <a:lnTo>
                  <a:pt x="653" y="337"/>
                </a:lnTo>
                <a:lnTo>
                  <a:pt x="658" y="326"/>
                </a:lnTo>
                <a:lnTo>
                  <a:pt x="662" y="315"/>
                </a:lnTo>
                <a:lnTo>
                  <a:pt x="666" y="303"/>
                </a:lnTo>
                <a:lnTo>
                  <a:pt x="669" y="291"/>
                </a:lnTo>
                <a:lnTo>
                  <a:pt x="671" y="278"/>
                </a:lnTo>
                <a:lnTo>
                  <a:pt x="672" y="266"/>
                </a:lnTo>
                <a:lnTo>
                  <a:pt x="673" y="253"/>
                </a:lnTo>
                <a:lnTo>
                  <a:pt x="673" y="240"/>
                </a:lnTo>
                <a:lnTo>
                  <a:pt x="672" y="225"/>
                </a:lnTo>
                <a:lnTo>
                  <a:pt x="671" y="212"/>
                </a:lnTo>
                <a:lnTo>
                  <a:pt x="669" y="199"/>
                </a:lnTo>
                <a:lnTo>
                  <a:pt x="666" y="184"/>
                </a:lnTo>
                <a:lnTo>
                  <a:pt x="662" y="170"/>
                </a:lnTo>
                <a:lnTo>
                  <a:pt x="658" y="158"/>
                </a:lnTo>
                <a:lnTo>
                  <a:pt x="654" y="145"/>
                </a:lnTo>
                <a:lnTo>
                  <a:pt x="649" y="133"/>
                </a:lnTo>
                <a:lnTo>
                  <a:pt x="644" y="121"/>
                </a:lnTo>
                <a:lnTo>
                  <a:pt x="638" y="110"/>
                </a:lnTo>
                <a:lnTo>
                  <a:pt x="631" y="100"/>
                </a:lnTo>
                <a:lnTo>
                  <a:pt x="624" y="90"/>
                </a:lnTo>
                <a:lnTo>
                  <a:pt x="616" y="80"/>
                </a:lnTo>
                <a:lnTo>
                  <a:pt x="608" y="71"/>
                </a:lnTo>
                <a:lnTo>
                  <a:pt x="600" y="63"/>
                </a:lnTo>
                <a:lnTo>
                  <a:pt x="591" y="55"/>
                </a:lnTo>
                <a:lnTo>
                  <a:pt x="582" y="48"/>
                </a:lnTo>
                <a:lnTo>
                  <a:pt x="573" y="41"/>
                </a:lnTo>
                <a:lnTo>
                  <a:pt x="563" y="34"/>
                </a:lnTo>
                <a:lnTo>
                  <a:pt x="553" y="28"/>
                </a:lnTo>
                <a:lnTo>
                  <a:pt x="542" y="23"/>
                </a:lnTo>
                <a:lnTo>
                  <a:pt x="532" y="19"/>
                </a:lnTo>
                <a:lnTo>
                  <a:pt x="520" y="15"/>
                </a:lnTo>
                <a:lnTo>
                  <a:pt x="508" y="11"/>
                </a:lnTo>
                <a:lnTo>
                  <a:pt x="497" y="8"/>
                </a:lnTo>
                <a:lnTo>
                  <a:pt x="485" y="6"/>
                </a:lnTo>
                <a:lnTo>
                  <a:pt x="472" y="3"/>
                </a:lnTo>
                <a:lnTo>
                  <a:pt x="460" y="1"/>
                </a:lnTo>
                <a:lnTo>
                  <a:pt x="447" y="1"/>
                </a:lnTo>
                <a:lnTo>
                  <a:pt x="434" y="0"/>
                </a:lnTo>
                <a:lnTo>
                  <a:pt x="420" y="0"/>
                </a:lnTo>
                <a:lnTo>
                  <a:pt x="407" y="1"/>
                </a:lnTo>
                <a:lnTo>
                  <a:pt x="393" y="3"/>
                </a:lnTo>
                <a:lnTo>
                  <a:pt x="380" y="4"/>
                </a:lnTo>
                <a:lnTo>
                  <a:pt x="366" y="7"/>
                </a:lnTo>
                <a:lnTo>
                  <a:pt x="351" y="10"/>
                </a:lnTo>
                <a:lnTo>
                  <a:pt x="339" y="13"/>
                </a:lnTo>
                <a:lnTo>
                  <a:pt x="326" y="17"/>
                </a:lnTo>
                <a:lnTo>
                  <a:pt x="314" y="22"/>
                </a:lnTo>
                <a:lnTo>
                  <a:pt x="302" y="26"/>
                </a:lnTo>
                <a:lnTo>
                  <a:pt x="292" y="32"/>
                </a:lnTo>
                <a:lnTo>
                  <a:pt x="282" y="37"/>
                </a:lnTo>
                <a:lnTo>
                  <a:pt x="263" y="48"/>
                </a:lnTo>
                <a:lnTo>
                  <a:pt x="231" y="68"/>
                </a:lnTo>
                <a:lnTo>
                  <a:pt x="225" y="72"/>
                </a:lnTo>
                <a:lnTo>
                  <a:pt x="219" y="75"/>
                </a:lnTo>
                <a:lnTo>
                  <a:pt x="213" y="77"/>
                </a:lnTo>
                <a:lnTo>
                  <a:pt x="207" y="79"/>
                </a:lnTo>
                <a:lnTo>
                  <a:pt x="203" y="79"/>
                </a:lnTo>
                <a:lnTo>
                  <a:pt x="200" y="79"/>
                </a:lnTo>
                <a:lnTo>
                  <a:pt x="196" y="78"/>
                </a:lnTo>
                <a:lnTo>
                  <a:pt x="192" y="77"/>
                </a:lnTo>
                <a:lnTo>
                  <a:pt x="183" y="72"/>
                </a:lnTo>
                <a:lnTo>
                  <a:pt x="174" y="66"/>
                </a:lnTo>
                <a:lnTo>
                  <a:pt x="164" y="60"/>
                </a:lnTo>
                <a:lnTo>
                  <a:pt x="156" y="55"/>
                </a:lnTo>
                <a:lnTo>
                  <a:pt x="152" y="53"/>
                </a:lnTo>
                <a:lnTo>
                  <a:pt x="149" y="52"/>
                </a:lnTo>
                <a:lnTo>
                  <a:pt x="145" y="52"/>
                </a:lnTo>
                <a:lnTo>
                  <a:pt x="142" y="52"/>
                </a:lnTo>
                <a:lnTo>
                  <a:pt x="141" y="53"/>
                </a:lnTo>
                <a:lnTo>
                  <a:pt x="139" y="55"/>
                </a:lnTo>
                <a:lnTo>
                  <a:pt x="137" y="57"/>
                </a:lnTo>
                <a:lnTo>
                  <a:pt x="137" y="61"/>
                </a:lnTo>
                <a:lnTo>
                  <a:pt x="136" y="65"/>
                </a:lnTo>
                <a:lnTo>
                  <a:pt x="136" y="70"/>
                </a:lnTo>
                <a:lnTo>
                  <a:pt x="137" y="75"/>
                </a:lnTo>
                <a:lnTo>
                  <a:pt x="138" y="82"/>
                </a:lnTo>
                <a:lnTo>
                  <a:pt x="141" y="94"/>
                </a:lnTo>
                <a:lnTo>
                  <a:pt x="142" y="102"/>
                </a:lnTo>
                <a:lnTo>
                  <a:pt x="143" y="110"/>
                </a:lnTo>
                <a:lnTo>
                  <a:pt x="143" y="117"/>
                </a:lnTo>
                <a:lnTo>
                  <a:pt x="142" y="121"/>
                </a:lnTo>
                <a:lnTo>
                  <a:pt x="142" y="124"/>
                </a:lnTo>
                <a:lnTo>
                  <a:pt x="141" y="127"/>
                </a:lnTo>
                <a:lnTo>
                  <a:pt x="140" y="129"/>
                </a:lnTo>
                <a:lnTo>
                  <a:pt x="138" y="130"/>
                </a:lnTo>
                <a:lnTo>
                  <a:pt x="136" y="131"/>
                </a:lnTo>
                <a:lnTo>
                  <a:pt x="133" y="132"/>
                </a:lnTo>
                <a:lnTo>
                  <a:pt x="131" y="132"/>
                </a:lnTo>
                <a:lnTo>
                  <a:pt x="123" y="131"/>
                </a:lnTo>
                <a:lnTo>
                  <a:pt x="114" y="130"/>
                </a:lnTo>
                <a:lnTo>
                  <a:pt x="104" y="128"/>
                </a:lnTo>
                <a:lnTo>
                  <a:pt x="80" y="122"/>
                </a:lnTo>
                <a:lnTo>
                  <a:pt x="56" y="116"/>
                </a:lnTo>
                <a:lnTo>
                  <a:pt x="35" y="111"/>
                </a:lnTo>
                <a:lnTo>
                  <a:pt x="24" y="110"/>
                </a:lnTo>
                <a:lnTo>
                  <a:pt x="16" y="108"/>
                </a:lnTo>
                <a:lnTo>
                  <a:pt x="9" y="108"/>
                </a:lnTo>
                <a:lnTo>
                  <a:pt x="6" y="108"/>
                </a:lnTo>
                <a:lnTo>
                  <a:pt x="4" y="109"/>
                </a:lnTo>
                <a:lnTo>
                  <a:pt x="2" y="110"/>
                </a:lnTo>
                <a:lnTo>
                  <a:pt x="1" y="111"/>
                </a:lnTo>
                <a:lnTo>
                  <a:pt x="1" y="113"/>
                </a:lnTo>
                <a:lnTo>
                  <a:pt x="0" y="116"/>
                </a:lnTo>
                <a:lnTo>
                  <a:pt x="3" y="121"/>
                </a:lnTo>
                <a:lnTo>
                  <a:pt x="6" y="126"/>
                </a:lnTo>
                <a:lnTo>
                  <a:pt x="11" y="132"/>
                </a:lnTo>
                <a:lnTo>
                  <a:pt x="17" y="138"/>
                </a:lnTo>
                <a:lnTo>
                  <a:pt x="31" y="151"/>
                </a:lnTo>
                <a:lnTo>
                  <a:pt x="47" y="167"/>
                </a:lnTo>
                <a:lnTo>
                  <a:pt x="63" y="180"/>
                </a:lnTo>
                <a:lnTo>
                  <a:pt x="78" y="193"/>
                </a:lnTo>
                <a:lnTo>
                  <a:pt x="83" y="199"/>
                </a:lnTo>
                <a:lnTo>
                  <a:pt x="88" y="205"/>
                </a:lnTo>
                <a:lnTo>
                  <a:pt x="91" y="209"/>
                </a:lnTo>
                <a:lnTo>
                  <a:pt x="93" y="214"/>
                </a:lnTo>
                <a:lnTo>
                  <a:pt x="93" y="215"/>
                </a:lnTo>
                <a:lnTo>
                  <a:pt x="93" y="217"/>
                </a:lnTo>
                <a:lnTo>
                  <a:pt x="91" y="220"/>
                </a:lnTo>
                <a:lnTo>
                  <a:pt x="89" y="225"/>
                </a:lnTo>
                <a:lnTo>
                  <a:pt x="86" y="229"/>
                </a:lnTo>
                <a:lnTo>
                  <a:pt x="81" y="233"/>
                </a:lnTo>
                <a:lnTo>
                  <a:pt x="77" y="238"/>
                </a:lnTo>
                <a:lnTo>
                  <a:pt x="67" y="247"/>
                </a:lnTo>
                <a:lnTo>
                  <a:pt x="55" y="256"/>
                </a:lnTo>
                <a:lnTo>
                  <a:pt x="46" y="263"/>
                </a:lnTo>
                <a:lnTo>
                  <a:pt x="43" y="267"/>
                </a:lnTo>
                <a:lnTo>
                  <a:pt x="40" y="270"/>
                </a:lnTo>
                <a:lnTo>
                  <a:pt x="39" y="274"/>
                </a:lnTo>
                <a:lnTo>
                  <a:pt x="39" y="275"/>
                </a:lnTo>
                <a:lnTo>
                  <a:pt x="39" y="276"/>
                </a:lnTo>
                <a:lnTo>
                  <a:pt x="40" y="278"/>
                </a:lnTo>
                <a:lnTo>
                  <a:pt x="41" y="280"/>
                </a:lnTo>
                <a:lnTo>
                  <a:pt x="42" y="282"/>
                </a:lnTo>
                <a:lnTo>
                  <a:pt x="44" y="283"/>
                </a:lnTo>
                <a:lnTo>
                  <a:pt x="48" y="286"/>
                </a:lnTo>
                <a:lnTo>
                  <a:pt x="53" y="288"/>
                </a:lnTo>
                <a:lnTo>
                  <a:pt x="59" y="289"/>
                </a:lnTo>
                <a:lnTo>
                  <a:pt x="65" y="291"/>
                </a:lnTo>
                <a:lnTo>
                  <a:pt x="80" y="293"/>
                </a:lnTo>
                <a:lnTo>
                  <a:pt x="94" y="296"/>
                </a:lnTo>
                <a:lnTo>
                  <a:pt x="100" y="298"/>
                </a:lnTo>
                <a:lnTo>
                  <a:pt x="106" y="300"/>
                </a:lnTo>
                <a:lnTo>
                  <a:pt x="111" y="303"/>
                </a:lnTo>
                <a:lnTo>
                  <a:pt x="115" y="306"/>
                </a:lnTo>
                <a:lnTo>
                  <a:pt x="118" y="308"/>
                </a:lnTo>
                <a:lnTo>
                  <a:pt x="119" y="311"/>
                </a:lnTo>
                <a:lnTo>
                  <a:pt x="120" y="313"/>
                </a:lnTo>
                <a:lnTo>
                  <a:pt x="121" y="315"/>
                </a:lnTo>
                <a:lnTo>
                  <a:pt x="121" y="318"/>
                </a:lnTo>
                <a:lnTo>
                  <a:pt x="121" y="321"/>
                </a:lnTo>
                <a:lnTo>
                  <a:pt x="121" y="324"/>
                </a:lnTo>
                <a:lnTo>
                  <a:pt x="120" y="326"/>
                </a:lnTo>
                <a:lnTo>
                  <a:pt x="118" y="332"/>
                </a:lnTo>
                <a:lnTo>
                  <a:pt x="114" y="338"/>
                </a:lnTo>
                <a:lnTo>
                  <a:pt x="110" y="344"/>
                </a:lnTo>
                <a:lnTo>
                  <a:pt x="105" y="350"/>
                </a:lnTo>
                <a:lnTo>
                  <a:pt x="94" y="362"/>
                </a:lnTo>
                <a:lnTo>
                  <a:pt x="81" y="374"/>
                </a:lnTo>
                <a:lnTo>
                  <a:pt x="76" y="380"/>
                </a:lnTo>
                <a:lnTo>
                  <a:pt x="73" y="386"/>
                </a:lnTo>
                <a:lnTo>
                  <a:pt x="68" y="390"/>
                </a:lnTo>
                <a:lnTo>
                  <a:pt x="66" y="395"/>
                </a:lnTo>
                <a:lnTo>
                  <a:pt x="65" y="400"/>
                </a:lnTo>
                <a:lnTo>
                  <a:pt x="65" y="402"/>
                </a:lnTo>
                <a:lnTo>
                  <a:pt x="65" y="404"/>
                </a:lnTo>
                <a:lnTo>
                  <a:pt x="65" y="406"/>
                </a:lnTo>
                <a:lnTo>
                  <a:pt x="67" y="407"/>
                </a:lnTo>
                <a:lnTo>
                  <a:pt x="68" y="408"/>
                </a:lnTo>
                <a:lnTo>
                  <a:pt x="69" y="409"/>
                </a:lnTo>
                <a:lnTo>
                  <a:pt x="73" y="410"/>
                </a:lnTo>
                <a:lnTo>
                  <a:pt x="78" y="410"/>
                </a:lnTo>
                <a:lnTo>
                  <a:pt x="83" y="410"/>
                </a:lnTo>
                <a:lnTo>
                  <a:pt x="90" y="409"/>
                </a:lnTo>
                <a:lnTo>
                  <a:pt x="104" y="407"/>
                </a:lnTo>
                <a:lnTo>
                  <a:pt x="118" y="406"/>
                </a:lnTo>
                <a:lnTo>
                  <a:pt x="124" y="405"/>
                </a:lnTo>
                <a:lnTo>
                  <a:pt x="130" y="406"/>
                </a:lnTo>
                <a:lnTo>
                  <a:pt x="135" y="406"/>
                </a:lnTo>
                <a:lnTo>
                  <a:pt x="139" y="408"/>
                </a:lnTo>
                <a:lnTo>
                  <a:pt x="141" y="409"/>
                </a:lnTo>
                <a:lnTo>
                  <a:pt x="142" y="410"/>
                </a:lnTo>
                <a:lnTo>
                  <a:pt x="143" y="412"/>
                </a:lnTo>
                <a:lnTo>
                  <a:pt x="144" y="414"/>
                </a:lnTo>
                <a:lnTo>
                  <a:pt x="144" y="419"/>
                </a:lnTo>
                <a:lnTo>
                  <a:pt x="144" y="425"/>
                </a:lnTo>
                <a:lnTo>
                  <a:pt x="142" y="432"/>
                </a:lnTo>
                <a:lnTo>
                  <a:pt x="141" y="439"/>
                </a:lnTo>
                <a:lnTo>
                  <a:pt x="136" y="457"/>
                </a:lnTo>
                <a:lnTo>
                  <a:pt x="130" y="477"/>
                </a:lnTo>
                <a:lnTo>
                  <a:pt x="124" y="496"/>
                </a:lnTo>
                <a:lnTo>
                  <a:pt x="119" y="514"/>
                </a:lnTo>
                <a:lnTo>
                  <a:pt x="118" y="522"/>
                </a:lnTo>
                <a:lnTo>
                  <a:pt x="116" y="528"/>
                </a:lnTo>
                <a:lnTo>
                  <a:pt x="116" y="535"/>
                </a:lnTo>
                <a:lnTo>
                  <a:pt x="116" y="540"/>
                </a:lnTo>
                <a:lnTo>
                  <a:pt x="117" y="542"/>
                </a:lnTo>
                <a:lnTo>
                  <a:pt x="118" y="543"/>
                </a:lnTo>
                <a:lnTo>
                  <a:pt x="120" y="543"/>
                </a:lnTo>
                <a:lnTo>
                  <a:pt x="123" y="543"/>
                </a:lnTo>
                <a:lnTo>
                  <a:pt x="124" y="543"/>
                </a:lnTo>
                <a:lnTo>
                  <a:pt x="127" y="541"/>
                </a:lnTo>
                <a:lnTo>
                  <a:pt x="132" y="538"/>
                </a:lnTo>
                <a:lnTo>
                  <a:pt x="137" y="533"/>
                </a:lnTo>
                <a:lnTo>
                  <a:pt x="142" y="527"/>
                </a:lnTo>
                <a:lnTo>
                  <a:pt x="153" y="513"/>
                </a:lnTo>
                <a:lnTo>
                  <a:pt x="165" y="498"/>
                </a:lnTo>
                <a:lnTo>
                  <a:pt x="177" y="483"/>
                </a:lnTo>
                <a:lnTo>
                  <a:pt x="188" y="469"/>
                </a:lnTo>
                <a:lnTo>
                  <a:pt x="193" y="464"/>
                </a:lnTo>
                <a:lnTo>
                  <a:pt x="197" y="459"/>
                </a:lnTo>
                <a:lnTo>
                  <a:pt x="200" y="456"/>
                </a:lnTo>
                <a:lnTo>
                  <a:pt x="204" y="4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12" name="Freeform 12"/>
          <p:cNvSpPr>
            <a:spLocks/>
          </p:cNvSpPr>
          <p:nvPr userDrawn="1"/>
        </p:nvSpPr>
        <p:spPr bwMode="auto">
          <a:xfrm>
            <a:off x="3009117" y="2260602"/>
            <a:ext cx="684035" cy="885825"/>
          </a:xfrm>
          <a:custGeom>
            <a:avLst/>
            <a:gdLst>
              <a:gd name="T0" fmla="*/ 296 w 431"/>
              <a:gd name="T1" fmla="*/ 1 h 558"/>
              <a:gd name="T2" fmla="*/ 317 w 431"/>
              <a:gd name="T3" fmla="*/ 5 h 558"/>
              <a:gd name="T4" fmla="*/ 338 w 431"/>
              <a:gd name="T5" fmla="*/ 13 h 558"/>
              <a:gd name="T6" fmla="*/ 357 w 431"/>
              <a:gd name="T7" fmla="*/ 26 h 558"/>
              <a:gd name="T8" fmla="*/ 374 w 431"/>
              <a:gd name="T9" fmla="*/ 44 h 558"/>
              <a:gd name="T10" fmla="*/ 389 w 431"/>
              <a:gd name="T11" fmla="*/ 63 h 558"/>
              <a:gd name="T12" fmla="*/ 403 w 431"/>
              <a:gd name="T13" fmla="*/ 87 h 558"/>
              <a:gd name="T14" fmla="*/ 414 w 431"/>
              <a:gd name="T15" fmla="*/ 113 h 558"/>
              <a:gd name="T16" fmla="*/ 423 w 431"/>
              <a:gd name="T17" fmla="*/ 141 h 558"/>
              <a:gd name="T18" fmla="*/ 428 w 431"/>
              <a:gd name="T19" fmla="*/ 171 h 558"/>
              <a:gd name="T20" fmla="*/ 431 w 431"/>
              <a:gd name="T21" fmla="*/ 202 h 558"/>
              <a:gd name="T22" fmla="*/ 431 w 431"/>
              <a:gd name="T23" fmla="*/ 235 h 558"/>
              <a:gd name="T24" fmla="*/ 427 w 431"/>
              <a:gd name="T25" fmla="*/ 271 h 558"/>
              <a:gd name="T26" fmla="*/ 420 w 431"/>
              <a:gd name="T27" fmla="*/ 306 h 558"/>
              <a:gd name="T28" fmla="*/ 411 w 431"/>
              <a:gd name="T29" fmla="*/ 340 h 558"/>
              <a:gd name="T30" fmla="*/ 398 w 431"/>
              <a:gd name="T31" fmla="*/ 374 h 558"/>
              <a:gd name="T32" fmla="*/ 382 w 431"/>
              <a:gd name="T33" fmla="*/ 408 h 558"/>
              <a:gd name="T34" fmla="*/ 364 w 431"/>
              <a:gd name="T35" fmla="*/ 441 h 558"/>
              <a:gd name="T36" fmla="*/ 342 w 431"/>
              <a:gd name="T37" fmla="*/ 472 h 558"/>
              <a:gd name="T38" fmla="*/ 319 w 431"/>
              <a:gd name="T39" fmla="*/ 502 h 558"/>
              <a:gd name="T40" fmla="*/ 292 w 431"/>
              <a:gd name="T41" fmla="*/ 531 h 558"/>
              <a:gd name="T42" fmla="*/ 263 w 431"/>
              <a:gd name="T43" fmla="*/ 558 h 558"/>
              <a:gd name="T44" fmla="*/ 262 w 431"/>
              <a:gd name="T45" fmla="*/ 530 h 558"/>
              <a:gd name="T46" fmla="*/ 257 w 431"/>
              <a:gd name="T47" fmla="*/ 507 h 558"/>
              <a:gd name="T48" fmla="*/ 249 w 431"/>
              <a:gd name="T49" fmla="*/ 486 h 558"/>
              <a:gd name="T50" fmla="*/ 238 w 431"/>
              <a:gd name="T51" fmla="*/ 468 h 558"/>
              <a:gd name="T52" fmla="*/ 226 w 431"/>
              <a:gd name="T53" fmla="*/ 453 h 558"/>
              <a:gd name="T54" fmla="*/ 202 w 431"/>
              <a:gd name="T55" fmla="*/ 431 h 558"/>
              <a:gd name="T56" fmla="*/ 167 w 431"/>
              <a:gd name="T57" fmla="*/ 410 h 558"/>
              <a:gd name="T58" fmla="*/ 131 w 431"/>
              <a:gd name="T59" fmla="*/ 393 h 558"/>
              <a:gd name="T60" fmla="*/ 72 w 431"/>
              <a:gd name="T61" fmla="*/ 368 h 558"/>
              <a:gd name="T62" fmla="*/ 41 w 431"/>
              <a:gd name="T63" fmla="*/ 350 h 558"/>
              <a:gd name="T64" fmla="*/ 20 w 431"/>
              <a:gd name="T65" fmla="*/ 331 h 558"/>
              <a:gd name="T66" fmla="*/ 11 w 431"/>
              <a:gd name="T67" fmla="*/ 318 h 558"/>
              <a:gd name="T68" fmla="*/ 4 w 431"/>
              <a:gd name="T69" fmla="*/ 303 h 558"/>
              <a:gd name="T70" fmla="*/ 1 w 431"/>
              <a:gd name="T71" fmla="*/ 285 h 558"/>
              <a:gd name="T72" fmla="*/ 1 w 431"/>
              <a:gd name="T73" fmla="*/ 260 h 558"/>
              <a:gd name="T74" fmla="*/ 9 w 431"/>
              <a:gd name="T75" fmla="*/ 228 h 558"/>
              <a:gd name="T76" fmla="*/ 24 w 431"/>
              <a:gd name="T77" fmla="*/ 202 h 558"/>
              <a:gd name="T78" fmla="*/ 47 w 431"/>
              <a:gd name="T79" fmla="*/ 183 h 558"/>
              <a:gd name="T80" fmla="*/ 73 w 431"/>
              <a:gd name="T81" fmla="*/ 170 h 558"/>
              <a:gd name="T82" fmla="*/ 105 w 431"/>
              <a:gd name="T83" fmla="*/ 166 h 558"/>
              <a:gd name="T84" fmla="*/ 132 w 431"/>
              <a:gd name="T85" fmla="*/ 168 h 558"/>
              <a:gd name="T86" fmla="*/ 157 w 431"/>
              <a:gd name="T87" fmla="*/ 172 h 558"/>
              <a:gd name="T88" fmla="*/ 180 w 431"/>
              <a:gd name="T89" fmla="*/ 179 h 558"/>
              <a:gd name="T90" fmla="*/ 200 w 431"/>
              <a:gd name="T91" fmla="*/ 189 h 558"/>
              <a:gd name="T92" fmla="*/ 218 w 431"/>
              <a:gd name="T93" fmla="*/ 202 h 558"/>
              <a:gd name="T94" fmla="*/ 213 w 431"/>
              <a:gd name="T95" fmla="*/ 196 h 558"/>
              <a:gd name="T96" fmla="*/ 201 w 431"/>
              <a:gd name="T97" fmla="*/ 180 h 558"/>
              <a:gd name="T98" fmla="*/ 192 w 431"/>
              <a:gd name="T99" fmla="*/ 162 h 558"/>
              <a:gd name="T100" fmla="*/ 185 w 431"/>
              <a:gd name="T101" fmla="*/ 143 h 558"/>
              <a:gd name="T102" fmla="*/ 181 w 431"/>
              <a:gd name="T103" fmla="*/ 123 h 558"/>
              <a:gd name="T104" fmla="*/ 181 w 431"/>
              <a:gd name="T105" fmla="*/ 99 h 558"/>
              <a:gd name="T106" fmla="*/ 187 w 431"/>
              <a:gd name="T107" fmla="*/ 69 h 558"/>
              <a:gd name="T108" fmla="*/ 202 w 431"/>
              <a:gd name="T109" fmla="*/ 41 h 558"/>
              <a:gd name="T110" fmla="*/ 224 w 431"/>
              <a:gd name="T111" fmla="*/ 20 h 558"/>
              <a:gd name="T112" fmla="*/ 248 w 431"/>
              <a:gd name="T113" fmla="*/ 7 h 558"/>
              <a:gd name="T114" fmla="*/ 264 w 431"/>
              <a:gd name="T115" fmla="*/ 3 h 558"/>
              <a:gd name="T116" fmla="*/ 282 w 431"/>
              <a:gd name="T117" fmla="*/ 0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31" h="558">
                <a:moveTo>
                  <a:pt x="288" y="0"/>
                </a:moveTo>
                <a:lnTo>
                  <a:pt x="288" y="0"/>
                </a:lnTo>
                <a:lnTo>
                  <a:pt x="296" y="1"/>
                </a:lnTo>
                <a:lnTo>
                  <a:pt x="303" y="1"/>
                </a:lnTo>
                <a:lnTo>
                  <a:pt x="310" y="3"/>
                </a:lnTo>
                <a:lnTo>
                  <a:pt x="317" y="5"/>
                </a:lnTo>
                <a:lnTo>
                  <a:pt x="324" y="7"/>
                </a:lnTo>
                <a:lnTo>
                  <a:pt x="331" y="10"/>
                </a:lnTo>
                <a:lnTo>
                  <a:pt x="338" y="13"/>
                </a:lnTo>
                <a:lnTo>
                  <a:pt x="344" y="17"/>
                </a:lnTo>
                <a:lnTo>
                  <a:pt x="351" y="21"/>
                </a:lnTo>
                <a:lnTo>
                  <a:pt x="357" y="26"/>
                </a:lnTo>
                <a:lnTo>
                  <a:pt x="363" y="32"/>
                </a:lnTo>
                <a:lnTo>
                  <a:pt x="368" y="37"/>
                </a:lnTo>
                <a:lnTo>
                  <a:pt x="374" y="44"/>
                </a:lnTo>
                <a:lnTo>
                  <a:pt x="379" y="50"/>
                </a:lnTo>
                <a:lnTo>
                  <a:pt x="384" y="56"/>
                </a:lnTo>
                <a:lnTo>
                  <a:pt x="389" y="63"/>
                </a:lnTo>
                <a:lnTo>
                  <a:pt x="394" y="71"/>
                </a:lnTo>
                <a:lnTo>
                  <a:pt x="399" y="79"/>
                </a:lnTo>
                <a:lnTo>
                  <a:pt x="403" y="87"/>
                </a:lnTo>
                <a:lnTo>
                  <a:pt x="408" y="95"/>
                </a:lnTo>
                <a:lnTo>
                  <a:pt x="411" y="104"/>
                </a:lnTo>
                <a:lnTo>
                  <a:pt x="414" y="113"/>
                </a:lnTo>
                <a:lnTo>
                  <a:pt x="417" y="122"/>
                </a:lnTo>
                <a:lnTo>
                  <a:pt x="420" y="132"/>
                </a:lnTo>
                <a:lnTo>
                  <a:pt x="423" y="141"/>
                </a:lnTo>
                <a:lnTo>
                  <a:pt x="425" y="150"/>
                </a:lnTo>
                <a:lnTo>
                  <a:pt x="427" y="160"/>
                </a:lnTo>
                <a:lnTo>
                  <a:pt x="428" y="171"/>
                </a:lnTo>
                <a:lnTo>
                  <a:pt x="429" y="181"/>
                </a:lnTo>
                <a:lnTo>
                  <a:pt x="431" y="191"/>
                </a:lnTo>
                <a:lnTo>
                  <a:pt x="431" y="202"/>
                </a:lnTo>
                <a:lnTo>
                  <a:pt x="431" y="213"/>
                </a:lnTo>
                <a:lnTo>
                  <a:pt x="431" y="224"/>
                </a:lnTo>
                <a:lnTo>
                  <a:pt x="431" y="235"/>
                </a:lnTo>
                <a:lnTo>
                  <a:pt x="429" y="247"/>
                </a:lnTo>
                <a:lnTo>
                  <a:pt x="428" y="259"/>
                </a:lnTo>
                <a:lnTo>
                  <a:pt x="427" y="271"/>
                </a:lnTo>
                <a:lnTo>
                  <a:pt x="425" y="282"/>
                </a:lnTo>
                <a:lnTo>
                  <a:pt x="423" y="293"/>
                </a:lnTo>
                <a:lnTo>
                  <a:pt x="420" y="306"/>
                </a:lnTo>
                <a:lnTo>
                  <a:pt x="417" y="317"/>
                </a:lnTo>
                <a:lnTo>
                  <a:pt x="414" y="328"/>
                </a:lnTo>
                <a:lnTo>
                  <a:pt x="411" y="340"/>
                </a:lnTo>
                <a:lnTo>
                  <a:pt x="407" y="352"/>
                </a:lnTo>
                <a:lnTo>
                  <a:pt x="402" y="363"/>
                </a:lnTo>
                <a:lnTo>
                  <a:pt x="398" y="374"/>
                </a:lnTo>
                <a:lnTo>
                  <a:pt x="393" y="385"/>
                </a:lnTo>
                <a:lnTo>
                  <a:pt x="387" y="397"/>
                </a:lnTo>
                <a:lnTo>
                  <a:pt x="382" y="408"/>
                </a:lnTo>
                <a:lnTo>
                  <a:pt x="376" y="419"/>
                </a:lnTo>
                <a:lnTo>
                  <a:pt x="370" y="430"/>
                </a:lnTo>
                <a:lnTo>
                  <a:pt x="364" y="441"/>
                </a:lnTo>
                <a:lnTo>
                  <a:pt x="357" y="451"/>
                </a:lnTo>
                <a:lnTo>
                  <a:pt x="350" y="462"/>
                </a:lnTo>
                <a:lnTo>
                  <a:pt x="342" y="472"/>
                </a:lnTo>
                <a:lnTo>
                  <a:pt x="335" y="482"/>
                </a:lnTo>
                <a:lnTo>
                  <a:pt x="327" y="493"/>
                </a:lnTo>
                <a:lnTo>
                  <a:pt x="319" y="502"/>
                </a:lnTo>
                <a:lnTo>
                  <a:pt x="310" y="512"/>
                </a:lnTo>
                <a:lnTo>
                  <a:pt x="302" y="522"/>
                </a:lnTo>
                <a:lnTo>
                  <a:pt x="292" y="531"/>
                </a:lnTo>
                <a:lnTo>
                  <a:pt x="283" y="540"/>
                </a:lnTo>
                <a:lnTo>
                  <a:pt x="274" y="549"/>
                </a:lnTo>
                <a:lnTo>
                  <a:pt x="263" y="558"/>
                </a:lnTo>
                <a:lnTo>
                  <a:pt x="263" y="548"/>
                </a:lnTo>
                <a:lnTo>
                  <a:pt x="263" y="540"/>
                </a:lnTo>
                <a:lnTo>
                  <a:pt x="262" y="530"/>
                </a:lnTo>
                <a:lnTo>
                  <a:pt x="260" y="522"/>
                </a:lnTo>
                <a:lnTo>
                  <a:pt x="259" y="515"/>
                </a:lnTo>
                <a:lnTo>
                  <a:pt x="257" y="507"/>
                </a:lnTo>
                <a:lnTo>
                  <a:pt x="255" y="500"/>
                </a:lnTo>
                <a:lnTo>
                  <a:pt x="252" y="493"/>
                </a:lnTo>
                <a:lnTo>
                  <a:pt x="249" y="486"/>
                </a:lnTo>
                <a:lnTo>
                  <a:pt x="246" y="480"/>
                </a:lnTo>
                <a:lnTo>
                  <a:pt x="242" y="474"/>
                </a:lnTo>
                <a:lnTo>
                  <a:pt x="238" y="468"/>
                </a:lnTo>
                <a:lnTo>
                  <a:pt x="235" y="463"/>
                </a:lnTo>
                <a:lnTo>
                  <a:pt x="230" y="458"/>
                </a:lnTo>
                <a:lnTo>
                  <a:pt x="226" y="453"/>
                </a:lnTo>
                <a:lnTo>
                  <a:pt x="222" y="448"/>
                </a:lnTo>
                <a:lnTo>
                  <a:pt x="212" y="439"/>
                </a:lnTo>
                <a:lnTo>
                  <a:pt x="202" y="431"/>
                </a:lnTo>
                <a:lnTo>
                  <a:pt x="191" y="423"/>
                </a:lnTo>
                <a:lnTo>
                  <a:pt x="179" y="416"/>
                </a:lnTo>
                <a:lnTo>
                  <a:pt x="167" y="410"/>
                </a:lnTo>
                <a:lnTo>
                  <a:pt x="156" y="404"/>
                </a:lnTo>
                <a:lnTo>
                  <a:pt x="144" y="399"/>
                </a:lnTo>
                <a:lnTo>
                  <a:pt x="131" y="393"/>
                </a:lnTo>
                <a:lnTo>
                  <a:pt x="107" y="384"/>
                </a:lnTo>
                <a:lnTo>
                  <a:pt x="83" y="373"/>
                </a:lnTo>
                <a:lnTo>
                  <a:pt x="72" y="368"/>
                </a:lnTo>
                <a:lnTo>
                  <a:pt x="61" y="362"/>
                </a:lnTo>
                <a:lnTo>
                  <a:pt x="50" y="356"/>
                </a:lnTo>
                <a:lnTo>
                  <a:pt x="41" y="350"/>
                </a:lnTo>
                <a:lnTo>
                  <a:pt x="32" y="342"/>
                </a:lnTo>
                <a:lnTo>
                  <a:pt x="24" y="335"/>
                </a:lnTo>
                <a:lnTo>
                  <a:pt x="20" y="331"/>
                </a:lnTo>
                <a:lnTo>
                  <a:pt x="17" y="327"/>
                </a:lnTo>
                <a:lnTo>
                  <a:pt x="14" y="323"/>
                </a:lnTo>
                <a:lnTo>
                  <a:pt x="11" y="318"/>
                </a:lnTo>
                <a:lnTo>
                  <a:pt x="9" y="313"/>
                </a:lnTo>
                <a:lnTo>
                  <a:pt x="6" y="308"/>
                </a:lnTo>
                <a:lnTo>
                  <a:pt x="4" y="303"/>
                </a:lnTo>
                <a:lnTo>
                  <a:pt x="3" y="296"/>
                </a:lnTo>
                <a:lnTo>
                  <a:pt x="2" y="291"/>
                </a:lnTo>
                <a:lnTo>
                  <a:pt x="1" y="285"/>
                </a:lnTo>
                <a:lnTo>
                  <a:pt x="0" y="278"/>
                </a:lnTo>
                <a:lnTo>
                  <a:pt x="0" y="272"/>
                </a:lnTo>
                <a:lnTo>
                  <a:pt x="1" y="260"/>
                </a:lnTo>
                <a:lnTo>
                  <a:pt x="3" y="249"/>
                </a:lnTo>
                <a:lnTo>
                  <a:pt x="5" y="238"/>
                </a:lnTo>
                <a:lnTo>
                  <a:pt x="9" y="228"/>
                </a:lnTo>
                <a:lnTo>
                  <a:pt x="13" y="219"/>
                </a:lnTo>
                <a:lnTo>
                  <a:pt x="18" y="210"/>
                </a:lnTo>
                <a:lnTo>
                  <a:pt x="24" y="202"/>
                </a:lnTo>
                <a:lnTo>
                  <a:pt x="31" y="195"/>
                </a:lnTo>
                <a:lnTo>
                  <a:pt x="39" y="188"/>
                </a:lnTo>
                <a:lnTo>
                  <a:pt x="47" y="183"/>
                </a:lnTo>
                <a:lnTo>
                  <a:pt x="55" y="178"/>
                </a:lnTo>
                <a:lnTo>
                  <a:pt x="64" y="174"/>
                </a:lnTo>
                <a:lnTo>
                  <a:pt x="73" y="170"/>
                </a:lnTo>
                <a:lnTo>
                  <a:pt x="84" y="168"/>
                </a:lnTo>
                <a:lnTo>
                  <a:pt x="94" y="166"/>
                </a:lnTo>
                <a:lnTo>
                  <a:pt x="105" y="166"/>
                </a:lnTo>
                <a:lnTo>
                  <a:pt x="114" y="166"/>
                </a:lnTo>
                <a:lnTo>
                  <a:pt x="123" y="167"/>
                </a:lnTo>
                <a:lnTo>
                  <a:pt x="132" y="168"/>
                </a:lnTo>
                <a:lnTo>
                  <a:pt x="141" y="168"/>
                </a:lnTo>
                <a:lnTo>
                  <a:pt x="149" y="170"/>
                </a:lnTo>
                <a:lnTo>
                  <a:pt x="157" y="172"/>
                </a:lnTo>
                <a:lnTo>
                  <a:pt x="165" y="174"/>
                </a:lnTo>
                <a:lnTo>
                  <a:pt x="172" y="176"/>
                </a:lnTo>
                <a:lnTo>
                  <a:pt x="180" y="179"/>
                </a:lnTo>
                <a:lnTo>
                  <a:pt x="187" y="182"/>
                </a:lnTo>
                <a:lnTo>
                  <a:pt x="194" y="185"/>
                </a:lnTo>
                <a:lnTo>
                  <a:pt x="200" y="189"/>
                </a:lnTo>
                <a:lnTo>
                  <a:pt x="207" y="193"/>
                </a:lnTo>
                <a:lnTo>
                  <a:pt x="213" y="197"/>
                </a:lnTo>
                <a:lnTo>
                  <a:pt x="218" y="202"/>
                </a:lnTo>
                <a:lnTo>
                  <a:pt x="224" y="206"/>
                </a:lnTo>
                <a:lnTo>
                  <a:pt x="219" y="202"/>
                </a:lnTo>
                <a:lnTo>
                  <a:pt x="213" y="196"/>
                </a:lnTo>
                <a:lnTo>
                  <a:pt x="210" y="191"/>
                </a:lnTo>
                <a:lnTo>
                  <a:pt x="205" y="186"/>
                </a:lnTo>
                <a:lnTo>
                  <a:pt x="201" y="180"/>
                </a:lnTo>
                <a:lnTo>
                  <a:pt x="198" y="174"/>
                </a:lnTo>
                <a:lnTo>
                  <a:pt x="195" y="168"/>
                </a:lnTo>
                <a:lnTo>
                  <a:pt x="192" y="162"/>
                </a:lnTo>
                <a:lnTo>
                  <a:pt x="190" y="155"/>
                </a:lnTo>
                <a:lnTo>
                  <a:pt x="187" y="149"/>
                </a:lnTo>
                <a:lnTo>
                  <a:pt x="185" y="143"/>
                </a:lnTo>
                <a:lnTo>
                  <a:pt x="183" y="137"/>
                </a:lnTo>
                <a:lnTo>
                  <a:pt x="182" y="130"/>
                </a:lnTo>
                <a:lnTo>
                  <a:pt x="181" y="123"/>
                </a:lnTo>
                <a:lnTo>
                  <a:pt x="181" y="117"/>
                </a:lnTo>
                <a:lnTo>
                  <a:pt x="181" y="110"/>
                </a:lnTo>
                <a:lnTo>
                  <a:pt x="181" y="99"/>
                </a:lnTo>
                <a:lnTo>
                  <a:pt x="182" y="89"/>
                </a:lnTo>
                <a:lnTo>
                  <a:pt x="185" y="79"/>
                </a:lnTo>
                <a:lnTo>
                  <a:pt x="187" y="69"/>
                </a:lnTo>
                <a:lnTo>
                  <a:pt x="192" y="59"/>
                </a:lnTo>
                <a:lnTo>
                  <a:pt x="197" y="50"/>
                </a:lnTo>
                <a:lnTo>
                  <a:pt x="202" y="41"/>
                </a:lnTo>
                <a:lnTo>
                  <a:pt x="208" y="34"/>
                </a:lnTo>
                <a:lnTo>
                  <a:pt x="216" y="26"/>
                </a:lnTo>
                <a:lnTo>
                  <a:pt x="224" y="20"/>
                </a:lnTo>
                <a:lnTo>
                  <a:pt x="233" y="14"/>
                </a:lnTo>
                <a:lnTo>
                  <a:pt x="243" y="10"/>
                </a:lnTo>
                <a:lnTo>
                  <a:pt x="248" y="7"/>
                </a:lnTo>
                <a:lnTo>
                  <a:pt x="253" y="6"/>
                </a:lnTo>
                <a:lnTo>
                  <a:pt x="258" y="4"/>
                </a:lnTo>
                <a:lnTo>
                  <a:pt x="264" y="3"/>
                </a:lnTo>
                <a:lnTo>
                  <a:pt x="269" y="2"/>
                </a:lnTo>
                <a:lnTo>
                  <a:pt x="276" y="1"/>
                </a:lnTo>
                <a:lnTo>
                  <a:pt x="282" y="0"/>
                </a:lnTo>
                <a:lnTo>
                  <a:pt x="28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10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1172" cy="6851909"/>
          </a:xfrm>
          <a:prstGeom prst="rect">
            <a:avLst/>
          </a:prstGeom>
        </p:spPr>
      </p:pic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8733" y="917678"/>
            <a:ext cx="6269976" cy="677328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buNone/>
              <a:defRPr sz="2000" b="1" baseline="0">
                <a:solidFill>
                  <a:srgbClr val="7D3D8F"/>
                </a:solidFill>
              </a:defRPr>
            </a:lvl1pPr>
          </a:lstStyle>
          <a:p>
            <a:pPr lvl="0"/>
            <a:r>
              <a:rPr lang="en-US" dirty="0" smtClean="0"/>
              <a:t>TITLE GOES HERE</a:t>
            </a:r>
            <a:br>
              <a:rPr lang="en-US" dirty="0" smtClean="0"/>
            </a:br>
            <a:r>
              <a:rPr lang="en-US" dirty="0" smtClean="0"/>
              <a:t>ONE / TWO LINES IF NEEDED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36033" y="1780119"/>
            <a:ext cx="6271752" cy="3168784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SmartArt Placeholder 7"/>
          <p:cNvSpPr>
            <a:spLocks noGrp="1" noChangeAspect="1"/>
          </p:cNvSpPr>
          <p:nvPr>
            <p:ph type="dgm" sz="quarter" idx="21" hasCustomPrompt="1"/>
          </p:nvPr>
        </p:nvSpPr>
        <p:spPr>
          <a:xfrm>
            <a:off x="7307110" y="2056583"/>
            <a:ext cx="1446500" cy="1212646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 baseline="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8" name="SmartArt Placeholder 7"/>
          <p:cNvSpPr>
            <a:spLocks noGrp="1" noChangeAspect="1"/>
          </p:cNvSpPr>
          <p:nvPr>
            <p:ph type="dgm" sz="quarter" idx="22" hasCustomPrompt="1"/>
          </p:nvPr>
        </p:nvSpPr>
        <p:spPr>
          <a:xfrm>
            <a:off x="8913044" y="2867742"/>
            <a:ext cx="2193000" cy="1818968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93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46"/>
            <a:ext cx="12181172" cy="6851909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729635" y="1332818"/>
            <a:ext cx="3321119" cy="972297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buNone/>
              <a:defRPr sz="2000" b="1" baseline="0">
                <a:solidFill>
                  <a:srgbClr val="7D3D8F"/>
                </a:solidFill>
              </a:defRPr>
            </a:lvl1pPr>
          </a:lstStyle>
          <a:p>
            <a:pPr lvl="0"/>
            <a:r>
              <a:rPr lang="en-US" dirty="0" smtClean="0"/>
              <a:t>TITLE GOES HERE ONE / TWO LINES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729636" y="2348204"/>
            <a:ext cx="3310193" cy="3168784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SmartArt Placeholder 7"/>
          <p:cNvSpPr>
            <a:spLocks noGrp="1" noChangeAspect="1"/>
          </p:cNvSpPr>
          <p:nvPr>
            <p:ph type="dgm" sz="quarter" idx="10" hasCustomPrompt="1"/>
          </p:nvPr>
        </p:nvSpPr>
        <p:spPr>
          <a:xfrm>
            <a:off x="816169" y="1589548"/>
            <a:ext cx="3075496" cy="2540000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 smtClean="0"/>
              <a:t>Right Click</a:t>
            </a:r>
            <a:r>
              <a:rPr lang="en-US" dirty="0"/>
              <a:t> </a:t>
            </a:r>
            <a:r>
              <a:rPr lang="en-US" dirty="0" smtClean="0"/>
              <a:t>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2" name="SmartArt Placeholder 7"/>
          <p:cNvSpPr>
            <a:spLocks noGrp="1" noChangeAspect="1"/>
          </p:cNvSpPr>
          <p:nvPr>
            <p:ph type="dgm" sz="quarter" idx="15" hasCustomPrompt="1"/>
          </p:nvPr>
        </p:nvSpPr>
        <p:spPr>
          <a:xfrm>
            <a:off x="4149863" y="2032002"/>
            <a:ext cx="1446500" cy="1212646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 baseline="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3" name="SmartArt Placeholder 7"/>
          <p:cNvSpPr>
            <a:spLocks noGrp="1" noChangeAspect="1"/>
          </p:cNvSpPr>
          <p:nvPr>
            <p:ph type="dgm" sz="quarter" idx="16" hasCustomPrompt="1"/>
          </p:nvPr>
        </p:nvSpPr>
        <p:spPr>
          <a:xfrm>
            <a:off x="3822120" y="3400323"/>
            <a:ext cx="2193000" cy="1818968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0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46"/>
            <a:ext cx="12181172" cy="6851909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07571" y="975032"/>
            <a:ext cx="8641461" cy="551696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buNone/>
              <a:defRPr sz="2000" b="1" baseline="0">
                <a:solidFill>
                  <a:srgbClr val="7D3D8F"/>
                </a:solidFill>
              </a:defRPr>
            </a:lvl1pPr>
          </a:lstStyle>
          <a:p>
            <a:pPr lvl="0"/>
            <a:r>
              <a:rPr lang="en-US" dirty="0" smtClean="0"/>
              <a:t>TITLE GOES HERE ON ONE LINE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207568" y="1791045"/>
            <a:ext cx="6325421" cy="3103236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6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46"/>
            <a:ext cx="12181172" cy="6851909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916131" y="1463914"/>
            <a:ext cx="5724557" cy="863049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buNone/>
              <a:defRPr sz="2000" b="1" baseline="0">
                <a:solidFill>
                  <a:srgbClr val="7D3D8F"/>
                </a:solidFill>
              </a:defRPr>
            </a:lvl1pPr>
          </a:lstStyle>
          <a:p>
            <a:pPr lvl="0"/>
            <a:r>
              <a:rPr lang="en-US" dirty="0" smtClean="0"/>
              <a:t>TITLE GOES HERE</a:t>
            </a:r>
            <a:br>
              <a:rPr lang="en-US" dirty="0" smtClean="0"/>
            </a:br>
            <a:r>
              <a:rPr lang="en-US" dirty="0" smtClean="0"/>
              <a:t>ONE / TWO LINES IF NEEDED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927055" y="2370055"/>
            <a:ext cx="5735484" cy="3103236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SmartArt Placeholder 7"/>
          <p:cNvSpPr>
            <a:spLocks noGrp="1" noChangeAspect="1"/>
          </p:cNvSpPr>
          <p:nvPr>
            <p:ph type="dgm" sz="quarter" idx="21" hasCustomPrompt="1"/>
          </p:nvPr>
        </p:nvSpPr>
        <p:spPr>
          <a:xfrm>
            <a:off x="795970" y="2056583"/>
            <a:ext cx="1446500" cy="1212646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 baseline="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1" name="SmartArt Placeholder 7"/>
          <p:cNvSpPr>
            <a:spLocks noGrp="1" noChangeAspect="1"/>
          </p:cNvSpPr>
          <p:nvPr>
            <p:ph type="dgm" sz="quarter" idx="22" hasCustomPrompt="1"/>
          </p:nvPr>
        </p:nvSpPr>
        <p:spPr>
          <a:xfrm>
            <a:off x="2401904" y="2867742"/>
            <a:ext cx="2193000" cy="1818968"/>
          </a:xfrm>
          <a:custGeom>
            <a:avLst/>
            <a:gdLst/>
            <a:ahLst/>
            <a:cxnLst/>
            <a:rect l="l" t="t" r="r" b="b"/>
            <a:pathLst>
              <a:path w="2340000" h="2582493">
                <a:moveTo>
                  <a:pt x="1143241" y="0"/>
                </a:moveTo>
                <a:lnTo>
                  <a:pt x="1176509" y="1680"/>
                </a:lnTo>
                <a:cubicBezTo>
                  <a:pt x="1830025" y="68048"/>
                  <a:pt x="2340000" y="619963"/>
                  <a:pt x="2340000" y="1290989"/>
                </a:cubicBezTo>
                <a:cubicBezTo>
                  <a:pt x="2340000" y="1962015"/>
                  <a:pt x="1830025" y="2513930"/>
                  <a:pt x="1176509" y="2580298"/>
                </a:cubicBezTo>
                <a:lnTo>
                  <a:pt x="1133037" y="2582493"/>
                </a:lnTo>
                <a:lnTo>
                  <a:pt x="1144645" y="2574667"/>
                </a:lnTo>
                <a:cubicBezTo>
                  <a:pt x="1170052" y="2549260"/>
                  <a:pt x="1185767" y="2514160"/>
                  <a:pt x="1185767" y="2475389"/>
                </a:cubicBezTo>
                <a:cubicBezTo>
                  <a:pt x="1185767" y="2397848"/>
                  <a:pt x="1122908" y="2334989"/>
                  <a:pt x="1045367" y="2334989"/>
                </a:cubicBezTo>
                <a:lnTo>
                  <a:pt x="1038346" y="2336407"/>
                </a:lnTo>
                <a:lnTo>
                  <a:pt x="1038346" y="2334702"/>
                </a:lnTo>
                <a:lnTo>
                  <a:pt x="937257" y="2329582"/>
                </a:lnTo>
                <a:cubicBezTo>
                  <a:pt x="410814" y="2275956"/>
                  <a:pt x="0" y="1830003"/>
                  <a:pt x="0" y="1287806"/>
                </a:cubicBezTo>
                <a:cubicBezTo>
                  <a:pt x="0" y="745610"/>
                  <a:pt x="410814" y="299657"/>
                  <a:pt x="937257" y="246031"/>
                </a:cubicBezTo>
                <a:lnTo>
                  <a:pt x="1038346" y="240910"/>
                </a:lnTo>
                <a:lnTo>
                  <a:pt x="1038346" y="239208"/>
                </a:lnTo>
                <a:lnTo>
                  <a:pt x="1045367" y="240625"/>
                </a:lnTo>
                <a:cubicBezTo>
                  <a:pt x="1122908" y="240625"/>
                  <a:pt x="1185767" y="177766"/>
                  <a:pt x="1185767" y="100225"/>
                </a:cubicBezTo>
                <a:cubicBezTo>
                  <a:pt x="1185767" y="61455"/>
                  <a:pt x="1170052" y="26355"/>
                  <a:pt x="1144645" y="94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8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46"/>
            <a:ext cx="12181172" cy="6851909"/>
          </a:xfrm>
          <a:prstGeom prst="rect">
            <a:avLst/>
          </a:prstGeom>
        </p:spPr>
      </p:pic>
      <p:sp>
        <p:nvSpPr>
          <p:cNvPr id="24" name="SmartArt Placeholder 16"/>
          <p:cNvSpPr>
            <a:spLocks noGrp="1"/>
          </p:cNvSpPr>
          <p:nvPr>
            <p:ph type="dgm" sz="quarter" idx="16" hasCustomPrompt="1"/>
          </p:nvPr>
        </p:nvSpPr>
        <p:spPr>
          <a:xfrm>
            <a:off x="786580" y="1126347"/>
            <a:ext cx="2621936" cy="2088156"/>
          </a:xfrm>
          <a:custGeom>
            <a:avLst/>
            <a:gdLst/>
            <a:ahLst/>
            <a:cxnLst/>
            <a:rect l="l" t="t" r="r" b="b"/>
            <a:pathLst>
              <a:path w="2333499" h="2556000">
                <a:moveTo>
                  <a:pt x="1179978" y="0"/>
                </a:moveTo>
                <a:lnTo>
                  <a:pt x="1153147" y="39526"/>
                </a:lnTo>
                <a:cubicBezTo>
                  <a:pt x="1145880" y="56590"/>
                  <a:pt x="1141862" y="75350"/>
                  <a:pt x="1141862" y="95043"/>
                </a:cubicBezTo>
                <a:cubicBezTo>
                  <a:pt x="1141862" y="154121"/>
                  <a:pt x="1178026" y="204810"/>
                  <a:pt x="1229567" y="226462"/>
                </a:cubicBezTo>
                <a:lnTo>
                  <a:pt x="1280134" y="236602"/>
                </a:lnTo>
                <a:lnTo>
                  <a:pt x="1292399" y="235981"/>
                </a:lnTo>
                <a:cubicBezTo>
                  <a:pt x="1867383" y="235981"/>
                  <a:pt x="2333499" y="703396"/>
                  <a:pt x="2333499" y="1279981"/>
                </a:cubicBezTo>
                <a:cubicBezTo>
                  <a:pt x="2333499" y="1856566"/>
                  <a:pt x="1867383" y="2323981"/>
                  <a:pt x="1292399" y="2323981"/>
                </a:cubicBezTo>
                <a:lnTo>
                  <a:pt x="1267258" y="2322708"/>
                </a:lnTo>
                <a:lnTo>
                  <a:pt x="1229567" y="2330266"/>
                </a:lnTo>
                <a:cubicBezTo>
                  <a:pt x="1178026" y="2351918"/>
                  <a:pt x="1141862" y="2402607"/>
                  <a:pt x="1141862" y="2461686"/>
                </a:cubicBezTo>
                <a:cubicBezTo>
                  <a:pt x="1141862" y="2481378"/>
                  <a:pt x="1145880" y="2500140"/>
                  <a:pt x="1153147" y="2517202"/>
                </a:cubicBezTo>
                <a:lnTo>
                  <a:pt x="1179483" y="2556000"/>
                </a:lnTo>
                <a:lnTo>
                  <a:pt x="1160260" y="2555035"/>
                </a:lnTo>
                <a:cubicBezTo>
                  <a:pt x="508559" y="2489300"/>
                  <a:pt x="0" y="1942644"/>
                  <a:pt x="0" y="1278012"/>
                </a:cubicBezTo>
                <a:cubicBezTo>
                  <a:pt x="0" y="613380"/>
                  <a:pt x="508559" y="66724"/>
                  <a:pt x="1160260" y="98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841906" y="2479914"/>
            <a:ext cx="3738309" cy="152946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400" b="1" baseline="0">
                <a:solidFill>
                  <a:srgbClr val="44883E"/>
                </a:solidFill>
              </a:defRPr>
            </a:lvl1pPr>
          </a:lstStyle>
          <a:p>
            <a:pPr lvl="0"/>
            <a:r>
              <a:rPr lang="en-US" dirty="0" smtClean="0"/>
              <a:t>TITLE GOES HERE IN UPPER CASE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841905" y="3976116"/>
            <a:ext cx="3727384" cy="44839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0" baseline="0">
                <a:solidFill>
                  <a:srgbClr val="75084E"/>
                </a:solidFill>
              </a:defRPr>
            </a:lvl1pPr>
          </a:lstStyle>
          <a:p>
            <a:pPr lvl="0"/>
            <a:r>
              <a:rPr lang="en-US" dirty="0" smtClean="0"/>
              <a:t>Subtitle can go here</a:t>
            </a:r>
            <a:endParaRPr lang="en-US" dirty="0"/>
          </a:p>
        </p:txBody>
      </p:sp>
      <p:sp>
        <p:nvSpPr>
          <p:cNvPr id="10" name="SmartArt Placeholder 16"/>
          <p:cNvSpPr>
            <a:spLocks noGrp="1"/>
          </p:cNvSpPr>
          <p:nvPr>
            <p:ph type="dgm" sz="quarter" idx="20" hasCustomPrompt="1"/>
          </p:nvPr>
        </p:nvSpPr>
        <p:spPr>
          <a:xfrm>
            <a:off x="3222795" y="2400713"/>
            <a:ext cx="3605164" cy="2871216"/>
          </a:xfrm>
          <a:custGeom>
            <a:avLst/>
            <a:gdLst/>
            <a:ahLst/>
            <a:cxnLst/>
            <a:rect l="l" t="t" r="r" b="b"/>
            <a:pathLst>
              <a:path w="2333499" h="2556000">
                <a:moveTo>
                  <a:pt x="1179978" y="0"/>
                </a:moveTo>
                <a:lnTo>
                  <a:pt x="1153147" y="39526"/>
                </a:lnTo>
                <a:cubicBezTo>
                  <a:pt x="1145880" y="56590"/>
                  <a:pt x="1141862" y="75350"/>
                  <a:pt x="1141862" y="95043"/>
                </a:cubicBezTo>
                <a:cubicBezTo>
                  <a:pt x="1141862" y="154121"/>
                  <a:pt x="1178026" y="204810"/>
                  <a:pt x="1229567" y="226462"/>
                </a:cubicBezTo>
                <a:lnTo>
                  <a:pt x="1280134" y="236602"/>
                </a:lnTo>
                <a:lnTo>
                  <a:pt x="1292399" y="235981"/>
                </a:lnTo>
                <a:cubicBezTo>
                  <a:pt x="1867383" y="235981"/>
                  <a:pt x="2333499" y="703396"/>
                  <a:pt x="2333499" y="1279981"/>
                </a:cubicBezTo>
                <a:cubicBezTo>
                  <a:pt x="2333499" y="1856566"/>
                  <a:pt x="1867383" y="2323981"/>
                  <a:pt x="1292399" y="2323981"/>
                </a:cubicBezTo>
                <a:lnTo>
                  <a:pt x="1267258" y="2322708"/>
                </a:lnTo>
                <a:lnTo>
                  <a:pt x="1229567" y="2330266"/>
                </a:lnTo>
                <a:cubicBezTo>
                  <a:pt x="1178026" y="2351918"/>
                  <a:pt x="1141862" y="2402607"/>
                  <a:pt x="1141862" y="2461686"/>
                </a:cubicBezTo>
                <a:cubicBezTo>
                  <a:pt x="1141862" y="2481378"/>
                  <a:pt x="1145880" y="2500140"/>
                  <a:pt x="1153147" y="2517202"/>
                </a:cubicBezTo>
                <a:lnTo>
                  <a:pt x="1179483" y="2556000"/>
                </a:lnTo>
                <a:lnTo>
                  <a:pt x="1160260" y="2555035"/>
                </a:lnTo>
                <a:cubicBezTo>
                  <a:pt x="508559" y="2489300"/>
                  <a:pt x="0" y="1942644"/>
                  <a:pt x="0" y="1278012"/>
                </a:cubicBezTo>
                <a:cubicBezTo>
                  <a:pt x="0" y="613380"/>
                  <a:pt x="508559" y="66724"/>
                  <a:pt x="1160260" y="98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1" name="SmartArt Placeholder 16"/>
          <p:cNvSpPr>
            <a:spLocks noGrp="1"/>
          </p:cNvSpPr>
          <p:nvPr>
            <p:ph type="dgm" sz="quarter" idx="21" hasCustomPrompt="1"/>
          </p:nvPr>
        </p:nvSpPr>
        <p:spPr>
          <a:xfrm>
            <a:off x="1276383" y="3412348"/>
            <a:ext cx="1684220" cy="1341343"/>
          </a:xfrm>
          <a:custGeom>
            <a:avLst/>
            <a:gdLst/>
            <a:ahLst/>
            <a:cxnLst/>
            <a:rect l="l" t="t" r="r" b="b"/>
            <a:pathLst>
              <a:path w="2333499" h="2556000">
                <a:moveTo>
                  <a:pt x="1179978" y="0"/>
                </a:moveTo>
                <a:lnTo>
                  <a:pt x="1153147" y="39526"/>
                </a:lnTo>
                <a:cubicBezTo>
                  <a:pt x="1145880" y="56590"/>
                  <a:pt x="1141862" y="75350"/>
                  <a:pt x="1141862" y="95043"/>
                </a:cubicBezTo>
                <a:cubicBezTo>
                  <a:pt x="1141862" y="154121"/>
                  <a:pt x="1178026" y="204810"/>
                  <a:pt x="1229567" y="226462"/>
                </a:cubicBezTo>
                <a:lnTo>
                  <a:pt x="1280134" y="236602"/>
                </a:lnTo>
                <a:lnTo>
                  <a:pt x="1292399" y="235981"/>
                </a:lnTo>
                <a:cubicBezTo>
                  <a:pt x="1867383" y="235981"/>
                  <a:pt x="2333499" y="703396"/>
                  <a:pt x="2333499" y="1279981"/>
                </a:cubicBezTo>
                <a:cubicBezTo>
                  <a:pt x="2333499" y="1856566"/>
                  <a:pt x="1867383" y="2323981"/>
                  <a:pt x="1292399" y="2323981"/>
                </a:cubicBezTo>
                <a:lnTo>
                  <a:pt x="1267258" y="2322708"/>
                </a:lnTo>
                <a:lnTo>
                  <a:pt x="1229567" y="2330266"/>
                </a:lnTo>
                <a:cubicBezTo>
                  <a:pt x="1178026" y="2351918"/>
                  <a:pt x="1141862" y="2402607"/>
                  <a:pt x="1141862" y="2461686"/>
                </a:cubicBezTo>
                <a:cubicBezTo>
                  <a:pt x="1141862" y="2481378"/>
                  <a:pt x="1145880" y="2500140"/>
                  <a:pt x="1153147" y="2517202"/>
                </a:cubicBezTo>
                <a:lnTo>
                  <a:pt x="1179483" y="2556000"/>
                </a:lnTo>
                <a:lnTo>
                  <a:pt x="1160260" y="2555035"/>
                </a:lnTo>
                <a:cubicBezTo>
                  <a:pt x="508559" y="2489300"/>
                  <a:pt x="0" y="1942644"/>
                  <a:pt x="0" y="1278012"/>
                </a:cubicBezTo>
                <a:cubicBezTo>
                  <a:pt x="0" y="613380"/>
                  <a:pt x="508559" y="66724"/>
                  <a:pt x="1160260" y="98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79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46"/>
            <a:ext cx="12181172" cy="6851909"/>
          </a:xfrm>
          <a:prstGeom prst="rect">
            <a:avLst/>
          </a:prstGeom>
        </p:spPr>
      </p:pic>
      <p:sp>
        <p:nvSpPr>
          <p:cNvPr id="14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48736" y="863055"/>
            <a:ext cx="8509545" cy="863049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buNone/>
              <a:defRPr sz="2000" b="1" baseline="0">
                <a:solidFill>
                  <a:srgbClr val="44883E"/>
                </a:solidFill>
              </a:defRPr>
            </a:lvl1pPr>
          </a:lstStyle>
          <a:p>
            <a:pPr lvl="0"/>
            <a:r>
              <a:rPr lang="en-US" dirty="0" smtClean="0"/>
              <a:t>TITLE GOES HERE ON ONE LINE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436035" y="1780119"/>
            <a:ext cx="3223684" cy="3146936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921026" y="1780119"/>
            <a:ext cx="3223684" cy="3146936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7373241" y="1780119"/>
            <a:ext cx="3223684" cy="3146936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5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46"/>
            <a:ext cx="12181172" cy="6851909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436035" y="1780119"/>
            <a:ext cx="3223684" cy="3146936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48735" y="863055"/>
            <a:ext cx="4412772" cy="863049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buNone/>
              <a:defRPr sz="2000" b="1" baseline="0">
                <a:solidFill>
                  <a:srgbClr val="44883E"/>
                </a:solidFill>
              </a:defRPr>
            </a:lvl1pPr>
          </a:lstStyle>
          <a:p>
            <a:pPr lvl="0"/>
            <a:r>
              <a:rPr lang="en-US" dirty="0" smtClean="0"/>
              <a:t>TITLE GOES HERE ONE / TWO LINES IF NEEDED</a:t>
            </a:r>
            <a:endParaRPr lang="en-US" dirty="0"/>
          </a:p>
        </p:txBody>
      </p:sp>
      <p:sp>
        <p:nvSpPr>
          <p:cNvPr id="9" name="SmartArt Placeholder 16"/>
          <p:cNvSpPr>
            <a:spLocks noGrp="1"/>
          </p:cNvSpPr>
          <p:nvPr>
            <p:ph type="dgm" sz="quarter" idx="16" hasCustomPrompt="1"/>
          </p:nvPr>
        </p:nvSpPr>
        <p:spPr>
          <a:xfrm>
            <a:off x="5353509" y="1597742"/>
            <a:ext cx="2242788" cy="1786196"/>
          </a:xfrm>
          <a:custGeom>
            <a:avLst/>
            <a:gdLst/>
            <a:ahLst/>
            <a:cxnLst/>
            <a:rect l="l" t="t" r="r" b="b"/>
            <a:pathLst>
              <a:path w="2333499" h="2556000">
                <a:moveTo>
                  <a:pt x="1179978" y="0"/>
                </a:moveTo>
                <a:lnTo>
                  <a:pt x="1153147" y="39526"/>
                </a:lnTo>
                <a:cubicBezTo>
                  <a:pt x="1145880" y="56590"/>
                  <a:pt x="1141862" y="75350"/>
                  <a:pt x="1141862" y="95043"/>
                </a:cubicBezTo>
                <a:cubicBezTo>
                  <a:pt x="1141862" y="154121"/>
                  <a:pt x="1178026" y="204810"/>
                  <a:pt x="1229567" y="226462"/>
                </a:cubicBezTo>
                <a:lnTo>
                  <a:pt x="1280134" y="236602"/>
                </a:lnTo>
                <a:lnTo>
                  <a:pt x="1292399" y="235981"/>
                </a:lnTo>
                <a:cubicBezTo>
                  <a:pt x="1867383" y="235981"/>
                  <a:pt x="2333499" y="703396"/>
                  <a:pt x="2333499" y="1279981"/>
                </a:cubicBezTo>
                <a:cubicBezTo>
                  <a:pt x="2333499" y="1856566"/>
                  <a:pt x="1867383" y="2323981"/>
                  <a:pt x="1292399" y="2323981"/>
                </a:cubicBezTo>
                <a:lnTo>
                  <a:pt x="1267258" y="2322708"/>
                </a:lnTo>
                <a:lnTo>
                  <a:pt x="1229567" y="2330266"/>
                </a:lnTo>
                <a:cubicBezTo>
                  <a:pt x="1178026" y="2351918"/>
                  <a:pt x="1141862" y="2402607"/>
                  <a:pt x="1141862" y="2461686"/>
                </a:cubicBezTo>
                <a:cubicBezTo>
                  <a:pt x="1141862" y="2481378"/>
                  <a:pt x="1145880" y="2500140"/>
                  <a:pt x="1153147" y="2517202"/>
                </a:cubicBezTo>
                <a:lnTo>
                  <a:pt x="1179483" y="2556000"/>
                </a:lnTo>
                <a:lnTo>
                  <a:pt x="1160260" y="2555035"/>
                </a:lnTo>
                <a:cubicBezTo>
                  <a:pt x="508559" y="2489300"/>
                  <a:pt x="0" y="1942644"/>
                  <a:pt x="0" y="1278012"/>
                </a:cubicBezTo>
                <a:cubicBezTo>
                  <a:pt x="0" y="613380"/>
                  <a:pt x="508559" y="66724"/>
                  <a:pt x="1160260" y="98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1" name="SmartArt Placeholder 16"/>
          <p:cNvSpPr>
            <a:spLocks noGrp="1"/>
          </p:cNvSpPr>
          <p:nvPr>
            <p:ph type="dgm" sz="quarter" idx="22" hasCustomPrompt="1"/>
          </p:nvPr>
        </p:nvSpPr>
        <p:spPr>
          <a:xfrm>
            <a:off x="7461592" y="2687489"/>
            <a:ext cx="3168173" cy="2523187"/>
          </a:xfrm>
          <a:custGeom>
            <a:avLst/>
            <a:gdLst/>
            <a:ahLst/>
            <a:cxnLst/>
            <a:rect l="l" t="t" r="r" b="b"/>
            <a:pathLst>
              <a:path w="2333499" h="2556000">
                <a:moveTo>
                  <a:pt x="1179978" y="0"/>
                </a:moveTo>
                <a:lnTo>
                  <a:pt x="1153147" y="39526"/>
                </a:lnTo>
                <a:cubicBezTo>
                  <a:pt x="1145880" y="56590"/>
                  <a:pt x="1141862" y="75350"/>
                  <a:pt x="1141862" y="95043"/>
                </a:cubicBezTo>
                <a:cubicBezTo>
                  <a:pt x="1141862" y="154121"/>
                  <a:pt x="1178026" y="204810"/>
                  <a:pt x="1229567" y="226462"/>
                </a:cubicBezTo>
                <a:lnTo>
                  <a:pt x="1280134" y="236602"/>
                </a:lnTo>
                <a:lnTo>
                  <a:pt x="1292399" y="235981"/>
                </a:lnTo>
                <a:cubicBezTo>
                  <a:pt x="1867383" y="235981"/>
                  <a:pt x="2333499" y="703396"/>
                  <a:pt x="2333499" y="1279981"/>
                </a:cubicBezTo>
                <a:cubicBezTo>
                  <a:pt x="2333499" y="1856566"/>
                  <a:pt x="1867383" y="2323981"/>
                  <a:pt x="1292399" y="2323981"/>
                </a:cubicBezTo>
                <a:lnTo>
                  <a:pt x="1267258" y="2322708"/>
                </a:lnTo>
                <a:lnTo>
                  <a:pt x="1229567" y="2330266"/>
                </a:lnTo>
                <a:cubicBezTo>
                  <a:pt x="1178026" y="2351918"/>
                  <a:pt x="1141862" y="2402607"/>
                  <a:pt x="1141862" y="2461686"/>
                </a:cubicBezTo>
                <a:cubicBezTo>
                  <a:pt x="1141862" y="2481378"/>
                  <a:pt x="1145880" y="2500140"/>
                  <a:pt x="1153147" y="2517202"/>
                </a:cubicBezTo>
                <a:lnTo>
                  <a:pt x="1179483" y="2556000"/>
                </a:lnTo>
                <a:lnTo>
                  <a:pt x="1160260" y="2555035"/>
                </a:lnTo>
                <a:cubicBezTo>
                  <a:pt x="508559" y="2489300"/>
                  <a:pt x="0" y="1942644"/>
                  <a:pt x="0" y="1278012"/>
                </a:cubicBezTo>
                <a:cubicBezTo>
                  <a:pt x="0" y="613380"/>
                  <a:pt x="508559" y="66724"/>
                  <a:pt x="1160260" y="98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2" name="SmartArt Placeholder 16"/>
          <p:cNvSpPr>
            <a:spLocks noGrp="1"/>
          </p:cNvSpPr>
          <p:nvPr>
            <p:ph type="dgm" sz="quarter" idx="23" hasCustomPrompt="1"/>
          </p:nvPr>
        </p:nvSpPr>
        <p:spPr>
          <a:xfrm>
            <a:off x="5770816" y="3584416"/>
            <a:ext cx="1466371" cy="1167843"/>
          </a:xfrm>
          <a:custGeom>
            <a:avLst/>
            <a:gdLst/>
            <a:ahLst/>
            <a:cxnLst/>
            <a:rect l="l" t="t" r="r" b="b"/>
            <a:pathLst>
              <a:path w="2333499" h="2556000">
                <a:moveTo>
                  <a:pt x="1179978" y="0"/>
                </a:moveTo>
                <a:lnTo>
                  <a:pt x="1153147" y="39526"/>
                </a:lnTo>
                <a:cubicBezTo>
                  <a:pt x="1145880" y="56590"/>
                  <a:pt x="1141862" y="75350"/>
                  <a:pt x="1141862" y="95043"/>
                </a:cubicBezTo>
                <a:cubicBezTo>
                  <a:pt x="1141862" y="154121"/>
                  <a:pt x="1178026" y="204810"/>
                  <a:pt x="1229567" y="226462"/>
                </a:cubicBezTo>
                <a:lnTo>
                  <a:pt x="1280134" y="236602"/>
                </a:lnTo>
                <a:lnTo>
                  <a:pt x="1292399" y="235981"/>
                </a:lnTo>
                <a:cubicBezTo>
                  <a:pt x="1867383" y="235981"/>
                  <a:pt x="2333499" y="703396"/>
                  <a:pt x="2333499" y="1279981"/>
                </a:cubicBezTo>
                <a:cubicBezTo>
                  <a:pt x="2333499" y="1856566"/>
                  <a:pt x="1867383" y="2323981"/>
                  <a:pt x="1292399" y="2323981"/>
                </a:cubicBezTo>
                <a:lnTo>
                  <a:pt x="1267258" y="2322708"/>
                </a:lnTo>
                <a:lnTo>
                  <a:pt x="1229567" y="2330266"/>
                </a:lnTo>
                <a:cubicBezTo>
                  <a:pt x="1178026" y="2351918"/>
                  <a:pt x="1141862" y="2402607"/>
                  <a:pt x="1141862" y="2461686"/>
                </a:cubicBezTo>
                <a:cubicBezTo>
                  <a:pt x="1141862" y="2481378"/>
                  <a:pt x="1145880" y="2500140"/>
                  <a:pt x="1153147" y="2517202"/>
                </a:cubicBezTo>
                <a:lnTo>
                  <a:pt x="1179483" y="2556000"/>
                </a:lnTo>
                <a:lnTo>
                  <a:pt x="1160260" y="2555035"/>
                </a:lnTo>
                <a:cubicBezTo>
                  <a:pt x="508559" y="2489300"/>
                  <a:pt x="0" y="1942644"/>
                  <a:pt x="0" y="1278012"/>
                </a:cubicBezTo>
                <a:cubicBezTo>
                  <a:pt x="0" y="613380"/>
                  <a:pt x="508559" y="66724"/>
                  <a:pt x="1160260" y="98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34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46"/>
            <a:ext cx="12181172" cy="6851909"/>
          </a:xfrm>
          <a:prstGeom prst="rect">
            <a:avLst/>
          </a:prstGeom>
        </p:spPr>
      </p:pic>
      <p:sp>
        <p:nvSpPr>
          <p:cNvPr id="14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369121" y="852129"/>
            <a:ext cx="3299268" cy="91767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lnSpc>
                <a:spcPct val="90000"/>
              </a:lnSpc>
              <a:buNone/>
              <a:defRPr sz="2000" b="1" baseline="0">
                <a:solidFill>
                  <a:srgbClr val="44883E"/>
                </a:solidFill>
              </a:defRPr>
            </a:lvl1pPr>
          </a:lstStyle>
          <a:p>
            <a:pPr lvl="0"/>
            <a:r>
              <a:rPr lang="en-US" dirty="0" smtClean="0"/>
              <a:t>TITLE GOES HERE ONE / TWO LINES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368160" y="1823819"/>
            <a:ext cx="3322075" cy="3146936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SmartArt Placeholder 16"/>
          <p:cNvSpPr>
            <a:spLocks noGrp="1"/>
          </p:cNvSpPr>
          <p:nvPr>
            <p:ph type="dgm" sz="quarter" idx="16" hasCustomPrompt="1"/>
          </p:nvPr>
        </p:nvSpPr>
        <p:spPr>
          <a:xfrm>
            <a:off x="481079" y="1597742"/>
            <a:ext cx="2242788" cy="1786196"/>
          </a:xfrm>
          <a:custGeom>
            <a:avLst/>
            <a:gdLst/>
            <a:ahLst/>
            <a:cxnLst/>
            <a:rect l="l" t="t" r="r" b="b"/>
            <a:pathLst>
              <a:path w="2333499" h="2556000">
                <a:moveTo>
                  <a:pt x="1179978" y="0"/>
                </a:moveTo>
                <a:lnTo>
                  <a:pt x="1153147" y="39526"/>
                </a:lnTo>
                <a:cubicBezTo>
                  <a:pt x="1145880" y="56590"/>
                  <a:pt x="1141862" y="75350"/>
                  <a:pt x="1141862" y="95043"/>
                </a:cubicBezTo>
                <a:cubicBezTo>
                  <a:pt x="1141862" y="154121"/>
                  <a:pt x="1178026" y="204810"/>
                  <a:pt x="1229567" y="226462"/>
                </a:cubicBezTo>
                <a:lnTo>
                  <a:pt x="1280134" y="236602"/>
                </a:lnTo>
                <a:lnTo>
                  <a:pt x="1292399" y="235981"/>
                </a:lnTo>
                <a:cubicBezTo>
                  <a:pt x="1867383" y="235981"/>
                  <a:pt x="2333499" y="703396"/>
                  <a:pt x="2333499" y="1279981"/>
                </a:cubicBezTo>
                <a:cubicBezTo>
                  <a:pt x="2333499" y="1856566"/>
                  <a:pt x="1867383" y="2323981"/>
                  <a:pt x="1292399" y="2323981"/>
                </a:cubicBezTo>
                <a:lnTo>
                  <a:pt x="1267258" y="2322708"/>
                </a:lnTo>
                <a:lnTo>
                  <a:pt x="1229567" y="2330266"/>
                </a:lnTo>
                <a:cubicBezTo>
                  <a:pt x="1178026" y="2351918"/>
                  <a:pt x="1141862" y="2402607"/>
                  <a:pt x="1141862" y="2461686"/>
                </a:cubicBezTo>
                <a:cubicBezTo>
                  <a:pt x="1141862" y="2481378"/>
                  <a:pt x="1145880" y="2500140"/>
                  <a:pt x="1153147" y="2517202"/>
                </a:cubicBezTo>
                <a:lnTo>
                  <a:pt x="1179483" y="2556000"/>
                </a:lnTo>
                <a:lnTo>
                  <a:pt x="1160260" y="2555035"/>
                </a:lnTo>
                <a:cubicBezTo>
                  <a:pt x="508559" y="2489300"/>
                  <a:pt x="0" y="1942644"/>
                  <a:pt x="0" y="1278012"/>
                </a:cubicBezTo>
                <a:cubicBezTo>
                  <a:pt x="0" y="613380"/>
                  <a:pt x="508559" y="66724"/>
                  <a:pt x="1160260" y="98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9" name="SmartArt Placeholder 16"/>
          <p:cNvSpPr>
            <a:spLocks noGrp="1"/>
          </p:cNvSpPr>
          <p:nvPr>
            <p:ph type="dgm" sz="quarter" idx="22" hasCustomPrompt="1"/>
          </p:nvPr>
        </p:nvSpPr>
        <p:spPr>
          <a:xfrm>
            <a:off x="2567312" y="2687489"/>
            <a:ext cx="3168173" cy="2523187"/>
          </a:xfrm>
          <a:custGeom>
            <a:avLst/>
            <a:gdLst/>
            <a:ahLst/>
            <a:cxnLst/>
            <a:rect l="l" t="t" r="r" b="b"/>
            <a:pathLst>
              <a:path w="2333499" h="2556000">
                <a:moveTo>
                  <a:pt x="1179978" y="0"/>
                </a:moveTo>
                <a:lnTo>
                  <a:pt x="1153147" y="39526"/>
                </a:lnTo>
                <a:cubicBezTo>
                  <a:pt x="1145880" y="56590"/>
                  <a:pt x="1141862" y="75350"/>
                  <a:pt x="1141862" y="95043"/>
                </a:cubicBezTo>
                <a:cubicBezTo>
                  <a:pt x="1141862" y="154121"/>
                  <a:pt x="1178026" y="204810"/>
                  <a:pt x="1229567" y="226462"/>
                </a:cubicBezTo>
                <a:lnTo>
                  <a:pt x="1280134" y="236602"/>
                </a:lnTo>
                <a:lnTo>
                  <a:pt x="1292399" y="235981"/>
                </a:lnTo>
                <a:cubicBezTo>
                  <a:pt x="1867383" y="235981"/>
                  <a:pt x="2333499" y="703396"/>
                  <a:pt x="2333499" y="1279981"/>
                </a:cubicBezTo>
                <a:cubicBezTo>
                  <a:pt x="2333499" y="1856566"/>
                  <a:pt x="1867383" y="2323981"/>
                  <a:pt x="1292399" y="2323981"/>
                </a:cubicBezTo>
                <a:lnTo>
                  <a:pt x="1267258" y="2322708"/>
                </a:lnTo>
                <a:lnTo>
                  <a:pt x="1229567" y="2330266"/>
                </a:lnTo>
                <a:cubicBezTo>
                  <a:pt x="1178026" y="2351918"/>
                  <a:pt x="1141862" y="2402607"/>
                  <a:pt x="1141862" y="2461686"/>
                </a:cubicBezTo>
                <a:cubicBezTo>
                  <a:pt x="1141862" y="2481378"/>
                  <a:pt x="1145880" y="2500140"/>
                  <a:pt x="1153147" y="2517202"/>
                </a:cubicBezTo>
                <a:lnTo>
                  <a:pt x="1179483" y="2556000"/>
                </a:lnTo>
                <a:lnTo>
                  <a:pt x="1160260" y="2555035"/>
                </a:lnTo>
                <a:cubicBezTo>
                  <a:pt x="508559" y="2489300"/>
                  <a:pt x="0" y="1942644"/>
                  <a:pt x="0" y="1278012"/>
                </a:cubicBezTo>
                <a:cubicBezTo>
                  <a:pt x="0" y="613380"/>
                  <a:pt x="508559" y="66724"/>
                  <a:pt x="1160260" y="98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0" name="SmartArt Placeholder 16"/>
          <p:cNvSpPr>
            <a:spLocks noGrp="1"/>
          </p:cNvSpPr>
          <p:nvPr>
            <p:ph type="dgm" sz="quarter" idx="23" hasCustomPrompt="1"/>
          </p:nvPr>
        </p:nvSpPr>
        <p:spPr>
          <a:xfrm>
            <a:off x="898387" y="3584416"/>
            <a:ext cx="1466371" cy="1167843"/>
          </a:xfrm>
          <a:custGeom>
            <a:avLst/>
            <a:gdLst/>
            <a:ahLst/>
            <a:cxnLst/>
            <a:rect l="l" t="t" r="r" b="b"/>
            <a:pathLst>
              <a:path w="2333499" h="2556000">
                <a:moveTo>
                  <a:pt x="1179978" y="0"/>
                </a:moveTo>
                <a:lnTo>
                  <a:pt x="1153147" y="39526"/>
                </a:lnTo>
                <a:cubicBezTo>
                  <a:pt x="1145880" y="56590"/>
                  <a:pt x="1141862" y="75350"/>
                  <a:pt x="1141862" y="95043"/>
                </a:cubicBezTo>
                <a:cubicBezTo>
                  <a:pt x="1141862" y="154121"/>
                  <a:pt x="1178026" y="204810"/>
                  <a:pt x="1229567" y="226462"/>
                </a:cubicBezTo>
                <a:lnTo>
                  <a:pt x="1280134" y="236602"/>
                </a:lnTo>
                <a:lnTo>
                  <a:pt x="1292399" y="235981"/>
                </a:lnTo>
                <a:cubicBezTo>
                  <a:pt x="1867383" y="235981"/>
                  <a:pt x="2333499" y="703396"/>
                  <a:pt x="2333499" y="1279981"/>
                </a:cubicBezTo>
                <a:cubicBezTo>
                  <a:pt x="2333499" y="1856566"/>
                  <a:pt x="1867383" y="2323981"/>
                  <a:pt x="1292399" y="2323981"/>
                </a:cubicBezTo>
                <a:lnTo>
                  <a:pt x="1267258" y="2322708"/>
                </a:lnTo>
                <a:lnTo>
                  <a:pt x="1229567" y="2330266"/>
                </a:lnTo>
                <a:cubicBezTo>
                  <a:pt x="1178026" y="2351918"/>
                  <a:pt x="1141862" y="2402607"/>
                  <a:pt x="1141862" y="2461686"/>
                </a:cubicBezTo>
                <a:cubicBezTo>
                  <a:pt x="1141862" y="2481378"/>
                  <a:pt x="1145880" y="2500140"/>
                  <a:pt x="1153147" y="2517202"/>
                </a:cubicBezTo>
                <a:lnTo>
                  <a:pt x="1179483" y="2556000"/>
                </a:lnTo>
                <a:lnTo>
                  <a:pt x="1160260" y="2555035"/>
                </a:lnTo>
                <a:cubicBezTo>
                  <a:pt x="508559" y="2489300"/>
                  <a:pt x="0" y="1942644"/>
                  <a:pt x="0" y="1278012"/>
                </a:cubicBezTo>
                <a:cubicBezTo>
                  <a:pt x="0" y="613380"/>
                  <a:pt x="508559" y="66724"/>
                  <a:pt x="1160260" y="98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0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46"/>
            <a:ext cx="12181172" cy="6851909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84044" y="753807"/>
            <a:ext cx="8696085" cy="972296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buNone/>
              <a:defRPr sz="2000" b="1" baseline="0">
                <a:solidFill>
                  <a:srgbClr val="44883E"/>
                </a:solidFill>
              </a:defRPr>
            </a:lvl1pPr>
          </a:lstStyle>
          <a:p>
            <a:pPr lvl="0"/>
            <a:r>
              <a:rPr lang="en-US" dirty="0" smtClean="0"/>
              <a:t>TITLE GOES HERE ON ONE LINE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284045" y="1780119"/>
            <a:ext cx="7188473" cy="3146936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0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46"/>
            <a:ext cx="12181172" cy="6851909"/>
          </a:xfrm>
          <a:prstGeom prst="rect">
            <a:avLst/>
          </a:prstGeom>
        </p:spPr>
      </p:pic>
      <p:sp>
        <p:nvSpPr>
          <p:cNvPr id="14" name="Chart Placeholder 2"/>
          <p:cNvSpPr>
            <a:spLocks noGrp="1"/>
          </p:cNvSpPr>
          <p:nvPr>
            <p:ph type="chart" sz="quarter" idx="18" hasCustomPrompt="1"/>
          </p:nvPr>
        </p:nvSpPr>
        <p:spPr>
          <a:xfrm>
            <a:off x="416984" y="1914873"/>
            <a:ext cx="4520995" cy="3044956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 b="0" i="0" baseline="0">
                <a:solidFill>
                  <a:srgbClr val="646464"/>
                </a:solidFill>
                <a:latin typeface="+mn-lt"/>
                <a:cs typeface="DIN Offc Pro"/>
              </a:defRPr>
            </a:lvl1pPr>
          </a:lstStyle>
          <a:p>
            <a:r>
              <a:rPr lang="en-US" dirty="0" smtClean="0"/>
              <a:t>Click icon to               place chart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8735" y="863055"/>
            <a:ext cx="4511095" cy="863049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buNone/>
              <a:defRPr sz="2000" b="1" baseline="0">
                <a:solidFill>
                  <a:srgbClr val="44883E"/>
                </a:solidFill>
              </a:defRPr>
            </a:lvl1pPr>
          </a:lstStyle>
          <a:p>
            <a:pPr lvl="0"/>
            <a:r>
              <a:rPr lang="en-US" dirty="0" smtClean="0"/>
              <a:t>TITLE GOES HERE ONE / TWO LINES IF NEEDED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  <p:sp>
        <p:nvSpPr>
          <p:cNvPr id="15" name="SmartArt Placeholder 16"/>
          <p:cNvSpPr>
            <a:spLocks noGrp="1"/>
          </p:cNvSpPr>
          <p:nvPr>
            <p:ph type="dgm" sz="quarter" idx="16" hasCustomPrompt="1"/>
          </p:nvPr>
        </p:nvSpPr>
        <p:spPr>
          <a:xfrm>
            <a:off x="5364434" y="1597742"/>
            <a:ext cx="2242788" cy="1786196"/>
          </a:xfrm>
          <a:custGeom>
            <a:avLst/>
            <a:gdLst/>
            <a:ahLst/>
            <a:cxnLst/>
            <a:rect l="l" t="t" r="r" b="b"/>
            <a:pathLst>
              <a:path w="2333499" h="2556000">
                <a:moveTo>
                  <a:pt x="1179978" y="0"/>
                </a:moveTo>
                <a:lnTo>
                  <a:pt x="1153147" y="39526"/>
                </a:lnTo>
                <a:cubicBezTo>
                  <a:pt x="1145880" y="56590"/>
                  <a:pt x="1141862" y="75350"/>
                  <a:pt x="1141862" y="95043"/>
                </a:cubicBezTo>
                <a:cubicBezTo>
                  <a:pt x="1141862" y="154121"/>
                  <a:pt x="1178026" y="204810"/>
                  <a:pt x="1229567" y="226462"/>
                </a:cubicBezTo>
                <a:lnTo>
                  <a:pt x="1280134" y="236602"/>
                </a:lnTo>
                <a:lnTo>
                  <a:pt x="1292399" y="235981"/>
                </a:lnTo>
                <a:cubicBezTo>
                  <a:pt x="1867383" y="235981"/>
                  <a:pt x="2333499" y="703396"/>
                  <a:pt x="2333499" y="1279981"/>
                </a:cubicBezTo>
                <a:cubicBezTo>
                  <a:pt x="2333499" y="1856566"/>
                  <a:pt x="1867383" y="2323981"/>
                  <a:pt x="1292399" y="2323981"/>
                </a:cubicBezTo>
                <a:lnTo>
                  <a:pt x="1267258" y="2322708"/>
                </a:lnTo>
                <a:lnTo>
                  <a:pt x="1229567" y="2330266"/>
                </a:lnTo>
                <a:cubicBezTo>
                  <a:pt x="1178026" y="2351918"/>
                  <a:pt x="1141862" y="2402607"/>
                  <a:pt x="1141862" y="2461686"/>
                </a:cubicBezTo>
                <a:cubicBezTo>
                  <a:pt x="1141862" y="2481378"/>
                  <a:pt x="1145880" y="2500140"/>
                  <a:pt x="1153147" y="2517202"/>
                </a:cubicBezTo>
                <a:lnTo>
                  <a:pt x="1179483" y="2556000"/>
                </a:lnTo>
                <a:lnTo>
                  <a:pt x="1160260" y="2555035"/>
                </a:lnTo>
                <a:cubicBezTo>
                  <a:pt x="508559" y="2489300"/>
                  <a:pt x="0" y="1942644"/>
                  <a:pt x="0" y="1278012"/>
                </a:cubicBezTo>
                <a:cubicBezTo>
                  <a:pt x="0" y="613380"/>
                  <a:pt x="508559" y="66724"/>
                  <a:pt x="1160260" y="98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6" name="SmartArt Placeholder 16"/>
          <p:cNvSpPr>
            <a:spLocks noGrp="1"/>
          </p:cNvSpPr>
          <p:nvPr>
            <p:ph type="dgm" sz="quarter" idx="22" hasCustomPrompt="1"/>
          </p:nvPr>
        </p:nvSpPr>
        <p:spPr>
          <a:xfrm>
            <a:off x="7450667" y="2687489"/>
            <a:ext cx="3168173" cy="2523187"/>
          </a:xfrm>
          <a:custGeom>
            <a:avLst/>
            <a:gdLst/>
            <a:ahLst/>
            <a:cxnLst/>
            <a:rect l="l" t="t" r="r" b="b"/>
            <a:pathLst>
              <a:path w="2333499" h="2556000">
                <a:moveTo>
                  <a:pt x="1179978" y="0"/>
                </a:moveTo>
                <a:lnTo>
                  <a:pt x="1153147" y="39526"/>
                </a:lnTo>
                <a:cubicBezTo>
                  <a:pt x="1145880" y="56590"/>
                  <a:pt x="1141862" y="75350"/>
                  <a:pt x="1141862" y="95043"/>
                </a:cubicBezTo>
                <a:cubicBezTo>
                  <a:pt x="1141862" y="154121"/>
                  <a:pt x="1178026" y="204810"/>
                  <a:pt x="1229567" y="226462"/>
                </a:cubicBezTo>
                <a:lnTo>
                  <a:pt x="1280134" y="236602"/>
                </a:lnTo>
                <a:lnTo>
                  <a:pt x="1292399" y="235981"/>
                </a:lnTo>
                <a:cubicBezTo>
                  <a:pt x="1867383" y="235981"/>
                  <a:pt x="2333499" y="703396"/>
                  <a:pt x="2333499" y="1279981"/>
                </a:cubicBezTo>
                <a:cubicBezTo>
                  <a:pt x="2333499" y="1856566"/>
                  <a:pt x="1867383" y="2323981"/>
                  <a:pt x="1292399" y="2323981"/>
                </a:cubicBezTo>
                <a:lnTo>
                  <a:pt x="1267258" y="2322708"/>
                </a:lnTo>
                <a:lnTo>
                  <a:pt x="1229567" y="2330266"/>
                </a:lnTo>
                <a:cubicBezTo>
                  <a:pt x="1178026" y="2351918"/>
                  <a:pt x="1141862" y="2402607"/>
                  <a:pt x="1141862" y="2461686"/>
                </a:cubicBezTo>
                <a:cubicBezTo>
                  <a:pt x="1141862" y="2481378"/>
                  <a:pt x="1145880" y="2500140"/>
                  <a:pt x="1153147" y="2517202"/>
                </a:cubicBezTo>
                <a:lnTo>
                  <a:pt x="1179483" y="2556000"/>
                </a:lnTo>
                <a:lnTo>
                  <a:pt x="1160260" y="2555035"/>
                </a:lnTo>
                <a:cubicBezTo>
                  <a:pt x="508559" y="2489300"/>
                  <a:pt x="0" y="1942644"/>
                  <a:pt x="0" y="1278012"/>
                </a:cubicBezTo>
                <a:cubicBezTo>
                  <a:pt x="0" y="613380"/>
                  <a:pt x="508559" y="66724"/>
                  <a:pt x="1160260" y="98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7" name="SmartArt Placeholder 16"/>
          <p:cNvSpPr>
            <a:spLocks noGrp="1"/>
          </p:cNvSpPr>
          <p:nvPr>
            <p:ph type="dgm" sz="quarter" idx="23" hasCustomPrompt="1"/>
          </p:nvPr>
        </p:nvSpPr>
        <p:spPr>
          <a:xfrm>
            <a:off x="5781741" y="3584416"/>
            <a:ext cx="1466371" cy="1167843"/>
          </a:xfrm>
          <a:custGeom>
            <a:avLst/>
            <a:gdLst/>
            <a:ahLst/>
            <a:cxnLst/>
            <a:rect l="l" t="t" r="r" b="b"/>
            <a:pathLst>
              <a:path w="2333499" h="2556000">
                <a:moveTo>
                  <a:pt x="1179978" y="0"/>
                </a:moveTo>
                <a:lnTo>
                  <a:pt x="1153147" y="39526"/>
                </a:lnTo>
                <a:cubicBezTo>
                  <a:pt x="1145880" y="56590"/>
                  <a:pt x="1141862" y="75350"/>
                  <a:pt x="1141862" y="95043"/>
                </a:cubicBezTo>
                <a:cubicBezTo>
                  <a:pt x="1141862" y="154121"/>
                  <a:pt x="1178026" y="204810"/>
                  <a:pt x="1229567" y="226462"/>
                </a:cubicBezTo>
                <a:lnTo>
                  <a:pt x="1280134" y="236602"/>
                </a:lnTo>
                <a:lnTo>
                  <a:pt x="1292399" y="235981"/>
                </a:lnTo>
                <a:cubicBezTo>
                  <a:pt x="1867383" y="235981"/>
                  <a:pt x="2333499" y="703396"/>
                  <a:pt x="2333499" y="1279981"/>
                </a:cubicBezTo>
                <a:cubicBezTo>
                  <a:pt x="2333499" y="1856566"/>
                  <a:pt x="1867383" y="2323981"/>
                  <a:pt x="1292399" y="2323981"/>
                </a:cubicBezTo>
                <a:lnTo>
                  <a:pt x="1267258" y="2322708"/>
                </a:lnTo>
                <a:lnTo>
                  <a:pt x="1229567" y="2330266"/>
                </a:lnTo>
                <a:cubicBezTo>
                  <a:pt x="1178026" y="2351918"/>
                  <a:pt x="1141862" y="2402607"/>
                  <a:pt x="1141862" y="2461686"/>
                </a:cubicBezTo>
                <a:cubicBezTo>
                  <a:pt x="1141862" y="2481378"/>
                  <a:pt x="1145880" y="2500140"/>
                  <a:pt x="1153147" y="2517202"/>
                </a:cubicBezTo>
                <a:lnTo>
                  <a:pt x="1179483" y="2556000"/>
                </a:lnTo>
                <a:lnTo>
                  <a:pt x="1160260" y="2555035"/>
                </a:lnTo>
                <a:cubicBezTo>
                  <a:pt x="508559" y="2489300"/>
                  <a:pt x="0" y="1942644"/>
                  <a:pt x="0" y="1278012"/>
                </a:cubicBezTo>
                <a:cubicBezTo>
                  <a:pt x="0" y="613380"/>
                  <a:pt x="508559" y="66724"/>
                  <a:pt x="1160260" y="98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58548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-217431" y="-179388"/>
            <a:ext cx="7879885" cy="7243763"/>
          </a:xfrm>
          <a:custGeom>
            <a:avLst/>
            <a:gdLst>
              <a:gd name="T0" fmla="*/ 10725 w 12899"/>
              <a:gd name="T1" fmla="*/ 2401 h 11851"/>
              <a:gd name="T2" fmla="*/ 10389 w 12899"/>
              <a:gd name="T3" fmla="*/ 2011 h 11851"/>
              <a:gd name="T4" fmla="*/ 6717 w 12899"/>
              <a:gd name="T5" fmla="*/ 127 h 11851"/>
              <a:gd name="T6" fmla="*/ 6192 w 12899"/>
              <a:gd name="T7" fmla="*/ 0 h 11851"/>
              <a:gd name="T8" fmla="*/ 278 w 12899"/>
              <a:gd name="T9" fmla="*/ 0 h 11851"/>
              <a:gd name="T10" fmla="*/ 0 w 12899"/>
              <a:gd name="T11" fmla="*/ 278 h 11851"/>
              <a:gd name="T12" fmla="*/ 0 w 12899"/>
              <a:gd name="T13" fmla="*/ 11573 h 11851"/>
              <a:gd name="T14" fmla="*/ 278 w 12899"/>
              <a:gd name="T15" fmla="*/ 11851 h 11851"/>
              <a:gd name="T16" fmla="*/ 9971 w 12899"/>
              <a:gd name="T17" fmla="*/ 11851 h 11851"/>
              <a:gd name="T18" fmla="*/ 10438 w 12899"/>
              <a:gd name="T19" fmla="*/ 11647 h 11851"/>
              <a:gd name="T20" fmla="*/ 12751 w 12899"/>
              <a:gd name="T21" fmla="*/ 9140 h 11851"/>
              <a:gd name="T22" fmla="*/ 12850 w 12899"/>
              <a:gd name="T23" fmla="*/ 8672 h 11851"/>
              <a:gd name="T24" fmla="*/ 10725 w 12899"/>
              <a:gd name="T25" fmla="*/ 2401 h 11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899" h="11851">
                <a:moveTo>
                  <a:pt x="10725" y="2401"/>
                </a:moveTo>
                <a:cubicBezTo>
                  <a:pt x="10676" y="2256"/>
                  <a:pt x="10525" y="2081"/>
                  <a:pt x="10389" y="2011"/>
                </a:cubicBezTo>
                <a:cubicBezTo>
                  <a:pt x="6717" y="127"/>
                  <a:pt x="6717" y="127"/>
                  <a:pt x="6717" y="127"/>
                </a:cubicBezTo>
                <a:cubicBezTo>
                  <a:pt x="6581" y="57"/>
                  <a:pt x="6345" y="0"/>
                  <a:pt x="6192" y="0"/>
                </a:cubicBezTo>
                <a:cubicBezTo>
                  <a:pt x="278" y="0"/>
                  <a:pt x="278" y="0"/>
                  <a:pt x="278" y="0"/>
                </a:cubicBezTo>
                <a:cubicBezTo>
                  <a:pt x="125" y="0"/>
                  <a:pt x="0" y="125"/>
                  <a:pt x="0" y="278"/>
                </a:cubicBezTo>
                <a:cubicBezTo>
                  <a:pt x="0" y="11573"/>
                  <a:pt x="0" y="11573"/>
                  <a:pt x="0" y="11573"/>
                </a:cubicBezTo>
                <a:cubicBezTo>
                  <a:pt x="0" y="11726"/>
                  <a:pt x="125" y="11851"/>
                  <a:pt x="278" y="11851"/>
                </a:cubicBezTo>
                <a:cubicBezTo>
                  <a:pt x="9971" y="11851"/>
                  <a:pt x="9971" y="11851"/>
                  <a:pt x="9971" y="11851"/>
                </a:cubicBezTo>
                <a:cubicBezTo>
                  <a:pt x="10124" y="11851"/>
                  <a:pt x="10334" y="11759"/>
                  <a:pt x="10438" y="11647"/>
                </a:cubicBezTo>
                <a:cubicBezTo>
                  <a:pt x="12751" y="9140"/>
                  <a:pt x="12751" y="9140"/>
                  <a:pt x="12751" y="9140"/>
                </a:cubicBezTo>
                <a:cubicBezTo>
                  <a:pt x="12854" y="9027"/>
                  <a:pt x="12899" y="8817"/>
                  <a:pt x="12850" y="8672"/>
                </a:cubicBezTo>
                <a:lnTo>
                  <a:pt x="10725" y="240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auto">
          <a:xfrm>
            <a:off x="6340411" y="5430838"/>
            <a:ext cx="2155264" cy="1716088"/>
          </a:xfrm>
          <a:custGeom>
            <a:avLst/>
            <a:gdLst>
              <a:gd name="T0" fmla="*/ 218 w 3529"/>
              <a:gd name="T1" fmla="*/ 2588 h 2808"/>
              <a:gd name="T2" fmla="*/ 118 w 3529"/>
              <a:gd name="T3" fmla="*/ 2336 h 2808"/>
              <a:gd name="T4" fmla="*/ 2173 w 3529"/>
              <a:gd name="T5" fmla="*/ 127 h 2808"/>
              <a:gd name="T6" fmla="*/ 2507 w 3529"/>
              <a:gd name="T7" fmla="*/ 188 h 2808"/>
              <a:gd name="T8" fmla="*/ 3464 w 3529"/>
              <a:gd name="T9" fmla="*/ 2525 h 2808"/>
              <a:gd name="T10" fmla="*/ 3268 w 3529"/>
              <a:gd name="T11" fmla="*/ 2796 h 2808"/>
              <a:gd name="T12" fmla="*/ 218 w 3529"/>
              <a:gd name="T13" fmla="*/ 2588 h 2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29" h="2808">
                <a:moveTo>
                  <a:pt x="218" y="2588"/>
                </a:moveTo>
                <a:cubicBezTo>
                  <a:pt x="45" y="2577"/>
                  <a:pt x="0" y="2463"/>
                  <a:pt x="118" y="2336"/>
                </a:cubicBezTo>
                <a:cubicBezTo>
                  <a:pt x="2173" y="127"/>
                  <a:pt x="2173" y="127"/>
                  <a:pt x="2173" y="127"/>
                </a:cubicBezTo>
                <a:cubicBezTo>
                  <a:pt x="2291" y="0"/>
                  <a:pt x="2441" y="28"/>
                  <a:pt x="2507" y="188"/>
                </a:cubicBezTo>
                <a:cubicBezTo>
                  <a:pt x="3464" y="2525"/>
                  <a:pt x="3464" y="2525"/>
                  <a:pt x="3464" y="2525"/>
                </a:cubicBezTo>
                <a:cubicBezTo>
                  <a:pt x="3529" y="2686"/>
                  <a:pt x="3441" y="2808"/>
                  <a:pt x="3268" y="2796"/>
                </a:cubicBezTo>
                <a:lnTo>
                  <a:pt x="218" y="2588"/>
                </a:lnTo>
                <a:close/>
              </a:path>
            </a:pathLst>
          </a:custGeom>
          <a:solidFill>
            <a:srgbClr val="6BA539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2" name="Freeform 7"/>
          <p:cNvSpPr>
            <a:spLocks/>
          </p:cNvSpPr>
          <p:nvPr userDrawn="1"/>
        </p:nvSpPr>
        <p:spPr bwMode="auto">
          <a:xfrm>
            <a:off x="7995744" y="5429252"/>
            <a:ext cx="2012425" cy="1674813"/>
          </a:xfrm>
          <a:custGeom>
            <a:avLst/>
            <a:gdLst>
              <a:gd name="T0" fmla="*/ 1421 w 3293"/>
              <a:gd name="T1" fmla="*/ 2739 h 2739"/>
              <a:gd name="T2" fmla="*/ 984 w 3293"/>
              <a:gd name="T3" fmla="*/ 2449 h 2739"/>
              <a:gd name="T4" fmla="*/ 67 w 3293"/>
              <a:gd name="T5" fmla="*/ 274 h 2739"/>
              <a:gd name="T6" fmla="*/ 258 w 3293"/>
              <a:gd name="T7" fmla="*/ 21 h 2739"/>
              <a:gd name="T8" fmla="*/ 3022 w 3293"/>
              <a:gd name="T9" fmla="*/ 356 h 2739"/>
              <a:gd name="T10" fmla="*/ 3242 w 3293"/>
              <a:gd name="T11" fmla="*/ 696 h 2739"/>
              <a:gd name="T12" fmla="*/ 2706 w 3293"/>
              <a:gd name="T13" fmla="*/ 2438 h 2739"/>
              <a:gd name="T14" fmla="*/ 2297 w 3293"/>
              <a:gd name="T15" fmla="*/ 2739 h 2739"/>
              <a:gd name="T16" fmla="*/ 1421 w 3293"/>
              <a:gd name="T17" fmla="*/ 2739 h 2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93" h="2739">
                <a:moveTo>
                  <a:pt x="1421" y="2739"/>
                </a:moveTo>
                <a:cubicBezTo>
                  <a:pt x="1248" y="2739"/>
                  <a:pt x="1051" y="2609"/>
                  <a:pt x="984" y="2449"/>
                </a:cubicBezTo>
                <a:cubicBezTo>
                  <a:pt x="67" y="274"/>
                  <a:pt x="67" y="274"/>
                  <a:pt x="67" y="274"/>
                </a:cubicBezTo>
                <a:cubicBezTo>
                  <a:pt x="0" y="114"/>
                  <a:pt x="85" y="0"/>
                  <a:pt x="258" y="21"/>
                </a:cubicBezTo>
                <a:cubicBezTo>
                  <a:pt x="3022" y="356"/>
                  <a:pt x="3022" y="356"/>
                  <a:pt x="3022" y="356"/>
                </a:cubicBezTo>
                <a:cubicBezTo>
                  <a:pt x="3194" y="377"/>
                  <a:pt x="3293" y="530"/>
                  <a:pt x="3242" y="696"/>
                </a:cubicBezTo>
                <a:cubicBezTo>
                  <a:pt x="2706" y="2438"/>
                  <a:pt x="2706" y="2438"/>
                  <a:pt x="2706" y="2438"/>
                </a:cubicBezTo>
                <a:cubicBezTo>
                  <a:pt x="2655" y="2604"/>
                  <a:pt x="2471" y="2739"/>
                  <a:pt x="2297" y="2739"/>
                </a:cubicBezTo>
                <a:lnTo>
                  <a:pt x="1421" y="2739"/>
                </a:lnTo>
                <a:close/>
              </a:path>
            </a:pathLst>
          </a:custGeom>
          <a:solidFill>
            <a:srgbClr val="BF0D3E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59" name="Freeform 8"/>
          <p:cNvSpPr>
            <a:spLocks/>
          </p:cNvSpPr>
          <p:nvPr userDrawn="1"/>
        </p:nvSpPr>
        <p:spPr bwMode="auto">
          <a:xfrm>
            <a:off x="9803436" y="5726115"/>
            <a:ext cx="2452049" cy="1503363"/>
          </a:xfrm>
          <a:custGeom>
            <a:avLst/>
            <a:gdLst>
              <a:gd name="T0" fmla="*/ 275 w 4013"/>
              <a:gd name="T1" fmla="*/ 2167 h 2461"/>
              <a:gd name="T2" fmla="*/ 49 w 4013"/>
              <a:gd name="T3" fmla="*/ 1837 h 2461"/>
              <a:gd name="T4" fmla="*/ 507 w 4013"/>
              <a:gd name="T5" fmla="*/ 260 h 2461"/>
              <a:gd name="T6" fmla="*/ 895 w 4013"/>
              <a:gd name="T7" fmla="*/ 52 h 2461"/>
              <a:gd name="T8" fmla="*/ 3736 w 4013"/>
              <a:gd name="T9" fmla="*/ 953 h 2461"/>
              <a:gd name="T10" fmla="*/ 3985 w 4013"/>
              <a:gd name="T11" fmla="*/ 1359 h 2461"/>
              <a:gd name="T12" fmla="*/ 3851 w 4013"/>
              <a:gd name="T13" fmla="*/ 2162 h 2461"/>
              <a:gd name="T14" fmla="*/ 3485 w 4013"/>
              <a:gd name="T15" fmla="*/ 2446 h 2461"/>
              <a:gd name="T16" fmla="*/ 275 w 4013"/>
              <a:gd name="T17" fmla="*/ 2167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13" h="2461">
                <a:moveTo>
                  <a:pt x="275" y="2167"/>
                </a:moveTo>
                <a:cubicBezTo>
                  <a:pt x="102" y="2152"/>
                  <a:pt x="0" y="2003"/>
                  <a:pt x="49" y="1837"/>
                </a:cubicBezTo>
                <a:cubicBezTo>
                  <a:pt x="507" y="260"/>
                  <a:pt x="507" y="260"/>
                  <a:pt x="507" y="260"/>
                </a:cubicBezTo>
                <a:cubicBezTo>
                  <a:pt x="555" y="93"/>
                  <a:pt x="730" y="0"/>
                  <a:pt x="895" y="52"/>
                </a:cubicBezTo>
                <a:cubicBezTo>
                  <a:pt x="3736" y="953"/>
                  <a:pt x="3736" y="953"/>
                  <a:pt x="3736" y="953"/>
                </a:cubicBezTo>
                <a:cubicBezTo>
                  <a:pt x="3901" y="1005"/>
                  <a:pt x="4013" y="1188"/>
                  <a:pt x="3985" y="1359"/>
                </a:cubicBezTo>
                <a:cubicBezTo>
                  <a:pt x="3851" y="2162"/>
                  <a:pt x="3851" y="2162"/>
                  <a:pt x="3851" y="2162"/>
                </a:cubicBezTo>
                <a:cubicBezTo>
                  <a:pt x="3823" y="2333"/>
                  <a:pt x="3658" y="2461"/>
                  <a:pt x="3485" y="2446"/>
                </a:cubicBezTo>
                <a:lnTo>
                  <a:pt x="275" y="2167"/>
                </a:lnTo>
                <a:close/>
              </a:path>
            </a:pathLst>
          </a:custGeom>
          <a:solidFill>
            <a:srgbClr val="0085CA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60" name="Freeform 9"/>
          <p:cNvSpPr>
            <a:spLocks noEditPoints="1"/>
          </p:cNvSpPr>
          <p:nvPr userDrawn="1"/>
        </p:nvSpPr>
        <p:spPr bwMode="auto">
          <a:xfrm>
            <a:off x="7560881" y="5802313"/>
            <a:ext cx="712603" cy="1123950"/>
          </a:xfrm>
          <a:custGeom>
            <a:avLst/>
            <a:gdLst>
              <a:gd name="T0" fmla="*/ 580 w 1166"/>
              <a:gd name="T1" fmla="*/ 1557 h 1839"/>
              <a:gd name="T2" fmla="*/ 792 w 1166"/>
              <a:gd name="T3" fmla="*/ 1339 h 1839"/>
              <a:gd name="T4" fmla="*/ 632 w 1166"/>
              <a:gd name="T5" fmla="*/ 1059 h 1839"/>
              <a:gd name="T6" fmla="*/ 900 w 1166"/>
              <a:gd name="T7" fmla="*/ 893 h 1839"/>
              <a:gd name="T8" fmla="*/ 907 w 1166"/>
              <a:gd name="T9" fmla="*/ 936 h 1839"/>
              <a:gd name="T10" fmla="*/ 801 w 1166"/>
              <a:gd name="T11" fmla="*/ 1158 h 1839"/>
              <a:gd name="T12" fmla="*/ 833 w 1166"/>
              <a:gd name="T13" fmla="*/ 1281 h 1839"/>
              <a:gd name="T14" fmla="*/ 1024 w 1166"/>
              <a:gd name="T15" fmla="*/ 1098 h 1839"/>
              <a:gd name="T16" fmla="*/ 875 w 1166"/>
              <a:gd name="T17" fmla="*/ 768 h 1839"/>
              <a:gd name="T18" fmla="*/ 489 w 1166"/>
              <a:gd name="T19" fmla="*/ 736 h 1839"/>
              <a:gd name="T20" fmla="*/ 171 w 1166"/>
              <a:gd name="T21" fmla="*/ 9 h 1839"/>
              <a:gd name="T22" fmla="*/ 178 w 1166"/>
              <a:gd name="T23" fmla="*/ 1 h 1839"/>
              <a:gd name="T24" fmla="*/ 340 w 1166"/>
              <a:gd name="T25" fmla="*/ 106 h 1839"/>
              <a:gd name="T26" fmla="*/ 568 w 1166"/>
              <a:gd name="T27" fmla="*/ 159 h 1839"/>
              <a:gd name="T28" fmla="*/ 923 w 1166"/>
              <a:gd name="T29" fmla="*/ 658 h 1839"/>
              <a:gd name="T30" fmla="*/ 1091 w 1166"/>
              <a:gd name="T31" fmla="*/ 1121 h 1839"/>
              <a:gd name="T32" fmla="*/ 639 w 1166"/>
              <a:gd name="T33" fmla="*/ 1580 h 1839"/>
              <a:gd name="T34" fmla="*/ 917 w 1166"/>
              <a:gd name="T35" fmla="*/ 1489 h 1839"/>
              <a:gd name="T36" fmla="*/ 954 w 1166"/>
              <a:gd name="T37" fmla="*/ 1601 h 1839"/>
              <a:gd name="T38" fmla="*/ 727 w 1166"/>
              <a:gd name="T39" fmla="*/ 1839 h 1839"/>
              <a:gd name="T40" fmla="*/ 738 w 1166"/>
              <a:gd name="T41" fmla="*/ 1812 h 1839"/>
              <a:gd name="T42" fmla="*/ 697 w 1166"/>
              <a:gd name="T43" fmla="*/ 1659 h 1839"/>
              <a:gd name="T44" fmla="*/ 461 w 1166"/>
              <a:gd name="T45" fmla="*/ 1787 h 1839"/>
              <a:gd name="T46" fmla="*/ 348 w 1166"/>
              <a:gd name="T47" fmla="*/ 1240 h 1839"/>
              <a:gd name="T48" fmla="*/ 61 w 1166"/>
              <a:gd name="T49" fmla="*/ 883 h 1839"/>
              <a:gd name="T50" fmla="*/ 154 w 1166"/>
              <a:gd name="T51" fmla="*/ 708 h 1839"/>
              <a:gd name="T52" fmla="*/ 156 w 1166"/>
              <a:gd name="T53" fmla="*/ 649 h 1839"/>
              <a:gd name="T54" fmla="*/ 286 w 1166"/>
              <a:gd name="T55" fmla="*/ 1030 h 1839"/>
              <a:gd name="T56" fmla="*/ 509 w 1166"/>
              <a:gd name="T57" fmla="*/ 1623 h 1839"/>
              <a:gd name="T58" fmla="*/ 529 w 1166"/>
              <a:gd name="T59" fmla="*/ 1573 h 1839"/>
              <a:gd name="T60" fmla="*/ 336 w 1166"/>
              <a:gd name="T61" fmla="*/ 790 h 1839"/>
              <a:gd name="T62" fmla="*/ 577 w 1166"/>
              <a:gd name="T63" fmla="*/ 1257 h 1839"/>
              <a:gd name="T64" fmla="*/ 580 w 1166"/>
              <a:gd name="T65" fmla="*/ 1557 h 1839"/>
              <a:gd name="T66" fmla="*/ 817 w 1166"/>
              <a:gd name="T67" fmla="*/ 639 h 1839"/>
              <a:gd name="T68" fmla="*/ 755 w 1166"/>
              <a:gd name="T69" fmla="*/ 452 h 1839"/>
              <a:gd name="T70" fmla="*/ 742 w 1166"/>
              <a:gd name="T71" fmla="*/ 396 h 1839"/>
              <a:gd name="T72" fmla="*/ 664 w 1166"/>
              <a:gd name="T73" fmla="*/ 484 h 1839"/>
              <a:gd name="T74" fmla="*/ 570 w 1166"/>
              <a:gd name="T75" fmla="*/ 270 h 1839"/>
              <a:gd name="T76" fmla="*/ 544 w 1166"/>
              <a:gd name="T77" fmla="*/ 293 h 1839"/>
              <a:gd name="T78" fmla="*/ 530 w 1166"/>
              <a:gd name="T79" fmla="*/ 352 h 1839"/>
              <a:gd name="T80" fmla="*/ 489 w 1166"/>
              <a:gd name="T81" fmla="*/ 384 h 1839"/>
              <a:gd name="T82" fmla="*/ 386 w 1166"/>
              <a:gd name="T83" fmla="*/ 222 h 1839"/>
              <a:gd name="T84" fmla="*/ 363 w 1166"/>
              <a:gd name="T85" fmla="*/ 231 h 1839"/>
              <a:gd name="T86" fmla="*/ 374 w 1166"/>
              <a:gd name="T87" fmla="*/ 327 h 1839"/>
              <a:gd name="T88" fmla="*/ 233 w 1166"/>
              <a:gd name="T89" fmla="*/ 346 h 1839"/>
              <a:gd name="T90" fmla="*/ 265 w 1166"/>
              <a:gd name="T91" fmla="*/ 381 h 1839"/>
              <a:gd name="T92" fmla="*/ 405 w 1166"/>
              <a:gd name="T93" fmla="*/ 406 h 1839"/>
              <a:gd name="T94" fmla="*/ 443 w 1166"/>
              <a:gd name="T95" fmla="*/ 449 h 1839"/>
              <a:gd name="T96" fmla="*/ 349 w 1166"/>
              <a:gd name="T97" fmla="*/ 511 h 1839"/>
              <a:gd name="T98" fmla="*/ 364 w 1166"/>
              <a:gd name="T99" fmla="*/ 535 h 1839"/>
              <a:gd name="T100" fmla="*/ 597 w 1166"/>
              <a:gd name="T101" fmla="*/ 512 h 1839"/>
              <a:gd name="T102" fmla="*/ 630 w 1166"/>
              <a:gd name="T103" fmla="*/ 547 h 1839"/>
              <a:gd name="T104" fmla="*/ 533 w 1166"/>
              <a:gd name="T105" fmla="*/ 629 h 1839"/>
              <a:gd name="T106" fmla="*/ 544 w 1166"/>
              <a:gd name="T107" fmla="*/ 655 h 1839"/>
              <a:gd name="T108" fmla="*/ 715 w 1166"/>
              <a:gd name="T109" fmla="*/ 613 h 1839"/>
              <a:gd name="T110" fmla="*/ 791 w 1166"/>
              <a:gd name="T111" fmla="*/ 647 h 1839"/>
              <a:gd name="T112" fmla="*/ 817 w 1166"/>
              <a:gd name="T113" fmla="*/ 639 h 1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166" h="1839">
                <a:moveTo>
                  <a:pt x="580" y="1557"/>
                </a:moveTo>
                <a:cubicBezTo>
                  <a:pt x="640" y="1473"/>
                  <a:pt x="698" y="1420"/>
                  <a:pt x="792" y="1339"/>
                </a:cubicBezTo>
                <a:cubicBezTo>
                  <a:pt x="740" y="1288"/>
                  <a:pt x="597" y="1169"/>
                  <a:pt x="632" y="1059"/>
                </a:cubicBezTo>
                <a:cubicBezTo>
                  <a:pt x="672" y="931"/>
                  <a:pt x="866" y="882"/>
                  <a:pt x="900" y="893"/>
                </a:cubicBezTo>
                <a:cubicBezTo>
                  <a:pt x="915" y="897"/>
                  <a:pt x="915" y="911"/>
                  <a:pt x="907" y="936"/>
                </a:cubicBezTo>
                <a:cubicBezTo>
                  <a:pt x="886" y="1003"/>
                  <a:pt x="820" y="1100"/>
                  <a:pt x="801" y="1158"/>
                </a:cubicBezTo>
                <a:cubicBezTo>
                  <a:pt x="785" y="1210"/>
                  <a:pt x="803" y="1271"/>
                  <a:pt x="833" y="1281"/>
                </a:cubicBezTo>
                <a:cubicBezTo>
                  <a:pt x="865" y="1291"/>
                  <a:pt x="989" y="1207"/>
                  <a:pt x="1024" y="1098"/>
                </a:cubicBezTo>
                <a:cubicBezTo>
                  <a:pt x="1086" y="900"/>
                  <a:pt x="930" y="785"/>
                  <a:pt x="875" y="768"/>
                </a:cubicBezTo>
                <a:cubicBezTo>
                  <a:pt x="824" y="752"/>
                  <a:pt x="706" y="805"/>
                  <a:pt x="489" y="736"/>
                </a:cubicBezTo>
                <a:cubicBezTo>
                  <a:pt x="84" y="608"/>
                  <a:pt x="117" y="182"/>
                  <a:pt x="171" y="9"/>
                </a:cubicBezTo>
                <a:cubicBezTo>
                  <a:pt x="174" y="2"/>
                  <a:pt x="176" y="0"/>
                  <a:pt x="178" y="1"/>
                </a:cubicBezTo>
                <a:cubicBezTo>
                  <a:pt x="188" y="4"/>
                  <a:pt x="212" y="65"/>
                  <a:pt x="340" y="106"/>
                </a:cubicBezTo>
                <a:cubicBezTo>
                  <a:pt x="406" y="126"/>
                  <a:pt x="472" y="129"/>
                  <a:pt x="568" y="159"/>
                </a:cubicBezTo>
                <a:cubicBezTo>
                  <a:pt x="794" y="231"/>
                  <a:pt x="845" y="417"/>
                  <a:pt x="923" y="658"/>
                </a:cubicBezTo>
                <a:cubicBezTo>
                  <a:pt x="991" y="737"/>
                  <a:pt x="1166" y="885"/>
                  <a:pt x="1091" y="1121"/>
                </a:cubicBezTo>
                <a:cubicBezTo>
                  <a:pt x="1025" y="1329"/>
                  <a:pt x="764" y="1374"/>
                  <a:pt x="639" y="1580"/>
                </a:cubicBezTo>
                <a:cubicBezTo>
                  <a:pt x="729" y="1598"/>
                  <a:pt x="828" y="1461"/>
                  <a:pt x="917" y="1489"/>
                </a:cubicBezTo>
                <a:cubicBezTo>
                  <a:pt x="962" y="1504"/>
                  <a:pt x="971" y="1546"/>
                  <a:pt x="954" y="1601"/>
                </a:cubicBezTo>
                <a:cubicBezTo>
                  <a:pt x="928" y="1683"/>
                  <a:pt x="842" y="1791"/>
                  <a:pt x="727" y="1839"/>
                </a:cubicBezTo>
                <a:cubicBezTo>
                  <a:pt x="731" y="1832"/>
                  <a:pt x="734" y="1823"/>
                  <a:pt x="738" y="1812"/>
                </a:cubicBezTo>
                <a:cubicBezTo>
                  <a:pt x="754" y="1759"/>
                  <a:pt x="757" y="1679"/>
                  <a:pt x="697" y="1659"/>
                </a:cubicBezTo>
                <a:cubicBezTo>
                  <a:pt x="603" y="1630"/>
                  <a:pt x="541" y="1721"/>
                  <a:pt x="461" y="1787"/>
                </a:cubicBezTo>
                <a:cubicBezTo>
                  <a:pt x="467" y="1580"/>
                  <a:pt x="447" y="1386"/>
                  <a:pt x="348" y="1240"/>
                </a:cubicBezTo>
                <a:cubicBezTo>
                  <a:pt x="248" y="1092"/>
                  <a:pt x="0" y="1076"/>
                  <a:pt x="61" y="883"/>
                </a:cubicBezTo>
                <a:cubicBezTo>
                  <a:pt x="77" y="831"/>
                  <a:pt x="135" y="767"/>
                  <a:pt x="154" y="708"/>
                </a:cubicBezTo>
                <a:cubicBezTo>
                  <a:pt x="160" y="687"/>
                  <a:pt x="162" y="667"/>
                  <a:pt x="156" y="649"/>
                </a:cubicBezTo>
                <a:cubicBezTo>
                  <a:pt x="316" y="773"/>
                  <a:pt x="214" y="872"/>
                  <a:pt x="286" y="1030"/>
                </a:cubicBezTo>
                <a:cubicBezTo>
                  <a:pt x="331" y="1130"/>
                  <a:pt x="500" y="1265"/>
                  <a:pt x="509" y="1623"/>
                </a:cubicBezTo>
                <a:cubicBezTo>
                  <a:pt x="514" y="1614"/>
                  <a:pt x="524" y="1590"/>
                  <a:pt x="529" y="1573"/>
                </a:cubicBezTo>
                <a:cubicBezTo>
                  <a:pt x="616" y="1298"/>
                  <a:pt x="332" y="911"/>
                  <a:pt x="336" y="790"/>
                </a:cubicBezTo>
                <a:cubicBezTo>
                  <a:pt x="542" y="882"/>
                  <a:pt x="564" y="946"/>
                  <a:pt x="577" y="1257"/>
                </a:cubicBezTo>
                <a:cubicBezTo>
                  <a:pt x="580" y="1321"/>
                  <a:pt x="602" y="1486"/>
                  <a:pt x="580" y="1557"/>
                </a:cubicBezTo>
                <a:moveTo>
                  <a:pt x="817" y="639"/>
                </a:moveTo>
                <a:cubicBezTo>
                  <a:pt x="829" y="600"/>
                  <a:pt x="730" y="565"/>
                  <a:pt x="755" y="452"/>
                </a:cubicBezTo>
                <a:cubicBezTo>
                  <a:pt x="759" y="434"/>
                  <a:pt x="762" y="403"/>
                  <a:pt x="742" y="396"/>
                </a:cubicBezTo>
                <a:cubicBezTo>
                  <a:pt x="708" y="386"/>
                  <a:pt x="702" y="496"/>
                  <a:pt x="664" y="484"/>
                </a:cubicBezTo>
                <a:cubicBezTo>
                  <a:pt x="577" y="457"/>
                  <a:pt x="602" y="281"/>
                  <a:pt x="570" y="270"/>
                </a:cubicBezTo>
                <a:cubicBezTo>
                  <a:pt x="562" y="268"/>
                  <a:pt x="552" y="271"/>
                  <a:pt x="544" y="293"/>
                </a:cubicBezTo>
                <a:cubicBezTo>
                  <a:pt x="538" y="314"/>
                  <a:pt x="538" y="328"/>
                  <a:pt x="530" y="352"/>
                </a:cubicBezTo>
                <a:cubicBezTo>
                  <a:pt x="522" y="376"/>
                  <a:pt x="511" y="391"/>
                  <a:pt x="489" y="384"/>
                </a:cubicBezTo>
                <a:cubicBezTo>
                  <a:pt x="438" y="368"/>
                  <a:pt x="430" y="236"/>
                  <a:pt x="386" y="222"/>
                </a:cubicBezTo>
                <a:cubicBezTo>
                  <a:pt x="377" y="219"/>
                  <a:pt x="366" y="222"/>
                  <a:pt x="363" y="231"/>
                </a:cubicBezTo>
                <a:cubicBezTo>
                  <a:pt x="356" y="254"/>
                  <a:pt x="380" y="306"/>
                  <a:pt x="374" y="327"/>
                </a:cubicBezTo>
                <a:cubicBezTo>
                  <a:pt x="360" y="372"/>
                  <a:pt x="245" y="309"/>
                  <a:pt x="233" y="346"/>
                </a:cubicBezTo>
                <a:cubicBezTo>
                  <a:pt x="228" y="363"/>
                  <a:pt x="243" y="373"/>
                  <a:pt x="265" y="381"/>
                </a:cubicBezTo>
                <a:cubicBezTo>
                  <a:pt x="305" y="393"/>
                  <a:pt x="373" y="396"/>
                  <a:pt x="405" y="406"/>
                </a:cubicBezTo>
                <a:cubicBezTo>
                  <a:pt x="424" y="412"/>
                  <a:pt x="451" y="425"/>
                  <a:pt x="443" y="449"/>
                </a:cubicBezTo>
                <a:cubicBezTo>
                  <a:pt x="435" y="475"/>
                  <a:pt x="356" y="487"/>
                  <a:pt x="349" y="511"/>
                </a:cubicBezTo>
                <a:cubicBezTo>
                  <a:pt x="345" y="523"/>
                  <a:pt x="355" y="532"/>
                  <a:pt x="364" y="535"/>
                </a:cubicBezTo>
                <a:cubicBezTo>
                  <a:pt x="415" y="551"/>
                  <a:pt x="533" y="492"/>
                  <a:pt x="597" y="512"/>
                </a:cubicBezTo>
                <a:cubicBezTo>
                  <a:pt x="609" y="516"/>
                  <a:pt x="635" y="530"/>
                  <a:pt x="630" y="547"/>
                </a:cubicBezTo>
                <a:cubicBezTo>
                  <a:pt x="622" y="571"/>
                  <a:pt x="544" y="594"/>
                  <a:pt x="533" y="629"/>
                </a:cubicBezTo>
                <a:cubicBezTo>
                  <a:pt x="530" y="638"/>
                  <a:pt x="533" y="651"/>
                  <a:pt x="544" y="655"/>
                </a:cubicBezTo>
                <a:cubicBezTo>
                  <a:pt x="578" y="666"/>
                  <a:pt x="651" y="593"/>
                  <a:pt x="715" y="613"/>
                </a:cubicBezTo>
                <a:cubicBezTo>
                  <a:pt x="739" y="621"/>
                  <a:pt x="772" y="641"/>
                  <a:pt x="791" y="647"/>
                </a:cubicBezTo>
                <a:cubicBezTo>
                  <a:pt x="806" y="652"/>
                  <a:pt x="815" y="645"/>
                  <a:pt x="817" y="639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61" name="Freeform 10"/>
          <p:cNvSpPr>
            <a:spLocks noEditPoints="1"/>
          </p:cNvSpPr>
          <p:nvPr userDrawn="1"/>
        </p:nvSpPr>
        <p:spPr bwMode="auto">
          <a:xfrm>
            <a:off x="8654383" y="5410202"/>
            <a:ext cx="1072871" cy="866775"/>
          </a:xfrm>
          <a:custGeom>
            <a:avLst/>
            <a:gdLst>
              <a:gd name="T0" fmla="*/ 347 w 676"/>
              <a:gd name="T1" fmla="*/ 426 h 546"/>
              <a:gd name="T2" fmla="*/ 316 w 676"/>
              <a:gd name="T3" fmla="*/ 391 h 546"/>
              <a:gd name="T4" fmla="*/ 394 w 676"/>
              <a:gd name="T5" fmla="*/ 393 h 546"/>
              <a:gd name="T6" fmla="*/ 430 w 676"/>
              <a:gd name="T7" fmla="*/ 379 h 546"/>
              <a:gd name="T8" fmla="*/ 402 w 676"/>
              <a:gd name="T9" fmla="*/ 320 h 546"/>
              <a:gd name="T10" fmla="*/ 511 w 676"/>
              <a:gd name="T11" fmla="*/ 304 h 546"/>
              <a:gd name="T12" fmla="*/ 483 w 676"/>
              <a:gd name="T13" fmla="*/ 270 h 546"/>
              <a:gd name="T14" fmla="*/ 430 w 676"/>
              <a:gd name="T15" fmla="*/ 224 h 546"/>
              <a:gd name="T16" fmla="*/ 499 w 676"/>
              <a:gd name="T17" fmla="*/ 164 h 546"/>
              <a:gd name="T18" fmla="*/ 415 w 676"/>
              <a:gd name="T19" fmla="*/ 167 h 546"/>
              <a:gd name="T20" fmla="*/ 376 w 676"/>
              <a:gd name="T21" fmla="*/ 151 h 546"/>
              <a:gd name="T22" fmla="*/ 382 w 676"/>
              <a:gd name="T23" fmla="*/ 105 h 546"/>
              <a:gd name="T24" fmla="*/ 294 w 676"/>
              <a:gd name="T25" fmla="*/ 143 h 546"/>
              <a:gd name="T26" fmla="*/ 268 w 676"/>
              <a:gd name="T27" fmla="*/ 118 h 546"/>
              <a:gd name="T28" fmla="*/ 340 w 676"/>
              <a:gd name="T29" fmla="*/ 65 h 546"/>
              <a:gd name="T30" fmla="*/ 446 w 676"/>
              <a:gd name="T31" fmla="*/ 56 h 546"/>
              <a:gd name="T32" fmla="*/ 525 w 676"/>
              <a:gd name="T33" fmla="*/ 101 h 546"/>
              <a:gd name="T34" fmla="*/ 574 w 676"/>
              <a:gd name="T35" fmla="*/ 194 h 546"/>
              <a:gd name="T36" fmla="*/ 574 w 676"/>
              <a:gd name="T37" fmla="*/ 319 h 546"/>
              <a:gd name="T38" fmla="*/ 519 w 676"/>
              <a:gd name="T39" fmla="*/ 395 h 546"/>
              <a:gd name="T40" fmla="*/ 192 w 676"/>
              <a:gd name="T41" fmla="*/ 276 h 546"/>
              <a:gd name="T42" fmla="*/ 146 w 676"/>
              <a:gd name="T43" fmla="*/ 244 h 546"/>
              <a:gd name="T44" fmla="*/ 206 w 676"/>
              <a:gd name="T45" fmla="*/ 224 h 546"/>
              <a:gd name="T46" fmla="*/ 221 w 676"/>
              <a:gd name="T47" fmla="*/ 179 h 546"/>
              <a:gd name="T48" fmla="*/ 275 w 676"/>
              <a:gd name="T49" fmla="*/ 209 h 546"/>
              <a:gd name="T50" fmla="*/ 307 w 676"/>
              <a:gd name="T51" fmla="*/ 203 h 546"/>
              <a:gd name="T52" fmla="*/ 314 w 676"/>
              <a:gd name="T53" fmla="*/ 249 h 546"/>
              <a:gd name="T54" fmla="*/ 355 w 676"/>
              <a:gd name="T55" fmla="*/ 264 h 546"/>
              <a:gd name="T56" fmla="*/ 303 w 676"/>
              <a:gd name="T57" fmla="*/ 292 h 546"/>
              <a:gd name="T58" fmla="*/ 334 w 676"/>
              <a:gd name="T59" fmla="*/ 334 h 546"/>
              <a:gd name="T60" fmla="*/ 269 w 676"/>
              <a:gd name="T61" fmla="*/ 341 h 546"/>
              <a:gd name="T62" fmla="*/ 242 w 676"/>
              <a:gd name="T63" fmla="*/ 380 h 546"/>
              <a:gd name="T64" fmla="*/ 173 w 676"/>
              <a:gd name="T65" fmla="*/ 337 h 546"/>
              <a:gd name="T66" fmla="*/ 193 w 676"/>
              <a:gd name="T67" fmla="*/ 292 h 546"/>
              <a:gd name="T68" fmla="*/ 222 w 676"/>
              <a:gd name="T69" fmla="*/ 467 h 546"/>
              <a:gd name="T70" fmla="*/ 259 w 676"/>
              <a:gd name="T71" fmla="*/ 524 h 546"/>
              <a:gd name="T72" fmla="*/ 292 w 676"/>
              <a:gd name="T73" fmla="*/ 468 h 546"/>
              <a:gd name="T74" fmla="*/ 422 w 676"/>
              <a:gd name="T75" fmla="*/ 490 h 546"/>
              <a:gd name="T76" fmla="*/ 561 w 676"/>
              <a:gd name="T77" fmla="*/ 446 h 546"/>
              <a:gd name="T78" fmla="*/ 651 w 676"/>
              <a:gd name="T79" fmla="*/ 350 h 546"/>
              <a:gd name="T80" fmla="*/ 674 w 676"/>
              <a:gd name="T81" fmla="*/ 214 h 546"/>
              <a:gd name="T82" fmla="*/ 619 w 676"/>
              <a:gd name="T83" fmla="*/ 81 h 546"/>
              <a:gd name="T84" fmla="*/ 510 w 676"/>
              <a:gd name="T85" fmla="*/ 11 h 546"/>
              <a:gd name="T86" fmla="*/ 367 w 676"/>
              <a:gd name="T87" fmla="*/ 7 h 546"/>
              <a:gd name="T88" fmla="*/ 220 w 676"/>
              <a:gd name="T89" fmla="*/ 75 h 546"/>
              <a:gd name="T90" fmla="*/ 153 w 676"/>
              <a:gd name="T91" fmla="*/ 54 h 546"/>
              <a:gd name="T92" fmla="*/ 139 w 676"/>
              <a:gd name="T93" fmla="*/ 83 h 546"/>
              <a:gd name="T94" fmla="*/ 134 w 676"/>
              <a:gd name="T95" fmla="*/ 133 h 546"/>
              <a:gd name="T96" fmla="*/ 6 w 676"/>
              <a:gd name="T97" fmla="*/ 109 h 546"/>
              <a:gd name="T98" fmla="*/ 48 w 676"/>
              <a:gd name="T99" fmla="*/ 168 h 546"/>
              <a:gd name="T100" fmla="*/ 86 w 676"/>
              <a:gd name="T101" fmla="*/ 230 h 546"/>
              <a:gd name="T102" fmla="*/ 40 w 676"/>
              <a:gd name="T103" fmla="*/ 280 h 546"/>
              <a:gd name="T104" fmla="*/ 106 w 676"/>
              <a:gd name="T105" fmla="*/ 301 h 546"/>
              <a:gd name="T106" fmla="*/ 118 w 676"/>
              <a:gd name="T107" fmla="*/ 334 h 546"/>
              <a:gd name="T108" fmla="*/ 65 w 676"/>
              <a:gd name="T109" fmla="*/ 404 h 546"/>
              <a:gd name="T110" fmla="*/ 118 w 676"/>
              <a:gd name="T111" fmla="*/ 408 h 546"/>
              <a:gd name="T112" fmla="*/ 143 w 676"/>
              <a:gd name="T113" fmla="*/ 434 h 546"/>
              <a:gd name="T114" fmla="*/ 119 w 676"/>
              <a:gd name="T115" fmla="*/ 546 h 546"/>
              <a:gd name="T116" fmla="*/ 188 w 676"/>
              <a:gd name="T117" fmla="*/ 471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76" h="546">
                <a:moveTo>
                  <a:pt x="452" y="428"/>
                </a:moveTo>
                <a:lnTo>
                  <a:pt x="452" y="428"/>
                </a:lnTo>
                <a:lnTo>
                  <a:pt x="438" y="430"/>
                </a:lnTo>
                <a:lnTo>
                  <a:pt x="424" y="432"/>
                </a:lnTo>
                <a:lnTo>
                  <a:pt x="411" y="434"/>
                </a:lnTo>
                <a:lnTo>
                  <a:pt x="399" y="434"/>
                </a:lnTo>
                <a:lnTo>
                  <a:pt x="387" y="434"/>
                </a:lnTo>
                <a:lnTo>
                  <a:pt x="377" y="432"/>
                </a:lnTo>
                <a:lnTo>
                  <a:pt x="366" y="431"/>
                </a:lnTo>
                <a:lnTo>
                  <a:pt x="356" y="429"/>
                </a:lnTo>
                <a:lnTo>
                  <a:pt x="347" y="426"/>
                </a:lnTo>
                <a:lnTo>
                  <a:pt x="340" y="423"/>
                </a:lnTo>
                <a:lnTo>
                  <a:pt x="333" y="420"/>
                </a:lnTo>
                <a:lnTo>
                  <a:pt x="327" y="416"/>
                </a:lnTo>
                <a:lnTo>
                  <a:pt x="322" y="413"/>
                </a:lnTo>
                <a:lnTo>
                  <a:pt x="319" y="409"/>
                </a:lnTo>
                <a:lnTo>
                  <a:pt x="316" y="406"/>
                </a:lnTo>
                <a:lnTo>
                  <a:pt x="315" y="402"/>
                </a:lnTo>
                <a:lnTo>
                  <a:pt x="314" y="399"/>
                </a:lnTo>
                <a:lnTo>
                  <a:pt x="315" y="396"/>
                </a:lnTo>
                <a:lnTo>
                  <a:pt x="315" y="393"/>
                </a:lnTo>
                <a:lnTo>
                  <a:pt x="316" y="391"/>
                </a:lnTo>
                <a:lnTo>
                  <a:pt x="318" y="388"/>
                </a:lnTo>
                <a:lnTo>
                  <a:pt x="320" y="386"/>
                </a:lnTo>
                <a:lnTo>
                  <a:pt x="323" y="384"/>
                </a:lnTo>
                <a:lnTo>
                  <a:pt x="326" y="384"/>
                </a:lnTo>
                <a:lnTo>
                  <a:pt x="331" y="383"/>
                </a:lnTo>
                <a:lnTo>
                  <a:pt x="336" y="383"/>
                </a:lnTo>
                <a:lnTo>
                  <a:pt x="342" y="384"/>
                </a:lnTo>
                <a:lnTo>
                  <a:pt x="349" y="384"/>
                </a:lnTo>
                <a:lnTo>
                  <a:pt x="364" y="386"/>
                </a:lnTo>
                <a:lnTo>
                  <a:pt x="379" y="390"/>
                </a:lnTo>
                <a:lnTo>
                  <a:pt x="394" y="393"/>
                </a:lnTo>
                <a:lnTo>
                  <a:pt x="407" y="396"/>
                </a:lnTo>
                <a:lnTo>
                  <a:pt x="418" y="398"/>
                </a:lnTo>
                <a:lnTo>
                  <a:pt x="422" y="398"/>
                </a:lnTo>
                <a:lnTo>
                  <a:pt x="427" y="396"/>
                </a:lnTo>
                <a:lnTo>
                  <a:pt x="430" y="396"/>
                </a:lnTo>
                <a:lnTo>
                  <a:pt x="431" y="394"/>
                </a:lnTo>
                <a:lnTo>
                  <a:pt x="432" y="393"/>
                </a:lnTo>
                <a:lnTo>
                  <a:pt x="432" y="391"/>
                </a:lnTo>
                <a:lnTo>
                  <a:pt x="432" y="387"/>
                </a:lnTo>
                <a:lnTo>
                  <a:pt x="432" y="384"/>
                </a:lnTo>
                <a:lnTo>
                  <a:pt x="430" y="379"/>
                </a:lnTo>
                <a:lnTo>
                  <a:pt x="426" y="372"/>
                </a:lnTo>
                <a:lnTo>
                  <a:pt x="421" y="364"/>
                </a:lnTo>
                <a:lnTo>
                  <a:pt x="416" y="356"/>
                </a:lnTo>
                <a:lnTo>
                  <a:pt x="405" y="340"/>
                </a:lnTo>
                <a:lnTo>
                  <a:pt x="401" y="333"/>
                </a:lnTo>
                <a:lnTo>
                  <a:pt x="400" y="330"/>
                </a:lnTo>
                <a:lnTo>
                  <a:pt x="399" y="327"/>
                </a:lnTo>
                <a:lnTo>
                  <a:pt x="399" y="324"/>
                </a:lnTo>
                <a:lnTo>
                  <a:pt x="399" y="323"/>
                </a:lnTo>
                <a:lnTo>
                  <a:pt x="400" y="322"/>
                </a:lnTo>
                <a:lnTo>
                  <a:pt x="402" y="320"/>
                </a:lnTo>
                <a:lnTo>
                  <a:pt x="402" y="319"/>
                </a:lnTo>
                <a:lnTo>
                  <a:pt x="407" y="317"/>
                </a:lnTo>
                <a:lnTo>
                  <a:pt x="419" y="316"/>
                </a:lnTo>
                <a:lnTo>
                  <a:pt x="431" y="314"/>
                </a:lnTo>
                <a:lnTo>
                  <a:pt x="458" y="312"/>
                </a:lnTo>
                <a:lnTo>
                  <a:pt x="484" y="310"/>
                </a:lnTo>
                <a:lnTo>
                  <a:pt x="495" y="309"/>
                </a:lnTo>
                <a:lnTo>
                  <a:pt x="504" y="307"/>
                </a:lnTo>
                <a:lnTo>
                  <a:pt x="507" y="306"/>
                </a:lnTo>
                <a:lnTo>
                  <a:pt x="509" y="306"/>
                </a:lnTo>
                <a:lnTo>
                  <a:pt x="511" y="304"/>
                </a:lnTo>
                <a:lnTo>
                  <a:pt x="511" y="302"/>
                </a:lnTo>
                <a:lnTo>
                  <a:pt x="512" y="301"/>
                </a:lnTo>
                <a:lnTo>
                  <a:pt x="513" y="299"/>
                </a:lnTo>
                <a:lnTo>
                  <a:pt x="512" y="297"/>
                </a:lnTo>
                <a:lnTo>
                  <a:pt x="511" y="295"/>
                </a:lnTo>
                <a:lnTo>
                  <a:pt x="510" y="292"/>
                </a:lnTo>
                <a:lnTo>
                  <a:pt x="507" y="288"/>
                </a:lnTo>
                <a:lnTo>
                  <a:pt x="503" y="284"/>
                </a:lnTo>
                <a:lnTo>
                  <a:pt x="496" y="279"/>
                </a:lnTo>
                <a:lnTo>
                  <a:pt x="490" y="274"/>
                </a:lnTo>
                <a:lnTo>
                  <a:pt x="483" y="270"/>
                </a:lnTo>
                <a:lnTo>
                  <a:pt x="468" y="261"/>
                </a:lnTo>
                <a:lnTo>
                  <a:pt x="452" y="253"/>
                </a:lnTo>
                <a:lnTo>
                  <a:pt x="438" y="245"/>
                </a:lnTo>
                <a:lnTo>
                  <a:pt x="432" y="242"/>
                </a:lnTo>
                <a:lnTo>
                  <a:pt x="428" y="238"/>
                </a:lnTo>
                <a:lnTo>
                  <a:pt x="425" y="235"/>
                </a:lnTo>
                <a:lnTo>
                  <a:pt x="424" y="233"/>
                </a:lnTo>
                <a:lnTo>
                  <a:pt x="424" y="232"/>
                </a:lnTo>
                <a:lnTo>
                  <a:pt x="424" y="230"/>
                </a:lnTo>
                <a:lnTo>
                  <a:pt x="426" y="227"/>
                </a:lnTo>
                <a:lnTo>
                  <a:pt x="430" y="224"/>
                </a:lnTo>
                <a:lnTo>
                  <a:pt x="435" y="219"/>
                </a:lnTo>
                <a:lnTo>
                  <a:pt x="448" y="210"/>
                </a:lnTo>
                <a:lnTo>
                  <a:pt x="463" y="201"/>
                </a:lnTo>
                <a:lnTo>
                  <a:pt x="477" y="190"/>
                </a:lnTo>
                <a:lnTo>
                  <a:pt x="483" y="185"/>
                </a:lnTo>
                <a:lnTo>
                  <a:pt x="489" y="180"/>
                </a:lnTo>
                <a:lnTo>
                  <a:pt x="493" y="176"/>
                </a:lnTo>
                <a:lnTo>
                  <a:pt x="497" y="171"/>
                </a:lnTo>
                <a:lnTo>
                  <a:pt x="498" y="169"/>
                </a:lnTo>
                <a:lnTo>
                  <a:pt x="499" y="167"/>
                </a:lnTo>
                <a:lnTo>
                  <a:pt x="499" y="164"/>
                </a:lnTo>
                <a:lnTo>
                  <a:pt x="499" y="163"/>
                </a:lnTo>
                <a:lnTo>
                  <a:pt x="498" y="161"/>
                </a:lnTo>
                <a:lnTo>
                  <a:pt x="497" y="160"/>
                </a:lnTo>
                <a:lnTo>
                  <a:pt x="495" y="158"/>
                </a:lnTo>
                <a:lnTo>
                  <a:pt x="493" y="157"/>
                </a:lnTo>
                <a:lnTo>
                  <a:pt x="486" y="157"/>
                </a:lnTo>
                <a:lnTo>
                  <a:pt x="479" y="157"/>
                </a:lnTo>
                <a:lnTo>
                  <a:pt x="469" y="158"/>
                </a:lnTo>
                <a:lnTo>
                  <a:pt x="459" y="160"/>
                </a:lnTo>
                <a:lnTo>
                  <a:pt x="438" y="163"/>
                </a:lnTo>
                <a:lnTo>
                  <a:pt x="415" y="167"/>
                </a:lnTo>
                <a:lnTo>
                  <a:pt x="405" y="168"/>
                </a:lnTo>
                <a:lnTo>
                  <a:pt x="396" y="170"/>
                </a:lnTo>
                <a:lnTo>
                  <a:pt x="388" y="170"/>
                </a:lnTo>
                <a:lnTo>
                  <a:pt x="382" y="169"/>
                </a:lnTo>
                <a:lnTo>
                  <a:pt x="379" y="168"/>
                </a:lnTo>
                <a:lnTo>
                  <a:pt x="377" y="167"/>
                </a:lnTo>
                <a:lnTo>
                  <a:pt x="376" y="166"/>
                </a:lnTo>
                <a:lnTo>
                  <a:pt x="376" y="164"/>
                </a:lnTo>
                <a:lnTo>
                  <a:pt x="375" y="162"/>
                </a:lnTo>
                <a:lnTo>
                  <a:pt x="375" y="159"/>
                </a:lnTo>
                <a:lnTo>
                  <a:pt x="376" y="151"/>
                </a:lnTo>
                <a:lnTo>
                  <a:pt x="378" y="144"/>
                </a:lnTo>
                <a:lnTo>
                  <a:pt x="381" y="136"/>
                </a:lnTo>
                <a:lnTo>
                  <a:pt x="383" y="128"/>
                </a:lnTo>
                <a:lnTo>
                  <a:pt x="385" y="121"/>
                </a:lnTo>
                <a:lnTo>
                  <a:pt x="387" y="114"/>
                </a:lnTo>
                <a:lnTo>
                  <a:pt x="386" y="112"/>
                </a:lnTo>
                <a:lnTo>
                  <a:pt x="387" y="109"/>
                </a:lnTo>
                <a:lnTo>
                  <a:pt x="386" y="108"/>
                </a:lnTo>
                <a:lnTo>
                  <a:pt x="385" y="106"/>
                </a:lnTo>
                <a:lnTo>
                  <a:pt x="383" y="105"/>
                </a:lnTo>
                <a:lnTo>
                  <a:pt x="382" y="105"/>
                </a:lnTo>
                <a:lnTo>
                  <a:pt x="380" y="104"/>
                </a:lnTo>
                <a:lnTo>
                  <a:pt x="378" y="104"/>
                </a:lnTo>
                <a:lnTo>
                  <a:pt x="373" y="105"/>
                </a:lnTo>
                <a:lnTo>
                  <a:pt x="368" y="106"/>
                </a:lnTo>
                <a:lnTo>
                  <a:pt x="360" y="111"/>
                </a:lnTo>
                <a:lnTo>
                  <a:pt x="338" y="123"/>
                </a:lnTo>
                <a:lnTo>
                  <a:pt x="326" y="129"/>
                </a:lnTo>
                <a:lnTo>
                  <a:pt x="315" y="135"/>
                </a:lnTo>
                <a:lnTo>
                  <a:pt x="304" y="140"/>
                </a:lnTo>
                <a:lnTo>
                  <a:pt x="299" y="142"/>
                </a:lnTo>
                <a:lnTo>
                  <a:pt x="294" y="143"/>
                </a:lnTo>
                <a:lnTo>
                  <a:pt x="290" y="144"/>
                </a:lnTo>
                <a:lnTo>
                  <a:pt x="286" y="145"/>
                </a:lnTo>
                <a:lnTo>
                  <a:pt x="282" y="144"/>
                </a:lnTo>
                <a:lnTo>
                  <a:pt x="278" y="144"/>
                </a:lnTo>
                <a:lnTo>
                  <a:pt x="274" y="143"/>
                </a:lnTo>
                <a:lnTo>
                  <a:pt x="271" y="141"/>
                </a:lnTo>
                <a:lnTo>
                  <a:pt x="269" y="137"/>
                </a:lnTo>
                <a:lnTo>
                  <a:pt x="267" y="133"/>
                </a:lnTo>
                <a:lnTo>
                  <a:pt x="266" y="128"/>
                </a:lnTo>
                <a:lnTo>
                  <a:pt x="267" y="123"/>
                </a:lnTo>
                <a:lnTo>
                  <a:pt x="268" y="118"/>
                </a:lnTo>
                <a:lnTo>
                  <a:pt x="271" y="113"/>
                </a:lnTo>
                <a:lnTo>
                  <a:pt x="274" y="108"/>
                </a:lnTo>
                <a:lnTo>
                  <a:pt x="277" y="102"/>
                </a:lnTo>
                <a:lnTo>
                  <a:pt x="282" y="97"/>
                </a:lnTo>
                <a:lnTo>
                  <a:pt x="289" y="92"/>
                </a:lnTo>
                <a:lnTo>
                  <a:pt x="295" y="87"/>
                </a:lnTo>
                <a:lnTo>
                  <a:pt x="302" y="82"/>
                </a:lnTo>
                <a:lnTo>
                  <a:pt x="311" y="77"/>
                </a:lnTo>
                <a:lnTo>
                  <a:pt x="320" y="73"/>
                </a:lnTo>
                <a:lnTo>
                  <a:pt x="329" y="69"/>
                </a:lnTo>
                <a:lnTo>
                  <a:pt x="340" y="65"/>
                </a:lnTo>
                <a:lnTo>
                  <a:pt x="351" y="62"/>
                </a:lnTo>
                <a:lnTo>
                  <a:pt x="364" y="58"/>
                </a:lnTo>
                <a:lnTo>
                  <a:pt x="373" y="57"/>
                </a:lnTo>
                <a:lnTo>
                  <a:pt x="383" y="55"/>
                </a:lnTo>
                <a:lnTo>
                  <a:pt x="392" y="54"/>
                </a:lnTo>
                <a:lnTo>
                  <a:pt x="401" y="53"/>
                </a:lnTo>
                <a:lnTo>
                  <a:pt x="411" y="53"/>
                </a:lnTo>
                <a:lnTo>
                  <a:pt x="420" y="53"/>
                </a:lnTo>
                <a:lnTo>
                  <a:pt x="429" y="53"/>
                </a:lnTo>
                <a:lnTo>
                  <a:pt x="438" y="55"/>
                </a:lnTo>
                <a:lnTo>
                  <a:pt x="446" y="56"/>
                </a:lnTo>
                <a:lnTo>
                  <a:pt x="454" y="58"/>
                </a:lnTo>
                <a:lnTo>
                  <a:pt x="462" y="60"/>
                </a:lnTo>
                <a:lnTo>
                  <a:pt x="470" y="64"/>
                </a:lnTo>
                <a:lnTo>
                  <a:pt x="478" y="66"/>
                </a:lnTo>
                <a:lnTo>
                  <a:pt x="486" y="71"/>
                </a:lnTo>
                <a:lnTo>
                  <a:pt x="493" y="75"/>
                </a:lnTo>
                <a:lnTo>
                  <a:pt x="499" y="79"/>
                </a:lnTo>
                <a:lnTo>
                  <a:pt x="506" y="84"/>
                </a:lnTo>
                <a:lnTo>
                  <a:pt x="513" y="90"/>
                </a:lnTo>
                <a:lnTo>
                  <a:pt x="519" y="95"/>
                </a:lnTo>
                <a:lnTo>
                  <a:pt x="525" y="101"/>
                </a:lnTo>
                <a:lnTo>
                  <a:pt x="531" y="108"/>
                </a:lnTo>
                <a:lnTo>
                  <a:pt x="536" y="115"/>
                </a:lnTo>
                <a:lnTo>
                  <a:pt x="541" y="122"/>
                </a:lnTo>
                <a:lnTo>
                  <a:pt x="546" y="130"/>
                </a:lnTo>
                <a:lnTo>
                  <a:pt x="551" y="138"/>
                </a:lnTo>
                <a:lnTo>
                  <a:pt x="555" y="147"/>
                </a:lnTo>
                <a:lnTo>
                  <a:pt x="560" y="155"/>
                </a:lnTo>
                <a:lnTo>
                  <a:pt x="563" y="165"/>
                </a:lnTo>
                <a:lnTo>
                  <a:pt x="567" y="174"/>
                </a:lnTo>
                <a:lnTo>
                  <a:pt x="571" y="184"/>
                </a:lnTo>
                <a:lnTo>
                  <a:pt x="574" y="194"/>
                </a:lnTo>
                <a:lnTo>
                  <a:pt x="576" y="205"/>
                </a:lnTo>
                <a:lnTo>
                  <a:pt x="579" y="219"/>
                </a:lnTo>
                <a:lnTo>
                  <a:pt x="581" y="232"/>
                </a:lnTo>
                <a:lnTo>
                  <a:pt x="582" y="244"/>
                </a:lnTo>
                <a:lnTo>
                  <a:pt x="582" y="257"/>
                </a:lnTo>
                <a:lnTo>
                  <a:pt x="583" y="268"/>
                </a:lnTo>
                <a:lnTo>
                  <a:pt x="582" y="280"/>
                </a:lnTo>
                <a:lnTo>
                  <a:pt x="581" y="290"/>
                </a:lnTo>
                <a:lnTo>
                  <a:pt x="579" y="301"/>
                </a:lnTo>
                <a:lnTo>
                  <a:pt x="577" y="310"/>
                </a:lnTo>
                <a:lnTo>
                  <a:pt x="574" y="319"/>
                </a:lnTo>
                <a:lnTo>
                  <a:pt x="571" y="329"/>
                </a:lnTo>
                <a:lnTo>
                  <a:pt x="567" y="337"/>
                </a:lnTo>
                <a:lnTo>
                  <a:pt x="563" y="345"/>
                </a:lnTo>
                <a:lnTo>
                  <a:pt x="558" y="353"/>
                </a:lnTo>
                <a:lnTo>
                  <a:pt x="554" y="360"/>
                </a:lnTo>
                <a:lnTo>
                  <a:pt x="549" y="367"/>
                </a:lnTo>
                <a:lnTo>
                  <a:pt x="543" y="373"/>
                </a:lnTo>
                <a:lnTo>
                  <a:pt x="537" y="379"/>
                </a:lnTo>
                <a:lnTo>
                  <a:pt x="531" y="385"/>
                </a:lnTo>
                <a:lnTo>
                  <a:pt x="526" y="391"/>
                </a:lnTo>
                <a:lnTo>
                  <a:pt x="519" y="395"/>
                </a:lnTo>
                <a:lnTo>
                  <a:pt x="513" y="400"/>
                </a:lnTo>
                <a:lnTo>
                  <a:pt x="501" y="408"/>
                </a:lnTo>
                <a:lnTo>
                  <a:pt x="488" y="415"/>
                </a:lnTo>
                <a:lnTo>
                  <a:pt x="475" y="421"/>
                </a:lnTo>
                <a:lnTo>
                  <a:pt x="463" y="425"/>
                </a:lnTo>
                <a:lnTo>
                  <a:pt x="452" y="428"/>
                </a:lnTo>
                <a:close/>
                <a:moveTo>
                  <a:pt x="197" y="282"/>
                </a:moveTo>
                <a:lnTo>
                  <a:pt x="197" y="282"/>
                </a:lnTo>
                <a:lnTo>
                  <a:pt x="196" y="279"/>
                </a:lnTo>
                <a:lnTo>
                  <a:pt x="194" y="278"/>
                </a:lnTo>
                <a:lnTo>
                  <a:pt x="192" y="276"/>
                </a:lnTo>
                <a:lnTo>
                  <a:pt x="188" y="274"/>
                </a:lnTo>
                <a:lnTo>
                  <a:pt x="180" y="269"/>
                </a:lnTo>
                <a:lnTo>
                  <a:pt x="171" y="265"/>
                </a:lnTo>
                <a:lnTo>
                  <a:pt x="162" y="260"/>
                </a:lnTo>
                <a:lnTo>
                  <a:pt x="154" y="256"/>
                </a:lnTo>
                <a:lnTo>
                  <a:pt x="151" y="254"/>
                </a:lnTo>
                <a:lnTo>
                  <a:pt x="148" y="252"/>
                </a:lnTo>
                <a:lnTo>
                  <a:pt x="146" y="249"/>
                </a:lnTo>
                <a:lnTo>
                  <a:pt x="145" y="247"/>
                </a:lnTo>
                <a:lnTo>
                  <a:pt x="145" y="245"/>
                </a:lnTo>
                <a:lnTo>
                  <a:pt x="146" y="244"/>
                </a:lnTo>
                <a:lnTo>
                  <a:pt x="148" y="242"/>
                </a:lnTo>
                <a:lnTo>
                  <a:pt x="150" y="242"/>
                </a:lnTo>
                <a:lnTo>
                  <a:pt x="160" y="240"/>
                </a:lnTo>
                <a:lnTo>
                  <a:pt x="173" y="239"/>
                </a:lnTo>
                <a:lnTo>
                  <a:pt x="186" y="237"/>
                </a:lnTo>
                <a:lnTo>
                  <a:pt x="200" y="235"/>
                </a:lnTo>
                <a:lnTo>
                  <a:pt x="200" y="234"/>
                </a:lnTo>
                <a:lnTo>
                  <a:pt x="202" y="234"/>
                </a:lnTo>
                <a:lnTo>
                  <a:pt x="203" y="231"/>
                </a:lnTo>
                <a:lnTo>
                  <a:pt x="205" y="228"/>
                </a:lnTo>
                <a:lnTo>
                  <a:pt x="206" y="224"/>
                </a:lnTo>
                <a:lnTo>
                  <a:pt x="207" y="214"/>
                </a:lnTo>
                <a:lnTo>
                  <a:pt x="207" y="203"/>
                </a:lnTo>
                <a:lnTo>
                  <a:pt x="207" y="192"/>
                </a:lnTo>
                <a:lnTo>
                  <a:pt x="208" y="183"/>
                </a:lnTo>
                <a:lnTo>
                  <a:pt x="209" y="178"/>
                </a:lnTo>
                <a:lnTo>
                  <a:pt x="209" y="175"/>
                </a:lnTo>
                <a:lnTo>
                  <a:pt x="210" y="173"/>
                </a:lnTo>
                <a:lnTo>
                  <a:pt x="213" y="172"/>
                </a:lnTo>
                <a:lnTo>
                  <a:pt x="214" y="172"/>
                </a:lnTo>
                <a:lnTo>
                  <a:pt x="216" y="173"/>
                </a:lnTo>
                <a:lnTo>
                  <a:pt x="221" y="179"/>
                </a:lnTo>
                <a:lnTo>
                  <a:pt x="227" y="187"/>
                </a:lnTo>
                <a:lnTo>
                  <a:pt x="233" y="196"/>
                </a:lnTo>
                <a:lnTo>
                  <a:pt x="240" y="205"/>
                </a:lnTo>
                <a:lnTo>
                  <a:pt x="246" y="212"/>
                </a:lnTo>
                <a:lnTo>
                  <a:pt x="249" y="215"/>
                </a:lnTo>
                <a:lnTo>
                  <a:pt x="253" y="217"/>
                </a:lnTo>
                <a:lnTo>
                  <a:pt x="255" y="218"/>
                </a:lnTo>
                <a:lnTo>
                  <a:pt x="258" y="218"/>
                </a:lnTo>
                <a:lnTo>
                  <a:pt x="263" y="217"/>
                </a:lnTo>
                <a:lnTo>
                  <a:pt x="270" y="213"/>
                </a:lnTo>
                <a:lnTo>
                  <a:pt x="275" y="209"/>
                </a:lnTo>
                <a:lnTo>
                  <a:pt x="282" y="205"/>
                </a:lnTo>
                <a:lnTo>
                  <a:pt x="294" y="196"/>
                </a:lnTo>
                <a:lnTo>
                  <a:pt x="300" y="194"/>
                </a:lnTo>
                <a:lnTo>
                  <a:pt x="304" y="191"/>
                </a:lnTo>
                <a:lnTo>
                  <a:pt x="306" y="192"/>
                </a:lnTo>
                <a:lnTo>
                  <a:pt x="307" y="192"/>
                </a:lnTo>
                <a:lnTo>
                  <a:pt x="309" y="193"/>
                </a:lnTo>
                <a:lnTo>
                  <a:pt x="309" y="194"/>
                </a:lnTo>
                <a:lnTo>
                  <a:pt x="309" y="195"/>
                </a:lnTo>
                <a:lnTo>
                  <a:pt x="309" y="197"/>
                </a:lnTo>
                <a:lnTo>
                  <a:pt x="307" y="203"/>
                </a:lnTo>
                <a:lnTo>
                  <a:pt x="300" y="218"/>
                </a:lnTo>
                <a:lnTo>
                  <a:pt x="297" y="226"/>
                </a:lnTo>
                <a:lnTo>
                  <a:pt x="295" y="233"/>
                </a:lnTo>
                <a:lnTo>
                  <a:pt x="292" y="239"/>
                </a:lnTo>
                <a:lnTo>
                  <a:pt x="292" y="241"/>
                </a:lnTo>
                <a:lnTo>
                  <a:pt x="292" y="243"/>
                </a:lnTo>
                <a:lnTo>
                  <a:pt x="293" y="244"/>
                </a:lnTo>
                <a:lnTo>
                  <a:pt x="296" y="246"/>
                </a:lnTo>
                <a:lnTo>
                  <a:pt x="299" y="247"/>
                </a:lnTo>
                <a:lnTo>
                  <a:pt x="303" y="247"/>
                </a:lnTo>
                <a:lnTo>
                  <a:pt x="314" y="249"/>
                </a:lnTo>
                <a:lnTo>
                  <a:pt x="326" y="250"/>
                </a:lnTo>
                <a:lnTo>
                  <a:pt x="338" y="251"/>
                </a:lnTo>
                <a:lnTo>
                  <a:pt x="348" y="253"/>
                </a:lnTo>
                <a:lnTo>
                  <a:pt x="352" y="254"/>
                </a:lnTo>
                <a:lnTo>
                  <a:pt x="356" y="254"/>
                </a:lnTo>
                <a:lnTo>
                  <a:pt x="359" y="257"/>
                </a:lnTo>
                <a:lnTo>
                  <a:pt x="359" y="257"/>
                </a:lnTo>
                <a:lnTo>
                  <a:pt x="359" y="259"/>
                </a:lnTo>
                <a:lnTo>
                  <a:pt x="359" y="260"/>
                </a:lnTo>
                <a:lnTo>
                  <a:pt x="357" y="262"/>
                </a:lnTo>
                <a:lnTo>
                  <a:pt x="355" y="264"/>
                </a:lnTo>
                <a:lnTo>
                  <a:pt x="351" y="266"/>
                </a:lnTo>
                <a:lnTo>
                  <a:pt x="342" y="270"/>
                </a:lnTo>
                <a:lnTo>
                  <a:pt x="331" y="274"/>
                </a:lnTo>
                <a:lnTo>
                  <a:pt x="320" y="279"/>
                </a:lnTo>
                <a:lnTo>
                  <a:pt x="310" y="283"/>
                </a:lnTo>
                <a:lnTo>
                  <a:pt x="307" y="285"/>
                </a:lnTo>
                <a:lnTo>
                  <a:pt x="304" y="287"/>
                </a:lnTo>
                <a:lnTo>
                  <a:pt x="303" y="289"/>
                </a:lnTo>
                <a:lnTo>
                  <a:pt x="302" y="289"/>
                </a:lnTo>
                <a:lnTo>
                  <a:pt x="302" y="291"/>
                </a:lnTo>
                <a:lnTo>
                  <a:pt x="303" y="292"/>
                </a:lnTo>
                <a:lnTo>
                  <a:pt x="304" y="293"/>
                </a:lnTo>
                <a:lnTo>
                  <a:pt x="308" y="298"/>
                </a:lnTo>
                <a:lnTo>
                  <a:pt x="318" y="309"/>
                </a:lnTo>
                <a:lnTo>
                  <a:pt x="324" y="315"/>
                </a:lnTo>
                <a:lnTo>
                  <a:pt x="329" y="321"/>
                </a:lnTo>
                <a:lnTo>
                  <a:pt x="333" y="326"/>
                </a:lnTo>
                <a:lnTo>
                  <a:pt x="334" y="328"/>
                </a:lnTo>
                <a:lnTo>
                  <a:pt x="335" y="330"/>
                </a:lnTo>
                <a:lnTo>
                  <a:pt x="335" y="331"/>
                </a:lnTo>
                <a:lnTo>
                  <a:pt x="335" y="332"/>
                </a:lnTo>
                <a:lnTo>
                  <a:pt x="334" y="334"/>
                </a:lnTo>
                <a:lnTo>
                  <a:pt x="333" y="334"/>
                </a:lnTo>
                <a:lnTo>
                  <a:pt x="328" y="334"/>
                </a:lnTo>
                <a:lnTo>
                  <a:pt x="322" y="334"/>
                </a:lnTo>
                <a:lnTo>
                  <a:pt x="306" y="332"/>
                </a:lnTo>
                <a:lnTo>
                  <a:pt x="290" y="331"/>
                </a:lnTo>
                <a:lnTo>
                  <a:pt x="283" y="331"/>
                </a:lnTo>
                <a:lnTo>
                  <a:pt x="278" y="331"/>
                </a:lnTo>
                <a:lnTo>
                  <a:pt x="275" y="332"/>
                </a:lnTo>
                <a:lnTo>
                  <a:pt x="273" y="334"/>
                </a:lnTo>
                <a:lnTo>
                  <a:pt x="271" y="337"/>
                </a:lnTo>
                <a:lnTo>
                  <a:pt x="269" y="341"/>
                </a:lnTo>
                <a:lnTo>
                  <a:pt x="265" y="348"/>
                </a:lnTo>
                <a:lnTo>
                  <a:pt x="261" y="357"/>
                </a:lnTo>
                <a:lnTo>
                  <a:pt x="257" y="366"/>
                </a:lnTo>
                <a:lnTo>
                  <a:pt x="254" y="374"/>
                </a:lnTo>
                <a:lnTo>
                  <a:pt x="252" y="377"/>
                </a:lnTo>
                <a:lnTo>
                  <a:pt x="250" y="379"/>
                </a:lnTo>
                <a:lnTo>
                  <a:pt x="248" y="382"/>
                </a:lnTo>
                <a:lnTo>
                  <a:pt x="247" y="382"/>
                </a:lnTo>
                <a:lnTo>
                  <a:pt x="245" y="383"/>
                </a:lnTo>
                <a:lnTo>
                  <a:pt x="244" y="382"/>
                </a:lnTo>
                <a:lnTo>
                  <a:pt x="242" y="380"/>
                </a:lnTo>
                <a:lnTo>
                  <a:pt x="241" y="378"/>
                </a:lnTo>
                <a:lnTo>
                  <a:pt x="239" y="374"/>
                </a:lnTo>
                <a:lnTo>
                  <a:pt x="228" y="334"/>
                </a:lnTo>
                <a:lnTo>
                  <a:pt x="227" y="331"/>
                </a:lnTo>
                <a:lnTo>
                  <a:pt x="225" y="329"/>
                </a:lnTo>
                <a:lnTo>
                  <a:pt x="223" y="328"/>
                </a:lnTo>
                <a:lnTo>
                  <a:pt x="222" y="327"/>
                </a:lnTo>
                <a:lnTo>
                  <a:pt x="220" y="327"/>
                </a:lnTo>
                <a:lnTo>
                  <a:pt x="218" y="327"/>
                </a:lnTo>
                <a:lnTo>
                  <a:pt x="193" y="333"/>
                </a:lnTo>
                <a:lnTo>
                  <a:pt x="173" y="337"/>
                </a:lnTo>
                <a:lnTo>
                  <a:pt x="170" y="338"/>
                </a:lnTo>
                <a:lnTo>
                  <a:pt x="167" y="338"/>
                </a:lnTo>
                <a:lnTo>
                  <a:pt x="165" y="337"/>
                </a:lnTo>
                <a:lnTo>
                  <a:pt x="164" y="336"/>
                </a:lnTo>
                <a:lnTo>
                  <a:pt x="165" y="334"/>
                </a:lnTo>
                <a:lnTo>
                  <a:pt x="166" y="331"/>
                </a:lnTo>
                <a:lnTo>
                  <a:pt x="169" y="325"/>
                </a:lnTo>
                <a:lnTo>
                  <a:pt x="174" y="317"/>
                </a:lnTo>
                <a:lnTo>
                  <a:pt x="180" y="309"/>
                </a:lnTo>
                <a:lnTo>
                  <a:pt x="187" y="300"/>
                </a:lnTo>
                <a:lnTo>
                  <a:pt x="193" y="292"/>
                </a:lnTo>
                <a:lnTo>
                  <a:pt x="196" y="286"/>
                </a:lnTo>
                <a:lnTo>
                  <a:pt x="197" y="283"/>
                </a:lnTo>
                <a:lnTo>
                  <a:pt x="197" y="282"/>
                </a:lnTo>
                <a:close/>
                <a:moveTo>
                  <a:pt x="205" y="457"/>
                </a:moveTo>
                <a:lnTo>
                  <a:pt x="205" y="457"/>
                </a:lnTo>
                <a:lnTo>
                  <a:pt x="208" y="456"/>
                </a:lnTo>
                <a:lnTo>
                  <a:pt x="211" y="457"/>
                </a:lnTo>
                <a:lnTo>
                  <a:pt x="214" y="459"/>
                </a:lnTo>
                <a:lnTo>
                  <a:pt x="217" y="461"/>
                </a:lnTo>
                <a:lnTo>
                  <a:pt x="219" y="464"/>
                </a:lnTo>
                <a:lnTo>
                  <a:pt x="222" y="467"/>
                </a:lnTo>
                <a:lnTo>
                  <a:pt x="227" y="476"/>
                </a:lnTo>
                <a:lnTo>
                  <a:pt x="232" y="485"/>
                </a:lnTo>
                <a:lnTo>
                  <a:pt x="236" y="495"/>
                </a:lnTo>
                <a:lnTo>
                  <a:pt x="243" y="515"/>
                </a:lnTo>
                <a:lnTo>
                  <a:pt x="246" y="522"/>
                </a:lnTo>
                <a:lnTo>
                  <a:pt x="248" y="523"/>
                </a:lnTo>
                <a:lnTo>
                  <a:pt x="249" y="525"/>
                </a:lnTo>
                <a:lnTo>
                  <a:pt x="250" y="526"/>
                </a:lnTo>
                <a:lnTo>
                  <a:pt x="252" y="527"/>
                </a:lnTo>
                <a:lnTo>
                  <a:pt x="255" y="526"/>
                </a:lnTo>
                <a:lnTo>
                  <a:pt x="259" y="524"/>
                </a:lnTo>
                <a:lnTo>
                  <a:pt x="261" y="523"/>
                </a:lnTo>
                <a:lnTo>
                  <a:pt x="263" y="519"/>
                </a:lnTo>
                <a:lnTo>
                  <a:pt x="265" y="516"/>
                </a:lnTo>
                <a:lnTo>
                  <a:pt x="269" y="507"/>
                </a:lnTo>
                <a:lnTo>
                  <a:pt x="274" y="497"/>
                </a:lnTo>
                <a:lnTo>
                  <a:pt x="278" y="486"/>
                </a:lnTo>
                <a:lnTo>
                  <a:pt x="282" y="477"/>
                </a:lnTo>
                <a:lnTo>
                  <a:pt x="285" y="474"/>
                </a:lnTo>
                <a:lnTo>
                  <a:pt x="287" y="471"/>
                </a:lnTo>
                <a:lnTo>
                  <a:pt x="289" y="469"/>
                </a:lnTo>
                <a:lnTo>
                  <a:pt x="292" y="468"/>
                </a:lnTo>
                <a:lnTo>
                  <a:pt x="296" y="468"/>
                </a:lnTo>
                <a:lnTo>
                  <a:pt x="302" y="468"/>
                </a:lnTo>
                <a:lnTo>
                  <a:pt x="308" y="469"/>
                </a:lnTo>
                <a:lnTo>
                  <a:pt x="316" y="471"/>
                </a:lnTo>
                <a:lnTo>
                  <a:pt x="334" y="476"/>
                </a:lnTo>
                <a:lnTo>
                  <a:pt x="355" y="481"/>
                </a:lnTo>
                <a:lnTo>
                  <a:pt x="367" y="485"/>
                </a:lnTo>
                <a:lnTo>
                  <a:pt x="381" y="487"/>
                </a:lnTo>
                <a:lnTo>
                  <a:pt x="394" y="488"/>
                </a:lnTo>
                <a:lnTo>
                  <a:pt x="407" y="490"/>
                </a:lnTo>
                <a:lnTo>
                  <a:pt x="422" y="490"/>
                </a:lnTo>
                <a:lnTo>
                  <a:pt x="438" y="489"/>
                </a:lnTo>
                <a:lnTo>
                  <a:pt x="455" y="487"/>
                </a:lnTo>
                <a:lnTo>
                  <a:pt x="472" y="484"/>
                </a:lnTo>
                <a:lnTo>
                  <a:pt x="483" y="480"/>
                </a:lnTo>
                <a:lnTo>
                  <a:pt x="496" y="477"/>
                </a:lnTo>
                <a:lnTo>
                  <a:pt x="508" y="473"/>
                </a:lnTo>
                <a:lnTo>
                  <a:pt x="519" y="468"/>
                </a:lnTo>
                <a:lnTo>
                  <a:pt x="530" y="463"/>
                </a:lnTo>
                <a:lnTo>
                  <a:pt x="541" y="458"/>
                </a:lnTo>
                <a:lnTo>
                  <a:pt x="552" y="452"/>
                </a:lnTo>
                <a:lnTo>
                  <a:pt x="561" y="446"/>
                </a:lnTo>
                <a:lnTo>
                  <a:pt x="573" y="439"/>
                </a:lnTo>
                <a:lnTo>
                  <a:pt x="582" y="432"/>
                </a:lnTo>
                <a:lnTo>
                  <a:pt x="591" y="424"/>
                </a:lnTo>
                <a:lnTo>
                  <a:pt x="600" y="416"/>
                </a:lnTo>
                <a:lnTo>
                  <a:pt x="609" y="408"/>
                </a:lnTo>
                <a:lnTo>
                  <a:pt x="617" y="399"/>
                </a:lnTo>
                <a:lnTo>
                  <a:pt x="625" y="390"/>
                </a:lnTo>
                <a:lnTo>
                  <a:pt x="632" y="381"/>
                </a:lnTo>
                <a:lnTo>
                  <a:pt x="639" y="371"/>
                </a:lnTo>
                <a:lnTo>
                  <a:pt x="645" y="361"/>
                </a:lnTo>
                <a:lnTo>
                  <a:pt x="651" y="350"/>
                </a:lnTo>
                <a:lnTo>
                  <a:pt x="656" y="339"/>
                </a:lnTo>
                <a:lnTo>
                  <a:pt x="661" y="327"/>
                </a:lnTo>
                <a:lnTo>
                  <a:pt x="665" y="317"/>
                </a:lnTo>
                <a:lnTo>
                  <a:pt x="669" y="304"/>
                </a:lnTo>
                <a:lnTo>
                  <a:pt x="671" y="292"/>
                </a:lnTo>
                <a:lnTo>
                  <a:pt x="674" y="280"/>
                </a:lnTo>
                <a:lnTo>
                  <a:pt x="675" y="267"/>
                </a:lnTo>
                <a:lnTo>
                  <a:pt x="676" y="254"/>
                </a:lnTo>
                <a:lnTo>
                  <a:pt x="676" y="241"/>
                </a:lnTo>
                <a:lnTo>
                  <a:pt x="675" y="227"/>
                </a:lnTo>
                <a:lnTo>
                  <a:pt x="674" y="214"/>
                </a:lnTo>
                <a:lnTo>
                  <a:pt x="672" y="200"/>
                </a:lnTo>
                <a:lnTo>
                  <a:pt x="669" y="185"/>
                </a:lnTo>
                <a:lnTo>
                  <a:pt x="665" y="171"/>
                </a:lnTo>
                <a:lnTo>
                  <a:pt x="661" y="158"/>
                </a:lnTo>
                <a:lnTo>
                  <a:pt x="657" y="146"/>
                </a:lnTo>
                <a:lnTo>
                  <a:pt x="652" y="133"/>
                </a:lnTo>
                <a:lnTo>
                  <a:pt x="646" y="122"/>
                </a:lnTo>
                <a:lnTo>
                  <a:pt x="640" y="111"/>
                </a:lnTo>
                <a:lnTo>
                  <a:pt x="634" y="100"/>
                </a:lnTo>
                <a:lnTo>
                  <a:pt x="627" y="91"/>
                </a:lnTo>
                <a:lnTo>
                  <a:pt x="619" y="81"/>
                </a:lnTo>
                <a:lnTo>
                  <a:pt x="611" y="72"/>
                </a:lnTo>
                <a:lnTo>
                  <a:pt x="603" y="63"/>
                </a:lnTo>
                <a:lnTo>
                  <a:pt x="594" y="56"/>
                </a:lnTo>
                <a:lnTo>
                  <a:pt x="585" y="48"/>
                </a:lnTo>
                <a:lnTo>
                  <a:pt x="575" y="41"/>
                </a:lnTo>
                <a:lnTo>
                  <a:pt x="565" y="34"/>
                </a:lnTo>
                <a:lnTo>
                  <a:pt x="555" y="29"/>
                </a:lnTo>
                <a:lnTo>
                  <a:pt x="545" y="23"/>
                </a:lnTo>
                <a:lnTo>
                  <a:pt x="534" y="19"/>
                </a:lnTo>
                <a:lnTo>
                  <a:pt x="522" y="15"/>
                </a:lnTo>
                <a:lnTo>
                  <a:pt x="510" y="11"/>
                </a:lnTo>
                <a:lnTo>
                  <a:pt x="499" y="8"/>
                </a:lnTo>
                <a:lnTo>
                  <a:pt x="487" y="6"/>
                </a:lnTo>
                <a:lnTo>
                  <a:pt x="474" y="3"/>
                </a:lnTo>
                <a:lnTo>
                  <a:pt x="461" y="2"/>
                </a:lnTo>
                <a:lnTo>
                  <a:pt x="448" y="1"/>
                </a:lnTo>
                <a:lnTo>
                  <a:pt x="436" y="0"/>
                </a:lnTo>
                <a:lnTo>
                  <a:pt x="422" y="1"/>
                </a:lnTo>
                <a:lnTo>
                  <a:pt x="409" y="1"/>
                </a:lnTo>
                <a:lnTo>
                  <a:pt x="395" y="3"/>
                </a:lnTo>
                <a:lnTo>
                  <a:pt x="381" y="4"/>
                </a:lnTo>
                <a:lnTo>
                  <a:pt x="367" y="7"/>
                </a:lnTo>
                <a:lnTo>
                  <a:pt x="353" y="10"/>
                </a:lnTo>
                <a:lnTo>
                  <a:pt x="340" y="13"/>
                </a:lnTo>
                <a:lnTo>
                  <a:pt x="327" y="18"/>
                </a:lnTo>
                <a:lnTo>
                  <a:pt x="315" y="22"/>
                </a:lnTo>
                <a:lnTo>
                  <a:pt x="304" y="27"/>
                </a:lnTo>
                <a:lnTo>
                  <a:pt x="293" y="32"/>
                </a:lnTo>
                <a:lnTo>
                  <a:pt x="283" y="37"/>
                </a:lnTo>
                <a:lnTo>
                  <a:pt x="264" y="48"/>
                </a:lnTo>
                <a:lnTo>
                  <a:pt x="233" y="68"/>
                </a:lnTo>
                <a:lnTo>
                  <a:pt x="226" y="72"/>
                </a:lnTo>
                <a:lnTo>
                  <a:pt x="220" y="75"/>
                </a:lnTo>
                <a:lnTo>
                  <a:pt x="213" y="78"/>
                </a:lnTo>
                <a:lnTo>
                  <a:pt x="208" y="79"/>
                </a:lnTo>
                <a:lnTo>
                  <a:pt x="205" y="80"/>
                </a:lnTo>
                <a:lnTo>
                  <a:pt x="201" y="80"/>
                </a:lnTo>
                <a:lnTo>
                  <a:pt x="197" y="78"/>
                </a:lnTo>
                <a:lnTo>
                  <a:pt x="193" y="77"/>
                </a:lnTo>
                <a:lnTo>
                  <a:pt x="184" y="72"/>
                </a:lnTo>
                <a:lnTo>
                  <a:pt x="174" y="66"/>
                </a:lnTo>
                <a:lnTo>
                  <a:pt x="165" y="60"/>
                </a:lnTo>
                <a:lnTo>
                  <a:pt x="156" y="56"/>
                </a:lnTo>
                <a:lnTo>
                  <a:pt x="153" y="54"/>
                </a:lnTo>
                <a:lnTo>
                  <a:pt x="149" y="52"/>
                </a:lnTo>
                <a:lnTo>
                  <a:pt x="146" y="52"/>
                </a:lnTo>
                <a:lnTo>
                  <a:pt x="143" y="52"/>
                </a:lnTo>
                <a:lnTo>
                  <a:pt x="141" y="53"/>
                </a:lnTo>
                <a:lnTo>
                  <a:pt x="140" y="55"/>
                </a:lnTo>
                <a:lnTo>
                  <a:pt x="138" y="58"/>
                </a:lnTo>
                <a:lnTo>
                  <a:pt x="138" y="61"/>
                </a:lnTo>
                <a:lnTo>
                  <a:pt x="137" y="65"/>
                </a:lnTo>
                <a:lnTo>
                  <a:pt x="137" y="70"/>
                </a:lnTo>
                <a:lnTo>
                  <a:pt x="137" y="76"/>
                </a:lnTo>
                <a:lnTo>
                  <a:pt x="139" y="83"/>
                </a:lnTo>
                <a:lnTo>
                  <a:pt x="141" y="95"/>
                </a:lnTo>
                <a:lnTo>
                  <a:pt x="142" y="103"/>
                </a:lnTo>
                <a:lnTo>
                  <a:pt x="143" y="110"/>
                </a:lnTo>
                <a:lnTo>
                  <a:pt x="144" y="118"/>
                </a:lnTo>
                <a:lnTo>
                  <a:pt x="143" y="122"/>
                </a:lnTo>
                <a:lnTo>
                  <a:pt x="143" y="124"/>
                </a:lnTo>
                <a:lnTo>
                  <a:pt x="141" y="127"/>
                </a:lnTo>
                <a:lnTo>
                  <a:pt x="140" y="130"/>
                </a:lnTo>
                <a:lnTo>
                  <a:pt x="139" y="131"/>
                </a:lnTo>
                <a:lnTo>
                  <a:pt x="137" y="132"/>
                </a:lnTo>
                <a:lnTo>
                  <a:pt x="134" y="133"/>
                </a:lnTo>
                <a:lnTo>
                  <a:pt x="131" y="133"/>
                </a:lnTo>
                <a:lnTo>
                  <a:pt x="123" y="132"/>
                </a:lnTo>
                <a:lnTo>
                  <a:pt x="114" y="130"/>
                </a:lnTo>
                <a:lnTo>
                  <a:pt x="104" y="128"/>
                </a:lnTo>
                <a:lnTo>
                  <a:pt x="80" y="123"/>
                </a:lnTo>
                <a:lnTo>
                  <a:pt x="56" y="117"/>
                </a:lnTo>
                <a:lnTo>
                  <a:pt x="35" y="112"/>
                </a:lnTo>
                <a:lnTo>
                  <a:pt x="24" y="110"/>
                </a:lnTo>
                <a:lnTo>
                  <a:pt x="16" y="108"/>
                </a:lnTo>
                <a:lnTo>
                  <a:pt x="9" y="108"/>
                </a:lnTo>
                <a:lnTo>
                  <a:pt x="6" y="109"/>
                </a:lnTo>
                <a:lnTo>
                  <a:pt x="4" y="110"/>
                </a:lnTo>
                <a:lnTo>
                  <a:pt x="2" y="110"/>
                </a:lnTo>
                <a:lnTo>
                  <a:pt x="1" y="112"/>
                </a:lnTo>
                <a:lnTo>
                  <a:pt x="1" y="114"/>
                </a:lnTo>
                <a:lnTo>
                  <a:pt x="0" y="117"/>
                </a:lnTo>
                <a:lnTo>
                  <a:pt x="3" y="122"/>
                </a:lnTo>
                <a:lnTo>
                  <a:pt x="6" y="127"/>
                </a:lnTo>
                <a:lnTo>
                  <a:pt x="11" y="132"/>
                </a:lnTo>
                <a:lnTo>
                  <a:pt x="17" y="139"/>
                </a:lnTo>
                <a:lnTo>
                  <a:pt x="31" y="152"/>
                </a:lnTo>
                <a:lnTo>
                  <a:pt x="48" y="168"/>
                </a:lnTo>
                <a:lnTo>
                  <a:pt x="64" y="181"/>
                </a:lnTo>
                <a:lnTo>
                  <a:pt x="78" y="194"/>
                </a:lnTo>
                <a:lnTo>
                  <a:pt x="83" y="200"/>
                </a:lnTo>
                <a:lnTo>
                  <a:pt x="88" y="206"/>
                </a:lnTo>
                <a:lnTo>
                  <a:pt x="92" y="210"/>
                </a:lnTo>
                <a:lnTo>
                  <a:pt x="93" y="215"/>
                </a:lnTo>
                <a:lnTo>
                  <a:pt x="94" y="216"/>
                </a:lnTo>
                <a:lnTo>
                  <a:pt x="93" y="218"/>
                </a:lnTo>
                <a:lnTo>
                  <a:pt x="92" y="222"/>
                </a:lnTo>
                <a:lnTo>
                  <a:pt x="90" y="226"/>
                </a:lnTo>
                <a:lnTo>
                  <a:pt x="86" y="230"/>
                </a:lnTo>
                <a:lnTo>
                  <a:pt x="82" y="235"/>
                </a:lnTo>
                <a:lnTo>
                  <a:pt x="77" y="239"/>
                </a:lnTo>
                <a:lnTo>
                  <a:pt x="67" y="248"/>
                </a:lnTo>
                <a:lnTo>
                  <a:pt x="56" y="257"/>
                </a:lnTo>
                <a:lnTo>
                  <a:pt x="46" y="265"/>
                </a:lnTo>
                <a:lnTo>
                  <a:pt x="43" y="268"/>
                </a:lnTo>
                <a:lnTo>
                  <a:pt x="40" y="272"/>
                </a:lnTo>
                <a:lnTo>
                  <a:pt x="39" y="276"/>
                </a:lnTo>
                <a:lnTo>
                  <a:pt x="39" y="277"/>
                </a:lnTo>
                <a:lnTo>
                  <a:pt x="39" y="278"/>
                </a:lnTo>
                <a:lnTo>
                  <a:pt x="40" y="280"/>
                </a:lnTo>
                <a:lnTo>
                  <a:pt x="41" y="282"/>
                </a:lnTo>
                <a:lnTo>
                  <a:pt x="42" y="283"/>
                </a:lnTo>
                <a:lnTo>
                  <a:pt x="44" y="284"/>
                </a:lnTo>
                <a:lnTo>
                  <a:pt x="48" y="287"/>
                </a:lnTo>
                <a:lnTo>
                  <a:pt x="53" y="289"/>
                </a:lnTo>
                <a:lnTo>
                  <a:pt x="59" y="291"/>
                </a:lnTo>
                <a:lnTo>
                  <a:pt x="65" y="292"/>
                </a:lnTo>
                <a:lnTo>
                  <a:pt x="80" y="294"/>
                </a:lnTo>
                <a:lnTo>
                  <a:pt x="94" y="297"/>
                </a:lnTo>
                <a:lnTo>
                  <a:pt x="100" y="299"/>
                </a:lnTo>
                <a:lnTo>
                  <a:pt x="106" y="301"/>
                </a:lnTo>
                <a:lnTo>
                  <a:pt x="111" y="304"/>
                </a:lnTo>
                <a:lnTo>
                  <a:pt x="116" y="307"/>
                </a:lnTo>
                <a:lnTo>
                  <a:pt x="118" y="309"/>
                </a:lnTo>
                <a:lnTo>
                  <a:pt x="119" y="312"/>
                </a:lnTo>
                <a:lnTo>
                  <a:pt x="120" y="314"/>
                </a:lnTo>
                <a:lnTo>
                  <a:pt x="121" y="317"/>
                </a:lnTo>
                <a:lnTo>
                  <a:pt x="121" y="320"/>
                </a:lnTo>
                <a:lnTo>
                  <a:pt x="122" y="322"/>
                </a:lnTo>
                <a:lnTo>
                  <a:pt x="122" y="325"/>
                </a:lnTo>
                <a:lnTo>
                  <a:pt x="121" y="328"/>
                </a:lnTo>
                <a:lnTo>
                  <a:pt x="118" y="334"/>
                </a:lnTo>
                <a:lnTo>
                  <a:pt x="115" y="340"/>
                </a:lnTo>
                <a:lnTo>
                  <a:pt x="111" y="346"/>
                </a:lnTo>
                <a:lnTo>
                  <a:pt x="105" y="352"/>
                </a:lnTo>
                <a:lnTo>
                  <a:pt x="94" y="364"/>
                </a:lnTo>
                <a:lnTo>
                  <a:pt x="82" y="376"/>
                </a:lnTo>
                <a:lnTo>
                  <a:pt x="77" y="382"/>
                </a:lnTo>
                <a:lnTo>
                  <a:pt x="73" y="388"/>
                </a:lnTo>
                <a:lnTo>
                  <a:pt x="69" y="392"/>
                </a:lnTo>
                <a:lnTo>
                  <a:pt x="66" y="397"/>
                </a:lnTo>
                <a:lnTo>
                  <a:pt x="65" y="402"/>
                </a:lnTo>
                <a:lnTo>
                  <a:pt x="65" y="404"/>
                </a:lnTo>
                <a:lnTo>
                  <a:pt x="65" y="406"/>
                </a:lnTo>
                <a:lnTo>
                  <a:pt x="66" y="408"/>
                </a:lnTo>
                <a:lnTo>
                  <a:pt x="67" y="409"/>
                </a:lnTo>
                <a:lnTo>
                  <a:pt x="68" y="410"/>
                </a:lnTo>
                <a:lnTo>
                  <a:pt x="69" y="411"/>
                </a:lnTo>
                <a:lnTo>
                  <a:pt x="73" y="411"/>
                </a:lnTo>
                <a:lnTo>
                  <a:pt x="78" y="412"/>
                </a:lnTo>
                <a:lnTo>
                  <a:pt x="84" y="412"/>
                </a:lnTo>
                <a:lnTo>
                  <a:pt x="90" y="411"/>
                </a:lnTo>
                <a:lnTo>
                  <a:pt x="105" y="409"/>
                </a:lnTo>
                <a:lnTo>
                  <a:pt x="118" y="408"/>
                </a:lnTo>
                <a:lnTo>
                  <a:pt x="125" y="408"/>
                </a:lnTo>
                <a:lnTo>
                  <a:pt x="131" y="408"/>
                </a:lnTo>
                <a:lnTo>
                  <a:pt x="136" y="408"/>
                </a:lnTo>
                <a:lnTo>
                  <a:pt x="140" y="409"/>
                </a:lnTo>
                <a:lnTo>
                  <a:pt x="141" y="411"/>
                </a:lnTo>
                <a:lnTo>
                  <a:pt x="142" y="412"/>
                </a:lnTo>
                <a:lnTo>
                  <a:pt x="143" y="414"/>
                </a:lnTo>
                <a:lnTo>
                  <a:pt x="144" y="416"/>
                </a:lnTo>
                <a:lnTo>
                  <a:pt x="145" y="421"/>
                </a:lnTo>
                <a:lnTo>
                  <a:pt x="145" y="427"/>
                </a:lnTo>
                <a:lnTo>
                  <a:pt x="143" y="434"/>
                </a:lnTo>
                <a:lnTo>
                  <a:pt x="141" y="441"/>
                </a:lnTo>
                <a:lnTo>
                  <a:pt x="137" y="460"/>
                </a:lnTo>
                <a:lnTo>
                  <a:pt x="131" y="480"/>
                </a:lnTo>
                <a:lnTo>
                  <a:pt x="125" y="498"/>
                </a:lnTo>
                <a:lnTo>
                  <a:pt x="120" y="516"/>
                </a:lnTo>
                <a:lnTo>
                  <a:pt x="118" y="524"/>
                </a:lnTo>
                <a:lnTo>
                  <a:pt x="116" y="531"/>
                </a:lnTo>
                <a:lnTo>
                  <a:pt x="116" y="537"/>
                </a:lnTo>
                <a:lnTo>
                  <a:pt x="117" y="542"/>
                </a:lnTo>
                <a:lnTo>
                  <a:pt x="117" y="545"/>
                </a:lnTo>
                <a:lnTo>
                  <a:pt x="119" y="546"/>
                </a:lnTo>
                <a:lnTo>
                  <a:pt x="121" y="546"/>
                </a:lnTo>
                <a:lnTo>
                  <a:pt x="123" y="545"/>
                </a:lnTo>
                <a:lnTo>
                  <a:pt x="125" y="545"/>
                </a:lnTo>
                <a:lnTo>
                  <a:pt x="127" y="544"/>
                </a:lnTo>
                <a:lnTo>
                  <a:pt x="132" y="541"/>
                </a:lnTo>
                <a:lnTo>
                  <a:pt x="137" y="536"/>
                </a:lnTo>
                <a:lnTo>
                  <a:pt x="142" y="530"/>
                </a:lnTo>
                <a:lnTo>
                  <a:pt x="154" y="516"/>
                </a:lnTo>
                <a:lnTo>
                  <a:pt x="166" y="500"/>
                </a:lnTo>
                <a:lnTo>
                  <a:pt x="178" y="485"/>
                </a:lnTo>
                <a:lnTo>
                  <a:pt x="188" y="471"/>
                </a:lnTo>
                <a:lnTo>
                  <a:pt x="194" y="466"/>
                </a:lnTo>
                <a:lnTo>
                  <a:pt x="198" y="461"/>
                </a:lnTo>
                <a:lnTo>
                  <a:pt x="201" y="458"/>
                </a:lnTo>
                <a:lnTo>
                  <a:pt x="205" y="4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62" name="Freeform 11"/>
          <p:cNvSpPr>
            <a:spLocks/>
          </p:cNvSpPr>
          <p:nvPr userDrawn="1"/>
        </p:nvSpPr>
        <p:spPr bwMode="auto">
          <a:xfrm>
            <a:off x="10320825" y="4445000"/>
            <a:ext cx="2499663" cy="1881188"/>
          </a:xfrm>
          <a:custGeom>
            <a:avLst/>
            <a:gdLst>
              <a:gd name="T0" fmla="*/ 3930 w 4093"/>
              <a:gd name="T1" fmla="*/ 2670 h 3077"/>
              <a:gd name="T2" fmla="*/ 3448 w 4093"/>
              <a:gd name="T3" fmla="*/ 2997 h 3077"/>
              <a:gd name="T4" fmla="*/ 302 w 4093"/>
              <a:gd name="T5" fmla="*/ 1986 h 3077"/>
              <a:gd name="T6" fmla="*/ 182 w 4093"/>
              <a:gd name="T7" fmla="*/ 1502 h 3077"/>
              <a:gd name="T8" fmla="*/ 809 w 4093"/>
              <a:gd name="T9" fmla="*/ 858 h 3077"/>
              <a:gd name="T10" fmla="*/ 1604 w 4093"/>
              <a:gd name="T11" fmla="*/ 432 h 3077"/>
              <a:gd name="T12" fmla="*/ 3642 w 4093"/>
              <a:gd name="T13" fmla="*/ 48 h 3077"/>
              <a:gd name="T14" fmla="*/ 4076 w 4093"/>
              <a:gd name="T15" fmla="*/ 432 h 3077"/>
              <a:gd name="T16" fmla="*/ 3930 w 4093"/>
              <a:gd name="T17" fmla="*/ 2670 h 3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93" h="3077">
                <a:moveTo>
                  <a:pt x="3930" y="2670"/>
                </a:moveTo>
                <a:cubicBezTo>
                  <a:pt x="3913" y="2929"/>
                  <a:pt x="3696" y="3077"/>
                  <a:pt x="3448" y="2997"/>
                </a:cubicBezTo>
                <a:cubicBezTo>
                  <a:pt x="302" y="1986"/>
                  <a:pt x="302" y="1986"/>
                  <a:pt x="302" y="1986"/>
                </a:cubicBezTo>
                <a:cubicBezTo>
                  <a:pt x="54" y="1906"/>
                  <a:pt x="0" y="1688"/>
                  <a:pt x="182" y="1502"/>
                </a:cubicBezTo>
                <a:cubicBezTo>
                  <a:pt x="809" y="858"/>
                  <a:pt x="809" y="858"/>
                  <a:pt x="809" y="858"/>
                </a:cubicBezTo>
                <a:cubicBezTo>
                  <a:pt x="991" y="672"/>
                  <a:pt x="1349" y="480"/>
                  <a:pt x="1604" y="432"/>
                </a:cubicBezTo>
                <a:cubicBezTo>
                  <a:pt x="3642" y="48"/>
                  <a:pt x="3642" y="48"/>
                  <a:pt x="3642" y="48"/>
                </a:cubicBezTo>
                <a:cubicBezTo>
                  <a:pt x="3898" y="0"/>
                  <a:pt x="4093" y="173"/>
                  <a:pt x="4076" y="432"/>
                </a:cubicBezTo>
                <a:lnTo>
                  <a:pt x="3930" y="2670"/>
                </a:lnTo>
                <a:close/>
              </a:path>
            </a:pathLst>
          </a:custGeom>
          <a:solidFill>
            <a:srgbClr val="FFD100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63" name="Freeform 12"/>
          <p:cNvSpPr>
            <a:spLocks/>
          </p:cNvSpPr>
          <p:nvPr userDrawn="1"/>
        </p:nvSpPr>
        <p:spPr bwMode="auto">
          <a:xfrm>
            <a:off x="10206555" y="5751515"/>
            <a:ext cx="685621" cy="887413"/>
          </a:xfrm>
          <a:custGeom>
            <a:avLst/>
            <a:gdLst>
              <a:gd name="T0" fmla="*/ 296 w 432"/>
              <a:gd name="T1" fmla="*/ 0 h 559"/>
              <a:gd name="T2" fmla="*/ 318 w 432"/>
              <a:gd name="T3" fmla="*/ 4 h 559"/>
              <a:gd name="T4" fmla="*/ 339 w 432"/>
              <a:gd name="T5" fmla="*/ 13 h 559"/>
              <a:gd name="T6" fmla="*/ 358 w 432"/>
              <a:gd name="T7" fmla="*/ 26 h 559"/>
              <a:gd name="T8" fmla="*/ 375 w 432"/>
              <a:gd name="T9" fmla="*/ 43 h 559"/>
              <a:gd name="T10" fmla="*/ 391 w 432"/>
              <a:gd name="T11" fmla="*/ 63 h 559"/>
              <a:gd name="T12" fmla="*/ 404 w 432"/>
              <a:gd name="T13" fmla="*/ 87 h 559"/>
              <a:gd name="T14" fmla="*/ 415 w 432"/>
              <a:gd name="T15" fmla="*/ 112 h 559"/>
              <a:gd name="T16" fmla="*/ 424 w 432"/>
              <a:gd name="T17" fmla="*/ 141 h 559"/>
              <a:gd name="T18" fmla="*/ 430 w 432"/>
              <a:gd name="T19" fmla="*/ 171 h 559"/>
              <a:gd name="T20" fmla="*/ 432 w 432"/>
              <a:gd name="T21" fmla="*/ 203 h 559"/>
              <a:gd name="T22" fmla="*/ 432 w 432"/>
              <a:gd name="T23" fmla="*/ 236 h 559"/>
              <a:gd name="T24" fmla="*/ 428 w 432"/>
              <a:gd name="T25" fmla="*/ 271 h 559"/>
              <a:gd name="T26" fmla="*/ 421 w 432"/>
              <a:gd name="T27" fmla="*/ 307 h 559"/>
              <a:gd name="T28" fmla="*/ 412 w 432"/>
              <a:gd name="T29" fmla="*/ 341 h 559"/>
              <a:gd name="T30" fmla="*/ 399 w 432"/>
              <a:gd name="T31" fmla="*/ 375 h 559"/>
              <a:gd name="T32" fmla="*/ 383 w 432"/>
              <a:gd name="T33" fmla="*/ 410 h 559"/>
              <a:gd name="T34" fmla="*/ 365 w 432"/>
              <a:gd name="T35" fmla="*/ 442 h 559"/>
              <a:gd name="T36" fmla="*/ 343 w 432"/>
              <a:gd name="T37" fmla="*/ 474 h 559"/>
              <a:gd name="T38" fmla="*/ 319 w 432"/>
              <a:gd name="T39" fmla="*/ 504 h 559"/>
              <a:gd name="T40" fmla="*/ 293 w 432"/>
              <a:gd name="T41" fmla="*/ 533 h 559"/>
              <a:gd name="T42" fmla="*/ 264 w 432"/>
              <a:gd name="T43" fmla="*/ 559 h 559"/>
              <a:gd name="T44" fmla="*/ 263 w 432"/>
              <a:gd name="T45" fmla="*/ 532 h 559"/>
              <a:gd name="T46" fmla="*/ 257 w 432"/>
              <a:gd name="T47" fmla="*/ 509 h 559"/>
              <a:gd name="T48" fmla="*/ 249 w 432"/>
              <a:gd name="T49" fmla="*/ 487 h 559"/>
              <a:gd name="T50" fmla="*/ 239 w 432"/>
              <a:gd name="T51" fmla="*/ 470 h 559"/>
              <a:gd name="T52" fmla="*/ 226 w 432"/>
              <a:gd name="T53" fmla="*/ 454 h 559"/>
              <a:gd name="T54" fmla="*/ 202 w 432"/>
              <a:gd name="T55" fmla="*/ 432 h 559"/>
              <a:gd name="T56" fmla="*/ 168 w 432"/>
              <a:gd name="T57" fmla="*/ 412 h 559"/>
              <a:gd name="T58" fmla="*/ 131 w 432"/>
              <a:gd name="T59" fmla="*/ 394 h 559"/>
              <a:gd name="T60" fmla="*/ 71 w 432"/>
              <a:gd name="T61" fmla="*/ 369 h 559"/>
              <a:gd name="T62" fmla="*/ 41 w 432"/>
              <a:gd name="T63" fmla="*/ 351 h 559"/>
              <a:gd name="T64" fmla="*/ 20 w 432"/>
              <a:gd name="T65" fmla="*/ 332 h 559"/>
              <a:gd name="T66" fmla="*/ 11 w 432"/>
              <a:gd name="T67" fmla="*/ 319 h 559"/>
              <a:gd name="T68" fmla="*/ 4 w 432"/>
              <a:gd name="T69" fmla="*/ 303 h 559"/>
              <a:gd name="T70" fmla="*/ 0 w 432"/>
              <a:gd name="T71" fmla="*/ 285 h 559"/>
              <a:gd name="T72" fmla="*/ 0 w 432"/>
              <a:gd name="T73" fmla="*/ 261 h 559"/>
              <a:gd name="T74" fmla="*/ 8 w 432"/>
              <a:gd name="T75" fmla="*/ 229 h 559"/>
              <a:gd name="T76" fmla="*/ 23 w 432"/>
              <a:gd name="T77" fmla="*/ 203 h 559"/>
              <a:gd name="T78" fmla="*/ 46 w 432"/>
              <a:gd name="T79" fmla="*/ 183 h 559"/>
              <a:gd name="T80" fmla="*/ 73 w 432"/>
              <a:gd name="T81" fmla="*/ 171 h 559"/>
              <a:gd name="T82" fmla="*/ 105 w 432"/>
              <a:gd name="T83" fmla="*/ 166 h 559"/>
              <a:gd name="T84" fmla="*/ 132 w 432"/>
              <a:gd name="T85" fmla="*/ 168 h 559"/>
              <a:gd name="T86" fmla="*/ 157 w 432"/>
              <a:gd name="T87" fmla="*/ 172 h 559"/>
              <a:gd name="T88" fmla="*/ 180 w 432"/>
              <a:gd name="T89" fmla="*/ 179 h 559"/>
              <a:gd name="T90" fmla="*/ 201 w 432"/>
              <a:gd name="T91" fmla="*/ 189 h 559"/>
              <a:gd name="T92" fmla="*/ 219 w 432"/>
              <a:gd name="T93" fmla="*/ 202 h 559"/>
              <a:gd name="T94" fmla="*/ 214 w 432"/>
              <a:gd name="T95" fmla="*/ 196 h 559"/>
              <a:gd name="T96" fmla="*/ 202 w 432"/>
              <a:gd name="T97" fmla="*/ 181 h 559"/>
              <a:gd name="T98" fmla="*/ 192 w 432"/>
              <a:gd name="T99" fmla="*/ 162 h 559"/>
              <a:gd name="T100" fmla="*/ 185 w 432"/>
              <a:gd name="T101" fmla="*/ 143 h 559"/>
              <a:gd name="T102" fmla="*/ 182 w 432"/>
              <a:gd name="T103" fmla="*/ 123 h 559"/>
              <a:gd name="T104" fmla="*/ 182 w 432"/>
              <a:gd name="T105" fmla="*/ 99 h 559"/>
              <a:gd name="T106" fmla="*/ 188 w 432"/>
              <a:gd name="T107" fmla="*/ 69 h 559"/>
              <a:gd name="T108" fmla="*/ 203 w 432"/>
              <a:gd name="T109" fmla="*/ 41 h 559"/>
              <a:gd name="T110" fmla="*/ 224 w 432"/>
              <a:gd name="T111" fmla="*/ 19 h 559"/>
              <a:gd name="T112" fmla="*/ 248 w 432"/>
              <a:gd name="T113" fmla="*/ 7 h 559"/>
              <a:gd name="T114" fmla="*/ 264 w 432"/>
              <a:gd name="T115" fmla="*/ 2 h 559"/>
              <a:gd name="T116" fmla="*/ 283 w 432"/>
              <a:gd name="T117" fmla="*/ 0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32" h="559">
                <a:moveTo>
                  <a:pt x="289" y="0"/>
                </a:moveTo>
                <a:lnTo>
                  <a:pt x="289" y="0"/>
                </a:lnTo>
                <a:lnTo>
                  <a:pt x="296" y="0"/>
                </a:lnTo>
                <a:lnTo>
                  <a:pt x="304" y="1"/>
                </a:lnTo>
                <a:lnTo>
                  <a:pt x="311" y="2"/>
                </a:lnTo>
                <a:lnTo>
                  <a:pt x="318" y="4"/>
                </a:lnTo>
                <a:lnTo>
                  <a:pt x="325" y="7"/>
                </a:lnTo>
                <a:lnTo>
                  <a:pt x="332" y="10"/>
                </a:lnTo>
                <a:lnTo>
                  <a:pt x="339" y="13"/>
                </a:lnTo>
                <a:lnTo>
                  <a:pt x="345" y="17"/>
                </a:lnTo>
                <a:lnTo>
                  <a:pt x="352" y="21"/>
                </a:lnTo>
                <a:lnTo>
                  <a:pt x="358" y="26"/>
                </a:lnTo>
                <a:lnTo>
                  <a:pt x="364" y="32"/>
                </a:lnTo>
                <a:lnTo>
                  <a:pt x="370" y="37"/>
                </a:lnTo>
                <a:lnTo>
                  <a:pt x="375" y="43"/>
                </a:lnTo>
                <a:lnTo>
                  <a:pt x="380" y="50"/>
                </a:lnTo>
                <a:lnTo>
                  <a:pt x="385" y="56"/>
                </a:lnTo>
                <a:lnTo>
                  <a:pt x="391" y="63"/>
                </a:lnTo>
                <a:lnTo>
                  <a:pt x="395" y="71"/>
                </a:lnTo>
                <a:lnTo>
                  <a:pt x="400" y="79"/>
                </a:lnTo>
                <a:lnTo>
                  <a:pt x="404" y="87"/>
                </a:lnTo>
                <a:lnTo>
                  <a:pt x="409" y="95"/>
                </a:lnTo>
                <a:lnTo>
                  <a:pt x="412" y="104"/>
                </a:lnTo>
                <a:lnTo>
                  <a:pt x="415" y="112"/>
                </a:lnTo>
                <a:lnTo>
                  <a:pt x="418" y="122"/>
                </a:lnTo>
                <a:lnTo>
                  <a:pt x="421" y="132"/>
                </a:lnTo>
                <a:lnTo>
                  <a:pt x="424" y="141"/>
                </a:lnTo>
                <a:lnTo>
                  <a:pt x="426" y="151"/>
                </a:lnTo>
                <a:lnTo>
                  <a:pt x="428" y="161"/>
                </a:lnTo>
                <a:lnTo>
                  <a:pt x="430" y="171"/>
                </a:lnTo>
                <a:lnTo>
                  <a:pt x="431" y="181"/>
                </a:lnTo>
                <a:lnTo>
                  <a:pt x="432" y="192"/>
                </a:lnTo>
                <a:lnTo>
                  <a:pt x="432" y="203"/>
                </a:lnTo>
                <a:lnTo>
                  <a:pt x="432" y="213"/>
                </a:lnTo>
                <a:lnTo>
                  <a:pt x="432" y="225"/>
                </a:lnTo>
                <a:lnTo>
                  <a:pt x="432" y="236"/>
                </a:lnTo>
                <a:lnTo>
                  <a:pt x="431" y="248"/>
                </a:lnTo>
                <a:lnTo>
                  <a:pt x="430" y="260"/>
                </a:lnTo>
                <a:lnTo>
                  <a:pt x="428" y="271"/>
                </a:lnTo>
                <a:lnTo>
                  <a:pt x="426" y="283"/>
                </a:lnTo>
                <a:lnTo>
                  <a:pt x="424" y="294"/>
                </a:lnTo>
                <a:lnTo>
                  <a:pt x="421" y="307"/>
                </a:lnTo>
                <a:lnTo>
                  <a:pt x="418" y="318"/>
                </a:lnTo>
                <a:lnTo>
                  <a:pt x="415" y="329"/>
                </a:lnTo>
                <a:lnTo>
                  <a:pt x="412" y="341"/>
                </a:lnTo>
                <a:lnTo>
                  <a:pt x="408" y="353"/>
                </a:lnTo>
                <a:lnTo>
                  <a:pt x="403" y="364"/>
                </a:lnTo>
                <a:lnTo>
                  <a:pt x="399" y="375"/>
                </a:lnTo>
                <a:lnTo>
                  <a:pt x="394" y="387"/>
                </a:lnTo>
                <a:lnTo>
                  <a:pt x="388" y="398"/>
                </a:lnTo>
                <a:lnTo>
                  <a:pt x="383" y="410"/>
                </a:lnTo>
                <a:lnTo>
                  <a:pt x="377" y="420"/>
                </a:lnTo>
                <a:lnTo>
                  <a:pt x="371" y="432"/>
                </a:lnTo>
                <a:lnTo>
                  <a:pt x="365" y="442"/>
                </a:lnTo>
                <a:lnTo>
                  <a:pt x="358" y="453"/>
                </a:lnTo>
                <a:lnTo>
                  <a:pt x="350" y="464"/>
                </a:lnTo>
                <a:lnTo>
                  <a:pt x="343" y="474"/>
                </a:lnTo>
                <a:lnTo>
                  <a:pt x="336" y="484"/>
                </a:lnTo>
                <a:lnTo>
                  <a:pt x="328" y="494"/>
                </a:lnTo>
                <a:lnTo>
                  <a:pt x="319" y="504"/>
                </a:lnTo>
                <a:lnTo>
                  <a:pt x="311" y="514"/>
                </a:lnTo>
                <a:lnTo>
                  <a:pt x="303" y="523"/>
                </a:lnTo>
                <a:lnTo>
                  <a:pt x="293" y="533"/>
                </a:lnTo>
                <a:lnTo>
                  <a:pt x="284" y="543"/>
                </a:lnTo>
                <a:lnTo>
                  <a:pt x="274" y="551"/>
                </a:lnTo>
                <a:lnTo>
                  <a:pt x="264" y="559"/>
                </a:lnTo>
                <a:lnTo>
                  <a:pt x="264" y="550"/>
                </a:lnTo>
                <a:lnTo>
                  <a:pt x="263" y="541"/>
                </a:lnTo>
                <a:lnTo>
                  <a:pt x="263" y="532"/>
                </a:lnTo>
                <a:lnTo>
                  <a:pt x="261" y="524"/>
                </a:lnTo>
                <a:lnTo>
                  <a:pt x="259" y="516"/>
                </a:lnTo>
                <a:lnTo>
                  <a:pt x="257" y="509"/>
                </a:lnTo>
                <a:lnTo>
                  <a:pt x="255" y="502"/>
                </a:lnTo>
                <a:lnTo>
                  <a:pt x="252" y="495"/>
                </a:lnTo>
                <a:lnTo>
                  <a:pt x="249" y="487"/>
                </a:lnTo>
                <a:lnTo>
                  <a:pt x="246" y="481"/>
                </a:lnTo>
                <a:lnTo>
                  <a:pt x="242" y="476"/>
                </a:lnTo>
                <a:lnTo>
                  <a:pt x="239" y="470"/>
                </a:lnTo>
                <a:lnTo>
                  <a:pt x="235" y="464"/>
                </a:lnTo>
                <a:lnTo>
                  <a:pt x="231" y="459"/>
                </a:lnTo>
                <a:lnTo>
                  <a:pt x="226" y="454"/>
                </a:lnTo>
                <a:lnTo>
                  <a:pt x="222" y="450"/>
                </a:lnTo>
                <a:lnTo>
                  <a:pt x="212" y="440"/>
                </a:lnTo>
                <a:lnTo>
                  <a:pt x="202" y="432"/>
                </a:lnTo>
                <a:lnTo>
                  <a:pt x="191" y="425"/>
                </a:lnTo>
                <a:lnTo>
                  <a:pt x="179" y="418"/>
                </a:lnTo>
                <a:lnTo>
                  <a:pt x="168" y="412"/>
                </a:lnTo>
                <a:lnTo>
                  <a:pt x="156" y="405"/>
                </a:lnTo>
                <a:lnTo>
                  <a:pt x="144" y="400"/>
                </a:lnTo>
                <a:lnTo>
                  <a:pt x="131" y="394"/>
                </a:lnTo>
                <a:lnTo>
                  <a:pt x="107" y="385"/>
                </a:lnTo>
                <a:lnTo>
                  <a:pt x="83" y="374"/>
                </a:lnTo>
                <a:lnTo>
                  <a:pt x="71" y="369"/>
                </a:lnTo>
                <a:lnTo>
                  <a:pt x="60" y="364"/>
                </a:lnTo>
                <a:lnTo>
                  <a:pt x="50" y="357"/>
                </a:lnTo>
                <a:lnTo>
                  <a:pt x="41" y="351"/>
                </a:lnTo>
                <a:lnTo>
                  <a:pt x="32" y="343"/>
                </a:lnTo>
                <a:lnTo>
                  <a:pt x="23" y="336"/>
                </a:lnTo>
                <a:lnTo>
                  <a:pt x="20" y="332"/>
                </a:lnTo>
                <a:lnTo>
                  <a:pt x="17" y="328"/>
                </a:lnTo>
                <a:lnTo>
                  <a:pt x="14" y="323"/>
                </a:lnTo>
                <a:lnTo>
                  <a:pt x="11" y="319"/>
                </a:lnTo>
                <a:lnTo>
                  <a:pt x="8" y="314"/>
                </a:lnTo>
                <a:lnTo>
                  <a:pt x="6" y="309"/>
                </a:lnTo>
                <a:lnTo>
                  <a:pt x="4" y="303"/>
                </a:lnTo>
                <a:lnTo>
                  <a:pt x="2" y="297"/>
                </a:lnTo>
                <a:lnTo>
                  <a:pt x="2" y="292"/>
                </a:lnTo>
                <a:lnTo>
                  <a:pt x="0" y="285"/>
                </a:lnTo>
                <a:lnTo>
                  <a:pt x="0" y="279"/>
                </a:lnTo>
                <a:lnTo>
                  <a:pt x="0" y="272"/>
                </a:lnTo>
                <a:lnTo>
                  <a:pt x="0" y="261"/>
                </a:lnTo>
                <a:lnTo>
                  <a:pt x="2" y="249"/>
                </a:lnTo>
                <a:lnTo>
                  <a:pt x="5" y="239"/>
                </a:lnTo>
                <a:lnTo>
                  <a:pt x="8" y="229"/>
                </a:lnTo>
                <a:lnTo>
                  <a:pt x="12" y="220"/>
                </a:lnTo>
                <a:lnTo>
                  <a:pt x="18" y="211"/>
                </a:lnTo>
                <a:lnTo>
                  <a:pt x="23" y="203"/>
                </a:lnTo>
                <a:lnTo>
                  <a:pt x="31" y="195"/>
                </a:lnTo>
                <a:lnTo>
                  <a:pt x="38" y="189"/>
                </a:lnTo>
                <a:lnTo>
                  <a:pt x="46" y="183"/>
                </a:lnTo>
                <a:lnTo>
                  <a:pt x="55" y="178"/>
                </a:lnTo>
                <a:lnTo>
                  <a:pt x="64" y="174"/>
                </a:lnTo>
                <a:lnTo>
                  <a:pt x="73" y="171"/>
                </a:lnTo>
                <a:lnTo>
                  <a:pt x="84" y="168"/>
                </a:lnTo>
                <a:lnTo>
                  <a:pt x="94" y="167"/>
                </a:lnTo>
                <a:lnTo>
                  <a:pt x="105" y="166"/>
                </a:lnTo>
                <a:lnTo>
                  <a:pt x="114" y="167"/>
                </a:lnTo>
                <a:lnTo>
                  <a:pt x="124" y="167"/>
                </a:lnTo>
                <a:lnTo>
                  <a:pt x="132" y="168"/>
                </a:lnTo>
                <a:lnTo>
                  <a:pt x="141" y="169"/>
                </a:lnTo>
                <a:lnTo>
                  <a:pt x="149" y="170"/>
                </a:lnTo>
                <a:lnTo>
                  <a:pt x="157" y="172"/>
                </a:lnTo>
                <a:lnTo>
                  <a:pt x="165" y="174"/>
                </a:lnTo>
                <a:lnTo>
                  <a:pt x="173" y="176"/>
                </a:lnTo>
                <a:lnTo>
                  <a:pt x="180" y="179"/>
                </a:lnTo>
                <a:lnTo>
                  <a:pt x="187" y="183"/>
                </a:lnTo>
                <a:lnTo>
                  <a:pt x="194" y="185"/>
                </a:lnTo>
                <a:lnTo>
                  <a:pt x="201" y="189"/>
                </a:lnTo>
                <a:lnTo>
                  <a:pt x="207" y="193"/>
                </a:lnTo>
                <a:lnTo>
                  <a:pt x="213" y="198"/>
                </a:lnTo>
                <a:lnTo>
                  <a:pt x="219" y="202"/>
                </a:lnTo>
                <a:lnTo>
                  <a:pt x="224" y="207"/>
                </a:lnTo>
                <a:lnTo>
                  <a:pt x="219" y="202"/>
                </a:lnTo>
                <a:lnTo>
                  <a:pt x="214" y="196"/>
                </a:lnTo>
                <a:lnTo>
                  <a:pt x="210" y="192"/>
                </a:lnTo>
                <a:lnTo>
                  <a:pt x="205" y="186"/>
                </a:lnTo>
                <a:lnTo>
                  <a:pt x="202" y="181"/>
                </a:lnTo>
                <a:lnTo>
                  <a:pt x="198" y="174"/>
                </a:lnTo>
                <a:lnTo>
                  <a:pt x="195" y="168"/>
                </a:lnTo>
                <a:lnTo>
                  <a:pt x="192" y="162"/>
                </a:lnTo>
                <a:lnTo>
                  <a:pt x="190" y="156"/>
                </a:lnTo>
                <a:lnTo>
                  <a:pt x="187" y="149"/>
                </a:lnTo>
                <a:lnTo>
                  <a:pt x="185" y="143"/>
                </a:lnTo>
                <a:lnTo>
                  <a:pt x="184" y="136"/>
                </a:lnTo>
                <a:lnTo>
                  <a:pt x="182" y="130"/>
                </a:lnTo>
                <a:lnTo>
                  <a:pt x="182" y="123"/>
                </a:lnTo>
                <a:lnTo>
                  <a:pt x="181" y="117"/>
                </a:lnTo>
                <a:lnTo>
                  <a:pt x="181" y="110"/>
                </a:lnTo>
                <a:lnTo>
                  <a:pt x="182" y="99"/>
                </a:lnTo>
                <a:lnTo>
                  <a:pt x="182" y="89"/>
                </a:lnTo>
                <a:lnTo>
                  <a:pt x="185" y="79"/>
                </a:lnTo>
                <a:lnTo>
                  <a:pt x="188" y="69"/>
                </a:lnTo>
                <a:lnTo>
                  <a:pt x="192" y="59"/>
                </a:lnTo>
                <a:lnTo>
                  <a:pt x="197" y="50"/>
                </a:lnTo>
                <a:lnTo>
                  <a:pt x="203" y="41"/>
                </a:lnTo>
                <a:lnTo>
                  <a:pt x="209" y="34"/>
                </a:lnTo>
                <a:lnTo>
                  <a:pt x="216" y="26"/>
                </a:lnTo>
                <a:lnTo>
                  <a:pt x="224" y="19"/>
                </a:lnTo>
                <a:lnTo>
                  <a:pt x="233" y="14"/>
                </a:lnTo>
                <a:lnTo>
                  <a:pt x="243" y="9"/>
                </a:lnTo>
                <a:lnTo>
                  <a:pt x="248" y="7"/>
                </a:lnTo>
                <a:lnTo>
                  <a:pt x="254" y="5"/>
                </a:lnTo>
                <a:lnTo>
                  <a:pt x="259" y="4"/>
                </a:lnTo>
                <a:lnTo>
                  <a:pt x="264" y="2"/>
                </a:lnTo>
                <a:lnTo>
                  <a:pt x="270" y="1"/>
                </a:lnTo>
                <a:lnTo>
                  <a:pt x="276" y="0"/>
                </a:lnTo>
                <a:lnTo>
                  <a:pt x="283" y="0"/>
                </a:lnTo>
                <a:lnTo>
                  <a:pt x="28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90" name="Freeform 13"/>
          <p:cNvSpPr>
            <a:spLocks noEditPoints="1"/>
          </p:cNvSpPr>
          <p:nvPr userDrawn="1"/>
        </p:nvSpPr>
        <p:spPr bwMode="auto">
          <a:xfrm>
            <a:off x="10430335" y="4724402"/>
            <a:ext cx="925272" cy="868363"/>
          </a:xfrm>
          <a:custGeom>
            <a:avLst/>
            <a:gdLst>
              <a:gd name="T0" fmla="*/ 1496 w 1514"/>
              <a:gd name="T1" fmla="*/ 551 h 1421"/>
              <a:gd name="T2" fmla="*/ 1435 w 1514"/>
              <a:gd name="T3" fmla="*/ 440 h 1421"/>
              <a:gd name="T4" fmla="*/ 1150 w 1514"/>
              <a:gd name="T5" fmla="*/ 503 h 1421"/>
              <a:gd name="T6" fmla="*/ 358 w 1514"/>
              <a:gd name="T7" fmla="*/ 1315 h 1421"/>
              <a:gd name="T8" fmla="*/ 284 w 1514"/>
              <a:gd name="T9" fmla="*/ 1232 h 1421"/>
              <a:gd name="T10" fmla="*/ 366 w 1514"/>
              <a:gd name="T11" fmla="*/ 1131 h 1421"/>
              <a:gd name="T12" fmla="*/ 900 w 1514"/>
              <a:gd name="T13" fmla="*/ 242 h 1421"/>
              <a:gd name="T14" fmla="*/ 949 w 1514"/>
              <a:gd name="T15" fmla="*/ 12 h 1421"/>
              <a:gd name="T16" fmla="*/ 758 w 1514"/>
              <a:gd name="T17" fmla="*/ 325 h 1421"/>
              <a:gd name="T18" fmla="*/ 1029 w 1514"/>
              <a:gd name="T19" fmla="*/ 386 h 1421"/>
              <a:gd name="T20" fmla="*/ 862 w 1514"/>
              <a:gd name="T21" fmla="*/ 535 h 1421"/>
              <a:gd name="T22" fmla="*/ 1085 w 1514"/>
              <a:gd name="T23" fmla="*/ 647 h 1421"/>
              <a:gd name="T24" fmla="*/ 887 w 1514"/>
              <a:gd name="T25" fmla="*/ 731 h 1421"/>
              <a:gd name="T26" fmla="*/ 947 w 1514"/>
              <a:gd name="T27" fmla="*/ 810 h 1421"/>
              <a:gd name="T28" fmla="*/ 895 w 1514"/>
              <a:gd name="T29" fmla="*/ 981 h 1421"/>
              <a:gd name="T30" fmla="*/ 735 w 1514"/>
              <a:gd name="T31" fmla="*/ 1054 h 1421"/>
              <a:gd name="T32" fmla="*/ 622 w 1514"/>
              <a:gd name="T33" fmla="*/ 935 h 1421"/>
              <a:gd name="T34" fmla="*/ 519 w 1514"/>
              <a:gd name="T35" fmla="*/ 1100 h 1421"/>
              <a:gd name="T36" fmla="*/ 471 w 1514"/>
              <a:gd name="T37" fmla="*/ 869 h 1421"/>
              <a:gd name="T38" fmla="*/ 283 w 1514"/>
              <a:gd name="T39" fmla="*/ 773 h 1421"/>
              <a:gd name="T40" fmla="*/ 17 w 1514"/>
              <a:gd name="T41" fmla="*/ 1019 h 1421"/>
              <a:gd name="T42" fmla="*/ 186 w 1514"/>
              <a:gd name="T43" fmla="*/ 1187 h 1421"/>
              <a:gd name="T44" fmla="*/ 474 w 1514"/>
              <a:gd name="T45" fmla="*/ 1411 h 1421"/>
              <a:gd name="T46" fmla="*/ 616 w 1514"/>
              <a:gd name="T47" fmla="*/ 1093 h 1421"/>
              <a:gd name="T48" fmla="*/ 746 w 1514"/>
              <a:gd name="T49" fmla="*/ 1206 h 1421"/>
              <a:gd name="T50" fmla="*/ 835 w 1514"/>
              <a:gd name="T51" fmla="*/ 1063 h 1421"/>
              <a:gd name="T52" fmla="*/ 954 w 1514"/>
              <a:gd name="T53" fmla="*/ 906 h 1421"/>
              <a:gd name="T54" fmla="*/ 1021 w 1514"/>
              <a:gd name="T55" fmla="*/ 747 h 1421"/>
              <a:gd name="T56" fmla="*/ 1301 w 1514"/>
              <a:gd name="T57" fmla="*/ 641 h 1421"/>
              <a:gd name="T58" fmla="*/ 1020 w 1514"/>
              <a:gd name="T59" fmla="*/ 488 h 1421"/>
              <a:gd name="T60" fmla="*/ 1270 w 1514"/>
              <a:gd name="T61" fmla="*/ 285 h 1421"/>
              <a:gd name="T62" fmla="*/ 1116 w 1514"/>
              <a:gd name="T63" fmla="*/ 163 h 1421"/>
              <a:gd name="T64" fmla="*/ 1022 w 1514"/>
              <a:gd name="T65" fmla="*/ 106 h 1421"/>
              <a:gd name="T66" fmla="*/ 653 w 1514"/>
              <a:gd name="T67" fmla="*/ 335 h 1421"/>
              <a:gd name="T68" fmla="*/ 532 w 1514"/>
              <a:gd name="T69" fmla="*/ 550 h 1421"/>
              <a:gd name="T70" fmla="*/ 323 w 1514"/>
              <a:gd name="T71" fmla="*/ 692 h 1421"/>
              <a:gd name="T72" fmla="*/ 380 w 1514"/>
              <a:gd name="T73" fmla="*/ 845 h 1421"/>
              <a:gd name="T74" fmla="*/ 472 w 1514"/>
              <a:gd name="T75" fmla="*/ 746 h 1421"/>
              <a:gd name="T76" fmla="*/ 554 w 1514"/>
              <a:gd name="T77" fmla="*/ 873 h 1421"/>
              <a:gd name="T78" fmla="*/ 600 w 1514"/>
              <a:gd name="T79" fmla="*/ 738 h 1421"/>
              <a:gd name="T80" fmla="*/ 701 w 1514"/>
              <a:gd name="T81" fmla="*/ 634 h 1421"/>
              <a:gd name="T82" fmla="*/ 855 w 1514"/>
              <a:gd name="T83" fmla="*/ 601 h 1421"/>
              <a:gd name="T84" fmla="*/ 736 w 1514"/>
              <a:gd name="T85" fmla="*/ 492 h 1421"/>
              <a:gd name="T86" fmla="*/ 817 w 1514"/>
              <a:gd name="T87" fmla="*/ 415 h 1421"/>
              <a:gd name="T88" fmla="*/ 653 w 1514"/>
              <a:gd name="T89" fmla="*/ 335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514" h="1421">
                <a:moveTo>
                  <a:pt x="1150" y="503"/>
                </a:moveTo>
                <a:cubicBezTo>
                  <a:pt x="1185" y="536"/>
                  <a:pt x="1474" y="574"/>
                  <a:pt x="1496" y="551"/>
                </a:cubicBezTo>
                <a:cubicBezTo>
                  <a:pt x="1514" y="531"/>
                  <a:pt x="1493" y="483"/>
                  <a:pt x="1463" y="455"/>
                </a:cubicBezTo>
                <a:cubicBezTo>
                  <a:pt x="1455" y="447"/>
                  <a:pt x="1445" y="442"/>
                  <a:pt x="1435" y="440"/>
                </a:cubicBezTo>
                <a:cubicBezTo>
                  <a:pt x="1393" y="434"/>
                  <a:pt x="1175" y="465"/>
                  <a:pt x="1149" y="492"/>
                </a:cubicBezTo>
                <a:cubicBezTo>
                  <a:pt x="1146" y="495"/>
                  <a:pt x="1147" y="500"/>
                  <a:pt x="1150" y="503"/>
                </a:cubicBezTo>
                <a:moveTo>
                  <a:pt x="366" y="1131"/>
                </a:moveTo>
                <a:cubicBezTo>
                  <a:pt x="386" y="1150"/>
                  <a:pt x="383" y="1288"/>
                  <a:pt x="358" y="1315"/>
                </a:cubicBezTo>
                <a:cubicBezTo>
                  <a:pt x="349" y="1325"/>
                  <a:pt x="334" y="1316"/>
                  <a:pt x="323" y="1306"/>
                </a:cubicBezTo>
                <a:cubicBezTo>
                  <a:pt x="303" y="1287"/>
                  <a:pt x="283" y="1251"/>
                  <a:pt x="284" y="1232"/>
                </a:cubicBezTo>
                <a:cubicBezTo>
                  <a:pt x="284" y="1208"/>
                  <a:pt x="305" y="1173"/>
                  <a:pt x="327" y="1150"/>
                </a:cubicBezTo>
                <a:cubicBezTo>
                  <a:pt x="340" y="1136"/>
                  <a:pt x="358" y="1123"/>
                  <a:pt x="366" y="1131"/>
                </a:cubicBezTo>
                <a:moveTo>
                  <a:pt x="1270" y="285"/>
                </a:moveTo>
                <a:cubicBezTo>
                  <a:pt x="1209" y="228"/>
                  <a:pt x="949" y="285"/>
                  <a:pt x="900" y="242"/>
                </a:cubicBezTo>
                <a:cubicBezTo>
                  <a:pt x="896" y="238"/>
                  <a:pt x="894" y="232"/>
                  <a:pt x="893" y="225"/>
                </a:cubicBezTo>
                <a:cubicBezTo>
                  <a:pt x="889" y="170"/>
                  <a:pt x="975" y="36"/>
                  <a:pt x="949" y="12"/>
                </a:cubicBezTo>
                <a:cubicBezTo>
                  <a:pt x="936" y="0"/>
                  <a:pt x="914" y="23"/>
                  <a:pt x="903" y="35"/>
                </a:cubicBezTo>
                <a:cubicBezTo>
                  <a:pt x="817" y="127"/>
                  <a:pt x="725" y="293"/>
                  <a:pt x="758" y="325"/>
                </a:cubicBezTo>
                <a:cubicBezTo>
                  <a:pt x="793" y="357"/>
                  <a:pt x="989" y="315"/>
                  <a:pt x="1031" y="354"/>
                </a:cubicBezTo>
                <a:cubicBezTo>
                  <a:pt x="1042" y="364"/>
                  <a:pt x="1039" y="375"/>
                  <a:pt x="1029" y="386"/>
                </a:cubicBezTo>
                <a:cubicBezTo>
                  <a:pt x="998" y="419"/>
                  <a:pt x="888" y="453"/>
                  <a:pt x="855" y="488"/>
                </a:cubicBezTo>
                <a:cubicBezTo>
                  <a:pt x="841" y="504"/>
                  <a:pt x="846" y="520"/>
                  <a:pt x="862" y="535"/>
                </a:cubicBezTo>
                <a:cubicBezTo>
                  <a:pt x="911" y="581"/>
                  <a:pt x="1055" y="610"/>
                  <a:pt x="1082" y="636"/>
                </a:cubicBezTo>
                <a:cubicBezTo>
                  <a:pt x="1085" y="639"/>
                  <a:pt x="1088" y="644"/>
                  <a:pt x="1085" y="647"/>
                </a:cubicBezTo>
                <a:cubicBezTo>
                  <a:pt x="1068" y="665"/>
                  <a:pt x="889" y="654"/>
                  <a:pt x="861" y="684"/>
                </a:cubicBezTo>
                <a:cubicBezTo>
                  <a:pt x="851" y="695"/>
                  <a:pt x="865" y="710"/>
                  <a:pt x="887" y="731"/>
                </a:cubicBezTo>
                <a:cubicBezTo>
                  <a:pt x="921" y="763"/>
                  <a:pt x="921" y="763"/>
                  <a:pt x="921" y="763"/>
                </a:cubicBezTo>
                <a:cubicBezTo>
                  <a:pt x="944" y="785"/>
                  <a:pt x="958" y="799"/>
                  <a:pt x="947" y="810"/>
                </a:cubicBezTo>
                <a:cubicBezTo>
                  <a:pt x="923" y="836"/>
                  <a:pt x="839" y="778"/>
                  <a:pt x="815" y="803"/>
                </a:cubicBezTo>
                <a:cubicBezTo>
                  <a:pt x="791" y="829"/>
                  <a:pt x="918" y="957"/>
                  <a:pt x="895" y="981"/>
                </a:cubicBezTo>
                <a:cubicBezTo>
                  <a:pt x="868" y="1010"/>
                  <a:pt x="747" y="850"/>
                  <a:pt x="721" y="878"/>
                </a:cubicBezTo>
                <a:cubicBezTo>
                  <a:pt x="692" y="908"/>
                  <a:pt x="755" y="1033"/>
                  <a:pt x="735" y="1054"/>
                </a:cubicBezTo>
                <a:cubicBezTo>
                  <a:pt x="728" y="1062"/>
                  <a:pt x="718" y="1057"/>
                  <a:pt x="711" y="1050"/>
                </a:cubicBezTo>
                <a:cubicBezTo>
                  <a:pt x="682" y="1023"/>
                  <a:pt x="650" y="961"/>
                  <a:pt x="622" y="935"/>
                </a:cubicBezTo>
                <a:cubicBezTo>
                  <a:pt x="607" y="922"/>
                  <a:pt x="596" y="918"/>
                  <a:pt x="585" y="930"/>
                </a:cubicBezTo>
                <a:cubicBezTo>
                  <a:pt x="556" y="960"/>
                  <a:pt x="543" y="1075"/>
                  <a:pt x="519" y="1100"/>
                </a:cubicBezTo>
                <a:cubicBezTo>
                  <a:pt x="516" y="1104"/>
                  <a:pt x="509" y="1107"/>
                  <a:pt x="505" y="1104"/>
                </a:cubicBezTo>
                <a:cubicBezTo>
                  <a:pt x="481" y="1081"/>
                  <a:pt x="505" y="902"/>
                  <a:pt x="471" y="869"/>
                </a:cubicBezTo>
                <a:cubicBezTo>
                  <a:pt x="437" y="838"/>
                  <a:pt x="321" y="1007"/>
                  <a:pt x="282" y="971"/>
                </a:cubicBezTo>
                <a:cubicBezTo>
                  <a:pt x="250" y="941"/>
                  <a:pt x="316" y="804"/>
                  <a:pt x="283" y="773"/>
                </a:cubicBezTo>
                <a:cubicBezTo>
                  <a:pt x="254" y="745"/>
                  <a:pt x="123" y="858"/>
                  <a:pt x="77" y="907"/>
                </a:cubicBezTo>
                <a:cubicBezTo>
                  <a:pt x="23" y="965"/>
                  <a:pt x="0" y="1003"/>
                  <a:pt x="17" y="1019"/>
                </a:cubicBezTo>
                <a:cubicBezTo>
                  <a:pt x="44" y="1044"/>
                  <a:pt x="176" y="919"/>
                  <a:pt x="199" y="941"/>
                </a:cubicBezTo>
                <a:cubicBezTo>
                  <a:pt x="221" y="962"/>
                  <a:pt x="152" y="1155"/>
                  <a:pt x="186" y="1187"/>
                </a:cubicBezTo>
                <a:cubicBezTo>
                  <a:pt x="216" y="1215"/>
                  <a:pt x="370" y="995"/>
                  <a:pt x="401" y="1025"/>
                </a:cubicBezTo>
                <a:cubicBezTo>
                  <a:pt x="435" y="1057"/>
                  <a:pt x="425" y="1365"/>
                  <a:pt x="474" y="1411"/>
                </a:cubicBezTo>
                <a:cubicBezTo>
                  <a:pt x="485" y="1421"/>
                  <a:pt x="498" y="1418"/>
                  <a:pt x="508" y="1407"/>
                </a:cubicBezTo>
                <a:cubicBezTo>
                  <a:pt x="556" y="1356"/>
                  <a:pt x="581" y="1129"/>
                  <a:pt x="616" y="1093"/>
                </a:cubicBezTo>
                <a:cubicBezTo>
                  <a:pt x="628" y="1080"/>
                  <a:pt x="645" y="1094"/>
                  <a:pt x="659" y="1107"/>
                </a:cubicBezTo>
                <a:cubicBezTo>
                  <a:pt x="685" y="1132"/>
                  <a:pt x="717" y="1178"/>
                  <a:pt x="746" y="1206"/>
                </a:cubicBezTo>
                <a:cubicBezTo>
                  <a:pt x="770" y="1228"/>
                  <a:pt x="791" y="1237"/>
                  <a:pt x="810" y="1217"/>
                </a:cubicBezTo>
                <a:cubicBezTo>
                  <a:pt x="844" y="1181"/>
                  <a:pt x="812" y="1088"/>
                  <a:pt x="835" y="1063"/>
                </a:cubicBezTo>
                <a:cubicBezTo>
                  <a:pt x="865" y="1031"/>
                  <a:pt x="1034" y="1225"/>
                  <a:pt x="1078" y="1178"/>
                </a:cubicBezTo>
                <a:cubicBezTo>
                  <a:pt x="1116" y="1137"/>
                  <a:pt x="930" y="931"/>
                  <a:pt x="954" y="906"/>
                </a:cubicBezTo>
                <a:cubicBezTo>
                  <a:pt x="978" y="880"/>
                  <a:pt x="1056" y="914"/>
                  <a:pt x="1079" y="890"/>
                </a:cubicBezTo>
                <a:cubicBezTo>
                  <a:pt x="1106" y="861"/>
                  <a:pt x="992" y="779"/>
                  <a:pt x="1021" y="747"/>
                </a:cubicBezTo>
                <a:cubicBezTo>
                  <a:pt x="1054" y="713"/>
                  <a:pt x="1267" y="728"/>
                  <a:pt x="1309" y="683"/>
                </a:cubicBezTo>
                <a:cubicBezTo>
                  <a:pt x="1322" y="670"/>
                  <a:pt x="1315" y="654"/>
                  <a:pt x="1301" y="641"/>
                </a:cubicBezTo>
                <a:cubicBezTo>
                  <a:pt x="1248" y="591"/>
                  <a:pt x="1058" y="550"/>
                  <a:pt x="1020" y="514"/>
                </a:cubicBezTo>
                <a:cubicBezTo>
                  <a:pt x="1010" y="505"/>
                  <a:pt x="1010" y="499"/>
                  <a:pt x="1020" y="488"/>
                </a:cubicBezTo>
                <a:cubicBezTo>
                  <a:pt x="1056" y="450"/>
                  <a:pt x="1216" y="388"/>
                  <a:pt x="1266" y="335"/>
                </a:cubicBezTo>
                <a:cubicBezTo>
                  <a:pt x="1283" y="317"/>
                  <a:pt x="1283" y="297"/>
                  <a:pt x="1270" y="285"/>
                </a:cubicBezTo>
                <a:moveTo>
                  <a:pt x="974" y="200"/>
                </a:moveTo>
                <a:cubicBezTo>
                  <a:pt x="992" y="217"/>
                  <a:pt x="1090" y="192"/>
                  <a:pt x="1116" y="163"/>
                </a:cubicBezTo>
                <a:cubicBezTo>
                  <a:pt x="1132" y="146"/>
                  <a:pt x="1114" y="120"/>
                  <a:pt x="1089" y="97"/>
                </a:cubicBezTo>
                <a:cubicBezTo>
                  <a:pt x="1059" y="69"/>
                  <a:pt x="1046" y="80"/>
                  <a:pt x="1022" y="106"/>
                </a:cubicBezTo>
                <a:cubicBezTo>
                  <a:pt x="992" y="139"/>
                  <a:pt x="962" y="189"/>
                  <a:pt x="974" y="200"/>
                </a:cubicBezTo>
                <a:moveTo>
                  <a:pt x="653" y="335"/>
                </a:moveTo>
                <a:cubicBezTo>
                  <a:pt x="647" y="330"/>
                  <a:pt x="613" y="354"/>
                  <a:pt x="575" y="394"/>
                </a:cubicBezTo>
                <a:cubicBezTo>
                  <a:pt x="515" y="458"/>
                  <a:pt x="578" y="500"/>
                  <a:pt x="532" y="550"/>
                </a:cubicBezTo>
                <a:cubicBezTo>
                  <a:pt x="484" y="601"/>
                  <a:pt x="439" y="535"/>
                  <a:pt x="378" y="600"/>
                </a:cubicBezTo>
                <a:cubicBezTo>
                  <a:pt x="341" y="640"/>
                  <a:pt x="314" y="683"/>
                  <a:pt x="323" y="692"/>
                </a:cubicBezTo>
                <a:cubicBezTo>
                  <a:pt x="335" y="703"/>
                  <a:pt x="373" y="652"/>
                  <a:pt x="407" y="683"/>
                </a:cubicBezTo>
                <a:cubicBezTo>
                  <a:pt x="442" y="716"/>
                  <a:pt x="359" y="825"/>
                  <a:pt x="380" y="845"/>
                </a:cubicBezTo>
                <a:cubicBezTo>
                  <a:pt x="387" y="852"/>
                  <a:pt x="397" y="847"/>
                  <a:pt x="406" y="837"/>
                </a:cubicBezTo>
                <a:cubicBezTo>
                  <a:pt x="427" y="815"/>
                  <a:pt x="449" y="771"/>
                  <a:pt x="472" y="746"/>
                </a:cubicBezTo>
                <a:cubicBezTo>
                  <a:pt x="485" y="733"/>
                  <a:pt x="500" y="723"/>
                  <a:pt x="513" y="735"/>
                </a:cubicBezTo>
                <a:cubicBezTo>
                  <a:pt x="539" y="759"/>
                  <a:pt x="534" y="854"/>
                  <a:pt x="554" y="873"/>
                </a:cubicBezTo>
                <a:cubicBezTo>
                  <a:pt x="560" y="879"/>
                  <a:pt x="567" y="876"/>
                  <a:pt x="572" y="871"/>
                </a:cubicBezTo>
                <a:cubicBezTo>
                  <a:pt x="590" y="851"/>
                  <a:pt x="570" y="770"/>
                  <a:pt x="600" y="738"/>
                </a:cubicBezTo>
                <a:cubicBezTo>
                  <a:pt x="649" y="686"/>
                  <a:pt x="730" y="827"/>
                  <a:pt x="757" y="798"/>
                </a:cubicBezTo>
                <a:cubicBezTo>
                  <a:pt x="785" y="769"/>
                  <a:pt x="661" y="677"/>
                  <a:pt x="701" y="634"/>
                </a:cubicBezTo>
                <a:cubicBezTo>
                  <a:pt x="733" y="600"/>
                  <a:pt x="835" y="647"/>
                  <a:pt x="857" y="623"/>
                </a:cubicBezTo>
                <a:cubicBezTo>
                  <a:pt x="863" y="617"/>
                  <a:pt x="862" y="608"/>
                  <a:pt x="855" y="601"/>
                </a:cubicBezTo>
                <a:cubicBezTo>
                  <a:pt x="834" y="581"/>
                  <a:pt x="763" y="570"/>
                  <a:pt x="735" y="544"/>
                </a:cubicBezTo>
                <a:cubicBezTo>
                  <a:pt x="718" y="528"/>
                  <a:pt x="721" y="508"/>
                  <a:pt x="736" y="492"/>
                </a:cubicBezTo>
                <a:cubicBezTo>
                  <a:pt x="757" y="470"/>
                  <a:pt x="800" y="452"/>
                  <a:pt x="815" y="436"/>
                </a:cubicBezTo>
                <a:cubicBezTo>
                  <a:pt x="821" y="430"/>
                  <a:pt x="824" y="422"/>
                  <a:pt x="817" y="415"/>
                </a:cubicBezTo>
                <a:cubicBezTo>
                  <a:pt x="793" y="393"/>
                  <a:pt x="685" y="456"/>
                  <a:pt x="653" y="426"/>
                </a:cubicBezTo>
                <a:cubicBezTo>
                  <a:pt x="622" y="397"/>
                  <a:pt x="668" y="349"/>
                  <a:pt x="653" y="33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594365" y="2481370"/>
            <a:ext cx="4500185" cy="1820757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99" cap="all" baseline="0">
                <a:solidFill>
                  <a:schemeClr val="bg1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858585"/>
              </a:solidFill>
            </a:endParaRPr>
          </a:p>
        </p:txBody>
      </p:sp>
      <p:sp>
        <p:nvSpPr>
          <p:cNvPr id="91" name="Freeform 14"/>
          <p:cNvSpPr>
            <a:spLocks/>
          </p:cNvSpPr>
          <p:nvPr userDrawn="1"/>
        </p:nvSpPr>
        <p:spPr bwMode="auto">
          <a:xfrm>
            <a:off x="-34916" y="6869113"/>
            <a:ext cx="12236439" cy="0"/>
          </a:xfrm>
          <a:custGeom>
            <a:avLst/>
            <a:gdLst>
              <a:gd name="T0" fmla="*/ 0 w 7710"/>
              <a:gd name="T1" fmla="*/ 7710 w 7710"/>
              <a:gd name="T2" fmla="*/ 0 w 771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7710">
                <a:moveTo>
                  <a:pt x="0" y="0"/>
                </a:moveTo>
                <a:lnTo>
                  <a:pt x="7710" y="0"/>
                </a:lnTo>
                <a:lnTo>
                  <a:pt x="0" y="0"/>
                </a:lnTo>
                <a:close/>
              </a:path>
            </a:pathLst>
          </a:custGeom>
          <a:solidFill>
            <a:srgbClr val="5958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92" name="Title 91"/>
          <p:cNvSpPr>
            <a:spLocks noGrp="1"/>
          </p:cNvSpPr>
          <p:nvPr>
            <p:ph type="title"/>
          </p:nvPr>
        </p:nvSpPr>
        <p:spPr>
          <a:xfrm>
            <a:off x="609602" y="543588"/>
            <a:ext cx="4484948" cy="10512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4" name="Text Placeholder 93"/>
          <p:cNvSpPr>
            <a:spLocks noGrp="1"/>
          </p:cNvSpPr>
          <p:nvPr>
            <p:ph type="body" sz="quarter" idx="12"/>
          </p:nvPr>
        </p:nvSpPr>
        <p:spPr>
          <a:xfrm>
            <a:off x="7284774" y="1524002"/>
            <a:ext cx="4312071" cy="2790825"/>
          </a:xfrm>
        </p:spPr>
        <p:txBody>
          <a:bodyPr/>
          <a:lstStyle>
            <a:lvl1pPr marL="135695" indent="-135695">
              <a:spcBef>
                <a:spcPts val="900"/>
              </a:spcBef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  <a:latin typeface="Unilever Illustrative Type" panose="02000803000000000000" pitchFamily="2" charset="0"/>
              </a:defRPr>
            </a:lvl1pPr>
            <a:lvl2pPr marL="271390" indent="-135695">
              <a:defRPr/>
            </a:lvl2pPr>
            <a:lvl3pPr marL="407085" indent="-135695">
              <a:defRPr/>
            </a:lvl3pPr>
            <a:lvl4pPr marL="535638" indent="-128553">
              <a:defRPr/>
            </a:lvl4pPr>
            <a:lvl5pPr marL="671333" indent="-135695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459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6"/>
            <a:ext cx="12181171" cy="6851909"/>
          </a:xfrm>
          <a:prstGeom prst="rect">
            <a:avLst/>
          </a:prstGeom>
        </p:spPr>
      </p:pic>
      <p:sp>
        <p:nvSpPr>
          <p:cNvPr id="10" name="SmartArt Placeholder 16"/>
          <p:cNvSpPr>
            <a:spLocks noGrp="1"/>
          </p:cNvSpPr>
          <p:nvPr>
            <p:ph type="dgm" sz="quarter" idx="16" hasCustomPrompt="1"/>
          </p:nvPr>
        </p:nvSpPr>
        <p:spPr>
          <a:xfrm>
            <a:off x="5353509" y="1597742"/>
            <a:ext cx="2242788" cy="1786196"/>
          </a:xfrm>
          <a:custGeom>
            <a:avLst/>
            <a:gdLst/>
            <a:ahLst/>
            <a:cxnLst/>
            <a:rect l="l" t="t" r="r" b="b"/>
            <a:pathLst>
              <a:path w="2333499" h="2556000">
                <a:moveTo>
                  <a:pt x="1179978" y="0"/>
                </a:moveTo>
                <a:lnTo>
                  <a:pt x="1153147" y="39526"/>
                </a:lnTo>
                <a:cubicBezTo>
                  <a:pt x="1145880" y="56590"/>
                  <a:pt x="1141862" y="75350"/>
                  <a:pt x="1141862" y="95043"/>
                </a:cubicBezTo>
                <a:cubicBezTo>
                  <a:pt x="1141862" y="154121"/>
                  <a:pt x="1178026" y="204810"/>
                  <a:pt x="1229567" y="226462"/>
                </a:cubicBezTo>
                <a:lnTo>
                  <a:pt x="1280134" y="236602"/>
                </a:lnTo>
                <a:lnTo>
                  <a:pt x="1292399" y="235981"/>
                </a:lnTo>
                <a:cubicBezTo>
                  <a:pt x="1867383" y="235981"/>
                  <a:pt x="2333499" y="703396"/>
                  <a:pt x="2333499" y="1279981"/>
                </a:cubicBezTo>
                <a:cubicBezTo>
                  <a:pt x="2333499" y="1856566"/>
                  <a:pt x="1867383" y="2323981"/>
                  <a:pt x="1292399" y="2323981"/>
                </a:cubicBezTo>
                <a:lnTo>
                  <a:pt x="1267258" y="2322708"/>
                </a:lnTo>
                <a:lnTo>
                  <a:pt x="1229567" y="2330266"/>
                </a:lnTo>
                <a:cubicBezTo>
                  <a:pt x="1178026" y="2351918"/>
                  <a:pt x="1141862" y="2402607"/>
                  <a:pt x="1141862" y="2461686"/>
                </a:cubicBezTo>
                <a:cubicBezTo>
                  <a:pt x="1141862" y="2481378"/>
                  <a:pt x="1145880" y="2500140"/>
                  <a:pt x="1153147" y="2517202"/>
                </a:cubicBezTo>
                <a:lnTo>
                  <a:pt x="1179483" y="2556000"/>
                </a:lnTo>
                <a:lnTo>
                  <a:pt x="1160260" y="2555035"/>
                </a:lnTo>
                <a:cubicBezTo>
                  <a:pt x="508559" y="2489300"/>
                  <a:pt x="0" y="1942644"/>
                  <a:pt x="0" y="1278012"/>
                </a:cubicBezTo>
                <a:cubicBezTo>
                  <a:pt x="0" y="613380"/>
                  <a:pt x="508559" y="66724"/>
                  <a:pt x="1160260" y="98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6" name="SmartArt Placeholder 16"/>
          <p:cNvSpPr>
            <a:spLocks noGrp="1"/>
          </p:cNvSpPr>
          <p:nvPr>
            <p:ph type="dgm" sz="quarter" idx="22" hasCustomPrompt="1"/>
          </p:nvPr>
        </p:nvSpPr>
        <p:spPr>
          <a:xfrm>
            <a:off x="7461592" y="2687489"/>
            <a:ext cx="3168173" cy="2523187"/>
          </a:xfrm>
          <a:custGeom>
            <a:avLst/>
            <a:gdLst/>
            <a:ahLst/>
            <a:cxnLst/>
            <a:rect l="l" t="t" r="r" b="b"/>
            <a:pathLst>
              <a:path w="2333499" h="2556000">
                <a:moveTo>
                  <a:pt x="1179978" y="0"/>
                </a:moveTo>
                <a:lnTo>
                  <a:pt x="1153147" y="39526"/>
                </a:lnTo>
                <a:cubicBezTo>
                  <a:pt x="1145880" y="56590"/>
                  <a:pt x="1141862" y="75350"/>
                  <a:pt x="1141862" y="95043"/>
                </a:cubicBezTo>
                <a:cubicBezTo>
                  <a:pt x="1141862" y="154121"/>
                  <a:pt x="1178026" y="204810"/>
                  <a:pt x="1229567" y="226462"/>
                </a:cubicBezTo>
                <a:lnTo>
                  <a:pt x="1280134" y="236602"/>
                </a:lnTo>
                <a:lnTo>
                  <a:pt x="1292399" y="235981"/>
                </a:lnTo>
                <a:cubicBezTo>
                  <a:pt x="1867383" y="235981"/>
                  <a:pt x="2333499" y="703396"/>
                  <a:pt x="2333499" y="1279981"/>
                </a:cubicBezTo>
                <a:cubicBezTo>
                  <a:pt x="2333499" y="1856566"/>
                  <a:pt x="1867383" y="2323981"/>
                  <a:pt x="1292399" y="2323981"/>
                </a:cubicBezTo>
                <a:lnTo>
                  <a:pt x="1267258" y="2322708"/>
                </a:lnTo>
                <a:lnTo>
                  <a:pt x="1229567" y="2330266"/>
                </a:lnTo>
                <a:cubicBezTo>
                  <a:pt x="1178026" y="2351918"/>
                  <a:pt x="1141862" y="2402607"/>
                  <a:pt x="1141862" y="2461686"/>
                </a:cubicBezTo>
                <a:cubicBezTo>
                  <a:pt x="1141862" y="2481378"/>
                  <a:pt x="1145880" y="2500140"/>
                  <a:pt x="1153147" y="2517202"/>
                </a:cubicBezTo>
                <a:lnTo>
                  <a:pt x="1179483" y="2556000"/>
                </a:lnTo>
                <a:lnTo>
                  <a:pt x="1160260" y="2555035"/>
                </a:lnTo>
                <a:cubicBezTo>
                  <a:pt x="508559" y="2489300"/>
                  <a:pt x="0" y="1942644"/>
                  <a:pt x="0" y="1278012"/>
                </a:cubicBezTo>
                <a:cubicBezTo>
                  <a:pt x="0" y="613380"/>
                  <a:pt x="508559" y="66724"/>
                  <a:pt x="1160260" y="98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7" name="SmartArt Placeholder 16"/>
          <p:cNvSpPr>
            <a:spLocks noGrp="1"/>
          </p:cNvSpPr>
          <p:nvPr>
            <p:ph type="dgm" sz="quarter" idx="23" hasCustomPrompt="1"/>
          </p:nvPr>
        </p:nvSpPr>
        <p:spPr>
          <a:xfrm>
            <a:off x="5770816" y="3584416"/>
            <a:ext cx="1466371" cy="1167843"/>
          </a:xfrm>
          <a:custGeom>
            <a:avLst/>
            <a:gdLst/>
            <a:ahLst/>
            <a:cxnLst/>
            <a:rect l="l" t="t" r="r" b="b"/>
            <a:pathLst>
              <a:path w="2333499" h="2556000">
                <a:moveTo>
                  <a:pt x="1179978" y="0"/>
                </a:moveTo>
                <a:lnTo>
                  <a:pt x="1153147" y="39526"/>
                </a:lnTo>
                <a:cubicBezTo>
                  <a:pt x="1145880" y="56590"/>
                  <a:pt x="1141862" y="75350"/>
                  <a:pt x="1141862" y="95043"/>
                </a:cubicBezTo>
                <a:cubicBezTo>
                  <a:pt x="1141862" y="154121"/>
                  <a:pt x="1178026" y="204810"/>
                  <a:pt x="1229567" y="226462"/>
                </a:cubicBezTo>
                <a:lnTo>
                  <a:pt x="1280134" y="236602"/>
                </a:lnTo>
                <a:lnTo>
                  <a:pt x="1292399" y="235981"/>
                </a:lnTo>
                <a:cubicBezTo>
                  <a:pt x="1867383" y="235981"/>
                  <a:pt x="2333499" y="703396"/>
                  <a:pt x="2333499" y="1279981"/>
                </a:cubicBezTo>
                <a:cubicBezTo>
                  <a:pt x="2333499" y="1856566"/>
                  <a:pt x="1867383" y="2323981"/>
                  <a:pt x="1292399" y="2323981"/>
                </a:cubicBezTo>
                <a:lnTo>
                  <a:pt x="1267258" y="2322708"/>
                </a:lnTo>
                <a:lnTo>
                  <a:pt x="1229567" y="2330266"/>
                </a:lnTo>
                <a:cubicBezTo>
                  <a:pt x="1178026" y="2351918"/>
                  <a:pt x="1141862" y="2402607"/>
                  <a:pt x="1141862" y="2461686"/>
                </a:cubicBezTo>
                <a:cubicBezTo>
                  <a:pt x="1141862" y="2481378"/>
                  <a:pt x="1145880" y="2500140"/>
                  <a:pt x="1153147" y="2517202"/>
                </a:cubicBezTo>
                <a:lnTo>
                  <a:pt x="1179483" y="2556000"/>
                </a:lnTo>
                <a:lnTo>
                  <a:pt x="1160260" y="2555035"/>
                </a:lnTo>
                <a:cubicBezTo>
                  <a:pt x="508559" y="2489300"/>
                  <a:pt x="0" y="1942644"/>
                  <a:pt x="0" y="1278012"/>
                </a:cubicBezTo>
                <a:cubicBezTo>
                  <a:pt x="0" y="613380"/>
                  <a:pt x="508559" y="66724"/>
                  <a:pt x="1160260" y="98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94970" y="841205"/>
            <a:ext cx="4664860" cy="884899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buNone/>
              <a:defRPr sz="2000" b="1" baseline="0">
                <a:solidFill>
                  <a:srgbClr val="44883E"/>
                </a:solidFill>
              </a:defRPr>
            </a:lvl1pPr>
          </a:lstStyle>
          <a:p>
            <a:pPr lvl="0"/>
            <a:r>
              <a:rPr lang="en-US" dirty="0" smtClean="0"/>
              <a:t>TITLE GOES HERE ONE / TWO LINES IF NEEDED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294012" y="1780119"/>
            <a:ext cx="4676741" cy="3146936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1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" y="3046"/>
            <a:ext cx="12181172" cy="6851909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232949" y="830282"/>
            <a:ext cx="4457289" cy="89582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buNone/>
              <a:defRPr sz="2000" b="1" baseline="0">
                <a:solidFill>
                  <a:srgbClr val="44883E"/>
                </a:solidFill>
              </a:defRPr>
            </a:lvl1pPr>
          </a:lstStyle>
          <a:p>
            <a:pPr lvl="0"/>
            <a:r>
              <a:rPr lang="en-US" dirty="0" smtClean="0"/>
              <a:t>TITLE GOES HERE</a:t>
            </a:r>
            <a:br>
              <a:rPr lang="en-US" dirty="0" smtClean="0"/>
            </a:br>
            <a:r>
              <a:rPr lang="en-US" dirty="0" smtClean="0"/>
              <a:t>ONE / TWO LINES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5242913" y="1791044"/>
            <a:ext cx="4960784" cy="3146936"/>
          </a:xfrm>
          <a:prstGeom prst="rect">
            <a:avLst/>
          </a:prstGeom>
        </p:spPr>
        <p:txBody>
          <a:bodyPr vert="horz" lIns="0" rIns="72000" anchor="t" anchorCtr="0"/>
          <a:lstStyle>
            <a:lvl1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200"/>
            </a:lvl1pPr>
            <a:lvl2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100"/>
            </a:lvl2pPr>
            <a:lvl3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1000"/>
            </a:lvl3pPr>
            <a:lvl4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900"/>
            </a:lvl4pPr>
            <a:lvl5pPr indent="133200">
              <a:lnSpc>
                <a:spcPct val="100000"/>
              </a:lnSpc>
              <a:spcBef>
                <a:spcPts val="400"/>
              </a:spcBef>
              <a:buClr>
                <a:srgbClr val="44883E"/>
              </a:buClr>
              <a:defRPr sz="900"/>
            </a:lvl5pPr>
          </a:lstStyle>
          <a:p>
            <a:pPr lvl="0"/>
            <a:r>
              <a:rPr lang="en-GB" dirty="0" smtClean="0"/>
              <a:t>Click to edit Master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SmartArt Placeholder 16"/>
          <p:cNvSpPr>
            <a:spLocks noGrp="1"/>
          </p:cNvSpPr>
          <p:nvPr>
            <p:ph type="dgm" sz="quarter" idx="16" hasCustomPrompt="1"/>
          </p:nvPr>
        </p:nvSpPr>
        <p:spPr>
          <a:xfrm>
            <a:off x="721423" y="2081161"/>
            <a:ext cx="2242788" cy="1786196"/>
          </a:xfrm>
          <a:custGeom>
            <a:avLst/>
            <a:gdLst/>
            <a:ahLst/>
            <a:cxnLst/>
            <a:rect l="l" t="t" r="r" b="b"/>
            <a:pathLst>
              <a:path w="2333499" h="2556000">
                <a:moveTo>
                  <a:pt x="1179978" y="0"/>
                </a:moveTo>
                <a:lnTo>
                  <a:pt x="1153147" y="39526"/>
                </a:lnTo>
                <a:cubicBezTo>
                  <a:pt x="1145880" y="56590"/>
                  <a:pt x="1141862" y="75350"/>
                  <a:pt x="1141862" y="95043"/>
                </a:cubicBezTo>
                <a:cubicBezTo>
                  <a:pt x="1141862" y="154121"/>
                  <a:pt x="1178026" y="204810"/>
                  <a:pt x="1229567" y="226462"/>
                </a:cubicBezTo>
                <a:lnTo>
                  <a:pt x="1280134" y="236602"/>
                </a:lnTo>
                <a:lnTo>
                  <a:pt x="1292399" y="235981"/>
                </a:lnTo>
                <a:cubicBezTo>
                  <a:pt x="1867383" y="235981"/>
                  <a:pt x="2333499" y="703396"/>
                  <a:pt x="2333499" y="1279981"/>
                </a:cubicBezTo>
                <a:cubicBezTo>
                  <a:pt x="2333499" y="1856566"/>
                  <a:pt x="1867383" y="2323981"/>
                  <a:pt x="1292399" y="2323981"/>
                </a:cubicBezTo>
                <a:lnTo>
                  <a:pt x="1267258" y="2322708"/>
                </a:lnTo>
                <a:lnTo>
                  <a:pt x="1229567" y="2330266"/>
                </a:lnTo>
                <a:cubicBezTo>
                  <a:pt x="1178026" y="2351918"/>
                  <a:pt x="1141862" y="2402607"/>
                  <a:pt x="1141862" y="2461686"/>
                </a:cubicBezTo>
                <a:cubicBezTo>
                  <a:pt x="1141862" y="2481378"/>
                  <a:pt x="1145880" y="2500140"/>
                  <a:pt x="1153147" y="2517202"/>
                </a:cubicBezTo>
                <a:lnTo>
                  <a:pt x="1179483" y="2556000"/>
                </a:lnTo>
                <a:lnTo>
                  <a:pt x="1160260" y="2555035"/>
                </a:lnTo>
                <a:cubicBezTo>
                  <a:pt x="508559" y="2489300"/>
                  <a:pt x="0" y="1942644"/>
                  <a:pt x="0" y="1278012"/>
                </a:cubicBezTo>
                <a:cubicBezTo>
                  <a:pt x="0" y="613380"/>
                  <a:pt x="508559" y="66724"/>
                  <a:pt x="1160260" y="98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0" name="SmartArt Placeholder 16"/>
          <p:cNvSpPr>
            <a:spLocks noGrp="1"/>
          </p:cNvSpPr>
          <p:nvPr>
            <p:ph type="dgm" sz="quarter" idx="23" hasCustomPrompt="1"/>
          </p:nvPr>
        </p:nvSpPr>
        <p:spPr>
          <a:xfrm>
            <a:off x="3083332" y="3510674"/>
            <a:ext cx="1466371" cy="1167843"/>
          </a:xfrm>
          <a:custGeom>
            <a:avLst/>
            <a:gdLst/>
            <a:ahLst/>
            <a:cxnLst/>
            <a:rect l="l" t="t" r="r" b="b"/>
            <a:pathLst>
              <a:path w="2333499" h="2556000">
                <a:moveTo>
                  <a:pt x="1179978" y="0"/>
                </a:moveTo>
                <a:lnTo>
                  <a:pt x="1153147" y="39526"/>
                </a:lnTo>
                <a:cubicBezTo>
                  <a:pt x="1145880" y="56590"/>
                  <a:pt x="1141862" y="75350"/>
                  <a:pt x="1141862" y="95043"/>
                </a:cubicBezTo>
                <a:cubicBezTo>
                  <a:pt x="1141862" y="154121"/>
                  <a:pt x="1178026" y="204810"/>
                  <a:pt x="1229567" y="226462"/>
                </a:cubicBezTo>
                <a:lnTo>
                  <a:pt x="1280134" y="236602"/>
                </a:lnTo>
                <a:lnTo>
                  <a:pt x="1292399" y="235981"/>
                </a:lnTo>
                <a:cubicBezTo>
                  <a:pt x="1867383" y="235981"/>
                  <a:pt x="2333499" y="703396"/>
                  <a:pt x="2333499" y="1279981"/>
                </a:cubicBezTo>
                <a:cubicBezTo>
                  <a:pt x="2333499" y="1856566"/>
                  <a:pt x="1867383" y="2323981"/>
                  <a:pt x="1292399" y="2323981"/>
                </a:cubicBezTo>
                <a:lnTo>
                  <a:pt x="1267258" y="2322708"/>
                </a:lnTo>
                <a:lnTo>
                  <a:pt x="1229567" y="2330266"/>
                </a:lnTo>
                <a:cubicBezTo>
                  <a:pt x="1178026" y="2351918"/>
                  <a:pt x="1141862" y="2402607"/>
                  <a:pt x="1141862" y="2461686"/>
                </a:cubicBezTo>
                <a:cubicBezTo>
                  <a:pt x="1141862" y="2481378"/>
                  <a:pt x="1145880" y="2500140"/>
                  <a:pt x="1153147" y="2517202"/>
                </a:cubicBezTo>
                <a:lnTo>
                  <a:pt x="1179483" y="2556000"/>
                </a:lnTo>
                <a:lnTo>
                  <a:pt x="1160260" y="2555035"/>
                </a:lnTo>
                <a:cubicBezTo>
                  <a:pt x="508559" y="2489300"/>
                  <a:pt x="0" y="1942644"/>
                  <a:pt x="0" y="1278012"/>
                </a:cubicBezTo>
                <a:cubicBezTo>
                  <a:pt x="0" y="613380"/>
                  <a:pt x="508559" y="66724"/>
                  <a:pt x="1160260" y="98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6127E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63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46"/>
            <a:ext cx="12181172" cy="6851909"/>
          </a:xfrm>
          <a:prstGeom prst="rect">
            <a:avLst/>
          </a:prstGeom>
        </p:spPr>
      </p:pic>
      <p:sp>
        <p:nvSpPr>
          <p:cNvPr id="8" name="Picture Placeholder 6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379271" y="-8193"/>
            <a:ext cx="3823656" cy="5053524"/>
          </a:xfrm>
          <a:custGeom>
            <a:avLst/>
            <a:gdLst>
              <a:gd name="connsiteX0" fmla="*/ 0 w 1475991"/>
              <a:gd name="connsiteY0" fmla="*/ 737996 h 1475991"/>
              <a:gd name="connsiteX1" fmla="*/ 737996 w 1475991"/>
              <a:gd name="connsiteY1" fmla="*/ 0 h 1475991"/>
              <a:gd name="connsiteX2" fmla="*/ 1475992 w 1475991"/>
              <a:gd name="connsiteY2" fmla="*/ 737996 h 1475991"/>
              <a:gd name="connsiteX3" fmla="*/ 737996 w 1475991"/>
              <a:gd name="connsiteY3" fmla="*/ 1475992 h 1475991"/>
              <a:gd name="connsiteX4" fmla="*/ 0 w 1475991"/>
              <a:gd name="connsiteY4" fmla="*/ 737996 h 1475991"/>
              <a:gd name="connsiteX0" fmla="*/ 0 w 1482289"/>
              <a:gd name="connsiteY0" fmla="*/ 813788 h 1551784"/>
              <a:gd name="connsiteX1" fmla="*/ 737996 w 1482289"/>
              <a:gd name="connsiteY1" fmla="*/ 75792 h 1551784"/>
              <a:gd name="connsiteX2" fmla="*/ 1079468 w 1482289"/>
              <a:gd name="connsiteY2" fmla="*/ 107349 h 1551784"/>
              <a:gd name="connsiteX3" fmla="*/ 1475992 w 1482289"/>
              <a:gd name="connsiteY3" fmla="*/ 813788 h 1551784"/>
              <a:gd name="connsiteX4" fmla="*/ 737996 w 1482289"/>
              <a:gd name="connsiteY4" fmla="*/ 1551784 h 1551784"/>
              <a:gd name="connsiteX5" fmla="*/ 0 w 1482289"/>
              <a:gd name="connsiteY5" fmla="*/ 813788 h 1551784"/>
              <a:gd name="connsiteX0" fmla="*/ 0 w 2535308"/>
              <a:gd name="connsiteY0" fmla="*/ 1581745 h 2319741"/>
              <a:gd name="connsiteX1" fmla="*/ 737996 w 2535308"/>
              <a:gd name="connsiteY1" fmla="*/ 843749 h 2319741"/>
              <a:gd name="connsiteX2" fmla="*/ 2525857 w 2535308"/>
              <a:gd name="connsiteY2" fmla="*/ 14528 h 2319741"/>
              <a:gd name="connsiteX3" fmla="*/ 1475992 w 2535308"/>
              <a:gd name="connsiteY3" fmla="*/ 1581745 h 2319741"/>
              <a:gd name="connsiteX4" fmla="*/ 737996 w 2535308"/>
              <a:gd name="connsiteY4" fmla="*/ 2319741 h 2319741"/>
              <a:gd name="connsiteX5" fmla="*/ 0 w 2535308"/>
              <a:gd name="connsiteY5" fmla="*/ 1581745 h 2319741"/>
              <a:gd name="connsiteX0" fmla="*/ 0 w 2537840"/>
              <a:gd name="connsiteY0" fmla="*/ 1581745 h 2319743"/>
              <a:gd name="connsiteX1" fmla="*/ 737996 w 2537840"/>
              <a:gd name="connsiteY1" fmla="*/ 843749 h 2319743"/>
              <a:gd name="connsiteX2" fmla="*/ 2525857 w 2537840"/>
              <a:gd name="connsiteY2" fmla="*/ 14528 h 2319743"/>
              <a:gd name="connsiteX3" fmla="*/ 1729992 w 2537840"/>
              <a:gd name="connsiteY3" fmla="*/ 1588800 h 2319743"/>
              <a:gd name="connsiteX4" fmla="*/ 737996 w 2537840"/>
              <a:gd name="connsiteY4" fmla="*/ 2319741 h 2319743"/>
              <a:gd name="connsiteX5" fmla="*/ 0 w 2537840"/>
              <a:gd name="connsiteY5" fmla="*/ 1581745 h 2319743"/>
              <a:gd name="connsiteX0" fmla="*/ 0 w 2539409"/>
              <a:gd name="connsiteY0" fmla="*/ 1581745 h 2319743"/>
              <a:gd name="connsiteX1" fmla="*/ 737996 w 2539409"/>
              <a:gd name="connsiteY1" fmla="*/ 843749 h 2319743"/>
              <a:gd name="connsiteX2" fmla="*/ 2525857 w 2539409"/>
              <a:gd name="connsiteY2" fmla="*/ 14528 h 2319743"/>
              <a:gd name="connsiteX3" fmla="*/ 1729992 w 2539409"/>
              <a:gd name="connsiteY3" fmla="*/ 1588800 h 2319743"/>
              <a:gd name="connsiteX4" fmla="*/ 737996 w 2539409"/>
              <a:gd name="connsiteY4" fmla="*/ 2319741 h 2319743"/>
              <a:gd name="connsiteX5" fmla="*/ 0 w 2539409"/>
              <a:gd name="connsiteY5" fmla="*/ 1581745 h 2319743"/>
              <a:gd name="connsiteX0" fmla="*/ 0 w 2270782"/>
              <a:gd name="connsiteY0" fmla="*/ 1292051 h 2030049"/>
              <a:gd name="connsiteX1" fmla="*/ 737996 w 2270782"/>
              <a:gd name="connsiteY1" fmla="*/ 554055 h 2030049"/>
              <a:gd name="connsiteX2" fmla="*/ 2250690 w 2270782"/>
              <a:gd name="connsiteY2" fmla="*/ 21168 h 2030049"/>
              <a:gd name="connsiteX3" fmla="*/ 1729992 w 2270782"/>
              <a:gd name="connsiteY3" fmla="*/ 1299106 h 2030049"/>
              <a:gd name="connsiteX4" fmla="*/ 737996 w 2270782"/>
              <a:gd name="connsiteY4" fmla="*/ 2030047 h 2030049"/>
              <a:gd name="connsiteX5" fmla="*/ 0 w 2270782"/>
              <a:gd name="connsiteY5" fmla="*/ 1292051 h 2030049"/>
              <a:gd name="connsiteX0" fmla="*/ 0 w 1764450"/>
              <a:gd name="connsiteY0" fmla="*/ 769807 h 1507805"/>
              <a:gd name="connsiteX1" fmla="*/ 737996 w 1764450"/>
              <a:gd name="connsiteY1" fmla="*/ 31811 h 1507805"/>
              <a:gd name="connsiteX2" fmla="*/ 1277023 w 1764450"/>
              <a:gd name="connsiteY2" fmla="*/ 197424 h 1507805"/>
              <a:gd name="connsiteX3" fmla="*/ 1729992 w 1764450"/>
              <a:gd name="connsiteY3" fmla="*/ 776862 h 1507805"/>
              <a:gd name="connsiteX4" fmla="*/ 737996 w 1764450"/>
              <a:gd name="connsiteY4" fmla="*/ 1507803 h 1507805"/>
              <a:gd name="connsiteX5" fmla="*/ 0 w 1764450"/>
              <a:gd name="connsiteY5" fmla="*/ 769807 h 1507805"/>
              <a:gd name="connsiteX0" fmla="*/ 0 w 1724605"/>
              <a:gd name="connsiteY0" fmla="*/ 769807 h 1507830"/>
              <a:gd name="connsiteX1" fmla="*/ 737996 w 1724605"/>
              <a:gd name="connsiteY1" fmla="*/ 31811 h 1507830"/>
              <a:gd name="connsiteX2" fmla="*/ 1277023 w 1724605"/>
              <a:gd name="connsiteY2" fmla="*/ 197424 h 1507830"/>
              <a:gd name="connsiteX3" fmla="*/ 1687659 w 1724605"/>
              <a:gd name="connsiteY3" fmla="*/ 748640 h 1507830"/>
              <a:gd name="connsiteX4" fmla="*/ 737996 w 1724605"/>
              <a:gd name="connsiteY4" fmla="*/ 1507803 h 1507830"/>
              <a:gd name="connsiteX5" fmla="*/ 0 w 1724605"/>
              <a:gd name="connsiteY5" fmla="*/ 769807 h 1507830"/>
              <a:gd name="connsiteX0" fmla="*/ 0 w 1724605"/>
              <a:gd name="connsiteY0" fmla="*/ 769807 h 1507830"/>
              <a:gd name="connsiteX1" fmla="*/ 737996 w 1724605"/>
              <a:gd name="connsiteY1" fmla="*/ 31811 h 1507830"/>
              <a:gd name="connsiteX2" fmla="*/ 1277023 w 1724605"/>
              <a:gd name="connsiteY2" fmla="*/ 197424 h 1507830"/>
              <a:gd name="connsiteX3" fmla="*/ 1687659 w 1724605"/>
              <a:gd name="connsiteY3" fmla="*/ 748640 h 1507830"/>
              <a:gd name="connsiteX4" fmla="*/ 737996 w 1724605"/>
              <a:gd name="connsiteY4" fmla="*/ 1507803 h 1507830"/>
              <a:gd name="connsiteX5" fmla="*/ 0 w 1724605"/>
              <a:gd name="connsiteY5" fmla="*/ 769807 h 1507830"/>
              <a:gd name="connsiteX0" fmla="*/ 16897 w 5618095"/>
              <a:gd name="connsiteY0" fmla="*/ 769807 h 1508792"/>
              <a:gd name="connsiteX1" fmla="*/ 754893 w 5618095"/>
              <a:gd name="connsiteY1" fmla="*/ 31811 h 1508792"/>
              <a:gd name="connsiteX2" fmla="*/ 1293920 w 5618095"/>
              <a:gd name="connsiteY2" fmla="*/ 197424 h 1508792"/>
              <a:gd name="connsiteX3" fmla="*/ 5613334 w 5618095"/>
              <a:gd name="connsiteY3" fmla="*/ 917973 h 1508792"/>
              <a:gd name="connsiteX4" fmla="*/ 754893 w 5618095"/>
              <a:gd name="connsiteY4" fmla="*/ 1507803 h 1508792"/>
              <a:gd name="connsiteX5" fmla="*/ 16897 w 5618095"/>
              <a:gd name="connsiteY5" fmla="*/ 769807 h 1508792"/>
              <a:gd name="connsiteX0" fmla="*/ 1282 w 4827367"/>
              <a:gd name="connsiteY0" fmla="*/ 769807 h 1517617"/>
              <a:gd name="connsiteX1" fmla="*/ 739278 w 4827367"/>
              <a:gd name="connsiteY1" fmla="*/ 31811 h 1517617"/>
              <a:gd name="connsiteX2" fmla="*/ 1278305 w 4827367"/>
              <a:gd name="connsiteY2" fmla="*/ 197424 h 1517617"/>
              <a:gd name="connsiteX3" fmla="*/ 4821608 w 4827367"/>
              <a:gd name="connsiteY3" fmla="*/ 297084 h 1517617"/>
              <a:gd name="connsiteX4" fmla="*/ 739278 w 4827367"/>
              <a:gd name="connsiteY4" fmla="*/ 1507803 h 1517617"/>
              <a:gd name="connsiteX5" fmla="*/ 1282 w 4827367"/>
              <a:gd name="connsiteY5" fmla="*/ 769807 h 1517617"/>
              <a:gd name="connsiteX0" fmla="*/ 11 w 4889596"/>
              <a:gd name="connsiteY0" fmla="*/ 409135 h 1486326"/>
              <a:gd name="connsiteX1" fmla="*/ 801507 w 4889596"/>
              <a:gd name="connsiteY1" fmla="*/ 9806 h 1486326"/>
              <a:gd name="connsiteX2" fmla="*/ 1340534 w 4889596"/>
              <a:gd name="connsiteY2" fmla="*/ 175419 h 1486326"/>
              <a:gd name="connsiteX3" fmla="*/ 4883837 w 4889596"/>
              <a:gd name="connsiteY3" fmla="*/ 275079 h 1486326"/>
              <a:gd name="connsiteX4" fmla="*/ 801507 w 4889596"/>
              <a:gd name="connsiteY4" fmla="*/ 1485798 h 1486326"/>
              <a:gd name="connsiteX5" fmla="*/ 11 w 4889596"/>
              <a:gd name="connsiteY5" fmla="*/ 409135 h 1486326"/>
              <a:gd name="connsiteX0" fmla="*/ 4348 w 4893933"/>
              <a:gd name="connsiteY0" fmla="*/ 3130229 h 4207785"/>
              <a:gd name="connsiteX1" fmla="*/ 918733 w 4893933"/>
              <a:gd name="connsiteY1" fmla="*/ 400 h 4207785"/>
              <a:gd name="connsiteX2" fmla="*/ 1344871 w 4893933"/>
              <a:gd name="connsiteY2" fmla="*/ 2896513 h 4207785"/>
              <a:gd name="connsiteX3" fmla="*/ 4888174 w 4893933"/>
              <a:gd name="connsiteY3" fmla="*/ 2996173 h 4207785"/>
              <a:gd name="connsiteX4" fmla="*/ 805844 w 4893933"/>
              <a:gd name="connsiteY4" fmla="*/ 4206892 h 4207785"/>
              <a:gd name="connsiteX5" fmla="*/ 4348 w 4893933"/>
              <a:gd name="connsiteY5" fmla="*/ 3130229 h 4207785"/>
              <a:gd name="connsiteX0" fmla="*/ 4348 w 4893933"/>
              <a:gd name="connsiteY0" fmla="*/ 3129833 h 4207389"/>
              <a:gd name="connsiteX1" fmla="*/ 918733 w 4893933"/>
              <a:gd name="connsiteY1" fmla="*/ 4 h 4207389"/>
              <a:gd name="connsiteX2" fmla="*/ 1344871 w 4893933"/>
              <a:gd name="connsiteY2" fmla="*/ 2896117 h 4207389"/>
              <a:gd name="connsiteX3" fmla="*/ 4888174 w 4893933"/>
              <a:gd name="connsiteY3" fmla="*/ 2995777 h 4207389"/>
              <a:gd name="connsiteX4" fmla="*/ 805844 w 4893933"/>
              <a:gd name="connsiteY4" fmla="*/ 4206496 h 4207389"/>
              <a:gd name="connsiteX5" fmla="*/ 4348 w 4893933"/>
              <a:gd name="connsiteY5" fmla="*/ 3129833 h 4207389"/>
              <a:gd name="connsiteX0" fmla="*/ 4348 w 4893933"/>
              <a:gd name="connsiteY0" fmla="*/ 3131001 h 4208557"/>
              <a:gd name="connsiteX1" fmla="*/ 918733 w 4893933"/>
              <a:gd name="connsiteY1" fmla="*/ 1172 h 4208557"/>
              <a:gd name="connsiteX2" fmla="*/ 1344871 w 4893933"/>
              <a:gd name="connsiteY2" fmla="*/ 2897285 h 4208557"/>
              <a:gd name="connsiteX3" fmla="*/ 4888174 w 4893933"/>
              <a:gd name="connsiteY3" fmla="*/ 2996945 h 4208557"/>
              <a:gd name="connsiteX4" fmla="*/ 805844 w 4893933"/>
              <a:gd name="connsiteY4" fmla="*/ 4207664 h 4208557"/>
              <a:gd name="connsiteX5" fmla="*/ 4348 w 4893933"/>
              <a:gd name="connsiteY5" fmla="*/ 3131001 h 4208557"/>
              <a:gd name="connsiteX0" fmla="*/ 918733 w 4893933"/>
              <a:gd name="connsiteY0" fmla="*/ 1172 h 4208557"/>
              <a:gd name="connsiteX1" fmla="*/ 1344871 w 4893933"/>
              <a:gd name="connsiteY1" fmla="*/ 2897285 h 4208557"/>
              <a:gd name="connsiteX2" fmla="*/ 4888174 w 4893933"/>
              <a:gd name="connsiteY2" fmla="*/ 2996945 h 4208557"/>
              <a:gd name="connsiteX3" fmla="*/ 805844 w 4893933"/>
              <a:gd name="connsiteY3" fmla="*/ 4207664 h 4208557"/>
              <a:gd name="connsiteX4" fmla="*/ 4348 w 4893933"/>
              <a:gd name="connsiteY4" fmla="*/ 3131001 h 4208557"/>
              <a:gd name="connsiteX5" fmla="*/ 1010173 w 4893933"/>
              <a:gd name="connsiteY5" fmla="*/ 92612 h 4208557"/>
              <a:gd name="connsiteX0" fmla="*/ 1167161 w 5142361"/>
              <a:gd name="connsiteY0" fmla="*/ 1172 h 4208499"/>
              <a:gd name="connsiteX1" fmla="*/ 1593299 w 5142361"/>
              <a:gd name="connsiteY1" fmla="*/ 2897285 h 4208499"/>
              <a:gd name="connsiteX2" fmla="*/ 5136602 w 5142361"/>
              <a:gd name="connsiteY2" fmla="*/ 2996945 h 4208499"/>
              <a:gd name="connsiteX3" fmla="*/ 1054272 w 5142361"/>
              <a:gd name="connsiteY3" fmla="*/ 4207664 h 4208499"/>
              <a:gd name="connsiteX4" fmla="*/ 252776 w 5142361"/>
              <a:gd name="connsiteY4" fmla="*/ 3131001 h 4208499"/>
              <a:gd name="connsiteX5" fmla="*/ 588323 w 5142361"/>
              <a:gd name="connsiteY5" fmla="*/ 177279 h 4208499"/>
              <a:gd name="connsiteX0" fmla="*/ 926732 w 4901932"/>
              <a:gd name="connsiteY0" fmla="*/ 1172 h 4208499"/>
              <a:gd name="connsiteX1" fmla="*/ 1352870 w 4901932"/>
              <a:gd name="connsiteY1" fmla="*/ 2897285 h 4208499"/>
              <a:gd name="connsiteX2" fmla="*/ 4896173 w 4901932"/>
              <a:gd name="connsiteY2" fmla="*/ 2996945 h 4208499"/>
              <a:gd name="connsiteX3" fmla="*/ 813843 w 4901932"/>
              <a:gd name="connsiteY3" fmla="*/ 4207664 h 4208499"/>
              <a:gd name="connsiteX4" fmla="*/ 12347 w 4901932"/>
              <a:gd name="connsiteY4" fmla="*/ 3131001 h 4208499"/>
              <a:gd name="connsiteX5" fmla="*/ 347894 w 4901932"/>
              <a:gd name="connsiteY5" fmla="*/ 177279 h 4208499"/>
              <a:gd name="connsiteX0" fmla="*/ 941670 w 4916870"/>
              <a:gd name="connsiteY0" fmla="*/ 1172 h 4208634"/>
              <a:gd name="connsiteX1" fmla="*/ 1367808 w 4916870"/>
              <a:gd name="connsiteY1" fmla="*/ 2897285 h 4208634"/>
              <a:gd name="connsiteX2" fmla="*/ 4911111 w 4916870"/>
              <a:gd name="connsiteY2" fmla="*/ 2996945 h 4208634"/>
              <a:gd name="connsiteX3" fmla="*/ 828781 w 4916870"/>
              <a:gd name="connsiteY3" fmla="*/ 4207664 h 4208634"/>
              <a:gd name="connsiteX4" fmla="*/ 27285 w 4916870"/>
              <a:gd name="connsiteY4" fmla="*/ 3131001 h 4208634"/>
              <a:gd name="connsiteX5" fmla="*/ 362832 w 4916870"/>
              <a:gd name="connsiteY5" fmla="*/ 177279 h 4208634"/>
              <a:gd name="connsiteX0" fmla="*/ 925690 w 4900890"/>
              <a:gd name="connsiteY0" fmla="*/ 21448 h 4228840"/>
              <a:gd name="connsiteX1" fmla="*/ 1351828 w 4900890"/>
              <a:gd name="connsiteY1" fmla="*/ 2917561 h 4228840"/>
              <a:gd name="connsiteX2" fmla="*/ 4895131 w 4900890"/>
              <a:gd name="connsiteY2" fmla="*/ 3017221 h 4228840"/>
              <a:gd name="connsiteX3" fmla="*/ 812801 w 4900890"/>
              <a:gd name="connsiteY3" fmla="*/ 4227940 h 4228840"/>
              <a:gd name="connsiteX4" fmla="*/ 11305 w 4900890"/>
              <a:gd name="connsiteY4" fmla="*/ 3151277 h 4228840"/>
              <a:gd name="connsiteX5" fmla="*/ 360963 w 4900890"/>
              <a:gd name="connsiteY5" fmla="*/ 0 h 4228840"/>
              <a:gd name="connsiteX0" fmla="*/ 953247 w 4928447"/>
              <a:gd name="connsiteY0" fmla="*/ 21448 h 3437251"/>
              <a:gd name="connsiteX1" fmla="*/ 1379385 w 4928447"/>
              <a:gd name="connsiteY1" fmla="*/ 2917561 h 3437251"/>
              <a:gd name="connsiteX2" fmla="*/ 4922688 w 4928447"/>
              <a:gd name="connsiteY2" fmla="*/ 3017221 h 3437251"/>
              <a:gd name="connsiteX3" fmla="*/ 1383636 w 4928447"/>
              <a:gd name="connsiteY3" fmla="*/ 3275440 h 3437251"/>
              <a:gd name="connsiteX4" fmla="*/ 38862 w 4928447"/>
              <a:gd name="connsiteY4" fmla="*/ 3151277 h 3437251"/>
              <a:gd name="connsiteX5" fmla="*/ 388520 w 4928447"/>
              <a:gd name="connsiteY5" fmla="*/ 0 h 3437251"/>
              <a:gd name="connsiteX0" fmla="*/ 951236 w 4926436"/>
              <a:gd name="connsiteY0" fmla="*/ 21448 h 4017810"/>
              <a:gd name="connsiteX1" fmla="*/ 1377374 w 4926436"/>
              <a:gd name="connsiteY1" fmla="*/ 2917561 h 4017810"/>
              <a:gd name="connsiteX2" fmla="*/ 4920677 w 4926436"/>
              <a:gd name="connsiteY2" fmla="*/ 3017221 h 4017810"/>
              <a:gd name="connsiteX3" fmla="*/ 1346347 w 4926436"/>
              <a:gd name="connsiteY3" fmla="*/ 4016273 h 4017810"/>
              <a:gd name="connsiteX4" fmla="*/ 36851 w 4926436"/>
              <a:gd name="connsiteY4" fmla="*/ 3151277 h 4017810"/>
              <a:gd name="connsiteX5" fmla="*/ 386509 w 4926436"/>
              <a:gd name="connsiteY5" fmla="*/ 0 h 4017810"/>
              <a:gd name="connsiteX0" fmla="*/ 944678 w 4919878"/>
              <a:gd name="connsiteY0" fmla="*/ 21448 h 4018219"/>
              <a:gd name="connsiteX1" fmla="*/ 1370816 w 4919878"/>
              <a:gd name="connsiteY1" fmla="*/ 2917561 h 4018219"/>
              <a:gd name="connsiteX2" fmla="*/ 4914119 w 4919878"/>
              <a:gd name="connsiteY2" fmla="*/ 3017221 h 4018219"/>
              <a:gd name="connsiteX3" fmla="*/ 1339789 w 4919878"/>
              <a:gd name="connsiteY3" fmla="*/ 4016273 h 4018219"/>
              <a:gd name="connsiteX4" fmla="*/ 37348 w 4919878"/>
              <a:gd name="connsiteY4" fmla="*/ 3165388 h 4018219"/>
              <a:gd name="connsiteX5" fmla="*/ 379951 w 4919878"/>
              <a:gd name="connsiteY5" fmla="*/ 0 h 4018219"/>
              <a:gd name="connsiteX0" fmla="*/ 927694 w 4902894"/>
              <a:gd name="connsiteY0" fmla="*/ 21448 h 4020332"/>
              <a:gd name="connsiteX1" fmla="*/ 1353832 w 4902894"/>
              <a:gd name="connsiteY1" fmla="*/ 2917561 h 4020332"/>
              <a:gd name="connsiteX2" fmla="*/ 4897135 w 4902894"/>
              <a:gd name="connsiteY2" fmla="*/ 3017221 h 4020332"/>
              <a:gd name="connsiteX3" fmla="*/ 1322805 w 4902894"/>
              <a:gd name="connsiteY3" fmla="*/ 4016273 h 4020332"/>
              <a:gd name="connsiteX4" fmla="*/ 20364 w 4902894"/>
              <a:gd name="connsiteY4" fmla="*/ 3165388 h 4020332"/>
              <a:gd name="connsiteX5" fmla="*/ 362967 w 4902894"/>
              <a:gd name="connsiteY5" fmla="*/ 0 h 4020332"/>
              <a:gd name="connsiteX0" fmla="*/ 917270 w 4892470"/>
              <a:gd name="connsiteY0" fmla="*/ 21448 h 4021494"/>
              <a:gd name="connsiteX1" fmla="*/ 1343408 w 4892470"/>
              <a:gd name="connsiteY1" fmla="*/ 2917561 h 4021494"/>
              <a:gd name="connsiteX2" fmla="*/ 4886711 w 4892470"/>
              <a:gd name="connsiteY2" fmla="*/ 3017221 h 4021494"/>
              <a:gd name="connsiteX3" fmla="*/ 1312381 w 4892470"/>
              <a:gd name="connsiteY3" fmla="*/ 4016273 h 4021494"/>
              <a:gd name="connsiteX4" fmla="*/ 9940 w 4892470"/>
              <a:gd name="connsiteY4" fmla="*/ 3165388 h 4021494"/>
              <a:gd name="connsiteX5" fmla="*/ 352543 w 4892470"/>
              <a:gd name="connsiteY5" fmla="*/ 0 h 4021494"/>
              <a:gd name="connsiteX0" fmla="*/ 936487 w 4911687"/>
              <a:gd name="connsiteY0" fmla="*/ 21448 h 4164147"/>
              <a:gd name="connsiteX1" fmla="*/ 1362625 w 4911687"/>
              <a:gd name="connsiteY1" fmla="*/ 2917561 h 4164147"/>
              <a:gd name="connsiteX2" fmla="*/ 4905928 w 4911687"/>
              <a:gd name="connsiteY2" fmla="*/ 3017221 h 4164147"/>
              <a:gd name="connsiteX3" fmla="*/ 1331598 w 4911687"/>
              <a:gd name="connsiteY3" fmla="*/ 4016273 h 4164147"/>
              <a:gd name="connsiteX4" fmla="*/ 29157 w 4911687"/>
              <a:gd name="connsiteY4" fmla="*/ 3165388 h 4164147"/>
              <a:gd name="connsiteX5" fmla="*/ 371760 w 4911687"/>
              <a:gd name="connsiteY5" fmla="*/ 0 h 4164147"/>
              <a:gd name="connsiteX0" fmla="*/ 962996 w 4938196"/>
              <a:gd name="connsiteY0" fmla="*/ 21448 h 4196237"/>
              <a:gd name="connsiteX1" fmla="*/ 1389134 w 4938196"/>
              <a:gd name="connsiteY1" fmla="*/ 2917561 h 4196237"/>
              <a:gd name="connsiteX2" fmla="*/ 4932437 w 4938196"/>
              <a:gd name="connsiteY2" fmla="*/ 3017221 h 4196237"/>
              <a:gd name="connsiteX3" fmla="*/ 1358107 w 4938196"/>
              <a:gd name="connsiteY3" fmla="*/ 4016273 h 4196237"/>
              <a:gd name="connsiteX4" fmla="*/ 55666 w 4938196"/>
              <a:gd name="connsiteY4" fmla="*/ 3165388 h 4196237"/>
              <a:gd name="connsiteX5" fmla="*/ 398269 w 4938196"/>
              <a:gd name="connsiteY5" fmla="*/ 0 h 4196237"/>
              <a:gd name="connsiteX0" fmla="*/ 972564 w 4947764"/>
              <a:gd name="connsiteY0" fmla="*/ 56726 h 4053544"/>
              <a:gd name="connsiteX1" fmla="*/ 1398702 w 4947764"/>
              <a:gd name="connsiteY1" fmla="*/ 2952839 h 4053544"/>
              <a:gd name="connsiteX2" fmla="*/ 4942005 w 4947764"/>
              <a:gd name="connsiteY2" fmla="*/ 3052499 h 4053544"/>
              <a:gd name="connsiteX3" fmla="*/ 1367675 w 4947764"/>
              <a:gd name="connsiteY3" fmla="*/ 4051551 h 4053544"/>
              <a:gd name="connsiteX4" fmla="*/ 65234 w 4947764"/>
              <a:gd name="connsiteY4" fmla="*/ 3200666 h 4053544"/>
              <a:gd name="connsiteX5" fmla="*/ 245559 w 4947764"/>
              <a:gd name="connsiteY5" fmla="*/ 0 h 4053544"/>
              <a:gd name="connsiteX0" fmla="*/ 929692 w 4904892"/>
              <a:gd name="connsiteY0" fmla="*/ 56726 h 4053664"/>
              <a:gd name="connsiteX1" fmla="*/ 1355830 w 4904892"/>
              <a:gd name="connsiteY1" fmla="*/ 2952839 h 4053664"/>
              <a:gd name="connsiteX2" fmla="*/ 4899133 w 4904892"/>
              <a:gd name="connsiteY2" fmla="*/ 3052499 h 4053664"/>
              <a:gd name="connsiteX3" fmla="*/ 1324803 w 4904892"/>
              <a:gd name="connsiteY3" fmla="*/ 4051551 h 4053664"/>
              <a:gd name="connsiteX4" fmla="*/ 22362 w 4904892"/>
              <a:gd name="connsiteY4" fmla="*/ 3200666 h 4053664"/>
              <a:gd name="connsiteX5" fmla="*/ 202687 w 4904892"/>
              <a:gd name="connsiteY5" fmla="*/ 0 h 4053664"/>
              <a:gd name="connsiteX0" fmla="*/ 988334 w 4963534"/>
              <a:gd name="connsiteY0" fmla="*/ 56726 h 4203538"/>
              <a:gd name="connsiteX1" fmla="*/ 1414472 w 4963534"/>
              <a:gd name="connsiteY1" fmla="*/ 2952839 h 4203538"/>
              <a:gd name="connsiteX2" fmla="*/ 4957775 w 4963534"/>
              <a:gd name="connsiteY2" fmla="*/ 3052499 h 4203538"/>
              <a:gd name="connsiteX3" fmla="*/ 1383445 w 4963534"/>
              <a:gd name="connsiteY3" fmla="*/ 4051551 h 4203538"/>
              <a:gd name="connsiteX4" fmla="*/ 17504 w 4963534"/>
              <a:gd name="connsiteY4" fmla="*/ 3750999 h 4203538"/>
              <a:gd name="connsiteX5" fmla="*/ 261329 w 4963534"/>
              <a:gd name="connsiteY5" fmla="*/ 0 h 4203538"/>
              <a:gd name="connsiteX0" fmla="*/ 971362 w 4946562"/>
              <a:gd name="connsiteY0" fmla="*/ 56726 h 4227391"/>
              <a:gd name="connsiteX1" fmla="*/ 1397500 w 4946562"/>
              <a:gd name="connsiteY1" fmla="*/ 2952839 h 4227391"/>
              <a:gd name="connsiteX2" fmla="*/ 4940803 w 4946562"/>
              <a:gd name="connsiteY2" fmla="*/ 3052499 h 4227391"/>
              <a:gd name="connsiteX3" fmla="*/ 1366473 w 4946562"/>
              <a:gd name="connsiteY3" fmla="*/ 4051551 h 4227391"/>
              <a:gd name="connsiteX4" fmla="*/ 532 w 4946562"/>
              <a:gd name="connsiteY4" fmla="*/ 3750999 h 4227391"/>
              <a:gd name="connsiteX5" fmla="*/ 244357 w 4946562"/>
              <a:gd name="connsiteY5" fmla="*/ 0 h 4227391"/>
              <a:gd name="connsiteX0" fmla="*/ 1048798 w 5023998"/>
              <a:gd name="connsiteY0" fmla="*/ 56726 h 4150544"/>
              <a:gd name="connsiteX1" fmla="*/ 1474936 w 5023998"/>
              <a:gd name="connsiteY1" fmla="*/ 2952839 h 4150544"/>
              <a:gd name="connsiteX2" fmla="*/ 5018239 w 5023998"/>
              <a:gd name="connsiteY2" fmla="*/ 3052499 h 4150544"/>
              <a:gd name="connsiteX3" fmla="*/ 1443909 w 5023998"/>
              <a:gd name="connsiteY3" fmla="*/ 4051551 h 4150544"/>
              <a:gd name="connsiteX4" fmla="*/ 357 w 5023998"/>
              <a:gd name="connsiteY4" fmla="*/ 3602832 h 4150544"/>
              <a:gd name="connsiteX5" fmla="*/ 321793 w 5023998"/>
              <a:gd name="connsiteY5" fmla="*/ 0 h 4150544"/>
              <a:gd name="connsiteX0" fmla="*/ 1048803 w 5024003"/>
              <a:gd name="connsiteY0" fmla="*/ 56726 h 4154947"/>
              <a:gd name="connsiteX1" fmla="*/ 1474941 w 5024003"/>
              <a:gd name="connsiteY1" fmla="*/ 2952839 h 4154947"/>
              <a:gd name="connsiteX2" fmla="*/ 5018244 w 5024003"/>
              <a:gd name="connsiteY2" fmla="*/ 3052499 h 4154947"/>
              <a:gd name="connsiteX3" fmla="*/ 1443914 w 5024003"/>
              <a:gd name="connsiteY3" fmla="*/ 4051551 h 4154947"/>
              <a:gd name="connsiteX4" fmla="*/ 362 w 5024003"/>
              <a:gd name="connsiteY4" fmla="*/ 3602832 h 4154947"/>
              <a:gd name="connsiteX5" fmla="*/ 321798 w 5024003"/>
              <a:gd name="connsiteY5" fmla="*/ 0 h 4154947"/>
              <a:gd name="connsiteX0" fmla="*/ 1048803 w 5024003"/>
              <a:gd name="connsiteY0" fmla="*/ 56726 h 4205971"/>
              <a:gd name="connsiteX1" fmla="*/ 1474941 w 5024003"/>
              <a:gd name="connsiteY1" fmla="*/ 2952839 h 4205971"/>
              <a:gd name="connsiteX2" fmla="*/ 5018244 w 5024003"/>
              <a:gd name="connsiteY2" fmla="*/ 3052499 h 4205971"/>
              <a:gd name="connsiteX3" fmla="*/ 1443914 w 5024003"/>
              <a:gd name="connsiteY3" fmla="*/ 4051551 h 4205971"/>
              <a:gd name="connsiteX4" fmla="*/ 362 w 5024003"/>
              <a:gd name="connsiteY4" fmla="*/ 3602832 h 4205971"/>
              <a:gd name="connsiteX5" fmla="*/ 321798 w 5024003"/>
              <a:gd name="connsiteY5" fmla="*/ 0 h 4205971"/>
              <a:gd name="connsiteX0" fmla="*/ 1050712 w 5025912"/>
              <a:gd name="connsiteY0" fmla="*/ 56726 h 4220886"/>
              <a:gd name="connsiteX1" fmla="*/ 1476850 w 5025912"/>
              <a:gd name="connsiteY1" fmla="*/ 2952839 h 4220886"/>
              <a:gd name="connsiteX2" fmla="*/ 5020153 w 5025912"/>
              <a:gd name="connsiteY2" fmla="*/ 3052499 h 4220886"/>
              <a:gd name="connsiteX3" fmla="*/ 1445823 w 5025912"/>
              <a:gd name="connsiteY3" fmla="*/ 4051551 h 4220886"/>
              <a:gd name="connsiteX4" fmla="*/ 2271 w 5025912"/>
              <a:gd name="connsiteY4" fmla="*/ 3602832 h 4220886"/>
              <a:gd name="connsiteX5" fmla="*/ 323707 w 5025912"/>
              <a:gd name="connsiteY5" fmla="*/ 0 h 4220886"/>
              <a:gd name="connsiteX0" fmla="*/ 867898 w 4843098"/>
              <a:gd name="connsiteY0" fmla="*/ 56726 h 4199976"/>
              <a:gd name="connsiteX1" fmla="*/ 1294036 w 4843098"/>
              <a:gd name="connsiteY1" fmla="*/ 2952839 h 4199976"/>
              <a:gd name="connsiteX2" fmla="*/ 4837339 w 4843098"/>
              <a:gd name="connsiteY2" fmla="*/ 3052499 h 4199976"/>
              <a:gd name="connsiteX3" fmla="*/ 1263009 w 4843098"/>
              <a:gd name="connsiteY3" fmla="*/ 4051551 h 4199976"/>
              <a:gd name="connsiteX4" fmla="*/ 2902 w 4843098"/>
              <a:gd name="connsiteY4" fmla="*/ 3659276 h 4199976"/>
              <a:gd name="connsiteX5" fmla="*/ 140893 w 4843098"/>
              <a:gd name="connsiteY5" fmla="*/ 0 h 4199976"/>
              <a:gd name="connsiteX0" fmla="*/ 966297 w 4941497"/>
              <a:gd name="connsiteY0" fmla="*/ 56726 h 4177979"/>
              <a:gd name="connsiteX1" fmla="*/ 1392435 w 4941497"/>
              <a:gd name="connsiteY1" fmla="*/ 2952839 h 4177979"/>
              <a:gd name="connsiteX2" fmla="*/ 4935738 w 4941497"/>
              <a:gd name="connsiteY2" fmla="*/ 3052499 h 4177979"/>
              <a:gd name="connsiteX3" fmla="*/ 1361408 w 4941497"/>
              <a:gd name="connsiteY3" fmla="*/ 4051551 h 4177979"/>
              <a:gd name="connsiteX4" fmla="*/ 2524 w 4941497"/>
              <a:gd name="connsiteY4" fmla="*/ 3616942 h 4177979"/>
              <a:gd name="connsiteX5" fmla="*/ 239292 w 4941497"/>
              <a:gd name="connsiteY5" fmla="*/ 0 h 4177979"/>
              <a:gd name="connsiteX0" fmla="*/ 966297 w 4941497"/>
              <a:gd name="connsiteY0" fmla="*/ 56726 h 4177979"/>
              <a:gd name="connsiteX1" fmla="*/ 1392435 w 4941497"/>
              <a:gd name="connsiteY1" fmla="*/ 2952839 h 4177979"/>
              <a:gd name="connsiteX2" fmla="*/ 4935738 w 4941497"/>
              <a:gd name="connsiteY2" fmla="*/ 3052499 h 4177979"/>
              <a:gd name="connsiteX3" fmla="*/ 1361408 w 4941497"/>
              <a:gd name="connsiteY3" fmla="*/ 4051551 h 4177979"/>
              <a:gd name="connsiteX4" fmla="*/ 2524 w 4941497"/>
              <a:gd name="connsiteY4" fmla="*/ 3616942 h 4177979"/>
              <a:gd name="connsiteX5" fmla="*/ 239292 w 4941497"/>
              <a:gd name="connsiteY5" fmla="*/ 0 h 4177979"/>
              <a:gd name="connsiteX0" fmla="*/ 1050711 w 5025911"/>
              <a:gd name="connsiteY0" fmla="*/ 56726 h 4082504"/>
              <a:gd name="connsiteX1" fmla="*/ 1476849 w 5025911"/>
              <a:gd name="connsiteY1" fmla="*/ 2952839 h 4082504"/>
              <a:gd name="connsiteX2" fmla="*/ 5020152 w 5025911"/>
              <a:gd name="connsiteY2" fmla="*/ 3052499 h 4082504"/>
              <a:gd name="connsiteX3" fmla="*/ 1445822 w 5025911"/>
              <a:gd name="connsiteY3" fmla="*/ 4051551 h 4082504"/>
              <a:gd name="connsiteX4" fmla="*/ 2271 w 5025911"/>
              <a:gd name="connsiteY4" fmla="*/ 3369998 h 4082504"/>
              <a:gd name="connsiteX5" fmla="*/ 323706 w 5025911"/>
              <a:gd name="connsiteY5" fmla="*/ 0 h 4082504"/>
              <a:gd name="connsiteX0" fmla="*/ 1050711 w 5025911"/>
              <a:gd name="connsiteY0" fmla="*/ 56726 h 4205225"/>
              <a:gd name="connsiteX1" fmla="*/ 1476849 w 5025911"/>
              <a:gd name="connsiteY1" fmla="*/ 2952839 h 4205225"/>
              <a:gd name="connsiteX2" fmla="*/ 5020152 w 5025911"/>
              <a:gd name="connsiteY2" fmla="*/ 3052499 h 4205225"/>
              <a:gd name="connsiteX3" fmla="*/ 1445822 w 5025911"/>
              <a:gd name="connsiteY3" fmla="*/ 4051551 h 4205225"/>
              <a:gd name="connsiteX4" fmla="*/ 2271 w 5025911"/>
              <a:gd name="connsiteY4" fmla="*/ 3369998 h 4205225"/>
              <a:gd name="connsiteX5" fmla="*/ 323706 w 5025911"/>
              <a:gd name="connsiteY5" fmla="*/ 0 h 4205225"/>
              <a:gd name="connsiteX0" fmla="*/ 1060784 w 5035984"/>
              <a:gd name="connsiteY0" fmla="*/ 56726 h 4212682"/>
              <a:gd name="connsiteX1" fmla="*/ 1486922 w 5035984"/>
              <a:gd name="connsiteY1" fmla="*/ 2952839 h 4212682"/>
              <a:gd name="connsiteX2" fmla="*/ 5030225 w 5035984"/>
              <a:gd name="connsiteY2" fmla="*/ 3052499 h 4212682"/>
              <a:gd name="connsiteX3" fmla="*/ 1455895 w 5035984"/>
              <a:gd name="connsiteY3" fmla="*/ 4051551 h 4212682"/>
              <a:gd name="connsiteX4" fmla="*/ 12344 w 5035984"/>
              <a:gd name="connsiteY4" fmla="*/ 3369998 h 4212682"/>
              <a:gd name="connsiteX5" fmla="*/ 333779 w 5035984"/>
              <a:gd name="connsiteY5" fmla="*/ 0 h 4212682"/>
              <a:gd name="connsiteX0" fmla="*/ 1076303 w 5051503"/>
              <a:gd name="connsiteY0" fmla="*/ 56726 h 4208268"/>
              <a:gd name="connsiteX1" fmla="*/ 1502441 w 5051503"/>
              <a:gd name="connsiteY1" fmla="*/ 2952839 h 4208268"/>
              <a:gd name="connsiteX2" fmla="*/ 5045744 w 5051503"/>
              <a:gd name="connsiteY2" fmla="*/ 3052499 h 4208268"/>
              <a:gd name="connsiteX3" fmla="*/ 1083358 w 5051503"/>
              <a:gd name="connsiteY3" fmla="*/ 4199718 h 4208268"/>
              <a:gd name="connsiteX4" fmla="*/ 27863 w 5051503"/>
              <a:gd name="connsiteY4" fmla="*/ 3369998 h 4208268"/>
              <a:gd name="connsiteX5" fmla="*/ 349298 w 5051503"/>
              <a:gd name="connsiteY5" fmla="*/ 0 h 4208268"/>
              <a:gd name="connsiteX0" fmla="*/ 1076303 w 5051503"/>
              <a:gd name="connsiteY0" fmla="*/ 56726 h 4271436"/>
              <a:gd name="connsiteX1" fmla="*/ 1502441 w 5051503"/>
              <a:gd name="connsiteY1" fmla="*/ 2952839 h 4271436"/>
              <a:gd name="connsiteX2" fmla="*/ 5045744 w 5051503"/>
              <a:gd name="connsiteY2" fmla="*/ 3052499 h 4271436"/>
              <a:gd name="connsiteX3" fmla="*/ 1083358 w 5051503"/>
              <a:gd name="connsiteY3" fmla="*/ 4199718 h 4271436"/>
              <a:gd name="connsiteX4" fmla="*/ 27863 w 5051503"/>
              <a:gd name="connsiteY4" fmla="*/ 3369998 h 4271436"/>
              <a:gd name="connsiteX5" fmla="*/ 349298 w 5051503"/>
              <a:gd name="connsiteY5" fmla="*/ 0 h 4271436"/>
              <a:gd name="connsiteX0" fmla="*/ 1071644 w 5046844"/>
              <a:gd name="connsiteY0" fmla="*/ 56726 h 4195446"/>
              <a:gd name="connsiteX1" fmla="*/ 1497782 w 5046844"/>
              <a:gd name="connsiteY1" fmla="*/ 2952839 h 4195446"/>
              <a:gd name="connsiteX2" fmla="*/ 5041085 w 5046844"/>
              <a:gd name="connsiteY2" fmla="*/ 3052499 h 4195446"/>
              <a:gd name="connsiteX3" fmla="*/ 994032 w 5046844"/>
              <a:gd name="connsiteY3" fmla="*/ 4115051 h 4195446"/>
              <a:gd name="connsiteX4" fmla="*/ 23204 w 5046844"/>
              <a:gd name="connsiteY4" fmla="*/ 3369998 h 4195446"/>
              <a:gd name="connsiteX5" fmla="*/ 344639 w 5046844"/>
              <a:gd name="connsiteY5" fmla="*/ 0 h 4195446"/>
              <a:gd name="connsiteX0" fmla="*/ 1054859 w 5030059"/>
              <a:gd name="connsiteY0" fmla="*/ 56726 h 4198079"/>
              <a:gd name="connsiteX1" fmla="*/ 1480997 w 5030059"/>
              <a:gd name="connsiteY1" fmla="*/ 2952839 h 4198079"/>
              <a:gd name="connsiteX2" fmla="*/ 5024300 w 5030059"/>
              <a:gd name="connsiteY2" fmla="*/ 3052499 h 4198079"/>
              <a:gd name="connsiteX3" fmla="*/ 977247 w 5030059"/>
              <a:gd name="connsiteY3" fmla="*/ 4115051 h 4198079"/>
              <a:gd name="connsiteX4" fmla="*/ 6419 w 5030059"/>
              <a:gd name="connsiteY4" fmla="*/ 3369998 h 4198079"/>
              <a:gd name="connsiteX5" fmla="*/ 327854 w 5030059"/>
              <a:gd name="connsiteY5" fmla="*/ 0 h 4198079"/>
              <a:gd name="connsiteX0" fmla="*/ 1053053 w 2863310"/>
              <a:gd name="connsiteY0" fmla="*/ 56726 h 4120210"/>
              <a:gd name="connsiteX1" fmla="*/ 1479191 w 2863310"/>
              <a:gd name="connsiteY1" fmla="*/ 2952839 h 4120210"/>
              <a:gd name="connsiteX2" fmla="*/ 2849383 w 2863310"/>
              <a:gd name="connsiteY2" fmla="*/ 3200666 h 4120210"/>
              <a:gd name="connsiteX3" fmla="*/ 975441 w 2863310"/>
              <a:gd name="connsiteY3" fmla="*/ 4115051 h 4120210"/>
              <a:gd name="connsiteX4" fmla="*/ 4613 w 2863310"/>
              <a:gd name="connsiteY4" fmla="*/ 3369998 h 4120210"/>
              <a:gd name="connsiteX5" fmla="*/ 326048 w 2863310"/>
              <a:gd name="connsiteY5" fmla="*/ 0 h 4120210"/>
              <a:gd name="connsiteX0" fmla="*/ 1053053 w 2849383"/>
              <a:gd name="connsiteY0" fmla="*/ 56726 h 4120210"/>
              <a:gd name="connsiteX1" fmla="*/ 1479191 w 2849383"/>
              <a:gd name="connsiteY1" fmla="*/ 2952839 h 4120210"/>
              <a:gd name="connsiteX2" fmla="*/ 2849383 w 2849383"/>
              <a:gd name="connsiteY2" fmla="*/ 3200666 h 4120210"/>
              <a:gd name="connsiteX3" fmla="*/ 975441 w 2849383"/>
              <a:gd name="connsiteY3" fmla="*/ 4115051 h 4120210"/>
              <a:gd name="connsiteX4" fmla="*/ 4613 w 2849383"/>
              <a:gd name="connsiteY4" fmla="*/ 3369998 h 4120210"/>
              <a:gd name="connsiteX5" fmla="*/ 326048 w 2849383"/>
              <a:gd name="connsiteY5" fmla="*/ 0 h 4120210"/>
              <a:gd name="connsiteX0" fmla="*/ 1053053 w 3000782"/>
              <a:gd name="connsiteY0" fmla="*/ 56726 h 4120210"/>
              <a:gd name="connsiteX1" fmla="*/ 2967913 w 3000782"/>
              <a:gd name="connsiteY1" fmla="*/ 285839 h 4120210"/>
              <a:gd name="connsiteX2" fmla="*/ 2849383 w 3000782"/>
              <a:gd name="connsiteY2" fmla="*/ 3200666 h 4120210"/>
              <a:gd name="connsiteX3" fmla="*/ 975441 w 3000782"/>
              <a:gd name="connsiteY3" fmla="*/ 4115051 h 4120210"/>
              <a:gd name="connsiteX4" fmla="*/ 4613 w 3000782"/>
              <a:gd name="connsiteY4" fmla="*/ 3369998 h 4120210"/>
              <a:gd name="connsiteX5" fmla="*/ 326048 w 3000782"/>
              <a:gd name="connsiteY5" fmla="*/ 0 h 4120210"/>
              <a:gd name="connsiteX0" fmla="*/ 2351276 w 3000782"/>
              <a:gd name="connsiteY0" fmla="*/ 14393 h 4120210"/>
              <a:gd name="connsiteX1" fmla="*/ 2967913 w 3000782"/>
              <a:gd name="connsiteY1" fmla="*/ 285839 h 4120210"/>
              <a:gd name="connsiteX2" fmla="*/ 2849383 w 3000782"/>
              <a:gd name="connsiteY2" fmla="*/ 3200666 h 4120210"/>
              <a:gd name="connsiteX3" fmla="*/ 975441 w 3000782"/>
              <a:gd name="connsiteY3" fmla="*/ 4115051 h 4120210"/>
              <a:gd name="connsiteX4" fmla="*/ 4613 w 3000782"/>
              <a:gd name="connsiteY4" fmla="*/ 3369998 h 4120210"/>
              <a:gd name="connsiteX5" fmla="*/ 326048 w 3000782"/>
              <a:gd name="connsiteY5" fmla="*/ 0 h 4120210"/>
              <a:gd name="connsiteX0" fmla="*/ 2351276 w 3000782"/>
              <a:gd name="connsiteY0" fmla="*/ 14393 h 4120210"/>
              <a:gd name="connsiteX1" fmla="*/ 2967913 w 3000782"/>
              <a:gd name="connsiteY1" fmla="*/ 285839 h 4120210"/>
              <a:gd name="connsiteX2" fmla="*/ 2849383 w 3000782"/>
              <a:gd name="connsiteY2" fmla="*/ 3200666 h 4120210"/>
              <a:gd name="connsiteX3" fmla="*/ 975441 w 3000782"/>
              <a:gd name="connsiteY3" fmla="*/ 4115051 h 4120210"/>
              <a:gd name="connsiteX4" fmla="*/ 4613 w 3000782"/>
              <a:gd name="connsiteY4" fmla="*/ 3369998 h 4120210"/>
              <a:gd name="connsiteX5" fmla="*/ 326048 w 3000782"/>
              <a:gd name="connsiteY5" fmla="*/ 0 h 4120210"/>
              <a:gd name="connsiteX0" fmla="*/ 2351276 w 2849383"/>
              <a:gd name="connsiteY0" fmla="*/ 14393 h 4120210"/>
              <a:gd name="connsiteX1" fmla="*/ 2347024 w 2849383"/>
              <a:gd name="connsiteY1" fmla="*/ 2049728 h 4120210"/>
              <a:gd name="connsiteX2" fmla="*/ 2849383 w 2849383"/>
              <a:gd name="connsiteY2" fmla="*/ 3200666 h 4120210"/>
              <a:gd name="connsiteX3" fmla="*/ 975441 w 2849383"/>
              <a:gd name="connsiteY3" fmla="*/ 4115051 h 4120210"/>
              <a:gd name="connsiteX4" fmla="*/ 4613 w 2849383"/>
              <a:gd name="connsiteY4" fmla="*/ 3369998 h 4120210"/>
              <a:gd name="connsiteX5" fmla="*/ 326048 w 2849383"/>
              <a:gd name="connsiteY5" fmla="*/ 0 h 4120210"/>
              <a:gd name="connsiteX0" fmla="*/ 2351276 w 2849383"/>
              <a:gd name="connsiteY0" fmla="*/ 14393 h 4120210"/>
              <a:gd name="connsiteX1" fmla="*/ 2347024 w 2849383"/>
              <a:gd name="connsiteY1" fmla="*/ 2049728 h 4120210"/>
              <a:gd name="connsiteX2" fmla="*/ 2849383 w 2849383"/>
              <a:gd name="connsiteY2" fmla="*/ 3200666 h 4120210"/>
              <a:gd name="connsiteX3" fmla="*/ 975441 w 2849383"/>
              <a:gd name="connsiteY3" fmla="*/ 4115051 h 4120210"/>
              <a:gd name="connsiteX4" fmla="*/ 4613 w 2849383"/>
              <a:gd name="connsiteY4" fmla="*/ 3369998 h 4120210"/>
              <a:gd name="connsiteX5" fmla="*/ 326048 w 2849383"/>
              <a:gd name="connsiteY5" fmla="*/ 0 h 4120210"/>
              <a:gd name="connsiteX0" fmla="*/ 2351276 w 2849383"/>
              <a:gd name="connsiteY0" fmla="*/ 14393 h 4120210"/>
              <a:gd name="connsiteX1" fmla="*/ 2347024 w 2849383"/>
              <a:gd name="connsiteY1" fmla="*/ 2049728 h 4120210"/>
              <a:gd name="connsiteX2" fmla="*/ 2849383 w 2849383"/>
              <a:gd name="connsiteY2" fmla="*/ 3200666 h 4120210"/>
              <a:gd name="connsiteX3" fmla="*/ 975441 w 2849383"/>
              <a:gd name="connsiteY3" fmla="*/ 4115051 h 4120210"/>
              <a:gd name="connsiteX4" fmla="*/ 4613 w 2849383"/>
              <a:gd name="connsiteY4" fmla="*/ 3369998 h 4120210"/>
              <a:gd name="connsiteX5" fmla="*/ 326048 w 2849383"/>
              <a:gd name="connsiteY5" fmla="*/ 0 h 4120210"/>
              <a:gd name="connsiteX0" fmla="*/ 2351276 w 2849383"/>
              <a:gd name="connsiteY0" fmla="*/ 14393 h 4120210"/>
              <a:gd name="connsiteX1" fmla="*/ 2354079 w 2849383"/>
              <a:gd name="connsiteY1" fmla="*/ 2818784 h 4120210"/>
              <a:gd name="connsiteX2" fmla="*/ 2849383 w 2849383"/>
              <a:gd name="connsiteY2" fmla="*/ 3200666 h 4120210"/>
              <a:gd name="connsiteX3" fmla="*/ 975441 w 2849383"/>
              <a:gd name="connsiteY3" fmla="*/ 4115051 h 4120210"/>
              <a:gd name="connsiteX4" fmla="*/ 4613 w 2849383"/>
              <a:gd name="connsiteY4" fmla="*/ 3369998 h 4120210"/>
              <a:gd name="connsiteX5" fmla="*/ 326048 w 2849383"/>
              <a:gd name="connsiteY5" fmla="*/ 0 h 4120210"/>
              <a:gd name="connsiteX0" fmla="*/ 2351276 w 2849383"/>
              <a:gd name="connsiteY0" fmla="*/ 14393 h 4120210"/>
              <a:gd name="connsiteX1" fmla="*/ 2354079 w 2849383"/>
              <a:gd name="connsiteY1" fmla="*/ 2818784 h 4120210"/>
              <a:gd name="connsiteX2" fmla="*/ 2849383 w 2849383"/>
              <a:gd name="connsiteY2" fmla="*/ 3200666 h 4120210"/>
              <a:gd name="connsiteX3" fmla="*/ 975441 w 2849383"/>
              <a:gd name="connsiteY3" fmla="*/ 4115051 h 4120210"/>
              <a:gd name="connsiteX4" fmla="*/ 4613 w 2849383"/>
              <a:gd name="connsiteY4" fmla="*/ 3369998 h 4120210"/>
              <a:gd name="connsiteX5" fmla="*/ 326048 w 2849383"/>
              <a:gd name="connsiteY5" fmla="*/ 0 h 4120210"/>
              <a:gd name="connsiteX0" fmla="*/ 2350739 w 2403977"/>
              <a:gd name="connsiteY0" fmla="*/ 14393 h 4121044"/>
              <a:gd name="connsiteX1" fmla="*/ 2353542 w 2403977"/>
              <a:gd name="connsiteY1" fmla="*/ 2818784 h 4121044"/>
              <a:gd name="connsiteX2" fmla="*/ 2354957 w 2403977"/>
              <a:gd name="connsiteY2" fmla="*/ 3687500 h 4121044"/>
              <a:gd name="connsiteX3" fmla="*/ 974904 w 2403977"/>
              <a:gd name="connsiteY3" fmla="*/ 4115051 h 4121044"/>
              <a:gd name="connsiteX4" fmla="*/ 4076 w 2403977"/>
              <a:gd name="connsiteY4" fmla="*/ 3369998 h 4121044"/>
              <a:gd name="connsiteX5" fmla="*/ 325511 w 2403977"/>
              <a:gd name="connsiteY5" fmla="*/ 0 h 4121044"/>
              <a:gd name="connsiteX0" fmla="*/ 2350739 w 2354957"/>
              <a:gd name="connsiteY0" fmla="*/ 14393 h 4121044"/>
              <a:gd name="connsiteX1" fmla="*/ 2353542 w 2354957"/>
              <a:gd name="connsiteY1" fmla="*/ 2818784 h 4121044"/>
              <a:gd name="connsiteX2" fmla="*/ 2354957 w 2354957"/>
              <a:gd name="connsiteY2" fmla="*/ 3687500 h 4121044"/>
              <a:gd name="connsiteX3" fmla="*/ 974904 w 2354957"/>
              <a:gd name="connsiteY3" fmla="*/ 4115051 h 4121044"/>
              <a:gd name="connsiteX4" fmla="*/ 4076 w 2354957"/>
              <a:gd name="connsiteY4" fmla="*/ 3369998 h 4121044"/>
              <a:gd name="connsiteX5" fmla="*/ 325511 w 2354957"/>
              <a:gd name="connsiteY5" fmla="*/ 0 h 4121044"/>
              <a:gd name="connsiteX0" fmla="*/ 2351241 w 2355459"/>
              <a:gd name="connsiteY0" fmla="*/ 14393 h 4175053"/>
              <a:gd name="connsiteX1" fmla="*/ 2354044 w 2355459"/>
              <a:gd name="connsiteY1" fmla="*/ 2818784 h 4175053"/>
              <a:gd name="connsiteX2" fmla="*/ 2355459 w 2355459"/>
              <a:gd name="connsiteY2" fmla="*/ 3687500 h 4175053"/>
              <a:gd name="connsiteX3" fmla="*/ 975406 w 2355459"/>
              <a:gd name="connsiteY3" fmla="*/ 4115051 h 4175053"/>
              <a:gd name="connsiteX4" fmla="*/ 4578 w 2355459"/>
              <a:gd name="connsiteY4" fmla="*/ 3369998 h 4175053"/>
              <a:gd name="connsiteX5" fmla="*/ 326013 w 2355459"/>
              <a:gd name="connsiteY5" fmla="*/ 0 h 4175053"/>
              <a:gd name="connsiteX0" fmla="*/ 2351241 w 2355459"/>
              <a:gd name="connsiteY0" fmla="*/ 14393 h 4175053"/>
              <a:gd name="connsiteX1" fmla="*/ 2354044 w 2355459"/>
              <a:gd name="connsiteY1" fmla="*/ 2818784 h 4175053"/>
              <a:gd name="connsiteX2" fmla="*/ 2355459 w 2355459"/>
              <a:gd name="connsiteY2" fmla="*/ 3687500 h 4175053"/>
              <a:gd name="connsiteX3" fmla="*/ 975406 w 2355459"/>
              <a:gd name="connsiteY3" fmla="*/ 4115051 h 4175053"/>
              <a:gd name="connsiteX4" fmla="*/ 4578 w 2355459"/>
              <a:gd name="connsiteY4" fmla="*/ 3369998 h 4175053"/>
              <a:gd name="connsiteX5" fmla="*/ 326013 w 2355459"/>
              <a:gd name="connsiteY5" fmla="*/ 0 h 4175053"/>
              <a:gd name="connsiteX0" fmla="*/ 2352155 w 2356373"/>
              <a:gd name="connsiteY0" fmla="*/ 14393 h 4209791"/>
              <a:gd name="connsiteX1" fmla="*/ 2354958 w 2356373"/>
              <a:gd name="connsiteY1" fmla="*/ 2818784 h 4209791"/>
              <a:gd name="connsiteX2" fmla="*/ 2356373 w 2356373"/>
              <a:gd name="connsiteY2" fmla="*/ 3687500 h 4209791"/>
              <a:gd name="connsiteX3" fmla="*/ 976320 w 2356373"/>
              <a:gd name="connsiteY3" fmla="*/ 4115051 h 4209791"/>
              <a:gd name="connsiteX4" fmla="*/ 5492 w 2356373"/>
              <a:gd name="connsiteY4" fmla="*/ 3369998 h 4209791"/>
              <a:gd name="connsiteX5" fmla="*/ 326927 w 2356373"/>
              <a:gd name="connsiteY5" fmla="*/ 0 h 4209791"/>
              <a:gd name="connsiteX0" fmla="*/ 2347276 w 2351494"/>
              <a:gd name="connsiteY0" fmla="*/ 14393 h 4207944"/>
              <a:gd name="connsiteX1" fmla="*/ 2350079 w 2351494"/>
              <a:gd name="connsiteY1" fmla="*/ 2818784 h 4207944"/>
              <a:gd name="connsiteX2" fmla="*/ 2351494 w 2351494"/>
              <a:gd name="connsiteY2" fmla="*/ 3687500 h 4207944"/>
              <a:gd name="connsiteX3" fmla="*/ 971441 w 2351494"/>
              <a:gd name="connsiteY3" fmla="*/ 4115051 h 4207944"/>
              <a:gd name="connsiteX4" fmla="*/ 613 w 2351494"/>
              <a:gd name="connsiteY4" fmla="*/ 3369998 h 4207944"/>
              <a:gd name="connsiteX5" fmla="*/ 322048 w 2351494"/>
              <a:gd name="connsiteY5" fmla="*/ 0 h 4207944"/>
              <a:gd name="connsiteX0" fmla="*/ 2352155 w 2356373"/>
              <a:gd name="connsiteY0" fmla="*/ 14393 h 4210735"/>
              <a:gd name="connsiteX1" fmla="*/ 2354958 w 2356373"/>
              <a:gd name="connsiteY1" fmla="*/ 2818784 h 4210735"/>
              <a:gd name="connsiteX2" fmla="*/ 2356373 w 2356373"/>
              <a:gd name="connsiteY2" fmla="*/ 3687500 h 4210735"/>
              <a:gd name="connsiteX3" fmla="*/ 976320 w 2356373"/>
              <a:gd name="connsiteY3" fmla="*/ 4115051 h 4210735"/>
              <a:gd name="connsiteX4" fmla="*/ 5492 w 2356373"/>
              <a:gd name="connsiteY4" fmla="*/ 3369998 h 4210735"/>
              <a:gd name="connsiteX5" fmla="*/ 326927 w 2356373"/>
              <a:gd name="connsiteY5" fmla="*/ 0 h 4210735"/>
              <a:gd name="connsiteX0" fmla="*/ 2350087 w 2354305"/>
              <a:gd name="connsiteY0" fmla="*/ 14393 h 4194225"/>
              <a:gd name="connsiteX1" fmla="*/ 2352890 w 2354305"/>
              <a:gd name="connsiteY1" fmla="*/ 2818784 h 4194225"/>
              <a:gd name="connsiteX2" fmla="*/ 2354305 w 2354305"/>
              <a:gd name="connsiteY2" fmla="*/ 3687500 h 4194225"/>
              <a:gd name="connsiteX3" fmla="*/ 974252 w 2354305"/>
              <a:gd name="connsiteY3" fmla="*/ 4115051 h 4194225"/>
              <a:gd name="connsiteX4" fmla="*/ 3424 w 2354305"/>
              <a:gd name="connsiteY4" fmla="*/ 3369998 h 4194225"/>
              <a:gd name="connsiteX5" fmla="*/ 324859 w 2354305"/>
              <a:gd name="connsiteY5" fmla="*/ 0 h 4194225"/>
              <a:gd name="connsiteX0" fmla="*/ 2350457 w 2354675"/>
              <a:gd name="connsiteY0" fmla="*/ 14393 h 4172684"/>
              <a:gd name="connsiteX1" fmla="*/ 2353260 w 2354675"/>
              <a:gd name="connsiteY1" fmla="*/ 2818784 h 4172684"/>
              <a:gd name="connsiteX2" fmla="*/ 2354675 w 2354675"/>
              <a:gd name="connsiteY2" fmla="*/ 3687500 h 4172684"/>
              <a:gd name="connsiteX3" fmla="*/ 974622 w 2354675"/>
              <a:gd name="connsiteY3" fmla="*/ 4115051 h 4172684"/>
              <a:gd name="connsiteX4" fmla="*/ 3794 w 2354675"/>
              <a:gd name="connsiteY4" fmla="*/ 3369998 h 4172684"/>
              <a:gd name="connsiteX5" fmla="*/ 325229 w 2354675"/>
              <a:gd name="connsiteY5" fmla="*/ 0 h 4172684"/>
              <a:gd name="connsiteX0" fmla="*/ 2353021 w 2357239"/>
              <a:gd name="connsiteY0" fmla="*/ 14393 h 4210901"/>
              <a:gd name="connsiteX1" fmla="*/ 2355824 w 2357239"/>
              <a:gd name="connsiteY1" fmla="*/ 2818784 h 4210901"/>
              <a:gd name="connsiteX2" fmla="*/ 2357239 w 2357239"/>
              <a:gd name="connsiteY2" fmla="*/ 3687500 h 4210901"/>
              <a:gd name="connsiteX3" fmla="*/ 977186 w 2357239"/>
              <a:gd name="connsiteY3" fmla="*/ 4115051 h 4210901"/>
              <a:gd name="connsiteX4" fmla="*/ 6358 w 2357239"/>
              <a:gd name="connsiteY4" fmla="*/ 3369998 h 4210901"/>
              <a:gd name="connsiteX5" fmla="*/ 327793 w 2357239"/>
              <a:gd name="connsiteY5" fmla="*/ 0 h 4210901"/>
              <a:gd name="connsiteX0" fmla="*/ 2353021 w 2357239"/>
              <a:gd name="connsiteY0" fmla="*/ 14393 h 4210901"/>
              <a:gd name="connsiteX1" fmla="*/ 2355824 w 2357239"/>
              <a:gd name="connsiteY1" fmla="*/ 2818784 h 4210901"/>
              <a:gd name="connsiteX2" fmla="*/ 2357239 w 2357239"/>
              <a:gd name="connsiteY2" fmla="*/ 3687500 h 4210901"/>
              <a:gd name="connsiteX3" fmla="*/ 977186 w 2357239"/>
              <a:gd name="connsiteY3" fmla="*/ 4115051 h 4210901"/>
              <a:gd name="connsiteX4" fmla="*/ 6358 w 2357239"/>
              <a:gd name="connsiteY4" fmla="*/ 3369998 h 4210901"/>
              <a:gd name="connsiteX5" fmla="*/ 327793 w 2357239"/>
              <a:gd name="connsiteY5" fmla="*/ 0 h 4210901"/>
              <a:gd name="connsiteX0" fmla="*/ 2353021 w 2357239"/>
              <a:gd name="connsiteY0" fmla="*/ 14393 h 4210901"/>
              <a:gd name="connsiteX1" fmla="*/ 2355824 w 2357239"/>
              <a:gd name="connsiteY1" fmla="*/ 2818784 h 4210901"/>
              <a:gd name="connsiteX2" fmla="*/ 2357239 w 2357239"/>
              <a:gd name="connsiteY2" fmla="*/ 3687500 h 4210901"/>
              <a:gd name="connsiteX3" fmla="*/ 977186 w 2357239"/>
              <a:gd name="connsiteY3" fmla="*/ 4115051 h 4210901"/>
              <a:gd name="connsiteX4" fmla="*/ 6358 w 2357239"/>
              <a:gd name="connsiteY4" fmla="*/ 3369998 h 4210901"/>
              <a:gd name="connsiteX5" fmla="*/ 327793 w 2357239"/>
              <a:gd name="connsiteY5" fmla="*/ 0 h 4210901"/>
              <a:gd name="connsiteX6" fmla="*/ 2353021 w 2357239"/>
              <a:gd name="connsiteY6" fmla="*/ 14393 h 4210901"/>
              <a:gd name="connsiteX0" fmla="*/ 2353021 w 2363515"/>
              <a:gd name="connsiteY0" fmla="*/ 14393 h 4210901"/>
              <a:gd name="connsiteX1" fmla="*/ 2355824 w 2363515"/>
              <a:gd name="connsiteY1" fmla="*/ 2818784 h 4210901"/>
              <a:gd name="connsiteX2" fmla="*/ 2357239 w 2363515"/>
              <a:gd name="connsiteY2" fmla="*/ 3687500 h 4210901"/>
              <a:gd name="connsiteX3" fmla="*/ 977186 w 2363515"/>
              <a:gd name="connsiteY3" fmla="*/ 4115051 h 4210901"/>
              <a:gd name="connsiteX4" fmla="*/ 6358 w 2363515"/>
              <a:gd name="connsiteY4" fmla="*/ 3369998 h 4210901"/>
              <a:gd name="connsiteX5" fmla="*/ 327793 w 2363515"/>
              <a:gd name="connsiteY5" fmla="*/ 0 h 4210901"/>
              <a:gd name="connsiteX6" fmla="*/ 2353021 w 2363515"/>
              <a:gd name="connsiteY6" fmla="*/ 14393 h 4210901"/>
              <a:gd name="connsiteX0" fmla="*/ 2353021 w 2357239"/>
              <a:gd name="connsiteY0" fmla="*/ 14393 h 4210901"/>
              <a:gd name="connsiteX1" fmla="*/ 2355824 w 2357239"/>
              <a:gd name="connsiteY1" fmla="*/ 2818784 h 4210901"/>
              <a:gd name="connsiteX2" fmla="*/ 2357239 w 2357239"/>
              <a:gd name="connsiteY2" fmla="*/ 3687500 h 4210901"/>
              <a:gd name="connsiteX3" fmla="*/ 977186 w 2357239"/>
              <a:gd name="connsiteY3" fmla="*/ 4115051 h 4210901"/>
              <a:gd name="connsiteX4" fmla="*/ 6358 w 2357239"/>
              <a:gd name="connsiteY4" fmla="*/ 3369998 h 4210901"/>
              <a:gd name="connsiteX5" fmla="*/ 327793 w 2357239"/>
              <a:gd name="connsiteY5" fmla="*/ 0 h 4210901"/>
              <a:gd name="connsiteX6" fmla="*/ 2353021 w 2357239"/>
              <a:gd name="connsiteY6" fmla="*/ 14393 h 4210901"/>
              <a:gd name="connsiteX0" fmla="*/ 2353021 w 2357239"/>
              <a:gd name="connsiteY0" fmla="*/ 14393 h 4210901"/>
              <a:gd name="connsiteX1" fmla="*/ 2355824 w 2357239"/>
              <a:gd name="connsiteY1" fmla="*/ 2818784 h 4210901"/>
              <a:gd name="connsiteX2" fmla="*/ 2357239 w 2357239"/>
              <a:gd name="connsiteY2" fmla="*/ 3687500 h 4210901"/>
              <a:gd name="connsiteX3" fmla="*/ 977186 w 2357239"/>
              <a:gd name="connsiteY3" fmla="*/ 4115051 h 4210901"/>
              <a:gd name="connsiteX4" fmla="*/ 6358 w 2357239"/>
              <a:gd name="connsiteY4" fmla="*/ 3369998 h 4210901"/>
              <a:gd name="connsiteX5" fmla="*/ 327793 w 2357239"/>
              <a:gd name="connsiteY5" fmla="*/ 0 h 4210901"/>
              <a:gd name="connsiteX6" fmla="*/ 2353021 w 2357239"/>
              <a:gd name="connsiteY6" fmla="*/ 14393 h 4210901"/>
              <a:gd name="connsiteX0" fmla="*/ 2353289 w 2357507"/>
              <a:gd name="connsiteY0" fmla="*/ 14393 h 4198951"/>
              <a:gd name="connsiteX1" fmla="*/ 2356092 w 2357507"/>
              <a:gd name="connsiteY1" fmla="*/ 2818784 h 4198951"/>
              <a:gd name="connsiteX2" fmla="*/ 2357507 w 2357507"/>
              <a:gd name="connsiteY2" fmla="*/ 3687500 h 4198951"/>
              <a:gd name="connsiteX3" fmla="*/ 977454 w 2357507"/>
              <a:gd name="connsiteY3" fmla="*/ 4115051 h 4198951"/>
              <a:gd name="connsiteX4" fmla="*/ 6626 w 2357507"/>
              <a:gd name="connsiteY4" fmla="*/ 3369998 h 4198951"/>
              <a:gd name="connsiteX5" fmla="*/ 328061 w 2357507"/>
              <a:gd name="connsiteY5" fmla="*/ 0 h 4198951"/>
              <a:gd name="connsiteX6" fmla="*/ 2353289 w 2357507"/>
              <a:gd name="connsiteY6" fmla="*/ 14393 h 4198951"/>
              <a:gd name="connsiteX0" fmla="*/ 2369216 w 2373434"/>
              <a:gd name="connsiteY0" fmla="*/ 14393 h 4185600"/>
              <a:gd name="connsiteX1" fmla="*/ 2372019 w 2373434"/>
              <a:gd name="connsiteY1" fmla="*/ 2818784 h 4185600"/>
              <a:gd name="connsiteX2" fmla="*/ 2373434 w 2373434"/>
              <a:gd name="connsiteY2" fmla="*/ 3687500 h 4185600"/>
              <a:gd name="connsiteX3" fmla="*/ 981286 w 2373434"/>
              <a:gd name="connsiteY3" fmla="*/ 4084813 h 4185600"/>
              <a:gd name="connsiteX4" fmla="*/ 22553 w 2373434"/>
              <a:gd name="connsiteY4" fmla="*/ 3369998 h 4185600"/>
              <a:gd name="connsiteX5" fmla="*/ 343988 w 2373434"/>
              <a:gd name="connsiteY5" fmla="*/ 0 h 4185600"/>
              <a:gd name="connsiteX6" fmla="*/ 2369216 w 2373434"/>
              <a:gd name="connsiteY6" fmla="*/ 14393 h 4185600"/>
              <a:gd name="connsiteX0" fmla="*/ 2369216 w 2373434"/>
              <a:gd name="connsiteY0" fmla="*/ 14393 h 4172952"/>
              <a:gd name="connsiteX1" fmla="*/ 2372019 w 2373434"/>
              <a:gd name="connsiteY1" fmla="*/ 2818784 h 4172952"/>
              <a:gd name="connsiteX2" fmla="*/ 2373434 w 2373434"/>
              <a:gd name="connsiteY2" fmla="*/ 3687500 h 4172952"/>
              <a:gd name="connsiteX3" fmla="*/ 981286 w 2373434"/>
              <a:gd name="connsiteY3" fmla="*/ 4084813 h 4172952"/>
              <a:gd name="connsiteX4" fmla="*/ 22553 w 2373434"/>
              <a:gd name="connsiteY4" fmla="*/ 3369998 h 4172952"/>
              <a:gd name="connsiteX5" fmla="*/ 343988 w 2373434"/>
              <a:gd name="connsiteY5" fmla="*/ 0 h 4172952"/>
              <a:gd name="connsiteX6" fmla="*/ 2369216 w 2373434"/>
              <a:gd name="connsiteY6" fmla="*/ 14393 h 4172952"/>
              <a:gd name="connsiteX0" fmla="*/ 2383619 w 2387837"/>
              <a:gd name="connsiteY0" fmla="*/ 14393 h 4184259"/>
              <a:gd name="connsiteX1" fmla="*/ 2386422 w 2387837"/>
              <a:gd name="connsiteY1" fmla="*/ 2818784 h 4184259"/>
              <a:gd name="connsiteX2" fmla="*/ 2387837 w 2387837"/>
              <a:gd name="connsiteY2" fmla="*/ 3687500 h 4184259"/>
              <a:gd name="connsiteX3" fmla="*/ 995689 w 2387837"/>
              <a:gd name="connsiteY3" fmla="*/ 4084813 h 4184259"/>
              <a:gd name="connsiteX4" fmla="*/ 36956 w 2387837"/>
              <a:gd name="connsiteY4" fmla="*/ 3369998 h 4184259"/>
              <a:gd name="connsiteX5" fmla="*/ 358391 w 2387837"/>
              <a:gd name="connsiteY5" fmla="*/ 0 h 4184259"/>
              <a:gd name="connsiteX6" fmla="*/ 2383619 w 2387837"/>
              <a:gd name="connsiteY6" fmla="*/ 14393 h 4184259"/>
              <a:gd name="connsiteX0" fmla="*/ 2356859 w 2361077"/>
              <a:gd name="connsiteY0" fmla="*/ 14393 h 4192191"/>
              <a:gd name="connsiteX1" fmla="*/ 2359662 w 2361077"/>
              <a:gd name="connsiteY1" fmla="*/ 2818784 h 4192191"/>
              <a:gd name="connsiteX2" fmla="*/ 2361077 w 2361077"/>
              <a:gd name="connsiteY2" fmla="*/ 3687500 h 4192191"/>
              <a:gd name="connsiteX3" fmla="*/ 968929 w 2361077"/>
              <a:gd name="connsiteY3" fmla="*/ 4084813 h 4192191"/>
              <a:gd name="connsiteX4" fmla="*/ 10196 w 2361077"/>
              <a:gd name="connsiteY4" fmla="*/ 3369998 h 4192191"/>
              <a:gd name="connsiteX5" fmla="*/ 331631 w 2361077"/>
              <a:gd name="connsiteY5" fmla="*/ 0 h 4192191"/>
              <a:gd name="connsiteX6" fmla="*/ 2356859 w 2361077"/>
              <a:gd name="connsiteY6" fmla="*/ 14393 h 4192191"/>
              <a:gd name="connsiteX0" fmla="*/ 2353737 w 2357955"/>
              <a:gd name="connsiteY0" fmla="*/ 14393 h 4142892"/>
              <a:gd name="connsiteX1" fmla="*/ 2356540 w 2357955"/>
              <a:gd name="connsiteY1" fmla="*/ 2818784 h 4142892"/>
              <a:gd name="connsiteX2" fmla="*/ 2357955 w 2357955"/>
              <a:gd name="connsiteY2" fmla="*/ 3687500 h 4142892"/>
              <a:gd name="connsiteX3" fmla="*/ 965807 w 2357955"/>
              <a:gd name="connsiteY3" fmla="*/ 4084813 h 4142892"/>
              <a:gd name="connsiteX4" fmla="*/ 7074 w 2357955"/>
              <a:gd name="connsiteY4" fmla="*/ 3369998 h 4142892"/>
              <a:gd name="connsiteX5" fmla="*/ 328509 w 2357955"/>
              <a:gd name="connsiteY5" fmla="*/ 0 h 4142892"/>
              <a:gd name="connsiteX6" fmla="*/ 2353737 w 2357955"/>
              <a:gd name="connsiteY6" fmla="*/ 14393 h 4142892"/>
              <a:gd name="connsiteX0" fmla="*/ 2353737 w 2357955"/>
              <a:gd name="connsiteY0" fmla="*/ 14393 h 4149182"/>
              <a:gd name="connsiteX1" fmla="*/ 2356540 w 2357955"/>
              <a:gd name="connsiteY1" fmla="*/ 2818784 h 4149182"/>
              <a:gd name="connsiteX2" fmla="*/ 2357955 w 2357955"/>
              <a:gd name="connsiteY2" fmla="*/ 3687500 h 4149182"/>
              <a:gd name="connsiteX3" fmla="*/ 965807 w 2357955"/>
              <a:gd name="connsiteY3" fmla="*/ 4084813 h 4149182"/>
              <a:gd name="connsiteX4" fmla="*/ 7074 w 2357955"/>
              <a:gd name="connsiteY4" fmla="*/ 3369998 h 4149182"/>
              <a:gd name="connsiteX5" fmla="*/ 328509 w 2357955"/>
              <a:gd name="connsiteY5" fmla="*/ 0 h 4149182"/>
              <a:gd name="connsiteX6" fmla="*/ 2353737 w 2357955"/>
              <a:gd name="connsiteY6" fmla="*/ 14393 h 414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7955" h="4149182">
                <a:moveTo>
                  <a:pt x="2353737" y="14393"/>
                </a:moveTo>
                <a:cubicBezTo>
                  <a:pt x="2351380" y="1040828"/>
                  <a:pt x="2360541" y="2096063"/>
                  <a:pt x="2356540" y="2818784"/>
                </a:cubicBezTo>
                <a:cubicBezTo>
                  <a:pt x="2359594" y="3054672"/>
                  <a:pt x="2353216" y="3342943"/>
                  <a:pt x="2357955" y="3687500"/>
                </a:cubicBezTo>
                <a:cubicBezTo>
                  <a:pt x="2082488" y="3796200"/>
                  <a:pt x="1817240" y="3820232"/>
                  <a:pt x="965807" y="4084813"/>
                </a:cubicBezTo>
                <a:cubicBezTo>
                  <a:pt x="114374" y="4349394"/>
                  <a:pt x="-37900" y="3736323"/>
                  <a:pt x="7074" y="3369998"/>
                </a:cubicBezTo>
                <a:cubicBezTo>
                  <a:pt x="52048" y="3003673"/>
                  <a:pt x="197093" y="1175180"/>
                  <a:pt x="328509" y="0"/>
                </a:cubicBezTo>
                <a:lnTo>
                  <a:pt x="2353737" y="1439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vert="horz" anchor="ctr"/>
          <a:lstStyle>
            <a:lvl1pPr marL="0" indent="0" algn="ctr">
              <a:buNone/>
              <a:defRPr sz="12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10" name="Picture Placeholder 22"/>
          <p:cNvSpPr>
            <a:spLocks noGrp="1"/>
          </p:cNvSpPr>
          <p:nvPr>
            <p:ph type="pic" sz="quarter" idx="12" hasCustomPrompt="1"/>
          </p:nvPr>
        </p:nvSpPr>
        <p:spPr>
          <a:xfrm>
            <a:off x="426064" y="1"/>
            <a:ext cx="3244645" cy="1179870"/>
          </a:xfrm>
          <a:custGeom>
            <a:avLst/>
            <a:gdLst>
              <a:gd name="connsiteX0" fmla="*/ 0 w 914400"/>
              <a:gd name="connsiteY0" fmla="*/ 457200 h 914400"/>
              <a:gd name="connsiteX1" fmla="*/ 457200 w 914400"/>
              <a:gd name="connsiteY1" fmla="*/ 0 h 914400"/>
              <a:gd name="connsiteX2" fmla="*/ 914400 w 914400"/>
              <a:gd name="connsiteY2" fmla="*/ 457200 h 914400"/>
              <a:gd name="connsiteX3" fmla="*/ 457200 w 914400"/>
              <a:gd name="connsiteY3" fmla="*/ 914400 h 914400"/>
              <a:gd name="connsiteX4" fmla="*/ 0 w 914400"/>
              <a:gd name="connsiteY4" fmla="*/ 457200 h 914400"/>
              <a:gd name="connsiteX0" fmla="*/ 0 w 918252"/>
              <a:gd name="connsiteY0" fmla="*/ 490524 h 947724"/>
              <a:gd name="connsiteX1" fmla="*/ 457200 w 918252"/>
              <a:gd name="connsiteY1" fmla="*/ 33324 h 947724"/>
              <a:gd name="connsiteX2" fmla="*/ 664860 w 918252"/>
              <a:gd name="connsiteY2" fmla="*/ 85862 h 947724"/>
              <a:gd name="connsiteX3" fmla="*/ 914400 w 918252"/>
              <a:gd name="connsiteY3" fmla="*/ 490524 h 947724"/>
              <a:gd name="connsiteX4" fmla="*/ 457200 w 918252"/>
              <a:gd name="connsiteY4" fmla="*/ 947724 h 947724"/>
              <a:gd name="connsiteX5" fmla="*/ 0 w 918252"/>
              <a:gd name="connsiteY5" fmla="*/ 490524 h 947724"/>
              <a:gd name="connsiteX0" fmla="*/ 0 w 914400"/>
              <a:gd name="connsiteY0" fmla="*/ 457200 h 914400"/>
              <a:gd name="connsiteX1" fmla="*/ 457200 w 914400"/>
              <a:gd name="connsiteY1" fmla="*/ 0 h 914400"/>
              <a:gd name="connsiteX2" fmla="*/ 914400 w 914400"/>
              <a:gd name="connsiteY2" fmla="*/ 457200 h 914400"/>
              <a:gd name="connsiteX3" fmla="*/ 457200 w 914400"/>
              <a:gd name="connsiteY3" fmla="*/ 914400 h 914400"/>
              <a:gd name="connsiteX4" fmla="*/ 0 w 914400"/>
              <a:gd name="connsiteY4" fmla="*/ 457200 h 914400"/>
              <a:gd name="connsiteX0" fmla="*/ 0 w 926789"/>
              <a:gd name="connsiteY0" fmla="*/ 463409 h 920609"/>
              <a:gd name="connsiteX1" fmla="*/ 457200 w 926789"/>
              <a:gd name="connsiteY1" fmla="*/ 6209 h 920609"/>
              <a:gd name="connsiteX2" fmla="*/ 767670 w 926789"/>
              <a:gd name="connsiteY2" fmla="*/ 215985 h 920609"/>
              <a:gd name="connsiteX3" fmla="*/ 914400 w 926789"/>
              <a:gd name="connsiteY3" fmla="*/ 463409 h 920609"/>
              <a:gd name="connsiteX4" fmla="*/ 457200 w 926789"/>
              <a:gd name="connsiteY4" fmla="*/ 920609 h 920609"/>
              <a:gd name="connsiteX5" fmla="*/ 0 w 926789"/>
              <a:gd name="connsiteY5" fmla="*/ 463409 h 920609"/>
              <a:gd name="connsiteX0" fmla="*/ 0 w 928795"/>
              <a:gd name="connsiteY0" fmla="*/ 463409 h 920609"/>
              <a:gd name="connsiteX1" fmla="*/ 457200 w 928795"/>
              <a:gd name="connsiteY1" fmla="*/ 6209 h 920609"/>
              <a:gd name="connsiteX2" fmla="*/ 767670 w 928795"/>
              <a:gd name="connsiteY2" fmla="*/ 215985 h 920609"/>
              <a:gd name="connsiteX3" fmla="*/ 810003 w 928795"/>
              <a:gd name="connsiteY3" fmla="*/ 240177 h 920609"/>
              <a:gd name="connsiteX4" fmla="*/ 914400 w 928795"/>
              <a:gd name="connsiteY4" fmla="*/ 463409 h 920609"/>
              <a:gd name="connsiteX5" fmla="*/ 457200 w 928795"/>
              <a:gd name="connsiteY5" fmla="*/ 920609 h 920609"/>
              <a:gd name="connsiteX6" fmla="*/ 0 w 928795"/>
              <a:gd name="connsiteY6" fmla="*/ 463409 h 920609"/>
              <a:gd name="connsiteX0" fmla="*/ 810003 w 928795"/>
              <a:gd name="connsiteY0" fmla="*/ 240177 h 920609"/>
              <a:gd name="connsiteX1" fmla="*/ 914400 w 928795"/>
              <a:gd name="connsiteY1" fmla="*/ 463409 h 920609"/>
              <a:gd name="connsiteX2" fmla="*/ 457200 w 928795"/>
              <a:gd name="connsiteY2" fmla="*/ 920609 h 920609"/>
              <a:gd name="connsiteX3" fmla="*/ 0 w 928795"/>
              <a:gd name="connsiteY3" fmla="*/ 463409 h 920609"/>
              <a:gd name="connsiteX4" fmla="*/ 457200 w 928795"/>
              <a:gd name="connsiteY4" fmla="*/ 6209 h 920609"/>
              <a:gd name="connsiteX5" fmla="*/ 767670 w 928795"/>
              <a:gd name="connsiteY5" fmla="*/ 215985 h 920609"/>
              <a:gd name="connsiteX6" fmla="*/ 901443 w 928795"/>
              <a:gd name="connsiteY6" fmla="*/ 331617 h 920609"/>
              <a:gd name="connsiteX0" fmla="*/ 1553860 w 1554581"/>
              <a:gd name="connsiteY0" fmla="*/ 52701 h 920609"/>
              <a:gd name="connsiteX1" fmla="*/ 914400 w 1554581"/>
              <a:gd name="connsiteY1" fmla="*/ 463409 h 920609"/>
              <a:gd name="connsiteX2" fmla="*/ 457200 w 1554581"/>
              <a:gd name="connsiteY2" fmla="*/ 920609 h 920609"/>
              <a:gd name="connsiteX3" fmla="*/ 0 w 1554581"/>
              <a:gd name="connsiteY3" fmla="*/ 463409 h 920609"/>
              <a:gd name="connsiteX4" fmla="*/ 457200 w 1554581"/>
              <a:gd name="connsiteY4" fmla="*/ 6209 h 920609"/>
              <a:gd name="connsiteX5" fmla="*/ 767670 w 1554581"/>
              <a:gd name="connsiteY5" fmla="*/ 215985 h 920609"/>
              <a:gd name="connsiteX6" fmla="*/ 901443 w 1554581"/>
              <a:gd name="connsiteY6" fmla="*/ 331617 h 920609"/>
              <a:gd name="connsiteX0" fmla="*/ 1553860 w 1554581"/>
              <a:gd name="connsiteY0" fmla="*/ 458674 h 1326582"/>
              <a:gd name="connsiteX1" fmla="*/ 914400 w 1554581"/>
              <a:gd name="connsiteY1" fmla="*/ 869382 h 1326582"/>
              <a:gd name="connsiteX2" fmla="*/ 457200 w 1554581"/>
              <a:gd name="connsiteY2" fmla="*/ 1326582 h 1326582"/>
              <a:gd name="connsiteX3" fmla="*/ 0 w 1554581"/>
              <a:gd name="connsiteY3" fmla="*/ 869382 h 1326582"/>
              <a:gd name="connsiteX4" fmla="*/ 457200 w 1554581"/>
              <a:gd name="connsiteY4" fmla="*/ 412182 h 1326582"/>
              <a:gd name="connsiteX5" fmla="*/ 1003527 w 1554581"/>
              <a:gd name="connsiteY5" fmla="*/ 11149 h 1326582"/>
              <a:gd name="connsiteX6" fmla="*/ 901443 w 1554581"/>
              <a:gd name="connsiteY6" fmla="*/ 737590 h 1326582"/>
              <a:gd name="connsiteX0" fmla="*/ 1553860 w 1554581"/>
              <a:gd name="connsiteY0" fmla="*/ 458674 h 1326582"/>
              <a:gd name="connsiteX1" fmla="*/ 914400 w 1554581"/>
              <a:gd name="connsiteY1" fmla="*/ 869382 h 1326582"/>
              <a:gd name="connsiteX2" fmla="*/ 457200 w 1554581"/>
              <a:gd name="connsiteY2" fmla="*/ 1326582 h 1326582"/>
              <a:gd name="connsiteX3" fmla="*/ 0 w 1554581"/>
              <a:gd name="connsiteY3" fmla="*/ 869382 h 1326582"/>
              <a:gd name="connsiteX4" fmla="*/ 457200 w 1554581"/>
              <a:gd name="connsiteY4" fmla="*/ 412182 h 1326582"/>
              <a:gd name="connsiteX5" fmla="*/ 1003527 w 1554581"/>
              <a:gd name="connsiteY5" fmla="*/ 11149 h 1326582"/>
              <a:gd name="connsiteX6" fmla="*/ 1270348 w 1554581"/>
              <a:gd name="connsiteY6" fmla="*/ 265875 h 1326582"/>
              <a:gd name="connsiteX0" fmla="*/ 2924501 w 2924726"/>
              <a:gd name="connsiteY0" fmla="*/ 3391 h 1326582"/>
              <a:gd name="connsiteX1" fmla="*/ 914400 w 2924726"/>
              <a:gd name="connsiteY1" fmla="*/ 869382 h 1326582"/>
              <a:gd name="connsiteX2" fmla="*/ 457200 w 2924726"/>
              <a:gd name="connsiteY2" fmla="*/ 1326582 h 1326582"/>
              <a:gd name="connsiteX3" fmla="*/ 0 w 2924726"/>
              <a:gd name="connsiteY3" fmla="*/ 869382 h 1326582"/>
              <a:gd name="connsiteX4" fmla="*/ 457200 w 2924726"/>
              <a:gd name="connsiteY4" fmla="*/ 412182 h 1326582"/>
              <a:gd name="connsiteX5" fmla="*/ 1003527 w 2924726"/>
              <a:gd name="connsiteY5" fmla="*/ 11149 h 1326582"/>
              <a:gd name="connsiteX6" fmla="*/ 1270348 w 2924726"/>
              <a:gd name="connsiteY6" fmla="*/ 265875 h 1326582"/>
              <a:gd name="connsiteX0" fmla="*/ 2924501 w 2924880"/>
              <a:gd name="connsiteY0" fmla="*/ 3391 h 1329109"/>
              <a:gd name="connsiteX1" fmla="*/ 1724325 w 2924880"/>
              <a:gd name="connsiteY1" fmla="*/ 692061 h 1329109"/>
              <a:gd name="connsiteX2" fmla="*/ 457200 w 2924880"/>
              <a:gd name="connsiteY2" fmla="*/ 1326582 h 1329109"/>
              <a:gd name="connsiteX3" fmla="*/ 0 w 2924880"/>
              <a:gd name="connsiteY3" fmla="*/ 869382 h 1329109"/>
              <a:gd name="connsiteX4" fmla="*/ 457200 w 2924880"/>
              <a:gd name="connsiteY4" fmla="*/ 412182 h 1329109"/>
              <a:gd name="connsiteX5" fmla="*/ 1003527 w 2924880"/>
              <a:gd name="connsiteY5" fmla="*/ 11149 h 1329109"/>
              <a:gd name="connsiteX6" fmla="*/ 1270348 w 2924880"/>
              <a:gd name="connsiteY6" fmla="*/ 265875 h 1329109"/>
              <a:gd name="connsiteX0" fmla="*/ 2924501 w 2924944"/>
              <a:gd name="connsiteY0" fmla="*/ 3391 h 1329109"/>
              <a:gd name="connsiteX1" fmla="*/ 1724325 w 2924944"/>
              <a:gd name="connsiteY1" fmla="*/ 692061 h 1329109"/>
              <a:gd name="connsiteX2" fmla="*/ 457200 w 2924944"/>
              <a:gd name="connsiteY2" fmla="*/ 1326582 h 1329109"/>
              <a:gd name="connsiteX3" fmla="*/ 0 w 2924944"/>
              <a:gd name="connsiteY3" fmla="*/ 869382 h 1329109"/>
              <a:gd name="connsiteX4" fmla="*/ 457200 w 2924944"/>
              <a:gd name="connsiteY4" fmla="*/ 412182 h 1329109"/>
              <a:gd name="connsiteX5" fmla="*/ 1003527 w 2924944"/>
              <a:gd name="connsiteY5" fmla="*/ 11149 h 1329109"/>
              <a:gd name="connsiteX6" fmla="*/ 1270348 w 2924944"/>
              <a:gd name="connsiteY6" fmla="*/ 265875 h 1329109"/>
              <a:gd name="connsiteX0" fmla="*/ 2924501 w 2924942"/>
              <a:gd name="connsiteY0" fmla="*/ 3391 h 1329618"/>
              <a:gd name="connsiteX1" fmla="*/ 1719533 w 2924942"/>
              <a:gd name="connsiteY1" fmla="*/ 672891 h 1329618"/>
              <a:gd name="connsiteX2" fmla="*/ 457200 w 2924942"/>
              <a:gd name="connsiteY2" fmla="*/ 1326582 h 1329618"/>
              <a:gd name="connsiteX3" fmla="*/ 0 w 2924942"/>
              <a:gd name="connsiteY3" fmla="*/ 869382 h 1329618"/>
              <a:gd name="connsiteX4" fmla="*/ 457200 w 2924942"/>
              <a:gd name="connsiteY4" fmla="*/ 412182 h 1329618"/>
              <a:gd name="connsiteX5" fmla="*/ 1003527 w 2924942"/>
              <a:gd name="connsiteY5" fmla="*/ 11149 h 1329618"/>
              <a:gd name="connsiteX6" fmla="*/ 1270348 w 2924942"/>
              <a:gd name="connsiteY6" fmla="*/ 265875 h 1329618"/>
              <a:gd name="connsiteX0" fmla="*/ 2924501 w 2924501"/>
              <a:gd name="connsiteY0" fmla="*/ 3391 h 1329618"/>
              <a:gd name="connsiteX1" fmla="*/ 1719533 w 2924501"/>
              <a:gd name="connsiteY1" fmla="*/ 672891 h 1329618"/>
              <a:gd name="connsiteX2" fmla="*/ 457200 w 2924501"/>
              <a:gd name="connsiteY2" fmla="*/ 1326582 h 1329618"/>
              <a:gd name="connsiteX3" fmla="*/ 0 w 2924501"/>
              <a:gd name="connsiteY3" fmla="*/ 869382 h 1329618"/>
              <a:gd name="connsiteX4" fmla="*/ 457200 w 2924501"/>
              <a:gd name="connsiteY4" fmla="*/ 412182 h 1329618"/>
              <a:gd name="connsiteX5" fmla="*/ 1003527 w 2924501"/>
              <a:gd name="connsiteY5" fmla="*/ 11149 h 1329618"/>
              <a:gd name="connsiteX6" fmla="*/ 1270348 w 2924501"/>
              <a:gd name="connsiteY6" fmla="*/ 265875 h 1329618"/>
              <a:gd name="connsiteX0" fmla="*/ 2926514 w 2926514"/>
              <a:gd name="connsiteY0" fmla="*/ 3391 h 1129415"/>
              <a:gd name="connsiteX1" fmla="*/ 1721546 w 2926514"/>
              <a:gd name="connsiteY1" fmla="*/ 672891 h 1129415"/>
              <a:gd name="connsiteX2" fmla="*/ 641327 w 2926514"/>
              <a:gd name="connsiteY2" fmla="*/ 1125299 h 1129415"/>
              <a:gd name="connsiteX3" fmla="*/ 2013 w 2926514"/>
              <a:gd name="connsiteY3" fmla="*/ 869382 h 1129415"/>
              <a:gd name="connsiteX4" fmla="*/ 459213 w 2926514"/>
              <a:gd name="connsiteY4" fmla="*/ 412182 h 1129415"/>
              <a:gd name="connsiteX5" fmla="*/ 1005540 w 2926514"/>
              <a:gd name="connsiteY5" fmla="*/ 11149 h 1129415"/>
              <a:gd name="connsiteX6" fmla="*/ 1272361 w 2926514"/>
              <a:gd name="connsiteY6" fmla="*/ 265875 h 1129415"/>
              <a:gd name="connsiteX0" fmla="*/ 2926514 w 2926514"/>
              <a:gd name="connsiteY0" fmla="*/ 3391 h 1129415"/>
              <a:gd name="connsiteX1" fmla="*/ 1721546 w 2926514"/>
              <a:gd name="connsiteY1" fmla="*/ 672891 h 1129415"/>
              <a:gd name="connsiteX2" fmla="*/ 641327 w 2926514"/>
              <a:gd name="connsiteY2" fmla="*/ 1125299 h 1129415"/>
              <a:gd name="connsiteX3" fmla="*/ 2013 w 2926514"/>
              <a:gd name="connsiteY3" fmla="*/ 869382 h 1129415"/>
              <a:gd name="connsiteX4" fmla="*/ 459213 w 2926514"/>
              <a:gd name="connsiteY4" fmla="*/ 412182 h 1129415"/>
              <a:gd name="connsiteX5" fmla="*/ 1005540 w 2926514"/>
              <a:gd name="connsiteY5" fmla="*/ 11149 h 1129415"/>
              <a:gd name="connsiteX6" fmla="*/ 1272361 w 2926514"/>
              <a:gd name="connsiteY6" fmla="*/ 265875 h 1129415"/>
              <a:gd name="connsiteX0" fmla="*/ 2926514 w 2926514"/>
              <a:gd name="connsiteY0" fmla="*/ 3391 h 1129415"/>
              <a:gd name="connsiteX1" fmla="*/ 1721546 w 2926514"/>
              <a:gd name="connsiteY1" fmla="*/ 672891 h 1129415"/>
              <a:gd name="connsiteX2" fmla="*/ 641327 w 2926514"/>
              <a:gd name="connsiteY2" fmla="*/ 1125299 h 1129415"/>
              <a:gd name="connsiteX3" fmla="*/ 2013 w 2926514"/>
              <a:gd name="connsiteY3" fmla="*/ 869382 h 1129415"/>
              <a:gd name="connsiteX4" fmla="*/ 459213 w 2926514"/>
              <a:gd name="connsiteY4" fmla="*/ 412182 h 1129415"/>
              <a:gd name="connsiteX5" fmla="*/ 1005540 w 2926514"/>
              <a:gd name="connsiteY5" fmla="*/ 11149 h 1129415"/>
              <a:gd name="connsiteX6" fmla="*/ 1272361 w 2926514"/>
              <a:gd name="connsiteY6" fmla="*/ 265875 h 1129415"/>
              <a:gd name="connsiteX0" fmla="*/ 2926514 w 2926514"/>
              <a:gd name="connsiteY0" fmla="*/ 70424 h 1196448"/>
              <a:gd name="connsiteX1" fmla="*/ 1721546 w 2926514"/>
              <a:gd name="connsiteY1" fmla="*/ 739924 h 1196448"/>
              <a:gd name="connsiteX2" fmla="*/ 641327 w 2926514"/>
              <a:gd name="connsiteY2" fmla="*/ 1192332 h 1196448"/>
              <a:gd name="connsiteX3" fmla="*/ 2013 w 2926514"/>
              <a:gd name="connsiteY3" fmla="*/ 936415 h 1196448"/>
              <a:gd name="connsiteX4" fmla="*/ 459213 w 2926514"/>
              <a:gd name="connsiteY4" fmla="*/ 479215 h 1196448"/>
              <a:gd name="connsiteX5" fmla="*/ 1005540 w 2926514"/>
              <a:gd name="connsiteY5" fmla="*/ 78182 h 1196448"/>
              <a:gd name="connsiteX6" fmla="*/ 1387380 w 2926514"/>
              <a:gd name="connsiteY6" fmla="*/ 45361 h 1196448"/>
              <a:gd name="connsiteX0" fmla="*/ 2926514 w 2926514"/>
              <a:gd name="connsiteY0" fmla="*/ 25168 h 1151192"/>
              <a:gd name="connsiteX1" fmla="*/ 1721546 w 2926514"/>
              <a:gd name="connsiteY1" fmla="*/ 694668 h 1151192"/>
              <a:gd name="connsiteX2" fmla="*/ 641327 w 2926514"/>
              <a:gd name="connsiteY2" fmla="*/ 1147076 h 1151192"/>
              <a:gd name="connsiteX3" fmla="*/ 2013 w 2926514"/>
              <a:gd name="connsiteY3" fmla="*/ 891159 h 1151192"/>
              <a:gd name="connsiteX4" fmla="*/ 459213 w 2926514"/>
              <a:gd name="connsiteY4" fmla="*/ 433959 h 1151192"/>
              <a:gd name="connsiteX5" fmla="*/ 1005540 w 2926514"/>
              <a:gd name="connsiteY5" fmla="*/ 32926 h 1151192"/>
              <a:gd name="connsiteX6" fmla="*/ 1387380 w 2926514"/>
              <a:gd name="connsiteY6" fmla="*/ 105 h 1151192"/>
              <a:gd name="connsiteX0" fmla="*/ 2926565 w 2926565"/>
              <a:gd name="connsiteY0" fmla="*/ 25085 h 1151109"/>
              <a:gd name="connsiteX1" fmla="*/ 1721597 w 2926565"/>
              <a:gd name="connsiteY1" fmla="*/ 694585 h 1151109"/>
              <a:gd name="connsiteX2" fmla="*/ 641378 w 2926565"/>
              <a:gd name="connsiteY2" fmla="*/ 1146993 h 1151109"/>
              <a:gd name="connsiteX3" fmla="*/ 2064 w 2926565"/>
              <a:gd name="connsiteY3" fmla="*/ 891076 h 1151109"/>
              <a:gd name="connsiteX4" fmla="*/ 459264 w 2926565"/>
              <a:gd name="connsiteY4" fmla="*/ 433876 h 1151109"/>
              <a:gd name="connsiteX5" fmla="*/ 1058308 w 2926565"/>
              <a:gd name="connsiteY5" fmla="*/ 325183 h 1151109"/>
              <a:gd name="connsiteX6" fmla="*/ 1387431 w 2926565"/>
              <a:gd name="connsiteY6" fmla="*/ 22 h 1151109"/>
              <a:gd name="connsiteX0" fmla="*/ 2926565 w 2926565"/>
              <a:gd name="connsiteY0" fmla="*/ 25127 h 1151151"/>
              <a:gd name="connsiteX1" fmla="*/ 1721597 w 2926565"/>
              <a:gd name="connsiteY1" fmla="*/ 694627 h 1151151"/>
              <a:gd name="connsiteX2" fmla="*/ 641378 w 2926565"/>
              <a:gd name="connsiteY2" fmla="*/ 1147035 h 1151151"/>
              <a:gd name="connsiteX3" fmla="*/ 2064 w 2926565"/>
              <a:gd name="connsiteY3" fmla="*/ 891118 h 1151151"/>
              <a:gd name="connsiteX4" fmla="*/ 459264 w 2926565"/>
              <a:gd name="connsiteY4" fmla="*/ 433918 h 1151151"/>
              <a:gd name="connsiteX5" fmla="*/ 1058308 w 2926565"/>
              <a:gd name="connsiteY5" fmla="*/ 325225 h 1151151"/>
              <a:gd name="connsiteX6" fmla="*/ 1387431 w 2926565"/>
              <a:gd name="connsiteY6" fmla="*/ 64 h 1151151"/>
              <a:gd name="connsiteX0" fmla="*/ 2926565 w 2926565"/>
              <a:gd name="connsiteY0" fmla="*/ 25063 h 1151087"/>
              <a:gd name="connsiteX1" fmla="*/ 1721597 w 2926565"/>
              <a:gd name="connsiteY1" fmla="*/ 694563 h 1151087"/>
              <a:gd name="connsiteX2" fmla="*/ 641378 w 2926565"/>
              <a:gd name="connsiteY2" fmla="*/ 1146971 h 1151087"/>
              <a:gd name="connsiteX3" fmla="*/ 2064 w 2926565"/>
              <a:gd name="connsiteY3" fmla="*/ 891054 h 1151087"/>
              <a:gd name="connsiteX4" fmla="*/ 459264 w 2926565"/>
              <a:gd name="connsiteY4" fmla="*/ 433854 h 1151087"/>
              <a:gd name="connsiteX5" fmla="*/ 1058308 w 2926565"/>
              <a:gd name="connsiteY5" fmla="*/ 325161 h 1151087"/>
              <a:gd name="connsiteX6" fmla="*/ 1387431 w 2926565"/>
              <a:gd name="connsiteY6" fmla="*/ 0 h 1151087"/>
              <a:gd name="connsiteX0" fmla="*/ 2926506 w 2926506"/>
              <a:gd name="connsiteY0" fmla="*/ 25063 h 1151087"/>
              <a:gd name="connsiteX1" fmla="*/ 1721538 w 2926506"/>
              <a:gd name="connsiteY1" fmla="*/ 694563 h 1151087"/>
              <a:gd name="connsiteX2" fmla="*/ 641319 w 2926506"/>
              <a:gd name="connsiteY2" fmla="*/ 1146971 h 1151087"/>
              <a:gd name="connsiteX3" fmla="*/ 2005 w 2926506"/>
              <a:gd name="connsiteY3" fmla="*/ 891054 h 1151087"/>
              <a:gd name="connsiteX4" fmla="*/ 459205 w 2926506"/>
              <a:gd name="connsiteY4" fmla="*/ 433854 h 1151087"/>
              <a:gd name="connsiteX5" fmla="*/ 995948 w 2926506"/>
              <a:gd name="connsiteY5" fmla="*/ 612708 h 1151087"/>
              <a:gd name="connsiteX6" fmla="*/ 1387372 w 2926506"/>
              <a:gd name="connsiteY6" fmla="*/ 0 h 1151087"/>
              <a:gd name="connsiteX0" fmla="*/ 2926506 w 2926506"/>
              <a:gd name="connsiteY0" fmla="*/ 25063 h 1151087"/>
              <a:gd name="connsiteX1" fmla="*/ 1721538 w 2926506"/>
              <a:gd name="connsiteY1" fmla="*/ 694563 h 1151087"/>
              <a:gd name="connsiteX2" fmla="*/ 641319 w 2926506"/>
              <a:gd name="connsiteY2" fmla="*/ 1146971 h 1151087"/>
              <a:gd name="connsiteX3" fmla="*/ 2005 w 2926506"/>
              <a:gd name="connsiteY3" fmla="*/ 891054 h 1151087"/>
              <a:gd name="connsiteX4" fmla="*/ 459205 w 2926506"/>
              <a:gd name="connsiteY4" fmla="*/ 433854 h 1151087"/>
              <a:gd name="connsiteX5" fmla="*/ 995948 w 2926506"/>
              <a:gd name="connsiteY5" fmla="*/ 612708 h 1151087"/>
              <a:gd name="connsiteX6" fmla="*/ 1387372 w 2926506"/>
              <a:gd name="connsiteY6" fmla="*/ 0 h 1151087"/>
              <a:gd name="connsiteX0" fmla="*/ 2930221 w 2930221"/>
              <a:gd name="connsiteY0" fmla="*/ 25063 h 1150562"/>
              <a:gd name="connsiteX1" fmla="*/ 1725253 w 2930221"/>
              <a:gd name="connsiteY1" fmla="*/ 694563 h 1150562"/>
              <a:gd name="connsiteX2" fmla="*/ 645034 w 2930221"/>
              <a:gd name="connsiteY2" fmla="*/ 1146971 h 1150562"/>
              <a:gd name="connsiteX3" fmla="*/ 5720 w 2930221"/>
              <a:gd name="connsiteY3" fmla="*/ 891054 h 1150562"/>
              <a:gd name="connsiteX4" fmla="*/ 999663 w 2930221"/>
              <a:gd name="connsiteY4" fmla="*/ 612708 h 1150562"/>
              <a:gd name="connsiteX5" fmla="*/ 1391087 w 2930221"/>
              <a:gd name="connsiteY5" fmla="*/ 0 h 1150562"/>
              <a:gd name="connsiteX0" fmla="*/ 2310146 w 2310146"/>
              <a:gd name="connsiteY0" fmla="*/ 25063 h 1147319"/>
              <a:gd name="connsiteX1" fmla="*/ 1105178 w 2310146"/>
              <a:gd name="connsiteY1" fmla="*/ 694563 h 1147319"/>
              <a:gd name="connsiteX2" fmla="*/ 24959 w 2310146"/>
              <a:gd name="connsiteY2" fmla="*/ 1146971 h 1147319"/>
              <a:gd name="connsiteX3" fmla="*/ 379588 w 2310146"/>
              <a:gd name="connsiteY3" fmla="*/ 612708 h 1147319"/>
              <a:gd name="connsiteX4" fmla="*/ 771012 w 2310146"/>
              <a:gd name="connsiteY4" fmla="*/ 0 h 1147319"/>
              <a:gd name="connsiteX0" fmla="*/ 1997374 w 1997374"/>
              <a:gd name="connsiteY0" fmla="*/ 25063 h 975053"/>
              <a:gd name="connsiteX1" fmla="*/ 792406 w 1997374"/>
              <a:gd name="connsiteY1" fmla="*/ 694563 h 975053"/>
              <a:gd name="connsiteX2" fmla="*/ 129130 w 1997374"/>
              <a:gd name="connsiteY2" fmla="*/ 974442 h 975053"/>
              <a:gd name="connsiteX3" fmla="*/ 66816 w 1997374"/>
              <a:gd name="connsiteY3" fmla="*/ 612708 h 975053"/>
              <a:gd name="connsiteX4" fmla="*/ 458240 w 1997374"/>
              <a:gd name="connsiteY4" fmla="*/ 0 h 975053"/>
              <a:gd name="connsiteX0" fmla="*/ 2024225 w 2024225"/>
              <a:gd name="connsiteY0" fmla="*/ 25063 h 979295"/>
              <a:gd name="connsiteX1" fmla="*/ 819257 w 2024225"/>
              <a:gd name="connsiteY1" fmla="*/ 694563 h 979295"/>
              <a:gd name="connsiteX2" fmla="*/ 155981 w 2024225"/>
              <a:gd name="connsiteY2" fmla="*/ 974442 h 979295"/>
              <a:gd name="connsiteX3" fmla="*/ 93667 w 2024225"/>
              <a:gd name="connsiteY3" fmla="*/ 612708 h 979295"/>
              <a:gd name="connsiteX4" fmla="*/ 485091 w 2024225"/>
              <a:gd name="connsiteY4" fmla="*/ 0 h 979295"/>
              <a:gd name="connsiteX0" fmla="*/ 1993746 w 1993746"/>
              <a:gd name="connsiteY0" fmla="*/ 25063 h 979295"/>
              <a:gd name="connsiteX1" fmla="*/ 788778 w 1993746"/>
              <a:gd name="connsiteY1" fmla="*/ 694563 h 979295"/>
              <a:gd name="connsiteX2" fmla="*/ 125502 w 1993746"/>
              <a:gd name="connsiteY2" fmla="*/ 974442 h 979295"/>
              <a:gd name="connsiteX3" fmla="*/ 63188 w 1993746"/>
              <a:gd name="connsiteY3" fmla="*/ 612708 h 979295"/>
              <a:gd name="connsiteX4" fmla="*/ 454612 w 1993746"/>
              <a:gd name="connsiteY4" fmla="*/ 0 h 979295"/>
              <a:gd name="connsiteX0" fmla="*/ 1993746 w 1993746"/>
              <a:gd name="connsiteY0" fmla="*/ 25063 h 979295"/>
              <a:gd name="connsiteX1" fmla="*/ 788778 w 1993746"/>
              <a:gd name="connsiteY1" fmla="*/ 694563 h 979295"/>
              <a:gd name="connsiteX2" fmla="*/ 125502 w 1993746"/>
              <a:gd name="connsiteY2" fmla="*/ 974442 h 979295"/>
              <a:gd name="connsiteX3" fmla="*/ 63188 w 1993746"/>
              <a:gd name="connsiteY3" fmla="*/ 612708 h 979295"/>
              <a:gd name="connsiteX4" fmla="*/ 454612 w 1993746"/>
              <a:gd name="connsiteY4" fmla="*/ 0 h 979295"/>
              <a:gd name="connsiteX5" fmla="*/ 1993746 w 1993746"/>
              <a:gd name="connsiteY5" fmla="*/ 25063 h 979295"/>
              <a:gd name="connsiteX0" fmla="*/ 1993746 w 1993746"/>
              <a:gd name="connsiteY0" fmla="*/ 20271 h 974503"/>
              <a:gd name="connsiteX1" fmla="*/ 788778 w 1993746"/>
              <a:gd name="connsiteY1" fmla="*/ 689771 h 974503"/>
              <a:gd name="connsiteX2" fmla="*/ 125502 w 1993746"/>
              <a:gd name="connsiteY2" fmla="*/ 969650 h 974503"/>
              <a:gd name="connsiteX3" fmla="*/ 63188 w 1993746"/>
              <a:gd name="connsiteY3" fmla="*/ 607916 h 974503"/>
              <a:gd name="connsiteX4" fmla="*/ 430650 w 1993746"/>
              <a:gd name="connsiteY4" fmla="*/ 0 h 974503"/>
              <a:gd name="connsiteX5" fmla="*/ 1993746 w 1993746"/>
              <a:gd name="connsiteY5" fmla="*/ 20271 h 974503"/>
              <a:gd name="connsiteX0" fmla="*/ 1993746 w 1993746"/>
              <a:gd name="connsiteY0" fmla="*/ 20271 h 974503"/>
              <a:gd name="connsiteX1" fmla="*/ 788778 w 1993746"/>
              <a:gd name="connsiteY1" fmla="*/ 689771 h 974503"/>
              <a:gd name="connsiteX2" fmla="*/ 125502 w 1993746"/>
              <a:gd name="connsiteY2" fmla="*/ 969650 h 974503"/>
              <a:gd name="connsiteX3" fmla="*/ 63188 w 1993746"/>
              <a:gd name="connsiteY3" fmla="*/ 607916 h 974503"/>
              <a:gd name="connsiteX4" fmla="*/ 430650 w 1993746"/>
              <a:gd name="connsiteY4" fmla="*/ 0 h 974503"/>
              <a:gd name="connsiteX5" fmla="*/ 1993746 w 1993746"/>
              <a:gd name="connsiteY5" fmla="*/ 20271 h 974503"/>
              <a:gd name="connsiteX0" fmla="*/ 2002817 w 2002817"/>
              <a:gd name="connsiteY0" fmla="*/ 2128 h 974503"/>
              <a:gd name="connsiteX1" fmla="*/ 788778 w 2002817"/>
              <a:gd name="connsiteY1" fmla="*/ 689771 h 974503"/>
              <a:gd name="connsiteX2" fmla="*/ 125502 w 2002817"/>
              <a:gd name="connsiteY2" fmla="*/ 969650 h 974503"/>
              <a:gd name="connsiteX3" fmla="*/ 63188 w 2002817"/>
              <a:gd name="connsiteY3" fmla="*/ 607916 h 974503"/>
              <a:gd name="connsiteX4" fmla="*/ 430650 w 2002817"/>
              <a:gd name="connsiteY4" fmla="*/ 0 h 974503"/>
              <a:gd name="connsiteX5" fmla="*/ 2002817 w 2002817"/>
              <a:gd name="connsiteY5" fmla="*/ 2128 h 9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2817" h="974503">
                <a:moveTo>
                  <a:pt x="2002817" y="2128"/>
                </a:moveTo>
                <a:cubicBezTo>
                  <a:pt x="1888291" y="72119"/>
                  <a:pt x="1020107" y="561988"/>
                  <a:pt x="788778" y="689771"/>
                </a:cubicBezTo>
                <a:cubicBezTo>
                  <a:pt x="658092" y="764836"/>
                  <a:pt x="332698" y="1012046"/>
                  <a:pt x="125502" y="969650"/>
                </a:cubicBezTo>
                <a:cubicBezTo>
                  <a:pt x="-81694" y="927254"/>
                  <a:pt x="20317" y="693644"/>
                  <a:pt x="63188" y="607916"/>
                </a:cubicBezTo>
                <a:cubicBezTo>
                  <a:pt x="198668" y="402496"/>
                  <a:pt x="180566" y="404078"/>
                  <a:pt x="430650" y="0"/>
                </a:cubicBezTo>
                <a:lnTo>
                  <a:pt x="2002817" y="2128"/>
                </a:lnTo>
                <a:close/>
              </a:path>
            </a:pathLst>
          </a:custGeom>
          <a:solidFill>
            <a:srgbClr val="BFBFBF"/>
          </a:solidFill>
        </p:spPr>
        <p:txBody>
          <a:bodyPr vert="horz" anchor="t"/>
          <a:lstStyle>
            <a:lvl1pPr marL="0" indent="0" algn="l">
              <a:buNone/>
              <a:defRPr sz="1200" baseline="0"/>
            </a:lvl1pPr>
          </a:lstStyle>
          <a:p>
            <a:r>
              <a:rPr lang="en-US" dirty="0" smtClean="0"/>
              <a:t>           Right Click to</a:t>
            </a:r>
            <a:br>
              <a:rPr lang="en-US" dirty="0" smtClean="0"/>
            </a:br>
            <a:r>
              <a:rPr lang="en-US" dirty="0" smtClean="0"/>
              <a:t>      insert picture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24564" y="1455239"/>
            <a:ext cx="3061381" cy="1355151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90000"/>
              </a:lnSpc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Thank you.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96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6"/>
            <a:ext cx="12181171" cy="6851909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379271" y="-8194"/>
            <a:ext cx="3823656" cy="5053525"/>
          </a:xfrm>
          <a:custGeom>
            <a:avLst/>
            <a:gdLst>
              <a:gd name="connsiteX0" fmla="*/ 0 w 1475991"/>
              <a:gd name="connsiteY0" fmla="*/ 737996 h 1475991"/>
              <a:gd name="connsiteX1" fmla="*/ 737996 w 1475991"/>
              <a:gd name="connsiteY1" fmla="*/ 0 h 1475991"/>
              <a:gd name="connsiteX2" fmla="*/ 1475992 w 1475991"/>
              <a:gd name="connsiteY2" fmla="*/ 737996 h 1475991"/>
              <a:gd name="connsiteX3" fmla="*/ 737996 w 1475991"/>
              <a:gd name="connsiteY3" fmla="*/ 1475992 h 1475991"/>
              <a:gd name="connsiteX4" fmla="*/ 0 w 1475991"/>
              <a:gd name="connsiteY4" fmla="*/ 737996 h 1475991"/>
              <a:gd name="connsiteX0" fmla="*/ 0 w 1482289"/>
              <a:gd name="connsiteY0" fmla="*/ 813788 h 1551784"/>
              <a:gd name="connsiteX1" fmla="*/ 737996 w 1482289"/>
              <a:gd name="connsiteY1" fmla="*/ 75792 h 1551784"/>
              <a:gd name="connsiteX2" fmla="*/ 1079468 w 1482289"/>
              <a:gd name="connsiteY2" fmla="*/ 107349 h 1551784"/>
              <a:gd name="connsiteX3" fmla="*/ 1475992 w 1482289"/>
              <a:gd name="connsiteY3" fmla="*/ 813788 h 1551784"/>
              <a:gd name="connsiteX4" fmla="*/ 737996 w 1482289"/>
              <a:gd name="connsiteY4" fmla="*/ 1551784 h 1551784"/>
              <a:gd name="connsiteX5" fmla="*/ 0 w 1482289"/>
              <a:gd name="connsiteY5" fmla="*/ 813788 h 1551784"/>
              <a:gd name="connsiteX0" fmla="*/ 0 w 2535308"/>
              <a:gd name="connsiteY0" fmla="*/ 1581745 h 2319741"/>
              <a:gd name="connsiteX1" fmla="*/ 737996 w 2535308"/>
              <a:gd name="connsiteY1" fmla="*/ 843749 h 2319741"/>
              <a:gd name="connsiteX2" fmla="*/ 2525857 w 2535308"/>
              <a:gd name="connsiteY2" fmla="*/ 14528 h 2319741"/>
              <a:gd name="connsiteX3" fmla="*/ 1475992 w 2535308"/>
              <a:gd name="connsiteY3" fmla="*/ 1581745 h 2319741"/>
              <a:gd name="connsiteX4" fmla="*/ 737996 w 2535308"/>
              <a:gd name="connsiteY4" fmla="*/ 2319741 h 2319741"/>
              <a:gd name="connsiteX5" fmla="*/ 0 w 2535308"/>
              <a:gd name="connsiteY5" fmla="*/ 1581745 h 2319741"/>
              <a:gd name="connsiteX0" fmla="*/ 0 w 2537840"/>
              <a:gd name="connsiteY0" fmla="*/ 1581745 h 2319743"/>
              <a:gd name="connsiteX1" fmla="*/ 737996 w 2537840"/>
              <a:gd name="connsiteY1" fmla="*/ 843749 h 2319743"/>
              <a:gd name="connsiteX2" fmla="*/ 2525857 w 2537840"/>
              <a:gd name="connsiteY2" fmla="*/ 14528 h 2319743"/>
              <a:gd name="connsiteX3" fmla="*/ 1729992 w 2537840"/>
              <a:gd name="connsiteY3" fmla="*/ 1588800 h 2319743"/>
              <a:gd name="connsiteX4" fmla="*/ 737996 w 2537840"/>
              <a:gd name="connsiteY4" fmla="*/ 2319741 h 2319743"/>
              <a:gd name="connsiteX5" fmla="*/ 0 w 2537840"/>
              <a:gd name="connsiteY5" fmla="*/ 1581745 h 2319743"/>
              <a:gd name="connsiteX0" fmla="*/ 0 w 2539409"/>
              <a:gd name="connsiteY0" fmla="*/ 1581745 h 2319743"/>
              <a:gd name="connsiteX1" fmla="*/ 737996 w 2539409"/>
              <a:gd name="connsiteY1" fmla="*/ 843749 h 2319743"/>
              <a:gd name="connsiteX2" fmla="*/ 2525857 w 2539409"/>
              <a:gd name="connsiteY2" fmla="*/ 14528 h 2319743"/>
              <a:gd name="connsiteX3" fmla="*/ 1729992 w 2539409"/>
              <a:gd name="connsiteY3" fmla="*/ 1588800 h 2319743"/>
              <a:gd name="connsiteX4" fmla="*/ 737996 w 2539409"/>
              <a:gd name="connsiteY4" fmla="*/ 2319741 h 2319743"/>
              <a:gd name="connsiteX5" fmla="*/ 0 w 2539409"/>
              <a:gd name="connsiteY5" fmla="*/ 1581745 h 2319743"/>
              <a:gd name="connsiteX0" fmla="*/ 0 w 2270782"/>
              <a:gd name="connsiteY0" fmla="*/ 1292051 h 2030049"/>
              <a:gd name="connsiteX1" fmla="*/ 737996 w 2270782"/>
              <a:gd name="connsiteY1" fmla="*/ 554055 h 2030049"/>
              <a:gd name="connsiteX2" fmla="*/ 2250690 w 2270782"/>
              <a:gd name="connsiteY2" fmla="*/ 21168 h 2030049"/>
              <a:gd name="connsiteX3" fmla="*/ 1729992 w 2270782"/>
              <a:gd name="connsiteY3" fmla="*/ 1299106 h 2030049"/>
              <a:gd name="connsiteX4" fmla="*/ 737996 w 2270782"/>
              <a:gd name="connsiteY4" fmla="*/ 2030047 h 2030049"/>
              <a:gd name="connsiteX5" fmla="*/ 0 w 2270782"/>
              <a:gd name="connsiteY5" fmla="*/ 1292051 h 2030049"/>
              <a:gd name="connsiteX0" fmla="*/ 0 w 1764450"/>
              <a:gd name="connsiteY0" fmla="*/ 769807 h 1507805"/>
              <a:gd name="connsiteX1" fmla="*/ 737996 w 1764450"/>
              <a:gd name="connsiteY1" fmla="*/ 31811 h 1507805"/>
              <a:gd name="connsiteX2" fmla="*/ 1277023 w 1764450"/>
              <a:gd name="connsiteY2" fmla="*/ 197424 h 1507805"/>
              <a:gd name="connsiteX3" fmla="*/ 1729992 w 1764450"/>
              <a:gd name="connsiteY3" fmla="*/ 776862 h 1507805"/>
              <a:gd name="connsiteX4" fmla="*/ 737996 w 1764450"/>
              <a:gd name="connsiteY4" fmla="*/ 1507803 h 1507805"/>
              <a:gd name="connsiteX5" fmla="*/ 0 w 1764450"/>
              <a:gd name="connsiteY5" fmla="*/ 769807 h 1507805"/>
              <a:gd name="connsiteX0" fmla="*/ 0 w 1724605"/>
              <a:gd name="connsiteY0" fmla="*/ 769807 h 1507830"/>
              <a:gd name="connsiteX1" fmla="*/ 737996 w 1724605"/>
              <a:gd name="connsiteY1" fmla="*/ 31811 h 1507830"/>
              <a:gd name="connsiteX2" fmla="*/ 1277023 w 1724605"/>
              <a:gd name="connsiteY2" fmla="*/ 197424 h 1507830"/>
              <a:gd name="connsiteX3" fmla="*/ 1687659 w 1724605"/>
              <a:gd name="connsiteY3" fmla="*/ 748640 h 1507830"/>
              <a:gd name="connsiteX4" fmla="*/ 737996 w 1724605"/>
              <a:gd name="connsiteY4" fmla="*/ 1507803 h 1507830"/>
              <a:gd name="connsiteX5" fmla="*/ 0 w 1724605"/>
              <a:gd name="connsiteY5" fmla="*/ 769807 h 1507830"/>
              <a:gd name="connsiteX0" fmla="*/ 0 w 1724605"/>
              <a:gd name="connsiteY0" fmla="*/ 769807 h 1507830"/>
              <a:gd name="connsiteX1" fmla="*/ 737996 w 1724605"/>
              <a:gd name="connsiteY1" fmla="*/ 31811 h 1507830"/>
              <a:gd name="connsiteX2" fmla="*/ 1277023 w 1724605"/>
              <a:gd name="connsiteY2" fmla="*/ 197424 h 1507830"/>
              <a:gd name="connsiteX3" fmla="*/ 1687659 w 1724605"/>
              <a:gd name="connsiteY3" fmla="*/ 748640 h 1507830"/>
              <a:gd name="connsiteX4" fmla="*/ 737996 w 1724605"/>
              <a:gd name="connsiteY4" fmla="*/ 1507803 h 1507830"/>
              <a:gd name="connsiteX5" fmla="*/ 0 w 1724605"/>
              <a:gd name="connsiteY5" fmla="*/ 769807 h 1507830"/>
              <a:gd name="connsiteX0" fmla="*/ 16897 w 5618095"/>
              <a:gd name="connsiteY0" fmla="*/ 769807 h 1508792"/>
              <a:gd name="connsiteX1" fmla="*/ 754893 w 5618095"/>
              <a:gd name="connsiteY1" fmla="*/ 31811 h 1508792"/>
              <a:gd name="connsiteX2" fmla="*/ 1293920 w 5618095"/>
              <a:gd name="connsiteY2" fmla="*/ 197424 h 1508792"/>
              <a:gd name="connsiteX3" fmla="*/ 5613334 w 5618095"/>
              <a:gd name="connsiteY3" fmla="*/ 917973 h 1508792"/>
              <a:gd name="connsiteX4" fmla="*/ 754893 w 5618095"/>
              <a:gd name="connsiteY4" fmla="*/ 1507803 h 1508792"/>
              <a:gd name="connsiteX5" fmla="*/ 16897 w 5618095"/>
              <a:gd name="connsiteY5" fmla="*/ 769807 h 1508792"/>
              <a:gd name="connsiteX0" fmla="*/ 1282 w 4827367"/>
              <a:gd name="connsiteY0" fmla="*/ 769807 h 1517617"/>
              <a:gd name="connsiteX1" fmla="*/ 739278 w 4827367"/>
              <a:gd name="connsiteY1" fmla="*/ 31811 h 1517617"/>
              <a:gd name="connsiteX2" fmla="*/ 1278305 w 4827367"/>
              <a:gd name="connsiteY2" fmla="*/ 197424 h 1517617"/>
              <a:gd name="connsiteX3" fmla="*/ 4821608 w 4827367"/>
              <a:gd name="connsiteY3" fmla="*/ 297084 h 1517617"/>
              <a:gd name="connsiteX4" fmla="*/ 739278 w 4827367"/>
              <a:gd name="connsiteY4" fmla="*/ 1507803 h 1517617"/>
              <a:gd name="connsiteX5" fmla="*/ 1282 w 4827367"/>
              <a:gd name="connsiteY5" fmla="*/ 769807 h 1517617"/>
              <a:gd name="connsiteX0" fmla="*/ 11 w 4889596"/>
              <a:gd name="connsiteY0" fmla="*/ 409135 h 1486326"/>
              <a:gd name="connsiteX1" fmla="*/ 801507 w 4889596"/>
              <a:gd name="connsiteY1" fmla="*/ 9806 h 1486326"/>
              <a:gd name="connsiteX2" fmla="*/ 1340534 w 4889596"/>
              <a:gd name="connsiteY2" fmla="*/ 175419 h 1486326"/>
              <a:gd name="connsiteX3" fmla="*/ 4883837 w 4889596"/>
              <a:gd name="connsiteY3" fmla="*/ 275079 h 1486326"/>
              <a:gd name="connsiteX4" fmla="*/ 801507 w 4889596"/>
              <a:gd name="connsiteY4" fmla="*/ 1485798 h 1486326"/>
              <a:gd name="connsiteX5" fmla="*/ 11 w 4889596"/>
              <a:gd name="connsiteY5" fmla="*/ 409135 h 1486326"/>
              <a:gd name="connsiteX0" fmla="*/ 4348 w 4893933"/>
              <a:gd name="connsiteY0" fmla="*/ 3130229 h 4207785"/>
              <a:gd name="connsiteX1" fmla="*/ 918733 w 4893933"/>
              <a:gd name="connsiteY1" fmla="*/ 400 h 4207785"/>
              <a:gd name="connsiteX2" fmla="*/ 1344871 w 4893933"/>
              <a:gd name="connsiteY2" fmla="*/ 2896513 h 4207785"/>
              <a:gd name="connsiteX3" fmla="*/ 4888174 w 4893933"/>
              <a:gd name="connsiteY3" fmla="*/ 2996173 h 4207785"/>
              <a:gd name="connsiteX4" fmla="*/ 805844 w 4893933"/>
              <a:gd name="connsiteY4" fmla="*/ 4206892 h 4207785"/>
              <a:gd name="connsiteX5" fmla="*/ 4348 w 4893933"/>
              <a:gd name="connsiteY5" fmla="*/ 3130229 h 4207785"/>
              <a:gd name="connsiteX0" fmla="*/ 4348 w 4893933"/>
              <a:gd name="connsiteY0" fmla="*/ 3129833 h 4207389"/>
              <a:gd name="connsiteX1" fmla="*/ 918733 w 4893933"/>
              <a:gd name="connsiteY1" fmla="*/ 4 h 4207389"/>
              <a:gd name="connsiteX2" fmla="*/ 1344871 w 4893933"/>
              <a:gd name="connsiteY2" fmla="*/ 2896117 h 4207389"/>
              <a:gd name="connsiteX3" fmla="*/ 4888174 w 4893933"/>
              <a:gd name="connsiteY3" fmla="*/ 2995777 h 4207389"/>
              <a:gd name="connsiteX4" fmla="*/ 805844 w 4893933"/>
              <a:gd name="connsiteY4" fmla="*/ 4206496 h 4207389"/>
              <a:gd name="connsiteX5" fmla="*/ 4348 w 4893933"/>
              <a:gd name="connsiteY5" fmla="*/ 3129833 h 4207389"/>
              <a:gd name="connsiteX0" fmla="*/ 4348 w 4893933"/>
              <a:gd name="connsiteY0" fmla="*/ 3131001 h 4208557"/>
              <a:gd name="connsiteX1" fmla="*/ 918733 w 4893933"/>
              <a:gd name="connsiteY1" fmla="*/ 1172 h 4208557"/>
              <a:gd name="connsiteX2" fmla="*/ 1344871 w 4893933"/>
              <a:gd name="connsiteY2" fmla="*/ 2897285 h 4208557"/>
              <a:gd name="connsiteX3" fmla="*/ 4888174 w 4893933"/>
              <a:gd name="connsiteY3" fmla="*/ 2996945 h 4208557"/>
              <a:gd name="connsiteX4" fmla="*/ 805844 w 4893933"/>
              <a:gd name="connsiteY4" fmla="*/ 4207664 h 4208557"/>
              <a:gd name="connsiteX5" fmla="*/ 4348 w 4893933"/>
              <a:gd name="connsiteY5" fmla="*/ 3131001 h 4208557"/>
              <a:gd name="connsiteX0" fmla="*/ 918733 w 4893933"/>
              <a:gd name="connsiteY0" fmla="*/ 1172 h 4208557"/>
              <a:gd name="connsiteX1" fmla="*/ 1344871 w 4893933"/>
              <a:gd name="connsiteY1" fmla="*/ 2897285 h 4208557"/>
              <a:gd name="connsiteX2" fmla="*/ 4888174 w 4893933"/>
              <a:gd name="connsiteY2" fmla="*/ 2996945 h 4208557"/>
              <a:gd name="connsiteX3" fmla="*/ 805844 w 4893933"/>
              <a:gd name="connsiteY3" fmla="*/ 4207664 h 4208557"/>
              <a:gd name="connsiteX4" fmla="*/ 4348 w 4893933"/>
              <a:gd name="connsiteY4" fmla="*/ 3131001 h 4208557"/>
              <a:gd name="connsiteX5" fmla="*/ 1010173 w 4893933"/>
              <a:gd name="connsiteY5" fmla="*/ 92612 h 4208557"/>
              <a:gd name="connsiteX0" fmla="*/ 1167161 w 5142361"/>
              <a:gd name="connsiteY0" fmla="*/ 1172 h 4208499"/>
              <a:gd name="connsiteX1" fmla="*/ 1593299 w 5142361"/>
              <a:gd name="connsiteY1" fmla="*/ 2897285 h 4208499"/>
              <a:gd name="connsiteX2" fmla="*/ 5136602 w 5142361"/>
              <a:gd name="connsiteY2" fmla="*/ 2996945 h 4208499"/>
              <a:gd name="connsiteX3" fmla="*/ 1054272 w 5142361"/>
              <a:gd name="connsiteY3" fmla="*/ 4207664 h 4208499"/>
              <a:gd name="connsiteX4" fmla="*/ 252776 w 5142361"/>
              <a:gd name="connsiteY4" fmla="*/ 3131001 h 4208499"/>
              <a:gd name="connsiteX5" fmla="*/ 588323 w 5142361"/>
              <a:gd name="connsiteY5" fmla="*/ 177279 h 4208499"/>
              <a:gd name="connsiteX0" fmla="*/ 926732 w 4901932"/>
              <a:gd name="connsiteY0" fmla="*/ 1172 h 4208499"/>
              <a:gd name="connsiteX1" fmla="*/ 1352870 w 4901932"/>
              <a:gd name="connsiteY1" fmla="*/ 2897285 h 4208499"/>
              <a:gd name="connsiteX2" fmla="*/ 4896173 w 4901932"/>
              <a:gd name="connsiteY2" fmla="*/ 2996945 h 4208499"/>
              <a:gd name="connsiteX3" fmla="*/ 813843 w 4901932"/>
              <a:gd name="connsiteY3" fmla="*/ 4207664 h 4208499"/>
              <a:gd name="connsiteX4" fmla="*/ 12347 w 4901932"/>
              <a:gd name="connsiteY4" fmla="*/ 3131001 h 4208499"/>
              <a:gd name="connsiteX5" fmla="*/ 347894 w 4901932"/>
              <a:gd name="connsiteY5" fmla="*/ 177279 h 4208499"/>
              <a:gd name="connsiteX0" fmla="*/ 941670 w 4916870"/>
              <a:gd name="connsiteY0" fmla="*/ 1172 h 4208634"/>
              <a:gd name="connsiteX1" fmla="*/ 1367808 w 4916870"/>
              <a:gd name="connsiteY1" fmla="*/ 2897285 h 4208634"/>
              <a:gd name="connsiteX2" fmla="*/ 4911111 w 4916870"/>
              <a:gd name="connsiteY2" fmla="*/ 2996945 h 4208634"/>
              <a:gd name="connsiteX3" fmla="*/ 828781 w 4916870"/>
              <a:gd name="connsiteY3" fmla="*/ 4207664 h 4208634"/>
              <a:gd name="connsiteX4" fmla="*/ 27285 w 4916870"/>
              <a:gd name="connsiteY4" fmla="*/ 3131001 h 4208634"/>
              <a:gd name="connsiteX5" fmla="*/ 362832 w 4916870"/>
              <a:gd name="connsiteY5" fmla="*/ 177279 h 4208634"/>
              <a:gd name="connsiteX0" fmla="*/ 925690 w 4900890"/>
              <a:gd name="connsiteY0" fmla="*/ 21448 h 4228840"/>
              <a:gd name="connsiteX1" fmla="*/ 1351828 w 4900890"/>
              <a:gd name="connsiteY1" fmla="*/ 2917561 h 4228840"/>
              <a:gd name="connsiteX2" fmla="*/ 4895131 w 4900890"/>
              <a:gd name="connsiteY2" fmla="*/ 3017221 h 4228840"/>
              <a:gd name="connsiteX3" fmla="*/ 812801 w 4900890"/>
              <a:gd name="connsiteY3" fmla="*/ 4227940 h 4228840"/>
              <a:gd name="connsiteX4" fmla="*/ 11305 w 4900890"/>
              <a:gd name="connsiteY4" fmla="*/ 3151277 h 4228840"/>
              <a:gd name="connsiteX5" fmla="*/ 360963 w 4900890"/>
              <a:gd name="connsiteY5" fmla="*/ 0 h 4228840"/>
              <a:gd name="connsiteX0" fmla="*/ 953247 w 4928447"/>
              <a:gd name="connsiteY0" fmla="*/ 21448 h 3437251"/>
              <a:gd name="connsiteX1" fmla="*/ 1379385 w 4928447"/>
              <a:gd name="connsiteY1" fmla="*/ 2917561 h 3437251"/>
              <a:gd name="connsiteX2" fmla="*/ 4922688 w 4928447"/>
              <a:gd name="connsiteY2" fmla="*/ 3017221 h 3437251"/>
              <a:gd name="connsiteX3" fmla="*/ 1383636 w 4928447"/>
              <a:gd name="connsiteY3" fmla="*/ 3275440 h 3437251"/>
              <a:gd name="connsiteX4" fmla="*/ 38862 w 4928447"/>
              <a:gd name="connsiteY4" fmla="*/ 3151277 h 3437251"/>
              <a:gd name="connsiteX5" fmla="*/ 388520 w 4928447"/>
              <a:gd name="connsiteY5" fmla="*/ 0 h 3437251"/>
              <a:gd name="connsiteX0" fmla="*/ 951236 w 4926436"/>
              <a:gd name="connsiteY0" fmla="*/ 21448 h 4017810"/>
              <a:gd name="connsiteX1" fmla="*/ 1377374 w 4926436"/>
              <a:gd name="connsiteY1" fmla="*/ 2917561 h 4017810"/>
              <a:gd name="connsiteX2" fmla="*/ 4920677 w 4926436"/>
              <a:gd name="connsiteY2" fmla="*/ 3017221 h 4017810"/>
              <a:gd name="connsiteX3" fmla="*/ 1346347 w 4926436"/>
              <a:gd name="connsiteY3" fmla="*/ 4016273 h 4017810"/>
              <a:gd name="connsiteX4" fmla="*/ 36851 w 4926436"/>
              <a:gd name="connsiteY4" fmla="*/ 3151277 h 4017810"/>
              <a:gd name="connsiteX5" fmla="*/ 386509 w 4926436"/>
              <a:gd name="connsiteY5" fmla="*/ 0 h 4017810"/>
              <a:gd name="connsiteX0" fmla="*/ 944678 w 4919878"/>
              <a:gd name="connsiteY0" fmla="*/ 21448 h 4018219"/>
              <a:gd name="connsiteX1" fmla="*/ 1370816 w 4919878"/>
              <a:gd name="connsiteY1" fmla="*/ 2917561 h 4018219"/>
              <a:gd name="connsiteX2" fmla="*/ 4914119 w 4919878"/>
              <a:gd name="connsiteY2" fmla="*/ 3017221 h 4018219"/>
              <a:gd name="connsiteX3" fmla="*/ 1339789 w 4919878"/>
              <a:gd name="connsiteY3" fmla="*/ 4016273 h 4018219"/>
              <a:gd name="connsiteX4" fmla="*/ 37348 w 4919878"/>
              <a:gd name="connsiteY4" fmla="*/ 3165388 h 4018219"/>
              <a:gd name="connsiteX5" fmla="*/ 379951 w 4919878"/>
              <a:gd name="connsiteY5" fmla="*/ 0 h 4018219"/>
              <a:gd name="connsiteX0" fmla="*/ 927694 w 4902894"/>
              <a:gd name="connsiteY0" fmla="*/ 21448 h 4020332"/>
              <a:gd name="connsiteX1" fmla="*/ 1353832 w 4902894"/>
              <a:gd name="connsiteY1" fmla="*/ 2917561 h 4020332"/>
              <a:gd name="connsiteX2" fmla="*/ 4897135 w 4902894"/>
              <a:gd name="connsiteY2" fmla="*/ 3017221 h 4020332"/>
              <a:gd name="connsiteX3" fmla="*/ 1322805 w 4902894"/>
              <a:gd name="connsiteY3" fmla="*/ 4016273 h 4020332"/>
              <a:gd name="connsiteX4" fmla="*/ 20364 w 4902894"/>
              <a:gd name="connsiteY4" fmla="*/ 3165388 h 4020332"/>
              <a:gd name="connsiteX5" fmla="*/ 362967 w 4902894"/>
              <a:gd name="connsiteY5" fmla="*/ 0 h 4020332"/>
              <a:gd name="connsiteX0" fmla="*/ 917270 w 4892470"/>
              <a:gd name="connsiteY0" fmla="*/ 21448 h 4021494"/>
              <a:gd name="connsiteX1" fmla="*/ 1343408 w 4892470"/>
              <a:gd name="connsiteY1" fmla="*/ 2917561 h 4021494"/>
              <a:gd name="connsiteX2" fmla="*/ 4886711 w 4892470"/>
              <a:gd name="connsiteY2" fmla="*/ 3017221 h 4021494"/>
              <a:gd name="connsiteX3" fmla="*/ 1312381 w 4892470"/>
              <a:gd name="connsiteY3" fmla="*/ 4016273 h 4021494"/>
              <a:gd name="connsiteX4" fmla="*/ 9940 w 4892470"/>
              <a:gd name="connsiteY4" fmla="*/ 3165388 h 4021494"/>
              <a:gd name="connsiteX5" fmla="*/ 352543 w 4892470"/>
              <a:gd name="connsiteY5" fmla="*/ 0 h 4021494"/>
              <a:gd name="connsiteX0" fmla="*/ 936487 w 4911687"/>
              <a:gd name="connsiteY0" fmla="*/ 21448 h 4164147"/>
              <a:gd name="connsiteX1" fmla="*/ 1362625 w 4911687"/>
              <a:gd name="connsiteY1" fmla="*/ 2917561 h 4164147"/>
              <a:gd name="connsiteX2" fmla="*/ 4905928 w 4911687"/>
              <a:gd name="connsiteY2" fmla="*/ 3017221 h 4164147"/>
              <a:gd name="connsiteX3" fmla="*/ 1331598 w 4911687"/>
              <a:gd name="connsiteY3" fmla="*/ 4016273 h 4164147"/>
              <a:gd name="connsiteX4" fmla="*/ 29157 w 4911687"/>
              <a:gd name="connsiteY4" fmla="*/ 3165388 h 4164147"/>
              <a:gd name="connsiteX5" fmla="*/ 371760 w 4911687"/>
              <a:gd name="connsiteY5" fmla="*/ 0 h 4164147"/>
              <a:gd name="connsiteX0" fmla="*/ 962996 w 4938196"/>
              <a:gd name="connsiteY0" fmla="*/ 21448 h 4196237"/>
              <a:gd name="connsiteX1" fmla="*/ 1389134 w 4938196"/>
              <a:gd name="connsiteY1" fmla="*/ 2917561 h 4196237"/>
              <a:gd name="connsiteX2" fmla="*/ 4932437 w 4938196"/>
              <a:gd name="connsiteY2" fmla="*/ 3017221 h 4196237"/>
              <a:gd name="connsiteX3" fmla="*/ 1358107 w 4938196"/>
              <a:gd name="connsiteY3" fmla="*/ 4016273 h 4196237"/>
              <a:gd name="connsiteX4" fmla="*/ 55666 w 4938196"/>
              <a:gd name="connsiteY4" fmla="*/ 3165388 h 4196237"/>
              <a:gd name="connsiteX5" fmla="*/ 398269 w 4938196"/>
              <a:gd name="connsiteY5" fmla="*/ 0 h 4196237"/>
              <a:gd name="connsiteX0" fmla="*/ 972564 w 4947764"/>
              <a:gd name="connsiteY0" fmla="*/ 56726 h 4053544"/>
              <a:gd name="connsiteX1" fmla="*/ 1398702 w 4947764"/>
              <a:gd name="connsiteY1" fmla="*/ 2952839 h 4053544"/>
              <a:gd name="connsiteX2" fmla="*/ 4942005 w 4947764"/>
              <a:gd name="connsiteY2" fmla="*/ 3052499 h 4053544"/>
              <a:gd name="connsiteX3" fmla="*/ 1367675 w 4947764"/>
              <a:gd name="connsiteY3" fmla="*/ 4051551 h 4053544"/>
              <a:gd name="connsiteX4" fmla="*/ 65234 w 4947764"/>
              <a:gd name="connsiteY4" fmla="*/ 3200666 h 4053544"/>
              <a:gd name="connsiteX5" fmla="*/ 245559 w 4947764"/>
              <a:gd name="connsiteY5" fmla="*/ 0 h 4053544"/>
              <a:gd name="connsiteX0" fmla="*/ 929692 w 4904892"/>
              <a:gd name="connsiteY0" fmla="*/ 56726 h 4053664"/>
              <a:gd name="connsiteX1" fmla="*/ 1355830 w 4904892"/>
              <a:gd name="connsiteY1" fmla="*/ 2952839 h 4053664"/>
              <a:gd name="connsiteX2" fmla="*/ 4899133 w 4904892"/>
              <a:gd name="connsiteY2" fmla="*/ 3052499 h 4053664"/>
              <a:gd name="connsiteX3" fmla="*/ 1324803 w 4904892"/>
              <a:gd name="connsiteY3" fmla="*/ 4051551 h 4053664"/>
              <a:gd name="connsiteX4" fmla="*/ 22362 w 4904892"/>
              <a:gd name="connsiteY4" fmla="*/ 3200666 h 4053664"/>
              <a:gd name="connsiteX5" fmla="*/ 202687 w 4904892"/>
              <a:gd name="connsiteY5" fmla="*/ 0 h 4053664"/>
              <a:gd name="connsiteX0" fmla="*/ 988334 w 4963534"/>
              <a:gd name="connsiteY0" fmla="*/ 56726 h 4203538"/>
              <a:gd name="connsiteX1" fmla="*/ 1414472 w 4963534"/>
              <a:gd name="connsiteY1" fmla="*/ 2952839 h 4203538"/>
              <a:gd name="connsiteX2" fmla="*/ 4957775 w 4963534"/>
              <a:gd name="connsiteY2" fmla="*/ 3052499 h 4203538"/>
              <a:gd name="connsiteX3" fmla="*/ 1383445 w 4963534"/>
              <a:gd name="connsiteY3" fmla="*/ 4051551 h 4203538"/>
              <a:gd name="connsiteX4" fmla="*/ 17504 w 4963534"/>
              <a:gd name="connsiteY4" fmla="*/ 3750999 h 4203538"/>
              <a:gd name="connsiteX5" fmla="*/ 261329 w 4963534"/>
              <a:gd name="connsiteY5" fmla="*/ 0 h 4203538"/>
              <a:gd name="connsiteX0" fmla="*/ 971362 w 4946562"/>
              <a:gd name="connsiteY0" fmla="*/ 56726 h 4227391"/>
              <a:gd name="connsiteX1" fmla="*/ 1397500 w 4946562"/>
              <a:gd name="connsiteY1" fmla="*/ 2952839 h 4227391"/>
              <a:gd name="connsiteX2" fmla="*/ 4940803 w 4946562"/>
              <a:gd name="connsiteY2" fmla="*/ 3052499 h 4227391"/>
              <a:gd name="connsiteX3" fmla="*/ 1366473 w 4946562"/>
              <a:gd name="connsiteY3" fmla="*/ 4051551 h 4227391"/>
              <a:gd name="connsiteX4" fmla="*/ 532 w 4946562"/>
              <a:gd name="connsiteY4" fmla="*/ 3750999 h 4227391"/>
              <a:gd name="connsiteX5" fmla="*/ 244357 w 4946562"/>
              <a:gd name="connsiteY5" fmla="*/ 0 h 4227391"/>
              <a:gd name="connsiteX0" fmla="*/ 1048798 w 5023998"/>
              <a:gd name="connsiteY0" fmla="*/ 56726 h 4150544"/>
              <a:gd name="connsiteX1" fmla="*/ 1474936 w 5023998"/>
              <a:gd name="connsiteY1" fmla="*/ 2952839 h 4150544"/>
              <a:gd name="connsiteX2" fmla="*/ 5018239 w 5023998"/>
              <a:gd name="connsiteY2" fmla="*/ 3052499 h 4150544"/>
              <a:gd name="connsiteX3" fmla="*/ 1443909 w 5023998"/>
              <a:gd name="connsiteY3" fmla="*/ 4051551 h 4150544"/>
              <a:gd name="connsiteX4" fmla="*/ 357 w 5023998"/>
              <a:gd name="connsiteY4" fmla="*/ 3602832 h 4150544"/>
              <a:gd name="connsiteX5" fmla="*/ 321793 w 5023998"/>
              <a:gd name="connsiteY5" fmla="*/ 0 h 4150544"/>
              <a:gd name="connsiteX0" fmla="*/ 1048803 w 5024003"/>
              <a:gd name="connsiteY0" fmla="*/ 56726 h 4154947"/>
              <a:gd name="connsiteX1" fmla="*/ 1474941 w 5024003"/>
              <a:gd name="connsiteY1" fmla="*/ 2952839 h 4154947"/>
              <a:gd name="connsiteX2" fmla="*/ 5018244 w 5024003"/>
              <a:gd name="connsiteY2" fmla="*/ 3052499 h 4154947"/>
              <a:gd name="connsiteX3" fmla="*/ 1443914 w 5024003"/>
              <a:gd name="connsiteY3" fmla="*/ 4051551 h 4154947"/>
              <a:gd name="connsiteX4" fmla="*/ 362 w 5024003"/>
              <a:gd name="connsiteY4" fmla="*/ 3602832 h 4154947"/>
              <a:gd name="connsiteX5" fmla="*/ 321798 w 5024003"/>
              <a:gd name="connsiteY5" fmla="*/ 0 h 4154947"/>
              <a:gd name="connsiteX0" fmla="*/ 1048803 w 5024003"/>
              <a:gd name="connsiteY0" fmla="*/ 56726 h 4205971"/>
              <a:gd name="connsiteX1" fmla="*/ 1474941 w 5024003"/>
              <a:gd name="connsiteY1" fmla="*/ 2952839 h 4205971"/>
              <a:gd name="connsiteX2" fmla="*/ 5018244 w 5024003"/>
              <a:gd name="connsiteY2" fmla="*/ 3052499 h 4205971"/>
              <a:gd name="connsiteX3" fmla="*/ 1443914 w 5024003"/>
              <a:gd name="connsiteY3" fmla="*/ 4051551 h 4205971"/>
              <a:gd name="connsiteX4" fmla="*/ 362 w 5024003"/>
              <a:gd name="connsiteY4" fmla="*/ 3602832 h 4205971"/>
              <a:gd name="connsiteX5" fmla="*/ 321798 w 5024003"/>
              <a:gd name="connsiteY5" fmla="*/ 0 h 4205971"/>
              <a:gd name="connsiteX0" fmla="*/ 1050712 w 5025912"/>
              <a:gd name="connsiteY0" fmla="*/ 56726 h 4220886"/>
              <a:gd name="connsiteX1" fmla="*/ 1476850 w 5025912"/>
              <a:gd name="connsiteY1" fmla="*/ 2952839 h 4220886"/>
              <a:gd name="connsiteX2" fmla="*/ 5020153 w 5025912"/>
              <a:gd name="connsiteY2" fmla="*/ 3052499 h 4220886"/>
              <a:gd name="connsiteX3" fmla="*/ 1445823 w 5025912"/>
              <a:gd name="connsiteY3" fmla="*/ 4051551 h 4220886"/>
              <a:gd name="connsiteX4" fmla="*/ 2271 w 5025912"/>
              <a:gd name="connsiteY4" fmla="*/ 3602832 h 4220886"/>
              <a:gd name="connsiteX5" fmla="*/ 323707 w 5025912"/>
              <a:gd name="connsiteY5" fmla="*/ 0 h 4220886"/>
              <a:gd name="connsiteX0" fmla="*/ 867898 w 4843098"/>
              <a:gd name="connsiteY0" fmla="*/ 56726 h 4199976"/>
              <a:gd name="connsiteX1" fmla="*/ 1294036 w 4843098"/>
              <a:gd name="connsiteY1" fmla="*/ 2952839 h 4199976"/>
              <a:gd name="connsiteX2" fmla="*/ 4837339 w 4843098"/>
              <a:gd name="connsiteY2" fmla="*/ 3052499 h 4199976"/>
              <a:gd name="connsiteX3" fmla="*/ 1263009 w 4843098"/>
              <a:gd name="connsiteY3" fmla="*/ 4051551 h 4199976"/>
              <a:gd name="connsiteX4" fmla="*/ 2902 w 4843098"/>
              <a:gd name="connsiteY4" fmla="*/ 3659276 h 4199976"/>
              <a:gd name="connsiteX5" fmla="*/ 140893 w 4843098"/>
              <a:gd name="connsiteY5" fmla="*/ 0 h 4199976"/>
              <a:gd name="connsiteX0" fmla="*/ 966297 w 4941497"/>
              <a:gd name="connsiteY0" fmla="*/ 56726 h 4177979"/>
              <a:gd name="connsiteX1" fmla="*/ 1392435 w 4941497"/>
              <a:gd name="connsiteY1" fmla="*/ 2952839 h 4177979"/>
              <a:gd name="connsiteX2" fmla="*/ 4935738 w 4941497"/>
              <a:gd name="connsiteY2" fmla="*/ 3052499 h 4177979"/>
              <a:gd name="connsiteX3" fmla="*/ 1361408 w 4941497"/>
              <a:gd name="connsiteY3" fmla="*/ 4051551 h 4177979"/>
              <a:gd name="connsiteX4" fmla="*/ 2524 w 4941497"/>
              <a:gd name="connsiteY4" fmla="*/ 3616942 h 4177979"/>
              <a:gd name="connsiteX5" fmla="*/ 239292 w 4941497"/>
              <a:gd name="connsiteY5" fmla="*/ 0 h 4177979"/>
              <a:gd name="connsiteX0" fmla="*/ 966297 w 4941497"/>
              <a:gd name="connsiteY0" fmla="*/ 56726 h 4177979"/>
              <a:gd name="connsiteX1" fmla="*/ 1392435 w 4941497"/>
              <a:gd name="connsiteY1" fmla="*/ 2952839 h 4177979"/>
              <a:gd name="connsiteX2" fmla="*/ 4935738 w 4941497"/>
              <a:gd name="connsiteY2" fmla="*/ 3052499 h 4177979"/>
              <a:gd name="connsiteX3" fmla="*/ 1361408 w 4941497"/>
              <a:gd name="connsiteY3" fmla="*/ 4051551 h 4177979"/>
              <a:gd name="connsiteX4" fmla="*/ 2524 w 4941497"/>
              <a:gd name="connsiteY4" fmla="*/ 3616942 h 4177979"/>
              <a:gd name="connsiteX5" fmla="*/ 239292 w 4941497"/>
              <a:gd name="connsiteY5" fmla="*/ 0 h 4177979"/>
              <a:gd name="connsiteX0" fmla="*/ 1050711 w 5025911"/>
              <a:gd name="connsiteY0" fmla="*/ 56726 h 4082504"/>
              <a:gd name="connsiteX1" fmla="*/ 1476849 w 5025911"/>
              <a:gd name="connsiteY1" fmla="*/ 2952839 h 4082504"/>
              <a:gd name="connsiteX2" fmla="*/ 5020152 w 5025911"/>
              <a:gd name="connsiteY2" fmla="*/ 3052499 h 4082504"/>
              <a:gd name="connsiteX3" fmla="*/ 1445822 w 5025911"/>
              <a:gd name="connsiteY3" fmla="*/ 4051551 h 4082504"/>
              <a:gd name="connsiteX4" fmla="*/ 2271 w 5025911"/>
              <a:gd name="connsiteY4" fmla="*/ 3369998 h 4082504"/>
              <a:gd name="connsiteX5" fmla="*/ 323706 w 5025911"/>
              <a:gd name="connsiteY5" fmla="*/ 0 h 4082504"/>
              <a:gd name="connsiteX0" fmla="*/ 1050711 w 5025911"/>
              <a:gd name="connsiteY0" fmla="*/ 56726 h 4205225"/>
              <a:gd name="connsiteX1" fmla="*/ 1476849 w 5025911"/>
              <a:gd name="connsiteY1" fmla="*/ 2952839 h 4205225"/>
              <a:gd name="connsiteX2" fmla="*/ 5020152 w 5025911"/>
              <a:gd name="connsiteY2" fmla="*/ 3052499 h 4205225"/>
              <a:gd name="connsiteX3" fmla="*/ 1445822 w 5025911"/>
              <a:gd name="connsiteY3" fmla="*/ 4051551 h 4205225"/>
              <a:gd name="connsiteX4" fmla="*/ 2271 w 5025911"/>
              <a:gd name="connsiteY4" fmla="*/ 3369998 h 4205225"/>
              <a:gd name="connsiteX5" fmla="*/ 323706 w 5025911"/>
              <a:gd name="connsiteY5" fmla="*/ 0 h 4205225"/>
              <a:gd name="connsiteX0" fmla="*/ 1060784 w 5035984"/>
              <a:gd name="connsiteY0" fmla="*/ 56726 h 4212682"/>
              <a:gd name="connsiteX1" fmla="*/ 1486922 w 5035984"/>
              <a:gd name="connsiteY1" fmla="*/ 2952839 h 4212682"/>
              <a:gd name="connsiteX2" fmla="*/ 5030225 w 5035984"/>
              <a:gd name="connsiteY2" fmla="*/ 3052499 h 4212682"/>
              <a:gd name="connsiteX3" fmla="*/ 1455895 w 5035984"/>
              <a:gd name="connsiteY3" fmla="*/ 4051551 h 4212682"/>
              <a:gd name="connsiteX4" fmla="*/ 12344 w 5035984"/>
              <a:gd name="connsiteY4" fmla="*/ 3369998 h 4212682"/>
              <a:gd name="connsiteX5" fmla="*/ 333779 w 5035984"/>
              <a:gd name="connsiteY5" fmla="*/ 0 h 4212682"/>
              <a:gd name="connsiteX0" fmla="*/ 1076303 w 5051503"/>
              <a:gd name="connsiteY0" fmla="*/ 56726 h 4208268"/>
              <a:gd name="connsiteX1" fmla="*/ 1502441 w 5051503"/>
              <a:gd name="connsiteY1" fmla="*/ 2952839 h 4208268"/>
              <a:gd name="connsiteX2" fmla="*/ 5045744 w 5051503"/>
              <a:gd name="connsiteY2" fmla="*/ 3052499 h 4208268"/>
              <a:gd name="connsiteX3" fmla="*/ 1083358 w 5051503"/>
              <a:gd name="connsiteY3" fmla="*/ 4199718 h 4208268"/>
              <a:gd name="connsiteX4" fmla="*/ 27863 w 5051503"/>
              <a:gd name="connsiteY4" fmla="*/ 3369998 h 4208268"/>
              <a:gd name="connsiteX5" fmla="*/ 349298 w 5051503"/>
              <a:gd name="connsiteY5" fmla="*/ 0 h 4208268"/>
              <a:gd name="connsiteX0" fmla="*/ 1076303 w 5051503"/>
              <a:gd name="connsiteY0" fmla="*/ 56726 h 4271436"/>
              <a:gd name="connsiteX1" fmla="*/ 1502441 w 5051503"/>
              <a:gd name="connsiteY1" fmla="*/ 2952839 h 4271436"/>
              <a:gd name="connsiteX2" fmla="*/ 5045744 w 5051503"/>
              <a:gd name="connsiteY2" fmla="*/ 3052499 h 4271436"/>
              <a:gd name="connsiteX3" fmla="*/ 1083358 w 5051503"/>
              <a:gd name="connsiteY3" fmla="*/ 4199718 h 4271436"/>
              <a:gd name="connsiteX4" fmla="*/ 27863 w 5051503"/>
              <a:gd name="connsiteY4" fmla="*/ 3369998 h 4271436"/>
              <a:gd name="connsiteX5" fmla="*/ 349298 w 5051503"/>
              <a:gd name="connsiteY5" fmla="*/ 0 h 4271436"/>
              <a:gd name="connsiteX0" fmla="*/ 1071644 w 5046844"/>
              <a:gd name="connsiteY0" fmla="*/ 56726 h 4195446"/>
              <a:gd name="connsiteX1" fmla="*/ 1497782 w 5046844"/>
              <a:gd name="connsiteY1" fmla="*/ 2952839 h 4195446"/>
              <a:gd name="connsiteX2" fmla="*/ 5041085 w 5046844"/>
              <a:gd name="connsiteY2" fmla="*/ 3052499 h 4195446"/>
              <a:gd name="connsiteX3" fmla="*/ 994032 w 5046844"/>
              <a:gd name="connsiteY3" fmla="*/ 4115051 h 4195446"/>
              <a:gd name="connsiteX4" fmla="*/ 23204 w 5046844"/>
              <a:gd name="connsiteY4" fmla="*/ 3369998 h 4195446"/>
              <a:gd name="connsiteX5" fmla="*/ 344639 w 5046844"/>
              <a:gd name="connsiteY5" fmla="*/ 0 h 4195446"/>
              <a:gd name="connsiteX0" fmla="*/ 1054859 w 5030059"/>
              <a:gd name="connsiteY0" fmla="*/ 56726 h 4198079"/>
              <a:gd name="connsiteX1" fmla="*/ 1480997 w 5030059"/>
              <a:gd name="connsiteY1" fmla="*/ 2952839 h 4198079"/>
              <a:gd name="connsiteX2" fmla="*/ 5024300 w 5030059"/>
              <a:gd name="connsiteY2" fmla="*/ 3052499 h 4198079"/>
              <a:gd name="connsiteX3" fmla="*/ 977247 w 5030059"/>
              <a:gd name="connsiteY3" fmla="*/ 4115051 h 4198079"/>
              <a:gd name="connsiteX4" fmla="*/ 6419 w 5030059"/>
              <a:gd name="connsiteY4" fmla="*/ 3369998 h 4198079"/>
              <a:gd name="connsiteX5" fmla="*/ 327854 w 5030059"/>
              <a:gd name="connsiteY5" fmla="*/ 0 h 4198079"/>
              <a:gd name="connsiteX0" fmla="*/ 1053053 w 2863310"/>
              <a:gd name="connsiteY0" fmla="*/ 56726 h 4120210"/>
              <a:gd name="connsiteX1" fmla="*/ 1479191 w 2863310"/>
              <a:gd name="connsiteY1" fmla="*/ 2952839 h 4120210"/>
              <a:gd name="connsiteX2" fmla="*/ 2849383 w 2863310"/>
              <a:gd name="connsiteY2" fmla="*/ 3200666 h 4120210"/>
              <a:gd name="connsiteX3" fmla="*/ 975441 w 2863310"/>
              <a:gd name="connsiteY3" fmla="*/ 4115051 h 4120210"/>
              <a:gd name="connsiteX4" fmla="*/ 4613 w 2863310"/>
              <a:gd name="connsiteY4" fmla="*/ 3369998 h 4120210"/>
              <a:gd name="connsiteX5" fmla="*/ 326048 w 2863310"/>
              <a:gd name="connsiteY5" fmla="*/ 0 h 4120210"/>
              <a:gd name="connsiteX0" fmla="*/ 1053053 w 2849383"/>
              <a:gd name="connsiteY0" fmla="*/ 56726 h 4120210"/>
              <a:gd name="connsiteX1" fmla="*/ 1479191 w 2849383"/>
              <a:gd name="connsiteY1" fmla="*/ 2952839 h 4120210"/>
              <a:gd name="connsiteX2" fmla="*/ 2849383 w 2849383"/>
              <a:gd name="connsiteY2" fmla="*/ 3200666 h 4120210"/>
              <a:gd name="connsiteX3" fmla="*/ 975441 w 2849383"/>
              <a:gd name="connsiteY3" fmla="*/ 4115051 h 4120210"/>
              <a:gd name="connsiteX4" fmla="*/ 4613 w 2849383"/>
              <a:gd name="connsiteY4" fmla="*/ 3369998 h 4120210"/>
              <a:gd name="connsiteX5" fmla="*/ 326048 w 2849383"/>
              <a:gd name="connsiteY5" fmla="*/ 0 h 4120210"/>
              <a:gd name="connsiteX0" fmla="*/ 1053053 w 3000782"/>
              <a:gd name="connsiteY0" fmla="*/ 56726 h 4120210"/>
              <a:gd name="connsiteX1" fmla="*/ 2967913 w 3000782"/>
              <a:gd name="connsiteY1" fmla="*/ 285839 h 4120210"/>
              <a:gd name="connsiteX2" fmla="*/ 2849383 w 3000782"/>
              <a:gd name="connsiteY2" fmla="*/ 3200666 h 4120210"/>
              <a:gd name="connsiteX3" fmla="*/ 975441 w 3000782"/>
              <a:gd name="connsiteY3" fmla="*/ 4115051 h 4120210"/>
              <a:gd name="connsiteX4" fmla="*/ 4613 w 3000782"/>
              <a:gd name="connsiteY4" fmla="*/ 3369998 h 4120210"/>
              <a:gd name="connsiteX5" fmla="*/ 326048 w 3000782"/>
              <a:gd name="connsiteY5" fmla="*/ 0 h 4120210"/>
              <a:gd name="connsiteX0" fmla="*/ 2351276 w 3000782"/>
              <a:gd name="connsiteY0" fmla="*/ 14393 h 4120210"/>
              <a:gd name="connsiteX1" fmla="*/ 2967913 w 3000782"/>
              <a:gd name="connsiteY1" fmla="*/ 285839 h 4120210"/>
              <a:gd name="connsiteX2" fmla="*/ 2849383 w 3000782"/>
              <a:gd name="connsiteY2" fmla="*/ 3200666 h 4120210"/>
              <a:gd name="connsiteX3" fmla="*/ 975441 w 3000782"/>
              <a:gd name="connsiteY3" fmla="*/ 4115051 h 4120210"/>
              <a:gd name="connsiteX4" fmla="*/ 4613 w 3000782"/>
              <a:gd name="connsiteY4" fmla="*/ 3369998 h 4120210"/>
              <a:gd name="connsiteX5" fmla="*/ 326048 w 3000782"/>
              <a:gd name="connsiteY5" fmla="*/ 0 h 4120210"/>
              <a:gd name="connsiteX0" fmla="*/ 2351276 w 3000782"/>
              <a:gd name="connsiteY0" fmla="*/ 14393 h 4120210"/>
              <a:gd name="connsiteX1" fmla="*/ 2967913 w 3000782"/>
              <a:gd name="connsiteY1" fmla="*/ 285839 h 4120210"/>
              <a:gd name="connsiteX2" fmla="*/ 2849383 w 3000782"/>
              <a:gd name="connsiteY2" fmla="*/ 3200666 h 4120210"/>
              <a:gd name="connsiteX3" fmla="*/ 975441 w 3000782"/>
              <a:gd name="connsiteY3" fmla="*/ 4115051 h 4120210"/>
              <a:gd name="connsiteX4" fmla="*/ 4613 w 3000782"/>
              <a:gd name="connsiteY4" fmla="*/ 3369998 h 4120210"/>
              <a:gd name="connsiteX5" fmla="*/ 326048 w 3000782"/>
              <a:gd name="connsiteY5" fmla="*/ 0 h 4120210"/>
              <a:gd name="connsiteX0" fmla="*/ 2351276 w 2849383"/>
              <a:gd name="connsiteY0" fmla="*/ 14393 h 4120210"/>
              <a:gd name="connsiteX1" fmla="*/ 2347024 w 2849383"/>
              <a:gd name="connsiteY1" fmla="*/ 2049728 h 4120210"/>
              <a:gd name="connsiteX2" fmla="*/ 2849383 w 2849383"/>
              <a:gd name="connsiteY2" fmla="*/ 3200666 h 4120210"/>
              <a:gd name="connsiteX3" fmla="*/ 975441 w 2849383"/>
              <a:gd name="connsiteY3" fmla="*/ 4115051 h 4120210"/>
              <a:gd name="connsiteX4" fmla="*/ 4613 w 2849383"/>
              <a:gd name="connsiteY4" fmla="*/ 3369998 h 4120210"/>
              <a:gd name="connsiteX5" fmla="*/ 326048 w 2849383"/>
              <a:gd name="connsiteY5" fmla="*/ 0 h 4120210"/>
              <a:gd name="connsiteX0" fmla="*/ 2351276 w 2849383"/>
              <a:gd name="connsiteY0" fmla="*/ 14393 h 4120210"/>
              <a:gd name="connsiteX1" fmla="*/ 2347024 w 2849383"/>
              <a:gd name="connsiteY1" fmla="*/ 2049728 h 4120210"/>
              <a:gd name="connsiteX2" fmla="*/ 2849383 w 2849383"/>
              <a:gd name="connsiteY2" fmla="*/ 3200666 h 4120210"/>
              <a:gd name="connsiteX3" fmla="*/ 975441 w 2849383"/>
              <a:gd name="connsiteY3" fmla="*/ 4115051 h 4120210"/>
              <a:gd name="connsiteX4" fmla="*/ 4613 w 2849383"/>
              <a:gd name="connsiteY4" fmla="*/ 3369998 h 4120210"/>
              <a:gd name="connsiteX5" fmla="*/ 326048 w 2849383"/>
              <a:gd name="connsiteY5" fmla="*/ 0 h 4120210"/>
              <a:gd name="connsiteX0" fmla="*/ 2351276 w 2849383"/>
              <a:gd name="connsiteY0" fmla="*/ 14393 h 4120210"/>
              <a:gd name="connsiteX1" fmla="*/ 2347024 w 2849383"/>
              <a:gd name="connsiteY1" fmla="*/ 2049728 h 4120210"/>
              <a:gd name="connsiteX2" fmla="*/ 2849383 w 2849383"/>
              <a:gd name="connsiteY2" fmla="*/ 3200666 h 4120210"/>
              <a:gd name="connsiteX3" fmla="*/ 975441 w 2849383"/>
              <a:gd name="connsiteY3" fmla="*/ 4115051 h 4120210"/>
              <a:gd name="connsiteX4" fmla="*/ 4613 w 2849383"/>
              <a:gd name="connsiteY4" fmla="*/ 3369998 h 4120210"/>
              <a:gd name="connsiteX5" fmla="*/ 326048 w 2849383"/>
              <a:gd name="connsiteY5" fmla="*/ 0 h 4120210"/>
              <a:gd name="connsiteX0" fmla="*/ 2351276 w 2849383"/>
              <a:gd name="connsiteY0" fmla="*/ 14393 h 4120210"/>
              <a:gd name="connsiteX1" fmla="*/ 2354079 w 2849383"/>
              <a:gd name="connsiteY1" fmla="*/ 2818784 h 4120210"/>
              <a:gd name="connsiteX2" fmla="*/ 2849383 w 2849383"/>
              <a:gd name="connsiteY2" fmla="*/ 3200666 h 4120210"/>
              <a:gd name="connsiteX3" fmla="*/ 975441 w 2849383"/>
              <a:gd name="connsiteY3" fmla="*/ 4115051 h 4120210"/>
              <a:gd name="connsiteX4" fmla="*/ 4613 w 2849383"/>
              <a:gd name="connsiteY4" fmla="*/ 3369998 h 4120210"/>
              <a:gd name="connsiteX5" fmla="*/ 326048 w 2849383"/>
              <a:gd name="connsiteY5" fmla="*/ 0 h 4120210"/>
              <a:gd name="connsiteX0" fmla="*/ 2351276 w 2849383"/>
              <a:gd name="connsiteY0" fmla="*/ 14393 h 4120210"/>
              <a:gd name="connsiteX1" fmla="*/ 2354079 w 2849383"/>
              <a:gd name="connsiteY1" fmla="*/ 2818784 h 4120210"/>
              <a:gd name="connsiteX2" fmla="*/ 2849383 w 2849383"/>
              <a:gd name="connsiteY2" fmla="*/ 3200666 h 4120210"/>
              <a:gd name="connsiteX3" fmla="*/ 975441 w 2849383"/>
              <a:gd name="connsiteY3" fmla="*/ 4115051 h 4120210"/>
              <a:gd name="connsiteX4" fmla="*/ 4613 w 2849383"/>
              <a:gd name="connsiteY4" fmla="*/ 3369998 h 4120210"/>
              <a:gd name="connsiteX5" fmla="*/ 326048 w 2849383"/>
              <a:gd name="connsiteY5" fmla="*/ 0 h 4120210"/>
              <a:gd name="connsiteX0" fmla="*/ 2350739 w 2403977"/>
              <a:gd name="connsiteY0" fmla="*/ 14393 h 4121044"/>
              <a:gd name="connsiteX1" fmla="*/ 2353542 w 2403977"/>
              <a:gd name="connsiteY1" fmla="*/ 2818784 h 4121044"/>
              <a:gd name="connsiteX2" fmla="*/ 2354957 w 2403977"/>
              <a:gd name="connsiteY2" fmla="*/ 3687500 h 4121044"/>
              <a:gd name="connsiteX3" fmla="*/ 974904 w 2403977"/>
              <a:gd name="connsiteY3" fmla="*/ 4115051 h 4121044"/>
              <a:gd name="connsiteX4" fmla="*/ 4076 w 2403977"/>
              <a:gd name="connsiteY4" fmla="*/ 3369998 h 4121044"/>
              <a:gd name="connsiteX5" fmla="*/ 325511 w 2403977"/>
              <a:gd name="connsiteY5" fmla="*/ 0 h 4121044"/>
              <a:gd name="connsiteX0" fmla="*/ 2350739 w 2354957"/>
              <a:gd name="connsiteY0" fmla="*/ 14393 h 4121044"/>
              <a:gd name="connsiteX1" fmla="*/ 2353542 w 2354957"/>
              <a:gd name="connsiteY1" fmla="*/ 2818784 h 4121044"/>
              <a:gd name="connsiteX2" fmla="*/ 2354957 w 2354957"/>
              <a:gd name="connsiteY2" fmla="*/ 3687500 h 4121044"/>
              <a:gd name="connsiteX3" fmla="*/ 974904 w 2354957"/>
              <a:gd name="connsiteY3" fmla="*/ 4115051 h 4121044"/>
              <a:gd name="connsiteX4" fmla="*/ 4076 w 2354957"/>
              <a:gd name="connsiteY4" fmla="*/ 3369998 h 4121044"/>
              <a:gd name="connsiteX5" fmla="*/ 325511 w 2354957"/>
              <a:gd name="connsiteY5" fmla="*/ 0 h 4121044"/>
              <a:gd name="connsiteX0" fmla="*/ 2351241 w 2355459"/>
              <a:gd name="connsiteY0" fmla="*/ 14393 h 4175053"/>
              <a:gd name="connsiteX1" fmla="*/ 2354044 w 2355459"/>
              <a:gd name="connsiteY1" fmla="*/ 2818784 h 4175053"/>
              <a:gd name="connsiteX2" fmla="*/ 2355459 w 2355459"/>
              <a:gd name="connsiteY2" fmla="*/ 3687500 h 4175053"/>
              <a:gd name="connsiteX3" fmla="*/ 975406 w 2355459"/>
              <a:gd name="connsiteY3" fmla="*/ 4115051 h 4175053"/>
              <a:gd name="connsiteX4" fmla="*/ 4578 w 2355459"/>
              <a:gd name="connsiteY4" fmla="*/ 3369998 h 4175053"/>
              <a:gd name="connsiteX5" fmla="*/ 326013 w 2355459"/>
              <a:gd name="connsiteY5" fmla="*/ 0 h 4175053"/>
              <a:gd name="connsiteX0" fmla="*/ 2351241 w 2355459"/>
              <a:gd name="connsiteY0" fmla="*/ 14393 h 4175053"/>
              <a:gd name="connsiteX1" fmla="*/ 2354044 w 2355459"/>
              <a:gd name="connsiteY1" fmla="*/ 2818784 h 4175053"/>
              <a:gd name="connsiteX2" fmla="*/ 2355459 w 2355459"/>
              <a:gd name="connsiteY2" fmla="*/ 3687500 h 4175053"/>
              <a:gd name="connsiteX3" fmla="*/ 975406 w 2355459"/>
              <a:gd name="connsiteY3" fmla="*/ 4115051 h 4175053"/>
              <a:gd name="connsiteX4" fmla="*/ 4578 w 2355459"/>
              <a:gd name="connsiteY4" fmla="*/ 3369998 h 4175053"/>
              <a:gd name="connsiteX5" fmla="*/ 326013 w 2355459"/>
              <a:gd name="connsiteY5" fmla="*/ 0 h 4175053"/>
              <a:gd name="connsiteX0" fmla="*/ 2352155 w 2356373"/>
              <a:gd name="connsiteY0" fmla="*/ 14393 h 4209791"/>
              <a:gd name="connsiteX1" fmla="*/ 2354958 w 2356373"/>
              <a:gd name="connsiteY1" fmla="*/ 2818784 h 4209791"/>
              <a:gd name="connsiteX2" fmla="*/ 2356373 w 2356373"/>
              <a:gd name="connsiteY2" fmla="*/ 3687500 h 4209791"/>
              <a:gd name="connsiteX3" fmla="*/ 976320 w 2356373"/>
              <a:gd name="connsiteY3" fmla="*/ 4115051 h 4209791"/>
              <a:gd name="connsiteX4" fmla="*/ 5492 w 2356373"/>
              <a:gd name="connsiteY4" fmla="*/ 3369998 h 4209791"/>
              <a:gd name="connsiteX5" fmla="*/ 326927 w 2356373"/>
              <a:gd name="connsiteY5" fmla="*/ 0 h 4209791"/>
              <a:gd name="connsiteX0" fmla="*/ 2347276 w 2351494"/>
              <a:gd name="connsiteY0" fmla="*/ 14393 h 4207944"/>
              <a:gd name="connsiteX1" fmla="*/ 2350079 w 2351494"/>
              <a:gd name="connsiteY1" fmla="*/ 2818784 h 4207944"/>
              <a:gd name="connsiteX2" fmla="*/ 2351494 w 2351494"/>
              <a:gd name="connsiteY2" fmla="*/ 3687500 h 4207944"/>
              <a:gd name="connsiteX3" fmla="*/ 971441 w 2351494"/>
              <a:gd name="connsiteY3" fmla="*/ 4115051 h 4207944"/>
              <a:gd name="connsiteX4" fmla="*/ 613 w 2351494"/>
              <a:gd name="connsiteY4" fmla="*/ 3369998 h 4207944"/>
              <a:gd name="connsiteX5" fmla="*/ 322048 w 2351494"/>
              <a:gd name="connsiteY5" fmla="*/ 0 h 4207944"/>
              <a:gd name="connsiteX0" fmla="*/ 2352155 w 2356373"/>
              <a:gd name="connsiteY0" fmla="*/ 14393 h 4210735"/>
              <a:gd name="connsiteX1" fmla="*/ 2354958 w 2356373"/>
              <a:gd name="connsiteY1" fmla="*/ 2818784 h 4210735"/>
              <a:gd name="connsiteX2" fmla="*/ 2356373 w 2356373"/>
              <a:gd name="connsiteY2" fmla="*/ 3687500 h 4210735"/>
              <a:gd name="connsiteX3" fmla="*/ 976320 w 2356373"/>
              <a:gd name="connsiteY3" fmla="*/ 4115051 h 4210735"/>
              <a:gd name="connsiteX4" fmla="*/ 5492 w 2356373"/>
              <a:gd name="connsiteY4" fmla="*/ 3369998 h 4210735"/>
              <a:gd name="connsiteX5" fmla="*/ 326927 w 2356373"/>
              <a:gd name="connsiteY5" fmla="*/ 0 h 4210735"/>
              <a:gd name="connsiteX0" fmla="*/ 2350087 w 2354305"/>
              <a:gd name="connsiteY0" fmla="*/ 14393 h 4194225"/>
              <a:gd name="connsiteX1" fmla="*/ 2352890 w 2354305"/>
              <a:gd name="connsiteY1" fmla="*/ 2818784 h 4194225"/>
              <a:gd name="connsiteX2" fmla="*/ 2354305 w 2354305"/>
              <a:gd name="connsiteY2" fmla="*/ 3687500 h 4194225"/>
              <a:gd name="connsiteX3" fmla="*/ 974252 w 2354305"/>
              <a:gd name="connsiteY3" fmla="*/ 4115051 h 4194225"/>
              <a:gd name="connsiteX4" fmla="*/ 3424 w 2354305"/>
              <a:gd name="connsiteY4" fmla="*/ 3369998 h 4194225"/>
              <a:gd name="connsiteX5" fmla="*/ 324859 w 2354305"/>
              <a:gd name="connsiteY5" fmla="*/ 0 h 4194225"/>
              <a:gd name="connsiteX0" fmla="*/ 2350457 w 2354675"/>
              <a:gd name="connsiteY0" fmla="*/ 14393 h 4172684"/>
              <a:gd name="connsiteX1" fmla="*/ 2353260 w 2354675"/>
              <a:gd name="connsiteY1" fmla="*/ 2818784 h 4172684"/>
              <a:gd name="connsiteX2" fmla="*/ 2354675 w 2354675"/>
              <a:gd name="connsiteY2" fmla="*/ 3687500 h 4172684"/>
              <a:gd name="connsiteX3" fmla="*/ 974622 w 2354675"/>
              <a:gd name="connsiteY3" fmla="*/ 4115051 h 4172684"/>
              <a:gd name="connsiteX4" fmla="*/ 3794 w 2354675"/>
              <a:gd name="connsiteY4" fmla="*/ 3369998 h 4172684"/>
              <a:gd name="connsiteX5" fmla="*/ 325229 w 2354675"/>
              <a:gd name="connsiteY5" fmla="*/ 0 h 4172684"/>
              <a:gd name="connsiteX0" fmla="*/ 2353021 w 2357239"/>
              <a:gd name="connsiteY0" fmla="*/ 14393 h 4210901"/>
              <a:gd name="connsiteX1" fmla="*/ 2355824 w 2357239"/>
              <a:gd name="connsiteY1" fmla="*/ 2818784 h 4210901"/>
              <a:gd name="connsiteX2" fmla="*/ 2357239 w 2357239"/>
              <a:gd name="connsiteY2" fmla="*/ 3687500 h 4210901"/>
              <a:gd name="connsiteX3" fmla="*/ 977186 w 2357239"/>
              <a:gd name="connsiteY3" fmla="*/ 4115051 h 4210901"/>
              <a:gd name="connsiteX4" fmla="*/ 6358 w 2357239"/>
              <a:gd name="connsiteY4" fmla="*/ 3369998 h 4210901"/>
              <a:gd name="connsiteX5" fmla="*/ 327793 w 2357239"/>
              <a:gd name="connsiteY5" fmla="*/ 0 h 4210901"/>
              <a:gd name="connsiteX0" fmla="*/ 2353021 w 2357239"/>
              <a:gd name="connsiteY0" fmla="*/ 14393 h 4210901"/>
              <a:gd name="connsiteX1" fmla="*/ 2355824 w 2357239"/>
              <a:gd name="connsiteY1" fmla="*/ 2818784 h 4210901"/>
              <a:gd name="connsiteX2" fmla="*/ 2357239 w 2357239"/>
              <a:gd name="connsiteY2" fmla="*/ 3687500 h 4210901"/>
              <a:gd name="connsiteX3" fmla="*/ 977186 w 2357239"/>
              <a:gd name="connsiteY3" fmla="*/ 4115051 h 4210901"/>
              <a:gd name="connsiteX4" fmla="*/ 6358 w 2357239"/>
              <a:gd name="connsiteY4" fmla="*/ 3369998 h 4210901"/>
              <a:gd name="connsiteX5" fmla="*/ 327793 w 2357239"/>
              <a:gd name="connsiteY5" fmla="*/ 0 h 4210901"/>
              <a:gd name="connsiteX0" fmla="*/ 2353021 w 2357239"/>
              <a:gd name="connsiteY0" fmla="*/ 14393 h 4210901"/>
              <a:gd name="connsiteX1" fmla="*/ 2355824 w 2357239"/>
              <a:gd name="connsiteY1" fmla="*/ 2818784 h 4210901"/>
              <a:gd name="connsiteX2" fmla="*/ 2357239 w 2357239"/>
              <a:gd name="connsiteY2" fmla="*/ 3687500 h 4210901"/>
              <a:gd name="connsiteX3" fmla="*/ 977186 w 2357239"/>
              <a:gd name="connsiteY3" fmla="*/ 4115051 h 4210901"/>
              <a:gd name="connsiteX4" fmla="*/ 6358 w 2357239"/>
              <a:gd name="connsiteY4" fmla="*/ 3369998 h 4210901"/>
              <a:gd name="connsiteX5" fmla="*/ 327793 w 2357239"/>
              <a:gd name="connsiteY5" fmla="*/ 0 h 4210901"/>
              <a:gd name="connsiteX6" fmla="*/ 2353021 w 2357239"/>
              <a:gd name="connsiteY6" fmla="*/ 14393 h 4210901"/>
              <a:gd name="connsiteX0" fmla="*/ 2353021 w 2363515"/>
              <a:gd name="connsiteY0" fmla="*/ 14393 h 4210901"/>
              <a:gd name="connsiteX1" fmla="*/ 2355824 w 2363515"/>
              <a:gd name="connsiteY1" fmla="*/ 2818784 h 4210901"/>
              <a:gd name="connsiteX2" fmla="*/ 2357239 w 2363515"/>
              <a:gd name="connsiteY2" fmla="*/ 3687500 h 4210901"/>
              <a:gd name="connsiteX3" fmla="*/ 977186 w 2363515"/>
              <a:gd name="connsiteY3" fmla="*/ 4115051 h 4210901"/>
              <a:gd name="connsiteX4" fmla="*/ 6358 w 2363515"/>
              <a:gd name="connsiteY4" fmla="*/ 3369998 h 4210901"/>
              <a:gd name="connsiteX5" fmla="*/ 327793 w 2363515"/>
              <a:gd name="connsiteY5" fmla="*/ 0 h 4210901"/>
              <a:gd name="connsiteX6" fmla="*/ 2353021 w 2363515"/>
              <a:gd name="connsiteY6" fmla="*/ 14393 h 4210901"/>
              <a:gd name="connsiteX0" fmla="*/ 2353021 w 2357239"/>
              <a:gd name="connsiteY0" fmla="*/ 14393 h 4210901"/>
              <a:gd name="connsiteX1" fmla="*/ 2355824 w 2357239"/>
              <a:gd name="connsiteY1" fmla="*/ 2818784 h 4210901"/>
              <a:gd name="connsiteX2" fmla="*/ 2357239 w 2357239"/>
              <a:gd name="connsiteY2" fmla="*/ 3687500 h 4210901"/>
              <a:gd name="connsiteX3" fmla="*/ 977186 w 2357239"/>
              <a:gd name="connsiteY3" fmla="*/ 4115051 h 4210901"/>
              <a:gd name="connsiteX4" fmla="*/ 6358 w 2357239"/>
              <a:gd name="connsiteY4" fmla="*/ 3369998 h 4210901"/>
              <a:gd name="connsiteX5" fmla="*/ 327793 w 2357239"/>
              <a:gd name="connsiteY5" fmla="*/ 0 h 4210901"/>
              <a:gd name="connsiteX6" fmla="*/ 2353021 w 2357239"/>
              <a:gd name="connsiteY6" fmla="*/ 14393 h 4210901"/>
              <a:gd name="connsiteX0" fmla="*/ 2353021 w 2357239"/>
              <a:gd name="connsiteY0" fmla="*/ 14393 h 4210901"/>
              <a:gd name="connsiteX1" fmla="*/ 2355824 w 2357239"/>
              <a:gd name="connsiteY1" fmla="*/ 2818784 h 4210901"/>
              <a:gd name="connsiteX2" fmla="*/ 2357239 w 2357239"/>
              <a:gd name="connsiteY2" fmla="*/ 3687500 h 4210901"/>
              <a:gd name="connsiteX3" fmla="*/ 977186 w 2357239"/>
              <a:gd name="connsiteY3" fmla="*/ 4115051 h 4210901"/>
              <a:gd name="connsiteX4" fmla="*/ 6358 w 2357239"/>
              <a:gd name="connsiteY4" fmla="*/ 3369998 h 4210901"/>
              <a:gd name="connsiteX5" fmla="*/ 327793 w 2357239"/>
              <a:gd name="connsiteY5" fmla="*/ 0 h 4210901"/>
              <a:gd name="connsiteX6" fmla="*/ 2353021 w 2357239"/>
              <a:gd name="connsiteY6" fmla="*/ 14393 h 4210901"/>
              <a:gd name="connsiteX0" fmla="*/ 2353289 w 2357507"/>
              <a:gd name="connsiteY0" fmla="*/ 14393 h 4198951"/>
              <a:gd name="connsiteX1" fmla="*/ 2356092 w 2357507"/>
              <a:gd name="connsiteY1" fmla="*/ 2818784 h 4198951"/>
              <a:gd name="connsiteX2" fmla="*/ 2357507 w 2357507"/>
              <a:gd name="connsiteY2" fmla="*/ 3687500 h 4198951"/>
              <a:gd name="connsiteX3" fmla="*/ 977454 w 2357507"/>
              <a:gd name="connsiteY3" fmla="*/ 4115051 h 4198951"/>
              <a:gd name="connsiteX4" fmla="*/ 6626 w 2357507"/>
              <a:gd name="connsiteY4" fmla="*/ 3369998 h 4198951"/>
              <a:gd name="connsiteX5" fmla="*/ 328061 w 2357507"/>
              <a:gd name="connsiteY5" fmla="*/ 0 h 4198951"/>
              <a:gd name="connsiteX6" fmla="*/ 2353289 w 2357507"/>
              <a:gd name="connsiteY6" fmla="*/ 14393 h 4198951"/>
              <a:gd name="connsiteX0" fmla="*/ 2369216 w 2373434"/>
              <a:gd name="connsiteY0" fmla="*/ 14393 h 4185600"/>
              <a:gd name="connsiteX1" fmla="*/ 2372019 w 2373434"/>
              <a:gd name="connsiteY1" fmla="*/ 2818784 h 4185600"/>
              <a:gd name="connsiteX2" fmla="*/ 2373434 w 2373434"/>
              <a:gd name="connsiteY2" fmla="*/ 3687500 h 4185600"/>
              <a:gd name="connsiteX3" fmla="*/ 981286 w 2373434"/>
              <a:gd name="connsiteY3" fmla="*/ 4084813 h 4185600"/>
              <a:gd name="connsiteX4" fmla="*/ 22553 w 2373434"/>
              <a:gd name="connsiteY4" fmla="*/ 3369998 h 4185600"/>
              <a:gd name="connsiteX5" fmla="*/ 343988 w 2373434"/>
              <a:gd name="connsiteY5" fmla="*/ 0 h 4185600"/>
              <a:gd name="connsiteX6" fmla="*/ 2369216 w 2373434"/>
              <a:gd name="connsiteY6" fmla="*/ 14393 h 4185600"/>
              <a:gd name="connsiteX0" fmla="*/ 2369216 w 2373434"/>
              <a:gd name="connsiteY0" fmla="*/ 14393 h 4172952"/>
              <a:gd name="connsiteX1" fmla="*/ 2372019 w 2373434"/>
              <a:gd name="connsiteY1" fmla="*/ 2818784 h 4172952"/>
              <a:gd name="connsiteX2" fmla="*/ 2373434 w 2373434"/>
              <a:gd name="connsiteY2" fmla="*/ 3687500 h 4172952"/>
              <a:gd name="connsiteX3" fmla="*/ 981286 w 2373434"/>
              <a:gd name="connsiteY3" fmla="*/ 4084813 h 4172952"/>
              <a:gd name="connsiteX4" fmla="*/ 22553 w 2373434"/>
              <a:gd name="connsiteY4" fmla="*/ 3369998 h 4172952"/>
              <a:gd name="connsiteX5" fmla="*/ 343988 w 2373434"/>
              <a:gd name="connsiteY5" fmla="*/ 0 h 4172952"/>
              <a:gd name="connsiteX6" fmla="*/ 2369216 w 2373434"/>
              <a:gd name="connsiteY6" fmla="*/ 14393 h 4172952"/>
              <a:gd name="connsiteX0" fmla="*/ 2383619 w 2387837"/>
              <a:gd name="connsiteY0" fmla="*/ 14393 h 4184259"/>
              <a:gd name="connsiteX1" fmla="*/ 2386422 w 2387837"/>
              <a:gd name="connsiteY1" fmla="*/ 2818784 h 4184259"/>
              <a:gd name="connsiteX2" fmla="*/ 2387837 w 2387837"/>
              <a:gd name="connsiteY2" fmla="*/ 3687500 h 4184259"/>
              <a:gd name="connsiteX3" fmla="*/ 995689 w 2387837"/>
              <a:gd name="connsiteY3" fmla="*/ 4084813 h 4184259"/>
              <a:gd name="connsiteX4" fmla="*/ 36956 w 2387837"/>
              <a:gd name="connsiteY4" fmla="*/ 3369998 h 4184259"/>
              <a:gd name="connsiteX5" fmla="*/ 358391 w 2387837"/>
              <a:gd name="connsiteY5" fmla="*/ 0 h 4184259"/>
              <a:gd name="connsiteX6" fmla="*/ 2383619 w 2387837"/>
              <a:gd name="connsiteY6" fmla="*/ 14393 h 4184259"/>
              <a:gd name="connsiteX0" fmla="*/ 2356859 w 2361077"/>
              <a:gd name="connsiteY0" fmla="*/ 14393 h 4192191"/>
              <a:gd name="connsiteX1" fmla="*/ 2359662 w 2361077"/>
              <a:gd name="connsiteY1" fmla="*/ 2818784 h 4192191"/>
              <a:gd name="connsiteX2" fmla="*/ 2361077 w 2361077"/>
              <a:gd name="connsiteY2" fmla="*/ 3687500 h 4192191"/>
              <a:gd name="connsiteX3" fmla="*/ 968929 w 2361077"/>
              <a:gd name="connsiteY3" fmla="*/ 4084813 h 4192191"/>
              <a:gd name="connsiteX4" fmla="*/ 10196 w 2361077"/>
              <a:gd name="connsiteY4" fmla="*/ 3369998 h 4192191"/>
              <a:gd name="connsiteX5" fmla="*/ 331631 w 2361077"/>
              <a:gd name="connsiteY5" fmla="*/ 0 h 4192191"/>
              <a:gd name="connsiteX6" fmla="*/ 2356859 w 2361077"/>
              <a:gd name="connsiteY6" fmla="*/ 14393 h 4192191"/>
              <a:gd name="connsiteX0" fmla="*/ 2353737 w 2357955"/>
              <a:gd name="connsiteY0" fmla="*/ 14393 h 4142892"/>
              <a:gd name="connsiteX1" fmla="*/ 2356540 w 2357955"/>
              <a:gd name="connsiteY1" fmla="*/ 2818784 h 4142892"/>
              <a:gd name="connsiteX2" fmla="*/ 2357955 w 2357955"/>
              <a:gd name="connsiteY2" fmla="*/ 3687500 h 4142892"/>
              <a:gd name="connsiteX3" fmla="*/ 965807 w 2357955"/>
              <a:gd name="connsiteY3" fmla="*/ 4084813 h 4142892"/>
              <a:gd name="connsiteX4" fmla="*/ 7074 w 2357955"/>
              <a:gd name="connsiteY4" fmla="*/ 3369998 h 4142892"/>
              <a:gd name="connsiteX5" fmla="*/ 328509 w 2357955"/>
              <a:gd name="connsiteY5" fmla="*/ 0 h 4142892"/>
              <a:gd name="connsiteX6" fmla="*/ 2353737 w 2357955"/>
              <a:gd name="connsiteY6" fmla="*/ 14393 h 4142892"/>
              <a:gd name="connsiteX0" fmla="*/ 2353737 w 2357955"/>
              <a:gd name="connsiteY0" fmla="*/ 14393 h 4149182"/>
              <a:gd name="connsiteX1" fmla="*/ 2356540 w 2357955"/>
              <a:gd name="connsiteY1" fmla="*/ 2818784 h 4149182"/>
              <a:gd name="connsiteX2" fmla="*/ 2357955 w 2357955"/>
              <a:gd name="connsiteY2" fmla="*/ 3687500 h 4149182"/>
              <a:gd name="connsiteX3" fmla="*/ 965807 w 2357955"/>
              <a:gd name="connsiteY3" fmla="*/ 4084813 h 4149182"/>
              <a:gd name="connsiteX4" fmla="*/ 7074 w 2357955"/>
              <a:gd name="connsiteY4" fmla="*/ 3369998 h 4149182"/>
              <a:gd name="connsiteX5" fmla="*/ 328509 w 2357955"/>
              <a:gd name="connsiteY5" fmla="*/ 0 h 4149182"/>
              <a:gd name="connsiteX6" fmla="*/ 2353737 w 2357955"/>
              <a:gd name="connsiteY6" fmla="*/ 14393 h 414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7955" h="4149182">
                <a:moveTo>
                  <a:pt x="2353737" y="14393"/>
                </a:moveTo>
                <a:cubicBezTo>
                  <a:pt x="2351380" y="1040828"/>
                  <a:pt x="2360541" y="2096063"/>
                  <a:pt x="2356540" y="2818784"/>
                </a:cubicBezTo>
                <a:cubicBezTo>
                  <a:pt x="2359594" y="3054672"/>
                  <a:pt x="2353216" y="3342943"/>
                  <a:pt x="2357955" y="3687500"/>
                </a:cubicBezTo>
                <a:cubicBezTo>
                  <a:pt x="2082488" y="3796200"/>
                  <a:pt x="1817240" y="3820232"/>
                  <a:pt x="965807" y="4084813"/>
                </a:cubicBezTo>
                <a:cubicBezTo>
                  <a:pt x="114374" y="4349394"/>
                  <a:pt x="-37900" y="3736323"/>
                  <a:pt x="7074" y="3369998"/>
                </a:cubicBezTo>
                <a:cubicBezTo>
                  <a:pt x="52048" y="3003673"/>
                  <a:pt x="197093" y="1175180"/>
                  <a:pt x="328509" y="0"/>
                </a:cubicBezTo>
                <a:lnTo>
                  <a:pt x="2353737" y="1439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vert="horz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Right Click to</a:t>
            </a:r>
            <a:br>
              <a:rPr lang="en-US" dirty="0" smtClean="0"/>
            </a:br>
            <a:r>
              <a:rPr lang="en-US" dirty="0" smtClean="0"/>
              <a:t>insert picture</a:t>
            </a:r>
          </a:p>
        </p:txBody>
      </p:sp>
      <p:sp>
        <p:nvSpPr>
          <p:cNvPr id="8" name="Picture Placeholder 22"/>
          <p:cNvSpPr>
            <a:spLocks noGrp="1"/>
          </p:cNvSpPr>
          <p:nvPr>
            <p:ph type="pic" sz="quarter" idx="12" hasCustomPrompt="1"/>
          </p:nvPr>
        </p:nvSpPr>
        <p:spPr>
          <a:xfrm>
            <a:off x="426064" y="1"/>
            <a:ext cx="3244645" cy="1179870"/>
          </a:xfrm>
          <a:custGeom>
            <a:avLst/>
            <a:gdLst>
              <a:gd name="connsiteX0" fmla="*/ 0 w 914400"/>
              <a:gd name="connsiteY0" fmla="*/ 457200 h 914400"/>
              <a:gd name="connsiteX1" fmla="*/ 457200 w 914400"/>
              <a:gd name="connsiteY1" fmla="*/ 0 h 914400"/>
              <a:gd name="connsiteX2" fmla="*/ 914400 w 914400"/>
              <a:gd name="connsiteY2" fmla="*/ 457200 h 914400"/>
              <a:gd name="connsiteX3" fmla="*/ 457200 w 914400"/>
              <a:gd name="connsiteY3" fmla="*/ 914400 h 914400"/>
              <a:gd name="connsiteX4" fmla="*/ 0 w 914400"/>
              <a:gd name="connsiteY4" fmla="*/ 457200 h 914400"/>
              <a:gd name="connsiteX0" fmla="*/ 0 w 918252"/>
              <a:gd name="connsiteY0" fmla="*/ 490524 h 947724"/>
              <a:gd name="connsiteX1" fmla="*/ 457200 w 918252"/>
              <a:gd name="connsiteY1" fmla="*/ 33324 h 947724"/>
              <a:gd name="connsiteX2" fmla="*/ 664860 w 918252"/>
              <a:gd name="connsiteY2" fmla="*/ 85862 h 947724"/>
              <a:gd name="connsiteX3" fmla="*/ 914400 w 918252"/>
              <a:gd name="connsiteY3" fmla="*/ 490524 h 947724"/>
              <a:gd name="connsiteX4" fmla="*/ 457200 w 918252"/>
              <a:gd name="connsiteY4" fmla="*/ 947724 h 947724"/>
              <a:gd name="connsiteX5" fmla="*/ 0 w 918252"/>
              <a:gd name="connsiteY5" fmla="*/ 490524 h 947724"/>
              <a:gd name="connsiteX0" fmla="*/ 0 w 914400"/>
              <a:gd name="connsiteY0" fmla="*/ 457200 h 914400"/>
              <a:gd name="connsiteX1" fmla="*/ 457200 w 914400"/>
              <a:gd name="connsiteY1" fmla="*/ 0 h 914400"/>
              <a:gd name="connsiteX2" fmla="*/ 914400 w 914400"/>
              <a:gd name="connsiteY2" fmla="*/ 457200 h 914400"/>
              <a:gd name="connsiteX3" fmla="*/ 457200 w 914400"/>
              <a:gd name="connsiteY3" fmla="*/ 914400 h 914400"/>
              <a:gd name="connsiteX4" fmla="*/ 0 w 914400"/>
              <a:gd name="connsiteY4" fmla="*/ 457200 h 914400"/>
              <a:gd name="connsiteX0" fmla="*/ 0 w 926789"/>
              <a:gd name="connsiteY0" fmla="*/ 463409 h 920609"/>
              <a:gd name="connsiteX1" fmla="*/ 457200 w 926789"/>
              <a:gd name="connsiteY1" fmla="*/ 6209 h 920609"/>
              <a:gd name="connsiteX2" fmla="*/ 767670 w 926789"/>
              <a:gd name="connsiteY2" fmla="*/ 215985 h 920609"/>
              <a:gd name="connsiteX3" fmla="*/ 914400 w 926789"/>
              <a:gd name="connsiteY3" fmla="*/ 463409 h 920609"/>
              <a:gd name="connsiteX4" fmla="*/ 457200 w 926789"/>
              <a:gd name="connsiteY4" fmla="*/ 920609 h 920609"/>
              <a:gd name="connsiteX5" fmla="*/ 0 w 926789"/>
              <a:gd name="connsiteY5" fmla="*/ 463409 h 920609"/>
              <a:gd name="connsiteX0" fmla="*/ 0 w 928795"/>
              <a:gd name="connsiteY0" fmla="*/ 463409 h 920609"/>
              <a:gd name="connsiteX1" fmla="*/ 457200 w 928795"/>
              <a:gd name="connsiteY1" fmla="*/ 6209 h 920609"/>
              <a:gd name="connsiteX2" fmla="*/ 767670 w 928795"/>
              <a:gd name="connsiteY2" fmla="*/ 215985 h 920609"/>
              <a:gd name="connsiteX3" fmla="*/ 810003 w 928795"/>
              <a:gd name="connsiteY3" fmla="*/ 240177 h 920609"/>
              <a:gd name="connsiteX4" fmla="*/ 914400 w 928795"/>
              <a:gd name="connsiteY4" fmla="*/ 463409 h 920609"/>
              <a:gd name="connsiteX5" fmla="*/ 457200 w 928795"/>
              <a:gd name="connsiteY5" fmla="*/ 920609 h 920609"/>
              <a:gd name="connsiteX6" fmla="*/ 0 w 928795"/>
              <a:gd name="connsiteY6" fmla="*/ 463409 h 920609"/>
              <a:gd name="connsiteX0" fmla="*/ 810003 w 928795"/>
              <a:gd name="connsiteY0" fmla="*/ 240177 h 920609"/>
              <a:gd name="connsiteX1" fmla="*/ 914400 w 928795"/>
              <a:gd name="connsiteY1" fmla="*/ 463409 h 920609"/>
              <a:gd name="connsiteX2" fmla="*/ 457200 w 928795"/>
              <a:gd name="connsiteY2" fmla="*/ 920609 h 920609"/>
              <a:gd name="connsiteX3" fmla="*/ 0 w 928795"/>
              <a:gd name="connsiteY3" fmla="*/ 463409 h 920609"/>
              <a:gd name="connsiteX4" fmla="*/ 457200 w 928795"/>
              <a:gd name="connsiteY4" fmla="*/ 6209 h 920609"/>
              <a:gd name="connsiteX5" fmla="*/ 767670 w 928795"/>
              <a:gd name="connsiteY5" fmla="*/ 215985 h 920609"/>
              <a:gd name="connsiteX6" fmla="*/ 901443 w 928795"/>
              <a:gd name="connsiteY6" fmla="*/ 331617 h 920609"/>
              <a:gd name="connsiteX0" fmla="*/ 1553860 w 1554581"/>
              <a:gd name="connsiteY0" fmla="*/ 52701 h 920609"/>
              <a:gd name="connsiteX1" fmla="*/ 914400 w 1554581"/>
              <a:gd name="connsiteY1" fmla="*/ 463409 h 920609"/>
              <a:gd name="connsiteX2" fmla="*/ 457200 w 1554581"/>
              <a:gd name="connsiteY2" fmla="*/ 920609 h 920609"/>
              <a:gd name="connsiteX3" fmla="*/ 0 w 1554581"/>
              <a:gd name="connsiteY3" fmla="*/ 463409 h 920609"/>
              <a:gd name="connsiteX4" fmla="*/ 457200 w 1554581"/>
              <a:gd name="connsiteY4" fmla="*/ 6209 h 920609"/>
              <a:gd name="connsiteX5" fmla="*/ 767670 w 1554581"/>
              <a:gd name="connsiteY5" fmla="*/ 215985 h 920609"/>
              <a:gd name="connsiteX6" fmla="*/ 901443 w 1554581"/>
              <a:gd name="connsiteY6" fmla="*/ 331617 h 920609"/>
              <a:gd name="connsiteX0" fmla="*/ 1553860 w 1554581"/>
              <a:gd name="connsiteY0" fmla="*/ 458674 h 1326582"/>
              <a:gd name="connsiteX1" fmla="*/ 914400 w 1554581"/>
              <a:gd name="connsiteY1" fmla="*/ 869382 h 1326582"/>
              <a:gd name="connsiteX2" fmla="*/ 457200 w 1554581"/>
              <a:gd name="connsiteY2" fmla="*/ 1326582 h 1326582"/>
              <a:gd name="connsiteX3" fmla="*/ 0 w 1554581"/>
              <a:gd name="connsiteY3" fmla="*/ 869382 h 1326582"/>
              <a:gd name="connsiteX4" fmla="*/ 457200 w 1554581"/>
              <a:gd name="connsiteY4" fmla="*/ 412182 h 1326582"/>
              <a:gd name="connsiteX5" fmla="*/ 1003527 w 1554581"/>
              <a:gd name="connsiteY5" fmla="*/ 11149 h 1326582"/>
              <a:gd name="connsiteX6" fmla="*/ 901443 w 1554581"/>
              <a:gd name="connsiteY6" fmla="*/ 737590 h 1326582"/>
              <a:gd name="connsiteX0" fmla="*/ 1553860 w 1554581"/>
              <a:gd name="connsiteY0" fmla="*/ 458674 h 1326582"/>
              <a:gd name="connsiteX1" fmla="*/ 914400 w 1554581"/>
              <a:gd name="connsiteY1" fmla="*/ 869382 h 1326582"/>
              <a:gd name="connsiteX2" fmla="*/ 457200 w 1554581"/>
              <a:gd name="connsiteY2" fmla="*/ 1326582 h 1326582"/>
              <a:gd name="connsiteX3" fmla="*/ 0 w 1554581"/>
              <a:gd name="connsiteY3" fmla="*/ 869382 h 1326582"/>
              <a:gd name="connsiteX4" fmla="*/ 457200 w 1554581"/>
              <a:gd name="connsiteY4" fmla="*/ 412182 h 1326582"/>
              <a:gd name="connsiteX5" fmla="*/ 1003527 w 1554581"/>
              <a:gd name="connsiteY5" fmla="*/ 11149 h 1326582"/>
              <a:gd name="connsiteX6" fmla="*/ 1270348 w 1554581"/>
              <a:gd name="connsiteY6" fmla="*/ 265875 h 1326582"/>
              <a:gd name="connsiteX0" fmla="*/ 2924501 w 2924726"/>
              <a:gd name="connsiteY0" fmla="*/ 3391 h 1326582"/>
              <a:gd name="connsiteX1" fmla="*/ 914400 w 2924726"/>
              <a:gd name="connsiteY1" fmla="*/ 869382 h 1326582"/>
              <a:gd name="connsiteX2" fmla="*/ 457200 w 2924726"/>
              <a:gd name="connsiteY2" fmla="*/ 1326582 h 1326582"/>
              <a:gd name="connsiteX3" fmla="*/ 0 w 2924726"/>
              <a:gd name="connsiteY3" fmla="*/ 869382 h 1326582"/>
              <a:gd name="connsiteX4" fmla="*/ 457200 w 2924726"/>
              <a:gd name="connsiteY4" fmla="*/ 412182 h 1326582"/>
              <a:gd name="connsiteX5" fmla="*/ 1003527 w 2924726"/>
              <a:gd name="connsiteY5" fmla="*/ 11149 h 1326582"/>
              <a:gd name="connsiteX6" fmla="*/ 1270348 w 2924726"/>
              <a:gd name="connsiteY6" fmla="*/ 265875 h 1326582"/>
              <a:gd name="connsiteX0" fmla="*/ 2924501 w 2924880"/>
              <a:gd name="connsiteY0" fmla="*/ 3391 h 1329109"/>
              <a:gd name="connsiteX1" fmla="*/ 1724325 w 2924880"/>
              <a:gd name="connsiteY1" fmla="*/ 692061 h 1329109"/>
              <a:gd name="connsiteX2" fmla="*/ 457200 w 2924880"/>
              <a:gd name="connsiteY2" fmla="*/ 1326582 h 1329109"/>
              <a:gd name="connsiteX3" fmla="*/ 0 w 2924880"/>
              <a:gd name="connsiteY3" fmla="*/ 869382 h 1329109"/>
              <a:gd name="connsiteX4" fmla="*/ 457200 w 2924880"/>
              <a:gd name="connsiteY4" fmla="*/ 412182 h 1329109"/>
              <a:gd name="connsiteX5" fmla="*/ 1003527 w 2924880"/>
              <a:gd name="connsiteY5" fmla="*/ 11149 h 1329109"/>
              <a:gd name="connsiteX6" fmla="*/ 1270348 w 2924880"/>
              <a:gd name="connsiteY6" fmla="*/ 265875 h 1329109"/>
              <a:gd name="connsiteX0" fmla="*/ 2924501 w 2924944"/>
              <a:gd name="connsiteY0" fmla="*/ 3391 h 1329109"/>
              <a:gd name="connsiteX1" fmla="*/ 1724325 w 2924944"/>
              <a:gd name="connsiteY1" fmla="*/ 692061 h 1329109"/>
              <a:gd name="connsiteX2" fmla="*/ 457200 w 2924944"/>
              <a:gd name="connsiteY2" fmla="*/ 1326582 h 1329109"/>
              <a:gd name="connsiteX3" fmla="*/ 0 w 2924944"/>
              <a:gd name="connsiteY3" fmla="*/ 869382 h 1329109"/>
              <a:gd name="connsiteX4" fmla="*/ 457200 w 2924944"/>
              <a:gd name="connsiteY4" fmla="*/ 412182 h 1329109"/>
              <a:gd name="connsiteX5" fmla="*/ 1003527 w 2924944"/>
              <a:gd name="connsiteY5" fmla="*/ 11149 h 1329109"/>
              <a:gd name="connsiteX6" fmla="*/ 1270348 w 2924944"/>
              <a:gd name="connsiteY6" fmla="*/ 265875 h 1329109"/>
              <a:gd name="connsiteX0" fmla="*/ 2924501 w 2924942"/>
              <a:gd name="connsiteY0" fmla="*/ 3391 h 1329618"/>
              <a:gd name="connsiteX1" fmla="*/ 1719533 w 2924942"/>
              <a:gd name="connsiteY1" fmla="*/ 672891 h 1329618"/>
              <a:gd name="connsiteX2" fmla="*/ 457200 w 2924942"/>
              <a:gd name="connsiteY2" fmla="*/ 1326582 h 1329618"/>
              <a:gd name="connsiteX3" fmla="*/ 0 w 2924942"/>
              <a:gd name="connsiteY3" fmla="*/ 869382 h 1329618"/>
              <a:gd name="connsiteX4" fmla="*/ 457200 w 2924942"/>
              <a:gd name="connsiteY4" fmla="*/ 412182 h 1329618"/>
              <a:gd name="connsiteX5" fmla="*/ 1003527 w 2924942"/>
              <a:gd name="connsiteY5" fmla="*/ 11149 h 1329618"/>
              <a:gd name="connsiteX6" fmla="*/ 1270348 w 2924942"/>
              <a:gd name="connsiteY6" fmla="*/ 265875 h 1329618"/>
              <a:gd name="connsiteX0" fmla="*/ 2924501 w 2924501"/>
              <a:gd name="connsiteY0" fmla="*/ 3391 h 1329618"/>
              <a:gd name="connsiteX1" fmla="*/ 1719533 w 2924501"/>
              <a:gd name="connsiteY1" fmla="*/ 672891 h 1329618"/>
              <a:gd name="connsiteX2" fmla="*/ 457200 w 2924501"/>
              <a:gd name="connsiteY2" fmla="*/ 1326582 h 1329618"/>
              <a:gd name="connsiteX3" fmla="*/ 0 w 2924501"/>
              <a:gd name="connsiteY3" fmla="*/ 869382 h 1329618"/>
              <a:gd name="connsiteX4" fmla="*/ 457200 w 2924501"/>
              <a:gd name="connsiteY4" fmla="*/ 412182 h 1329618"/>
              <a:gd name="connsiteX5" fmla="*/ 1003527 w 2924501"/>
              <a:gd name="connsiteY5" fmla="*/ 11149 h 1329618"/>
              <a:gd name="connsiteX6" fmla="*/ 1270348 w 2924501"/>
              <a:gd name="connsiteY6" fmla="*/ 265875 h 1329618"/>
              <a:gd name="connsiteX0" fmla="*/ 2926514 w 2926514"/>
              <a:gd name="connsiteY0" fmla="*/ 3391 h 1129415"/>
              <a:gd name="connsiteX1" fmla="*/ 1721546 w 2926514"/>
              <a:gd name="connsiteY1" fmla="*/ 672891 h 1129415"/>
              <a:gd name="connsiteX2" fmla="*/ 641327 w 2926514"/>
              <a:gd name="connsiteY2" fmla="*/ 1125299 h 1129415"/>
              <a:gd name="connsiteX3" fmla="*/ 2013 w 2926514"/>
              <a:gd name="connsiteY3" fmla="*/ 869382 h 1129415"/>
              <a:gd name="connsiteX4" fmla="*/ 459213 w 2926514"/>
              <a:gd name="connsiteY4" fmla="*/ 412182 h 1129415"/>
              <a:gd name="connsiteX5" fmla="*/ 1005540 w 2926514"/>
              <a:gd name="connsiteY5" fmla="*/ 11149 h 1129415"/>
              <a:gd name="connsiteX6" fmla="*/ 1272361 w 2926514"/>
              <a:gd name="connsiteY6" fmla="*/ 265875 h 1129415"/>
              <a:gd name="connsiteX0" fmla="*/ 2926514 w 2926514"/>
              <a:gd name="connsiteY0" fmla="*/ 3391 h 1129415"/>
              <a:gd name="connsiteX1" fmla="*/ 1721546 w 2926514"/>
              <a:gd name="connsiteY1" fmla="*/ 672891 h 1129415"/>
              <a:gd name="connsiteX2" fmla="*/ 641327 w 2926514"/>
              <a:gd name="connsiteY2" fmla="*/ 1125299 h 1129415"/>
              <a:gd name="connsiteX3" fmla="*/ 2013 w 2926514"/>
              <a:gd name="connsiteY3" fmla="*/ 869382 h 1129415"/>
              <a:gd name="connsiteX4" fmla="*/ 459213 w 2926514"/>
              <a:gd name="connsiteY4" fmla="*/ 412182 h 1129415"/>
              <a:gd name="connsiteX5" fmla="*/ 1005540 w 2926514"/>
              <a:gd name="connsiteY5" fmla="*/ 11149 h 1129415"/>
              <a:gd name="connsiteX6" fmla="*/ 1272361 w 2926514"/>
              <a:gd name="connsiteY6" fmla="*/ 265875 h 1129415"/>
              <a:gd name="connsiteX0" fmla="*/ 2926514 w 2926514"/>
              <a:gd name="connsiteY0" fmla="*/ 3391 h 1129415"/>
              <a:gd name="connsiteX1" fmla="*/ 1721546 w 2926514"/>
              <a:gd name="connsiteY1" fmla="*/ 672891 h 1129415"/>
              <a:gd name="connsiteX2" fmla="*/ 641327 w 2926514"/>
              <a:gd name="connsiteY2" fmla="*/ 1125299 h 1129415"/>
              <a:gd name="connsiteX3" fmla="*/ 2013 w 2926514"/>
              <a:gd name="connsiteY3" fmla="*/ 869382 h 1129415"/>
              <a:gd name="connsiteX4" fmla="*/ 459213 w 2926514"/>
              <a:gd name="connsiteY4" fmla="*/ 412182 h 1129415"/>
              <a:gd name="connsiteX5" fmla="*/ 1005540 w 2926514"/>
              <a:gd name="connsiteY5" fmla="*/ 11149 h 1129415"/>
              <a:gd name="connsiteX6" fmla="*/ 1272361 w 2926514"/>
              <a:gd name="connsiteY6" fmla="*/ 265875 h 1129415"/>
              <a:gd name="connsiteX0" fmla="*/ 2926514 w 2926514"/>
              <a:gd name="connsiteY0" fmla="*/ 70424 h 1196448"/>
              <a:gd name="connsiteX1" fmla="*/ 1721546 w 2926514"/>
              <a:gd name="connsiteY1" fmla="*/ 739924 h 1196448"/>
              <a:gd name="connsiteX2" fmla="*/ 641327 w 2926514"/>
              <a:gd name="connsiteY2" fmla="*/ 1192332 h 1196448"/>
              <a:gd name="connsiteX3" fmla="*/ 2013 w 2926514"/>
              <a:gd name="connsiteY3" fmla="*/ 936415 h 1196448"/>
              <a:gd name="connsiteX4" fmla="*/ 459213 w 2926514"/>
              <a:gd name="connsiteY4" fmla="*/ 479215 h 1196448"/>
              <a:gd name="connsiteX5" fmla="*/ 1005540 w 2926514"/>
              <a:gd name="connsiteY5" fmla="*/ 78182 h 1196448"/>
              <a:gd name="connsiteX6" fmla="*/ 1387380 w 2926514"/>
              <a:gd name="connsiteY6" fmla="*/ 45361 h 1196448"/>
              <a:gd name="connsiteX0" fmla="*/ 2926514 w 2926514"/>
              <a:gd name="connsiteY0" fmla="*/ 25168 h 1151192"/>
              <a:gd name="connsiteX1" fmla="*/ 1721546 w 2926514"/>
              <a:gd name="connsiteY1" fmla="*/ 694668 h 1151192"/>
              <a:gd name="connsiteX2" fmla="*/ 641327 w 2926514"/>
              <a:gd name="connsiteY2" fmla="*/ 1147076 h 1151192"/>
              <a:gd name="connsiteX3" fmla="*/ 2013 w 2926514"/>
              <a:gd name="connsiteY3" fmla="*/ 891159 h 1151192"/>
              <a:gd name="connsiteX4" fmla="*/ 459213 w 2926514"/>
              <a:gd name="connsiteY4" fmla="*/ 433959 h 1151192"/>
              <a:gd name="connsiteX5" fmla="*/ 1005540 w 2926514"/>
              <a:gd name="connsiteY5" fmla="*/ 32926 h 1151192"/>
              <a:gd name="connsiteX6" fmla="*/ 1387380 w 2926514"/>
              <a:gd name="connsiteY6" fmla="*/ 105 h 1151192"/>
              <a:gd name="connsiteX0" fmla="*/ 2926565 w 2926565"/>
              <a:gd name="connsiteY0" fmla="*/ 25085 h 1151109"/>
              <a:gd name="connsiteX1" fmla="*/ 1721597 w 2926565"/>
              <a:gd name="connsiteY1" fmla="*/ 694585 h 1151109"/>
              <a:gd name="connsiteX2" fmla="*/ 641378 w 2926565"/>
              <a:gd name="connsiteY2" fmla="*/ 1146993 h 1151109"/>
              <a:gd name="connsiteX3" fmla="*/ 2064 w 2926565"/>
              <a:gd name="connsiteY3" fmla="*/ 891076 h 1151109"/>
              <a:gd name="connsiteX4" fmla="*/ 459264 w 2926565"/>
              <a:gd name="connsiteY4" fmla="*/ 433876 h 1151109"/>
              <a:gd name="connsiteX5" fmla="*/ 1058308 w 2926565"/>
              <a:gd name="connsiteY5" fmla="*/ 325183 h 1151109"/>
              <a:gd name="connsiteX6" fmla="*/ 1387431 w 2926565"/>
              <a:gd name="connsiteY6" fmla="*/ 22 h 1151109"/>
              <a:gd name="connsiteX0" fmla="*/ 2926565 w 2926565"/>
              <a:gd name="connsiteY0" fmla="*/ 25127 h 1151151"/>
              <a:gd name="connsiteX1" fmla="*/ 1721597 w 2926565"/>
              <a:gd name="connsiteY1" fmla="*/ 694627 h 1151151"/>
              <a:gd name="connsiteX2" fmla="*/ 641378 w 2926565"/>
              <a:gd name="connsiteY2" fmla="*/ 1147035 h 1151151"/>
              <a:gd name="connsiteX3" fmla="*/ 2064 w 2926565"/>
              <a:gd name="connsiteY3" fmla="*/ 891118 h 1151151"/>
              <a:gd name="connsiteX4" fmla="*/ 459264 w 2926565"/>
              <a:gd name="connsiteY4" fmla="*/ 433918 h 1151151"/>
              <a:gd name="connsiteX5" fmla="*/ 1058308 w 2926565"/>
              <a:gd name="connsiteY5" fmla="*/ 325225 h 1151151"/>
              <a:gd name="connsiteX6" fmla="*/ 1387431 w 2926565"/>
              <a:gd name="connsiteY6" fmla="*/ 64 h 1151151"/>
              <a:gd name="connsiteX0" fmla="*/ 2926565 w 2926565"/>
              <a:gd name="connsiteY0" fmla="*/ 25063 h 1151087"/>
              <a:gd name="connsiteX1" fmla="*/ 1721597 w 2926565"/>
              <a:gd name="connsiteY1" fmla="*/ 694563 h 1151087"/>
              <a:gd name="connsiteX2" fmla="*/ 641378 w 2926565"/>
              <a:gd name="connsiteY2" fmla="*/ 1146971 h 1151087"/>
              <a:gd name="connsiteX3" fmla="*/ 2064 w 2926565"/>
              <a:gd name="connsiteY3" fmla="*/ 891054 h 1151087"/>
              <a:gd name="connsiteX4" fmla="*/ 459264 w 2926565"/>
              <a:gd name="connsiteY4" fmla="*/ 433854 h 1151087"/>
              <a:gd name="connsiteX5" fmla="*/ 1058308 w 2926565"/>
              <a:gd name="connsiteY5" fmla="*/ 325161 h 1151087"/>
              <a:gd name="connsiteX6" fmla="*/ 1387431 w 2926565"/>
              <a:gd name="connsiteY6" fmla="*/ 0 h 1151087"/>
              <a:gd name="connsiteX0" fmla="*/ 2926506 w 2926506"/>
              <a:gd name="connsiteY0" fmla="*/ 25063 h 1151087"/>
              <a:gd name="connsiteX1" fmla="*/ 1721538 w 2926506"/>
              <a:gd name="connsiteY1" fmla="*/ 694563 h 1151087"/>
              <a:gd name="connsiteX2" fmla="*/ 641319 w 2926506"/>
              <a:gd name="connsiteY2" fmla="*/ 1146971 h 1151087"/>
              <a:gd name="connsiteX3" fmla="*/ 2005 w 2926506"/>
              <a:gd name="connsiteY3" fmla="*/ 891054 h 1151087"/>
              <a:gd name="connsiteX4" fmla="*/ 459205 w 2926506"/>
              <a:gd name="connsiteY4" fmla="*/ 433854 h 1151087"/>
              <a:gd name="connsiteX5" fmla="*/ 995948 w 2926506"/>
              <a:gd name="connsiteY5" fmla="*/ 612708 h 1151087"/>
              <a:gd name="connsiteX6" fmla="*/ 1387372 w 2926506"/>
              <a:gd name="connsiteY6" fmla="*/ 0 h 1151087"/>
              <a:gd name="connsiteX0" fmla="*/ 2926506 w 2926506"/>
              <a:gd name="connsiteY0" fmla="*/ 25063 h 1151087"/>
              <a:gd name="connsiteX1" fmla="*/ 1721538 w 2926506"/>
              <a:gd name="connsiteY1" fmla="*/ 694563 h 1151087"/>
              <a:gd name="connsiteX2" fmla="*/ 641319 w 2926506"/>
              <a:gd name="connsiteY2" fmla="*/ 1146971 h 1151087"/>
              <a:gd name="connsiteX3" fmla="*/ 2005 w 2926506"/>
              <a:gd name="connsiteY3" fmla="*/ 891054 h 1151087"/>
              <a:gd name="connsiteX4" fmla="*/ 459205 w 2926506"/>
              <a:gd name="connsiteY4" fmla="*/ 433854 h 1151087"/>
              <a:gd name="connsiteX5" fmla="*/ 995948 w 2926506"/>
              <a:gd name="connsiteY5" fmla="*/ 612708 h 1151087"/>
              <a:gd name="connsiteX6" fmla="*/ 1387372 w 2926506"/>
              <a:gd name="connsiteY6" fmla="*/ 0 h 1151087"/>
              <a:gd name="connsiteX0" fmla="*/ 2930221 w 2930221"/>
              <a:gd name="connsiteY0" fmla="*/ 25063 h 1150562"/>
              <a:gd name="connsiteX1" fmla="*/ 1725253 w 2930221"/>
              <a:gd name="connsiteY1" fmla="*/ 694563 h 1150562"/>
              <a:gd name="connsiteX2" fmla="*/ 645034 w 2930221"/>
              <a:gd name="connsiteY2" fmla="*/ 1146971 h 1150562"/>
              <a:gd name="connsiteX3" fmla="*/ 5720 w 2930221"/>
              <a:gd name="connsiteY3" fmla="*/ 891054 h 1150562"/>
              <a:gd name="connsiteX4" fmla="*/ 999663 w 2930221"/>
              <a:gd name="connsiteY4" fmla="*/ 612708 h 1150562"/>
              <a:gd name="connsiteX5" fmla="*/ 1391087 w 2930221"/>
              <a:gd name="connsiteY5" fmla="*/ 0 h 1150562"/>
              <a:gd name="connsiteX0" fmla="*/ 2310146 w 2310146"/>
              <a:gd name="connsiteY0" fmla="*/ 25063 h 1147319"/>
              <a:gd name="connsiteX1" fmla="*/ 1105178 w 2310146"/>
              <a:gd name="connsiteY1" fmla="*/ 694563 h 1147319"/>
              <a:gd name="connsiteX2" fmla="*/ 24959 w 2310146"/>
              <a:gd name="connsiteY2" fmla="*/ 1146971 h 1147319"/>
              <a:gd name="connsiteX3" fmla="*/ 379588 w 2310146"/>
              <a:gd name="connsiteY3" fmla="*/ 612708 h 1147319"/>
              <a:gd name="connsiteX4" fmla="*/ 771012 w 2310146"/>
              <a:gd name="connsiteY4" fmla="*/ 0 h 1147319"/>
              <a:gd name="connsiteX0" fmla="*/ 1997374 w 1997374"/>
              <a:gd name="connsiteY0" fmla="*/ 25063 h 975053"/>
              <a:gd name="connsiteX1" fmla="*/ 792406 w 1997374"/>
              <a:gd name="connsiteY1" fmla="*/ 694563 h 975053"/>
              <a:gd name="connsiteX2" fmla="*/ 129130 w 1997374"/>
              <a:gd name="connsiteY2" fmla="*/ 974442 h 975053"/>
              <a:gd name="connsiteX3" fmla="*/ 66816 w 1997374"/>
              <a:gd name="connsiteY3" fmla="*/ 612708 h 975053"/>
              <a:gd name="connsiteX4" fmla="*/ 458240 w 1997374"/>
              <a:gd name="connsiteY4" fmla="*/ 0 h 975053"/>
              <a:gd name="connsiteX0" fmla="*/ 2024225 w 2024225"/>
              <a:gd name="connsiteY0" fmla="*/ 25063 h 979295"/>
              <a:gd name="connsiteX1" fmla="*/ 819257 w 2024225"/>
              <a:gd name="connsiteY1" fmla="*/ 694563 h 979295"/>
              <a:gd name="connsiteX2" fmla="*/ 155981 w 2024225"/>
              <a:gd name="connsiteY2" fmla="*/ 974442 h 979295"/>
              <a:gd name="connsiteX3" fmla="*/ 93667 w 2024225"/>
              <a:gd name="connsiteY3" fmla="*/ 612708 h 979295"/>
              <a:gd name="connsiteX4" fmla="*/ 485091 w 2024225"/>
              <a:gd name="connsiteY4" fmla="*/ 0 h 979295"/>
              <a:gd name="connsiteX0" fmla="*/ 1993746 w 1993746"/>
              <a:gd name="connsiteY0" fmla="*/ 25063 h 979295"/>
              <a:gd name="connsiteX1" fmla="*/ 788778 w 1993746"/>
              <a:gd name="connsiteY1" fmla="*/ 694563 h 979295"/>
              <a:gd name="connsiteX2" fmla="*/ 125502 w 1993746"/>
              <a:gd name="connsiteY2" fmla="*/ 974442 h 979295"/>
              <a:gd name="connsiteX3" fmla="*/ 63188 w 1993746"/>
              <a:gd name="connsiteY3" fmla="*/ 612708 h 979295"/>
              <a:gd name="connsiteX4" fmla="*/ 454612 w 1993746"/>
              <a:gd name="connsiteY4" fmla="*/ 0 h 979295"/>
              <a:gd name="connsiteX0" fmla="*/ 1993746 w 1993746"/>
              <a:gd name="connsiteY0" fmla="*/ 25063 h 979295"/>
              <a:gd name="connsiteX1" fmla="*/ 788778 w 1993746"/>
              <a:gd name="connsiteY1" fmla="*/ 694563 h 979295"/>
              <a:gd name="connsiteX2" fmla="*/ 125502 w 1993746"/>
              <a:gd name="connsiteY2" fmla="*/ 974442 h 979295"/>
              <a:gd name="connsiteX3" fmla="*/ 63188 w 1993746"/>
              <a:gd name="connsiteY3" fmla="*/ 612708 h 979295"/>
              <a:gd name="connsiteX4" fmla="*/ 454612 w 1993746"/>
              <a:gd name="connsiteY4" fmla="*/ 0 h 979295"/>
              <a:gd name="connsiteX5" fmla="*/ 1993746 w 1993746"/>
              <a:gd name="connsiteY5" fmla="*/ 25063 h 979295"/>
              <a:gd name="connsiteX0" fmla="*/ 1993746 w 1993746"/>
              <a:gd name="connsiteY0" fmla="*/ 20271 h 974503"/>
              <a:gd name="connsiteX1" fmla="*/ 788778 w 1993746"/>
              <a:gd name="connsiteY1" fmla="*/ 689771 h 974503"/>
              <a:gd name="connsiteX2" fmla="*/ 125502 w 1993746"/>
              <a:gd name="connsiteY2" fmla="*/ 969650 h 974503"/>
              <a:gd name="connsiteX3" fmla="*/ 63188 w 1993746"/>
              <a:gd name="connsiteY3" fmla="*/ 607916 h 974503"/>
              <a:gd name="connsiteX4" fmla="*/ 430650 w 1993746"/>
              <a:gd name="connsiteY4" fmla="*/ 0 h 974503"/>
              <a:gd name="connsiteX5" fmla="*/ 1993746 w 1993746"/>
              <a:gd name="connsiteY5" fmla="*/ 20271 h 974503"/>
              <a:gd name="connsiteX0" fmla="*/ 1993746 w 1993746"/>
              <a:gd name="connsiteY0" fmla="*/ 20271 h 974503"/>
              <a:gd name="connsiteX1" fmla="*/ 788778 w 1993746"/>
              <a:gd name="connsiteY1" fmla="*/ 689771 h 974503"/>
              <a:gd name="connsiteX2" fmla="*/ 125502 w 1993746"/>
              <a:gd name="connsiteY2" fmla="*/ 969650 h 974503"/>
              <a:gd name="connsiteX3" fmla="*/ 63188 w 1993746"/>
              <a:gd name="connsiteY3" fmla="*/ 607916 h 974503"/>
              <a:gd name="connsiteX4" fmla="*/ 430650 w 1993746"/>
              <a:gd name="connsiteY4" fmla="*/ 0 h 974503"/>
              <a:gd name="connsiteX5" fmla="*/ 1993746 w 1993746"/>
              <a:gd name="connsiteY5" fmla="*/ 20271 h 974503"/>
              <a:gd name="connsiteX0" fmla="*/ 2002817 w 2002817"/>
              <a:gd name="connsiteY0" fmla="*/ 2128 h 974503"/>
              <a:gd name="connsiteX1" fmla="*/ 788778 w 2002817"/>
              <a:gd name="connsiteY1" fmla="*/ 689771 h 974503"/>
              <a:gd name="connsiteX2" fmla="*/ 125502 w 2002817"/>
              <a:gd name="connsiteY2" fmla="*/ 969650 h 974503"/>
              <a:gd name="connsiteX3" fmla="*/ 63188 w 2002817"/>
              <a:gd name="connsiteY3" fmla="*/ 607916 h 974503"/>
              <a:gd name="connsiteX4" fmla="*/ 430650 w 2002817"/>
              <a:gd name="connsiteY4" fmla="*/ 0 h 974503"/>
              <a:gd name="connsiteX5" fmla="*/ 2002817 w 2002817"/>
              <a:gd name="connsiteY5" fmla="*/ 2128 h 9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2817" h="974503">
                <a:moveTo>
                  <a:pt x="2002817" y="2128"/>
                </a:moveTo>
                <a:cubicBezTo>
                  <a:pt x="1888291" y="72119"/>
                  <a:pt x="1020107" y="561988"/>
                  <a:pt x="788778" y="689771"/>
                </a:cubicBezTo>
                <a:cubicBezTo>
                  <a:pt x="658092" y="764836"/>
                  <a:pt x="332698" y="1012046"/>
                  <a:pt x="125502" y="969650"/>
                </a:cubicBezTo>
                <a:cubicBezTo>
                  <a:pt x="-81694" y="927254"/>
                  <a:pt x="20317" y="693644"/>
                  <a:pt x="63188" y="607916"/>
                </a:cubicBezTo>
                <a:cubicBezTo>
                  <a:pt x="198668" y="402496"/>
                  <a:pt x="180566" y="404078"/>
                  <a:pt x="430650" y="0"/>
                </a:cubicBezTo>
                <a:lnTo>
                  <a:pt x="2002817" y="2128"/>
                </a:lnTo>
                <a:close/>
              </a:path>
            </a:pathLst>
          </a:custGeom>
          <a:solidFill>
            <a:srgbClr val="BFBFBF"/>
          </a:solidFill>
        </p:spPr>
        <p:txBody>
          <a:bodyPr vert="horz" anchor="t"/>
          <a:lstStyle>
            <a:lvl1pPr marL="0" indent="0" algn="l">
              <a:buNone/>
              <a:defRPr sz="1200" baseline="0"/>
            </a:lvl1pPr>
          </a:lstStyle>
          <a:p>
            <a:r>
              <a:rPr lang="en-US" dirty="0" smtClean="0"/>
              <a:t>           Right Click to</a:t>
            </a:r>
            <a:br>
              <a:rPr lang="en-US" dirty="0" smtClean="0"/>
            </a:br>
            <a:r>
              <a:rPr lang="en-US" dirty="0" smtClean="0"/>
              <a:t>      insert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24564" y="1455239"/>
            <a:ext cx="3061381" cy="1355151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90000"/>
              </a:lnSpc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Thank you.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6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6"/>
            <a:ext cx="12181171" cy="685190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24564" y="1455239"/>
            <a:ext cx="3061381" cy="1355151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90000"/>
              </a:lnSpc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Thank you.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6"/>
            <a:ext cx="12181171" cy="685190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24564" y="1455239"/>
            <a:ext cx="3061381" cy="1355151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90000"/>
              </a:lnSpc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Thank you.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95135" y="5834223"/>
            <a:ext cx="1003231" cy="7576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8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auto">
          <a:xfrm>
            <a:off x="3" y="-28574"/>
            <a:ext cx="12255500" cy="1435100"/>
          </a:xfrm>
          <a:prstGeom prst="rect">
            <a:avLst/>
          </a:prstGeom>
          <a:solidFill>
            <a:srgbClr val="0070C0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445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431371" y="116632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bg1"/>
                </a:solidFill>
                <a:latin typeface="Unilever Sans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0944449" y="5585637"/>
            <a:ext cx="1134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762335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8E62-E90A-4F9D-9322-3DDBF788D3D3}" type="datetimeFigureOut">
              <a:rPr lang="en-GB" smtClean="0">
                <a:solidFill>
                  <a:srgbClr val="858585"/>
                </a:solidFill>
              </a:rPr>
              <a:pPr/>
              <a:t>18/09/2016</a:t>
            </a:fld>
            <a:endParaRPr lang="en-GB">
              <a:solidFill>
                <a:srgbClr val="8585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8585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F8BE22-DB9C-48A1-805B-0CDEE83BAAD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872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8E62-E90A-4F9D-9322-3DDBF788D3D3}" type="datetimeFigureOut">
              <a:rPr lang="en-GB" smtClean="0">
                <a:solidFill>
                  <a:srgbClr val="858585"/>
                </a:solidFill>
              </a:rPr>
              <a:pPr/>
              <a:t>18/09/2016</a:t>
            </a:fld>
            <a:endParaRPr lang="en-GB">
              <a:solidFill>
                <a:srgbClr val="8585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8585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F8BE22-DB9C-48A1-805B-0CDEE83BAAD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187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43589"/>
            <a:ext cx="4142137" cy="1160645"/>
          </a:xfrm>
        </p:spPr>
        <p:txBody>
          <a:bodyPr/>
          <a:lstStyle/>
          <a:p>
            <a:r>
              <a:rPr lang="en-US" dirty="0" smtClean="0"/>
              <a:t>Click to edit Master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3620" y="582615"/>
            <a:ext cx="6678595" cy="5837237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8E62-E90A-4F9D-9322-3DDBF788D3D3}" type="datetimeFigureOut">
              <a:rPr lang="en-GB" smtClean="0">
                <a:solidFill>
                  <a:srgbClr val="858585"/>
                </a:solidFill>
              </a:rPr>
              <a:pPr/>
              <a:t>18/09/2016</a:t>
            </a:fld>
            <a:endParaRPr lang="en-GB">
              <a:solidFill>
                <a:srgbClr val="8585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8585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F8BE22-DB9C-48A1-805B-0CDEE83BAAD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5" name="Freeform 5"/>
          <p:cNvSpPr>
            <a:spLocks/>
          </p:cNvSpPr>
          <p:nvPr userDrawn="1"/>
        </p:nvSpPr>
        <p:spPr bwMode="auto">
          <a:xfrm>
            <a:off x="-161882" y="2000252"/>
            <a:ext cx="2080671" cy="1190625"/>
          </a:xfrm>
          <a:custGeom>
            <a:avLst/>
            <a:gdLst>
              <a:gd name="T0" fmla="*/ 0 w 3586"/>
              <a:gd name="T1" fmla="*/ 1591 h 2052"/>
              <a:gd name="T2" fmla="*/ 491 w 3586"/>
              <a:gd name="T3" fmla="*/ 2010 h 2052"/>
              <a:gd name="T4" fmla="*/ 3302 w 3586"/>
              <a:gd name="T5" fmla="*/ 1571 h 2052"/>
              <a:gd name="T6" fmla="*/ 3334 w 3586"/>
              <a:gd name="T7" fmla="*/ 1303 h 2052"/>
              <a:gd name="T8" fmla="*/ 459 w 3586"/>
              <a:gd name="T9" fmla="*/ 105 h 2052"/>
              <a:gd name="T10" fmla="*/ 0 w 3586"/>
              <a:gd name="T11" fmla="*/ 410 h 2052"/>
              <a:gd name="T12" fmla="*/ 0 w 3586"/>
              <a:gd name="T13" fmla="*/ 1591 h 20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86" h="2052">
                <a:moveTo>
                  <a:pt x="0" y="1591"/>
                </a:moveTo>
                <a:cubicBezTo>
                  <a:pt x="0" y="1864"/>
                  <a:pt x="221" y="2052"/>
                  <a:pt x="491" y="2010"/>
                </a:cubicBezTo>
                <a:cubicBezTo>
                  <a:pt x="3302" y="1571"/>
                  <a:pt x="3302" y="1571"/>
                  <a:pt x="3302" y="1571"/>
                </a:cubicBezTo>
                <a:cubicBezTo>
                  <a:pt x="3571" y="1528"/>
                  <a:pt x="3586" y="1408"/>
                  <a:pt x="3334" y="1303"/>
                </a:cubicBezTo>
                <a:cubicBezTo>
                  <a:pt x="459" y="105"/>
                  <a:pt x="459" y="105"/>
                  <a:pt x="459" y="105"/>
                </a:cubicBezTo>
                <a:cubicBezTo>
                  <a:pt x="207" y="0"/>
                  <a:pt x="0" y="137"/>
                  <a:pt x="0" y="410"/>
                </a:cubicBezTo>
                <a:lnTo>
                  <a:pt x="0" y="1591"/>
                </a:lnTo>
                <a:close/>
              </a:path>
            </a:pathLst>
          </a:custGeom>
          <a:solidFill>
            <a:srgbClr val="FFD100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21" name="Freeform 11"/>
          <p:cNvSpPr>
            <a:spLocks noEditPoints="1"/>
          </p:cNvSpPr>
          <p:nvPr userDrawn="1"/>
        </p:nvSpPr>
        <p:spPr bwMode="auto">
          <a:xfrm>
            <a:off x="44439" y="2076450"/>
            <a:ext cx="1364895" cy="1119188"/>
          </a:xfrm>
          <a:custGeom>
            <a:avLst/>
            <a:gdLst>
              <a:gd name="T0" fmla="*/ 1885 w 2351"/>
              <a:gd name="T1" fmla="*/ 1911 h 1926"/>
              <a:gd name="T2" fmla="*/ 2010 w 2351"/>
              <a:gd name="T3" fmla="*/ 1755 h 1926"/>
              <a:gd name="T4" fmla="*/ 1745 w 2351"/>
              <a:gd name="T5" fmla="*/ 1377 h 1926"/>
              <a:gd name="T6" fmla="*/ 78 w 2351"/>
              <a:gd name="T7" fmla="*/ 712 h 1926"/>
              <a:gd name="T8" fmla="*/ 154 w 2351"/>
              <a:gd name="T9" fmla="*/ 554 h 1926"/>
              <a:gd name="T10" fmla="*/ 351 w 2351"/>
              <a:gd name="T11" fmla="*/ 612 h 1926"/>
              <a:gd name="T12" fmla="*/ 1974 w 2351"/>
              <a:gd name="T13" fmla="*/ 853 h 1926"/>
              <a:gd name="T14" fmla="*/ 2341 w 2351"/>
              <a:gd name="T15" fmla="*/ 785 h 1926"/>
              <a:gd name="T16" fmla="*/ 1768 w 2351"/>
              <a:gd name="T17" fmla="*/ 696 h 1926"/>
              <a:gd name="T18" fmla="*/ 1843 w 2351"/>
              <a:gd name="T19" fmla="*/ 1129 h 1926"/>
              <a:gd name="T20" fmla="*/ 1523 w 2351"/>
              <a:gd name="T21" fmla="*/ 976 h 1926"/>
              <a:gd name="T22" fmla="*/ 1494 w 2351"/>
              <a:gd name="T23" fmla="*/ 1369 h 1926"/>
              <a:gd name="T24" fmla="*/ 1252 w 2351"/>
              <a:gd name="T25" fmla="*/ 1131 h 1926"/>
              <a:gd name="T26" fmla="*/ 1173 w 2351"/>
              <a:gd name="T27" fmla="*/ 1267 h 1926"/>
              <a:gd name="T28" fmla="*/ 891 w 2351"/>
              <a:gd name="T29" fmla="*/ 1294 h 1926"/>
              <a:gd name="T30" fmla="*/ 687 w 2351"/>
              <a:gd name="T31" fmla="*/ 1105 h 1926"/>
              <a:gd name="T32" fmla="*/ 793 w 2351"/>
              <a:gd name="T33" fmla="*/ 867 h 1926"/>
              <a:gd name="T34" fmla="*/ 489 w 2351"/>
              <a:gd name="T35" fmla="*/ 818 h 1926"/>
              <a:gd name="T36" fmla="*/ 797 w 2351"/>
              <a:gd name="T37" fmla="*/ 607 h 1926"/>
              <a:gd name="T38" fmla="*/ 824 w 2351"/>
              <a:gd name="T39" fmla="*/ 273 h 1926"/>
              <a:gd name="T40" fmla="*/ 303 w 2351"/>
              <a:gd name="T41" fmla="*/ 35 h 1926"/>
              <a:gd name="T42" fmla="*/ 160 w 2351"/>
              <a:gd name="T43" fmla="*/ 383 h 1926"/>
              <a:gd name="T44" fmla="*/ 8 w 2351"/>
              <a:gd name="T45" fmla="*/ 941 h 1926"/>
              <a:gd name="T46" fmla="*/ 559 w 2351"/>
              <a:gd name="T47" fmla="*/ 954 h 1926"/>
              <a:gd name="T48" fmla="*/ 473 w 2351"/>
              <a:gd name="T49" fmla="*/ 1214 h 1926"/>
              <a:gd name="T50" fmla="*/ 736 w 2351"/>
              <a:gd name="T51" fmla="*/ 1257 h 1926"/>
              <a:gd name="T52" fmla="*/ 1038 w 2351"/>
              <a:gd name="T53" fmla="*/ 1335 h 1926"/>
              <a:gd name="T54" fmla="*/ 1310 w 2351"/>
              <a:gd name="T55" fmla="*/ 1337 h 1926"/>
              <a:gd name="T56" fmla="*/ 1635 w 2351"/>
              <a:gd name="T57" fmla="*/ 1682 h 1926"/>
              <a:gd name="T58" fmla="*/ 1688 w 2351"/>
              <a:gd name="T59" fmla="*/ 1178 h 1926"/>
              <a:gd name="T60" fmla="*/ 2137 w 2351"/>
              <a:gd name="T61" fmla="*/ 1419 h 1926"/>
              <a:gd name="T62" fmla="*/ 2221 w 2351"/>
              <a:gd name="T63" fmla="*/ 1122 h 1926"/>
              <a:gd name="T64" fmla="*/ 2247 w 2351"/>
              <a:gd name="T65" fmla="*/ 949 h 1926"/>
              <a:gd name="T66" fmla="*/ 1688 w 2351"/>
              <a:gd name="T67" fmla="*/ 549 h 1926"/>
              <a:gd name="T68" fmla="*/ 1301 w 2351"/>
              <a:gd name="T69" fmla="*/ 502 h 1926"/>
              <a:gd name="T70" fmla="*/ 967 w 2351"/>
              <a:gd name="T71" fmla="*/ 283 h 1926"/>
              <a:gd name="T72" fmla="*/ 777 w 2351"/>
              <a:gd name="T73" fmla="*/ 459 h 1926"/>
              <a:gd name="T74" fmla="*/ 978 w 2351"/>
              <a:gd name="T75" fmla="*/ 534 h 1926"/>
              <a:gd name="T76" fmla="*/ 842 w 2351"/>
              <a:gd name="T77" fmla="*/ 731 h 1926"/>
              <a:gd name="T78" fmla="*/ 1067 w 2351"/>
              <a:gd name="T79" fmla="*/ 715 h 1926"/>
              <a:gd name="T80" fmla="*/ 1280 w 2351"/>
              <a:gd name="T81" fmla="*/ 800 h 1926"/>
              <a:gd name="T82" fmla="*/ 1423 w 2351"/>
              <a:gd name="T83" fmla="*/ 1006 h 1926"/>
              <a:gd name="T84" fmla="*/ 1509 w 2351"/>
              <a:gd name="T85" fmla="*/ 765 h 1926"/>
              <a:gd name="T86" fmla="*/ 1671 w 2351"/>
              <a:gd name="T87" fmla="*/ 837 h 1926"/>
              <a:gd name="T88" fmla="*/ 1688 w 2351"/>
              <a:gd name="T89" fmla="*/ 549 h 19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351" h="1926">
                <a:moveTo>
                  <a:pt x="1745" y="1377"/>
                </a:moveTo>
                <a:cubicBezTo>
                  <a:pt x="1718" y="1449"/>
                  <a:pt x="1837" y="1893"/>
                  <a:pt x="1885" y="1911"/>
                </a:cubicBezTo>
                <a:cubicBezTo>
                  <a:pt x="1925" y="1926"/>
                  <a:pt x="1982" y="1866"/>
                  <a:pt x="2006" y="1804"/>
                </a:cubicBezTo>
                <a:cubicBezTo>
                  <a:pt x="2012" y="1788"/>
                  <a:pt x="2014" y="1770"/>
                  <a:pt x="2010" y="1755"/>
                </a:cubicBezTo>
                <a:cubicBezTo>
                  <a:pt x="1994" y="1690"/>
                  <a:pt x="1816" y="1390"/>
                  <a:pt x="1760" y="1368"/>
                </a:cubicBezTo>
                <a:cubicBezTo>
                  <a:pt x="1754" y="1366"/>
                  <a:pt x="1748" y="1371"/>
                  <a:pt x="1745" y="1377"/>
                </a:cubicBezTo>
                <a:moveTo>
                  <a:pt x="351" y="612"/>
                </a:moveTo>
                <a:cubicBezTo>
                  <a:pt x="336" y="653"/>
                  <a:pt x="132" y="733"/>
                  <a:pt x="78" y="712"/>
                </a:cubicBezTo>
                <a:cubicBezTo>
                  <a:pt x="58" y="705"/>
                  <a:pt x="61" y="678"/>
                  <a:pt x="70" y="655"/>
                </a:cubicBezTo>
                <a:cubicBezTo>
                  <a:pt x="85" y="615"/>
                  <a:pt x="125" y="564"/>
                  <a:pt x="154" y="554"/>
                </a:cubicBezTo>
                <a:cubicBezTo>
                  <a:pt x="189" y="539"/>
                  <a:pt x="253" y="549"/>
                  <a:pt x="300" y="567"/>
                </a:cubicBezTo>
                <a:cubicBezTo>
                  <a:pt x="328" y="577"/>
                  <a:pt x="357" y="595"/>
                  <a:pt x="351" y="612"/>
                </a:cubicBezTo>
                <a:moveTo>
                  <a:pt x="2137" y="1419"/>
                </a:moveTo>
                <a:cubicBezTo>
                  <a:pt x="2183" y="1296"/>
                  <a:pt x="1942" y="951"/>
                  <a:pt x="1974" y="853"/>
                </a:cubicBezTo>
                <a:cubicBezTo>
                  <a:pt x="1977" y="844"/>
                  <a:pt x="1985" y="837"/>
                  <a:pt x="1996" y="832"/>
                </a:cubicBezTo>
                <a:cubicBezTo>
                  <a:pt x="2074" y="793"/>
                  <a:pt x="2322" y="837"/>
                  <a:pt x="2341" y="785"/>
                </a:cubicBezTo>
                <a:cubicBezTo>
                  <a:pt x="2351" y="759"/>
                  <a:pt x="2303" y="741"/>
                  <a:pt x="2279" y="732"/>
                </a:cubicBezTo>
                <a:cubicBezTo>
                  <a:pt x="2092" y="662"/>
                  <a:pt x="1793" y="629"/>
                  <a:pt x="1768" y="696"/>
                </a:cubicBezTo>
                <a:cubicBezTo>
                  <a:pt x="1742" y="766"/>
                  <a:pt x="1922" y="1028"/>
                  <a:pt x="1891" y="1112"/>
                </a:cubicBezTo>
                <a:cubicBezTo>
                  <a:pt x="1882" y="1134"/>
                  <a:pt x="1865" y="1137"/>
                  <a:pt x="1843" y="1129"/>
                </a:cubicBezTo>
                <a:cubicBezTo>
                  <a:pt x="1775" y="1103"/>
                  <a:pt x="1658" y="963"/>
                  <a:pt x="1588" y="937"/>
                </a:cubicBezTo>
                <a:cubicBezTo>
                  <a:pt x="1556" y="925"/>
                  <a:pt x="1536" y="943"/>
                  <a:pt x="1523" y="976"/>
                </a:cubicBezTo>
                <a:cubicBezTo>
                  <a:pt x="1486" y="1074"/>
                  <a:pt x="1530" y="1303"/>
                  <a:pt x="1510" y="1358"/>
                </a:cubicBezTo>
                <a:cubicBezTo>
                  <a:pt x="1507" y="1365"/>
                  <a:pt x="1502" y="1372"/>
                  <a:pt x="1494" y="1369"/>
                </a:cubicBezTo>
                <a:cubicBezTo>
                  <a:pt x="1458" y="1356"/>
                  <a:pt x="1365" y="1087"/>
                  <a:pt x="1305" y="1064"/>
                </a:cubicBezTo>
                <a:cubicBezTo>
                  <a:pt x="1283" y="1056"/>
                  <a:pt x="1269" y="1086"/>
                  <a:pt x="1252" y="1131"/>
                </a:cubicBezTo>
                <a:cubicBezTo>
                  <a:pt x="1226" y="1200"/>
                  <a:pt x="1226" y="1200"/>
                  <a:pt x="1226" y="1200"/>
                </a:cubicBezTo>
                <a:cubicBezTo>
                  <a:pt x="1208" y="1247"/>
                  <a:pt x="1195" y="1275"/>
                  <a:pt x="1173" y="1267"/>
                </a:cubicBezTo>
                <a:cubicBezTo>
                  <a:pt x="1121" y="1247"/>
                  <a:pt x="1153" y="1089"/>
                  <a:pt x="1103" y="1070"/>
                </a:cubicBezTo>
                <a:cubicBezTo>
                  <a:pt x="1051" y="1051"/>
                  <a:pt x="941" y="1313"/>
                  <a:pt x="891" y="1294"/>
                </a:cubicBezTo>
                <a:cubicBezTo>
                  <a:pt x="833" y="1272"/>
                  <a:pt x="993" y="998"/>
                  <a:pt x="937" y="977"/>
                </a:cubicBezTo>
                <a:cubicBezTo>
                  <a:pt x="875" y="954"/>
                  <a:pt x="731" y="1122"/>
                  <a:pt x="687" y="1105"/>
                </a:cubicBezTo>
                <a:cubicBezTo>
                  <a:pt x="671" y="1099"/>
                  <a:pt x="674" y="1081"/>
                  <a:pt x="679" y="1067"/>
                </a:cubicBezTo>
                <a:cubicBezTo>
                  <a:pt x="701" y="1008"/>
                  <a:pt x="772" y="924"/>
                  <a:pt x="793" y="867"/>
                </a:cubicBezTo>
                <a:cubicBezTo>
                  <a:pt x="804" y="838"/>
                  <a:pt x="802" y="819"/>
                  <a:pt x="778" y="810"/>
                </a:cubicBezTo>
                <a:cubicBezTo>
                  <a:pt x="716" y="786"/>
                  <a:pt x="541" y="837"/>
                  <a:pt x="489" y="818"/>
                </a:cubicBezTo>
                <a:cubicBezTo>
                  <a:pt x="481" y="815"/>
                  <a:pt x="472" y="807"/>
                  <a:pt x="475" y="799"/>
                </a:cubicBezTo>
                <a:cubicBezTo>
                  <a:pt x="494" y="750"/>
                  <a:pt x="771" y="676"/>
                  <a:pt x="797" y="607"/>
                </a:cubicBezTo>
                <a:cubicBezTo>
                  <a:pt x="823" y="539"/>
                  <a:pt x="505" y="471"/>
                  <a:pt x="534" y="393"/>
                </a:cubicBezTo>
                <a:cubicBezTo>
                  <a:pt x="559" y="328"/>
                  <a:pt x="799" y="341"/>
                  <a:pt x="824" y="273"/>
                </a:cubicBezTo>
                <a:cubicBezTo>
                  <a:pt x="847" y="214"/>
                  <a:pt x="602" y="92"/>
                  <a:pt x="504" y="55"/>
                </a:cubicBezTo>
                <a:cubicBezTo>
                  <a:pt x="385" y="10"/>
                  <a:pt x="316" y="0"/>
                  <a:pt x="303" y="35"/>
                </a:cubicBezTo>
                <a:cubicBezTo>
                  <a:pt x="283" y="88"/>
                  <a:pt x="545" y="206"/>
                  <a:pt x="528" y="253"/>
                </a:cubicBezTo>
                <a:cubicBezTo>
                  <a:pt x="511" y="298"/>
                  <a:pt x="187" y="314"/>
                  <a:pt x="160" y="383"/>
                </a:cubicBezTo>
                <a:cubicBezTo>
                  <a:pt x="137" y="445"/>
                  <a:pt x="552" y="535"/>
                  <a:pt x="528" y="599"/>
                </a:cubicBezTo>
                <a:cubicBezTo>
                  <a:pt x="502" y="669"/>
                  <a:pt x="46" y="840"/>
                  <a:pt x="8" y="941"/>
                </a:cubicBezTo>
                <a:cubicBezTo>
                  <a:pt x="0" y="963"/>
                  <a:pt x="12" y="980"/>
                  <a:pt x="34" y="988"/>
                </a:cubicBezTo>
                <a:cubicBezTo>
                  <a:pt x="138" y="1027"/>
                  <a:pt x="485" y="926"/>
                  <a:pt x="559" y="954"/>
                </a:cubicBezTo>
                <a:cubicBezTo>
                  <a:pt x="585" y="964"/>
                  <a:pt x="575" y="997"/>
                  <a:pt x="564" y="1026"/>
                </a:cubicBezTo>
                <a:cubicBezTo>
                  <a:pt x="544" y="1079"/>
                  <a:pt x="495" y="1154"/>
                  <a:pt x="473" y="1214"/>
                </a:cubicBezTo>
                <a:cubicBezTo>
                  <a:pt x="455" y="1261"/>
                  <a:pt x="455" y="1298"/>
                  <a:pt x="495" y="1313"/>
                </a:cubicBezTo>
                <a:cubicBezTo>
                  <a:pt x="569" y="1341"/>
                  <a:pt x="686" y="1238"/>
                  <a:pt x="736" y="1257"/>
                </a:cubicBezTo>
                <a:cubicBezTo>
                  <a:pt x="800" y="1281"/>
                  <a:pt x="619" y="1645"/>
                  <a:pt x="716" y="1681"/>
                </a:cubicBezTo>
                <a:cubicBezTo>
                  <a:pt x="798" y="1712"/>
                  <a:pt x="986" y="1316"/>
                  <a:pt x="1038" y="1335"/>
                </a:cubicBezTo>
                <a:cubicBezTo>
                  <a:pt x="1090" y="1355"/>
                  <a:pt x="1088" y="1490"/>
                  <a:pt x="1135" y="1508"/>
                </a:cubicBezTo>
                <a:cubicBezTo>
                  <a:pt x="1196" y="1530"/>
                  <a:pt x="1245" y="1313"/>
                  <a:pt x="1310" y="1337"/>
                </a:cubicBezTo>
                <a:cubicBezTo>
                  <a:pt x="1380" y="1363"/>
                  <a:pt x="1488" y="1685"/>
                  <a:pt x="1578" y="1718"/>
                </a:cubicBezTo>
                <a:cubicBezTo>
                  <a:pt x="1606" y="1729"/>
                  <a:pt x="1624" y="1710"/>
                  <a:pt x="1635" y="1682"/>
                </a:cubicBezTo>
                <a:cubicBezTo>
                  <a:pt x="1676" y="1573"/>
                  <a:pt x="1620" y="1272"/>
                  <a:pt x="1650" y="1194"/>
                </a:cubicBezTo>
                <a:cubicBezTo>
                  <a:pt x="1657" y="1173"/>
                  <a:pt x="1665" y="1169"/>
                  <a:pt x="1688" y="1178"/>
                </a:cubicBezTo>
                <a:cubicBezTo>
                  <a:pt x="1766" y="1207"/>
                  <a:pt x="1953" y="1404"/>
                  <a:pt x="2061" y="1444"/>
                </a:cubicBezTo>
                <a:cubicBezTo>
                  <a:pt x="2097" y="1458"/>
                  <a:pt x="2127" y="1446"/>
                  <a:pt x="2137" y="1419"/>
                </a:cubicBezTo>
                <a:moveTo>
                  <a:pt x="2081" y="935"/>
                </a:moveTo>
                <a:cubicBezTo>
                  <a:pt x="2067" y="972"/>
                  <a:pt x="2163" y="1100"/>
                  <a:pt x="2221" y="1122"/>
                </a:cubicBezTo>
                <a:cubicBezTo>
                  <a:pt x="2255" y="1134"/>
                  <a:pt x="2283" y="1091"/>
                  <a:pt x="2302" y="1042"/>
                </a:cubicBezTo>
                <a:cubicBezTo>
                  <a:pt x="2325" y="980"/>
                  <a:pt x="2299" y="969"/>
                  <a:pt x="2247" y="949"/>
                </a:cubicBezTo>
                <a:cubicBezTo>
                  <a:pt x="2181" y="924"/>
                  <a:pt x="2090" y="911"/>
                  <a:pt x="2081" y="935"/>
                </a:cubicBezTo>
                <a:moveTo>
                  <a:pt x="1688" y="549"/>
                </a:moveTo>
                <a:cubicBezTo>
                  <a:pt x="1693" y="537"/>
                  <a:pt x="1637" y="502"/>
                  <a:pt x="1555" y="471"/>
                </a:cubicBezTo>
                <a:cubicBezTo>
                  <a:pt x="1425" y="422"/>
                  <a:pt x="1401" y="540"/>
                  <a:pt x="1301" y="502"/>
                </a:cubicBezTo>
                <a:cubicBezTo>
                  <a:pt x="1197" y="463"/>
                  <a:pt x="1266" y="358"/>
                  <a:pt x="1134" y="308"/>
                </a:cubicBezTo>
                <a:cubicBezTo>
                  <a:pt x="1054" y="278"/>
                  <a:pt x="974" y="264"/>
                  <a:pt x="967" y="283"/>
                </a:cubicBezTo>
                <a:cubicBezTo>
                  <a:pt x="958" y="307"/>
                  <a:pt x="1056" y="332"/>
                  <a:pt x="1031" y="400"/>
                </a:cubicBezTo>
                <a:cubicBezTo>
                  <a:pt x="1004" y="472"/>
                  <a:pt x="793" y="416"/>
                  <a:pt x="777" y="459"/>
                </a:cubicBezTo>
                <a:cubicBezTo>
                  <a:pt x="772" y="473"/>
                  <a:pt x="786" y="485"/>
                  <a:pt x="806" y="493"/>
                </a:cubicBezTo>
                <a:cubicBezTo>
                  <a:pt x="850" y="510"/>
                  <a:pt x="928" y="516"/>
                  <a:pt x="978" y="534"/>
                </a:cubicBezTo>
                <a:cubicBezTo>
                  <a:pt x="1006" y="545"/>
                  <a:pt x="1030" y="561"/>
                  <a:pt x="1020" y="587"/>
                </a:cubicBezTo>
                <a:cubicBezTo>
                  <a:pt x="1000" y="639"/>
                  <a:pt x="857" y="690"/>
                  <a:pt x="842" y="731"/>
                </a:cubicBezTo>
                <a:cubicBezTo>
                  <a:pt x="837" y="743"/>
                  <a:pt x="846" y="751"/>
                  <a:pt x="856" y="755"/>
                </a:cubicBezTo>
                <a:cubicBezTo>
                  <a:pt x="896" y="770"/>
                  <a:pt x="1003" y="691"/>
                  <a:pt x="1067" y="715"/>
                </a:cubicBezTo>
                <a:cubicBezTo>
                  <a:pt x="1174" y="755"/>
                  <a:pt x="1017" y="960"/>
                  <a:pt x="1075" y="982"/>
                </a:cubicBezTo>
                <a:cubicBezTo>
                  <a:pt x="1135" y="1005"/>
                  <a:pt x="1194" y="768"/>
                  <a:pt x="1280" y="800"/>
                </a:cubicBezTo>
                <a:cubicBezTo>
                  <a:pt x="1351" y="827"/>
                  <a:pt x="1343" y="1004"/>
                  <a:pt x="1392" y="1022"/>
                </a:cubicBezTo>
                <a:cubicBezTo>
                  <a:pt x="1404" y="1027"/>
                  <a:pt x="1417" y="1020"/>
                  <a:pt x="1423" y="1006"/>
                </a:cubicBezTo>
                <a:cubicBezTo>
                  <a:pt x="1439" y="963"/>
                  <a:pt x="1412" y="852"/>
                  <a:pt x="1434" y="795"/>
                </a:cubicBezTo>
                <a:cubicBezTo>
                  <a:pt x="1447" y="760"/>
                  <a:pt x="1477" y="753"/>
                  <a:pt x="1509" y="765"/>
                </a:cubicBezTo>
                <a:cubicBezTo>
                  <a:pt x="1555" y="782"/>
                  <a:pt x="1606" y="834"/>
                  <a:pt x="1640" y="847"/>
                </a:cubicBezTo>
                <a:cubicBezTo>
                  <a:pt x="1652" y="851"/>
                  <a:pt x="1666" y="852"/>
                  <a:pt x="1671" y="837"/>
                </a:cubicBezTo>
                <a:cubicBezTo>
                  <a:pt x="1690" y="788"/>
                  <a:pt x="1532" y="668"/>
                  <a:pt x="1555" y="605"/>
                </a:cubicBezTo>
                <a:cubicBezTo>
                  <a:pt x="1579" y="541"/>
                  <a:pt x="1678" y="578"/>
                  <a:pt x="1688" y="549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22" name="Freeform 12"/>
          <p:cNvSpPr>
            <a:spLocks/>
          </p:cNvSpPr>
          <p:nvPr userDrawn="1"/>
        </p:nvSpPr>
        <p:spPr bwMode="auto">
          <a:xfrm>
            <a:off x="-239651" y="2932115"/>
            <a:ext cx="4281960" cy="4456113"/>
          </a:xfrm>
          <a:custGeom>
            <a:avLst/>
            <a:gdLst>
              <a:gd name="T0" fmla="*/ 128 w 7376"/>
              <a:gd name="T1" fmla="*/ 934 h 7675"/>
              <a:gd name="T2" fmla="*/ 422 w 7376"/>
              <a:gd name="T3" fmla="*/ 596 h 7675"/>
              <a:gd name="T4" fmla="*/ 3992 w 7376"/>
              <a:gd name="T5" fmla="*/ 25 h 7675"/>
              <a:gd name="T6" fmla="*/ 4502 w 7376"/>
              <a:gd name="T7" fmla="*/ 169 h 7675"/>
              <a:gd name="T8" fmla="*/ 7162 w 7376"/>
              <a:gd name="T9" fmla="*/ 2442 h 7675"/>
              <a:gd name="T10" fmla="*/ 7365 w 7376"/>
              <a:gd name="T11" fmla="*/ 2923 h 7675"/>
              <a:gd name="T12" fmla="*/ 7103 w 7376"/>
              <a:gd name="T13" fmla="*/ 6991 h 7675"/>
              <a:gd name="T14" fmla="*/ 6792 w 7376"/>
              <a:gd name="T15" fmla="*/ 7298 h 7675"/>
              <a:gd name="T16" fmla="*/ 289 w 7376"/>
              <a:gd name="T17" fmla="*/ 7666 h 7675"/>
              <a:gd name="T18" fmla="*/ 3 w 7376"/>
              <a:gd name="T19" fmla="*/ 7391 h 7675"/>
              <a:gd name="T20" fmla="*/ 128 w 7376"/>
              <a:gd name="T21" fmla="*/ 934 h 7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376" h="7675">
                <a:moveTo>
                  <a:pt x="128" y="934"/>
                </a:moveTo>
                <a:cubicBezTo>
                  <a:pt x="131" y="773"/>
                  <a:pt x="263" y="621"/>
                  <a:pt x="422" y="596"/>
                </a:cubicBezTo>
                <a:cubicBezTo>
                  <a:pt x="3992" y="25"/>
                  <a:pt x="3992" y="25"/>
                  <a:pt x="3992" y="25"/>
                </a:cubicBezTo>
                <a:cubicBezTo>
                  <a:pt x="4151" y="0"/>
                  <a:pt x="4380" y="65"/>
                  <a:pt x="4502" y="169"/>
                </a:cubicBezTo>
                <a:cubicBezTo>
                  <a:pt x="7162" y="2442"/>
                  <a:pt x="7162" y="2442"/>
                  <a:pt x="7162" y="2442"/>
                </a:cubicBezTo>
                <a:cubicBezTo>
                  <a:pt x="7284" y="2546"/>
                  <a:pt x="7376" y="2763"/>
                  <a:pt x="7365" y="2923"/>
                </a:cubicBezTo>
                <a:cubicBezTo>
                  <a:pt x="7103" y="6991"/>
                  <a:pt x="7103" y="6991"/>
                  <a:pt x="7103" y="6991"/>
                </a:cubicBezTo>
                <a:cubicBezTo>
                  <a:pt x="7092" y="7151"/>
                  <a:pt x="6953" y="7289"/>
                  <a:pt x="6792" y="7298"/>
                </a:cubicBezTo>
                <a:cubicBezTo>
                  <a:pt x="289" y="7666"/>
                  <a:pt x="289" y="7666"/>
                  <a:pt x="289" y="7666"/>
                </a:cubicBezTo>
                <a:cubicBezTo>
                  <a:pt x="128" y="7675"/>
                  <a:pt x="0" y="7552"/>
                  <a:pt x="3" y="7391"/>
                </a:cubicBezTo>
                <a:lnTo>
                  <a:pt x="128" y="934"/>
                </a:lnTo>
                <a:close/>
              </a:path>
            </a:pathLst>
          </a:custGeom>
          <a:solidFill>
            <a:srgbClr val="BF0D3E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2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1081" y="1704233"/>
            <a:ext cx="4170656" cy="600817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575" cap="all" baseline="0">
                <a:solidFill>
                  <a:schemeClr val="accent4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err="1" smtClean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843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/>
          <p:cNvSpPr>
            <a:spLocks/>
          </p:cNvSpPr>
          <p:nvPr userDrawn="1"/>
        </p:nvSpPr>
        <p:spPr bwMode="auto">
          <a:xfrm>
            <a:off x="10038325" y="3916365"/>
            <a:ext cx="2325081" cy="3530599"/>
          </a:xfrm>
          <a:custGeom>
            <a:avLst/>
            <a:gdLst>
              <a:gd name="T0" fmla="*/ 3701 w 6599"/>
              <a:gd name="T1" fmla="*/ 34 h 10023"/>
              <a:gd name="T2" fmla="*/ 2929 w 6599"/>
              <a:gd name="T3" fmla="*/ 354 h 10023"/>
              <a:gd name="T4" fmla="*/ 224 w 6599"/>
              <a:gd name="T5" fmla="*/ 3870 h 10023"/>
              <a:gd name="T6" fmla="*/ 87 w 6599"/>
              <a:gd name="T7" fmla="*/ 4708 h 10023"/>
              <a:gd name="T8" fmla="*/ 1446 w 6599"/>
              <a:gd name="T9" fmla="*/ 8666 h 10023"/>
              <a:gd name="T10" fmla="*/ 2077 w 6599"/>
              <a:gd name="T11" fmla="*/ 9211 h 10023"/>
              <a:gd name="T12" fmla="*/ 6125 w 6599"/>
              <a:gd name="T13" fmla="*/ 9974 h 10023"/>
              <a:gd name="T14" fmla="*/ 6599 w 6599"/>
              <a:gd name="T15" fmla="*/ 9581 h 10023"/>
              <a:gd name="T16" fmla="*/ 6599 w 6599"/>
              <a:gd name="T17" fmla="*/ 893 h 10023"/>
              <a:gd name="T18" fmla="*/ 6121 w 6599"/>
              <a:gd name="T19" fmla="*/ 348 h 10023"/>
              <a:gd name="T20" fmla="*/ 3701 w 6599"/>
              <a:gd name="T21" fmla="*/ 34 h 10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599" h="10023">
                <a:moveTo>
                  <a:pt x="3701" y="34"/>
                </a:moveTo>
                <a:cubicBezTo>
                  <a:pt x="3438" y="0"/>
                  <a:pt x="3091" y="144"/>
                  <a:pt x="2929" y="354"/>
                </a:cubicBezTo>
                <a:cubicBezTo>
                  <a:pt x="224" y="3870"/>
                  <a:pt x="224" y="3870"/>
                  <a:pt x="224" y="3870"/>
                </a:cubicBezTo>
                <a:cubicBezTo>
                  <a:pt x="62" y="4080"/>
                  <a:pt x="0" y="4457"/>
                  <a:pt x="87" y="4708"/>
                </a:cubicBezTo>
                <a:cubicBezTo>
                  <a:pt x="1446" y="8666"/>
                  <a:pt x="1446" y="8666"/>
                  <a:pt x="1446" y="8666"/>
                </a:cubicBezTo>
                <a:cubicBezTo>
                  <a:pt x="1532" y="8917"/>
                  <a:pt x="1816" y="9162"/>
                  <a:pt x="2077" y="9211"/>
                </a:cubicBezTo>
                <a:cubicBezTo>
                  <a:pt x="6125" y="9974"/>
                  <a:pt x="6125" y="9974"/>
                  <a:pt x="6125" y="9974"/>
                </a:cubicBezTo>
                <a:cubicBezTo>
                  <a:pt x="6385" y="10023"/>
                  <a:pt x="6599" y="9847"/>
                  <a:pt x="6599" y="9581"/>
                </a:cubicBezTo>
                <a:cubicBezTo>
                  <a:pt x="6599" y="893"/>
                  <a:pt x="6599" y="893"/>
                  <a:pt x="6599" y="893"/>
                </a:cubicBezTo>
                <a:cubicBezTo>
                  <a:pt x="6599" y="628"/>
                  <a:pt x="6383" y="383"/>
                  <a:pt x="6121" y="348"/>
                </a:cubicBezTo>
                <a:lnTo>
                  <a:pt x="3701" y="34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6" name="Freeform 6"/>
          <p:cNvSpPr>
            <a:spLocks/>
          </p:cNvSpPr>
          <p:nvPr userDrawn="1"/>
        </p:nvSpPr>
        <p:spPr bwMode="auto">
          <a:xfrm>
            <a:off x="8628991" y="5503865"/>
            <a:ext cx="1833084" cy="1608137"/>
          </a:xfrm>
          <a:custGeom>
            <a:avLst/>
            <a:gdLst>
              <a:gd name="T0" fmla="*/ 145 w 5207"/>
              <a:gd name="T1" fmla="*/ 1655 h 4566"/>
              <a:gd name="T2" fmla="*/ 626 w 5207"/>
              <a:gd name="T3" fmla="*/ 1015 h 4566"/>
              <a:gd name="T4" fmla="*/ 3281 w 5207"/>
              <a:gd name="T5" fmla="*/ 88 h 4566"/>
              <a:gd name="T6" fmla="*/ 3888 w 5207"/>
              <a:gd name="T7" fmla="*/ 386 h 4566"/>
              <a:gd name="T8" fmla="*/ 5124 w 5207"/>
              <a:gd name="T9" fmla="*/ 4111 h 4566"/>
              <a:gd name="T10" fmla="*/ 4793 w 5207"/>
              <a:gd name="T11" fmla="*/ 4563 h 4566"/>
              <a:gd name="T12" fmla="*/ 471 w 5207"/>
              <a:gd name="T13" fmla="*/ 4514 h 4566"/>
              <a:gd name="T14" fmla="*/ 15 w 5207"/>
              <a:gd name="T15" fmla="*/ 4027 h 4566"/>
              <a:gd name="T16" fmla="*/ 145 w 5207"/>
              <a:gd name="T17" fmla="*/ 1655 h 4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07" h="4566">
                <a:moveTo>
                  <a:pt x="145" y="1655"/>
                </a:moveTo>
                <a:cubicBezTo>
                  <a:pt x="159" y="1391"/>
                  <a:pt x="376" y="1103"/>
                  <a:pt x="626" y="1015"/>
                </a:cubicBezTo>
                <a:cubicBezTo>
                  <a:pt x="3281" y="88"/>
                  <a:pt x="3281" y="88"/>
                  <a:pt x="3281" y="88"/>
                </a:cubicBezTo>
                <a:cubicBezTo>
                  <a:pt x="3532" y="0"/>
                  <a:pt x="3805" y="134"/>
                  <a:pt x="3888" y="386"/>
                </a:cubicBezTo>
                <a:cubicBezTo>
                  <a:pt x="5124" y="4111"/>
                  <a:pt x="5124" y="4111"/>
                  <a:pt x="5124" y="4111"/>
                </a:cubicBezTo>
                <a:cubicBezTo>
                  <a:pt x="5207" y="4363"/>
                  <a:pt x="5059" y="4566"/>
                  <a:pt x="4793" y="4563"/>
                </a:cubicBezTo>
                <a:cubicBezTo>
                  <a:pt x="471" y="4514"/>
                  <a:pt x="471" y="4514"/>
                  <a:pt x="471" y="4514"/>
                </a:cubicBezTo>
                <a:cubicBezTo>
                  <a:pt x="205" y="4511"/>
                  <a:pt x="0" y="4292"/>
                  <a:pt x="15" y="4027"/>
                </a:cubicBezTo>
                <a:lnTo>
                  <a:pt x="145" y="1655"/>
                </a:lnTo>
                <a:close/>
              </a:path>
            </a:pathLst>
          </a:custGeom>
          <a:solidFill>
            <a:srgbClr val="FFD100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7" name="Freeform 7"/>
          <p:cNvSpPr>
            <a:spLocks/>
          </p:cNvSpPr>
          <p:nvPr userDrawn="1"/>
        </p:nvSpPr>
        <p:spPr bwMode="auto">
          <a:xfrm>
            <a:off x="6816539" y="5505450"/>
            <a:ext cx="1774363" cy="1611312"/>
          </a:xfrm>
          <a:custGeom>
            <a:avLst/>
            <a:gdLst>
              <a:gd name="T0" fmla="*/ 4587 w 5037"/>
              <a:gd name="T1" fmla="*/ 1090 h 4573"/>
              <a:gd name="T2" fmla="*/ 5015 w 5037"/>
              <a:gd name="T3" fmla="*/ 1687 h 4573"/>
              <a:gd name="T4" fmla="*/ 4847 w 5037"/>
              <a:gd name="T5" fmla="*/ 3670 h 4573"/>
              <a:gd name="T6" fmla="*/ 4326 w 5037"/>
              <a:gd name="T7" fmla="*/ 4194 h 4573"/>
              <a:gd name="T8" fmla="*/ 480 w 5037"/>
              <a:gd name="T9" fmla="*/ 4549 h 4573"/>
              <a:gd name="T10" fmla="*/ 0 w 5037"/>
              <a:gd name="T11" fmla="*/ 4111 h 4573"/>
              <a:gd name="T12" fmla="*/ 0 w 5037"/>
              <a:gd name="T13" fmla="*/ 430 h 4573"/>
              <a:gd name="T14" fmla="*/ 467 w 5037"/>
              <a:gd name="T15" fmla="*/ 64 h 4573"/>
              <a:gd name="T16" fmla="*/ 4587 w 5037"/>
              <a:gd name="T17" fmla="*/ 1090 h 4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37" h="4573">
                <a:moveTo>
                  <a:pt x="4587" y="1090"/>
                </a:moveTo>
                <a:cubicBezTo>
                  <a:pt x="4845" y="1154"/>
                  <a:pt x="5037" y="1422"/>
                  <a:pt x="5015" y="1687"/>
                </a:cubicBezTo>
                <a:cubicBezTo>
                  <a:pt x="4847" y="3670"/>
                  <a:pt x="4847" y="3670"/>
                  <a:pt x="4847" y="3670"/>
                </a:cubicBezTo>
                <a:cubicBezTo>
                  <a:pt x="4825" y="3934"/>
                  <a:pt x="4590" y="4170"/>
                  <a:pt x="4326" y="4194"/>
                </a:cubicBezTo>
                <a:cubicBezTo>
                  <a:pt x="480" y="4549"/>
                  <a:pt x="480" y="4549"/>
                  <a:pt x="480" y="4549"/>
                </a:cubicBezTo>
                <a:cubicBezTo>
                  <a:pt x="216" y="4573"/>
                  <a:pt x="0" y="4376"/>
                  <a:pt x="0" y="4111"/>
                </a:cubicBezTo>
                <a:cubicBezTo>
                  <a:pt x="0" y="430"/>
                  <a:pt x="0" y="430"/>
                  <a:pt x="0" y="430"/>
                </a:cubicBezTo>
                <a:cubicBezTo>
                  <a:pt x="0" y="165"/>
                  <a:pt x="210" y="0"/>
                  <a:pt x="467" y="64"/>
                </a:cubicBezTo>
                <a:lnTo>
                  <a:pt x="4587" y="1090"/>
                </a:lnTo>
                <a:close/>
              </a:path>
            </a:pathLst>
          </a:custGeom>
          <a:solidFill>
            <a:srgbClr val="6BA539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8" name="Freeform 8"/>
          <p:cNvSpPr>
            <a:spLocks/>
          </p:cNvSpPr>
          <p:nvPr userDrawn="1"/>
        </p:nvSpPr>
        <p:spPr bwMode="auto">
          <a:xfrm>
            <a:off x="5154859" y="5632450"/>
            <a:ext cx="1534712" cy="1504950"/>
          </a:xfrm>
          <a:custGeom>
            <a:avLst/>
            <a:gdLst>
              <a:gd name="T0" fmla="*/ 3543 w 4356"/>
              <a:gd name="T1" fmla="*/ 4217 h 4275"/>
              <a:gd name="T2" fmla="*/ 4356 w 4356"/>
              <a:gd name="T3" fmla="*/ 3502 h 4275"/>
              <a:gd name="T4" fmla="*/ 4356 w 4356"/>
              <a:gd name="T5" fmla="*/ 646 h 4275"/>
              <a:gd name="T6" fmla="*/ 3634 w 4356"/>
              <a:gd name="T7" fmla="*/ 213 h 4275"/>
              <a:gd name="T8" fmla="*/ 1903 w 4356"/>
              <a:gd name="T9" fmla="*/ 1141 h 4275"/>
              <a:gd name="T10" fmla="*/ 747 w 4356"/>
              <a:gd name="T11" fmla="*/ 2224 h 4275"/>
              <a:gd name="T12" fmla="*/ 239 w 4356"/>
              <a:gd name="T13" fmla="*/ 3040 h 4275"/>
              <a:gd name="T14" fmla="*/ 618 w 4356"/>
              <a:gd name="T15" fmla="*/ 3840 h 4275"/>
              <a:gd name="T16" fmla="*/ 3543 w 4356"/>
              <a:gd name="T17" fmla="*/ 4217 h 4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56" h="4275">
                <a:moveTo>
                  <a:pt x="3543" y="4217"/>
                </a:moveTo>
                <a:cubicBezTo>
                  <a:pt x="3990" y="4275"/>
                  <a:pt x="4356" y="3953"/>
                  <a:pt x="4356" y="3502"/>
                </a:cubicBezTo>
                <a:cubicBezTo>
                  <a:pt x="4356" y="646"/>
                  <a:pt x="4356" y="646"/>
                  <a:pt x="4356" y="646"/>
                </a:cubicBezTo>
                <a:cubicBezTo>
                  <a:pt x="4356" y="195"/>
                  <a:pt x="4031" y="0"/>
                  <a:pt x="3634" y="213"/>
                </a:cubicBezTo>
                <a:cubicBezTo>
                  <a:pt x="1903" y="1141"/>
                  <a:pt x="1903" y="1141"/>
                  <a:pt x="1903" y="1141"/>
                </a:cubicBezTo>
                <a:cubicBezTo>
                  <a:pt x="1506" y="1354"/>
                  <a:pt x="986" y="1842"/>
                  <a:pt x="747" y="2224"/>
                </a:cubicBezTo>
                <a:cubicBezTo>
                  <a:pt x="239" y="3040"/>
                  <a:pt x="239" y="3040"/>
                  <a:pt x="239" y="3040"/>
                </a:cubicBezTo>
                <a:cubicBezTo>
                  <a:pt x="0" y="3423"/>
                  <a:pt x="171" y="3783"/>
                  <a:pt x="618" y="3840"/>
                </a:cubicBezTo>
                <a:lnTo>
                  <a:pt x="3543" y="4217"/>
                </a:lnTo>
                <a:close/>
              </a:path>
            </a:pathLst>
          </a:custGeom>
          <a:solidFill>
            <a:srgbClr val="BF0D3E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9" name="Freeform 9"/>
          <p:cNvSpPr>
            <a:spLocks noEditPoints="1"/>
          </p:cNvSpPr>
          <p:nvPr userDrawn="1"/>
        </p:nvSpPr>
        <p:spPr bwMode="auto">
          <a:xfrm>
            <a:off x="6970485" y="5473702"/>
            <a:ext cx="769736" cy="1214437"/>
          </a:xfrm>
          <a:custGeom>
            <a:avLst/>
            <a:gdLst>
              <a:gd name="T0" fmla="*/ 1088 w 2186"/>
              <a:gd name="T1" fmla="*/ 2917 h 3445"/>
              <a:gd name="T2" fmla="*/ 1484 w 2186"/>
              <a:gd name="T3" fmla="*/ 2509 h 3445"/>
              <a:gd name="T4" fmla="*/ 1184 w 2186"/>
              <a:gd name="T5" fmla="*/ 1985 h 3445"/>
              <a:gd name="T6" fmla="*/ 1687 w 2186"/>
              <a:gd name="T7" fmla="*/ 1672 h 3445"/>
              <a:gd name="T8" fmla="*/ 1700 w 2186"/>
              <a:gd name="T9" fmla="*/ 1753 h 3445"/>
              <a:gd name="T10" fmla="*/ 1502 w 2186"/>
              <a:gd name="T11" fmla="*/ 2170 h 3445"/>
              <a:gd name="T12" fmla="*/ 1562 w 2186"/>
              <a:gd name="T13" fmla="*/ 2400 h 3445"/>
              <a:gd name="T14" fmla="*/ 1920 w 2186"/>
              <a:gd name="T15" fmla="*/ 2056 h 3445"/>
              <a:gd name="T16" fmla="*/ 1641 w 2186"/>
              <a:gd name="T17" fmla="*/ 1439 h 3445"/>
              <a:gd name="T18" fmla="*/ 917 w 2186"/>
              <a:gd name="T19" fmla="*/ 1378 h 3445"/>
              <a:gd name="T20" fmla="*/ 322 w 2186"/>
              <a:gd name="T21" fmla="*/ 16 h 3445"/>
              <a:gd name="T22" fmla="*/ 335 w 2186"/>
              <a:gd name="T23" fmla="*/ 1 h 3445"/>
              <a:gd name="T24" fmla="*/ 638 w 2186"/>
              <a:gd name="T25" fmla="*/ 197 h 3445"/>
              <a:gd name="T26" fmla="*/ 1065 w 2186"/>
              <a:gd name="T27" fmla="*/ 298 h 3445"/>
              <a:gd name="T28" fmla="*/ 1730 w 2186"/>
              <a:gd name="T29" fmla="*/ 1233 h 3445"/>
              <a:gd name="T30" fmla="*/ 2046 w 2186"/>
              <a:gd name="T31" fmla="*/ 2100 h 3445"/>
              <a:gd name="T32" fmla="*/ 1199 w 2186"/>
              <a:gd name="T33" fmla="*/ 2960 h 3445"/>
              <a:gd name="T34" fmla="*/ 1718 w 2186"/>
              <a:gd name="T35" fmla="*/ 2790 h 3445"/>
              <a:gd name="T36" fmla="*/ 1788 w 2186"/>
              <a:gd name="T37" fmla="*/ 3000 h 3445"/>
              <a:gd name="T38" fmla="*/ 1363 w 2186"/>
              <a:gd name="T39" fmla="*/ 3445 h 3445"/>
              <a:gd name="T40" fmla="*/ 1383 w 2186"/>
              <a:gd name="T41" fmla="*/ 3394 h 3445"/>
              <a:gd name="T42" fmla="*/ 1306 w 2186"/>
              <a:gd name="T43" fmla="*/ 3109 h 3445"/>
              <a:gd name="T44" fmla="*/ 865 w 2186"/>
              <a:gd name="T45" fmla="*/ 3349 h 3445"/>
              <a:gd name="T46" fmla="*/ 653 w 2186"/>
              <a:gd name="T47" fmla="*/ 2323 h 3445"/>
              <a:gd name="T48" fmla="*/ 115 w 2186"/>
              <a:gd name="T49" fmla="*/ 1654 h 3445"/>
              <a:gd name="T50" fmla="*/ 289 w 2186"/>
              <a:gd name="T51" fmla="*/ 1325 h 3445"/>
              <a:gd name="T52" fmla="*/ 293 w 2186"/>
              <a:gd name="T53" fmla="*/ 1215 h 3445"/>
              <a:gd name="T54" fmla="*/ 538 w 2186"/>
              <a:gd name="T55" fmla="*/ 1930 h 3445"/>
              <a:gd name="T56" fmla="*/ 955 w 2186"/>
              <a:gd name="T57" fmla="*/ 3040 h 3445"/>
              <a:gd name="T58" fmla="*/ 992 w 2186"/>
              <a:gd name="T59" fmla="*/ 2948 h 3445"/>
              <a:gd name="T60" fmla="*/ 630 w 2186"/>
              <a:gd name="T61" fmla="*/ 1479 h 3445"/>
              <a:gd name="T62" fmla="*/ 1083 w 2186"/>
              <a:gd name="T63" fmla="*/ 2355 h 3445"/>
              <a:gd name="T64" fmla="*/ 1088 w 2186"/>
              <a:gd name="T65" fmla="*/ 2917 h 3445"/>
              <a:gd name="T66" fmla="*/ 1531 w 2186"/>
              <a:gd name="T67" fmla="*/ 1197 h 3445"/>
              <a:gd name="T68" fmla="*/ 1416 w 2186"/>
              <a:gd name="T69" fmla="*/ 846 h 3445"/>
              <a:gd name="T70" fmla="*/ 1391 w 2186"/>
              <a:gd name="T71" fmla="*/ 742 h 3445"/>
              <a:gd name="T72" fmla="*/ 1245 w 2186"/>
              <a:gd name="T73" fmla="*/ 907 h 3445"/>
              <a:gd name="T74" fmla="*/ 1069 w 2186"/>
              <a:gd name="T75" fmla="*/ 506 h 3445"/>
              <a:gd name="T76" fmla="*/ 1021 w 2186"/>
              <a:gd name="T77" fmla="*/ 549 h 3445"/>
              <a:gd name="T78" fmla="*/ 994 w 2186"/>
              <a:gd name="T79" fmla="*/ 659 h 3445"/>
              <a:gd name="T80" fmla="*/ 917 w 2186"/>
              <a:gd name="T81" fmla="*/ 719 h 3445"/>
              <a:gd name="T82" fmla="*/ 725 w 2186"/>
              <a:gd name="T83" fmla="*/ 416 h 3445"/>
              <a:gd name="T84" fmla="*/ 681 w 2186"/>
              <a:gd name="T85" fmla="*/ 433 h 3445"/>
              <a:gd name="T86" fmla="*/ 701 w 2186"/>
              <a:gd name="T87" fmla="*/ 612 h 3445"/>
              <a:gd name="T88" fmla="*/ 437 w 2186"/>
              <a:gd name="T89" fmla="*/ 648 h 3445"/>
              <a:gd name="T90" fmla="*/ 498 w 2186"/>
              <a:gd name="T91" fmla="*/ 713 h 3445"/>
              <a:gd name="T92" fmla="*/ 759 w 2186"/>
              <a:gd name="T93" fmla="*/ 761 h 3445"/>
              <a:gd name="T94" fmla="*/ 831 w 2186"/>
              <a:gd name="T95" fmla="*/ 841 h 3445"/>
              <a:gd name="T96" fmla="*/ 655 w 2186"/>
              <a:gd name="T97" fmla="*/ 958 h 3445"/>
              <a:gd name="T98" fmla="*/ 683 w 2186"/>
              <a:gd name="T99" fmla="*/ 1001 h 3445"/>
              <a:gd name="T100" fmla="*/ 1120 w 2186"/>
              <a:gd name="T101" fmla="*/ 960 h 3445"/>
              <a:gd name="T102" fmla="*/ 1181 w 2186"/>
              <a:gd name="T103" fmla="*/ 1025 h 3445"/>
              <a:gd name="T104" fmla="*/ 1000 w 2186"/>
              <a:gd name="T105" fmla="*/ 1178 h 3445"/>
              <a:gd name="T106" fmla="*/ 1020 w 2186"/>
              <a:gd name="T107" fmla="*/ 1227 h 3445"/>
              <a:gd name="T108" fmla="*/ 1340 w 2186"/>
              <a:gd name="T109" fmla="*/ 1148 h 3445"/>
              <a:gd name="T110" fmla="*/ 1483 w 2186"/>
              <a:gd name="T111" fmla="*/ 1212 h 3445"/>
              <a:gd name="T112" fmla="*/ 1531 w 2186"/>
              <a:gd name="T113" fmla="*/ 1197 h 3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186" h="3445">
                <a:moveTo>
                  <a:pt x="1088" y="2917"/>
                </a:moveTo>
                <a:cubicBezTo>
                  <a:pt x="1199" y="2760"/>
                  <a:pt x="1309" y="2661"/>
                  <a:pt x="1484" y="2509"/>
                </a:cubicBezTo>
                <a:cubicBezTo>
                  <a:pt x="1387" y="2413"/>
                  <a:pt x="1119" y="2190"/>
                  <a:pt x="1184" y="1985"/>
                </a:cubicBezTo>
                <a:cubicBezTo>
                  <a:pt x="1260" y="1744"/>
                  <a:pt x="1624" y="1652"/>
                  <a:pt x="1687" y="1672"/>
                </a:cubicBezTo>
                <a:cubicBezTo>
                  <a:pt x="1715" y="1681"/>
                  <a:pt x="1715" y="1707"/>
                  <a:pt x="1700" y="1753"/>
                </a:cubicBezTo>
                <a:cubicBezTo>
                  <a:pt x="1661" y="1878"/>
                  <a:pt x="1536" y="2062"/>
                  <a:pt x="1502" y="2170"/>
                </a:cubicBezTo>
                <a:cubicBezTo>
                  <a:pt x="1471" y="2267"/>
                  <a:pt x="1505" y="2382"/>
                  <a:pt x="1562" y="2400"/>
                </a:cubicBezTo>
                <a:cubicBezTo>
                  <a:pt x="1622" y="2419"/>
                  <a:pt x="1854" y="2262"/>
                  <a:pt x="1920" y="2056"/>
                </a:cubicBezTo>
                <a:cubicBezTo>
                  <a:pt x="2037" y="1687"/>
                  <a:pt x="1743" y="1471"/>
                  <a:pt x="1641" y="1439"/>
                </a:cubicBezTo>
                <a:cubicBezTo>
                  <a:pt x="1546" y="1409"/>
                  <a:pt x="1324" y="1507"/>
                  <a:pt x="917" y="1378"/>
                </a:cubicBezTo>
                <a:cubicBezTo>
                  <a:pt x="158" y="1138"/>
                  <a:pt x="219" y="341"/>
                  <a:pt x="322" y="16"/>
                </a:cubicBezTo>
                <a:cubicBezTo>
                  <a:pt x="326" y="3"/>
                  <a:pt x="331" y="0"/>
                  <a:pt x="335" y="1"/>
                </a:cubicBezTo>
                <a:cubicBezTo>
                  <a:pt x="352" y="7"/>
                  <a:pt x="398" y="121"/>
                  <a:pt x="638" y="197"/>
                </a:cubicBezTo>
                <a:cubicBezTo>
                  <a:pt x="762" y="237"/>
                  <a:pt x="885" y="241"/>
                  <a:pt x="1065" y="298"/>
                </a:cubicBezTo>
                <a:cubicBezTo>
                  <a:pt x="1489" y="432"/>
                  <a:pt x="1585" y="781"/>
                  <a:pt x="1730" y="1233"/>
                </a:cubicBezTo>
                <a:cubicBezTo>
                  <a:pt x="1857" y="1381"/>
                  <a:pt x="2186" y="1657"/>
                  <a:pt x="2046" y="2100"/>
                </a:cubicBezTo>
                <a:cubicBezTo>
                  <a:pt x="1922" y="2490"/>
                  <a:pt x="1433" y="2574"/>
                  <a:pt x="1199" y="2960"/>
                </a:cubicBezTo>
                <a:cubicBezTo>
                  <a:pt x="1366" y="2993"/>
                  <a:pt x="1552" y="2738"/>
                  <a:pt x="1718" y="2790"/>
                </a:cubicBezTo>
                <a:cubicBezTo>
                  <a:pt x="1803" y="2817"/>
                  <a:pt x="1821" y="2896"/>
                  <a:pt x="1788" y="3000"/>
                </a:cubicBezTo>
                <a:cubicBezTo>
                  <a:pt x="1739" y="3154"/>
                  <a:pt x="1578" y="3356"/>
                  <a:pt x="1363" y="3445"/>
                </a:cubicBezTo>
                <a:cubicBezTo>
                  <a:pt x="1371" y="3432"/>
                  <a:pt x="1377" y="3415"/>
                  <a:pt x="1383" y="3394"/>
                </a:cubicBezTo>
                <a:cubicBezTo>
                  <a:pt x="1414" y="3296"/>
                  <a:pt x="1419" y="3145"/>
                  <a:pt x="1306" y="3109"/>
                </a:cubicBezTo>
                <a:cubicBezTo>
                  <a:pt x="1130" y="3053"/>
                  <a:pt x="1014" y="3223"/>
                  <a:pt x="865" y="3349"/>
                </a:cubicBezTo>
                <a:cubicBezTo>
                  <a:pt x="875" y="2961"/>
                  <a:pt x="839" y="2596"/>
                  <a:pt x="653" y="2323"/>
                </a:cubicBezTo>
                <a:cubicBezTo>
                  <a:pt x="466" y="2045"/>
                  <a:pt x="0" y="2016"/>
                  <a:pt x="115" y="1654"/>
                </a:cubicBezTo>
                <a:cubicBezTo>
                  <a:pt x="146" y="1556"/>
                  <a:pt x="254" y="1437"/>
                  <a:pt x="289" y="1325"/>
                </a:cubicBezTo>
                <a:cubicBezTo>
                  <a:pt x="301" y="1287"/>
                  <a:pt x="305" y="1250"/>
                  <a:pt x="293" y="1215"/>
                </a:cubicBezTo>
                <a:cubicBezTo>
                  <a:pt x="593" y="1448"/>
                  <a:pt x="402" y="1633"/>
                  <a:pt x="538" y="1930"/>
                </a:cubicBezTo>
                <a:cubicBezTo>
                  <a:pt x="621" y="2117"/>
                  <a:pt x="938" y="2371"/>
                  <a:pt x="955" y="3040"/>
                </a:cubicBezTo>
                <a:cubicBezTo>
                  <a:pt x="964" y="3023"/>
                  <a:pt x="982" y="2979"/>
                  <a:pt x="992" y="2948"/>
                </a:cubicBezTo>
                <a:cubicBezTo>
                  <a:pt x="1155" y="2432"/>
                  <a:pt x="623" y="1707"/>
                  <a:pt x="630" y="1479"/>
                </a:cubicBezTo>
                <a:cubicBezTo>
                  <a:pt x="1017" y="1652"/>
                  <a:pt x="1057" y="1772"/>
                  <a:pt x="1083" y="2355"/>
                </a:cubicBezTo>
                <a:cubicBezTo>
                  <a:pt x="1087" y="2476"/>
                  <a:pt x="1130" y="2784"/>
                  <a:pt x="1088" y="2917"/>
                </a:cubicBezTo>
                <a:moveTo>
                  <a:pt x="1531" y="1197"/>
                </a:moveTo>
                <a:cubicBezTo>
                  <a:pt x="1554" y="1124"/>
                  <a:pt x="1369" y="1057"/>
                  <a:pt x="1416" y="846"/>
                </a:cubicBezTo>
                <a:cubicBezTo>
                  <a:pt x="1423" y="814"/>
                  <a:pt x="1430" y="755"/>
                  <a:pt x="1391" y="742"/>
                </a:cubicBezTo>
                <a:cubicBezTo>
                  <a:pt x="1327" y="722"/>
                  <a:pt x="1316" y="930"/>
                  <a:pt x="1245" y="907"/>
                </a:cubicBezTo>
                <a:cubicBezTo>
                  <a:pt x="1083" y="856"/>
                  <a:pt x="1129" y="525"/>
                  <a:pt x="1069" y="506"/>
                </a:cubicBezTo>
                <a:cubicBezTo>
                  <a:pt x="1055" y="502"/>
                  <a:pt x="1034" y="507"/>
                  <a:pt x="1021" y="549"/>
                </a:cubicBezTo>
                <a:cubicBezTo>
                  <a:pt x="1009" y="587"/>
                  <a:pt x="1008" y="614"/>
                  <a:pt x="994" y="659"/>
                </a:cubicBezTo>
                <a:cubicBezTo>
                  <a:pt x="980" y="704"/>
                  <a:pt x="959" y="732"/>
                  <a:pt x="917" y="719"/>
                </a:cubicBezTo>
                <a:cubicBezTo>
                  <a:pt x="821" y="689"/>
                  <a:pt x="806" y="442"/>
                  <a:pt x="725" y="416"/>
                </a:cubicBezTo>
                <a:cubicBezTo>
                  <a:pt x="707" y="411"/>
                  <a:pt x="686" y="416"/>
                  <a:pt x="681" y="433"/>
                </a:cubicBezTo>
                <a:cubicBezTo>
                  <a:pt x="667" y="475"/>
                  <a:pt x="714" y="574"/>
                  <a:pt x="701" y="612"/>
                </a:cubicBezTo>
                <a:cubicBezTo>
                  <a:pt x="675" y="696"/>
                  <a:pt x="460" y="578"/>
                  <a:pt x="437" y="648"/>
                </a:cubicBezTo>
                <a:cubicBezTo>
                  <a:pt x="428" y="679"/>
                  <a:pt x="456" y="699"/>
                  <a:pt x="498" y="713"/>
                </a:cubicBezTo>
                <a:cubicBezTo>
                  <a:pt x="573" y="736"/>
                  <a:pt x="699" y="742"/>
                  <a:pt x="759" y="761"/>
                </a:cubicBezTo>
                <a:cubicBezTo>
                  <a:pt x="795" y="772"/>
                  <a:pt x="846" y="796"/>
                  <a:pt x="831" y="841"/>
                </a:cubicBezTo>
                <a:cubicBezTo>
                  <a:pt x="816" y="890"/>
                  <a:pt x="669" y="913"/>
                  <a:pt x="655" y="958"/>
                </a:cubicBezTo>
                <a:cubicBezTo>
                  <a:pt x="648" y="979"/>
                  <a:pt x="666" y="996"/>
                  <a:pt x="683" y="1001"/>
                </a:cubicBezTo>
                <a:cubicBezTo>
                  <a:pt x="779" y="1032"/>
                  <a:pt x="1000" y="921"/>
                  <a:pt x="1120" y="960"/>
                </a:cubicBezTo>
                <a:cubicBezTo>
                  <a:pt x="1141" y="966"/>
                  <a:pt x="1191" y="993"/>
                  <a:pt x="1181" y="1025"/>
                </a:cubicBezTo>
                <a:cubicBezTo>
                  <a:pt x="1167" y="1070"/>
                  <a:pt x="1021" y="1112"/>
                  <a:pt x="1000" y="1178"/>
                </a:cubicBezTo>
                <a:cubicBezTo>
                  <a:pt x="995" y="1196"/>
                  <a:pt x="999" y="1220"/>
                  <a:pt x="1020" y="1227"/>
                </a:cubicBezTo>
                <a:cubicBezTo>
                  <a:pt x="1083" y="1247"/>
                  <a:pt x="1220" y="1110"/>
                  <a:pt x="1340" y="1148"/>
                </a:cubicBezTo>
                <a:cubicBezTo>
                  <a:pt x="1386" y="1163"/>
                  <a:pt x="1448" y="1201"/>
                  <a:pt x="1483" y="1212"/>
                </a:cubicBezTo>
                <a:cubicBezTo>
                  <a:pt x="1511" y="1221"/>
                  <a:pt x="1528" y="1207"/>
                  <a:pt x="1531" y="1197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3588"/>
            <a:ext cx="8246344" cy="105124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33820"/>
            <a:ext cx="8246344" cy="372829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8E62-E90A-4F9D-9322-3DDBF788D3D3}" type="datetimeFigureOut">
              <a:rPr lang="en-GB" smtClean="0">
                <a:solidFill>
                  <a:srgbClr val="858585"/>
                </a:solidFill>
              </a:rPr>
              <a:pPr/>
              <a:t>18/09/2016</a:t>
            </a:fld>
            <a:endParaRPr lang="en-GB">
              <a:solidFill>
                <a:srgbClr val="8585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8585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F8BE22-DB9C-48A1-805B-0CDEE83BAAD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08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rgbClr val="BF0D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/>
          <p:cNvSpPr>
            <a:spLocks/>
          </p:cNvSpPr>
          <p:nvPr userDrawn="1"/>
        </p:nvSpPr>
        <p:spPr bwMode="auto">
          <a:xfrm>
            <a:off x="6776922" y="876300"/>
            <a:ext cx="5722509" cy="6804000"/>
          </a:xfrm>
          <a:custGeom>
            <a:avLst/>
            <a:gdLst>
              <a:gd name="T0" fmla="*/ 392 w 17060"/>
              <a:gd name="T1" fmla="*/ 6272 h 20485"/>
              <a:gd name="T2" fmla="*/ 1077 w 17060"/>
              <a:gd name="T3" fmla="*/ 5219 h 20485"/>
              <a:gd name="T4" fmla="*/ 10571 w 17060"/>
              <a:gd name="T5" fmla="*/ 240 h 20485"/>
              <a:gd name="T6" fmla="*/ 11898 w 17060"/>
              <a:gd name="T7" fmla="*/ 115 h 20485"/>
              <a:gd name="T8" fmla="*/ 16370 w 17060"/>
              <a:gd name="T9" fmla="*/ 1477 h 20485"/>
              <a:gd name="T10" fmla="*/ 17060 w 17060"/>
              <a:gd name="T11" fmla="*/ 2407 h 20485"/>
              <a:gd name="T12" fmla="*/ 17060 w 17060"/>
              <a:gd name="T13" fmla="*/ 14330 h 20485"/>
              <a:gd name="T14" fmla="*/ 17060 w 17060"/>
              <a:gd name="T15" fmla="*/ 15771 h 20485"/>
              <a:gd name="T16" fmla="*/ 17060 w 17060"/>
              <a:gd name="T17" fmla="*/ 18600 h 20485"/>
              <a:gd name="T18" fmla="*/ 16342 w 17060"/>
              <a:gd name="T19" fmla="*/ 19384 h 20485"/>
              <a:gd name="T20" fmla="*/ 4195 w 17060"/>
              <a:gd name="T21" fmla="*/ 20450 h 20485"/>
              <a:gd name="T22" fmla="*/ 3188 w 17060"/>
              <a:gd name="T23" fmla="*/ 19854 h 20485"/>
              <a:gd name="T24" fmla="*/ 269 w 17060"/>
              <a:gd name="T25" fmla="*/ 13216 h 20485"/>
              <a:gd name="T26" fmla="*/ 26 w 17060"/>
              <a:gd name="T27" fmla="*/ 11838 h 20485"/>
              <a:gd name="T28" fmla="*/ 392 w 17060"/>
              <a:gd name="T29" fmla="*/ 6272 h 20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60" h="20485">
                <a:moveTo>
                  <a:pt x="392" y="6272"/>
                </a:moveTo>
                <a:cubicBezTo>
                  <a:pt x="418" y="5877"/>
                  <a:pt x="726" y="5403"/>
                  <a:pt x="1077" y="5219"/>
                </a:cubicBezTo>
                <a:cubicBezTo>
                  <a:pt x="10571" y="240"/>
                  <a:pt x="10571" y="240"/>
                  <a:pt x="10571" y="240"/>
                </a:cubicBezTo>
                <a:cubicBezTo>
                  <a:pt x="10922" y="56"/>
                  <a:pt x="11519" y="0"/>
                  <a:pt x="11898" y="115"/>
                </a:cubicBezTo>
                <a:cubicBezTo>
                  <a:pt x="16370" y="1477"/>
                  <a:pt x="16370" y="1477"/>
                  <a:pt x="16370" y="1477"/>
                </a:cubicBezTo>
                <a:cubicBezTo>
                  <a:pt x="16749" y="1592"/>
                  <a:pt x="17060" y="2011"/>
                  <a:pt x="17060" y="2407"/>
                </a:cubicBezTo>
                <a:cubicBezTo>
                  <a:pt x="17060" y="14330"/>
                  <a:pt x="17060" y="14330"/>
                  <a:pt x="17060" y="14330"/>
                </a:cubicBezTo>
                <a:cubicBezTo>
                  <a:pt x="17060" y="15771"/>
                  <a:pt x="17060" y="15771"/>
                  <a:pt x="17060" y="15771"/>
                </a:cubicBezTo>
                <a:cubicBezTo>
                  <a:pt x="17060" y="18600"/>
                  <a:pt x="17060" y="18600"/>
                  <a:pt x="17060" y="18600"/>
                </a:cubicBezTo>
                <a:cubicBezTo>
                  <a:pt x="17060" y="18996"/>
                  <a:pt x="16737" y="19349"/>
                  <a:pt x="16342" y="19384"/>
                </a:cubicBezTo>
                <a:cubicBezTo>
                  <a:pt x="4195" y="20450"/>
                  <a:pt x="4195" y="20450"/>
                  <a:pt x="4195" y="20450"/>
                </a:cubicBezTo>
                <a:cubicBezTo>
                  <a:pt x="3801" y="20485"/>
                  <a:pt x="3347" y="20216"/>
                  <a:pt x="3188" y="19854"/>
                </a:cubicBezTo>
                <a:cubicBezTo>
                  <a:pt x="269" y="13216"/>
                  <a:pt x="269" y="13216"/>
                  <a:pt x="269" y="13216"/>
                </a:cubicBezTo>
                <a:cubicBezTo>
                  <a:pt x="109" y="12853"/>
                  <a:pt x="0" y="12233"/>
                  <a:pt x="26" y="11838"/>
                </a:cubicBezTo>
                <a:lnTo>
                  <a:pt x="392" y="62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3588"/>
            <a:ext cx="8246344" cy="10512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633818"/>
            <a:ext cx="5674153" cy="4225646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8E62-E90A-4F9D-9322-3DDBF788D3D3}" type="datetimeFigureOut">
              <a:rPr lang="en-GB" smtClean="0">
                <a:solidFill>
                  <a:srgbClr val="858585"/>
                </a:solidFill>
              </a:rPr>
              <a:pPr/>
              <a:t>18/09/2016</a:t>
            </a:fld>
            <a:endParaRPr lang="en-GB">
              <a:solidFill>
                <a:srgbClr val="8585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8585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F8BE22-DB9C-48A1-805B-0CDEE83BAAD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87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883237" y="517461"/>
            <a:ext cx="6952439" cy="130181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943" y="2263775"/>
            <a:ext cx="9635204" cy="3171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1809439" y="6530087"/>
            <a:ext cx="1085456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fld id="{2CED8E62-E90A-4F9D-9322-3DDBF788D3D3}" type="datetimeFigureOut">
              <a:rPr lang="en-GB" smtClean="0">
                <a:solidFill>
                  <a:srgbClr val="858585"/>
                </a:solidFill>
              </a:rPr>
              <a:pPr/>
              <a:t>18/09/2016</a:t>
            </a:fld>
            <a:endParaRPr lang="en-GB">
              <a:solidFill>
                <a:srgbClr val="8585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4983409" y="6530087"/>
            <a:ext cx="2225185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75"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srgbClr val="8585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09601" y="6530087"/>
            <a:ext cx="46850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fld id="{C0F8BE22-DB9C-48A1-805B-0CDEE83BAAD4}" type="slidenum">
              <a:rPr lang="en-GB" smtClean="0">
                <a:solidFill>
                  <a:srgbClr val="858585"/>
                </a:solidFill>
              </a:rPr>
              <a:pPr/>
              <a:t>‹#›</a:t>
            </a:fld>
            <a:endParaRPr lang="en-GB" dirty="0">
              <a:solidFill>
                <a:srgbClr val="858585"/>
              </a:solidFill>
            </a:endParaRPr>
          </a:p>
        </p:txBody>
      </p:sp>
      <p:sp>
        <p:nvSpPr>
          <p:cNvPr id="13" name="Freeform 6"/>
          <p:cNvSpPr>
            <a:spLocks/>
          </p:cNvSpPr>
          <p:nvPr userDrawn="1"/>
        </p:nvSpPr>
        <p:spPr bwMode="auto">
          <a:xfrm>
            <a:off x="10239885" y="5356225"/>
            <a:ext cx="1961639" cy="1606550"/>
          </a:xfrm>
          <a:custGeom>
            <a:avLst/>
            <a:gdLst>
              <a:gd name="T0" fmla="*/ 331 w 3319"/>
              <a:gd name="T1" fmla="*/ 2717 h 2717"/>
              <a:gd name="T2" fmla="*/ 59 w 3319"/>
              <a:gd name="T3" fmla="*/ 1996 h 2717"/>
              <a:gd name="T4" fmla="*/ 207 w 3319"/>
              <a:gd name="T5" fmla="*/ 1541 h 2717"/>
              <a:gd name="T6" fmla="*/ 2359 w 3319"/>
              <a:gd name="T7" fmla="*/ 120 h 2717"/>
              <a:gd name="T8" fmla="*/ 2902 w 3319"/>
              <a:gd name="T9" fmla="*/ 60 h 2717"/>
              <a:gd name="T10" fmla="*/ 3319 w 3319"/>
              <a:gd name="T11" fmla="*/ 219 h 2717"/>
              <a:gd name="T12" fmla="*/ 3319 w 3319"/>
              <a:gd name="T13" fmla="*/ 2717 h 2717"/>
              <a:gd name="T14" fmla="*/ 331 w 3319"/>
              <a:gd name="T15" fmla="*/ 2717 h 27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319" h="2717">
                <a:moveTo>
                  <a:pt x="331" y="2717"/>
                </a:moveTo>
                <a:cubicBezTo>
                  <a:pt x="59" y="1996"/>
                  <a:pt x="59" y="1996"/>
                  <a:pt x="59" y="1996"/>
                </a:cubicBezTo>
                <a:cubicBezTo>
                  <a:pt x="0" y="1839"/>
                  <a:pt x="66" y="1634"/>
                  <a:pt x="207" y="1541"/>
                </a:cubicBezTo>
                <a:cubicBezTo>
                  <a:pt x="2359" y="120"/>
                  <a:pt x="2359" y="120"/>
                  <a:pt x="2359" y="120"/>
                </a:cubicBezTo>
                <a:cubicBezTo>
                  <a:pt x="2500" y="27"/>
                  <a:pt x="2744" y="0"/>
                  <a:pt x="2902" y="60"/>
                </a:cubicBezTo>
                <a:cubicBezTo>
                  <a:pt x="3319" y="219"/>
                  <a:pt x="3319" y="219"/>
                  <a:pt x="3319" y="219"/>
                </a:cubicBezTo>
                <a:cubicBezTo>
                  <a:pt x="3319" y="2717"/>
                  <a:pt x="3319" y="2717"/>
                  <a:pt x="3319" y="2717"/>
                </a:cubicBezTo>
                <a:lnTo>
                  <a:pt x="331" y="27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4" name="Freeform 7"/>
          <p:cNvSpPr>
            <a:spLocks/>
          </p:cNvSpPr>
          <p:nvPr userDrawn="1"/>
        </p:nvSpPr>
        <p:spPr bwMode="auto">
          <a:xfrm>
            <a:off x="8575030" y="6448425"/>
            <a:ext cx="1777537" cy="514350"/>
          </a:xfrm>
          <a:custGeom>
            <a:avLst/>
            <a:gdLst>
              <a:gd name="T0" fmla="*/ 0 w 3008"/>
              <a:gd name="T1" fmla="*/ 869 h 869"/>
              <a:gd name="T2" fmla="*/ 2461 w 3008"/>
              <a:gd name="T3" fmla="*/ 43 h 869"/>
              <a:gd name="T4" fmla="*/ 2773 w 3008"/>
              <a:gd name="T5" fmla="*/ 196 h 869"/>
              <a:gd name="T6" fmla="*/ 3008 w 3008"/>
              <a:gd name="T7" fmla="*/ 869 h 869"/>
              <a:gd name="T8" fmla="*/ 0 w 3008"/>
              <a:gd name="T9" fmla="*/ 869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08" h="869">
                <a:moveTo>
                  <a:pt x="0" y="869"/>
                </a:moveTo>
                <a:cubicBezTo>
                  <a:pt x="2461" y="43"/>
                  <a:pt x="2461" y="43"/>
                  <a:pt x="2461" y="43"/>
                </a:cubicBezTo>
                <a:cubicBezTo>
                  <a:pt x="2589" y="0"/>
                  <a:pt x="2729" y="69"/>
                  <a:pt x="2773" y="196"/>
                </a:cubicBezTo>
                <a:cubicBezTo>
                  <a:pt x="3008" y="869"/>
                  <a:pt x="3008" y="869"/>
                  <a:pt x="3008" y="869"/>
                </a:cubicBezTo>
                <a:lnTo>
                  <a:pt x="0" y="86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15" name="Freeform 8"/>
          <p:cNvSpPr>
            <a:spLocks/>
          </p:cNvSpPr>
          <p:nvPr userDrawn="1"/>
        </p:nvSpPr>
        <p:spPr bwMode="auto">
          <a:xfrm>
            <a:off x="11855538" y="4540252"/>
            <a:ext cx="345985" cy="874713"/>
          </a:xfrm>
          <a:custGeom>
            <a:avLst/>
            <a:gdLst>
              <a:gd name="T0" fmla="*/ 586 w 586"/>
              <a:gd name="T1" fmla="*/ 1479 h 1479"/>
              <a:gd name="T2" fmla="*/ 214 w 586"/>
              <a:gd name="T3" fmla="*/ 1340 h 1479"/>
              <a:gd name="T4" fmla="*/ 75 w 586"/>
              <a:gd name="T5" fmla="*/ 976 h 1479"/>
              <a:gd name="T6" fmla="*/ 586 w 586"/>
              <a:gd name="T7" fmla="*/ 0 h 1479"/>
              <a:gd name="T8" fmla="*/ 586 w 586"/>
              <a:gd name="T9" fmla="*/ 1479 h 1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6" h="1479">
                <a:moveTo>
                  <a:pt x="586" y="1479"/>
                </a:moveTo>
                <a:cubicBezTo>
                  <a:pt x="214" y="1340"/>
                  <a:pt x="214" y="1340"/>
                  <a:pt x="214" y="1340"/>
                </a:cubicBezTo>
                <a:cubicBezTo>
                  <a:pt x="63" y="1283"/>
                  <a:pt x="0" y="1120"/>
                  <a:pt x="75" y="976"/>
                </a:cubicBezTo>
                <a:cubicBezTo>
                  <a:pt x="586" y="0"/>
                  <a:pt x="586" y="0"/>
                  <a:pt x="586" y="0"/>
                </a:cubicBezTo>
                <a:lnTo>
                  <a:pt x="586" y="1479"/>
                </a:lnTo>
                <a:close/>
              </a:path>
            </a:pathLst>
          </a:custGeom>
          <a:solidFill>
            <a:srgbClr val="004976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3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2" r:id="rId16"/>
    <p:sldLayoutId id="2147483813" r:id="rId17"/>
    <p:sldLayoutId id="2147483721" r:id="rId18"/>
    <p:sldLayoutId id="2147483722" r:id="rId19"/>
    <p:sldLayoutId id="2147483735" r:id="rId20"/>
    <p:sldLayoutId id="2147483723" r:id="rId21"/>
    <p:sldLayoutId id="2147483736" r:id="rId22"/>
    <p:sldLayoutId id="2147483732" r:id="rId23"/>
    <p:sldLayoutId id="2147483724" r:id="rId24"/>
    <p:sldLayoutId id="2147483740" r:id="rId25"/>
    <p:sldLayoutId id="2147483726" r:id="rId26"/>
    <p:sldLayoutId id="2147483715" r:id="rId27"/>
    <p:sldLayoutId id="2147483741" r:id="rId28"/>
    <p:sldLayoutId id="2147483717" r:id="rId29"/>
    <p:sldLayoutId id="2147483734" r:id="rId30"/>
    <p:sldLayoutId id="2147483727" r:id="rId31"/>
    <p:sldLayoutId id="2147483716" r:id="rId32"/>
    <p:sldLayoutId id="2147483737" r:id="rId33"/>
    <p:sldLayoutId id="2147483733" r:id="rId34"/>
    <p:sldLayoutId id="2147483742" r:id="rId35"/>
    <p:sldLayoutId id="2147483719" r:id="rId36"/>
    <p:sldLayoutId id="2147483728" r:id="rId37"/>
    <p:sldLayoutId id="2147483743" r:id="rId38"/>
    <p:sldLayoutId id="2147483744" r:id="rId39"/>
    <p:sldLayoutId id="2147483720" r:id="rId40"/>
    <p:sldLayoutId id="2147483745" r:id="rId41"/>
    <p:sldLayoutId id="2147483714" r:id="rId42"/>
    <p:sldLayoutId id="2147483730" r:id="rId43"/>
    <p:sldLayoutId id="2147483729" r:id="rId44"/>
    <p:sldLayoutId id="2147483731" r:id="rId45"/>
    <p:sldLayoutId id="2147483749" r:id="rId46"/>
  </p:sldLayoutIdLst>
  <p:timing>
    <p:tnLst>
      <p:par>
        <p:cTn id="1" dur="indefinite" restart="never" nodeType="tmRoot"/>
      </p:par>
    </p:tnLst>
  </p:timing>
  <p:txStyles>
    <p:titleStyle>
      <a:lvl1pPr algn="l" defTabSz="685617" rtl="0" eaLnBrk="1" latinLnBrk="0" hangingPunct="1">
        <a:lnSpc>
          <a:spcPct val="80000"/>
        </a:lnSpc>
        <a:spcBef>
          <a:spcPct val="0"/>
        </a:spcBef>
        <a:buNone/>
        <a:defRPr sz="3299" b="1" kern="1200" cap="all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685617" rtl="0" eaLnBrk="1" latinLnBrk="0" hangingPunct="1">
        <a:spcBef>
          <a:spcPts val="1350"/>
        </a:spcBef>
        <a:buClr>
          <a:schemeClr val="accent2"/>
        </a:buClr>
        <a:buFont typeface="Arial" panose="020B0604020202020204" pitchFamily="34" charset="0"/>
        <a:buNone/>
        <a:defRPr sz="1575" kern="1200" cap="all" baseline="0">
          <a:solidFill>
            <a:srgbClr val="005EB8"/>
          </a:solidFill>
          <a:latin typeface="+mn-lt"/>
          <a:ea typeface="+mn-ea"/>
          <a:cs typeface="+mn-cs"/>
        </a:defRPr>
      </a:lvl1pPr>
      <a:lvl2pPr marL="135695" indent="-135695" algn="l" defTabSz="685617" rtl="0" eaLnBrk="1" latinLnBrk="0" hangingPunct="1"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rgbClr val="005EB8"/>
          </a:solidFill>
          <a:latin typeface="+mn-lt"/>
          <a:ea typeface="+mn-ea"/>
          <a:cs typeface="+mn-cs"/>
        </a:defRPr>
      </a:lvl2pPr>
      <a:lvl3pPr marL="267820" indent="-130934" algn="l" defTabSz="685617" rtl="0" eaLnBrk="1" latinLnBrk="0" hangingPunct="1">
        <a:spcBef>
          <a:spcPts val="45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403515" indent="-136886" algn="l" defTabSz="809409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35638" indent="-138076" algn="l" defTabSz="685617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47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56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64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73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18" Type="http://schemas.openxmlformats.org/officeDocument/2006/relationships/image" Target="../media/image47.jp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4.jpeg"/><Relationship Id="rId10" Type="http://schemas.openxmlformats.org/officeDocument/2006/relationships/image" Target="../media/image40.jpeg"/><Relationship Id="rId19" Type="http://schemas.openxmlformats.org/officeDocument/2006/relationships/image" Target="../media/image48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6.png"/><Relationship Id="rId18" Type="http://schemas.openxmlformats.org/officeDocument/2006/relationships/image" Target="../media/image61.jpeg"/><Relationship Id="rId26" Type="http://schemas.openxmlformats.org/officeDocument/2006/relationships/image" Target="../media/image69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64.jpe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60.jpeg"/><Relationship Id="rId25" Type="http://schemas.openxmlformats.org/officeDocument/2006/relationships/image" Target="../media/image68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9.png"/><Relationship Id="rId20" Type="http://schemas.openxmlformats.org/officeDocument/2006/relationships/image" Target="../media/image63.jpeg"/><Relationship Id="rId29" Type="http://schemas.openxmlformats.org/officeDocument/2006/relationships/image" Target="../media/image7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jpeg"/><Relationship Id="rId11" Type="http://schemas.openxmlformats.org/officeDocument/2006/relationships/image" Target="../media/image49.png"/><Relationship Id="rId24" Type="http://schemas.openxmlformats.org/officeDocument/2006/relationships/image" Target="../media/image67.jpe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jpeg"/><Relationship Id="rId28" Type="http://schemas.openxmlformats.org/officeDocument/2006/relationships/image" Target="../media/image71.jpeg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62.png"/><Relationship Id="rId4" Type="http://schemas.openxmlformats.org/officeDocument/2006/relationships/image" Target="../media/image50.png"/><Relationship Id="rId9" Type="http://schemas.openxmlformats.org/officeDocument/2006/relationships/image" Target="../media/image54.jpeg"/><Relationship Id="rId14" Type="http://schemas.openxmlformats.org/officeDocument/2006/relationships/image" Target="../media/image57.png"/><Relationship Id="rId22" Type="http://schemas.openxmlformats.org/officeDocument/2006/relationships/image" Target="../media/image65.jpeg"/><Relationship Id="rId27" Type="http://schemas.openxmlformats.org/officeDocument/2006/relationships/image" Target="../media/image70.jpeg"/><Relationship Id="rId30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www.unilever.ru/careers-jobs/graduates/internship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hyperlink" Target="https://vk.com/away.php?to=http%3A%2F%2Fufll.unilever.r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M4A5364.JPG"/>
          <p:cNvPicPr>
            <a:picLocks noChangeAspect="1"/>
          </p:cNvPicPr>
          <p:nvPr/>
        </p:nvPicPr>
        <p:blipFill rotWithShape="1">
          <a:blip r:embed="rId3" cstate="print"/>
          <a:srcRect l="16326" r="19274" b="20732"/>
          <a:stretch/>
        </p:blipFill>
        <p:spPr>
          <a:xfrm>
            <a:off x="0" y="-7728"/>
            <a:ext cx="10312400" cy="8462271"/>
          </a:xfrm>
          <a:prstGeom prst="rect">
            <a:avLst/>
          </a:prstGeom>
        </p:spPr>
      </p:pic>
      <p:pic>
        <p:nvPicPr>
          <p:cNvPr id="5" name="Picture 4" descr="012240791_prevstill.jpeg"/>
          <p:cNvPicPr>
            <a:picLocks noChangeAspect="1"/>
          </p:cNvPicPr>
          <p:nvPr/>
        </p:nvPicPr>
        <p:blipFill>
          <a:blip r:embed="rId4" cstate="print"/>
          <a:srcRect r="17857"/>
          <a:stretch>
            <a:fillRect/>
          </a:stretch>
        </p:blipFill>
        <p:spPr>
          <a:xfrm>
            <a:off x="9107151" y="-7728"/>
            <a:ext cx="3250833" cy="2226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http://upload.wikimedia.org/wikipedia/en/thumb/e/e4/Unilever.svg/929px-Unilever.svg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1" y="5858294"/>
            <a:ext cx="753482" cy="83053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lag.jpeg"/>
          <p:cNvPicPr>
            <a:picLocks noChangeAspect="1"/>
          </p:cNvPicPr>
          <p:nvPr/>
        </p:nvPicPr>
        <p:blipFill>
          <a:blip r:embed="rId6" cstate="print"/>
          <a:srcRect l="5147" r="25798"/>
          <a:stretch>
            <a:fillRect/>
          </a:stretch>
        </p:blipFill>
        <p:spPr>
          <a:xfrm>
            <a:off x="9104702" y="2264257"/>
            <a:ext cx="3197038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48458" y="4576181"/>
            <a:ext cx="3309526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81280" y="3442181"/>
            <a:ext cx="9280651" cy="2586026"/>
          </a:xfrm>
          <a:prstGeom prst="rect">
            <a:avLst/>
          </a:prstGeom>
          <a:noFill/>
        </p:spPr>
        <p:txBody>
          <a:bodyPr/>
          <a:lstStyle>
            <a:lvl1pPr indent="-347472" algn="l" defTabSz="914400" rtl="0" eaLnBrk="1" latinLnBrk="0" hangingPunct="1">
              <a:lnSpc>
                <a:spcPts val="266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ДОБРО </a:t>
            </a:r>
            <a:r>
              <a:rPr lang="ru-RU" sz="4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ПОЖАЛОВАТЬ</a:t>
            </a:r>
            <a:endParaRPr lang="en-US" sz="40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ru-RU" sz="4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sz="40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В </a:t>
            </a:r>
            <a:r>
              <a:rPr lang="en-US" sz="4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UNILEVER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4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sz="40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РОССИЯ, УКРАИНА, БЕЛАРУСЬ</a:t>
            </a:r>
            <a:endParaRPr lang="en-US" sz="40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14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14" y="843941"/>
            <a:ext cx="6448399" cy="4349127"/>
          </a:xfrm>
          <a:prstGeom prst="rect">
            <a:avLst/>
          </a:prstGeom>
        </p:spPr>
      </p:pic>
      <p:sp>
        <p:nvSpPr>
          <p:cNvPr id="149" name="Freeform 147"/>
          <p:cNvSpPr>
            <a:spLocks/>
          </p:cNvSpPr>
          <p:nvPr/>
        </p:nvSpPr>
        <p:spPr bwMode="auto">
          <a:xfrm>
            <a:off x="0" y="566"/>
            <a:ext cx="6156960" cy="2066307"/>
          </a:xfrm>
          <a:custGeom>
            <a:avLst/>
            <a:gdLst>
              <a:gd name="T0" fmla="*/ 0 w 12099"/>
              <a:gd name="T1" fmla="*/ 4210 h 4210"/>
              <a:gd name="T2" fmla="*/ 11262 w 12099"/>
              <a:gd name="T3" fmla="*/ 3462 h 4210"/>
              <a:gd name="T4" fmla="*/ 11710 w 12099"/>
              <a:gd name="T5" fmla="*/ 3041 h 4210"/>
              <a:gd name="T6" fmla="*/ 12099 w 12099"/>
              <a:gd name="T7" fmla="*/ 0 h 4210"/>
              <a:gd name="T8" fmla="*/ 0 w 12099"/>
              <a:gd name="T9" fmla="*/ 0 h 4210"/>
              <a:gd name="T10" fmla="*/ 0 w 12099"/>
              <a:gd name="T11" fmla="*/ 4210 h 4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99" h="4210">
                <a:moveTo>
                  <a:pt x="0" y="4210"/>
                </a:moveTo>
                <a:cubicBezTo>
                  <a:pt x="11262" y="3462"/>
                  <a:pt x="11262" y="3462"/>
                  <a:pt x="11262" y="3462"/>
                </a:cubicBezTo>
                <a:cubicBezTo>
                  <a:pt x="11481" y="3447"/>
                  <a:pt x="11682" y="3258"/>
                  <a:pt x="11710" y="3041"/>
                </a:cubicBezTo>
                <a:cubicBezTo>
                  <a:pt x="12099" y="0"/>
                  <a:pt x="12099" y="0"/>
                  <a:pt x="12099" y="0"/>
                </a:cubicBezTo>
                <a:cubicBezTo>
                  <a:pt x="0" y="0"/>
                  <a:pt x="0" y="0"/>
                  <a:pt x="0" y="0"/>
                </a:cubicBezTo>
                <a:lnTo>
                  <a:pt x="0" y="4210"/>
                </a:lnTo>
                <a:close/>
              </a:path>
            </a:pathLst>
          </a:custGeom>
          <a:solidFill>
            <a:srgbClr val="0067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7769" y="336225"/>
            <a:ext cx="5214329" cy="976106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UNILEVER</a:t>
            </a:r>
            <a:r>
              <a:rPr lang="ru-RU" dirty="0" smtClean="0">
                <a:solidFill>
                  <a:schemeClr val="bg1"/>
                </a:solidFill>
                <a:latin typeface="+mn-lt"/>
              </a:rPr>
              <a:t> – </a:t>
            </a:r>
            <a:br>
              <a:rPr lang="ru-RU" dirty="0" smtClean="0">
                <a:solidFill>
                  <a:schemeClr val="bg1"/>
                </a:solidFill>
                <a:latin typeface="+mn-lt"/>
              </a:rPr>
            </a:br>
            <a:r>
              <a:rPr lang="ru-RU" dirty="0" smtClean="0">
                <a:solidFill>
                  <a:schemeClr val="bg1"/>
                </a:solidFill>
                <a:latin typeface="+mn-lt"/>
              </a:rPr>
              <a:t>ГЛОБАЛЬНАЯ </a:t>
            </a:r>
            <a:br>
              <a:rPr lang="ru-RU" dirty="0" smtClean="0">
                <a:solidFill>
                  <a:schemeClr val="bg1"/>
                </a:solidFill>
                <a:latin typeface="+mn-lt"/>
              </a:rPr>
            </a:br>
            <a:r>
              <a:rPr lang="ru-RU" dirty="0" smtClean="0">
                <a:solidFill>
                  <a:schemeClr val="bg1"/>
                </a:solidFill>
                <a:latin typeface="+mn-lt"/>
              </a:rPr>
              <a:t>КОМПАНИЯ</a:t>
            </a:r>
            <a:endParaRPr lang="en-GB" dirty="0">
              <a:latin typeface="+mn-lt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425723" y="2925549"/>
            <a:ext cx="3761395" cy="781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782" indent="-198782">
              <a:lnSpc>
                <a:spcPct val="83000"/>
              </a:lnSpc>
            </a:pPr>
            <a:r>
              <a:rPr lang="en-GB" sz="2699" b="1" spc="-67" dirty="0">
                <a:solidFill>
                  <a:srgbClr val="005EB8"/>
                </a:solidFill>
              </a:rPr>
              <a:t> </a:t>
            </a:r>
            <a:r>
              <a:rPr lang="ru-RU" sz="2699" b="1" spc="-67" dirty="0">
                <a:solidFill>
                  <a:srgbClr val="005EB8"/>
                </a:solidFill>
              </a:rPr>
              <a:t>ОБОРОТ ЗА 2015 ГОД -</a:t>
            </a:r>
            <a:r>
              <a:rPr lang="en-GB" sz="2699" b="1" spc="-67" dirty="0">
                <a:solidFill>
                  <a:srgbClr val="005EB8"/>
                </a:solidFill>
              </a:rPr>
              <a:t> €53</a:t>
            </a:r>
            <a:r>
              <a:rPr lang="ru-RU" sz="2699" b="1" spc="-67" dirty="0">
                <a:solidFill>
                  <a:srgbClr val="005EB8"/>
                </a:solidFill>
              </a:rPr>
              <a:t>,</a:t>
            </a:r>
            <a:r>
              <a:rPr lang="en-GB" sz="2699" b="1" spc="-67" dirty="0">
                <a:solidFill>
                  <a:srgbClr val="005EB8"/>
                </a:solidFill>
              </a:rPr>
              <a:t>3 </a:t>
            </a:r>
            <a:r>
              <a:rPr lang="ru-RU" sz="2699" b="1" spc="-67" dirty="0">
                <a:solidFill>
                  <a:srgbClr val="005EB8"/>
                </a:solidFill>
              </a:rPr>
              <a:t>МЛРД</a:t>
            </a:r>
            <a:endParaRPr lang="en-GB" sz="2699" b="1" spc="-67" dirty="0">
              <a:solidFill>
                <a:srgbClr val="005EB8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09" y="5042413"/>
            <a:ext cx="6486710" cy="17229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63608" y="4454347"/>
            <a:ext cx="2472313" cy="78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782" indent="-198782" algn="ctr">
              <a:lnSpc>
                <a:spcPct val="83000"/>
              </a:lnSpc>
            </a:pPr>
            <a:r>
              <a:rPr lang="en-GB" b="1" spc="-67" dirty="0">
                <a:solidFill>
                  <a:srgbClr val="005EB8"/>
                </a:solidFill>
              </a:rPr>
              <a:t> </a:t>
            </a:r>
            <a:r>
              <a:rPr lang="ru-RU" b="1" spc="-67" dirty="0">
                <a:solidFill>
                  <a:srgbClr val="005EB8"/>
                </a:solidFill>
              </a:rPr>
              <a:t>2 МЛРД</a:t>
            </a:r>
          </a:p>
          <a:p>
            <a:pPr marL="198782" indent="-198782" algn="ctr">
              <a:lnSpc>
                <a:spcPct val="83000"/>
              </a:lnSpc>
            </a:pPr>
            <a:r>
              <a:rPr lang="ru-RU" b="1" spc="-67" dirty="0">
                <a:solidFill>
                  <a:srgbClr val="005EB8"/>
                </a:solidFill>
              </a:rPr>
              <a:t>ПОТРЕБИТЕЛЕЙ ЕЖЕДНЕВНО</a:t>
            </a:r>
            <a:endParaRPr lang="en-GB" b="1" spc="-67" dirty="0">
              <a:solidFill>
                <a:srgbClr val="005EB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05665" y="5285675"/>
            <a:ext cx="2493504" cy="55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782" indent="-198782" algn="ctr">
              <a:lnSpc>
                <a:spcPct val="83000"/>
              </a:lnSpc>
            </a:pPr>
            <a:r>
              <a:rPr lang="en-GB" b="1" spc="-67" dirty="0">
                <a:solidFill>
                  <a:srgbClr val="005EB8"/>
                </a:solidFill>
              </a:rPr>
              <a:t> </a:t>
            </a:r>
            <a:r>
              <a:rPr lang="ru-RU" b="1" spc="-67" dirty="0">
                <a:solidFill>
                  <a:srgbClr val="005EB8"/>
                </a:solidFill>
              </a:rPr>
              <a:t>169</a:t>
            </a:r>
            <a:r>
              <a:rPr lang="en-US" b="1" spc="-67" dirty="0">
                <a:solidFill>
                  <a:srgbClr val="005EB8"/>
                </a:solidFill>
              </a:rPr>
              <a:t>,000</a:t>
            </a:r>
            <a:r>
              <a:rPr lang="ru-RU" b="1" spc="-67" dirty="0">
                <a:solidFill>
                  <a:srgbClr val="005EB8"/>
                </a:solidFill>
              </a:rPr>
              <a:t> </a:t>
            </a:r>
            <a:r>
              <a:rPr lang="ru-RU" b="1" spc="-67" dirty="0">
                <a:solidFill>
                  <a:srgbClr val="005EB8"/>
                </a:solidFill>
              </a:rPr>
              <a:t>СОТРУДНИКОВ</a:t>
            </a:r>
            <a:endParaRPr lang="en-GB" b="1" spc="-67" dirty="0">
              <a:solidFill>
                <a:srgbClr val="005EB8"/>
              </a:solidFill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9326067" y="566"/>
            <a:ext cx="2865933" cy="1985959"/>
          </a:xfrm>
          <a:custGeom>
            <a:avLst/>
            <a:gdLst>
              <a:gd name="T0" fmla="*/ 242 w 9559"/>
              <a:gd name="T1" fmla="*/ 3323 h 6841"/>
              <a:gd name="T2" fmla="*/ 131 w 9559"/>
              <a:gd name="T3" fmla="*/ 3732 h 6841"/>
              <a:gd name="T4" fmla="*/ 2739 w 9559"/>
              <a:gd name="T5" fmla="*/ 6841 h 6841"/>
              <a:gd name="T6" fmla="*/ 9559 w 9559"/>
              <a:gd name="T7" fmla="*/ 6841 h 6841"/>
              <a:gd name="T8" fmla="*/ 9559 w 9559"/>
              <a:gd name="T9" fmla="*/ 0 h 6841"/>
              <a:gd name="T10" fmla="*/ 242 w 9559"/>
              <a:gd name="T11" fmla="*/ 3323 h 6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59" h="6841">
                <a:moveTo>
                  <a:pt x="242" y="3323"/>
                </a:moveTo>
                <a:cubicBezTo>
                  <a:pt x="50" y="3391"/>
                  <a:pt x="0" y="3576"/>
                  <a:pt x="131" y="3732"/>
                </a:cubicBezTo>
                <a:cubicBezTo>
                  <a:pt x="2739" y="6841"/>
                  <a:pt x="2739" y="6841"/>
                  <a:pt x="2739" y="6841"/>
                </a:cubicBezTo>
                <a:cubicBezTo>
                  <a:pt x="9559" y="6841"/>
                  <a:pt x="9559" y="6841"/>
                  <a:pt x="9559" y="6841"/>
                </a:cubicBezTo>
                <a:cubicBezTo>
                  <a:pt x="9559" y="0"/>
                  <a:pt x="9559" y="0"/>
                  <a:pt x="9559" y="0"/>
                </a:cubicBezTo>
                <a:lnTo>
                  <a:pt x="242" y="3323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l="-3000" t="-4000" r="-16000" b="-5000"/>
            </a:stretch>
          </a:blip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rgbClr val="85858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7670" y="5994045"/>
            <a:ext cx="124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-67" dirty="0">
                <a:solidFill>
                  <a:srgbClr val="005EB8"/>
                </a:solidFill>
              </a:rPr>
              <a:t>190 </a:t>
            </a:r>
            <a:r>
              <a:rPr lang="ru-RU" b="1" spc="-67" dirty="0">
                <a:solidFill>
                  <a:srgbClr val="005EB8"/>
                </a:solidFill>
              </a:rPr>
              <a:t>СТРАН</a:t>
            </a:r>
          </a:p>
        </p:txBody>
      </p:sp>
    </p:spTree>
    <p:extLst>
      <p:ext uri="{BB962C8B-B14F-4D97-AF65-F5344CB8AC3E}">
        <p14:creationId xmlns:p14="http://schemas.microsoft.com/office/powerpoint/2010/main" val="358870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59376" y="1555785"/>
            <a:ext cx="1135077" cy="1667661"/>
            <a:chOff x="-1" y="0"/>
            <a:chExt cx="793061" cy="2662814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793060" cy="2662814"/>
            </a:xfrm>
            <a:prstGeom prst="roundRect">
              <a:avLst>
                <a:gd name="adj" fmla="val 10000"/>
              </a:avLst>
            </a:prstGeom>
            <a:ln w="9525">
              <a:solidFill>
                <a:srgbClr val="00B0F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-1" y="1351252"/>
              <a:ext cx="793060" cy="1065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6400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</a:pPr>
              <a:r>
                <a:rPr lang="ru-RU" sz="900" b="1" dirty="0"/>
                <a:t>1992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</a:pPr>
              <a:r>
                <a:rPr lang="en-US" sz="900" dirty="0"/>
                <a:t>Unilever </a:t>
              </a:r>
              <a:r>
                <a:rPr lang="ru-RU" sz="900" dirty="0"/>
                <a:t>вышел на российский рынок </a:t>
              </a:r>
              <a:endParaRPr lang="ru-RU" sz="900" b="1" dirty="0"/>
            </a:p>
          </p:txBody>
        </p:sp>
      </p:grpSp>
      <p:sp>
        <p:nvSpPr>
          <p:cNvPr id="8" name="Oval 7"/>
          <p:cNvSpPr/>
          <p:nvPr/>
        </p:nvSpPr>
        <p:spPr>
          <a:xfrm>
            <a:off x="996631" y="1654782"/>
            <a:ext cx="840798" cy="709643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9000" r="-7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/>
          <p:cNvGrpSpPr/>
          <p:nvPr/>
        </p:nvGrpSpPr>
        <p:grpSpPr>
          <a:xfrm>
            <a:off x="3356502" y="1568213"/>
            <a:ext cx="1107086" cy="1667661"/>
            <a:chOff x="804690" y="0"/>
            <a:chExt cx="808136" cy="2662814"/>
          </a:xfrm>
        </p:grpSpPr>
        <p:sp>
          <p:nvSpPr>
            <p:cNvPr id="10" name="Rounded Rectangle 9"/>
            <p:cNvSpPr/>
            <p:nvPr/>
          </p:nvSpPr>
          <p:spPr>
            <a:xfrm>
              <a:off x="819766" y="0"/>
              <a:ext cx="793060" cy="2662814"/>
            </a:xfrm>
            <a:prstGeom prst="roundRect">
              <a:avLst>
                <a:gd name="adj" fmla="val 10000"/>
              </a:avLst>
            </a:prstGeom>
            <a:ln w="9525">
              <a:solidFill>
                <a:srgbClr val="00B0F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-79726"/>
                <a:satOff val="0"/>
                <a:lumOff val="713"/>
                <a:alphaOff val="0"/>
              </a:schemeClr>
            </a:fillRef>
            <a:effectRef idx="0">
              <a:schemeClr val="accent4">
                <a:hueOff val="-79726"/>
                <a:satOff val="0"/>
                <a:lumOff val="71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804690" y="1526620"/>
              <a:ext cx="793060" cy="10651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6400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/>
                <a:t> </a:t>
              </a:r>
              <a:r>
                <a:rPr lang="ru-RU" sz="900" b="1" dirty="0"/>
                <a:t>1994</a:t>
              </a:r>
              <a:r>
                <a:rPr lang="ru-RU" sz="900" dirty="0"/>
                <a:t>  </a:t>
              </a:r>
              <a:r>
                <a:rPr lang="ru-RU" sz="900" dirty="0"/>
                <a:t>Приобретение</a:t>
              </a:r>
              <a:r>
                <a:rPr lang="ru-RU" sz="900" dirty="0"/>
                <a:t> </a:t>
              </a:r>
              <a:r>
                <a:rPr lang="ru-RU" sz="900" dirty="0"/>
                <a:t>фабрики «Северное Сияние»</a:t>
              </a:r>
              <a:endParaRPr lang="ru-RU" sz="9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13094" y="1568213"/>
            <a:ext cx="1135077" cy="1667661"/>
            <a:chOff x="-1" y="0"/>
            <a:chExt cx="793061" cy="2662814"/>
          </a:xfrm>
        </p:grpSpPr>
        <p:sp>
          <p:nvSpPr>
            <p:cNvPr id="13" name="Rounded Rectangle 12"/>
            <p:cNvSpPr/>
            <p:nvPr/>
          </p:nvSpPr>
          <p:spPr>
            <a:xfrm>
              <a:off x="0" y="0"/>
              <a:ext cx="793060" cy="2662814"/>
            </a:xfrm>
            <a:prstGeom prst="roundRect">
              <a:avLst>
                <a:gd name="adj" fmla="val 10000"/>
              </a:avLst>
            </a:prstGeom>
            <a:ln w="9525">
              <a:solidFill>
                <a:srgbClr val="00B0F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-1" y="1351252"/>
              <a:ext cx="793060" cy="1065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6400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</a:pPr>
              <a:r>
                <a:rPr lang="ru-RU" sz="900" b="1" dirty="0"/>
                <a:t>199</a:t>
              </a:r>
              <a:r>
                <a:rPr lang="en-US" sz="900" b="1" dirty="0"/>
                <a:t>3</a:t>
              </a:r>
              <a:endParaRPr lang="ru-RU" sz="900" b="1" dirty="0"/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</a:pPr>
              <a:r>
                <a:rPr lang="en-US" sz="900" dirty="0"/>
                <a:t>Unilever </a:t>
              </a:r>
              <a:r>
                <a:rPr lang="ru-RU" sz="900" dirty="0"/>
                <a:t>вышел на украинский рынок </a:t>
              </a:r>
              <a:endParaRPr lang="ru-RU" sz="900" b="1" dirty="0"/>
            </a:p>
          </p:txBody>
        </p:sp>
      </p:grpSp>
      <p:sp>
        <p:nvSpPr>
          <p:cNvPr id="15" name="Oval 14"/>
          <p:cNvSpPr/>
          <p:nvPr/>
        </p:nvSpPr>
        <p:spPr>
          <a:xfrm>
            <a:off x="2241246" y="1654782"/>
            <a:ext cx="840798" cy="709643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9000" r="-7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Oval 15"/>
          <p:cNvSpPr/>
          <p:nvPr/>
        </p:nvSpPr>
        <p:spPr>
          <a:xfrm>
            <a:off x="3469093" y="1642912"/>
            <a:ext cx="840798" cy="709643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1000" r="-4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103693"/>
              <a:satOff val="2542"/>
              <a:lumOff val="30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 16"/>
          <p:cNvGrpSpPr/>
          <p:nvPr/>
        </p:nvGrpSpPr>
        <p:grpSpPr>
          <a:xfrm>
            <a:off x="4607804" y="1568213"/>
            <a:ext cx="1150092" cy="1667661"/>
            <a:chOff x="1636619" y="0"/>
            <a:chExt cx="803551" cy="2662814"/>
          </a:xfrm>
        </p:grpSpPr>
        <p:sp>
          <p:nvSpPr>
            <p:cNvPr id="18" name="Rounded Rectangle 17"/>
            <p:cNvSpPr/>
            <p:nvPr/>
          </p:nvSpPr>
          <p:spPr>
            <a:xfrm>
              <a:off x="1636619" y="0"/>
              <a:ext cx="793060" cy="2662814"/>
            </a:xfrm>
            <a:prstGeom prst="roundRect">
              <a:avLst>
                <a:gd name="adj" fmla="val 10000"/>
              </a:avLst>
            </a:prstGeom>
            <a:ln w="9525">
              <a:solidFill>
                <a:srgbClr val="00B0F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-159451"/>
                <a:satOff val="0"/>
                <a:lumOff val="1426"/>
                <a:alphaOff val="0"/>
              </a:schemeClr>
            </a:fillRef>
            <a:effectRef idx="0">
              <a:schemeClr val="accent4">
                <a:hueOff val="-159451"/>
                <a:satOff val="0"/>
                <a:lumOff val="142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1647110" y="1543143"/>
              <a:ext cx="793060" cy="10651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6400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</a:pPr>
              <a:r>
                <a:rPr lang="ru-RU" sz="900" b="1" dirty="0"/>
                <a:t>1998</a:t>
              </a:r>
              <a:r>
                <a:rPr lang="en-US" sz="900" b="1" dirty="0"/>
                <a:t> </a:t>
              </a:r>
              <a:br>
                <a:rPr lang="en-US" sz="900" b="1" dirty="0"/>
              </a:br>
              <a:r>
                <a:rPr lang="ru-RU" sz="900" dirty="0"/>
                <a:t>Приобретение 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</a:pPr>
              <a:r>
                <a:rPr lang="ru-RU" sz="900" dirty="0"/>
                <a:t>Московского маргаринового завода </a:t>
              </a:r>
              <a:endParaRPr lang="ru-RU" sz="900" dirty="0"/>
            </a:p>
          </p:txBody>
        </p:sp>
      </p:grpSp>
      <p:sp>
        <p:nvSpPr>
          <p:cNvPr id="20" name="Oval 19"/>
          <p:cNvSpPr/>
          <p:nvPr/>
        </p:nvSpPr>
        <p:spPr>
          <a:xfrm>
            <a:off x="4746875" y="1654782"/>
            <a:ext cx="840798" cy="709643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000" r="-1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207387"/>
              <a:satOff val="5084"/>
              <a:lumOff val="60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2" name="Group 21"/>
          <p:cNvGrpSpPr/>
          <p:nvPr/>
        </p:nvGrpSpPr>
        <p:grpSpPr>
          <a:xfrm>
            <a:off x="7134161" y="1578046"/>
            <a:ext cx="1147867" cy="1667661"/>
            <a:chOff x="2423554" y="-30017"/>
            <a:chExt cx="801995" cy="2662814"/>
          </a:xfrm>
        </p:grpSpPr>
        <p:sp>
          <p:nvSpPr>
            <p:cNvPr id="23" name="Rounded Rectangle 22"/>
            <p:cNvSpPr/>
            <p:nvPr/>
          </p:nvSpPr>
          <p:spPr>
            <a:xfrm>
              <a:off x="2432489" y="-30017"/>
              <a:ext cx="793060" cy="2662814"/>
            </a:xfrm>
            <a:prstGeom prst="roundRect">
              <a:avLst>
                <a:gd name="adj" fmla="val 10000"/>
              </a:avLst>
            </a:prstGeom>
            <a:ln w="9525">
              <a:solidFill>
                <a:srgbClr val="00B0F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-239177"/>
                <a:satOff val="0"/>
                <a:lumOff val="2139"/>
                <a:alphaOff val="0"/>
              </a:schemeClr>
            </a:fillRef>
            <a:effectRef idx="0">
              <a:schemeClr val="accent4">
                <a:hueOff val="-239177"/>
                <a:satOff val="0"/>
                <a:lumOff val="213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4"/>
            <p:cNvSpPr/>
            <p:nvPr/>
          </p:nvSpPr>
          <p:spPr>
            <a:xfrm>
              <a:off x="2423554" y="1471015"/>
              <a:ext cx="793060" cy="10651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6400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/>
                <a:t>2000</a:t>
              </a:r>
              <a:r>
                <a:rPr lang="ru-RU" sz="900" dirty="0"/>
                <a:t> </a:t>
              </a:r>
              <a:r>
                <a:rPr lang="en-US" sz="900" dirty="0"/>
                <a:t/>
              </a:r>
              <a:br>
                <a:rPr lang="en-US" sz="900" dirty="0"/>
              </a:br>
              <a:r>
                <a:rPr lang="ru-RU" sz="900" dirty="0"/>
                <a:t>Приобретение компании 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dirty="0"/>
                <a:t>Best </a:t>
              </a:r>
              <a:r>
                <a:rPr lang="en-US" sz="900" b="1" dirty="0"/>
                <a:t>Foods</a:t>
              </a:r>
              <a:endParaRPr lang="ru-RU" sz="900" b="1" dirty="0"/>
            </a:p>
          </p:txBody>
        </p:sp>
      </p:grpSp>
      <p:sp>
        <p:nvSpPr>
          <p:cNvPr id="25" name="Oval 24"/>
          <p:cNvSpPr/>
          <p:nvPr/>
        </p:nvSpPr>
        <p:spPr>
          <a:xfrm>
            <a:off x="7305548" y="1675782"/>
            <a:ext cx="840798" cy="709643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311080"/>
              <a:satOff val="7626"/>
              <a:lumOff val="90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Group 25"/>
          <p:cNvGrpSpPr/>
          <p:nvPr/>
        </p:nvGrpSpPr>
        <p:grpSpPr>
          <a:xfrm>
            <a:off x="8412655" y="1582365"/>
            <a:ext cx="1237366" cy="1645793"/>
            <a:chOff x="3243671" y="0"/>
            <a:chExt cx="864528" cy="2662814"/>
          </a:xfrm>
        </p:grpSpPr>
        <p:sp>
          <p:nvSpPr>
            <p:cNvPr id="27" name="Rounded Rectangle 26"/>
            <p:cNvSpPr/>
            <p:nvPr/>
          </p:nvSpPr>
          <p:spPr>
            <a:xfrm>
              <a:off x="3270324" y="0"/>
              <a:ext cx="793060" cy="2662814"/>
            </a:xfrm>
            <a:prstGeom prst="roundRect">
              <a:avLst>
                <a:gd name="adj" fmla="val 10000"/>
              </a:avLst>
            </a:prstGeom>
            <a:ln w="9525">
              <a:solidFill>
                <a:srgbClr val="00B0F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-318902"/>
                <a:satOff val="0"/>
                <a:lumOff val="2852"/>
                <a:alphaOff val="0"/>
              </a:schemeClr>
            </a:fillRef>
            <a:effectRef idx="0">
              <a:schemeClr val="accent4">
                <a:hueOff val="-318902"/>
                <a:satOff val="0"/>
                <a:lumOff val="28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3243671" y="1500818"/>
              <a:ext cx="864528" cy="1065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6400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dirty="0"/>
                <a:t>2002</a:t>
              </a:r>
              <a:r>
                <a:rPr lang="ru-RU" sz="900" dirty="0"/>
                <a:t> </a:t>
              </a:r>
              <a:r>
                <a:rPr lang="en-US" sz="900" dirty="0"/>
                <a:t/>
              </a:r>
              <a:br>
                <a:rPr lang="en-US" sz="900" dirty="0"/>
              </a:br>
              <a:r>
                <a:rPr lang="ru-RU" sz="900" dirty="0"/>
                <a:t>Запуск чаеразвесочной фабрики в Санкт-Петербурге</a:t>
              </a:r>
              <a:endParaRPr lang="ru-RU" sz="900" b="1" dirty="0"/>
            </a:p>
          </p:txBody>
        </p:sp>
      </p:grpSp>
      <p:sp>
        <p:nvSpPr>
          <p:cNvPr id="29" name="Oval 28"/>
          <p:cNvSpPr/>
          <p:nvPr/>
        </p:nvSpPr>
        <p:spPr>
          <a:xfrm>
            <a:off x="8617300" y="1632667"/>
            <a:ext cx="840798" cy="709643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000" b="-1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414774"/>
              <a:satOff val="10168"/>
              <a:lumOff val="120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0" name="Group 29"/>
          <p:cNvGrpSpPr/>
          <p:nvPr/>
        </p:nvGrpSpPr>
        <p:grpSpPr>
          <a:xfrm>
            <a:off x="1799946" y="3589480"/>
            <a:ext cx="1135077" cy="1667661"/>
            <a:chOff x="4087176" y="0"/>
            <a:chExt cx="793060" cy="2662814"/>
          </a:xfrm>
        </p:grpSpPr>
        <p:sp>
          <p:nvSpPr>
            <p:cNvPr id="31" name="Rounded Rectangle 30"/>
            <p:cNvSpPr/>
            <p:nvPr/>
          </p:nvSpPr>
          <p:spPr>
            <a:xfrm>
              <a:off x="4087176" y="0"/>
              <a:ext cx="793060" cy="2662814"/>
            </a:xfrm>
            <a:prstGeom prst="roundRect">
              <a:avLst>
                <a:gd name="adj" fmla="val 10000"/>
              </a:avLst>
            </a:prstGeom>
            <a:ln w="9525">
              <a:solidFill>
                <a:srgbClr val="00B0F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-398628"/>
                <a:satOff val="0"/>
                <a:lumOff val="3565"/>
                <a:alphaOff val="0"/>
              </a:schemeClr>
            </a:fillRef>
            <a:effectRef idx="0">
              <a:schemeClr val="accent4">
                <a:hueOff val="-398628"/>
                <a:satOff val="0"/>
                <a:lumOff val="35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unded Rectangle 4"/>
            <p:cNvSpPr/>
            <p:nvPr/>
          </p:nvSpPr>
          <p:spPr>
            <a:xfrm>
              <a:off x="4087176" y="1394572"/>
              <a:ext cx="793060" cy="1065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6400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/>
                <a:t>2008</a:t>
              </a:r>
              <a:r>
                <a:rPr lang="ru-RU" sz="900" dirty="0"/>
                <a:t>  </a:t>
              </a:r>
              <a:r>
                <a:rPr lang="ru-RU" sz="900" dirty="0"/>
                <a:t>Приобретение «</a:t>
              </a:r>
              <a:r>
                <a:rPr lang="ru-RU" sz="900" dirty="0" err="1"/>
                <a:t>Инмарко</a:t>
              </a:r>
              <a:r>
                <a:rPr lang="ru-RU" sz="900" dirty="0"/>
                <a:t>»</a:t>
              </a:r>
              <a:endParaRPr lang="ru-RU" sz="900" b="1" dirty="0"/>
            </a:p>
          </p:txBody>
        </p:sp>
      </p:grpSp>
      <p:sp>
        <p:nvSpPr>
          <p:cNvPr id="33" name="Oval 32"/>
          <p:cNvSpPr/>
          <p:nvPr/>
        </p:nvSpPr>
        <p:spPr>
          <a:xfrm>
            <a:off x="1939922" y="3640134"/>
            <a:ext cx="840798" cy="709643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518467"/>
              <a:satOff val="12710"/>
              <a:lumOff val="150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4" name="Group 33"/>
          <p:cNvGrpSpPr/>
          <p:nvPr/>
        </p:nvGrpSpPr>
        <p:grpSpPr>
          <a:xfrm>
            <a:off x="3101860" y="3600350"/>
            <a:ext cx="1135077" cy="1667661"/>
            <a:chOff x="4899503" y="0"/>
            <a:chExt cx="797585" cy="2662814"/>
          </a:xfrm>
        </p:grpSpPr>
        <p:sp>
          <p:nvSpPr>
            <p:cNvPr id="35" name="Rounded Rectangle 34"/>
            <p:cNvSpPr/>
            <p:nvPr/>
          </p:nvSpPr>
          <p:spPr>
            <a:xfrm>
              <a:off x="4904028" y="0"/>
              <a:ext cx="793060" cy="2662814"/>
            </a:xfrm>
            <a:prstGeom prst="roundRect">
              <a:avLst>
                <a:gd name="adj" fmla="val 10000"/>
              </a:avLst>
            </a:prstGeom>
            <a:ln w="9525">
              <a:solidFill>
                <a:srgbClr val="00B0F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-478353"/>
                <a:satOff val="0"/>
                <a:lumOff val="4278"/>
                <a:alphaOff val="0"/>
              </a:schemeClr>
            </a:fillRef>
            <a:effectRef idx="0">
              <a:schemeClr val="accent4">
                <a:hueOff val="-478353"/>
                <a:satOff val="0"/>
                <a:lumOff val="427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4899503" y="1412445"/>
              <a:ext cx="793060" cy="10651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6400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/>
                <a:t>2009</a:t>
              </a:r>
              <a:r>
                <a:rPr lang="ru-RU" sz="900" dirty="0"/>
                <a:t> </a:t>
              </a:r>
              <a:r>
                <a:rPr lang="en-US" sz="900" dirty="0"/>
                <a:t/>
              </a:r>
              <a:br>
                <a:rPr lang="en-US" sz="900" dirty="0"/>
              </a:br>
              <a:r>
                <a:rPr lang="ru-RU" sz="900" dirty="0"/>
                <a:t>Приобретение «Балтимор» Соусы</a:t>
              </a:r>
              <a:endParaRPr lang="ru-RU" sz="900" dirty="0"/>
            </a:p>
          </p:txBody>
        </p:sp>
      </p:grpSp>
      <p:sp>
        <p:nvSpPr>
          <p:cNvPr id="37" name="Oval 36"/>
          <p:cNvSpPr/>
          <p:nvPr/>
        </p:nvSpPr>
        <p:spPr>
          <a:xfrm>
            <a:off x="3266307" y="3694467"/>
            <a:ext cx="840798" cy="709643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000" b="-1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622161"/>
              <a:satOff val="15253"/>
              <a:lumOff val="181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8" name="Group 37"/>
          <p:cNvGrpSpPr/>
          <p:nvPr/>
        </p:nvGrpSpPr>
        <p:grpSpPr>
          <a:xfrm>
            <a:off x="4410214" y="3599365"/>
            <a:ext cx="1135077" cy="1667661"/>
            <a:chOff x="5720880" y="-19901"/>
            <a:chExt cx="803261" cy="2682715"/>
          </a:xfrm>
        </p:grpSpPr>
        <p:sp>
          <p:nvSpPr>
            <p:cNvPr id="39" name="Rounded Rectangle 38"/>
            <p:cNvSpPr/>
            <p:nvPr/>
          </p:nvSpPr>
          <p:spPr>
            <a:xfrm>
              <a:off x="5720880" y="-19901"/>
              <a:ext cx="793060" cy="2682715"/>
            </a:xfrm>
            <a:prstGeom prst="roundRect">
              <a:avLst>
                <a:gd name="adj" fmla="val 10000"/>
              </a:avLst>
            </a:prstGeom>
            <a:ln w="9525">
              <a:solidFill>
                <a:srgbClr val="00B0F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-558079"/>
                <a:satOff val="0"/>
                <a:lumOff val="4991"/>
                <a:alphaOff val="0"/>
              </a:schemeClr>
            </a:fillRef>
            <a:effectRef idx="0">
              <a:schemeClr val="accent4">
                <a:hueOff val="-558079"/>
                <a:satOff val="0"/>
                <a:lumOff val="499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ounded Rectangle 4"/>
            <p:cNvSpPr/>
            <p:nvPr/>
          </p:nvSpPr>
          <p:spPr>
            <a:xfrm>
              <a:off x="5731081" y="1412390"/>
              <a:ext cx="793060" cy="1065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6400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</a:pPr>
              <a:r>
                <a:rPr lang="ru-RU" sz="900" b="1" dirty="0"/>
                <a:t>2011</a:t>
              </a:r>
              <a:r>
                <a:rPr lang="ru-RU" sz="900" dirty="0"/>
                <a:t> </a:t>
              </a:r>
              <a:r>
                <a:rPr lang="en-US" sz="900" dirty="0"/>
                <a:t/>
              </a:r>
              <a:br>
                <a:rPr lang="en-US" sz="900" dirty="0"/>
              </a:br>
              <a:r>
                <a:rPr lang="ru-RU" sz="900" dirty="0"/>
                <a:t>Приобретение «Калины» </a:t>
              </a:r>
              <a:endParaRPr lang="ru-RU" sz="900" b="1" dirty="0"/>
            </a:p>
          </p:txBody>
        </p:sp>
      </p:grpSp>
      <p:sp>
        <p:nvSpPr>
          <p:cNvPr id="41" name="Oval 40"/>
          <p:cNvSpPr/>
          <p:nvPr/>
        </p:nvSpPr>
        <p:spPr>
          <a:xfrm>
            <a:off x="4539177" y="3694466"/>
            <a:ext cx="840798" cy="709643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725854"/>
              <a:satOff val="17795"/>
              <a:lumOff val="211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2" name="Group 41"/>
          <p:cNvGrpSpPr/>
          <p:nvPr/>
        </p:nvGrpSpPr>
        <p:grpSpPr>
          <a:xfrm>
            <a:off x="5650070" y="3599365"/>
            <a:ext cx="1135077" cy="1667661"/>
            <a:chOff x="6514619" y="0"/>
            <a:chExt cx="816174" cy="2662814"/>
          </a:xfrm>
        </p:grpSpPr>
        <p:sp>
          <p:nvSpPr>
            <p:cNvPr id="43" name="Rounded Rectangle 42"/>
            <p:cNvSpPr/>
            <p:nvPr/>
          </p:nvSpPr>
          <p:spPr>
            <a:xfrm>
              <a:off x="6537733" y="0"/>
              <a:ext cx="793060" cy="2662814"/>
            </a:xfrm>
            <a:prstGeom prst="roundRect">
              <a:avLst>
                <a:gd name="adj" fmla="val 10000"/>
              </a:avLst>
            </a:prstGeom>
            <a:ln w="9525">
              <a:solidFill>
                <a:srgbClr val="00B0F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-637804"/>
                <a:satOff val="0"/>
                <a:lumOff val="5704"/>
                <a:alphaOff val="0"/>
              </a:schemeClr>
            </a:fillRef>
            <a:effectRef idx="0">
              <a:schemeClr val="accent4">
                <a:hueOff val="-637804"/>
                <a:satOff val="0"/>
                <a:lumOff val="57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ounded Rectangle 4"/>
            <p:cNvSpPr/>
            <p:nvPr/>
          </p:nvSpPr>
          <p:spPr>
            <a:xfrm>
              <a:off x="6514619" y="1421760"/>
              <a:ext cx="793060" cy="10651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6400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</a:pPr>
              <a:r>
                <a:rPr lang="en-US" sz="900" b="1" dirty="0"/>
                <a:t>2011 </a:t>
              </a:r>
              <a:br>
                <a:rPr lang="en-US" sz="900" b="1" dirty="0"/>
              </a:br>
              <a:r>
                <a:rPr lang="ru-RU" sz="900" dirty="0"/>
                <a:t>Запуск фабрики мороженого в Туле</a:t>
              </a:r>
              <a:endParaRPr lang="ru-RU" sz="900" b="1" dirty="0"/>
            </a:p>
          </p:txBody>
        </p:sp>
      </p:grpSp>
      <p:sp>
        <p:nvSpPr>
          <p:cNvPr id="45" name="Oval 44"/>
          <p:cNvSpPr/>
          <p:nvPr/>
        </p:nvSpPr>
        <p:spPr>
          <a:xfrm>
            <a:off x="5815032" y="3669958"/>
            <a:ext cx="840798" cy="709643"/>
          </a:xfrm>
          <a:prstGeom prst="ellips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000" r="-1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829548"/>
              <a:satOff val="20337"/>
              <a:lumOff val="241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6" name="Group 45"/>
          <p:cNvGrpSpPr/>
          <p:nvPr/>
        </p:nvGrpSpPr>
        <p:grpSpPr>
          <a:xfrm>
            <a:off x="6805079" y="3583282"/>
            <a:ext cx="1185679" cy="1667661"/>
            <a:chOff x="7356508" y="-24523"/>
            <a:chExt cx="837149" cy="2662814"/>
          </a:xfrm>
        </p:grpSpPr>
        <p:sp>
          <p:nvSpPr>
            <p:cNvPr id="47" name="Rounded Rectangle 46"/>
            <p:cNvSpPr/>
            <p:nvPr/>
          </p:nvSpPr>
          <p:spPr>
            <a:xfrm>
              <a:off x="7400597" y="-24523"/>
              <a:ext cx="793060" cy="2662814"/>
            </a:xfrm>
            <a:prstGeom prst="roundRect">
              <a:avLst>
                <a:gd name="adj" fmla="val 10000"/>
              </a:avLst>
            </a:prstGeom>
            <a:ln w="9525">
              <a:solidFill>
                <a:srgbClr val="00B0F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-717530"/>
                <a:satOff val="0"/>
                <a:lumOff val="6417"/>
                <a:alphaOff val="0"/>
              </a:schemeClr>
            </a:fillRef>
            <a:effectRef idx="0">
              <a:schemeClr val="accent4">
                <a:hueOff val="-717530"/>
                <a:satOff val="0"/>
                <a:lumOff val="64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ounded Rectangle 4"/>
            <p:cNvSpPr/>
            <p:nvPr/>
          </p:nvSpPr>
          <p:spPr>
            <a:xfrm>
              <a:off x="7356508" y="1427428"/>
              <a:ext cx="793060" cy="10651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6400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</a:pPr>
              <a:r>
                <a:rPr lang="en-US" sz="900" b="1" dirty="0"/>
                <a:t>2013 </a:t>
              </a:r>
              <a:br>
                <a:rPr lang="en-US" sz="900" b="1" dirty="0"/>
              </a:br>
              <a:r>
                <a:rPr lang="ru-RU" sz="900" dirty="0"/>
                <a:t>Запуск Центра исследований и разработок </a:t>
              </a:r>
              <a:r>
                <a:rPr lang="en-US" sz="900" dirty="0"/>
                <a:t/>
              </a:r>
              <a:br>
                <a:rPr lang="en-US" sz="900" dirty="0"/>
              </a:br>
              <a:r>
                <a:rPr lang="ru-RU" sz="900" dirty="0"/>
                <a:t>мороженого в Туле</a:t>
              </a:r>
              <a:endParaRPr lang="ru-RU" sz="900" dirty="0"/>
            </a:p>
          </p:txBody>
        </p:sp>
      </p:grpSp>
      <p:sp>
        <p:nvSpPr>
          <p:cNvPr id="49" name="Oval 48"/>
          <p:cNvSpPr/>
          <p:nvPr/>
        </p:nvSpPr>
        <p:spPr>
          <a:xfrm>
            <a:off x="7000947" y="3620370"/>
            <a:ext cx="840798" cy="709643"/>
          </a:xfrm>
          <a:prstGeom prst="ellipse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933241"/>
              <a:satOff val="22879"/>
              <a:lumOff val="271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0" name="Group 49"/>
          <p:cNvGrpSpPr/>
          <p:nvPr/>
        </p:nvGrpSpPr>
        <p:grpSpPr>
          <a:xfrm>
            <a:off x="7830083" y="3599365"/>
            <a:ext cx="1389436" cy="1667661"/>
            <a:chOff x="8109749" y="-3"/>
            <a:chExt cx="975753" cy="2662814"/>
          </a:xfrm>
        </p:grpSpPr>
        <p:sp>
          <p:nvSpPr>
            <p:cNvPr id="51" name="Rounded Rectangle 50"/>
            <p:cNvSpPr/>
            <p:nvPr/>
          </p:nvSpPr>
          <p:spPr>
            <a:xfrm>
              <a:off x="8292443" y="-3"/>
              <a:ext cx="793059" cy="2662814"/>
            </a:xfrm>
            <a:prstGeom prst="roundRect">
              <a:avLst>
                <a:gd name="adj" fmla="val 10000"/>
              </a:avLst>
            </a:prstGeom>
            <a:ln w="9525">
              <a:solidFill>
                <a:srgbClr val="00B0F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-797255"/>
                <a:satOff val="0"/>
                <a:lumOff val="7130"/>
                <a:alphaOff val="0"/>
              </a:schemeClr>
            </a:fillRef>
            <a:effectRef idx="0">
              <a:schemeClr val="accent4">
                <a:hueOff val="-797255"/>
                <a:satOff val="0"/>
                <a:lumOff val="71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Rounded Rectangle 4"/>
            <p:cNvSpPr/>
            <p:nvPr/>
          </p:nvSpPr>
          <p:spPr>
            <a:xfrm>
              <a:off x="8109749" y="1359011"/>
              <a:ext cx="916437" cy="10651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6400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</a:pPr>
              <a:r>
                <a:rPr lang="en-US" sz="900" b="1" dirty="0"/>
                <a:t>2013 </a:t>
              </a:r>
              <a:br>
                <a:rPr lang="en-US" sz="900" b="1" dirty="0"/>
              </a:br>
              <a:r>
                <a:rPr lang="ru-RU" sz="900" dirty="0"/>
                <a:t>Расширение производственных мощностей в Санкт-Петербурге</a:t>
              </a:r>
              <a:endParaRPr lang="ru-RU" sz="900" b="1" dirty="0"/>
            </a:p>
          </p:txBody>
        </p:sp>
      </p:grpSp>
      <p:sp>
        <p:nvSpPr>
          <p:cNvPr id="53" name="Oval 52"/>
          <p:cNvSpPr/>
          <p:nvPr/>
        </p:nvSpPr>
        <p:spPr>
          <a:xfrm>
            <a:off x="8157579" y="3701587"/>
            <a:ext cx="840798" cy="709643"/>
          </a:xfrm>
          <a:prstGeom prst="ellipse">
            <a:avLst/>
          </a:prstGeom>
          <a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1036935"/>
              <a:satOff val="25421"/>
              <a:lumOff val="30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4" name="Group 53"/>
          <p:cNvGrpSpPr/>
          <p:nvPr/>
        </p:nvGrpSpPr>
        <p:grpSpPr>
          <a:xfrm>
            <a:off x="9310251" y="3612871"/>
            <a:ext cx="1214353" cy="1667661"/>
            <a:chOff x="8987186" y="0"/>
            <a:chExt cx="857212" cy="2662814"/>
          </a:xfrm>
        </p:grpSpPr>
        <p:sp>
          <p:nvSpPr>
            <p:cNvPr id="55" name="Rounded Rectangle 54"/>
            <p:cNvSpPr/>
            <p:nvPr/>
          </p:nvSpPr>
          <p:spPr>
            <a:xfrm>
              <a:off x="8988291" y="0"/>
              <a:ext cx="793060" cy="2662814"/>
            </a:xfrm>
            <a:prstGeom prst="roundRect">
              <a:avLst>
                <a:gd name="adj" fmla="val 10000"/>
              </a:avLst>
            </a:prstGeom>
            <a:ln w="9525">
              <a:solidFill>
                <a:srgbClr val="00B0F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-876981"/>
                <a:satOff val="0"/>
                <a:lumOff val="7843"/>
                <a:alphaOff val="0"/>
              </a:schemeClr>
            </a:fillRef>
            <a:effectRef idx="0">
              <a:schemeClr val="accent4">
                <a:hueOff val="-876981"/>
                <a:satOff val="0"/>
                <a:lumOff val="784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Rounded Rectangle 4"/>
            <p:cNvSpPr/>
            <p:nvPr/>
          </p:nvSpPr>
          <p:spPr>
            <a:xfrm>
              <a:off x="8987186" y="1463552"/>
              <a:ext cx="857212" cy="10651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6400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</a:pPr>
              <a:r>
                <a:rPr lang="en-US" sz="900" b="1" dirty="0"/>
                <a:t>2015 </a:t>
              </a:r>
              <a:br>
                <a:rPr lang="en-US" sz="900" b="1" dirty="0"/>
              </a:br>
              <a:r>
                <a:rPr lang="ru-RU" sz="900" dirty="0"/>
                <a:t>Запуск фабрики по производству пищевых продуктов в Туле</a:t>
              </a:r>
              <a:endParaRPr lang="ru-RU" sz="900" b="1" dirty="0"/>
            </a:p>
          </p:txBody>
        </p:sp>
      </p:grpSp>
      <p:sp>
        <p:nvSpPr>
          <p:cNvPr id="57" name="Oval 56"/>
          <p:cNvSpPr/>
          <p:nvPr/>
        </p:nvSpPr>
        <p:spPr>
          <a:xfrm>
            <a:off x="9458098" y="3713667"/>
            <a:ext cx="840798" cy="709643"/>
          </a:xfrm>
          <a:prstGeom prst="ellipse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000" r="-1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1140628"/>
              <a:satOff val="27963"/>
              <a:lumOff val="331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8" name="Group 67"/>
          <p:cNvGrpSpPr/>
          <p:nvPr/>
        </p:nvGrpSpPr>
        <p:grpSpPr>
          <a:xfrm>
            <a:off x="5866955" y="1568306"/>
            <a:ext cx="1135077" cy="1667661"/>
            <a:chOff x="1636619" y="0"/>
            <a:chExt cx="793060" cy="2662814"/>
          </a:xfrm>
        </p:grpSpPr>
        <p:sp>
          <p:nvSpPr>
            <p:cNvPr id="69" name="Rounded Rectangle 68"/>
            <p:cNvSpPr/>
            <p:nvPr/>
          </p:nvSpPr>
          <p:spPr>
            <a:xfrm>
              <a:off x="1636619" y="0"/>
              <a:ext cx="793060" cy="2662814"/>
            </a:xfrm>
            <a:prstGeom prst="roundRect">
              <a:avLst>
                <a:gd name="adj" fmla="val 10000"/>
              </a:avLst>
            </a:prstGeom>
            <a:ln w="9525">
              <a:solidFill>
                <a:srgbClr val="00B0F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-159451"/>
                <a:satOff val="0"/>
                <a:lumOff val="1426"/>
                <a:alphaOff val="0"/>
              </a:schemeClr>
            </a:fillRef>
            <a:effectRef idx="0">
              <a:schemeClr val="accent4">
                <a:hueOff val="-159451"/>
                <a:satOff val="0"/>
                <a:lumOff val="142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Rounded Rectangle 4"/>
            <p:cNvSpPr/>
            <p:nvPr/>
          </p:nvSpPr>
          <p:spPr>
            <a:xfrm>
              <a:off x="1636619" y="1356217"/>
              <a:ext cx="793060" cy="1065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6400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</a:pPr>
              <a:r>
                <a:rPr lang="ru-RU" sz="900" b="1" dirty="0"/>
                <a:t>1998</a:t>
              </a:r>
              <a:endParaRPr lang="en-US" sz="900" b="1" dirty="0"/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</a:pPr>
              <a:r>
                <a:rPr lang="en-US" sz="900" dirty="0"/>
                <a:t>Unilever </a:t>
              </a:r>
              <a:r>
                <a:rPr lang="ru-RU" sz="900" dirty="0"/>
                <a:t>вышел на белорусский рынок</a:t>
              </a:r>
              <a:endParaRPr lang="ru-RU" sz="900" dirty="0"/>
            </a:p>
          </p:txBody>
        </p:sp>
      </p:grpSp>
      <p:sp>
        <p:nvSpPr>
          <p:cNvPr id="71" name="Oval 70"/>
          <p:cNvSpPr/>
          <p:nvPr/>
        </p:nvSpPr>
        <p:spPr>
          <a:xfrm>
            <a:off x="6014094" y="1675783"/>
            <a:ext cx="840798" cy="709643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9000" r="-7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37" y="2971996"/>
            <a:ext cx="266953" cy="211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960" y="2977504"/>
            <a:ext cx="253344" cy="184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7" t="10131" r="3420" b="14665"/>
          <a:stretch/>
        </p:blipFill>
        <p:spPr>
          <a:xfrm>
            <a:off x="6326369" y="3002341"/>
            <a:ext cx="283637" cy="210290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>
            <a:off x="680522" y="3149326"/>
            <a:ext cx="10880863" cy="537665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tint val="40000"/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4">
                  <a:tint val="40000"/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4">
                  <a:tint val="40000"/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0" name="Text Placeholder 59"/>
          <p:cNvSpPr>
            <a:spLocks noGrp="1"/>
          </p:cNvSpPr>
          <p:nvPr>
            <p:ph type="subTitle" idx="4294967295"/>
          </p:nvPr>
        </p:nvSpPr>
        <p:spPr>
          <a:xfrm>
            <a:off x="490837" y="260727"/>
            <a:ext cx="7834312" cy="53816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09008B"/>
                </a:solidFill>
              </a:rPr>
              <a:t> </a:t>
            </a:r>
            <a:r>
              <a:rPr lang="ru-RU" sz="2400" b="1" dirty="0">
                <a:solidFill>
                  <a:srgbClr val="09008B"/>
                </a:solidFill>
              </a:rPr>
              <a:t>ИСТОРИЯ </a:t>
            </a:r>
            <a:r>
              <a:rPr lang="en-US" sz="2400" b="1" dirty="0">
                <a:solidFill>
                  <a:srgbClr val="09008B"/>
                </a:solidFill>
              </a:rPr>
              <a:t>UNILEVER </a:t>
            </a:r>
            <a:r>
              <a:rPr lang="ru-RU" sz="2400" b="1" dirty="0">
                <a:solidFill>
                  <a:srgbClr val="09008B"/>
                </a:solidFill>
              </a:rPr>
              <a:t>В РУБ </a:t>
            </a:r>
            <a:endParaRPr lang="ru-RU" sz="2400" b="1" dirty="0">
              <a:solidFill>
                <a:srgbClr val="09008B"/>
              </a:solidFill>
            </a:endParaRP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10298896" y="-385300"/>
            <a:ext cx="651096" cy="129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679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244475"/>
            <a:ext cx="5926138" cy="14525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09008B"/>
                </a:solidFill>
              </a:rPr>
              <a:t>UNILEVER</a:t>
            </a:r>
            <a:r>
              <a:rPr lang="ru-RU" sz="2400" b="1" dirty="0">
                <a:solidFill>
                  <a:srgbClr val="09008B"/>
                </a:solidFill>
              </a:rPr>
              <a:t>: КЛЮЧЕВЫЕ ФАКТЫ </a:t>
            </a:r>
            <a:endParaRPr lang="ru-RU" sz="2400" b="1" dirty="0">
              <a:solidFill>
                <a:srgbClr val="09008B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23478" t="42736" r="27076" b="33299"/>
          <a:stretch/>
        </p:blipFill>
        <p:spPr>
          <a:xfrm>
            <a:off x="270009" y="2844257"/>
            <a:ext cx="11249376" cy="4115906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33" name="Group 32"/>
          <p:cNvGrpSpPr/>
          <p:nvPr/>
        </p:nvGrpSpPr>
        <p:grpSpPr>
          <a:xfrm>
            <a:off x="1544979" y="2913685"/>
            <a:ext cx="7262456" cy="1804911"/>
            <a:chOff x="28934" y="2867257"/>
            <a:chExt cx="7262456" cy="1804913"/>
          </a:xfrm>
        </p:grpSpPr>
        <p:sp>
          <p:nvSpPr>
            <p:cNvPr id="34" name="Text Box 10"/>
            <p:cNvSpPr txBox="1">
              <a:spLocks noChangeArrowheads="1"/>
            </p:cNvSpPr>
            <p:nvPr/>
          </p:nvSpPr>
          <p:spPr bwMode="auto">
            <a:xfrm>
              <a:off x="1821250" y="3434941"/>
              <a:ext cx="1692000" cy="4924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2"/>
              </a:solidFill>
              <a:prstDash val="solid"/>
              <a:headEnd/>
              <a:tailEnd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ZA" sz="1300" b="1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7</a:t>
              </a:r>
              <a:r>
                <a:rPr lang="en-ZA" sz="1300" b="1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,000 </a:t>
              </a:r>
            </a:p>
            <a:p>
              <a:pPr algn="ctr" eaLnBrk="0" hangingPunct="0">
                <a:defRPr/>
              </a:pPr>
              <a:r>
                <a:rPr lang="ru-RU" sz="1300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с</a:t>
              </a:r>
              <a:r>
                <a:rPr lang="ru-RU" sz="1300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отрудников </a:t>
              </a:r>
              <a:endParaRPr lang="en-ZA" sz="1300" kern="0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Text Box 11"/>
            <p:cNvSpPr txBox="1">
              <a:spLocks noChangeArrowheads="1"/>
            </p:cNvSpPr>
            <p:nvPr/>
          </p:nvSpPr>
          <p:spPr bwMode="auto">
            <a:xfrm>
              <a:off x="3701125" y="2878550"/>
              <a:ext cx="1725530" cy="120033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2"/>
              </a:solidFill>
              <a:prstDash val="solid"/>
              <a:headEnd/>
              <a:tailEnd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200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Общий </a:t>
              </a:r>
              <a:r>
                <a:rPr lang="ru-RU" sz="1200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объем инвестиций компании в </a:t>
              </a:r>
              <a:r>
                <a:rPr lang="ru-RU" sz="1200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экономику РУБ превышает </a:t>
              </a:r>
              <a:r>
                <a:rPr lang="en-US" sz="1200" b="1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178 </a:t>
              </a:r>
              <a:r>
                <a:rPr lang="ru-RU" sz="1200" b="1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млрд. рублей</a:t>
              </a:r>
              <a:endParaRPr lang="en-US" sz="1200" b="1" kern="0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28934" y="2881729"/>
              <a:ext cx="1692000" cy="10156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2"/>
              </a:solidFill>
              <a:prstDash val="solid"/>
              <a:headEnd/>
              <a:tailEnd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ZA" sz="1200" b="1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4 </a:t>
              </a:r>
              <a:r>
                <a:rPr lang="ru-RU" sz="1200" b="1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производственных центра: </a:t>
              </a:r>
              <a:r>
                <a:rPr lang="ru-RU" sz="1200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Екатеринбург, Омск, Санкт-Петербург и Тула</a:t>
              </a:r>
              <a:endParaRPr lang="en-US" sz="1200" kern="0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5589716" y="2867257"/>
              <a:ext cx="1692000" cy="10156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2"/>
              </a:solidFill>
              <a:prstDash val="solid"/>
              <a:headEnd/>
              <a:tailEnd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200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Годовой объем выпускаемой продукции превышает 1 млрд. единиц</a:t>
              </a:r>
              <a:endParaRPr lang="en-US" sz="1200" b="1" kern="0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>
              <a:off x="1846064" y="2887849"/>
              <a:ext cx="1692000" cy="46166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2"/>
              </a:solidFill>
              <a:prstDash val="solid"/>
              <a:headEnd/>
              <a:tailEnd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ZA" sz="1200" b="1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27 </a:t>
              </a:r>
              <a:r>
                <a:rPr lang="ru-RU" sz="1200" kern="0" dirty="0" err="1">
                  <a:solidFill>
                    <a:srgbClr val="0070C0"/>
                  </a:solidFill>
                  <a:cs typeface="Arial" panose="020B0604020202020204" pitchFamily="34" charset="0"/>
                </a:rPr>
                <a:t>дистрибуционных</a:t>
              </a:r>
              <a:r>
                <a:rPr lang="ru-RU" sz="1200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 центров в РУБ </a:t>
              </a:r>
              <a:endParaRPr lang="en-ZA" sz="1200" kern="0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Text Box 12"/>
            <p:cNvSpPr txBox="1">
              <a:spLocks noChangeArrowheads="1"/>
            </p:cNvSpPr>
            <p:nvPr/>
          </p:nvSpPr>
          <p:spPr bwMode="auto">
            <a:xfrm>
              <a:off x="5599390" y="3983530"/>
              <a:ext cx="1692000" cy="646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2"/>
              </a:solidFill>
              <a:prstDash val="solid"/>
              <a:headEnd/>
              <a:tailEnd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200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Экспорт продукции на европейские и другие рынки </a:t>
              </a:r>
              <a:endParaRPr lang="en-US" sz="1200" kern="0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Text Box 12"/>
            <p:cNvSpPr txBox="1">
              <a:spLocks noChangeArrowheads="1"/>
            </p:cNvSpPr>
            <p:nvPr/>
          </p:nvSpPr>
          <p:spPr bwMode="auto">
            <a:xfrm>
              <a:off x="359452" y="4025838"/>
              <a:ext cx="3030878" cy="646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2"/>
              </a:solidFill>
              <a:prstDash val="solid"/>
              <a:headEnd/>
              <a:tailEnd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200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Сумма платежей компании Unilever в бюджеты всех </a:t>
              </a:r>
              <a:r>
                <a:rPr lang="ru-RU" sz="1200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уровней в РУБ </a:t>
              </a:r>
              <a:r>
                <a:rPr lang="en-US" sz="1200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/>
              </a:r>
              <a:br>
                <a:rPr lang="en-US" sz="1200" kern="0" dirty="0">
                  <a:solidFill>
                    <a:srgbClr val="0070C0"/>
                  </a:solidFill>
                  <a:cs typeface="Arial" panose="020B0604020202020204" pitchFamily="34" charset="0"/>
                </a:rPr>
              </a:br>
              <a:r>
                <a:rPr lang="ru-RU" sz="1200" b="1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4</a:t>
              </a:r>
              <a:r>
                <a:rPr lang="en-US" sz="1200" b="1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,</a:t>
              </a:r>
              <a:r>
                <a:rPr lang="ru-RU" sz="1200" b="1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9 млрд. рублей (201</a:t>
              </a:r>
              <a:r>
                <a:rPr lang="en-US" sz="1200" b="1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5</a:t>
              </a:r>
              <a:r>
                <a:rPr lang="ru-RU" sz="1200" b="1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)</a:t>
              </a:r>
              <a:r>
                <a:rPr lang="en-US" sz="1200" b="1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 </a:t>
              </a:r>
              <a:endParaRPr lang="en-US" sz="1200" kern="0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8946572" y="2924978"/>
            <a:ext cx="1692000" cy="13849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200" kern="0" dirty="0">
                <a:solidFill>
                  <a:srgbClr val="0070C0"/>
                </a:solidFill>
                <a:cs typeface="Arial" panose="020B0604020202020204" pitchFamily="34" charset="0"/>
              </a:rPr>
              <a:t>С </a:t>
            </a:r>
            <a:r>
              <a:rPr lang="ru-RU" sz="1200" kern="0" dirty="0">
                <a:solidFill>
                  <a:srgbClr val="0070C0"/>
                </a:solidFill>
                <a:cs typeface="Arial" panose="020B0604020202020204" pitchFamily="34" charset="0"/>
              </a:rPr>
              <a:t>2011 года по сегодняшний день </a:t>
            </a:r>
            <a:r>
              <a:rPr lang="ru-RU" sz="1200" b="1" kern="0" dirty="0">
                <a:solidFill>
                  <a:srgbClr val="0070C0"/>
                </a:solidFill>
                <a:cs typeface="Arial" panose="020B0604020202020204" pitchFamily="34" charset="0"/>
              </a:rPr>
              <a:t>Unilever является лучшим работодателем в секторе FMCG в России </a:t>
            </a:r>
            <a:endParaRPr lang="en-US" sz="1200" kern="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136662" y="-265092"/>
            <a:ext cx="651096" cy="129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1783834" y="828183"/>
            <a:ext cx="7964905" cy="1948537"/>
            <a:chOff x="259833" y="828182"/>
            <a:chExt cx="7964905" cy="1948537"/>
          </a:xfrm>
        </p:grpSpPr>
        <p:pic>
          <p:nvPicPr>
            <p:cNvPr id="6" name="Picture 15" descr="Rexona logo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9833" y="2108803"/>
              <a:ext cx="1096629" cy="667916"/>
            </a:xfrm>
            <a:prstGeom prst="rect">
              <a:avLst/>
            </a:prstGeom>
            <a:noFill/>
          </p:spPr>
        </p:pic>
        <p:grpSp>
          <p:nvGrpSpPr>
            <p:cNvPr id="7" name="Group 6"/>
            <p:cNvGrpSpPr/>
            <p:nvPr/>
          </p:nvGrpSpPr>
          <p:grpSpPr>
            <a:xfrm>
              <a:off x="384752" y="852682"/>
              <a:ext cx="7839986" cy="1796978"/>
              <a:chOff x="212638" y="1051132"/>
              <a:chExt cx="8598394" cy="1690518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95768" y="1825751"/>
                <a:ext cx="964246" cy="395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3" descr="Knorr_tcm63-2155"/>
              <p:cNvPicPr>
                <a:picLocks noChangeAspect="1" noChangeArrowheads="1"/>
              </p:cNvPicPr>
              <p:nvPr/>
            </p:nvPicPr>
            <p:blipFill>
              <a:blip r:embed="rId8" cstate="screen">
                <a:clrChange>
                  <a:clrFrom>
                    <a:srgbClr val="FCFBFF"/>
                  </a:clrFrom>
                  <a:clrTo>
                    <a:srgbClr val="FCFB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150731" y="1200412"/>
                <a:ext cx="761130" cy="4854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12" descr="logo new"/>
              <p:cNvPicPr>
                <a:picLocks noChangeAspect="1" noChangeArrowheads="1"/>
              </p:cNvPicPr>
              <p:nvPr/>
            </p:nvPicPr>
            <p:blipFill>
              <a:blip r:embed="rId9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584166" y="1717916"/>
                <a:ext cx="859705" cy="444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1" name="Object 18"/>
              <p:cNvGraphicFramePr>
                <a:graphicFrameLocks noChangeAspect="1"/>
              </p:cNvGraphicFramePr>
              <p:nvPr/>
            </p:nvGraphicFramePr>
            <p:xfrm>
              <a:off x="6459714" y="2223137"/>
              <a:ext cx="551318" cy="4176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1" name="Photo Editor Photo" r:id="rId10" imgW="2228571" imgH="2247619" progId="">
                      <p:embed/>
                    </p:oleObj>
                  </mc:Choice>
                  <mc:Fallback>
                    <p:oleObj name="Photo Editor Photo" r:id="rId10" imgW="2228571" imgH="2247619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59714" y="2223137"/>
                            <a:ext cx="551318" cy="41767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3" name="Picture 22"/>
              <p:cNvPicPr>
                <a:picLocks noChangeAspect="1" noChangeArrowheads="1"/>
              </p:cNvPicPr>
              <p:nvPr/>
            </p:nvPicPr>
            <p:blipFill>
              <a:blip r:embed="rId12" cstate="screen"/>
              <a:srcRect/>
              <a:stretch>
                <a:fillRect/>
              </a:stretch>
            </p:blipFill>
            <p:spPr bwMode="auto">
              <a:xfrm>
                <a:off x="6464736" y="1818604"/>
                <a:ext cx="829199" cy="16474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14" name="Picture 24"/>
              <p:cNvPicPr>
                <a:picLocks noChangeAspect="1" noChangeArrowheads="1"/>
              </p:cNvPicPr>
              <p:nvPr/>
            </p:nvPicPr>
            <p:blipFill>
              <a:blip r:embed="rId13" cstate="screen"/>
              <a:srcRect/>
              <a:stretch>
                <a:fillRect/>
              </a:stretch>
            </p:blipFill>
            <p:spPr bwMode="auto">
              <a:xfrm>
                <a:off x="5525935" y="1834116"/>
                <a:ext cx="761483" cy="2276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15" name="Picture 25"/>
              <p:cNvPicPr>
                <a:picLocks noChangeAspect="1" noChangeArrowheads="1"/>
              </p:cNvPicPr>
              <p:nvPr/>
            </p:nvPicPr>
            <p:blipFill>
              <a:blip r:embed="rId1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437305" y="1102807"/>
                <a:ext cx="1613775" cy="68300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16" name="Picture 26"/>
              <p:cNvPicPr>
                <a:picLocks noChangeAspect="1" noChangeArrowheads="1"/>
              </p:cNvPicPr>
              <p:nvPr/>
            </p:nvPicPr>
            <p:blipFill>
              <a:blip r:embed="rId15" cstate="screen"/>
              <a:srcRect/>
              <a:stretch>
                <a:fillRect/>
              </a:stretch>
            </p:blipFill>
            <p:spPr bwMode="auto">
              <a:xfrm>
                <a:off x="1372438" y="2445528"/>
                <a:ext cx="807231" cy="16144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17" name="Picture 30"/>
              <p:cNvPicPr>
                <a:picLocks noChangeAspect="1" noChangeArrowheads="1"/>
              </p:cNvPicPr>
              <p:nvPr/>
            </p:nvPicPr>
            <p:blipFill>
              <a:blip r:embed="rId1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196900" y="1215086"/>
                <a:ext cx="980617" cy="33731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19" name="Picture 18" descr="Logo_Domestos"/>
              <p:cNvPicPr>
                <a:picLocks noChangeAspect="1" noChangeArrowheads="1"/>
              </p:cNvPicPr>
              <p:nvPr/>
            </p:nvPicPr>
            <p:blipFill>
              <a:blip r:embed="rId17" cstate="screen"/>
              <a:srcRect/>
              <a:stretch>
                <a:fillRect/>
              </a:stretch>
            </p:blipFill>
            <p:spPr bwMode="auto">
              <a:xfrm>
                <a:off x="5646692" y="2248787"/>
                <a:ext cx="648953" cy="418884"/>
              </a:xfrm>
              <a:prstGeom prst="rect">
                <a:avLst/>
              </a:prstGeom>
              <a:noFill/>
            </p:spPr>
          </p:pic>
          <p:pic>
            <p:nvPicPr>
              <p:cNvPr id="20" name="Picture 20" descr="GLORIX Logo"/>
              <p:cNvPicPr>
                <a:picLocks noChangeAspect="1" noChangeArrowheads="1"/>
              </p:cNvPicPr>
              <p:nvPr/>
            </p:nvPicPr>
            <p:blipFill>
              <a:blip r:embed="rId18" cstate="screen"/>
              <a:srcRect/>
              <a:stretch>
                <a:fillRect/>
              </a:stretch>
            </p:blipFill>
            <p:spPr bwMode="auto">
              <a:xfrm>
                <a:off x="7143390" y="2184586"/>
                <a:ext cx="709144" cy="454947"/>
              </a:xfrm>
              <a:prstGeom prst="rect">
                <a:avLst/>
              </a:prstGeom>
              <a:noFill/>
            </p:spPr>
          </p:pic>
          <p:pic>
            <p:nvPicPr>
              <p:cNvPr id="21" name="Picture 21" descr="Hellmann's logo"/>
              <p:cNvPicPr>
                <a:picLocks noChangeAspect="1" noChangeArrowheads="1"/>
              </p:cNvPicPr>
              <p:nvPr/>
            </p:nvPicPr>
            <p:blipFill>
              <a:blip r:embed="rId19" cstate="screen"/>
              <a:srcRect/>
              <a:stretch>
                <a:fillRect/>
              </a:stretch>
            </p:blipFill>
            <p:spPr bwMode="auto">
              <a:xfrm>
                <a:off x="7641006" y="1169052"/>
                <a:ext cx="1160669" cy="398422"/>
              </a:xfrm>
              <a:prstGeom prst="rect">
                <a:avLst/>
              </a:prstGeom>
              <a:noFill/>
            </p:spPr>
          </p:pic>
          <p:pic>
            <p:nvPicPr>
              <p:cNvPr id="22" name="Picture 6" descr="http://www.unilever.ru/Images/Logo%20Brooke%20Bond%20273x210_tcm63-293215.jpg"/>
              <p:cNvPicPr>
                <a:picLocks noChangeAspect="1" noChangeArrowheads="1"/>
              </p:cNvPicPr>
              <p:nvPr/>
            </p:nvPicPr>
            <p:blipFill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373203" y="1051132"/>
                <a:ext cx="1156175" cy="667025"/>
              </a:xfrm>
              <a:prstGeom prst="rect">
                <a:avLst/>
              </a:prstGeom>
              <a:noFill/>
            </p:spPr>
          </p:pic>
          <p:pic>
            <p:nvPicPr>
              <p:cNvPr id="23" name="Picture 8" descr="http://www.curver.com/assets/images/wysiwyg/Concepts/Logo%20SUN%20Unilever.jpg"/>
              <p:cNvPicPr>
                <a:picLocks noChangeAspect="1" noChangeArrowheads="1"/>
              </p:cNvPicPr>
              <p:nvPr/>
            </p:nvPicPr>
            <p:blipFill>
              <a:blip r:embed="rId2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046891" y="2097272"/>
                <a:ext cx="764141" cy="573106"/>
              </a:xfrm>
              <a:prstGeom prst="rect">
                <a:avLst/>
              </a:prstGeom>
              <a:noFill/>
            </p:spPr>
          </p:pic>
          <p:pic>
            <p:nvPicPr>
              <p:cNvPr id="24" name="Picture 9" descr="C:\Users\Irina.Antyushina\Documents\WORK!!\2014\Database\Логотипы\Балтимор\New Baltimor Logo.jpg"/>
              <p:cNvPicPr>
                <a:picLocks noChangeAspect="1" noChangeArrowheads="1"/>
              </p:cNvPicPr>
              <p:nvPr/>
            </p:nvPicPr>
            <p:blipFill>
              <a:blip r:embed="rId2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443330" y="1176309"/>
                <a:ext cx="1001897" cy="400661"/>
              </a:xfrm>
              <a:prstGeom prst="rect">
                <a:avLst/>
              </a:prstGeom>
              <a:noFill/>
            </p:spPr>
          </p:pic>
          <p:pic>
            <p:nvPicPr>
              <p:cNvPr id="25" name="Picture 11" descr="Rama logo"/>
              <p:cNvPicPr>
                <a:picLocks noChangeAspect="1" noChangeArrowheads="1"/>
              </p:cNvPicPr>
              <p:nvPr/>
            </p:nvPicPr>
            <p:blipFill>
              <a:blip r:embed="rId2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2638" y="1713097"/>
                <a:ext cx="882504" cy="509138"/>
              </a:xfrm>
              <a:prstGeom prst="rect">
                <a:avLst/>
              </a:prstGeom>
              <a:noFill/>
            </p:spPr>
          </p:pic>
          <p:pic>
            <p:nvPicPr>
              <p:cNvPr id="26" name="Picture 8" descr="C:\Documents and Settings\Irina.Antyushina\My Documents\WORK!!\Важная информация\Логотипы\Пышка\Пышка.jpg"/>
              <p:cNvPicPr>
                <a:picLocks noChangeAspect="1" noChangeArrowheads="1"/>
              </p:cNvPicPr>
              <p:nvPr/>
            </p:nvPicPr>
            <p:blipFill>
              <a:blip r:embed="rId2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38329" y="1789889"/>
                <a:ext cx="1143132" cy="386910"/>
              </a:xfrm>
              <a:prstGeom prst="rect">
                <a:avLst/>
              </a:prstGeom>
              <a:noFill/>
            </p:spPr>
          </p:pic>
          <p:pic>
            <p:nvPicPr>
              <p:cNvPr id="27" name="Picture 5" descr="C:\Documents and Settings\Irina.Antyushina\My Documents\WORK!!\Важная информация\Логотипы\Калина\Калина.png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4210582" y="2288658"/>
                <a:ext cx="1276035" cy="397913"/>
              </a:xfrm>
              <a:prstGeom prst="rect">
                <a:avLst/>
              </a:prstGeom>
              <a:noFill/>
            </p:spPr>
          </p:pic>
          <p:pic>
            <p:nvPicPr>
              <p:cNvPr id="28" name="Picture 13" descr="Sunsilk logo"/>
              <p:cNvPicPr>
                <a:picLocks noChangeAspect="1" noChangeArrowheads="1"/>
              </p:cNvPicPr>
              <p:nvPr/>
            </p:nvPicPr>
            <p:blipFill>
              <a:blip r:embed="rId2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1663" r="20696" b="61552"/>
              <a:stretch>
                <a:fillRect/>
              </a:stretch>
            </p:blipFill>
            <p:spPr bwMode="auto">
              <a:xfrm>
                <a:off x="7453423" y="1723279"/>
                <a:ext cx="1020726" cy="389942"/>
              </a:xfrm>
              <a:prstGeom prst="rect">
                <a:avLst/>
              </a:prstGeom>
              <a:noFill/>
            </p:spPr>
          </p:pic>
          <p:pic>
            <p:nvPicPr>
              <p:cNvPr id="29" name="Picture 6" descr="C:\Documents and Settings\Irina.Antyushina\My Documents\WORK!!\Важная информация\Логотипы\TIGI\tigi.jpg"/>
              <p:cNvPicPr>
                <a:picLocks noChangeAspect="1" noChangeArrowheads="1"/>
              </p:cNvPicPr>
              <p:nvPr/>
            </p:nvPicPr>
            <p:blipFill>
              <a:blip r:embed="rId2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286001" y="2365131"/>
                <a:ext cx="807521" cy="306035"/>
              </a:xfrm>
              <a:prstGeom prst="rect">
                <a:avLst/>
              </a:prstGeom>
              <a:noFill/>
            </p:spPr>
          </p:pic>
          <p:pic>
            <p:nvPicPr>
              <p:cNvPr id="30" name="Picture 17" descr="http://euro-beauty.ucoz.ru/REMINGTON/image_4e1f1e3e56697.jpg"/>
              <p:cNvPicPr>
                <a:picLocks noChangeAspect="1" noChangeArrowheads="1"/>
              </p:cNvPicPr>
              <p:nvPr/>
            </p:nvPicPr>
            <p:blipFill>
              <a:blip r:embed="rId2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104707" y="2312582"/>
                <a:ext cx="1054073" cy="429068"/>
              </a:xfrm>
              <a:prstGeom prst="rect">
                <a:avLst/>
              </a:prstGeom>
              <a:noFill/>
            </p:spPr>
          </p:pic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474435" y="1576077"/>
              <a:ext cx="537098" cy="485558"/>
            </a:xfrm>
            <a:prstGeom prst="rect">
              <a:avLst/>
            </a:prstGeom>
          </p:spPr>
        </p:pic>
        <p:pic>
          <p:nvPicPr>
            <p:cNvPr id="43" name="Picture 2" descr="http://static1.squarespace.com/static/52536652e4b007332ef4ecf4/t/53222915e4b06a9133ab0ab8/1394747670987/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00" y="828182"/>
              <a:ext cx="682334" cy="682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132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338176" y="3166469"/>
            <a:ext cx="3273877" cy="39613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3526"/>
          <a:stretch>
            <a:fillRect/>
          </a:stretch>
        </p:blipFill>
        <p:spPr>
          <a:xfrm>
            <a:off x="5069254" y="0"/>
            <a:ext cx="7233660" cy="4482832"/>
          </a:xfrm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 rot="20822796">
            <a:off x="-451789" y="-3632389"/>
            <a:ext cx="4851362" cy="5061536"/>
            <a:chOff x="3243263" y="4659313"/>
            <a:chExt cx="1233488" cy="1555750"/>
          </a:xfrm>
          <a:solidFill>
            <a:schemeClr val="accent2"/>
          </a:solidFill>
        </p:grpSpPr>
        <p:sp>
          <p:nvSpPr>
            <p:cNvPr id="15" name="Freeform 8"/>
            <p:cNvSpPr>
              <a:spLocks noChangeAspect="1"/>
            </p:cNvSpPr>
            <p:nvPr/>
          </p:nvSpPr>
          <p:spPr bwMode="auto">
            <a:xfrm>
              <a:off x="3243263" y="4659313"/>
              <a:ext cx="1233488" cy="1555750"/>
            </a:xfrm>
            <a:custGeom>
              <a:avLst/>
              <a:gdLst>
                <a:gd name="T0" fmla="*/ 165 w 194"/>
                <a:gd name="T1" fmla="*/ 30 h 244"/>
                <a:gd name="T2" fmla="*/ 149 w 194"/>
                <a:gd name="T3" fmla="*/ 14 h 244"/>
                <a:gd name="T4" fmla="*/ 64 w 194"/>
                <a:gd name="T5" fmla="*/ 1 h 244"/>
                <a:gd name="T6" fmla="*/ 41 w 194"/>
                <a:gd name="T7" fmla="*/ 10 h 244"/>
                <a:gd name="T8" fmla="*/ 9 w 194"/>
                <a:gd name="T9" fmla="*/ 54 h 244"/>
                <a:gd name="T10" fmla="*/ 1 w 194"/>
                <a:gd name="T11" fmla="*/ 79 h 244"/>
                <a:gd name="T12" fmla="*/ 10 w 194"/>
                <a:gd name="T13" fmla="*/ 193 h 244"/>
                <a:gd name="T14" fmla="*/ 25 w 194"/>
                <a:gd name="T15" fmla="*/ 211 h 244"/>
                <a:gd name="T16" fmla="*/ 143 w 194"/>
                <a:gd name="T17" fmla="*/ 242 h 244"/>
                <a:gd name="T18" fmla="*/ 165 w 194"/>
                <a:gd name="T19" fmla="*/ 234 h 244"/>
                <a:gd name="T20" fmla="*/ 186 w 194"/>
                <a:gd name="T21" fmla="*/ 206 h 244"/>
                <a:gd name="T22" fmla="*/ 192 w 194"/>
                <a:gd name="T23" fmla="*/ 180 h 244"/>
                <a:gd name="T24" fmla="*/ 165 w 194"/>
                <a:gd name="T25" fmla="*/ 3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4" h="244">
                  <a:moveTo>
                    <a:pt x="165" y="30"/>
                  </a:moveTo>
                  <a:cubicBezTo>
                    <a:pt x="164" y="23"/>
                    <a:pt x="156" y="15"/>
                    <a:pt x="149" y="14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56" y="0"/>
                    <a:pt x="46" y="4"/>
                    <a:pt x="41" y="10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4" y="60"/>
                    <a:pt x="0" y="72"/>
                    <a:pt x="1" y="79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201"/>
                    <a:pt x="17" y="209"/>
                    <a:pt x="25" y="211"/>
                  </a:cubicBezTo>
                  <a:cubicBezTo>
                    <a:pt x="143" y="242"/>
                    <a:pt x="143" y="242"/>
                    <a:pt x="143" y="242"/>
                  </a:cubicBezTo>
                  <a:cubicBezTo>
                    <a:pt x="151" y="244"/>
                    <a:pt x="161" y="240"/>
                    <a:pt x="165" y="234"/>
                  </a:cubicBezTo>
                  <a:cubicBezTo>
                    <a:pt x="186" y="206"/>
                    <a:pt x="186" y="206"/>
                    <a:pt x="186" y="206"/>
                  </a:cubicBezTo>
                  <a:cubicBezTo>
                    <a:pt x="191" y="199"/>
                    <a:pt x="194" y="188"/>
                    <a:pt x="192" y="180"/>
                  </a:cubicBezTo>
                  <a:lnTo>
                    <a:pt x="165" y="3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 bwMode="white">
            <a:xfrm>
              <a:off x="3749866" y="5337876"/>
              <a:ext cx="238048" cy="175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Click to 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Edit Text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99845" y="136460"/>
            <a:ext cx="3355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UNILEVER FUTURE LEADERS PROGRAMME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Freeform 162"/>
          <p:cNvSpPr>
            <a:spLocks noChangeAspect="1" noEditPoints="1"/>
          </p:cNvSpPr>
          <p:nvPr/>
        </p:nvSpPr>
        <p:spPr bwMode="auto">
          <a:xfrm>
            <a:off x="4742636" y="586896"/>
            <a:ext cx="645445" cy="571500"/>
          </a:xfrm>
          <a:custGeom>
            <a:avLst/>
            <a:gdLst>
              <a:gd name="T0" fmla="*/ 822 w 1030"/>
              <a:gd name="T1" fmla="*/ 173 h 912"/>
              <a:gd name="T2" fmla="*/ 885 w 1030"/>
              <a:gd name="T3" fmla="*/ 154 h 912"/>
              <a:gd name="T4" fmla="*/ 879 w 1030"/>
              <a:gd name="T5" fmla="*/ 89 h 912"/>
              <a:gd name="T6" fmla="*/ 813 w 1030"/>
              <a:gd name="T7" fmla="*/ 83 h 912"/>
              <a:gd name="T8" fmla="*/ 457 w 1030"/>
              <a:gd name="T9" fmla="*/ 565 h 912"/>
              <a:gd name="T10" fmla="*/ 390 w 1030"/>
              <a:gd name="T11" fmla="*/ 479 h 912"/>
              <a:gd name="T12" fmla="*/ 164 w 1030"/>
              <a:gd name="T13" fmla="*/ 390 h 912"/>
              <a:gd name="T14" fmla="*/ 111 w 1030"/>
              <a:gd name="T15" fmla="*/ 361 h 912"/>
              <a:gd name="T16" fmla="*/ 220 w 1030"/>
              <a:gd name="T17" fmla="*/ 317 h 912"/>
              <a:gd name="T18" fmla="*/ 389 w 1030"/>
              <a:gd name="T19" fmla="*/ 272 h 912"/>
              <a:gd name="T20" fmla="*/ 265 w 1030"/>
              <a:gd name="T21" fmla="*/ 169 h 912"/>
              <a:gd name="T22" fmla="*/ 53 w 1030"/>
              <a:gd name="T23" fmla="*/ 94 h 912"/>
              <a:gd name="T24" fmla="*/ 34 w 1030"/>
              <a:gd name="T25" fmla="*/ 74 h 912"/>
              <a:gd name="T26" fmla="*/ 156 w 1030"/>
              <a:gd name="T27" fmla="*/ 34 h 912"/>
              <a:gd name="T28" fmla="*/ 347 w 1030"/>
              <a:gd name="T29" fmla="*/ 16 h 912"/>
              <a:gd name="T30" fmla="*/ 518 w 1030"/>
              <a:gd name="T31" fmla="*/ 42 h 912"/>
              <a:gd name="T32" fmla="*/ 584 w 1030"/>
              <a:gd name="T33" fmla="*/ 101 h 912"/>
              <a:gd name="T34" fmla="*/ 591 w 1030"/>
              <a:gd name="T35" fmla="*/ 162 h 912"/>
              <a:gd name="T36" fmla="*/ 552 w 1030"/>
              <a:gd name="T37" fmla="*/ 303 h 912"/>
              <a:gd name="T38" fmla="*/ 560 w 1030"/>
              <a:gd name="T39" fmla="*/ 379 h 912"/>
              <a:gd name="T40" fmla="*/ 611 w 1030"/>
              <a:gd name="T41" fmla="*/ 414 h 912"/>
              <a:gd name="T42" fmla="*/ 678 w 1030"/>
              <a:gd name="T43" fmla="*/ 398 h 912"/>
              <a:gd name="T44" fmla="*/ 708 w 1030"/>
              <a:gd name="T45" fmla="*/ 303 h 912"/>
              <a:gd name="T46" fmla="*/ 699 w 1030"/>
              <a:gd name="T47" fmla="*/ 143 h 912"/>
              <a:gd name="T48" fmla="*/ 730 w 1030"/>
              <a:gd name="T49" fmla="*/ 49 h 912"/>
              <a:gd name="T50" fmla="*/ 826 w 1030"/>
              <a:gd name="T51" fmla="*/ 1 h 912"/>
              <a:gd name="T52" fmla="*/ 944 w 1030"/>
              <a:gd name="T53" fmla="*/ 21 h 912"/>
              <a:gd name="T54" fmla="*/ 1011 w 1030"/>
              <a:gd name="T55" fmla="*/ 44 h 912"/>
              <a:gd name="T56" fmla="*/ 958 w 1030"/>
              <a:gd name="T57" fmla="*/ 125 h 912"/>
              <a:gd name="T58" fmla="*/ 971 w 1030"/>
              <a:gd name="T59" fmla="*/ 245 h 912"/>
              <a:gd name="T60" fmla="*/ 1010 w 1030"/>
              <a:gd name="T61" fmla="*/ 474 h 912"/>
              <a:gd name="T62" fmla="*/ 968 w 1030"/>
              <a:gd name="T63" fmla="*/ 657 h 912"/>
              <a:gd name="T64" fmla="*/ 834 w 1030"/>
              <a:gd name="T65" fmla="*/ 801 h 912"/>
              <a:gd name="T66" fmla="*/ 628 w 1030"/>
              <a:gd name="T67" fmla="*/ 883 h 912"/>
              <a:gd name="T68" fmla="*/ 371 w 1030"/>
              <a:gd name="T69" fmla="*/ 912 h 912"/>
              <a:gd name="T70" fmla="*/ 100 w 1030"/>
              <a:gd name="T71" fmla="*/ 898 h 912"/>
              <a:gd name="T72" fmla="*/ 1 w 1030"/>
              <a:gd name="T73" fmla="*/ 878 h 912"/>
              <a:gd name="T74" fmla="*/ 45 w 1030"/>
              <a:gd name="T75" fmla="*/ 839 h 912"/>
              <a:gd name="T76" fmla="*/ 132 w 1030"/>
              <a:gd name="T77" fmla="*/ 762 h 912"/>
              <a:gd name="T78" fmla="*/ 144 w 1030"/>
              <a:gd name="T79" fmla="*/ 680 h 912"/>
              <a:gd name="T80" fmla="*/ 129 w 1030"/>
              <a:gd name="T81" fmla="*/ 577 h 912"/>
              <a:gd name="T82" fmla="*/ 151 w 1030"/>
              <a:gd name="T83" fmla="*/ 565 h 912"/>
              <a:gd name="T84" fmla="*/ 259 w 1030"/>
              <a:gd name="T85" fmla="*/ 655 h 912"/>
              <a:gd name="T86" fmla="*/ 351 w 1030"/>
              <a:gd name="T87" fmla="*/ 683 h 912"/>
              <a:gd name="T88" fmla="*/ 432 w 1030"/>
              <a:gd name="T89" fmla="*/ 652 h 912"/>
              <a:gd name="T90" fmla="*/ 803 w 1030"/>
              <a:gd name="T91" fmla="*/ 371 h 912"/>
              <a:gd name="T92" fmla="*/ 779 w 1030"/>
              <a:gd name="T93" fmla="*/ 499 h 912"/>
              <a:gd name="T94" fmla="*/ 707 w 1030"/>
              <a:gd name="T95" fmla="*/ 605 h 912"/>
              <a:gd name="T96" fmla="*/ 590 w 1030"/>
              <a:gd name="T97" fmla="*/ 685 h 912"/>
              <a:gd name="T98" fmla="*/ 431 w 1030"/>
              <a:gd name="T99" fmla="*/ 732 h 912"/>
              <a:gd name="T100" fmla="*/ 603 w 1030"/>
              <a:gd name="T101" fmla="*/ 728 h 912"/>
              <a:gd name="T102" fmla="*/ 751 w 1030"/>
              <a:gd name="T103" fmla="*/ 688 h 912"/>
              <a:gd name="T104" fmla="*/ 841 w 1030"/>
              <a:gd name="T105" fmla="*/ 621 h 912"/>
              <a:gd name="T106" fmla="*/ 884 w 1030"/>
              <a:gd name="T107" fmla="*/ 541 h 912"/>
              <a:gd name="T108" fmla="*/ 886 w 1030"/>
              <a:gd name="T109" fmla="*/ 468 h 912"/>
              <a:gd name="T110" fmla="*/ 846 w 1030"/>
              <a:gd name="T111" fmla="*/ 396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30" h="912">
                <a:moveTo>
                  <a:pt x="791" y="125"/>
                </a:moveTo>
                <a:lnTo>
                  <a:pt x="791" y="125"/>
                </a:lnTo>
                <a:lnTo>
                  <a:pt x="792" y="135"/>
                </a:lnTo>
                <a:lnTo>
                  <a:pt x="795" y="145"/>
                </a:lnTo>
                <a:lnTo>
                  <a:pt x="799" y="154"/>
                </a:lnTo>
                <a:lnTo>
                  <a:pt x="805" y="162"/>
                </a:lnTo>
                <a:lnTo>
                  <a:pt x="813" y="168"/>
                </a:lnTo>
                <a:lnTo>
                  <a:pt x="822" y="173"/>
                </a:lnTo>
                <a:lnTo>
                  <a:pt x="831" y="176"/>
                </a:lnTo>
                <a:lnTo>
                  <a:pt x="841" y="177"/>
                </a:lnTo>
                <a:lnTo>
                  <a:pt x="841" y="177"/>
                </a:lnTo>
                <a:lnTo>
                  <a:pt x="852" y="176"/>
                </a:lnTo>
                <a:lnTo>
                  <a:pt x="862" y="173"/>
                </a:lnTo>
                <a:lnTo>
                  <a:pt x="871" y="168"/>
                </a:lnTo>
                <a:lnTo>
                  <a:pt x="879" y="162"/>
                </a:lnTo>
                <a:lnTo>
                  <a:pt x="885" y="154"/>
                </a:lnTo>
                <a:lnTo>
                  <a:pt x="889" y="145"/>
                </a:lnTo>
                <a:lnTo>
                  <a:pt x="892" y="135"/>
                </a:lnTo>
                <a:lnTo>
                  <a:pt x="893" y="125"/>
                </a:lnTo>
                <a:lnTo>
                  <a:pt x="893" y="125"/>
                </a:lnTo>
                <a:lnTo>
                  <a:pt x="892" y="115"/>
                </a:lnTo>
                <a:lnTo>
                  <a:pt x="889" y="105"/>
                </a:lnTo>
                <a:lnTo>
                  <a:pt x="885" y="96"/>
                </a:lnTo>
                <a:lnTo>
                  <a:pt x="879" y="89"/>
                </a:lnTo>
                <a:lnTo>
                  <a:pt x="871" y="83"/>
                </a:lnTo>
                <a:lnTo>
                  <a:pt x="862" y="78"/>
                </a:lnTo>
                <a:lnTo>
                  <a:pt x="852" y="75"/>
                </a:lnTo>
                <a:lnTo>
                  <a:pt x="841" y="74"/>
                </a:lnTo>
                <a:lnTo>
                  <a:pt x="841" y="74"/>
                </a:lnTo>
                <a:lnTo>
                  <a:pt x="831" y="75"/>
                </a:lnTo>
                <a:lnTo>
                  <a:pt x="822" y="78"/>
                </a:lnTo>
                <a:lnTo>
                  <a:pt x="813" y="83"/>
                </a:lnTo>
                <a:lnTo>
                  <a:pt x="805" y="89"/>
                </a:lnTo>
                <a:lnTo>
                  <a:pt x="799" y="96"/>
                </a:lnTo>
                <a:lnTo>
                  <a:pt x="795" y="105"/>
                </a:lnTo>
                <a:lnTo>
                  <a:pt x="792" y="115"/>
                </a:lnTo>
                <a:lnTo>
                  <a:pt x="791" y="125"/>
                </a:lnTo>
                <a:close/>
                <a:moveTo>
                  <a:pt x="458" y="578"/>
                </a:moveTo>
                <a:lnTo>
                  <a:pt x="458" y="578"/>
                </a:lnTo>
                <a:lnTo>
                  <a:pt x="457" y="565"/>
                </a:lnTo>
                <a:lnTo>
                  <a:pt x="454" y="552"/>
                </a:lnTo>
                <a:lnTo>
                  <a:pt x="449" y="540"/>
                </a:lnTo>
                <a:lnTo>
                  <a:pt x="443" y="528"/>
                </a:lnTo>
                <a:lnTo>
                  <a:pt x="435" y="517"/>
                </a:lnTo>
                <a:lnTo>
                  <a:pt x="426" y="507"/>
                </a:lnTo>
                <a:lnTo>
                  <a:pt x="415" y="497"/>
                </a:lnTo>
                <a:lnTo>
                  <a:pt x="404" y="488"/>
                </a:lnTo>
                <a:lnTo>
                  <a:pt x="390" y="479"/>
                </a:lnTo>
                <a:lnTo>
                  <a:pt x="377" y="471"/>
                </a:lnTo>
                <a:lnTo>
                  <a:pt x="362" y="463"/>
                </a:lnTo>
                <a:lnTo>
                  <a:pt x="348" y="454"/>
                </a:lnTo>
                <a:lnTo>
                  <a:pt x="316" y="440"/>
                </a:lnTo>
                <a:lnTo>
                  <a:pt x="283" y="428"/>
                </a:lnTo>
                <a:lnTo>
                  <a:pt x="251" y="417"/>
                </a:lnTo>
                <a:lnTo>
                  <a:pt x="220" y="407"/>
                </a:lnTo>
                <a:lnTo>
                  <a:pt x="164" y="390"/>
                </a:lnTo>
                <a:lnTo>
                  <a:pt x="142" y="383"/>
                </a:lnTo>
                <a:lnTo>
                  <a:pt x="125" y="376"/>
                </a:lnTo>
                <a:lnTo>
                  <a:pt x="119" y="373"/>
                </a:lnTo>
                <a:lnTo>
                  <a:pt x="114" y="369"/>
                </a:lnTo>
                <a:lnTo>
                  <a:pt x="111" y="366"/>
                </a:lnTo>
                <a:lnTo>
                  <a:pt x="110" y="363"/>
                </a:lnTo>
                <a:lnTo>
                  <a:pt x="110" y="363"/>
                </a:lnTo>
                <a:lnTo>
                  <a:pt x="111" y="361"/>
                </a:lnTo>
                <a:lnTo>
                  <a:pt x="112" y="358"/>
                </a:lnTo>
                <a:lnTo>
                  <a:pt x="119" y="352"/>
                </a:lnTo>
                <a:lnTo>
                  <a:pt x="129" y="346"/>
                </a:lnTo>
                <a:lnTo>
                  <a:pt x="142" y="340"/>
                </a:lnTo>
                <a:lnTo>
                  <a:pt x="158" y="334"/>
                </a:lnTo>
                <a:lnTo>
                  <a:pt x="177" y="328"/>
                </a:lnTo>
                <a:lnTo>
                  <a:pt x="198" y="322"/>
                </a:lnTo>
                <a:lnTo>
                  <a:pt x="220" y="317"/>
                </a:lnTo>
                <a:lnTo>
                  <a:pt x="267" y="306"/>
                </a:lnTo>
                <a:lnTo>
                  <a:pt x="316" y="298"/>
                </a:lnTo>
                <a:lnTo>
                  <a:pt x="340" y="294"/>
                </a:lnTo>
                <a:lnTo>
                  <a:pt x="363" y="292"/>
                </a:lnTo>
                <a:lnTo>
                  <a:pt x="384" y="290"/>
                </a:lnTo>
                <a:lnTo>
                  <a:pt x="405" y="289"/>
                </a:lnTo>
                <a:lnTo>
                  <a:pt x="405" y="289"/>
                </a:lnTo>
                <a:lnTo>
                  <a:pt x="389" y="272"/>
                </a:lnTo>
                <a:lnTo>
                  <a:pt x="375" y="255"/>
                </a:lnTo>
                <a:lnTo>
                  <a:pt x="360" y="239"/>
                </a:lnTo>
                <a:lnTo>
                  <a:pt x="344" y="225"/>
                </a:lnTo>
                <a:lnTo>
                  <a:pt x="329" y="212"/>
                </a:lnTo>
                <a:lnTo>
                  <a:pt x="313" y="200"/>
                </a:lnTo>
                <a:lnTo>
                  <a:pt x="298" y="188"/>
                </a:lnTo>
                <a:lnTo>
                  <a:pt x="281" y="178"/>
                </a:lnTo>
                <a:lnTo>
                  <a:pt x="265" y="169"/>
                </a:lnTo>
                <a:lnTo>
                  <a:pt x="250" y="160"/>
                </a:lnTo>
                <a:lnTo>
                  <a:pt x="219" y="145"/>
                </a:lnTo>
                <a:lnTo>
                  <a:pt x="190" y="132"/>
                </a:lnTo>
                <a:lnTo>
                  <a:pt x="160" y="123"/>
                </a:lnTo>
                <a:lnTo>
                  <a:pt x="134" y="115"/>
                </a:lnTo>
                <a:lnTo>
                  <a:pt x="110" y="108"/>
                </a:lnTo>
                <a:lnTo>
                  <a:pt x="69" y="98"/>
                </a:lnTo>
                <a:lnTo>
                  <a:pt x="53" y="94"/>
                </a:lnTo>
                <a:lnTo>
                  <a:pt x="42" y="89"/>
                </a:lnTo>
                <a:lnTo>
                  <a:pt x="38" y="87"/>
                </a:lnTo>
                <a:lnTo>
                  <a:pt x="35" y="84"/>
                </a:lnTo>
                <a:lnTo>
                  <a:pt x="33" y="81"/>
                </a:lnTo>
                <a:lnTo>
                  <a:pt x="32" y="78"/>
                </a:lnTo>
                <a:lnTo>
                  <a:pt x="32" y="78"/>
                </a:lnTo>
                <a:lnTo>
                  <a:pt x="33" y="76"/>
                </a:lnTo>
                <a:lnTo>
                  <a:pt x="34" y="74"/>
                </a:lnTo>
                <a:lnTo>
                  <a:pt x="39" y="70"/>
                </a:lnTo>
                <a:lnTo>
                  <a:pt x="48" y="65"/>
                </a:lnTo>
                <a:lnTo>
                  <a:pt x="61" y="60"/>
                </a:lnTo>
                <a:lnTo>
                  <a:pt x="75" y="55"/>
                </a:lnTo>
                <a:lnTo>
                  <a:pt x="92" y="49"/>
                </a:lnTo>
                <a:lnTo>
                  <a:pt x="112" y="44"/>
                </a:lnTo>
                <a:lnTo>
                  <a:pt x="133" y="39"/>
                </a:lnTo>
                <a:lnTo>
                  <a:pt x="156" y="34"/>
                </a:lnTo>
                <a:lnTo>
                  <a:pt x="182" y="30"/>
                </a:lnTo>
                <a:lnTo>
                  <a:pt x="207" y="26"/>
                </a:lnTo>
                <a:lnTo>
                  <a:pt x="234" y="23"/>
                </a:lnTo>
                <a:lnTo>
                  <a:pt x="262" y="20"/>
                </a:lnTo>
                <a:lnTo>
                  <a:pt x="291" y="18"/>
                </a:lnTo>
                <a:lnTo>
                  <a:pt x="319" y="17"/>
                </a:lnTo>
                <a:lnTo>
                  <a:pt x="347" y="16"/>
                </a:lnTo>
                <a:lnTo>
                  <a:pt x="347" y="16"/>
                </a:lnTo>
                <a:lnTo>
                  <a:pt x="371" y="17"/>
                </a:lnTo>
                <a:lnTo>
                  <a:pt x="394" y="18"/>
                </a:lnTo>
                <a:lnTo>
                  <a:pt x="417" y="19"/>
                </a:lnTo>
                <a:lnTo>
                  <a:pt x="439" y="22"/>
                </a:lnTo>
                <a:lnTo>
                  <a:pt x="460" y="26"/>
                </a:lnTo>
                <a:lnTo>
                  <a:pt x="480" y="30"/>
                </a:lnTo>
                <a:lnTo>
                  <a:pt x="499" y="36"/>
                </a:lnTo>
                <a:lnTo>
                  <a:pt x="518" y="42"/>
                </a:lnTo>
                <a:lnTo>
                  <a:pt x="534" y="50"/>
                </a:lnTo>
                <a:lnTo>
                  <a:pt x="549" y="60"/>
                </a:lnTo>
                <a:lnTo>
                  <a:pt x="561" y="70"/>
                </a:lnTo>
                <a:lnTo>
                  <a:pt x="567" y="76"/>
                </a:lnTo>
                <a:lnTo>
                  <a:pt x="572" y="82"/>
                </a:lnTo>
                <a:lnTo>
                  <a:pt x="577" y="88"/>
                </a:lnTo>
                <a:lnTo>
                  <a:pt x="581" y="94"/>
                </a:lnTo>
                <a:lnTo>
                  <a:pt x="584" y="101"/>
                </a:lnTo>
                <a:lnTo>
                  <a:pt x="587" y="108"/>
                </a:lnTo>
                <a:lnTo>
                  <a:pt x="589" y="116"/>
                </a:lnTo>
                <a:lnTo>
                  <a:pt x="591" y="124"/>
                </a:lnTo>
                <a:lnTo>
                  <a:pt x="592" y="132"/>
                </a:lnTo>
                <a:lnTo>
                  <a:pt x="592" y="141"/>
                </a:lnTo>
                <a:lnTo>
                  <a:pt x="592" y="141"/>
                </a:lnTo>
                <a:lnTo>
                  <a:pt x="592" y="151"/>
                </a:lnTo>
                <a:lnTo>
                  <a:pt x="591" y="162"/>
                </a:lnTo>
                <a:lnTo>
                  <a:pt x="588" y="172"/>
                </a:lnTo>
                <a:lnTo>
                  <a:pt x="586" y="182"/>
                </a:lnTo>
                <a:lnTo>
                  <a:pt x="579" y="204"/>
                </a:lnTo>
                <a:lnTo>
                  <a:pt x="571" y="226"/>
                </a:lnTo>
                <a:lnTo>
                  <a:pt x="563" y="249"/>
                </a:lnTo>
                <a:lnTo>
                  <a:pt x="556" y="276"/>
                </a:lnTo>
                <a:lnTo>
                  <a:pt x="554" y="289"/>
                </a:lnTo>
                <a:lnTo>
                  <a:pt x="552" y="303"/>
                </a:lnTo>
                <a:lnTo>
                  <a:pt x="550" y="317"/>
                </a:lnTo>
                <a:lnTo>
                  <a:pt x="550" y="332"/>
                </a:lnTo>
                <a:lnTo>
                  <a:pt x="550" y="332"/>
                </a:lnTo>
                <a:lnTo>
                  <a:pt x="551" y="348"/>
                </a:lnTo>
                <a:lnTo>
                  <a:pt x="552" y="357"/>
                </a:lnTo>
                <a:lnTo>
                  <a:pt x="554" y="365"/>
                </a:lnTo>
                <a:lnTo>
                  <a:pt x="557" y="372"/>
                </a:lnTo>
                <a:lnTo>
                  <a:pt x="560" y="379"/>
                </a:lnTo>
                <a:lnTo>
                  <a:pt x="564" y="385"/>
                </a:lnTo>
                <a:lnTo>
                  <a:pt x="568" y="391"/>
                </a:lnTo>
                <a:lnTo>
                  <a:pt x="573" y="397"/>
                </a:lnTo>
                <a:lnTo>
                  <a:pt x="579" y="402"/>
                </a:lnTo>
                <a:lnTo>
                  <a:pt x="586" y="406"/>
                </a:lnTo>
                <a:lnTo>
                  <a:pt x="593" y="409"/>
                </a:lnTo>
                <a:lnTo>
                  <a:pt x="602" y="412"/>
                </a:lnTo>
                <a:lnTo>
                  <a:pt x="611" y="414"/>
                </a:lnTo>
                <a:lnTo>
                  <a:pt x="620" y="416"/>
                </a:lnTo>
                <a:lnTo>
                  <a:pt x="632" y="416"/>
                </a:lnTo>
                <a:lnTo>
                  <a:pt x="632" y="416"/>
                </a:lnTo>
                <a:lnTo>
                  <a:pt x="643" y="415"/>
                </a:lnTo>
                <a:lnTo>
                  <a:pt x="653" y="413"/>
                </a:lnTo>
                <a:lnTo>
                  <a:pt x="662" y="409"/>
                </a:lnTo>
                <a:lnTo>
                  <a:pt x="670" y="404"/>
                </a:lnTo>
                <a:lnTo>
                  <a:pt x="678" y="398"/>
                </a:lnTo>
                <a:lnTo>
                  <a:pt x="684" y="391"/>
                </a:lnTo>
                <a:lnTo>
                  <a:pt x="689" y="383"/>
                </a:lnTo>
                <a:lnTo>
                  <a:pt x="694" y="374"/>
                </a:lnTo>
                <a:lnTo>
                  <a:pt x="698" y="364"/>
                </a:lnTo>
                <a:lnTo>
                  <a:pt x="701" y="352"/>
                </a:lnTo>
                <a:lnTo>
                  <a:pt x="704" y="341"/>
                </a:lnTo>
                <a:lnTo>
                  <a:pt x="706" y="329"/>
                </a:lnTo>
                <a:lnTo>
                  <a:pt x="708" y="303"/>
                </a:lnTo>
                <a:lnTo>
                  <a:pt x="709" y="277"/>
                </a:lnTo>
                <a:lnTo>
                  <a:pt x="709" y="277"/>
                </a:lnTo>
                <a:lnTo>
                  <a:pt x="709" y="256"/>
                </a:lnTo>
                <a:lnTo>
                  <a:pt x="707" y="235"/>
                </a:lnTo>
                <a:lnTo>
                  <a:pt x="704" y="199"/>
                </a:lnTo>
                <a:lnTo>
                  <a:pt x="700" y="168"/>
                </a:lnTo>
                <a:lnTo>
                  <a:pt x="699" y="155"/>
                </a:lnTo>
                <a:lnTo>
                  <a:pt x="699" y="143"/>
                </a:lnTo>
                <a:lnTo>
                  <a:pt x="699" y="143"/>
                </a:lnTo>
                <a:lnTo>
                  <a:pt x="700" y="127"/>
                </a:lnTo>
                <a:lnTo>
                  <a:pt x="702" y="113"/>
                </a:lnTo>
                <a:lnTo>
                  <a:pt x="705" y="98"/>
                </a:lnTo>
                <a:lnTo>
                  <a:pt x="709" y="85"/>
                </a:lnTo>
                <a:lnTo>
                  <a:pt x="715" y="72"/>
                </a:lnTo>
                <a:lnTo>
                  <a:pt x="722" y="61"/>
                </a:lnTo>
                <a:lnTo>
                  <a:pt x="730" y="49"/>
                </a:lnTo>
                <a:lnTo>
                  <a:pt x="738" y="39"/>
                </a:lnTo>
                <a:lnTo>
                  <a:pt x="749" y="30"/>
                </a:lnTo>
                <a:lnTo>
                  <a:pt x="760" y="23"/>
                </a:lnTo>
                <a:lnTo>
                  <a:pt x="772" y="16"/>
                </a:lnTo>
                <a:lnTo>
                  <a:pt x="784" y="10"/>
                </a:lnTo>
                <a:lnTo>
                  <a:pt x="798" y="6"/>
                </a:lnTo>
                <a:lnTo>
                  <a:pt x="811" y="3"/>
                </a:lnTo>
                <a:lnTo>
                  <a:pt x="826" y="1"/>
                </a:lnTo>
                <a:lnTo>
                  <a:pt x="841" y="0"/>
                </a:lnTo>
                <a:lnTo>
                  <a:pt x="841" y="0"/>
                </a:lnTo>
                <a:lnTo>
                  <a:pt x="854" y="0"/>
                </a:lnTo>
                <a:lnTo>
                  <a:pt x="866" y="1"/>
                </a:lnTo>
                <a:lnTo>
                  <a:pt x="886" y="5"/>
                </a:lnTo>
                <a:lnTo>
                  <a:pt x="905" y="10"/>
                </a:lnTo>
                <a:lnTo>
                  <a:pt x="924" y="15"/>
                </a:lnTo>
                <a:lnTo>
                  <a:pt x="944" y="21"/>
                </a:lnTo>
                <a:lnTo>
                  <a:pt x="967" y="26"/>
                </a:lnTo>
                <a:lnTo>
                  <a:pt x="981" y="28"/>
                </a:lnTo>
                <a:lnTo>
                  <a:pt x="996" y="29"/>
                </a:lnTo>
                <a:lnTo>
                  <a:pt x="1012" y="30"/>
                </a:lnTo>
                <a:lnTo>
                  <a:pt x="1030" y="30"/>
                </a:lnTo>
                <a:lnTo>
                  <a:pt x="1030" y="30"/>
                </a:lnTo>
                <a:lnTo>
                  <a:pt x="1020" y="37"/>
                </a:lnTo>
                <a:lnTo>
                  <a:pt x="1011" y="44"/>
                </a:lnTo>
                <a:lnTo>
                  <a:pt x="1003" y="52"/>
                </a:lnTo>
                <a:lnTo>
                  <a:pt x="995" y="60"/>
                </a:lnTo>
                <a:lnTo>
                  <a:pt x="988" y="68"/>
                </a:lnTo>
                <a:lnTo>
                  <a:pt x="982" y="76"/>
                </a:lnTo>
                <a:lnTo>
                  <a:pt x="977" y="85"/>
                </a:lnTo>
                <a:lnTo>
                  <a:pt x="971" y="93"/>
                </a:lnTo>
                <a:lnTo>
                  <a:pt x="963" y="109"/>
                </a:lnTo>
                <a:lnTo>
                  <a:pt x="958" y="125"/>
                </a:lnTo>
                <a:lnTo>
                  <a:pt x="955" y="139"/>
                </a:lnTo>
                <a:lnTo>
                  <a:pt x="954" y="151"/>
                </a:lnTo>
                <a:lnTo>
                  <a:pt x="954" y="151"/>
                </a:lnTo>
                <a:lnTo>
                  <a:pt x="955" y="168"/>
                </a:lnTo>
                <a:lnTo>
                  <a:pt x="956" y="183"/>
                </a:lnTo>
                <a:lnTo>
                  <a:pt x="959" y="198"/>
                </a:lnTo>
                <a:lnTo>
                  <a:pt x="963" y="213"/>
                </a:lnTo>
                <a:lnTo>
                  <a:pt x="971" y="245"/>
                </a:lnTo>
                <a:lnTo>
                  <a:pt x="982" y="279"/>
                </a:lnTo>
                <a:lnTo>
                  <a:pt x="993" y="317"/>
                </a:lnTo>
                <a:lnTo>
                  <a:pt x="997" y="338"/>
                </a:lnTo>
                <a:lnTo>
                  <a:pt x="1001" y="361"/>
                </a:lnTo>
                <a:lnTo>
                  <a:pt x="1005" y="386"/>
                </a:lnTo>
                <a:lnTo>
                  <a:pt x="1008" y="413"/>
                </a:lnTo>
                <a:lnTo>
                  <a:pt x="1009" y="442"/>
                </a:lnTo>
                <a:lnTo>
                  <a:pt x="1010" y="474"/>
                </a:lnTo>
                <a:lnTo>
                  <a:pt x="1010" y="474"/>
                </a:lnTo>
                <a:lnTo>
                  <a:pt x="1009" y="503"/>
                </a:lnTo>
                <a:lnTo>
                  <a:pt x="1006" y="532"/>
                </a:lnTo>
                <a:lnTo>
                  <a:pt x="1002" y="560"/>
                </a:lnTo>
                <a:lnTo>
                  <a:pt x="996" y="586"/>
                </a:lnTo>
                <a:lnTo>
                  <a:pt x="989" y="610"/>
                </a:lnTo>
                <a:lnTo>
                  <a:pt x="980" y="634"/>
                </a:lnTo>
                <a:lnTo>
                  <a:pt x="968" y="657"/>
                </a:lnTo>
                <a:lnTo>
                  <a:pt x="956" y="679"/>
                </a:lnTo>
                <a:lnTo>
                  <a:pt x="943" y="699"/>
                </a:lnTo>
                <a:lnTo>
                  <a:pt x="928" y="719"/>
                </a:lnTo>
                <a:lnTo>
                  <a:pt x="912" y="737"/>
                </a:lnTo>
                <a:lnTo>
                  <a:pt x="895" y="754"/>
                </a:lnTo>
                <a:lnTo>
                  <a:pt x="876" y="771"/>
                </a:lnTo>
                <a:lnTo>
                  <a:pt x="855" y="787"/>
                </a:lnTo>
                <a:lnTo>
                  <a:pt x="834" y="801"/>
                </a:lnTo>
                <a:lnTo>
                  <a:pt x="812" y="814"/>
                </a:lnTo>
                <a:lnTo>
                  <a:pt x="789" y="827"/>
                </a:lnTo>
                <a:lnTo>
                  <a:pt x="765" y="838"/>
                </a:lnTo>
                <a:lnTo>
                  <a:pt x="738" y="849"/>
                </a:lnTo>
                <a:lnTo>
                  <a:pt x="712" y="858"/>
                </a:lnTo>
                <a:lnTo>
                  <a:pt x="685" y="868"/>
                </a:lnTo>
                <a:lnTo>
                  <a:pt x="657" y="876"/>
                </a:lnTo>
                <a:lnTo>
                  <a:pt x="628" y="883"/>
                </a:lnTo>
                <a:lnTo>
                  <a:pt x="598" y="889"/>
                </a:lnTo>
                <a:lnTo>
                  <a:pt x="568" y="895"/>
                </a:lnTo>
                <a:lnTo>
                  <a:pt x="537" y="899"/>
                </a:lnTo>
                <a:lnTo>
                  <a:pt x="504" y="903"/>
                </a:lnTo>
                <a:lnTo>
                  <a:pt x="472" y="907"/>
                </a:lnTo>
                <a:lnTo>
                  <a:pt x="439" y="909"/>
                </a:lnTo>
                <a:lnTo>
                  <a:pt x="406" y="911"/>
                </a:lnTo>
                <a:lnTo>
                  <a:pt x="371" y="912"/>
                </a:lnTo>
                <a:lnTo>
                  <a:pt x="337" y="912"/>
                </a:lnTo>
                <a:lnTo>
                  <a:pt x="337" y="912"/>
                </a:lnTo>
                <a:lnTo>
                  <a:pt x="299" y="912"/>
                </a:lnTo>
                <a:lnTo>
                  <a:pt x="259" y="911"/>
                </a:lnTo>
                <a:lnTo>
                  <a:pt x="220" y="909"/>
                </a:lnTo>
                <a:lnTo>
                  <a:pt x="181" y="906"/>
                </a:lnTo>
                <a:lnTo>
                  <a:pt x="140" y="903"/>
                </a:lnTo>
                <a:lnTo>
                  <a:pt x="100" y="898"/>
                </a:lnTo>
                <a:lnTo>
                  <a:pt x="61" y="893"/>
                </a:lnTo>
                <a:lnTo>
                  <a:pt x="20" y="888"/>
                </a:lnTo>
                <a:lnTo>
                  <a:pt x="20" y="888"/>
                </a:lnTo>
                <a:lnTo>
                  <a:pt x="10" y="886"/>
                </a:lnTo>
                <a:lnTo>
                  <a:pt x="6" y="884"/>
                </a:lnTo>
                <a:lnTo>
                  <a:pt x="4" y="883"/>
                </a:lnTo>
                <a:lnTo>
                  <a:pt x="2" y="881"/>
                </a:lnTo>
                <a:lnTo>
                  <a:pt x="1" y="878"/>
                </a:lnTo>
                <a:lnTo>
                  <a:pt x="0" y="872"/>
                </a:lnTo>
                <a:lnTo>
                  <a:pt x="0" y="872"/>
                </a:lnTo>
                <a:lnTo>
                  <a:pt x="0" y="869"/>
                </a:lnTo>
                <a:lnTo>
                  <a:pt x="1" y="867"/>
                </a:lnTo>
                <a:lnTo>
                  <a:pt x="6" y="862"/>
                </a:lnTo>
                <a:lnTo>
                  <a:pt x="13" y="856"/>
                </a:lnTo>
                <a:lnTo>
                  <a:pt x="22" y="851"/>
                </a:lnTo>
                <a:lnTo>
                  <a:pt x="45" y="839"/>
                </a:lnTo>
                <a:lnTo>
                  <a:pt x="59" y="832"/>
                </a:lnTo>
                <a:lnTo>
                  <a:pt x="73" y="824"/>
                </a:lnTo>
                <a:lnTo>
                  <a:pt x="86" y="815"/>
                </a:lnTo>
                <a:lnTo>
                  <a:pt x="99" y="804"/>
                </a:lnTo>
                <a:lnTo>
                  <a:pt x="111" y="792"/>
                </a:lnTo>
                <a:lnTo>
                  <a:pt x="122" y="778"/>
                </a:lnTo>
                <a:lnTo>
                  <a:pt x="127" y="770"/>
                </a:lnTo>
                <a:lnTo>
                  <a:pt x="132" y="762"/>
                </a:lnTo>
                <a:lnTo>
                  <a:pt x="135" y="752"/>
                </a:lnTo>
                <a:lnTo>
                  <a:pt x="139" y="743"/>
                </a:lnTo>
                <a:lnTo>
                  <a:pt x="141" y="733"/>
                </a:lnTo>
                <a:lnTo>
                  <a:pt x="143" y="722"/>
                </a:lnTo>
                <a:lnTo>
                  <a:pt x="144" y="711"/>
                </a:lnTo>
                <a:lnTo>
                  <a:pt x="145" y="699"/>
                </a:lnTo>
                <a:lnTo>
                  <a:pt x="145" y="699"/>
                </a:lnTo>
                <a:lnTo>
                  <a:pt x="144" y="680"/>
                </a:lnTo>
                <a:lnTo>
                  <a:pt x="142" y="662"/>
                </a:lnTo>
                <a:lnTo>
                  <a:pt x="140" y="643"/>
                </a:lnTo>
                <a:lnTo>
                  <a:pt x="137" y="627"/>
                </a:lnTo>
                <a:lnTo>
                  <a:pt x="131" y="599"/>
                </a:lnTo>
                <a:lnTo>
                  <a:pt x="129" y="589"/>
                </a:lnTo>
                <a:lnTo>
                  <a:pt x="129" y="580"/>
                </a:lnTo>
                <a:lnTo>
                  <a:pt x="129" y="580"/>
                </a:lnTo>
                <a:lnTo>
                  <a:pt x="129" y="577"/>
                </a:lnTo>
                <a:lnTo>
                  <a:pt x="130" y="574"/>
                </a:lnTo>
                <a:lnTo>
                  <a:pt x="132" y="571"/>
                </a:lnTo>
                <a:lnTo>
                  <a:pt x="134" y="568"/>
                </a:lnTo>
                <a:lnTo>
                  <a:pt x="139" y="565"/>
                </a:lnTo>
                <a:lnTo>
                  <a:pt x="145" y="564"/>
                </a:lnTo>
                <a:lnTo>
                  <a:pt x="145" y="564"/>
                </a:lnTo>
                <a:lnTo>
                  <a:pt x="148" y="565"/>
                </a:lnTo>
                <a:lnTo>
                  <a:pt x="151" y="565"/>
                </a:lnTo>
                <a:lnTo>
                  <a:pt x="158" y="569"/>
                </a:lnTo>
                <a:lnTo>
                  <a:pt x="165" y="575"/>
                </a:lnTo>
                <a:lnTo>
                  <a:pt x="175" y="583"/>
                </a:lnTo>
                <a:lnTo>
                  <a:pt x="194" y="601"/>
                </a:lnTo>
                <a:lnTo>
                  <a:pt x="217" y="623"/>
                </a:lnTo>
                <a:lnTo>
                  <a:pt x="230" y="634"/>
                </a:lnTo>
                <a:lnTo>
                  <a:pt x="244" y="645"/>
                </a:lnTo>
                <a:lnTo>
                  <a:pt x="259" y="655"/>
                </a:lnTo>
                <a:lnTo>
                  <a:pt x="275" y="664"/>
                </a:lnTo>
                <a:lnTo>
                  <a:pt x="293" y="672"/>
                </a:lnTo>
                <a:lnTo>
                  <a:pt x="311" y="678"/>
                </a:lnTo>
                <a:lnTo>
                  <a:pt x="321" y="680"/>
                </a:lnTo>
                <a:lnTo>
                  <a:pt x="331" y="682"/>
                </a:lnTo>
                <a:lnTo>
                  <a:pt x="341" y="683"/>
                </a:lnTo>
                <a:lnTo>
                  <a:pt x="351" y="683"/>
                </a:lnTo>
                <a:lnTo>
                  <a:pt x="351" y="683"/>
                </a:lnTo>
                <a:lnTo>
                  <a:pt x="364" y="682"/>
                </a:lnTo>
                <a:lnTo>
                  <a:pt x="380" y="680"/>
                </a:lnTo>
                <a:lnTo>
                  <a:pt x="389" y="678"/>
                </a:lnTo>
                <a:lnTo>
                  <a:pt x="398" y="675"/>
                </a:lnTo>
                <a:lnTo>
                  <a:pt x="408" y="671"/>
                </a:lnTo>
                <a:lnTo>
                  <a:pt x="416" y="666"/>
                </a:lnTo>
                <a:lnTo>
                  <a:pt x="424" y="660"/>
                </a:lnTo>
                <a:lnTo>
                  <a:pt x="432" y="652"/>
                </a:lnTo>
                <a:lnTo>
                  <a:pt x="439" y="644"/>
                </a:lnTo>
                <a:lnTo>
                  <a:pt x="445" y="634"/>
                </a:lnTo>
                <a:lnTo>
                  <a:pt x="450" y="623"/>
                </a:lnTo>
                <a:lnTo>
                  <a:pt x="454" y="610"/>
                </a:lnTo>
                <a:lnTo>
                  <a:pt x="457" y="595"/>
                </a:lnTo>
                <a:lnTo>
                  <a:pt x="458" y="578"/>
                </a:lnTo>
                <a:close/>
                <a:moveTo>
                  <a:pt x="803" y="371"/>
                </a:moveTo>
                <a:lnTo>
                  <a:pt x="803" y="371"/>
                </a:lnTo>
                <a:lnTo>
                  <a:pt x="803" y="388"/>
                </a:lnTo>
                <a:lnTo>
                  <a:pt x="801" y="405"/>
                </a:lnTo>
                <a:lnTo>
                  <a:pt x="799" y="421"/>
                </a:lnTo>
                <a:lnTo>
                  <a:pt x="797" y="437"/>
                </a:lnTo>
                <a:lnTo>
                  <a:pt x="793" y="453"/>
                </a:lnTo>
                <a:lnTo>
                  <a:pt x="789" y="469"/>
                </a:lnTo>
                <a:lnTo>
                  <a:pt x="784" y="484"/>
                </a:lnTo>
                <a:lnTo>
                  <a:pt x="779" y="499"/>
                </a:lnTo>
                <a:lnTo>
                  <a:pt x="772" y="513"/>
                </a:lnTo>
                <a:lnTo>
                  <a:pt x="765" y="528"/>
                </a:lnTo>
                <a:lnTo>
                  <a:pt x="757" y="541"/>
                </a:lnTo>
                <a:lnTo>
                  <a:pt x="749" y="555"/>
                </a:lnTo>
                <a:lnTo>
                  <a:pt x="739" y="569"/>
                </a:lnTo>
                <a:lnTo>
                  <a:pt x="729" y="581"/>
                </a:lnTo>
                <a:lnTo>
                  <a:pt x="718" y="593"/>
                </a:lnTo>
                <a:lnTo>
                  <a:pt x="707" y="605"/>
                </a:lnTo>
                <a:lnTo>
                  <a:pt x="695" y="617"/>
                </a:lnTo>
                <a:lnTo>
                  <a:pt x="682" y="628"/>
                </a:lnTo>
                <a:lnTo>
                  <a:pt x="668" y="638"/>
                </a:lnTo>
                <a:lnTo>
                  <a:pt x="654" y="648"/>
                </a:lnTo>
                <a:lnTo>
                  <a:pt x="639" y="658"/>
                </a:lnTo>
                <a:lnTo>
                  <a:pt x="623" y="668"/>
                </a:lnTo>
                <a:lnTo>
                  <a:pt x="607" y="677"/>
                </a:lnTo>
                <a:lnTo>
                  <a:pt x="590" y="685"/>
                </a:lnTo>
                <a:lnTo>
                  <a:pt x="572" y="693"/>
                </a:lnTo>
                <a:lnTo>
                  <a:pt x="554" y="700"/>
                </a:lnTo>
                <a:lnTo>
                  <a:pt x="536" y="706"/>
                </a:lnTo>
                <a:lnTo>
                  <a:pt x="516" y="713"/>
                </a:lnTo>
                <a:lnTo>
                  <a:pt x="495" y="718"/>
                </a:lnTo>
                <a:lnTo>
                  <a:pt x="474" y="723"/>
                </a:lnTo>
                <a:lnTo>
                  <a:pt x="453" y="728"/>
                </a:lnTo>
                <a:lnTo>
                  <a:pt x="431" y="732"/>
                </a:lnTo>
                <a:lnTo>
                  <a:pt x="431" y="732"/>
                </a:lnTo>
                <a:lnTo>
                  <a:pt x="469" y="733"/>
                </a:lnTo>
                <a:lnTo>
                  <a:pt x="506" y="734"/>
                </a:lnTo>
                <a:lnTo>
                  <a:pt x="506" y="734"/>
                </a:lnTo>
                <a:lnTo>
                  <a:pt x="533" y="733"/>
                </a:lnTo>
                <a:lnTo>
                  <a:pt x="557" y="732"/>
                </a:lnTo>
                <a:lnTo>
                  <a:pt x="581" y="730"/>
                </a:lnTo>
                <a:lnTo>
                  <a:pt x="603" y="728"/>
                </a:lnTo>
                <a:lnTo>
                  <a:pt x="625" y="725"/>
                </a:lnTo>
                <a:lnTo>
                  <a:pt x="646" y="721"/>
                </a:lnTo>
                <a:lnTo>
                  <a:pt x="666" y="717"/>
                </a:lnTo>
                <a:lnTo>
                  <a:pt x="684" y="712"/>
                </a:lnTo>
                <a:lnTo>
                  <a:pt x="702" y="707"/>
                </a:lnTo>
                <a:lnTo>
                  <a:pt x="719" y="701"/>
                </a:lnTo>
                <a:lnTo>
                  <a:pt x="735" y="695"/>
                </a:lnTo>
                <a:lnTo>
                  <a:pt x="751" y="688"/>
                </a:lnTo>
                <a:lnTo>
                  <a:pt x="765" y="681"/>
                </a:lnTo>
                <a:lnTo>
                  <a:pt x="779" y="674"/>
                </a:lnTo>
                <a:lnTo>
                  <a:pt x="791" y="666"/>
                </a:lnTo>
                <a:lnTo>
                  <a:pt x="803" y="656"/>
                </a:lnTo>
                <a:lnTo>
                  <a:pt x="814" y="648"/>
                </a:lnTo>
                <a:lnTo>
                  <a:pt x="824" y="639"/>
                </a:lnTo>
                <a:lnTo>
                  <a:pt x="833" y="630"/>
                </a:lnTo>
                <a:lnTo>
                  <a:pt x="841" y="621"/>
                </a:lnTo>
                <a:lnTo>
                  <a:pt x="849" y="611"/>
                </a:lnTo>
                <a:lnTo>
                  <a:pt x="856" y="602"/>
                </a:lnTo>
                <a:lnTo>
                  <a:pt x="863" y="592"/>
                </a:lnTo>
                <a:lnTo>
                  <a:pt x="869" y="582"/>
                </a:lnTo>
                <a:lnTo>
                  <a:pt x="874" y="572"/>
                </a:lnTo>
                <a:lnTo>
                  <a:pt x="878" y="562"/>
                </a:lnTo>
                <a:lnTo>
                  <a:pt x="881" y="551"/>
                </a:lnTo>
                <a:lnTo>
                  <a:pt x="884" y="541"/>
                </a:lnTo>
                <a:lnTo>
                  <a:pt x="886" y="530"/>
                </a:lnTo>
                <a:lnTo>
                  <a:pt x="888" y="520"/>
                </a:lnTo>
                <a:lnTo>
                  <a:pt x="889" y="510"/>
                </a:lnTo>
                <a:lnTo>
                  <a:pt x="889" y="500"/>
                </a:lnTo>
                <a:lnTo>
                  <a:pt x="889" y="500"/>
                </a:lnTo>
                <a:lnTo>
                  <a:pt x="889" y="489"/>
                </a:lnTo>
                <a:lnTo>
                  <a:pt x="888" y="479"/>
                </a:lnTo>
                <a:lnTo>
                  <a:pt x="886" y="468"/>
                </a:lnTo>
                <a:lnTo>
                  <a:pt x="883" y="458"/>
                </a:lnTo>
                <a:lnTo>
                  <a:pt x="880" y="447"/>
                </a:lnTo>
                <a:lnTo>
                  <a:pt x="876" y="437"/>
                </a:lnTo>
                <a:lnTo>
                  <a:pt x="872" y="428"/>
                </a:lnTo>
                <a:lnTo>
                  <a:pt x="866" y="419"/>
                </a:lnTo>
                <a:lnTo>
                  <a:pt x="861" y="411"/>
                </a:lnTo>
                <a:lnTo>
                  <a:pt x="853" y="404"/>
                </a:lnTo>
                <a:lnTo>
                  <a:pt x="846" y="396"/>
                </a:lnTo>
                <a:lnTo>
                  <a:pt x="838" y="390"/>
                </a:lnTo>
                <a:lnTo>
                  <a:pt x="830" y="384"/>
                </a:lnTo>
                <a:lnTo>
                  <a:pt x="822" y="379"/>
                </a:lnTo>
                <a:lnTo>
                  <a:pt x="813" y="375"/>
                </a:lnTo>
                <a:lnTo>
                  <a:pt x="803" y="3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ounded Rectangular Callout 19"/>
          <p:cNvSpPr/>
          <p:nvPr/>
        </p:nvSpPr>
        <p:spPr>
          <a:xfrm rot="359788">
            <a:off x="7068371" y="4222077"/>
            <a:ext cx="3718128" cy="2164694"/>
          </a:xfrm>
          <a:prstGeom prst="wedgeRoundRectCallout">
            <a:avLst>
              <a:gd name="adj1" fmla="val 20672"/>
              <a:gd name="adj2" fmla="val -6501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  <a:p>
            <a:pPr algn="ctr"/>
            <a:r>
              <a:rPr lang="ru-RU" sz="2400" b="1" dirty="0"/>
              <a:t>Отделы:</a:t>
            </a:r>
            <a:endParaRPr lang="en-US" sz="2400" b="1" dirty="0"/>
          </a:p>
          <a:p>
            <a:pPr algn="ctr"/>
            <a:endParaRPr lang="ru-RU" sz="1400" b="1" dirty="0"/>
          </a:p>
          <a:p>
            <a:pPr algn="ctr"/>
            <a:r>
              <a:rPr lang="en-US" b="1" dirty="0"/>
              <a:t>Marketing</a:t>
            </a:r>
          </a:p>
          <a:p>
            <a:pPr algn="ctr"/>
            <a:r>
              <a:rPr lang="en-US" b="1" dirty="0"/>
              <a:t>Customer Development</a:t>
            </a:r>
          </a:p>
          <a:p>
            <a:pPr algn="ctr"/>
            <a:r>
              <a:rPr lang="en-US" b="1" dirty="0"/>
              <a:t>Supply Chain</a:t>
            </a:r>
          </a:p>
          <a:p>
            <a:pPr algn="ctr"/>
            <a:r>
              <a:rPr lang="en-US" b="1" dirty="0"/>
              <a:t>Finance</a:t>
            </a:r>
          </a:p>
          <a:p>
            <a:pPr algn="ctr"/>
            <a:r>
              <a:rPr lang="en-US" b="1" dirty="0"/>
              <a:t>Human Resources</a:t>
            </a:r>
          </a:p>
          <a:p>
            <a:pPr algn="ctr"/>
            <a:endParaRPr lang="en-US" b="1" dirty="0"/>
          </a:p>
          <a:p>
            <a:pPr algn="ctr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42670" y="3829397"/>
            <a:ext cx="544316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Путь </a:t>
            </a:r>
            <a:r>
              <a:rPr lang="ru-RU" sz="1600" b="1" dirty="0">
                <a:solidFill>
                  <a:schemeClr val="tx2"/>
                </a:solidFill>
              </a:rPr>
              <a:t>профессионального и личного развития</a:t>
            </a:r>
            <a:r>
              <a:rPr lang="ru-RU" sz="1600" dirty="0">
                <a:solidFill>
                  <a:schemeClr val="tx2"/>
                </a:solidFill>
              </a:rPr>
              <a:t> мирового </a:t>
            </a:r>
            <a:r>
              <a:rPr lang="ru-RU" sz="1600" dirty="0">
                <a:solidFill>
                  <a:schemeClr val="tx2"/>
                </a:solidFill>
              </a:rPr>
              <a:t>класса</a:t>
            </a:r>
            <a:r>
              <a:rPr lang="en-US" sz="16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2"/>
                </a:solidFill>
              </a:rPr>
              <a:t>Высокая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>
                <a:solidFill>
                  <a:schemeClr val="tx2"/>
                </a:solidFill>
              </a:rPr>
              <a:t>стартовая </a:t>
            </a:r>
            <a:r>
              <a:rPr lang="ru-RU" sz="1600" b="1" dirty="0">
                <a:solidFill>
                  <a:schemeClr val="tx2"/>
                </a:solidFill>
              </a:rPr>
              <a:t>заработная </a:t>
            </a:r>
            <a:r>
              <a:rPr lang="ru-RU" sz="1600" b="1" dirty="0">
                <a:solidFill>
                  <a:schemeClr val="tx2"/>
                </a:solidFill>
              </a:rPr>
              <a:t>плата</a:t>
            </a:r>
            <a:r>
              <a:rPr lang="en-US" sz="1600" b="1" dirty="0">
                <a:solidFill>
                  <a:schemeClr val="tx2"/>
                </a:solidFill>
              </a:rPr>
              <a:t>;</a:t>
            </a:r>
            <a:endParaRPr lang="ru-RU" sz="1600" b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2"/>
                </a:solidFill>
              </a:rPr>
              <a:t>Возможность ротации </a:t>
            </a:r>
            <a:r>
              <a:rPr lang="ru-RU" sz="1600" dirty="0">
                <a:solidFill>
                  <a:schemeClr val="tx2"/>
                </a:solidFill>
              </a:rPr>
              <a:t>в одном из зарубежных офисов </a:t>
            </a:r>
            <a:r>
              <a:rPr lang="ru-RU" sz="1600" dirty="0">
                <a:solidFill>
                  <a:schemeClr val="tx2"/>
                </a:solidFill>
              </a:rPr>
              <a:t>компании</a:t>
            </a:r>
            <a:r>
              <a:rPr lang="en-US" sz="1600" dirty="0">
                <a:solidFill>
                  <a:schemeClr val="tx2"/>
                </a:solidFill>
              </a:rPr>
              <a:t>;</a:t>
            </a:r>
            <a:endParaRPr lang="ru-RU" sz="16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2"/>
                </a:solidFill>
              </a:rPr>
              <a:t>Возможность быть собой</a:t>
            </a:r>
            <a:r>
              <a:rPr lang="ru-RU" sz="1600" dirty="0">
                <a:solidFill>
                  <a:schemeClr val="tx2"/>
                </a:solidFill>
              </a:rPr>
              <a:t>: простор для самовыражения и реализации своих идей, отсутствие </a:t>
            </a:r>
            <a:r>
              <a:rPr lang="ru-RU" sz="1600" dirty="0" err="1">
                <a:solidFill>
                  <a:schemeClr val="tx2"/>
                </a:solidFill>
              </a:rPr>
              <a:t>дресс</a:t>
            </a:r>
            <a:r>
              <a:rPr lang="ru-RU" sz="1600" dirty="0">
                <a:solidFill>
                  <a:schemeClr val="tx2"/>
                </a:solidFill>
              </a:rPr>
              <a:t>-кода и философия </a:t>
            </a:r>
            <a:r>
              <a:rPr lang="ru-RU" sz="1600" b="1" dirty="0" err="1">
                <a:solidFill>
                  <a:schemeClr val="tx2"/>
                </a:solidFill>
              </a:rPr>
              <a:t>agile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working</a:t>
            </a:r>
            <a:r>
              <a:rPr lang="en-US" sz="1600" dirty="0">
                <a:solidFill>
                  <a:schemeClr val="tx2"/>
                </a:solidFill>
              </a:rPr>
              <a:t>;</a:t>
            </a:r>
            <a:endParaRPr lang="ru-RU" sz="16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Старт программы: </a:t>
            </a:r>
            <a:r>
              <a:rPr lang="ru-RU" sz="1600" b="1" dirty="0">
                <a:solidFill>
                  <a:schemeClr val="tx2"/>
                </a:solidFill>
              </a:rPr>
              <a:t>март, </a:t>
            </a:r>
            <a:r>
              <a:rPr lang="ru-RU" sz="1600" b="1" dirty="0">
                <a:solidFill>
                  <a:schemeClr val="tx2"/>
                </a:solidFill>
              </a:rPr>
              <a:t>сентябрь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+</a:t>
            </a:r>
            <a:r>
              <a:rPr lang="ru-RU" b="1" dirty="0">
                <a:solidFill>
                  <a:schemeClr val="tx2"/>
                </a:solidFill>
              </a:rPr>
              <a:t> декабрь 2016!</a:t>
            </a:r>
            <a:endParaRPr lang="ru-RU" b="1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024" y="1300779"/>
            <a:ext cx="51789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Всего за </a:t>
            </a:r>
            <a:r>
              <a:rPr lang="ru-RU" sz="1400" b="1" dirty="0">
                <a:solidFill>
                  <a:schemeClr val="tx2"/>
                </a:solidFill>
              </a:rPr>
              <a:t>2,5 года </a:t>
            </a:r>
            <a:r>
              <a:rPr lang="ru-RU" sz="1400" dirty="0">
                <a:solidFill>
                  <a:schemeClr val="tx2"/>
                </a:solidFill>
              </a:rPr>
              <a:t>ты сможешь пройти путь от </a:t>
            </a:r>
            <a:r>
              <a:rPr lang="ru-RU" sz="1400" b="1" dirty="0">
                <a:solidFill>
                  <a:schemeClr val="tx2"/>
                </a:solidFill>
              </a:rPr>
              <a:t>выпускника до менеджера </a:t>
            </a:r>
            <a:r>
              <a:rPr lang="ru-RU" sz="1400" dirty="0">
                <a:solidFill>
                  <a:schemeClr val="tx2"/>
                </a:solidFill>
              </a:rPr>
              <a:t>в одном из отделов Unilever. Ты начнешь работать над </a:t>
            </a:r>
            <a:r>
              <a:rPr lang="ru-RU" sz="1400" b="1" dirty="0">
                <a:solidFill>
                  <a:schemeClr val="tx2"/>
                </a:solidFill>
              </a:rPr>
              <a:t>ключевыми проектами компании с первого дня</a:t>
            </a:r>
            <a:r>
              <a:rPr lang="ru-RU" sz="1400" dirty="0">
                <a:solidFill>
                  <a:schemeClr val="tx2"/>
                </a:solidFill>
              </a:rPr>
              <a:t>, будешь принимать ответственные бизнес-решения и строить будущее самых любимых брендов в мире. Ты </a:t>
            </a:r>
            <a:r>
              <a:rPr lang="ru-RU" sz="1400" dirty="0">
                <a:solidFill>
                  <a:schemeClr val="tx2"/>
                </a:solidFill>
              </a:rPr>
              <a:t>попробуешь </a:t>
            </a:r>
            <a:r>
              <a:rPr lang="ru-RU" sz="1400" dirty="0">
                <a:solidFill>
                  <a:schemeClr val="tx2"/>
                </a:solidFill>
              </a:rPr>
              <a:t>свои силы </a:t>
            </a:r>
            <a:r>
              <a:rPr lang="ru-RU" sz="1400" b="1" dirty="0">
                <a:solidFill>
                  <a:schemeClr val="tx2"/>
                </a:solidFill>
              </a:rPr>
              <a:t>на ротациях в разных отделах</a:t>
            </a:r>
            <a:r>
              <a:rPr lang="ru-RU" sz="1400" dirty="0">
                <a:solidFill>
                  <a:schemeClr val="tx2"/>
                </a:solidFill>
              </a:rPr>
              <a:t>, каждая из которых длится от 3 до 6 месяцев.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7567" y="3155701"/>
            <a:ext cx="3352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НЕСКОЛЬКО ФАКТОВ О </a:t>
            </a:r>
            <a:r>
              <a:rPr lang="en-US" b="1" dirty="0">
                <a:solidFill>
                  <a:schemeClr val="bg1"/>
                </a:solidFill>
              </a:rPr>
              <a:t>UFLP: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6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r="23203"/>
          <a:stretch/>
        </p:blipFill>
        <p:spPr>
          <a:xfrm>
            <a:off x="-26614" y="22084"/>
            <a:ext cx="5545667" cy="6858000"/>
          </a:xfrm>
        </p:spPr>
      </p:pic>
      <p:sp>
        <p:nvSpPr>
          <p:cNvPr id="13" name="Rounded Rectangle 12"/>
          <p:cNvSpPr/>
          <p:nvPr/>
        </p:nvSpPr>
        <p:spPr>
          <a:xfrm>
            <a:off x="8517029" y="1874452"/>
            <a:ext cx="3574499" cy="46480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Условия: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346477" y="2448348"/>
            <a:ext cx="40169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Для студентов </a:t>
            </a:r>
            <a:r>
              <a:rPr lang="ru-RU" sz="1600" b="1" dirty="0">
                <a:solidFill>
                  <a:schemeClr val="tx2"/>
                </a:solidFill>
              </a:rPr>
              <a:t>3-5</a:t>
            </a:r>
            <a:r>
              <a:rPr lang="ru-RU" sz="1600" dirty="0">
                <a:solidFill>
                  <a:schemeClr val="tx2"/>
                </a:solidFill>
              </a:rPr>
              <a:t> курсов;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Длительность: </a:t>
            </a:r>
            <a:r>
              <a:rPr lang="ru-RU" sz="1600" b="1" dirty="0">
                <a:solidFill>
                  <a:schemeClr val="tx2"/>
                </a:solidFill>
              </a:rPr>
              <a:t>3 месяца</a:t>
            </a:r>
            <a:r>
              <a:rPr lang="en-US" sz="1600" dirty="0">
                <a:solidFill>
                  <a:schemeClr val="tx2"/>
                </a:solidFill>
              </a:rPr>
              <a:t>;</a:t>
            </a:r>
            <a:endParaRPr lang="ru-RU" sz="16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Занятость: </a:t>
            </a:r>
            <a:r>
              <a:rPr lang="ru-RU" sz="1600" b="1" dirty="0">
                <a:solidFill>
                  <a:schemeClr val="tx2"/>
                </a:solidFill>
              </a:rPr>
              <a:t>от 20 рабочих часов </a:t>
            </a:r>
            <a:r>
              <a:rPr lang="ru-RU" sz="1600" dirty="0">
                <a:solidFill>
                  <a:schemeClr val="tx2"/>
                </a:solidFill>
              </a:rPr>
              <a:t>в неделю или </a:t>
            </a:r>
            <a:r>
              <a:rPr lang="ru-RU" sz="1600" b="1" dirty="0">
                <a:solidFill>
                  <a:schemeClr val="tx2"/>
                </a:solidFill>
              </a:rPr>
              <a:t>полных рабочий день</a:t>
            </a:r>
            <a:r>
              <a:rPr lang="en-US" sz="16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Начало программы: </a:t>
            </a:r>
            <a:r>
              <a:rPr lang="ru-RU" sz="1600" b="1" dirty="0">
                <a:solidFill>
                  <a:schemeClr val="tx2"/>
                </a:solidFill>
              </a:rPr>
              <a:t>февраль, июль.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Прием заявок: до 18 декабря 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ru-RU" sz="1600" dirty="0" smtClean="0">
                <a:solidFill>
                  <a:schemeClr val="tx2"/>
                </a:solidFill>
              </a:rPr>
              <a:t>(</a:t>
            </a:r>
            <a:r>
              <a:rPr lang="ru-RU" sz="1600" dirty="0">
                <a:solidFill>
                  <a:schemeClr val="tx2"/>
                </a:solidFill>
              </a:rPr>
              <a:t>зимняя стажировка), до 1 июня (летняя стажировка).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23051" y="4593866"/>
            <a:ext cx="3574499" cy="46480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Этапы отбора: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918164" y="5225503"/>
            <a:ext cx="73986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Анкета на сайте: </a:t>
            </a:r>
            <a:r>
              <a:rPr lang="en-US" sz="1600" b="1" dirty="0">
                <a:solidFill>
                  <a:schemeClr val="tx2"/>
                </a:solidFill>
                <a:hlinkClick r:id="rId4"/>
              </a:rPr>
              <a:t>http://www.unilever.ru/careers-jobs/graduates/internships</a:t>
            </a:r>
            <a:r>
              <a:rPr lang="en-US" sz="1600" b="1" dirty="0">
                <a:solidFill>
                  <a:schemeClr val="tx2"/>
                </a:solidFill>
                <a:hlinkClick r:id="rId4"/>
              </a:rPr>
              <a:t>/</a:t>
            </a:r>
            <a:endParaRPr lang="en-US" sz="1600" b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Онлайн тестирование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Телефонное собеседование с представителем отдела по управлению персоналом</a:t>
            </a:r>
            <a:r>
              <a:rPr lang="en-US" sz="16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Собеседование с менеджером выбранного отдела.</a:t>
            </a:r>
          </a:p>
          <a:p>
            <a:endParaRPr lang="ru-RU" dirty="0"/>
          </a:p>
        </p:txBody>
      </p:sp>
      <p:sp>
        <p:nvSpPr>
          <p:cNvPr id="17" name="Freeform 53"/>
          <p:cNvSpPr>
            <a:spLocks noChangeAspect="1" noEditPoints="1"/>
          </p:cNvSpPr>
          <p:nvPr/>
        </p:nvSpPr>
        <p:spPr bwMode="auto">
          <a:xfrm>
            <a:off x="5663319" y="3437073"/>
            <a:ext cx="648041" cy="945750"/>
          </a:xfrm>
          <a:custGeom>
            <a:avLst/>
            <a:gdLst>
              <a:gd name="T0" fmla="*/ 701 w 862"/>
              <a:gd name="T1" fmla="*/ 592 h 1258"/>
              <a:gd name="T2" fmla="*/ 776 w 862"/>
              <a:gd name="T3" fmla="*/ 596 h 1258"/>
              <a:gd name="T4" fmla="*/ 815 w 862"/>
              <a:gd name="T5" fmla="*/ 532 h 1258"/>
              <a:gd name="T6" fmla="*/ 770 w 862"/>
              <a:gd name="T7" fmla="*/ 464 h 1258"/>
              <a:gd name="T8" fmla="*/ 695 w 862"/>
              <a:gd name="T9" fmla="*/ 476 h 1258"/>
              <a:gd name="T10" fmla="*/ 575 w 862"/>
              <a:gd name="T11" fmla="*/ 376 h 1258"/>
              <a:gd name="T12" fmla="*/ 626 w 862"/>
              <a:gd name="T13" fmla="*/ 437 h 1258"/>
              <a:gd name="T14" fmla="*/ 698 w 862"/>
              <a:gd name="T15" fmla="*/ 419 h 1258"/>
              <a:gd name="T16" fmla="*/ 716 w 862"/>
              <a:gd name="T17" fmla="*/ 346 h 1258"/>
              <a:gd name="T18" fmla="*/ 655 w 862"/>
              <a:gd name="T19" fmla="*/ 296 h 1258"/>
              <a:gd name="T20" fmla="*/ 587 w 862"/>
              <a:gd name="T21" fmla="*/ 327 h 1258"/>
              <a:gd name="T22" fmla="*/ 471 w 862"/>
              <a:gd name="T23" fmla="*/ 882 h 1258"/>
              <a:gd name="T24" fmla="*/ 380 w 862"/>
              <a:gd name="T25" fmla="*/ 1020 h 1258"/>
              <a:gd name="T26" fmla="*/ 440 w 862"/>
              <a:gd name="T27" fmla="*/ 1116 h 1258"/>
              <a:gd name="T28" fmla="*/ 553 w 862"/>
              <a:gd name="T29" fmla="*/ 1117 h 1258"/>
              <a:gd name="T30" fmla="*/ 500 w 862"/>
              <a:gd name="T31" fmla="*/ 991 h 1258"/>
              <a:gd name="T32" fmla="*/ 62 w 862"/>
              <a:gd name="T33" fmla="*/ 920 h 1258"/>
              <a:gd name="T34" fmla="*/ 125 w 862"/>
              <a:gd name="T35" fmla="*/ 1044 h 1258"/>
              <a:gd name="T36" fmla="*/ 229 w 862"/>
              <a:gd name="T37" fmla="*/ 1036 h 1258"/>
              <a:gd name="T38" fmla="*/ 221 w 862"/>
              <a:gd name="T39" fmla="*/ 969 h 1258"/>
              <a:gd name="T40" fmla="*/ 72 w 862"/>
              <a:gd name="T41" fmla="*/ 903 h 1258"/>
              <a:gd name="T42" fmla="*/ 37 w 862"/>
              <a:gd name="T43" fmla="*/ 1220 h 1258"/>
              <a:gd name="T44" fmla="*/ 164 w 862"/>
              <a:gd name="T45" fmla="*/ 1250 h 1258"/>
              <a:gd name="T46" fmla="*/ 250 w 862"/>
              <a:gd name="T47" fmla="*/ 1156 h 1258"/>
              <a:gd name="T48" fmla="*/ 91 w 862"/>
              <a:gd name="T49" fmla="*/ 1146 h 1258"/>
              <a:gd name="T50" fmla="*/ 477 w 862"/>
              <a:gd name="T51" fmla="*/ 303 h 1258"/>
              <a:gd name="T52" fmla="*/ 461 w 862"/>
              <a:gd name="T53" fmla="*/ 95 h 1258"/>
              <a:gd name="T54" fmla="*/ 346 w 862"/>
              <a:gd name="T55" fmla="*/ 2 h 1258"/>
              <a:gd name="T56" fmla="*/ 228 w 862"/>
              <a:gd name="T57" fmla="*/ 45 h 1258"/>
              <a:gd name="T58" fmla="*/ 208 w 862"/>
              <a:gd name="T59" fmla="*/ 174 h 1258"/>
              <a:gd name="T60" fmla="*/ 309 w 862"/>
              <a:gd name="T61" fmla="*/ 291 h 1258"/>
              <a:gd name="T62" fmla="*/ 282 w 862"/>
              <a:gd name="T63" fmla="*/ 777 h 1258"/>
              <a:gd name="T64" fmla="*/ 191 w 862"/>
              <a:gd name="T65" fmla="*/ 655 h 1258"/>
              <a:gd name="T66" fmla="*/ 237 w 862"/>
              <a:gd name="T67" fmla="*/ 560 h 1258"/>
              <a:gd name="T68" fmla="*/ 273 w 862"/>
              <a:gd name="T69" fmla="*/ 652 h 1258"/>
              <a:gd name="T70" fmla="*/ 381 w 862"/>
              <a:gd name="T71" fmla="*/ 749 h 1258"/>
              <a:gd name="T72" fmla="*/ 316 w 862"/>
              <a:gd name="T73" fmla="*/ 784 h 1258"/>
              <a:gd name="T74" fmla="*/ 531 w 862"/>
              <a:gd name="T75" fmla="*/ 623 h 1258"/>
              <a:gd name="T76" fmla="*/ 464 w 862"/>
              <a:gd name="T77" fmla="*/ 667 h 1258"/>
              <a:gd name="T78" fmla="*/ 375 w 862"/>
              <a:gd name="T79" fmla="*/ 543 h 1258"/>
              <a:gd name="T80" fmla="*/ 419 w 862"/>
              <a:gd name="T81" fmla="*/ 483 h 1258"/>
              <a:gd name="T82" fmla="*/ 472 w 862"/>
              <a:gd name="T83" fmla="*/ 541 h 1258"/>
              <a:gd name="T84" fmla="*/ 58 w 862"/>
              <a:gd name="T85" fmla="*/ 827 h 1258"/>
              <a:gd name="T86" fmla="*/ 124 w 862"/>
              <a:gd name="T87" fmla="*/ 840 h 1258"/>
              <a:gd name="T88" fmla="*/ 312 w 862"/>
              <a:gd name="T89" fmla="*/ 868 h 1258"/>
              <a:gd name="T90" fmla="*/ 498 w 862"/>
              <a:gd name="T91" fmla="*/ 781 h 1258"/>
              <a:gd name="T92" fmla="*/ 614 w 862"/>
              <a:gd name="T93" fmla="*/ 579 h 1258"/>
              <a:gd name="T94" fmla="*/ 564 w 862"/>
              <a:gd name="T95" fmla="*/ 510 h 1258"/>
              <a:gd name="T96" fmla="*/ 518 w 862"/>
              <a:gd name="T97" fmla="*/ 428 h 1258"/>
              <a:gd name="T98" fmla="*/ 302 w 862"/>
              <a:gd name="T99" fmla="*/ 438 h 1258"/>
              <a:gd name="T100" fmla="*/ 155 w 862"/>
              <a:gd name="T101" fmla="*/ 530 h 1258"/>
              <a:gd name="T102" fmla="*/ 67 w 862"/>
              <a:gd name="T103" fmla="*/ 753 h 1258"/>
              <a:gd name="T104" fmla="*/ 589 w 862"/>
              <a:gd name="T105" fmla="*/ 850 h 1258"/>
              <a:gd name="T106" fmla="*/ 602 w 862"/>
              <a:gd name="T107" fmla="*/ 1025 h 1258"/>
              <a:gd name="T108" fmla="*/ 747 w 862"/>
              <a:gd name="T109" fmla="*/ 1105 h 1258"/>
              <a:gd name="T110" fmla="*/ 858 w 862"/>
              <a:gd name="T111" fmla="*/ 993 h 1258"/>
              <a:gd name="T112" fmla="*/ 823 w 862"/>
              <a:gd name="T113" fmla="*/ 830 h 1258"/>
              <a:gd name="T114" fmla="*/ 271 w 862"/>
              <a:gd name="T115" fmla="*/ 366 h 1258"/>
              <a:gd name="T116" fmla="*/ 124 w 862"/>
              <a:gd name="T117" fmla="*/ 403 h 1258"/>
              <a:gd name="T118" fmla="*/ 15 w 862"/>
              <a:gd name="T119" fmla="*/ 296 h 1258"/>
              <a:gd name="T120" fmla="*/ 41 w 862"/>
              <a:gd name="T121" fmla="*/ 175 h 1258"/>
              <a:gd name="T122" fmla="*/ 107 w 862"/>
              <a:gd name="T123" fmla="*/ 173 h 1258"/>
              <a:gd name="T124" fmla="*/ 216 w 862"/>
              <a:gd name="T125" fmla="*/ 344 h 1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62" h="1258">
                <a:moveTo>
                  <a:pt x="669" y="532"/>
                </a:moveTo>
                <a:lnTo>
                  <a:pt x="669" y="532"/>
                </a:lnTo>
                <a:lnTo>
                  <a:pt x="669" y="539"/>
                </a:lnTo>
                <a:lnTo>
                  <a:pt x="671" y="546"/>
                </a:lnTo>
                <a:lnTo>
                  <a:pt x="672" y="553"/>
                </a:lnTo>
                <a:lnTo>
                  <a:pt x="675" y="560"/>
                </a:lnTo>
                <a:lnTo>
                  <a:pt x="678" y="566"/>
                </a:lnTo>
                <a:lnTo>
                  <a:pt x="681" y="572"/>
                </a:lnTo>
                <a:lnTo>
                  <a:pt x="686" y="578"/>
                </a:lnTo>
                <a:lnTo>
                  <a:pt x="690" y="584"/>
                </a:lnTo>
                <a:lnTo>
                  <a:pt x="695" y="588"/>
                </a:lnTo>
                <a:lnTo>
                  <a:pt x="701" y="592"/>
                </a:lnTo>
                <a:lnTo>
                  <a:pt x="707" y="596"/>
                </a:lnTo>
                <a:lnTo>
                  <a:pt x="713" y="599"/>
                </a:lnTo>
                <a:lnTo>
                  <a:pt x="721" y="602"/>
                </a:lnTo>
                <a:lnTo>
                  <a:pt x="728" y="603"/>
                </a:lnTo>
                <a:lnTo>
                  <a:pt x="735" y="604"/>
                </a:lnTo>
                <a:lnTo>
                  <a:pt x="742" y="605"/>
                </a:lnTo>
                <a:lnTo>
                  <a:pt x="742" y="605"/>
                </a:lnTo>
                <a:lnTo>
                  <a:pt x="750" y="604"/>
                </a:lnTo>
                <a:lnTo>
                  <a:pt x="757" y="603"/>
                </a:lnTo>
                <a:lnTo>
                  <a:pt x="764" y="602"/>
                </a:lnTo>
                <a:lnTo>
                  <a:pt x="770" y="599"/>
                </a:lnTo>
                <a:lnTo>
                  <a:pt x="776" y="596"/>
                </a:lnTo>
                <a:lnTo>
                  <a:pt x="782" y="592"/>
                </a:lnTo>
                <a:lnTo>
                  <a:pt x="788" y="588"/>
                </a:lnTo>
                <a:lnTo>
                  <a:pt x="793" y="584"/>
                </a:lnTo>
                <a:lnTo>
                  <a:pt x="798" y="578"/>
                </a:lnTo>
                <a:lnTo>
                  <a:pt x="802" y="572"/>
                </a:lnTo>
                <a:lnTo>
                  <a:pt x="805" y="566"/>
                </a:lnTo>
                <a:lnTo>
                  <a:pt x="809" y="560"/>
                </a:lnTo>
                <a:lnTo>
                  <a:pt x="811" y="553"/>
                </a:lnTo>
                <a:lnTo>
                  <a:pt x="813" y="546"/>
                </a:lnTo>
                <a:lnTo>
                  <a:pt x="815" y="539"/>
                </a:lnTo>
                <a:lnTo>
                  <a:pt x="815" y="532"/>
                </a:lnTo>
                <a:lnTo>
                  <a:pt x="815" y="532"/>
                </a:lnTo>
                <a:lnTo>
                  <a:pt x="815" y="524"/>
                </a:lnTo>
                <a:lnTo>
                  <a:pt x="813" y="517"/>
                </a:lnTo>
                <a:lnTo>
                  <a:pt x="811" y="510"/>
                </a:lnTo>
                <a:lnTo>
                  <a:pt x="809" y="504"/>
                </a:lnTo>
                <a:lnTo>
                  <a:pt x="805" y="497"/>
                </a:lnTo>
                <a:lnTo>
                  <a:pt x="802" y="491"/>
                </a:lnTo>
                <a:lnTo>
                  <a:pt x="798" y="486"/>
                </a:lnTo>
                <a:lnTo>
                  <a:pt x="793" y="481"/>
                </a:lnTo>
                <a:lnTo>
                  <a:pt x="788" y="476"/>
                </a:lnTo>
                <a:lnTo>
                  <a:pt x="782" y="471"/>
                </a:lnTo>
                <a:lnTo>
                  <a:pt x="776" y="467"/>
                </a:lnTo>
                <a:lnTo>
                  <a:pt x="770" y="464"/>
                </a:lnTo>
                <a:lnTo>
                  <a:pt x="764" y="462"/>
                </a:lnTo>
                <a:lnTo>
                  <a:pt x="757" y="460"/>
                </a:lnTo>
                <a:lnTo>
                  <a:pt x="750" y="459"/>
                </a:lnTo>
                <a:lnTo>
                  <a:pt x="742" y="459"/>
                </a:lnTo>
                <a:lnTo>
                  <a:pt x="742" y="459"/>
                </a:lnTo>
                <a:lnTo>
                  <a:pt x="735" y="459"/>
                </a:lnTo>
                <a:lnTo>
                  <a:pt x="728" y="460"/>
                </a:lnTo>
                <a:lnTo>
                  <a:pt x="721" y="462"/>
                </a:lnTo>
                <a:lnTo>
                  <a:pt x="713" y="464"/>
                </a:lnTo>
                <a:lnTo>
                  <a:pt x="707" y="467"/>
                </a:lnTo>
                <a:lnTo>
                  <a:pt x="701" y="471"/>
                </a:lnTo>
                <a:lnTo>
                  <a:pt x="695" y="476"/>
                </a:lnTo>
                <a:lnTo>
                  <a:pt x="690" y="481"/>
                </a:lnTo>
                <a:lnTo>
                  <a:pt x="686" y="486"/>
                </a:lnTo>
                <a:lnTo>
                  <a:pt x="681" y="491"/>
                </a:lnTo>
                <a:lnTo>
                  <a:pt x="678" y="497"/>
                </a:lnTo>
                <a:lnTo>
                  <a:pt x="675" y="504"/>
                </a:lnTo>
                <a:lnTo>
                  <a:pt x="672" y="510"/>
                </a:lnTo>
                <a:lnTo>
                  <a:pt x="671" y="517"/>
                </a:lnTo>
                <a:lnTo>
                  <a:pt x="669" y="524"/>
                </a:lnTo>
                <a:lnTo>
                  <a:pt x="669" y="532"/>
                </a:lnTo>
                <a:close/>
                <a:moveTo>
                  <a:pt x="575" y="368"/>
                </a:moveTo>
                <a:lnTo>
                  <a:pt x="575" y="368"/>
                </a:lnTo>
                <a:lnTo>
                  <a:pt x="575" y="376"/>
                </a:lnTo>
                <a:lnTo>
                  <a:pt x="576" y="383"/>
                </a:lnTo>
                <a:lnTo>
                  <a:pt x="578" y="390"/>
                </a:lnTo>
                <a:lnTo>
                  <a:pt x="580" y="396"/>
                </a:lnTo>
                <a:lnTo>
                  <a:pt x="583" y="403"/>
                </a:lnTo>
                <a:lnTo>
                  <a:pt x="587" y="409"/>
                </a:lnTo>
                <a:lnTo>
                  <a:pt x="591" y="414"/>
                </a:lnTo>
                <a:lnTo>
                  <a:pt x="596" y="419"/>
                </a:lnTo>
                <a:lnTo>
                  <a:pt x="601" y="424"/>
                </a:lnTo>
                <a:lnTo>
                  <a:pt x="606" y="428"/>
                </a:lnTo>
                <a:lnTo>
                  <a:pt x="612" y="432"/>
                </a:lnTo>
                <a:lnTo>
                  <a:pt x="619" y="435"/>
                </a:lnTo>
                <a:lnTo>
                  <a:pt x="626" y="437"/>
                </a:lnTo>
                <a:lnTo>
                  <a:pt x="633" y="439"/>
                </a:lnTo>
                <a:lnTo>
                  <a:pt x="640" y="440"/>
                </a:lnTo>
                <a:lnTo>
                  <a:pt x="647" y="441"/>
                </a:lnTo>
                <a:lnTo>
                  <a:pt x="647" y="441"/>
                </a:lnTo>
                <a:lnTo>
                  <a:pt x="655" y="440"/>
                </a:lnTo>
                <a:lnTo>
                  <a:pt x="662" y="439"/>
                </a:lnTo>
                <a:lnTo>
                  <a:pt x="669" y="437"/>
                </a:lnTo>
                <a:lnTo>
                  <a:pt x="675" y="435"/>
                </a:lnTo>
                <a:lnTo>
                  <a:pt x="682" y="432"/>
                </a:lnTo>
                <a:lnTo>
                  <a:pt x="688" y="428"/>
                </a:lnTo>
                <a:lnTo>
                  <a:pt x="693" y="424"/>
                </a:lnTo>
                <a:lnTo>
                  <a:pt x="698" y="419"/>
                </a:lnTo>
                <a:lnTo>
                  <a:pt x="703" y="414"/>
                </a:lnTo>
                <a:lnTo>
                  <a:pt x="707" y="409"/>
                </a:lnTo>
                <a:lnTo>
                  <a:pt x="711" y="403"/>
                </a:lnTo>
                <a:lnTo>
                  <a:pt x="714" y="396"/>
                </a:lnTo>
                <a:lnTo>
                  <a:pt x="716" y="390"/>
                </a:lnTo>
                <a:lnTo>
                  <a:pt x="719" y="383"/>
                </a:lnTo>
                <a:lnTo>
                  <a:pt x="720" y="376"/>
                </a:lnTo>
                <a:lnTo>
                  <a:pt x="721" y="368"/>
                </a:lnTo>
                <a:lnTo>
                  <a:pt x="721" y="368"/>
                </a:lnTo>
                <a:lnTo>
                  <a:pt x="720" y="360"/>
                </a:lnTo>
                <a:lnTo>
                  <a:pt x="719" y="353"/>
                </a:lnTo>
                <a:lnTo>
                  <a:pt x="716" y="346"/>
                </a:lnTo>
                <a:lnTo>
                  <a:pt x="714" y="339"/>
                </a:lnTo>
                <a:lnTo>
                  <a:pt x="711" y="333"/>
                </a:lnTo>
                <a:lnTo>
                  <a:pt x="707" y="327"/>
                </a:lnTo>
                <a:lnTo>
                  <a:pt x="703" y="322"/>
                </a:lnTo>
                <a:lnTo>
                  <a:pt x="698" y="316"/>
                </a:lnTo>
                <a:lnTo>
                  <a:pt x="693" y="312"/>
                </a:lnTo>
                <a:lnTo>
                  <a:pt x="688" y="308"/>
                </a:lnTo>
                <a:lnTo>
                  <a:pt x="682" y="304"/>
                </a:lnTo>
                <a:lnTo>
                  <a:pt x="675" y="301"/>
                </a:lnTo>
                <a:lnTo>
                  <a:pt x="669" y="298"/>
                </a:lnTo>
                <a:lnTo>
                  <a:pt x="662" y="297"/>
                </a:lnTo>
                <a:lnTo>
                  <a:pt x="655" y="296"/>
                </a:lnTo>
                <a:lnTo>
                  <a:pt x="647" y="295"/>
                </a:lnTo>
                <a:lnTo>
                  <a:pt x="647" y="295"/>
                </a:lnTo>
                <a:lnTo>
                  <a:pt x="640" y="296"/>
                </a:lnTo>
                <a:lnTo>
                  <a:pt x="633" y="297"/>
                </a:lnTo>
                <a:lnTo>
                  <a:pt x="626" y="298"/>
                </a:lnTo>
                <a:lnTo>
                  <a:pt x="619" y="301"/>
                </a:lnTo>
                <a:lnTo>
                  <a:pt x="612" y="304"/>
                </a:lnTo>
                <a:lnTo>
                  <a:pt x="606" y="308"/>
                </a:lnTo>
                <a:lnTo>
                  <a:pt x="601" y="312"/>
                </a:lnTo>
                <a:lnTo>
                  <a:pt x="596" y="316"/>
                </a:lnTo>
                <a:lnTo>
                  <a:pt x="591" y="322"/>
                </a:lnTo>
                <a:lnTo>
                  <a:pt x="587" y="327"/>
                </a:lnTo>
                <a:lnTo>
                  <a:pt x="583" y="333"/>
                </a:lnTo>
                <a:lnTo>
                  <a:pt x="580" y="339"/>
                </a:lnTo>
                <a:lnTo>
                  <a:pt x="578" y="346"/>
                </a:lnTo>
                <a:lnTo>
                  <a:pt x="576" y="353"/>
                </a:lnTo>
                <a:lnTo>
                  <a:pt x="575" y="360"/>
                </a:lnTo>
                <a:lnTo>
                  <a:pt x="575" y="368"/>
                </a:lnTo>
                <a:close/>
                <a:moveTo>
                  <a:pt x="509" y="866"/>
                </a:moveTo>
                <a:lnTo>
                  <a:pt x="509" y="866"/>
                </a:lnTo>
                <a:lnTo>
                  <a:pt x="500" y="869"/>
                </a:lnTo>
                <a:lnTo>
                  <a:pt x="491" y="872"/>
                </a:lnTo>
                <a:lnTo>
                  <a:pt x="481" y="877"/>
                </a:lnTo>
                <a:lnTo>
                  <a:pt x="471" y="882"/>
                </a:lnTo>
                <a:lnTo>
                  <a:pt x="461" y="888"/>
                </a:lnTo>
                <a:lnTo>
                  <a:pt x="450" y="896"/>
                </a:lnTo>
                <a:lnTo>
                  <a:pt x="440" y="904"/>
                </a:lnTo>
                <a:lnTo>
                  <a:pt x="428" y="913"/>
                </a:lnTo>
                <a:lnTo>
                  <a:pt x="418" y="923"/>
                </a:lnTo>
                <a:lnTo>
                  <a:pt x="409" y="934"/>
                </a:lnTo>
                <a:lnTo>
                  <a:pt x="401" y="946"/>
                </a:lnTo>
                <a:lnTo>
                  <a:pt x="394" y="959"/>
                </a:lnTo>
                <a:lnTo>
                  <a:pt x="388" y="972"/>
                </a:lnTo>
                <a:lnTo>
                  <a:pt x="384" y="987"/>
                </a:lnTo>
                <a:lnTo>
                  <a:pt x="381" y="1003"/>
                </a:lnTo>
                <a:lnTo>
                  <a:pt x="380" y="1020"/>
                </a:lnTo>
                <a:lnTo>
                  <a:pt x="380" y="1020"/>
                </a:lnTo>
                <a:lnTo>
                  <a:pt x="380" y="1032"/>
                </a:lnTo>
                <a:lnTo>
                  <a:pt x="382" y="1043"/>
                </a:lnTo>
                <a:lnTo>
                  <a:pt x="385" y="1054"/>
                </a:lnTo>
                <a:lnTo>
                  <a:pt x="389" y="1064"/>
                </a:lnTo>
                <a:lnTo>
                  <a:pt x="393" y="1073"/>
                </a:lnTo>
                <a:lnTo>
                  <a:pt x="399" y="1082"/>
                </a:lnTo>
                <a:lnTo>
                  <a:pt x="406" y="1090"/>
                </a:lnTo>
                <a:lnTo>
                  <a:pt x="413" y="1097"/>
                </a:lnTo>
                <a:lnTo>
                  <a:pt x="421" y="1105"/>
                </a:lnTo>
                <a:lnTo>
                  <a:pt x="430" y="1111"/>
                </a:lnTo>
                <a:lnTo>
                  <a:pt x="440" y="1116"/>
                </a:lnTo>
                <a:lnTo>
                  <a:pt x="450" y="1120"/>
                </a:lnTo>
                <a:lnTo>
                  <a:pt x="460" y="1123"/>
                </a:lnTo>
                <a:lnTo>
                  <a:pt x="471" y="1125"/>
                </a:lnTo>
                <a:lnTo>
                  <a:pt x="483" y="1127"/>
                </a:lnTo>
                <a:lnTo>
                  <a:pt x="494" y="1127"/>
                </a:lnTo>
                <a:lnTo>
                  <a:pt x="494" y="1127"/>
                </a:lnTo>
                <a:lnTo>
                  <a:pt x="506" y="1127"/>
                </a:lnTo>
                <a:lnTo>
                  <a:pt x="517" y="1126"/>
                </a:lnTo>
                <a:lnTo>
                  <a:pt x="528" y="1124"/>
                </a:lnTo>
                <a:lnTo>
                  <a:pt x="537" y="1122"/>
                </a:lnTo>
                <a:lnTo>
                  <a:pt x="546" y="1120"/>
                </a:lnTo>
                <a:lnTo>
                  <a:pt x="553" y="1117"/>
                </a:lnTo>
                <a:lnTo>
                  <a:pt x="560" y="1113"/>
                </a:lnTo>
                <a:lnTo>
                  <a:pt x="566" y="1109"/>
                </a:lnTo>
                <a:lnTo>
                  <a:pt x="566" y="1109"/>
                </a:lnTo>
                <a:lnTo>
                  <a:pt x="556" y="1099"/>
                </a:lnTo>
                <a:lnTo>
                  <a:pt x="548" y="1090"/>
                </a:lnTo>
                <a:lnTo>
                  <a:pt x="540" y="1080"/>
                </a:lnTo>
                <a:lnTo>
                  <a:pt x="534" y="1071"/>
                </a:lnTo>
                <a:lnTo>
                  <a:pt x="526" y="1061"/>
                </a:lnTo>
                <a:lnTo>
                  <a:pt x="521" y="1051"/>
                </a:lnTo>
                <a:lnTo>
                  <a:pt x="511" y="1032"/>
                </a:lnTo>
                <a:lnTo>
                  <a:pt x="504" y="1012"/>
                </a:lnTo>
                <a:lnTo>
                  <a:pt x="500" y="991"/>
                </a:lnTo>
                <a:lnTo>
                  <a:pt x="497" y="971"/>
                </a:lnTo>
                <a:lnTo>
                  <a:pt x="496" y="950"/>
                </a:lnTo>
                <a:lnTo>
                  <a:pt x="496" y="950"/>
                </a:lnTo>
                <a:lnTo>
                  <a:pt x="497" y="924"/>
                </a:lnTo>
                <a:lnTo>
                  <a:pt x="500" y="903"/>
                </a:lnTo>
                <a:lnTo>
                  <a:pt x="504" y="883"/>
                </a:lnTo>
                <a:lnTo>
                  <a:pt x="509" y="866"/>
                </a:lnTo>
                <a:close/>
                <a:moveTo>
                  <a:pt x="64" y="893"/>
                </a:moveTo>
                <a:lnTo>
                  <a:pt x="64" y="893"/>
                </a:lnTo>
                <a:lnTo>
                  <a:pt x="62" y="906"/>
                </a:lnTo>
                <a:lnTo>
                  <a:pt x="62" y="920"/>
                </a:lnTo>
                <a:lnTo>
                  <a:pt x="62" y="920"/>
                </a:lnTo>
                <a:lnTo>
                  <a:pt x="62" y="935"/>
                </a:lnTo>
                <a:lnTo>
                  <a:pt x="64" y="950"/>
                </a:lnTo>
                <a:lnTo>
                  <a:pt x="66" y="963"/>
                </a:lnTo>
                <a:lnTo>
                  <a:pt x="70" y="976"/>
                </a:lnTo>
                <a:lnTo>
                  <a:pt x="74" y="988"/>
                </a:lnTo>
                <a:lnTo>
                  <a:pt x="79" y="1000"/>
                </a:lnTo>
                <a:lnTo>
                  <a:pt x="85" y="1009"/>
                </a:lnTo>
                <a:lnTo>
                  <a:pt x="92" y="1018"/>
                </a:lnTo>
                <a:lnTo>
                  <a:pt x="99" y="1026"/>
                </a:lnTo>
                <a:lnTo>
                  <a:pt x="107" y="1033"/>
                </a:lnTo>
                <a:lnTo>
                  <a:pt x="116" y="1039"/>
                </a:lnTo>
                <a:lnTo>
                  <a:pt x="125" y="1044"/>
                </a:lnTo>
                <a:lnTo>
                  <a:pt x="134" y="1047"/>
                </a:lnTo>
                <a:lnTo>
                  <a:pt x="146" y="1050"/>
                </a:lnTo>
                <a:lnTo>
                  <a:pt x="156" y="1052"/>
                </a:lnTo>
                <a:lnTo>
                  <a:pt x="167" y="1052"/>
                </a:lnTo>
                <a:lnTo>
                  <a:pt x="167" y="1052"/>
                </a:lnTo>
                <a:lnTo>
                  <a:pt x="176" y="1052"/>
                </a:lnTo>
                <a:lnTo>
                  <a:pt x="184" y="1051"/>
                </a:lnTo>
                <a:lnTo>
                  <a:pt x="193" y="1049"/>
                </a:lnTo>
                <a:lnTo>
                  <a:pt x="202" y="1047"/>
                </a:lnTo>
                <a:lnTo>
                  <a:pt x="211" y="1044"/>
                </a:lnTo>
                <a:lnTo>
                  <a:pt x="220" y="1041"/>
                </a:lnTo>
                <a:lnTo>
                  <a:pt x="229" y="1036"/>
                </a:lnTo>
                <a:lnTo>
                  <a:pt x="238" y="1031"/>
                </a:lnTo>
                <a:lnTo>
                  <a:pt x="258" y="1019"/>
                </a:lnTo>
                <a:lnTo>
                  <a:pt x="276" y="1004"/>
                </a:lnTo>
                <a:lnTo>
                  <a:pt x="294" y="985"/>
                </a:lnTo>
                <a:lnTo>
                  <a:pt x="312" y="965"/>
                </a:lnTo>
                <a:lnTo>
                  <a:pt x="312" y="965"/>
                </a:lnTo>
                <a:lnTo>
                  <a:pt x="297" y="967"/>
                </a:lnTo>
                <a:lnTo>
                  <a:pt x="280" y="969"/>
                </a:lnTo>
                <a:lnTo>
                  <a:pt x="264" y="970"/>
                </a:lnTo>
                <a:lnTo>
                  <a:pt x="247" y="970"/>
                </a:lnTo>
                <a:lnTo>
                  <a:pt x="247" y="970"/>
                </a:lnTo>
                <a:lnTo>
                  <a:pt x="221" y="969"/>
                </a:lnTo>
                <a:lnTo>
                  <a:pt x="196" y="966"/>
                </a:lnTo>
                <a:lnTo>
                  <a:pt x="183" y="964"/>
                </a:lnTo>
                <a:lnTo>
                  <a:pt x="171" y="961"/>
                </a:lnTo>
                <a:lnTo>
                  <a:pt x="159" y="958"/>
                </a:lnTo>
                <a:lnTo>
                  <a:pt x="147" y="954"/>
                </a:lnTo>
                <a:lnTo>
                  <a:pt x="134" y="949"/>
                </a:lnTo>
                <a:lnTo>
                  <a:pt x="122" y="943"/>
                </a:lnTo>
                <a:lnTo>
                  <a:pt x="111" y="937"/>
                </a:lnTo>
                <a:lnTo>
                  <a:pt x="101" y="930"/>
                </a:lnTo>
                <a:lnTo>
                  <a:pt x="91" y="922"/>
                </a:lnTo>
                <a:lnTo>
                  <a:pt x="81" y="913"/>
                </a:lnTo>
                <a:lnTo>
                  <a:pt x="72" y="903"/>
                </a:lnTo>
                <a:lnTo>
                  <a:pt x="64" y="893"/>
                </a:lnTo>
                <a:close/>
                <a:moveTo>
                  <a:pt x="0" y="1054"/>
                </a:moveTo>
                <a:lnTo>
                  <a:pt x="0" y="1054"/>
                </a:lnTo>
                <a:lnTo>
                  <a:pt x="0" y="1079"/>
                </a:lnTo>
                <a:lnTo>
                  <a:pt x="1" y="1103"/>
                </a:lnTo>
                <a:lnTo>
                  <a:pt x="4" y="1125"/>
                </a:lnTo>
                <a:lnTo>
                  <a:pt x="7" y="1144"/>
                </a:lnTo>
                <a:lnTo>
                  <a:pt x="11" y="1163"/>
                </a:lnTo>
                <a:lnTo>
                  <a:pt x="17" y="1179"/>
                </a:lnTo>
                <a:lnTo>
                  <a:pt x="23" y="1194"/>
                </a:lnTo>
                <a:lnTo>
                  <a:pt x="29" y="1208"/>
                </a:lnTo>
                <a:lnTo>
                  <a:pt x="37" y="1220"/>
                </a:lnTo>
                <a:lnTo>
                  <a:pt x="46" y="1230"/>
                </a:lnTo>
                <a:lnTo>
                  <a:pt x="56" y="1239"/>
                </a:lnTo>
                <a:lnTo>
                  <a:pt x="67" y="1246"/>
                </a:lnTo>
                <a:lnTo>
                  <a:pt x="78" y="1251"/>
                </a:lnTo>
                <a:lnTo>
                  <a:pt x="90" y="1255"/>
                </a:lnTo>
                <a:lnTo>
                  <a:pt x="102" y="1257"/>
                </a:lnTo>
                <a:lnTo>
                  <a:pt x="116" y="1258"/>
                </a:lnTo>
                <a:lnTo>
                  <a:pt x="116" y="1258"/>
                </a:lnTo>
                <a:lnTo>
                  <a:pt x="127" y="1258"/>
                </a:lnTo>
                <a:lnTo>
                  <a:pt x="138" y="1256"/>
                </a:lnTo>
                <a:lnTo>
                  <a:pt x="151" y="1254"/>
                </a:lnTo>
                <a:lnTo>
                  <a:pt x="164" y="1250"/>
                </a:lnTo>
                <a:lnTo>
                  <a:pt x="176" y="1246"/>
                </a:lnTo>
                <a:lnTo>
                  <a:pt x="190" y="1241"/>
                </a:lnTo>
                <a:lnTo>
                  <a:pt x="203" y="1234"/>
                </a:lnTo>
                <a:lnTo>
                  <a:pt x="217" y="1227"/>
                </a:lnTo>
                <a:lnTo>
                  <a:pt x="232" y="1219"/>
                </a:lnTo>
                <a:lnTo>
                  <a:pt x="248" y="1210"/>
                </a:lnTo>
                <a:lnTo>
                  <a:pt x="278" y="1189"/>
                </a:lnTo>
                <a:lnTo>
                  <a:pt x="311" y="1164"/>
                </a:lnTo>
                <a:lnTo>
                  <a:pt x="346" y="1136"/>
                </a:lnTo>
                <a:lnTo>
                  <a:pt x="346" y="1136"/>
                </a:lnTo>
                <a:lnTo>
                  <a:pt x="295" y="1147"/>
                </a:lnTo>
                <a:lnTo>
                  <a:pt x="250" y="1156"/>
                </a:lnTo>
                <a:lnTo>
                  <a:pt x="228" y="1159"/>
                </a:lnTo>
                <a:lnTo>
                  <a:pt x="208" y="1161"/>
                </a:lnTo>
                <a:lnTo>
                  <a:pt x="189" y="1163"/>
                </a:lnTo>
                <a:lnTo>
                  <a:pt x="171" y="1163"/>
                </a:lnTo>
                <a:lnTo>
                  <a:pt x="171" y="1163"/>
                </a:lnTo>
                <a:lnTo>
                  <a:pt x="159" y="1163"/>
                </a:lnTo>
                <a:lnTo>
                  <a:pt x="147" y="1162"/>
                </a:lnTo>
                <a:lnTo>
                  <a:pt x="135" y="1160"/>
                </a:lnTo>
                <a:lnTo>
                  <a:pt x="124" y="1158"/>
                </a:lnTo>
                <a:lnTo>
                  <a:pt x="113" y="1155"/>
                </a:lnTo>
                <a:lnTo>
                  <a:pt x="102" y="1151"/>
                </a:lnTo>
                <a:lnTo>
                  <a:pt x="91" y="1146"/>
                </a:lnTo>
                <a:lnTo>
                  <a:pt x="81" y="1140"/>
                </a:lnTo>
                <a:lnTo>
                  <a:pt x="71" y="1134"/>
                </a:lnTo>
                <a:lnTo>
                  <a:pt x="61" y="1126"/>
                </a:lnTo>
                <a:lnTo>
                  <a:pt x="51" y="1117"/>
                </a:lnTo>
                <a:lnTo>
                  <a:pt x="40" y="1107"/>
                </a:lnTo>
                <a:lnTo>
                  <a:pt x="30" y="1095"/>
                </a:lnTo>
                <a:lnTo>
                  <a:pt x="20" y="1083"/>
                </a:lnTo>
                <a:lnTo>
                  <a:pt x="10" y="1069"/>
                </a:lnTo>
                <a:lnTo>
                  <a:pt x="0" y="1054"/>
                </a:lnTo>
                <a:close/>
                <a:moveTo>
                  <a:pt x="471" y="326"/>
                </a:moveTo>
                <a:lnTo>
                  <a:pt x="471" y="326"/>
                </a:lnTo>
                <a:lnTo>
                  <a:pt x="477" y="303"/>
                </a:lnTo>
                <a:lnTo>
                  <a:pt x="482" y="278"/>
                </a:lnTo>
                <a:lnTo>
                  <a:pt x="486" y="249"/>
                </a:lnTo>
                <a:lnTo>
                  <a:pt x="487" y="235"/>
                </a:lnTo>
                <a:lnTo>
                  <a:pt x="487" y="220"/>
                </a:lnTo>
                <a:lnTo>
                  <a:pt x="487" y="220"/>
                </a:lnTo>
                <a:lnTo>
                  <a:pt x="487" y="204"/>
                </a:lnTo>
                <a:lnTo>
                  <a:pt x="485" y="186"/>
                </a:lnTo>
                <a:lnTo>
                  <a:pt x="483" y="168"/>
                </a:lnTo>
                <a:lnTo>
                  <a:pt x="479" y="149"/>
                </a:lnTo>
                <a:lnTo>
                  <a:pt x="474" y="130"/>
                </a:lnTo>
                <a:lnTo>
                  <a:pt x="468" y="112"/>
                </a:lnTo>
                <a:lnTo>
                  <a:pt x="461" y="95"/>
                </a:lnTo>
                <a:lnTo>
                  <a:pt x="452" y="78"/>
                </a:lnTo>
                <a:lnTo>
                  <a:pt x="442" y="62"/>
                </a:lnTo>
                <a:lnTo>
                  <a:pt x="429" y="46"/>
                </a:lnTo>
                <a:lnTo>
                  <a:pt x="416" y="33"/>
                </a:lnTo>
                <a:lnTo>
                  <a:pt x="409" y="27"/>
                </a:lnTo>
                <a:lnTo>
                  <a:pt x="401" y="22"/>
                </a:lnTo>
                <a:lnTo>
                  <a:pt x="393" y="17"/>
                </a:lnTo>
                <a:lnTo>
                  <a:pt x="384" y="13"/>
                </a:lnTo>
                <a:lnTo>
                  <a:pt x="375" y="9"/>
                </a:lnTo>
                <a:lnTo>
                  <a:pt x="366" y="6"/>
                </a:lnTo>
                <a:lnTo>
                  <a:pt x="356" y="3"/>
                </a:lnTo>
                <a:lnTo>
                  <a:pt x="346" y="2"/>
                </a:lnTo>
                <a:lnTo>
                  <a:pt x="334" y="1"/>
                </a:lnTo>
                <a:lnTo>
                  <a:pt x="323" y="0"/>
                </a:lnTo>
                <a:lnTo>
                  <a:pt x="323" y="0"/>
                </a:lnTo>
                <a:lnTo>
                  <a:pt x="310" y="1"/>
                </a:lnTo>
                <a:lnTo>
                  <a:pt x="298" y="3"/>
                </a:lnTo>
                <a:lnTo>
                  <a:pt x="286" y="6"/>
                </a:lnTo>
                <a:lnTo>
                  <a:pt x="274" y="10"/>
                </a:lnTo>
                <a:lnTo>
                  <a:pt x="264" y="15"/>
                </a:lnTo>
                <a:lnTo>
                  <a:pt x="254" y="21"/>
                </a:lnTo>
                <a:lnTo>
                  <a:pt x="245" y="28"/>
                </a:lnTo>
                <a:lnTo>
                  <a:pt x="235" y="36"/>
                </a:lnTo>
                <a:lnTo>
                  <a:pt x="228" y="45"/>
                </a:lnTo>
                <a:lnTo>
                  <a:pt x="221" y="56"/>
                </a:lnTo>
                <a:lnTo>
                  <a:pt x="215" y="66"/>
                </a:lnTo>
                <a:lnTo>
                  <a:pt x="210" y="76"/>
                </a:lnTo>
                <a:lnTo>
                  <a:pt x="206" y="88"/>
                </a:lnTo>
                <a:lnTo>
                  <a:pt x="204" y="99"/>
                </a:lnTo>
                <a:lnTo>
                  <a:pt x="202" y="111"/>
                </a:lnTo>
                <a:lnTo>
                  <a:pt x="201" y="124"/>
                </a:lnTo>
                <a:lnTo>
                  <a:pt x="201" y="124"/>
                </a:lnTo>
                <a:lnTo>
                  <a:pt x="202" y="137"/>
                </a:lnTo>
                <a:lnTo>
                  <a:pt x="203" y="149"/>
                </a:lnTo>
                <a:lnTo>
                  <a:pt x="205" y="163"/>
                </a:lnTo>
                <a:lnTo>
                  <a:pt x="208" y="174"/>
                </a:lnTo>
                <a:lnTo>
                  <a:pt x="211" y="185"/>
                </a:lnTo>
                <a:lnTo>
                  <a:pt x="215" y="196"/>
                </a:lnTo>
                <a:lnTo>
                  <a:pt x="220" y="206"/>
                </a:lnTo>
                <a:lnTo>
                  <a:pt x="225" y="216"/>
                </a:lnTo>
                <a:lnTo>
                  <a:pt x="231" y="225"/>
                </a:lnTo>
                <a:lnTo>
                  <a:pt x="238" y="234"/>
                </a:lnTo>
                <a:lnTo>
                  <a:pt x="246" y="243"/>
                </a:lnTo>
                <a:lnTo>
                  <a:pt x="254" y="251"/>
                </a:lnTo>
                <a:lnTo>
                  <a:pt x="262" y="258"/>
                </a:lnTo>
                <a:lnTo>
                  <a:pt x="271" y="266"/>
                </a:lnTo>
                <a:lnTo>
                  <a:pt x="289" y="279"/>
                </a:lnTo>
                <a:lnTo>
                  <a:pt x="309" y="291"/>
                </a:lnTo>
                <a:lnTo>
                  <a:pt x="330" y="300"/>
                </a:lnTo>
                <a:lnTo>
                  <a:pt x="353" y="308"/>
                </a:lnTo>
                <a:lnTo>
                  <a:pt x="376" y="315"/>
                </a:lnTo>
                <a:lnTo>
                  <a:pt x="399" y="320"/>
                </a:lnTo>
                <a:lnTo>
                  <a:pt x="423" y="323"/>
                </a:lnTo>
                <a:lnTo>
                  <a:pt x="447" y="325"/>
                </a:lnTo>
                <a:lnTo>
                  <a:pt x="471" y="326"/>
                </a:lnTo>
                <a:close/>
                <a:moveTo>
                  <a:pt x="316" y="784"/>
                </a:moveTo>
                <a:lnTo>
                  <a:pt x="316" y="784"/>
                </a:lnTo>
                <a:lnTo>
                  <a:pt x="304" y="783"/>
                </a:lnTo>
                <a:lnTo>
                  <a:pt x="293" y="781"/>
                </a:lnTo>
                <a:lnTo>
                  <a:pt x="282" y="777"/>
                </a:lnTo>
                <a:lnTo>
                  <a:pt x="271" y="772"/>
                </a:lnTo>
                <a:lnTo>
                  <a:pt x="261" y="765"/>
                </a:lnTo>
                <a:lnTo>
                  <a:pt x="250" y="757"/>
                </a:lnTo>
                <a:lnTo>
                  <a:pt x="241" y="749"/>
                </a:lnTo>
                <a:lnTo>
                  <a:pt x="230" y="739"/>
                </a:lnTo>
                <a:lnTo>
                  <a:pt x="222" y="729"/>
                </a:lnTo>
                <a:lnTo>
                  <a:pt x="214" y="717"/>
                </a:lnTo>
                <a:lnTo>
                  <a:pt x="207" y="706"/>
                </a:lnTo>
                <a:lnTo>
                  <a:pt x="202" y="694"/>
                </a:lnTo>
                <a:lnTo>
                  <a:pt x="197" y="680"/>
                </a:lnTo>
                <a:lnTo>
                  <a:pt x="193" y="668"/>
                </a:lnTo>
                <a:lnTo>
                  <a:pt x="191" y="655"/>
                </a:lnTo>
                <a:lnTo>
                  <a:pt x="190" y="643"/>
                </a:lnTo>
                <a:lnTo>
                  <a:pt x="190" y="643"/>
                </a:lnTo>
                <a:lnTo>
                  <a:pt x="192" y="629"/>
                </a:lnTo>
                <a:lnTo>
                  <a:pt x="195" y="615"/>
                </a:lnTo>
                <a:lnTo>
                  <a:pt x="200" y="601"/>
                </a:lnTo>
                <a:lnTo>
                  <a:pt x="206" y="589"/>
                </a:lnTo>
                <a:lnTo>
                  <a:pt x="214" y="578"/>
                </a:lnTo>
                <a:lnTo>
                  <a:pt x="222" y="568"/>
                </a:lnTo>
                <a:lnTo>
                  <a:pt x="226" y="565"/>
                </a:lnTo>
                <a:lnTo>
                  <a:pt x="230" y="562"/>
                </a:lnTo>
                <a:lnTo>
                  <a:pt x="234" y="561"/>
                </a:lnTo>
                <a:lnTo>
                  <a:pt x="237" y="560"/>
                </a:lnTo>
                <a:lnTo>
                  <a:pt x="237" y="560"/>
                </a:lnTo>
                <a:lnTo>
                  <a:pt x="243" y="561"/>
                </a:lnTo>
                <a:lnTo>
                  <a:pt x="245" y="563"/>
                </a:lnTo>
                <a:lnTo>
                  <a:pt x="247" y="565"/>
                </a:lnTo>
                <a:lnTo>
                  <a:pt x="249" y="570"/>
                </a:lnTo>
                <a:lnTo>
                  <a:pt x="251" y="580"/>
                </a:lnTo>
                <a:lnTo>
                  <a:pt x="251" y="580"/>
                </a:lnTo>
                <a:lnTo>
                  <a:pt x="254" y="596"/>
                </a:lnTo>
                <a:lnTo>
                  <a:pt x="257" y="611"/>
                </a:lnTo>
                <a:lnTo>
                  <a:pt x="262" y="625"/>
                </a:lnTo>
                <a:lnTo>
                  <a:pt x="267" y="639"/>
                </a:lnTo>
                <a:lnTo>
                  <a:pt x="273" y="652"/>
                </a:lnTo>
                <a:lnTo>
                  <a:pt x="280" y="664"/>
                </a:lnTo>
                <a:lnTo>
                  <a:pt x="288" y="675"/>
                </a:lnTo>
                <a:lnTo>
                  <a:pt x="296" y="686"/>
                </a:lnTo>
                <a:lnTo>
                  <a:pt x="305" y="696"/>
                </a:lnTo>
                <a:lnTo>
                  <a:pt x="314" y="705"/>
                </a:lnTo>
                <a:lnTo>
                  <a:pt x="323" y="713"/>
                </a:lnTo>
                <a:lnTo>
                  <a:pt x="333" y="721"/>
                </a:lnTo>
                <a:lnTo>
                  <a:pt x="344" y="728"/>
                </a:lnTo>
                <a:lnTo>
                  <a:pt x="354" y="734"/>
                </a:lnTo>
                <a:lnTo>
                  <a:pt x="374" y="745"/>
                </a:lnTo>
                <a:lnTo>
                  <a:pt x="374" y="745"/>
                </a:lnTo>
                <a:lnTo>
                  <a:pt x="381" y="749"/>
                </a:lnTo>
                <a:lnTo>
                  <a:pt x="383" y="751"/>
                </a:lnTo>
                <a:lnTo>
                  <a:pt x="384" y="754"/>
                </a:lnTo>
                <a:lnTo>
                  <a:pt x="384" y="754"/>
                </a:lnTo>
                <a:lnTo>
                  <a:pt x="383" y="756"/>
                </a:lnTo>
                <a:lnTo>
                  <a:pt x="382" y="758"/>
                </a:lnTo>
                <a:lnTo>
                  <a:pt x="378" y="764"/>
                </a:lnTo>
                <a:lnTo>
                  <a:pt x="371" y="769"/>
                </a:lnTo>
                <a:lnTo>
                  <a:pt x="362" y="774"/>
                </a:lnTo>
                <a:lnTo>
                  <a:pt x="352" y="778"/>
                </a:lnTo>
                <a:lnTo>
                  <a:pt x="341" y="781"/>
                </a:lnTo>
                <a:lnTo>
                  <a:pt x="328" y="783"/>
                </a:lnTo>
                <a:lnTo>
                  <a:pt x="316" y="784"/>
                </a:lnTo>
                <a:close/>
                <a:moveTo>
                  <a:pt x="483" y="562"/>
                </a:moveTo>
                <a:lnTo>
                  <a:pt x="483" y="562"/>
                </a:lnTo>
                <a:lnTo>
                  <a:pt x="489" y="569"/>
                </a:lnTo>
                <a:lnTo>
                  <a:pt x="496" y="576"/>
                </a:lnTo>
                <a:lnTo>
                  <a:pt x="512" y="590"/>
                </a:lnTo>
                <a:lnTo>
                  <a:pt x="519" y="597"/>
                </a:lnTo>
                <a:lnTo>
                  <a:pt x="525" y="603"/>
                </a:lnTo>
                <a:lnTo>
                  <a:pt x="530" y="609"/>
                </a:lnTo>
                <a:lnTo>
                  <a:pt x="531" y="611"/>
                </a:lnTo>
                <a:lnTo>
                  <a:pt x="531" y="614"/>
                </a:lnTo>
                <a:lnTo>
                  <a:pt x="531" y="614"/>
                </a:lnTo>
                <a:lnTo>
                  <a:pt x="531" y="623"/>
                </a:lnTo>
                <a:lnTo>
                  <a:pt x="529" y="633"/>
                </a:lnTo>
                <a:lnTo>
                  <a:pt x="524" y="643"/>
                </a:lnTo>
                <a:lnTo>
                  <a:pt x="520" y="652"/>
                </a:lnTo>
                <a:lnTo>
                  <a:pt x="513" y="660"/>
                </a:lnTo>
                <a:lnTo>
                  <a:pt x="506" y="666"/>
                </a:lnTo>
                <a:lnTo>
                  <a:pt x="502" y="668"/>
                </a:lnTo>
                <a:lnTo>
                  <a:pt x="497" y="670"/>
                </a:lnTo>
                <a:lnTo>
                  <a:pt x="492" y="671"/>
                </a:lnTo>
                <a:lnTo>
                  <a:pt x="487" y="672"/>
                </a:lnTo>
                <a:lnTo>
                  <a:pt x="487" y="672"/>
                </a:lnTo>
                <a:lnTo>
                  <a:pt x="475" y="670"/>
                </a:lnTo>
                <a:lnTo>
                  <a:pt x="464" y="667"/>
                </a:lnTo>
                <a:lnTo>
                  <a:pt x="453" y="662"/>
                </a:lnTo>
                <a:lnTo>
                  <a:pt x="443" y="656"/>
                </a:lnTo>
                <a:lnTo>
                  <a:pt x="433" y="648"/>
                </a:lnTo>
                <a:lnTo>
                  <a:pt x="422" y="638"/>
                </a:lnTo>
                <a:lnTo>
                  <a:pt x="414" y="628"/>
                </a:lnTo>
                <a:lnTo>
                  <a:pt x="406" y="617"/>
                </a:lnTo>
                <a:lnTo>
                  <a:pt x="398" y="605"/>
                </a:lnTo>
                <a:lnTo>
                  <a:pt x="392" y="593"/>
                </a:lnTo>
                <a:lnTo>
                  <a:pt x="386" y="580"/>
                </a:lnTo>
                <a:lnTo>
                  <a:pt x="381" y="567"/>
                </a:lnTo>
                <a:lnTo>
                  <a:pt x="378" y="555"/>
                </a:lnTo>
                <a:lnTo>
                  <a:pt x="375" y="543"/>
                </a:lnTo>
                <a:lnTo>
                  <a:pt x="373" y="531"/>
                </a:lnTo>
                <a:lnTo>
                  <a:pt x="373" y="521"/>
                </a:lnTo>
                <a:lnTo>
                  <a:pt x="373" y="521"/>
                </a:lnTo>
                <a:lnTo>
                  <a:pt x="374" y="509"/>
                </a:lnTo>
                <a:lnTo>
                  <a:pt x="376" y="500"/>
                </a:lnTo>
                <a:lnTo>
                  <a:pt x="378" y="497"/>
                </a:lnTo>
                <a:lnTo>
                  <a:pt x="380" y="494"/>
                </a:lnTo>
                <a:lnTo>
                  <a:pt x="386" y="489"/>
                </a:lnTo>
                <a:lnTo>
                  <a:pt x="393" y="486"/>
                </a:lnTo>
                <a:lnTo>
                  <a:pt x="401" y="484"/>
                </a:lnTo>
                <a:lnTo>
                  <a:pt x="410" y="483"/>
                </a:lnTo>
                <a:lnTo>
                  <a:pt x="419" y="483"/>
                </a:lnTo>
                <a:lnTo>
                  <a:pt x="419" y="483"/>
                </a:lnTo>
                <a:lnTo>
                  <a:pt x="428" y="483"/>
                </a:lnTo>
                <a:lnTo>
                  <a:pt x="435" y="485"/>
                </a:lnTo>
                <a:lnTo>
                  <a:pt x="441" y="487"/>
                </a:lnTo>
                <a:lnTo>
                  <a:pt x="447" y="490"/>
                </a:lnTo>
                <a:lnTo>
                  <a:pt x="447" y="490"/>
                </a:lnTo>
                <a:lnTo>
                  <a:pt x="450" y="492"/>
                </a:lnTo>
                <a:lnTo>
                  <a:pt x="453" y="495"/>
                </a:lnTo>
                <a:lnTo>
                  <a:pt x="457" y="501"/>
                </a:lnTo>
                <a:lnTo>
                  <a:pt x="461" y="510"/>
                </a:lnTo>
                <a:lnTo>
                  <a:pt x="464" y="519"/>
                </a:lnTo>
                <a:lnTo>
                  <a:pt x="472" y="541"/>
                </a:lnTo>
                <a:lnTo>
                  <a:pt x="477" y="552"/>
                </a:lnTo>
                <a:lnTo>
                  <a:pt x="483" y="562"/>
                </a:lnTo>
                <a:close/>
                <a:moveTo>
                  <a:pt x="56" y="789"/>
                </a:moveTo>
                <a:lnTo>
                  <a:pt x="56" y="789"/>
                </a:lnTo>
                <a:lnTo>
                  <a:pt x="54" y="793"/>
                </a:lnTo>
                <a:lnTo>
                  <a:pt x="52" y="798"/>
                </a:lnTo>
                <a:lnTo>
                  <a:pt x="51" y="803"/>
                </a:lnTo>
                <a:lnTo>
                  <a:pt x="51" y="809"/>
                </a:lnTo>
                <a:lnTo>
                  <a:pt x="51" y="809"/>
                </a:lnTo>
                <a:lnTo>
                  <a:pt x="52" y="815"/>
                </a:lnTo>
                <a:lnTo>
                  <a:pt x="54" y="821"/>
                </a:lnTo>
                <a:lnTo>
                  <a:pt x="58" y="827"/>
                </a:lnTo>
                <a:lnTo>
                  <a:pt x="62" y="832"/>
                </a:lnTo>
                <a:lnTo>
                  <a:pt x="67" y="836"/>
                </a:lnTo>
                <a:lnTo>
                  <a:pt x="73" y="840"/>
                </a:lnTo>
                <a:lnTo>
                  <a:pt x="79" y="842"/>
                </a:lnTo>
                <a:lnTo>
                  <a:pt x="85" y="843"/>
                </a:lnTo>
                <a:lnTo>
                  <a:pt x="85" y="843"/>
                </a:lnTo>
                <a:lnTo>
                  <a:pt x="95" y="842"/>
                </a:lnTo>
                <a:lnTo>
                  <a:pt x="103" y="841"/>
                </a:lnTo>
                <a:lnTo>
                  <a:pt x="110" y="840"/>
                </a:lnTo>
                <a:lnTo>
                  <a:pt x="116" y="839"/>
                </a:lnTo>
                <a:lnTo>
                  <a:pt x="116" y="839"/>
                </a:lnTo>
                <a:lnTo>
                  <a:pt x="124" y="840"/>
                </a:lnTo>
                <a:lnTo>
                  <a:pt x="132" y="841"/>
                </a:lnTo>
                <a:lnTo>
                  <a:pt x="150" y="844"/>
                </a:lnTo>
                <a:lnTo>
                  <a:pt x="168" y="849"/>
                </a:lnTo>
                <a:lnTo>
                  <a:pt x="188" y="855"/>
                </a:lnTo>
                <a:lnTo>
                  <a:pt x="208" y="860"/>
                </a:lnTo>
                <a:lnTo>
                  <a:pt x="230" y="865"/>
                </a:lnTo>
                <a:lnTo>
                  <a:pt x="254" y="869"/>
                </a:lnTo>
                <a:lnTo>
                  <a:pt x="267" y="870"/>
                </a:lnTo>
                <a:lnTo>
                  <a:pt x="280" y="870"/>
                </a:lnTo>
                <a:lnTo>
                  <a:pt x="280" y="870"/>
                </a:lnTo>
                <a:lnTo>
                  <a:pt x="296" y="869"/>
                </a:lnTo>
                <a:lnTo>
                  <a:pt x="312" y="868"/>
                </a:lnTo>
                <a:lnTo>
                  <a:pt x="330" y="864"/>
                </a:lnTo>
                <a:lnTo>
                  <a:pt x="349" y="860"/>
                </a:lnTo>
                <a:lnTo>
                  <a:pt x="368" y="854"/>
                </a:lnTo>
                <a:lnTo>
                  <a:pt x="388" y="846"/>
                </a:lnTo>
                <a:lnTo>
                  <a:pt x="410" y="837"/>
                </a:lnTo>
                <a:lnTo>
                  <a:pt x="433" y="827"/>
                </a:lnTo>
                <a:lnTo>
                  <a:pt x="433" y="827"/>
                </a:lnTo>
                <a:lnTo>
                  <a:pt x="445" y="820"/>
                </a:lnTo>
                <a:lnTo>
                  <a:pt x="456" y="814"/>
                </a:lnTo>
                <a:lnTo>
                  <a:pt x="467" y="806"/>
                </a:lnTo>
                <a:lnTo>
                  <a:pt x="478" y="798"/>
                </a:lnTo>
                <a:lnTo>
                  <a:pt x="498" y="781"/>
                </a:lnTo>
                <a:lnTo>
                  <a:pt x="516" y="763"/>
                </a:lnTo>
                <a:lnTo>
                  <a:pt x="533" y="744"/>
                </a:lnTo>
                <a:lnTo>
                  <a:pt x="548" y="725"/>
                </a:lnTo>
                <a:lnTo>
                  <a:pt x="561" y="705"/>
                </a:lnTo>
                <a:lnTo>
                  <a:pt x="573" y="685"/>
                </a:lnTo>
                <a:lnTo>
                  <a:pt x="583" y="665"/>
                </a:lnTo>
                <a:lnTo>
                  <a:pt x="591" y="647"/>
                </a:lnTo>
                <a:lnTo>
                  <a:pt x="599" y="630"/>
                </a:lnTo>
                <a:lnTo>
                  <a:pt x="604" y="614"/>
                </a:lnTo>
                <a:lnTo>
                  <a:pt x="609" y="600"/>
                </a:lnTo>
                <a:lnTo>
                  <a:pt x="612" y="588"/>
                </a:lnTo>
                <a:lnTo>
                  <a:pt x="614" y="579"/>
                </a:lnTo>
                <a:lnTo>
                  <a:pt x="614" y="571"/>
                </a:lnTo>
                <a:lnTo>
                  <a:pt x="614" y="571"/>
                </a:lnTo>
                <a:lnTo>
                  <a:pt x="614" y="565"/>
                </a:lnTo>
                <a:lnTo>
                  <a:pt x="613" y="560"/>
                </a:lnTo>
                <a:lnTo>
                  <a:pt x="612" y="556"/>
                </a:lnTo>
                <a:lnTo>
                  <a:pt x="610" y="552"/>
                </a:lnTo>
                <a:lnTo>
                  <a:pt x="604" y="545"/>
                </a:lnTo>
                <a:lnTo>
                  <a:pt x="598" y="540"/>
                </a:lnTo>
                <a:lnTo>
                  <a:pt x="581" y="528"/>
                </a:lnTo>
                <a:lnTo>
                  <a:pt x="572" y="520"/>
                </a:lnTo>
                <a:lnTo>
                  <a:pt x="564" y="510"/>
                </a:lnTo>
                <a:lnTo>
                  <a:pt x="564" y="510"/>
                </a:lnTo>
                <a:lnTo>
                  <a:pt x="556" y="498"/>
                </a:lnTo>
                <a:lnTo>
                  <a:pt x="552" y="487"/>
                </a:lnTo>
                <a:lnTo>
                  <a:pt x="548" y="477"/>
                </a:lnTo>
                <a:lnTo>
                  <a:pt x="546" y="466"/>
                </a:lnTo>
                <a:lnTo>
                  <a:pt x="544" y="457"/>
                </a:lnTo>
                <a:lnTo>
                  <a:pt x="542" y="448"/>
                </a:lnTo>
                <a:lnTo>
                  <a:pt x="539" y="441"/>
                </a:lnTo>
                <a:lnTo>
                  <a:pt x="535" y="435"/>
                </a:lnTo>
                <a:lnTo>
                  <a:pt x="535" y="435"/>
                </a:lnTo>
                <a:lnTo>
                  <a:pt x="531" y="432"/>
                </a:lnTo>
                <a:lnTo>
                  <a:pt x="524" y="430"/>
                </a:lnTo>
                <a:lnTo>
                  <a:pt x="518" y="428"/>
                </a:lnTo>
                <a:lnTo>
                  <a:pt x="510" y="427"/>
                </a:lnTo>
                <a:lnTo>
                  <a:pt x="490" y="425"/>
                </a:lnTo>
                <a:lnTo>
                  <a:pt x="467" y="422"/>
                </a:lnTo>
                <a:lnTo>
                  <a:pt x="467" y="422"/>
                </a:lnTo>
                <a:lnTo>
                  <a:pt x="449" y="421"/>
                </a:lnTo>
                <a:lnTo>
                  <a:pt x="427" y="421"/>
                </a:lnTo>
                <a:lnTo>
                  <a:pt x="427" y="421"/>
                </a:lnTo>
                <a:lnTo>
                  <a:pt x="404" y="421"/>
                </a:lnTo>
                <a:lnTo>
                  <a:pt x="380" y="423"/>
                </a:lnTo>
                <a:lnTo>
                  <a:pt x="355" y="426"/>
                </a:lnTo>
                <a:lnTo>
                  <a:pt x="329" y="431"/>
                </a:lnTo>
                <a:lnTo>
                  <a:pt x="302" y="438"/>
                </a:lnTo>
                <a:lnTo>
                  <a:pt x="288" y="443"/>
                </a:lnTo>
                <a:lnTo>
                  <a:pt x="274" y="448"/>
                </a:lnTo>
                <a:lnTo>
                  <a:pt x="260" y="454"/>
                </a:lnTo>
                <a:lnTo>
                  <a:pt x="246" y="461"/>
                </a:lnTo>
                <a:lnTo>
                  <a:pt x="230" y="469"/>
                </a:lnTo>
                <a:lnTo>
                  <a:pt x="216" y="479"/>
                </a:lnTo>
                <a:lnTo>
                  <a:pt x="216" y="479"/>
                </a:lnTo>
                <a:lnTo>
                  <a:pt x="202" y="489"/>
                </a:lnTo>
                <a:lnTo>
                  <a:pt x="188" y="499"/>
                </a:lnTo>
                <a:lnTo>
                  <a:pt x="176" y="509"/>
                </a:lnTo>
                <a:lnTo>
                  <a:pt x="165" y="519"/>
                </a:lnTo>
                <a:lnTo>
                  <a:pt x="155" y="530"/>
                </a:lnTo>
                <a:lnTo>
                  <a:pt x="145" y="541"/>
                </a:lnTo>
                <a:lnTo>
                  <a:pt x="135" y="552"/>
                </a:lnTo>
                <a:lnTo>
                  <a:pt x="128" y="564"/>
                </a:lnTo>
                <a:lnTo>
                  <a:pt x="120" y="575"/>
                </a:lnTo>
                <a:lnTo>
                  <a:pt x="114" y="587"/>
                </a:lnTo>
                <a:lnTo>
                  <a:pt x="103" y="610"/>
                </a:lnTo>
                <a:lnTo>
                  <a:pt x="94" y="633"/>
                </a:lnTo>
                <a:lnTo>
                  <a:pt x="86" y="656"/>
                </a:lnTo>
                <a:lnTo>
                  <a:pt x="81" y="677"/>
                </a:lnTo>
                <a:lnTo>
                  <a:pt x="76" y="699"/>
                </a:lnTo>
                <a:lnTo>
                  <a:pt x="70" y="737"/>
                </a:lnTo>
                <a:lnTo>
                  <a:pt x="67" y="753"/>
                </a:lnTo>
                <a:lnTo>
                  <a:pt x="64" y="767"/>
                </a:lnTo>
                <a:lnTo>
                  <a:pt x="61" y="779"/>
                </a:lnTo>
                <a:lnTo>
                  <a:pt x="56" y="789"/>
                </a:lnTo>
                <a:close/>
                <a:moveTo>
                  <a:pt x="660" y="716"/>
                </a:moveTo>
                <a:lnTo>
                  <a:pt x="660" y="716"/>
                </a:lnTo>
                <a:lnTo>
                  <a:pt x="645" y="735"/>
                </a:lnTo>
                <a:lnTo>
                  <a:pt x="631" y="757"/>
                </a:lnTo>
                <a:lnTo>
                  <a:pt x="616" y="781"/>
                </a:lnTo>
                <a:lnTo>
                  <a:pt x="604" y="808"/>
                </a:lnTo>
                <a:lnTo>
                  <a:pt x="598" y="821"/>
                </a:lnTo>
                <a:lnTo>
                  <a:pt x="593" y="835"/>
                </a:lnTo>
                <a:lnTo>
                  <a:pt x="589" y="850"/>
                </a:lnTo>
                <a:lnTo>
                  <a:pt x="585" y="864"/>
                </a:lnTo>
                <a:lnTo>
                  <a:pt x="582" y="879"/>
                </a:lnTo>
                <a:lnTo>
                  <a:pt x="580" y="895"/>
                </a:lnTo>
                <a:lnTo>
                  <a:pt x="579" y="910"/>
                </a:lnTo>
                <a:lnTo>
                  <a:pt x="578" y="925"/>
                </a:lnTo>
                <a:lnTo>
                  <a:pt x="578" y="925"/>
                </a:lnTo>
                <a:lnTo>
                  <a:pt x="579" y="943"/>
                </a:lnTo>
                <a:lnTo>
                  <a:pt x="581" y="961"/>
                </a:lnTo>
                <a:lnTo>
                  <a:pt x="584" y="978"/>
                </a:lnTo>
                <a:lnTo>
                  <a:pt x="589" y="994"/>
                </a:lnTo>
                <a:lnTo>
                  <a:pt x="595" y="1011"/>
                </a:lnTo>
                <a:lnTo>
                  <a:pt x="602" y="1025"/>
                </a:lnTo>
                <a:lnTo>
                  <a:pt x="610" y="1039"/>
                </a:lnTo>
                <a:lnTo>
                  <a:pt x="619" y="1052"/>
                </a:lnTo>
                <a:lnTo>
                  <a:pt x="631" y="1063"/>
                </a:lnTo>
                <a:lnTo>
                  <a:pt x="642" y="1074"/>
                </a:lnTo>
                <a:lnTo>
                  <a:pt x="655" y="1083"/>
                </a:lnTo>
                <a:lnTo>
                  <a:pt x="668" y="1090"/>
                </a:lnTo>
                <a:lnTo>
                  <a:pt x="682" y="1096"/>
                </a:lnTo>
                <a:lnTo>
                  <a:pt x="697" y="1102"/>
                </a:lnTo>
                <a:lnTo>
                  <a:pt x="713" y="1105"/>
                </a:lnTo>
                <a:lnTo>
                  <a:pt x="731" y="1106"/>
                </a:lnTo>
                <a:lnTo>
                  <a:pt x="731" y="1106"/>
                </a:lnTo>
                <a:lnTo>
                  <a:pt x="747" y="1105"/>
                </a:lnTo>
                <a:lnTo>
                  <a:pt x="762" y="1102"/>
                </a:lnTo>
                <a:lnTo>
                  <a:pt x="776" y="1097"/>
                </a:lnTo>
                <a:lnTo>
                  <a:pt x="789" y="1091"/>
                </a:lnTo>
                <a:lnTo>
                  <a:pt x="801" y="1085"/>
                </a:lnTo>
                <a:lnTo>
                  <a:pt x="811" y="1076"/>
                </a:lnTo>
                <a:lnTo>
                  <a:pt x="822" y="1067"/>
                </a:lnTo>
                <a:lnTo>
                  <a:pt x="830" y="1057"/>
                </a:lnTo>
                <a:lnTo>
                  <a:pt x="838" y="1046"/>
                </a:lnTo>
                <a:lnTo>
                  <a:pt x="844" y="1034"/>
                </a:lnTo>
                <a:lnTo>
                  <a:pt x="850" y="1021"/>
                </a:lnTo>
                <a:lnTo>
                  <a:pt x="854" y="1008"/>
                </a:lnTo>
                <a:lnTo>
                  <a:pt x="858" y="993"/>
                </a:lnTo>
                <a:lnTo>
                  <a:pt x="860" y="979"/>
                </a:lnTo>
                <a:lnTo>
                  <a:pt x="862" y="965"/>
                </a:lnTo>
                <a:lnTo>
                  <a:pt x="862" y="950"/>
                </a:lnTo>
                <a:lnTo>
                  <a:pt x="862" y="950"/>
                </a:lnTo>
                <a:lnTo>
                  <a:pt x="862" y="939"/>
                </a:lnTo>
                <a:lnTo>
                  <a:pt x="861" y="928"/>
                </a:lnTo>
                <a:lnTo>
                  <a:pt x="859" y="917"/>
                </a:lnTo>
                <a:lnTo>
                  <a:pt x="857" y="907"/>
                </a:lnTo>
                <a:lnTo>
                  <a:pt x="851" y="885"/>
                </a:lnTo>
                <a:lnTo>
                  <a:pt x="843" y="866"/>
                </a:lnTo>
                <a:lnTo>
                  <a:pt x="834" y="847"/>
                </a:lnTo>
                <a:lnTo>
                  <a:pt x="823" y="830"/>
                </a:lnTo>
                <a:lnTo>
                  <a:pt x="809" y="813"/>
                </a:lnTo>
                <a:lnTo>
                  <a:pt x="795" y="798"/>
                </a:lnTo>
                <a:lnTo>
                  <a:pt x="780" y="783"/>
                </a:lnTo>
                <a:lnTo>
                  <a:pt x="764" y="769"/>
                </a:lnTo>
                <a:lnTo>
                  <a:pt x="747" y="757"/>
                </a:lnTo>
                <a:lnTo>
                  <a:pt x="730" y="747"/>
                </a:lnTo>
                <a:lnTo>
                  <a:pt x="712" y="737"/>
                </a:lnTo>
                <a:lnTo>
                  <a:pt x="695" y="729"/>
                </a:lnTo>
                <a:lnTo>
                  <a:pt x="677" y="722"/>
                </a:lnTo>
                <a:lnTo>
                  <a:pt x="660" y="716"/>
                </a:lnTo>
                <a:close/>
                <a:moveTo>
                  <a:pt x="271" y="366"/>
                </a:moveTo>
                <a:lnTo>
                  <a:pt x="271" y="366"/>
                </a:lnTo>
                <a:lnTo>
                  <a:pt x="262" y="373"/>
                </a:lnTo>
                <a:lnTo>
                  <a:pt x="251" y="379"/>
                </a:lnTo>
                <a:lnTo>
                  <a:pt x="236" y="386"/>
                </a:lnTo>
                <a:lnTo>
                  <a:pt x="218" y="394"/>
                </a:lnTo>
                <a:lnTo>
                  <a:pt x="198" y="400"/>
                </a:lnTo>
                <a:lnTo>
                  <a:pt x="188" y="402"/>
                </a:lnTo>
                <a:lnTo>
                  <a:pt x="176" y="404"/>
                </a:lnTo>
                <a:lnTo>
                  <a:pt x="165" y="406"/>
                </a:lnTo>
                <a:lnTo>
                  <a:pt x="153" y="406"/>
                </a:lnTo>
                <a:lnTo>
                  <a:pt x="153" y="406"/>
                </a:lnTo>
                <a:lnTo>
                  <a:pt x="137" y="405"/>
                </a:lnTo>
                <a:lnTo>
                  <a:pt x="124" y="403"/>
                </a:lnTo>
                <a:lnTo>
                  <a:pt x="110" y="400"/>
                </a:lnTo>
                <a:lnTo>
                  <a:pt x="97" y="396"/>
                </a:lnTo>
                <a:lnTo>
                  <a:pt x="85" y="390"/>
                </a:lnTo>
                <a:lnTo>
                  <a:pt x="74" y="384"/>
                </a:lnTo>
                <a:lnTo>
                  <a:pt x="63" y="376"/>
                </a:lnTo>
                <a:lnTo>
                  <a:pt x="53" y="366"/>
                </a:lnTo>
                <a:lnTo>
                  <a:pt x="43" y="357"/>
                </a:lnTo>
                <a:lnTo>
                  <a:pt x="36" y="346"/>
                </a:lnTo>
                <a:lnTo>
                  <a:pt x="29" y="335"/>
                </a:lnTo>
                <a:lnTo>
                  <a:pt x="23" y="322"/>
                </a:lnTo>
                <a:lnTo>
                  <a:pt x="18" y="309"/>
                </a:lnTo>
                <a:lnTo>
                  <a:pt x="15" y="296"/>
                </a:lnTo>
                <a:lnTo>
                  <a:pt x="13" y="281"/>
                </a:lnTo>
                <a:lnTo>
                  <a:pt x="12" y="266"/>
                </a:lnTo>
                <a:lnTo>
                  <a:pt x="12" y="266"/>
                </a:lnTo>
                <a:lnTo>
                  <a:pt x="12" y="255"/>
                </a:lnTo>
                <a:lnTo>
                  <a:pt x="13" y="244"/>
                </a:lnTo>
                <a:lnTo>
                  <a:pt x="15" y="234"/>
                </a:lnTo>
                <a:lnTo>
                  <a:pt x="18" y="224"/>
                </a:lnTo>
                <a:lnTo>
                  <a:pt x="21" y="213"/>
                </a:lnTo>
                <a:lnTo>
                  <a:pt x="25" y="203"/>
                </a:lnTo>
                <a:lnTo>
                  <a:pt x="29" y="194"/>
                </a:lnTo>
                <a:lnTo>
                  <a:pt x="35" y="184"/>
                </a:lnTo>
                <a:lnTo>
                  <a:pt x="41" y="175"/>
                </a:lnTo>
                <a:lnTo>
                  <a:pt x="49" y="166"/>
                </a:lnTo>
                <a:lnTo>
                  <a:pt x="57" y="156"/>
                </a:lnTo>
                <a:lnTo>
                  <a:pt x="66" y="148"/>
                </a:lnTo>
                <a:lnTo>
                  <a:pt x="75" y="141"/>
                </a:lnTo>
                <a:lnTo>
                  <a:pt x="85" y="134"/>
                </a:lnTo>
                <a:lnTo>
                  <a:pt x="97" y="128"/>
                </a:lnTo>
                <a:lnTo>
                  <a:pt x="109" y="122"/>
                </a:lnTo>
                <a:lnTo>
                  <a:pt x="109" y="122"/>
                </a:lnTo>
                <a:lnTo>
                  <a:pt x="107" y="137"/>
                </a:lnTo>
                <a:lnTo>
                  <a:pt x="107" y="153"/>
                </a:lnTo>
                <a:lnTo>
                  <a:pt x="107" y="153"/>
                </a:lnTo>
                <a:lnTo>
                  <a:pt x="107" y="173"/>
                </a:lnTo>
                <a:lnTo>
                  <a:pt x="109" y="191"/>
                </a:lnTo>
                <a:lnTo>
                  <a:pt x="113" y="209"/>
                </a:lnTo>
                <a:lnTo>
                  <a:pt x="117" y="226"/>
                </a:lnTo>
                <a:lnTo>
                  <a:pt x="123" y="242"/>
                </a:lnTo>
                <a:lnTo>
                  <a:pt x="130" y="257"/>
                </a:lnTo>
                <a:lnTo>
                  <a:pt x="139" y="273"/>
                </a:lnTo>
                <a:lnTo>
                  <a:pt x="150" y="287"/>
                </a:lnTo>
                <a:lnTo>
                  <a:pt x="161" y="300"/>
                </a:lnTo>
                <a:lnTo>
                  <a:pt x="173" y="312"/>
                </a:lnTo>
                <a:lnTo>
                  <a:pt x="186" y="324"/>
                </a:lnTo>
                <a:lnTo>
                  <a:pt x="200" y="334"/>
                </a:lnTo>
                <a:lnTo>
                  <a:pt x="216" y="344"/>
                </a:lnTo>
                <a:lnTo>
                  <a:pt x="233" y="352"/>
                </a:lnTo>
                <a:lnTo>
                  <a:pt x="252" y="359"/>
                </a:lnTo>
                <a:lnTo>
                  <a:pt x="271" y="36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6"/>
          <p:cNvSpPr>
            <a:spLocks noChangeAspect="1"/>
          </p:cNvSpPr>
          <p:nvPr/>
        </p:nvSpPr>
        <p:spPr bwMode="auto">
          <a:xfrm>
            <a:off x="4942655" y="-1255149"/>
            <a:ext cx="7432704" cy="2397927"/>
          </a:xfrm>
          <a:custGeom>
            <a:avLst/>
            <a:gdLst>
              <a:gd name="T0" fmla="*/ 223 w 232"/>
              <a:gd name="T1" fmla="*/ 93 h 264"/>
              <a:gd name="T2" fmla="*/ 210 w 232"/>
              <a:gd name="T3" fmla="*/ 71 h 264"/>
              <a:gd name="T4" fmla="*/ 111 w 232"/>
              <a:gd name="T5" fmla="*/ 6 h 264"/>
              <a:gd name="T6" fmla="*/ 85 w 232"/>
              <a:gd name="T7" fmla="*/ 2 h 264"/>
              <a:gd name="T8" fmla="*/ 34 w 232"/>
              <a:gd name="T9" fmla="*/ 16 h 264"/>
              <a:gd name="T10" fmla="*/ 18 w 232"/>
              <a:gd name="T11" fmla="*/ 34 h 264"/>
              <a:gd name="T12" fmla="*/ 1 w 232"/>
              <a:gd name="T13" fmla="*/ 180 h 264"/>
              <a:gd name="T14" fmla="*/ 9 w 232"/>
              <a:gd name="T15" fmla="*/ 204 h 264"/>
              <a:gd name="T16" fmla="*/ 66 w 232"/>
              <a:gd name="T17" fmla="*/ 256 h 264"/>
              <a:gd name="T18" fmla="*/ 90 w 232"/>
              <a:gd name="T19" fmla="*/ 261 h 264"/>
              <a:gd name="T20" fmla="*/ 219 w 232"/>
              <a:gd name="T21" fmla="*/ 221 h 264"/>
              <a:gd name="T22" fmla="*/ 231 w 232"/>
              <a:gd name="T23" fmla="*/ 203 h 264"/>
              <a:gd name="T24" fmla="*/ 223 w 232"/>
              <a:gd name="T25" fmla="*/ 93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2" h="264">
                <a:moveTo>
                  <a:pt x="223" y="93"/>
                </a:moveTo>
                <a:cubicBezTo>
                  <a:pt x="222" y="85"/>
                  <a:pt x="216" y="75"/>
                  <a:pt x="210" y="71"/>
                </a:cubicBezTo>
                <a:cubicBezTo>
                  <a:pt x="111" y="6"/>
                  <a:pt x="111" y="6"/>
                  <a:pt x="111" y="6"/>
                </a:cubicBezTo>
                <a:cubicBezTo>
                  <a:pt x="104" y="2"/>
                  <a:pt x="93" y="0"/>
                  <a:pt x="85" y="2"/>
                </a:cubicBezTo>
                <a:cubicBezTo>
                  <a:pt x="34" y="16"/>
                  <a:pt x="34" y="16"/>
                  <a:pt x="34" y="16"/>
                </a:cubicBezTo>
                <a:cubicBezTo>
                  <a:pt x="26" y="18"/>
                  <a:pt x="19" y="26"/>
                  <a:pt x="18" y="34"/>
                </a:cubicBezTo>
                <a:cubicBezTo>
                  <a:pt x="1" y="180"/>
                  <a:pt x="1" y="180"/>
                  <a:pt x="1" y="180"/>
                </a:cubicBezTo>
                <a:cubicBezTo>
                  <a:pt x="0" y="188"/>
                  <a:pt x="4" y="198"/>
                  <a:pt x="9" y="204"/>
                </a:cubicBezTo>
                <a:cubicBezTo>
                  <a:pt x="66" y="256"/>
                  <a:pt x="66" y="256"/>
                  <a:pt x="66" y="256"/>
                </a:cubicBezTo>
                <a:cubicBezTo>
                  <a:pt x="71" y="261"/>
                  <a:pt x="82" y="264"/>
                  <a:pt x="90" y="261"/>
                </a:cubicBezTo>
                <a:cubicBezTo>
                  <a:pt x="219" y="221"/>
                  <a:pt x="219" y="221"/>
                  <a:pt x="219" y="221"/>
                </a:cubicBezTo>
                <a:cubicBezTo>
                  <a:pt x="226" y="219"/>
                  <a:pt x="232" y="211"/>
                  <a:pt x="231" y="203"/>
                </a:cubicBezTo>
                <a:lnTo>
                  <a:pt x="223" y="93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565650" y="113357"/>
            <a:ext cx="5392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UNILEVER LEADERSHIP INTERNSHIP PROGRAMME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8" name="Freeform 84"/>
          <p:cNvSpPr>
            <a:spLocks noChangeAspect="1"/>
          </p:cNvSpPr>
          <p:nvPr/>
        </p:nvSpPr>
        <p:spPr bwMode="auto">
          <a:xfrm>
            <a:off x="11250447" y="984849"/>
            <a:ext cx="504673" cy="528523"/>
          </a:xfrm>
          <a:custGeom>
            <a:avLst/>
            <a:gdLst>
              <a:gd name="T0" fmla="*/ 651 w 1058"/>
              <a:gd name="T1" fmla="*/ 159 h 1108"/>
              <a:gd name="T2" fmla="*/ 691 w 1058"/>
              <a:gd name="T3" fmla="*/ 191 h 1108"/>
              <a:gd name="T4" fmla="*/ 692 w 1058"/>
              <a:gd name="T5" fmla="*/ 230 h 1108"/>
              <a:gd name="T6" fmla="*/ 648 w 1058"/>
              <a:gd name="T7" fmla="*/ 263 h 1108"/>
              <a:gd name="T8" fmla="*/ 532 w 1058"/>
              <a:gd name="T9" fmla="*/ 260 h 1108"/>
              <a:gd name="T10" fmla="*/ 440 w 1058"/>
              <a:gd name="T11" fmla="*/ 285 h 1108"/>
              <a:gd name="T12" fmla="*/ 443 w 1058"/>
              <a:gd name="T13" fmla="*/ 319 h 1108"/>
              <a:gd name="T14" fmla="*/ 474 w 1058"/>
              <a:gd name="T15" fmla="*/ 362 h 1108"/>
              <a:gd name="T16" fmla="*/ 454 w 1058"/>
              <a:gd name="T17" fmla="*/ 408 h 1108"/>
              <a:gd name="T18" fmla="*/ 320 w 1058"/>
              <a:gd name="T19" fmla="*/ 456 h 1108"/>
              <a:gd name="T20" fmla="*/ 225 w 1058"/>
              <a:gd name="T21" fmla="*/ 508 h 1108"/>
              <a:gd name="T22" fmla="*/ 170 w 1058"/>
              <a:gd name="T23" fmla="*/ 623 h 1108"/>
              <a:gd name="T24" fmla="*/ 174 w 1058"/>
              <a:gd name="T25" fmla="*/ 729 h 1108"/>
              <a:gd name="T26" fmla="*/ 219 w 1058"/>
              <a:gd name="T27" fmla="*/ 825 h 1108"/>
              <a:gd name="T28" fmla="*/ 301 w 1058"/>
              <a:gd name="T29" fmla="*/ 908 h 1108"/>
              <a:gd name="T30" fmla="*/ 416 w 1058"/>
              <a:gd name="T31" fmla="*/ 966 h 1108"/>
              <a:gd name="T32" fmla="*/ 560 w 1058"/>
              <a:gd name="T33" fmla="*/ 988 h 1108"/>
              <a:gd name="T34" fmla="*/ 677 w 1058"/>
              <a:gd name="T35" fmla="*/ 973 h 1108"/>
              <a:gd name="T36" fmla="*/ 753 w 1058"/>
              <a:gd name="T37" fmla="*/ 926 h 1108"/>
              <a:gd name="T38" fmla="*/ 755 w 1058"/>
              <a:gd name="T39" fmla="*/ 887 h 1108"/>
              <a:gd name="T40" fmla="*/ 705 w 1058"/>
              <a:gd name="T41" fmla="*/ 874 h 1108"/>
              <a:gd name="T42" fmla="*/ 699 w 1058"/>
              <a:gd name="T43" fmla="*/ 847 h 1108"/>
              <a:gd name="T44" fmla="*/ 718 w 1058"/>
              <a:gd name="T45" fmla="*/ 796 h 1108"/>
              <a:gd name="T46" fmla="*/ 695 w 1058"/>
              <a:gd name="T47" fmla="*/ 774 h 1108"/>
              <a:gd name="T48" fmla="*/ 586 w 1058"/>
              <a:gd name="T49" fmla="*/ 811 h 1108"/>
              <a:gd name="T50" fmla="*/ 465 w 1058"/>
              <a:gd name="T51" fmla="*/ 829 h 1108"/>
              <a:gd name="T52" fmla="*/ 339 w 1058"/>
              <a:gd name="T53" fmla="*/ 798 h 1108"/>
              <a:gd name="T54" fmla="*/ 265 w 1058"/>
              <a:gd name="T55" fmla="*/ 718 h 1108"/>
              <a:gd name="T56" fmla="*/ 266 w 1058"/>
              <a:gd name="T57" fmla="*/ 670 h 1108"/>
              <a:gd name="T58" fmla="*/ 298 w 1058"/>
              <a:gd name="T59" fmla="*/ 667 h 1108"/>
              <a:gd name="T60" fmla="*/ 330 w 1058"/>
              <a:gd name="T61" fmla="*/ 664 h 1108"/>
              <a:gd name="T62" fmla="*/ 338 w 1058"/>
              <a:gd name="T63" fmla="*/ 594 h 1108"/>
              <a:gd name="T64" fmla="*/ 363 w 1058"/>
              <a:gd name="T65" fmla="*/ 562 h 1108"/>
              <a:gd name="T66" fmla="*/ 404 w 1058"/>
              <a:gd name="T67" fmla="*/ 582 h 1108"/>
              <a:gd name="T68" fmla="*/ 558 w 1058"/>
              <a:gd name="T69" fmla="*/ 670 h 1108"/>
              <a:gd name="T70" fmla="*/ 690 w 1058"/>
              <a:gd name="T71" fmla="*/ 694 h 1108"/>
              <a:gd name="T72" fmla="*/ 884 w 1058"/>
              <a:gd name="T73" fmla="*/ 684 h 1108"/>
              <a:gd name="T74" fmla="*/ 1030 w 1058"/>
              <a:gd name="T75" fmla="*/ 640 h 1108"/>
              <a:gd name="T76" fmla="*/ 1050 w 1058"/>
              <a:gd name="T77" fmla="*/ 702 h 1108"/>
              <a:gd name="T78" fmla="*/ 998 w 1058"/>
              <a:gd name="T79" fmla="*/ 847 h 1108"/>
              <a:gd name="T80" fmla="*/ 898 w 1058"/>
              <a:gd name="T81" fmla="*/ 978 h 1108"/>
              <a:gd name="T82" fmla="*/ 749 w 1058"/>
              <a:gd name="T83" fmla="*/ 1072 h 1108"/>
              <a:gd name="T84" fmla="*/ 549 w 1058"/>
              <a:gd name="T85" fmla="*/ 1108 h 1108"/>
              <a:gd name="T86" fmla="*/ 365 w 1058"/>
              <a:gd name="T87" fmla="*/ 1080 h 1108"/>
              <a:gd name="T88" fmla="*/ 197 w 1058"/>
              <a:gd name="T89" fmla="*/ 987 h 1108"/>
              <a:gd name="T90" fmla="*/ 80 w 1058"/>
              <a:gd name="T91" fmla="*/ 847 h 1108"/>
              <a:gd name="T92" fmla="*/ 14 w 1058"/>
              <a:gd name="T93" fmla="*/ 682 h 1108"/>
              <a:gd name="T94" fmla="*/ 1 w 1058"/>
              <a:gd name="T95" fmla="*/ 530 h 1108"/>
              <a:gd name="T96" fmla="*/ 42 w 1058"/>
              <a:gd name="T97" fmla="*/ 347 h 1108"/>
              <a:gd name="T98" fmla="*/ 142 w 1058"/>
              <a:gd name="T99" fmla="*/ 189 h 1108"/>
              <a:gd name="T100" fmla="*/ 290 w 1058"/>
              <a:gd name="T101" fmla="*/ 70 h 1108"/>
              <a:gd name="T102" fmla="*/ 476 w 1058"/>
              <a:gd name="T103" fmla="*/ 6 h 1108"/>
              <a:gd name="T104" fmla="*/ 611 w 1058"/>
              <a:gd name="T105" fmla="*/ 2 h 1108"/>
              <a:gd name="T106" fmla="*/ 693 w 1058"/>
              <a:gd name="T107" fmla="*/ 28 h 1108"/>
              <a:gd name="T108" fmla="*/ 720 w 1058"/>
              <a:gd name="T109" fmla="*/ 65 h 1108"/>
              <a:gd name="T110" fmla="*/ 691 w 1058"/>
              <a:gd name="T111" fmla="*/ 93 h 1108"/>
              <a:gd name="T112" fmla="*/ 595 w 1058"/>
              <a:gd name="T113" fmla="*/ 124 h 1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58" h="1108">
                <a:moveTo>
                  <a:pt x="587" y="142"/>
                </a:moveTo>
                <a:lnTo>
                  <a:pt x="587" y="142"/>
                </a:lnTo>
                <a:lnTo>
                  <a:pt x="602" y="145"/>
                </a:lnTo>
                <a:lnTo>
                  <a:pt x="616" y="147"/>
                </a:lnTo>
                <a:lnTo>
                  <a:pt x="630" y="152"/>
                </a:lnTo>
                <a:lnTo>
                  <a:pt x="641" y="155"/>
                </a:lnTo>
                <a:lnTo>
                  <a:pt x="651" y="159"/>
                </a:lnTo>
                <a:lnTo>
                  <a:pt x="660" y="163"/>
                </a:lnTo>
                <a:lnTo>
                  <a:pt x="668" y="167"/>
                </a:lnTo>
                <a:lnTo>
                  <a:pt x="674" y="172"/>
                </a:lnTo>
                <a:lnTo>
                  <a:pt x="680" y="176"/>
                </a:lnTo>
                <a:lnTo>
                  <a:pt x="684" y="181"/>
                </a:lnTo>
                <a:lnTo>
                  <a:pt x="688" y="186"/>
                </a:lnTo>
                <a:lnTo>
                  <a:pt x="691" y="191"/>
                </a:lnTo>
                <a:lnTo>
                  <a:pt x="693" y="195"/>
                </a:lnTo>
                <a:lnTo>
                  <a:pt x="694" y="200"/>
                </a:lnTo>
                <a:lnTo>
                  <a:pt x="695" y="210"/>
                </a:lnTo>
                <a:lnTo>
                  <a:pt x="695" y="210"/>
                </a:lnTo>
                <a:lnTo>
                  <a:pt x="695" y="217"/>
                </a:lnTo>
                <a:lnTo>
                  <a:pt x="694" y="224"/>
                </a:lnTo>
                <a:lnTo>
                  <a:pt x="692" y="230"/>
                </a:lnTo>
                <a:lnTo>
                  <a:pt x="689" y="236"/>
                </a:lnTo>
                <a:lnTo>
                  <a:pt x="686" y="241"/>
                </a:lnTo>
                <a:lnTo>
                  <a:pt x="682" y="245"/>
                </a:lnTo>
                <a:lnTo>
                  <a:pt x="677" y="249"/>
                </a:lnTo>
                <a:lnTo>
                  <a:pt x="672" y="254"/>
                </a:lnTo>
                <a:lnTo>
                  <a:pt x="661" y="259"/>
                </a:lnTo>
                <a:lnTo>
                  <a:pt x="648" y="263"/>
                </a:lnTo>
                <a:lnTo>
                  <a:pt x="635" y="265"/>
                </a:lnTo>
                <a:lnTo>
                  <a:pt x="620" y="265"/>
                </a:lnTo>
                <a:lnTo>
                  <a:pt x="620" y="265"/>
                </a:lnTo>
                <a:lnTo>
                  <a:pt x="600" y="265"/>
                </a:lnTo>
                <a:lnTo>
                  <a:pt x="578" y="263"/>
                </a:lnTo>
                <a:lnTo>
                  <a:pt x="555" y="261"/>
                </a:lnTo>
                <a:lnTo>
                  <a:pt x="532" y="260"/>
                </a:lnTo>
                <a:lnTo>
                  <a:pt x="532" y="260"/>
                </a:lnTo>
                <a:lnTo>
                  <a:pt x="515" y="260"/>
                </a:lnTo>
                <a:lnTo>
                  <a:pt x="500" y="262"/>
                </a:lnTo>
                <a:lnTo>
                  <a:pt x="484" y="265"/>
                </a:lnTo>
                <a:lnTo>
                  <a:pt x="469" y="270"/>
                </a:lnTo>
                <a:lnTo>
                  <a:pt x="455" y="276"/>
                </a:lnTo>
                <a:lnTo>
                  <a:pt x="440" y="285"/>
                </a:lnTo>
                <a:lnTo>
                  <a:pt x="426" y="296"/>
                </a:lnTo>
                <a:lnTo>
                  <a:pt x="419" y="302"/>
                </a:lnTo>
                <a:lnTo>
                  <a:pt x="413" y="309"/>
                </a:lnTo>
                <a:lnTo>
                  <a:pt x="413" y="309"/>
                </a:lnTo>
                <a:lnTo>
                  <a:pt x="422" y="311"/>
                </a:lnTo>
                <a:lnTo>
                  <a:pt x="432" y="314"/>
                </a:lnTo>
                <a:lnTo>
                  <a:pt x="443" y="319"/>
                </a:lnTo>
                <a:lnTo>
                  <a:pt x="453" y="326"/>
                </a:lnTo>
                <a:lnTo>
                  <a:pt x="461" y="333"/>
                </a:lnTo>
                <a:lnTo>
                  <a:pt x="465" y="338"/>
                </a:lnTo>
                <a:lnTo>
                  <a:pt x="468" y="343"/>
                </a:lnTo>
                <a:lnTo>
                  <a:pt x="471" y="349"/>
                </a:lnTo>
                <a:lnTo>
                  <a:pt x="472" y="356"/>
                </a:lnTo>
                <a:lnTo>
                  <a:pt x="474" y="362"/>
                </a:lnTo>
                <a:lnTo>
                  <a:pt x="474" y="369"/>
                </a:lnTo>
                <a:lnTo>
                  <a:pt x="474" y="369"/>
                </a:lnTo>
                <a:lnTo>
                  <a:pt x="473" y="378"/>
                </a:lnTo>
                <a:lnTo>
                  <a:pt x="471" y="387"/>
                </a:lnTo>
                <a:lnTo>
                  <a:pt x="467" y="395"/>
                </a:lnTo>
                <a:lnTo>
                  <a:pt x="461" y="402"/>
                </a:lnTo>
                <a:lnTo>
                  <a:pt x="454" y="408"/>
                </a:lnTo>
                <a:lnTo>
                  <a:pt x="446" y="413"/>
                </a:lnTo>
                <a:lnTo>
                  <a:pt x="437" y="418"/>
                </a:lnTo>
                <a:lnTo>
                  <a:pt x="425" y="422"/>
                </a:lnTo>
                <a:lnTo>
                  <a:pt x="402" y="430"/>
                </a:lnTo>
                <a:lnTo>
                  <a:pt x="377" y="438"/>
                </a:lnTo>
                <a:lnTo>
                  <a:pt x="349" y="446"/>
                </a:lnTo>
                <a:lnTo>
                  <a:pt x="320" y="456"/>
                </a:lnTo>
                <a:lnTo>
                  <a:pt x="306" y="461"/>
                </a:lnTo>
                <a:lnTo>
                  <a:pt x="292" y="467"/>
                </a:lnTo>
                <a:lnTo>
                  <a:pt x="278" y="473"/>
                </a:lnTo>
                <a:lnTo>
                  <a:pt x="264" y="480"/>
                </a:lnTo>
                <a:lnTo>
                  <a:pt x="251" y="489"/>
                </a:lnTo>
                <a:lnTo>
                  <a:pt x="237" y="498"/>
                </a:lnTo>
                <a:lnTo>
                  <a:pt x="225" y="508"/>
                </a:lnTo>
                <a:lnTo>
                  <a:pt x="214" y="520"/>
                </a:lnTo>
                <a:lnTo>
                  <a:pt x="204" y="533"/>
                </a:lnTo>
                <a:lnTo>
                  <a:pt x="195" y="548"/>
                </a:lnTo>
                <a:lnTo>
                  <a:pt x="187" y="565"/>
                </a:lnTo>
                <a:lnTo>
                  <a:pt x="180" y="582"/>
                </a:lnTo>
                <a:lnTo>
                  <a:pt x="174" y="602"/>
                </a:lnTo>
                <a:lnTo>
                  <a:pt x="170" y="623"/>
                </a:lnTo>
                <a:lnTo>
                  <a:pt x="168" y="646"/>
                </a:lnTo>
                <a:lnTo>
                  <a:pt x="167" y="673"/>
                </a:lnTo>
                <a:lnTo>
                  <a:pt x="167" y="673"/>
                </a:lnTo>
                <a:lnTo>
                  <a:pt x="167" y="687"/>
                </a:lnTo>
                <a:lnTo>
                  <a:pt x="169" y="701"/>
                </a:lnTo>
                <a:lnTo>
                  <a:pt x="171" y="715"/>
                </a:lnTo>
                <a:lnTo>
                  <a:pt x="174" y="729"/>
                </a:lnTo>
                <a:lnTo>
                  <a:pt x="178" y="743"/>
                </a:lnTo>
                <a:lnTo>
                  <a:pt x="183" y="758"/>
                </a:lnTo>
                <a:lnTo>
                  <a:pt x="188" y="772"/>
                </a:lnTo>
                <a:lnTo>
                  <a:pt x="195" y="785"/>
                </a:lnTo>
                <a:lnTo>
                  <a:pt x="202" y="799"/>
                </a:lnTo>
                <a:lnTo>
                  <a:pt x="210" y="812"/>
                </a:lnTo>
                <a:lnTo>
                  <a:pt x="219" y="825"/>
                </a:lnTo>
                <a:lnTo>
                  <a:pt x="228" y="838"/>
                </a:lnTo>
                <a:lnTo>
                  <a:pt x="238" y="850"/>
                </a:lnTo>
                <a:lnTo>
                  <a:pt x="250" y="864"/>
                </a:lnTo>
                <a:lnTo>
                  <a:pt x="262" y="875"/>
                </a:lnTo>
                <a:lnTo>
                  <a:pt x="275" y="887"/>
                </a:lnTo>
                <a:lnTo>
                  <a:pt x="288" y="898"/>
                </a:lnTo>
                <a:lnTo>
                  <a:pt x="301" y="908"/>
                </a:lnTo>
                <a:lnTo>
                  <a:pt x="316" y="918"/>
                </a:lnTo>
                <a:lnTo>
                  <a:pt x="331" y="927"/>
                </a:lnTo>
                <a:lnTo>
                  <a:pt x="348" y="936"/>
                </a:lnTo>
                <a:lnTo>
                  <a:pt x="364" y="944"/>
                </a:lnTo>
                <a:lnTo>
                  <a:pt x="381" y="952"/>
                </a:lnTo>
                <a:lnTo>
                  <a:pt x="398" y="960"/>
                </a:lnTo>
                <a:lnTo>
                  <a:pt x="416" y="966"/>
                </a:lnTo>
                <a:lnTo>
                  <a:pt x="436" y="972"/>
                </a:lnTo>
                <a:lnTo>
                  <a:pt x="455" y="976"/>
                </a:lnTo>
                <a:lnTo>
                  <a:pt x="475" y="980"/>
                </a:lnTo>
                <a:lnTo>
                  <a:pt x="495" y="984"/>
                </a:lnTo>
                <a:lnTo>
                  <a:pt x="516" y="986"/>
                </a:lnTo>
                <a:lnTo>
                  <a:pt x="538" y="987"/>
                </a:lnTo>
                <a:lnTo>
                  <a:pt x="560" y="988"/>
                </a:lnTo>
                <a:lnTo>
                  <a:pt x="560" y="988"/>
                </a:lnTo>
                <a:lnTo>
                  <a:pt x="582" y="987"/>
                </a:lnTo>
                <a:lnTo>
                  <a:pt x="603" y="986"/>
                </a:lnTo>
                <a:lnTo>
                  <a:pt x="623" y="984"/>
                </a:lnTo>
                <a:lnTo>
                  <a:pt x="643" y="981"/>
                </a:lnTo>
                <a:lnTo>
                  <a:pt x="661" y="977"/>
                </a:lnTo>
                <a:lnTo>
                  <a:pt x="677" y="973"/>
                </a:lnTo>
                <a:lnTo>
                  <a:pt x="692" y="968"/>
                </a:lnTo>
                <a:lnTo>
                  <a:pt x="706" y="962"/>
                </a:lnTo>
                <a:lnTo>
                  <a:pt x="718" y="955"/>
                </a:lnTo>
                <a:lnTo>
                  <a:pt x="730" y="948"/>
                </a:lnTo>
                <a:lnTo>
                  <a:pt x="739" y="941"/>
                </a:lnTo>
                <a:lnTo>
                  <a:pt x="747" y="934"/>
                </a:lnTo>
                <a:lnTo>
                  <a:pt x="753" y="926"/>
                </a:lnTo>
                <a:lnTo>
                  <a:pt x="757" y="918"/>
                </a:lnTo>
                <a:lnTo>
                  <a:pt x="760" y="910"/>
                </a:lnTo>
                <a:lnTo>
                  <a:pt x="761" y="902"/>
                </a:lnTo>
                <a:lnTo>
                  <a:pt x="761" y="902"/>
                </a:lnTo>
                <a:lnTo>
                  <a:pt x="760" y="895"/>
                </a:lnTo>
                <a:lnTo>
                  <a:pt x="758" y="891"/>
                </a:lnTo>
                <a:lnTo>
                  <a:pt x="755" y="887"/>
                </a:lnTo>
                <a:lnTo>
                  <a:pt x="751" y="884"/>
                </a:lnTo>
                <a:lnTo>
                  <a:pt x="746" y="882"/>
                </a:lnTo>
                <a:lnTo>
                  <a:pt x="740" y="881"/>
                </a:lnTo>
                <a:lnTo>
                  <a:pt x="729" y="879"/>
                </a:lnTo>
                <a:lnTo>
                  <a:pt x="716" y="877"/>
                </a:lnTo>
                <a:lnTo>
                  <a:pt x="710" y="876"/>
                </a:lnTo>
                <a:lnTo>
                  <a:pt x="705" y="874"/>
                </a:lnTo>
                <a:lnTo>
                  <a:pt x="701" y="872"/>
                </a:lnTo>
                <a:lnTo>
                  <a:pt x="698" y="869"/>
                </a:lnTo>
                <a:lnTo>
                  <a:pt x="696" y="865"/>
                </a:lnTo>
                <a:lnTo>
                  <a:pt x="695" y="860"/>
                </a:lnTo>
                <a:lnTo>
                  <a:pt x="695" y="860"/>
                </a:lnTo>
                <a:lnTo>
                  <a:pt x="696" y="853"/>
                </a:lnTo>
                <a:lnTo>
                  <a:pt x="699" y="847"/>
                </a:lnTo>
                <a:lnTo>
                  <a:pt x="707" y="832"/>
                </a:lnTo>
                <a:lnTo>
                  <a:pt x="711" y="824"/>
                </a:lnTo>
                <a:lnTo>
                  <a:pt x="714" y="816"/>
                </a:lnTo>
                <a:lnTo>
                  <a:pt x="717" y="808"/>
                </a:lnTo>
                <a:lnTo>
                  <a:pt x="718" y="800"/>
                </a:lnTo>
                <a:lnTo>
                  <a:pt x="718" y="800"/>
                </a:lnTo>
                <a:lnTo>
                  <a:pt x="718" y="796"/>
                </a:lnTo>
                <a:lnTo>
                  <a:pt x="717" y="792"/>
                </a:lnTo>
                <a:lnTo>
                  <a:pt x="715" y="788"/>
                </a:lnTo>
                <a:lnTo>
                  <a:pt x="712" y="784"/>
                </a:lnTo>
                <a:lnTo>
                  <a:pt x="709" y="780"/>
                </a:lnTo>
                <a:lnTo>
                  <a:pt x="705" y="777"/>
                </a:lnTo>
                <a:lnTo>
                  <a:pt x="701" y="775"/>
                </a:lnTo>
                <a:lnTo>
                  <a:pt x="695" y="774"/>
                </a:lnTo>
                <a:lnTo>
                  <a:pt x="695" y="774"/>
                </a:lnTo>
                <a:lnTo>
                  <a:pt x="689" y="774"/>
                </a:lnTo>
                <a:lnTo>
                  <a:pt x="681" y="776"/>
                </a:lnTo>
                <a:lnTo>
                  <a:pt x="664" y="782"/>
                </a:lnTo>
                <a:lnTo>
                  <a:pt x="642" y="791"/>
                </a:lnTo>
                <a:lnTo>
                  <a:pt x="616" y="801"/>
                </a:lnTo>
                <a:lnTo>
                  <a:pt x="586" y="811"/>
                </a:lnTo>
                <a:lnTo>
                  <a:pt x="570" y="816"/>
                </a:lnTo>
                <a:lnTo>
                  <a:pt x="552" y="820"/>
                </a:lnTo>
                <a:lnTo>
                  <a:pt x="532" y="824"/>
                </a:lnTo>
                <a:lnTo>
                  <a:pt x="510" y="826"/>
                </a:lnTo>
                <a:lnTo>
                  <a:pt x="488" y="828"/>
                </a:lnTo>
                <a:lnTo>
                  <a:pt x="465" y="829"/>
                </a:lnTo>
                <a:lnTo>
                  <a:pt x="465" y="829"/>
                </a:lnTo>
                <a:lnTo>
                  <a:pt x="445" y="828"/>
                </a:lnTo>
                <a:lnTo>
                  <a:pt x="426" y="826"/>
                </a:lnTo>
                <a:lnTo>
                  <a:pt x="407" y="823"/>
                </a:lnTo>
                <a:lnTo>
                  <a:pt x="389" y="818"/>
                </a:lnTo>
                <a:lnTo>
                  <a:pt x="371" y="813"/>
                </a:lnTo>
                <a:lnTo>
                  <a:pt x="355" y="806"/>
                </a:lnTo>
                <a:lnTo>
                  <a:pt x="339" y="798"/>
                </a:lnTo>
                <a:lnTo>
                  <a:pt x="323" y="789"/>
                </a:lnTo>
                <a:lnTo>
                  <a:pt x="310" y="780"/>
                </a:lnTo>
                <a:lnTo>
                  <a:pt x="297" y="769"/>
                </a:lnTo>
                <a:lnTo>
                  <a:pt x="287" y="758"/>
                </a:lnTo>
                <a:lnTo>
                  <a:pt x="278" y="745"/>
                </a:lnTo>
                <a:lnTo>
                  <a:pt x="270" y="732"/>
                </a:lnTo>
                <a:lnTo>
                  <a:pt x="265" y="718"/>
                </a:lnTo>
                <a:lnTo>
                  <a:pt x="261" y="704"/>
                </a:lnTo>
                <a:lnTo>
                  <a:pt x="260" y="690"/>
                </a:lnTo>
                <a:lnTo>
                  <a:pt x="260" y="690"/>
                </a:lnTo>
                <a:lnTo>
                  <a:pt x="261" y="684"/>
                </a:lnTo>
                <a:lnTo>
                  <a:pt x="262" y="678"/>
                </a:lnTo>
                <a:lnTo>
                  <a:pt x="263" y="674"/>
                </a:lnTo>
                <a:lnTo>
                  <a:pt x="266" y="670"/>
                </a:lnTo>
                <a:lnTo>
                  <a:pt x="268" y="667"/>
                </a:lnTo>
                <a:lnTo>
                  <a:pt x="272" y="665"/>
                </a:lnTo>
                <a:lnTo>
                  <a:pt x="275" y="663"/>
                </a:lnTo>
                <a:lnTo>
                  <a:pt x="279" y="663"/>
                </a:lnTo>
                <a:lnTo>
                  <a:pt x="279" y="663"/>
                </a:lnTo>
                <a:lnTo>
                  <a:pt x="288" y="664"/>
                </a:lnTo>
                <a:lnTo>
                  <a:pt x="298" y="667"/>
                </a:lnTo>
                <a:lnTo>
                  <a:pt x="309" y="669"/>
                </a:lnTo>
                <a:lnTo>
                  <a:pt x="319" y="671"/>
                </a:lnTo>
                <a:lnTo>
                  <a:pt x="319" y="671"/>
                </a:lnTo>
                <a:lnTo>
                  <a:pt x="323" y="670"/>
                </a:lnTo>
                <a:lnTo>
                  <a:pt x="326" y="669"/>
                </a:lnTo>
                <a:lnTo>
                  <a:pt x="328" y="667"/>
                </a:lnTo>
                <a:lnTo>
                  <a:pt x="330" y="664"/>
                </a:lnTo>
                <a:lnTo>
                  <a:pt x="331" y="660"/>
                </a:lnTo>
                <a:lnTo>
                  <a:pt x="332" y="654"/>
                </a:lnTo>
                <a:lnTo>
                  <a:pt x="332" y="641"/>
                </a:lnTo>
                <a:lnTo>
                  <a:pt x="332" y="641"/>
                </a:lnTo>
                <a:lnTo>
                  <a:pt x="333" y="620"/>
                </a:lnTo>
                <a:lnTo>
                  <a:pt x="334" y="607"/>
                </a:lnTo>
                <a:lnTo>
                  <a:pt x="338" y="594"/>
                </a:lnTo>
                <a:lnTo>
                  <a:pt x="340" y="587"/>
                </a:lnTo>
                <a:lnTo>
                  <a:pt x="342" y="581"/>
                </a:lnTo>
                <a:lnTo>
                  <a:pt x="345" y="576"/>
                </a:lnTo>
                <a:lnTo>
                  <a:pt x="348" y="571"/>
                </a:lnTo>
                <a:lnTo>
                  <a:pt x="352" y="567"/>
                </a:lnTo>
                <a:lnTo>
                  <a:pt x="357" y="564"/>
                </a:lnTo>
                <a:lnTo>
                  <a:pt x="363" y="562"/>
                </a:lnTo>
                <a:lnTo>
                  <a:pt x="369" y="562"/>
                </a:lnTo>
                <a:lnTo>
                  <a:pt x="369" y="562"/>
                </a:lnTo>
                <a:lnTo>
                  <a:pt x="372" y="562"/>
                </a:lnTo>
                <a:lnTo>
                  <a:pt x="376" y="563"/>
                </a:lnTo>
                <a:lnTo>
                  <a:pt x="384" y="567"/>
                </a:lnTo>
                <a:lnTo>
                  <a:pt x="394" y="574"/>
                </a:lnTo>
                <a:lnTo>
                  <a:pt x="404" y="582"/>
                </a:lnTo>
                <a:lnTo>
                  <a:pt x="431" y="604"/>
                </a:lnTo>
                <a:lnTo>
                  <a:pt x="449" y="616"/>
                </a:lnTo>
                <a:lnTo>
                  <a:pt x="468" y="628"/>
                </a:lnTo>
                <a:lnTo>
                  <a:pt x="490" y="640"/>
                </a:lnTo>
                <a:lnTo>
                  <a:pt x="514" y="652"/>
                </a:lnTo>
                <a:lnTo>
                  <a:pt x="543" y="664"/>
                </a:lnTo>
                <a:lnTo>
                  <a:pt x="558" y="670"/>
                </a:lnTo>
                <a:lnTo>
                  <a:pt x="574" y="674"/>
                </a:lnTo>
                <a:lnTo>
                  <a:pt x="591" y="679"/>
                </a:lnTo>
                <a:lnTo>
                  <a:pt x="608" y="683"/>
                </a:lnTo>
                <a:lnTo>
                  <a:pt x="628" y="686"/>
                </a:lnTo>
                <a:lnTo>
                  <a:pt x="648" y="689"/>
                </a:lnTo>
                <a:lnTo>
                  <a:pt x="669" y="692"/>
                </a:lnTo>
                <a:lnTo>
                  <a:pt x="690" y="694"/>
                </a:lnTo>
                <a:lnTo>
                  <a:pt x="713" y="695"/>
                </a:lnTo>
                <a:lnTo>
                  <a:pt x="738" y="695"/>
                </a:lnTo>
                <a:lnTo>
                  <a:pt x="738" y="695"/>
                </a:lnTo>
                <a:lnTo>
                  <a:pt x="774" y="694"/>
                </a:lnTo>
                <a:lnTo>
                  <a:pt x="815" y="692"/>
                </a:lnTo>
                <a:lnTo>
                  <a:pt x="861" y="687"/>
                </a:lnTo>
                <a:lnTo>
                  <a:pt x="884" y="684"/>
                </a:lnTo>
                <a:lnTo>
                  <a:pt x="907" y="680"/>
                </a:lnTo>
                <a:lnTo>
                  <a:pt x="930" y="675"/>
                </a:lnTo>
                <a:lnTo>
                  <a:pt x="952" y="670"/>
                </a:lnTo>
                <a:lnTo>
                  <a:pt x="973" y="664"/>
                </a:lnTo>
                <a:lnTo>
                  <a:pt x="994" y="657"/>
                </a:lnTo>
                <a:lnTo>
                  <a:pt x="1013" y="648"/>
                </a:lnTo>
                <a:lnTo>
                  <a:pt x="1030" y="640"/>
                </a:lnTo>
                <a:lnTo>
                  <a:pt x="1045" y="631"/>
                </a:lnTo>
                <a:lnTo>
                  <a:pt x="1058" y="620"/>
                </a:lnTo>
                <a:lnTo>
                  <a:pt x="1058" y="620"/>
                </a:lnTo>
                <a:lnTo>
                  <a:pt x="1058" y="640"/>
                </a:lnTo>
                <a:lnTo>
                  <a:pt x="1056" y="661"/>
                </a:lnTo>
                <a:lnTo>
                  <a:pt x="1054" y="681"/>
                </a:lnTo>
                <a:lnTo>
                  <a:pt x="1050" y="702"/>
                </a:lnTo>
                <a:lnTo>
                  <a:pt x="1046" y="723"/>
                </a:lnTo>
                <a:lnTo>
                  <a:pt x="1040" y="743"/>
                </a:lnTo>
                <a:lnTo>
                  <a:pt x="1034" y="765"/>
                </a:lnTo>
                <a:lnTo>
                  <a:pt x="1026" y="786"/>
                </a:lnTo>
                <a:lnTo>
                  <a:pt x="1018" y="806"/>
                </a:lnTo>
                <a:lnTo>
                  <a:pt x="1008" y="827"/>
                </a:lnTo>
                <a:lnTo>
                  <a:pt x="998" y="847"/>
                </a:lnTo>
                <a:lnTo>
                  <a:pt x="986" y="867"/>
                </a:lnTo>
                <a:lnTo>
                  <a:pt x="974" y="887"/>
                </a:lnTo>
                <a:lnTo>
                  <a:pt x="961" y="906"/>
                </a:lnTo>
                <a:lnTo>
                  <a:pt x="947" y="925"/>
                </a:lnTo>
                <a:lnTo>
                  <a:pt x="932" y="943"/>
                </a:lnTo>
                <a:lnTo>
                  <a:pt x="916" y="961"/>
                </a:lnTo>
                <a:lnTo>
                  <a:pt x="898" y="978"/>
                </a:lnTo>
                <a:lnTo>
                  <a:pt x="879" y="994"/>
                </a:lnTo>
                <a:lnTo>
                  <a:pt x="860" y="1009"/>
                </a:lnTo>
                <a:lnTo>
                  <a:pt x="840" y="1023"/>
                </a:lnTo>
                <a:lnTo>
                  <a:pt x="819" y="1037"/>
                </a:lnTo>
                <a:lnTo>
                  <a:pt x="796" y="1049"/>
                </a:lnTo>
                <a:lnTo>
                  <a:pt x="773" y="1062"/>
                </a:lnTo>
                <a:lnTo>
                  <a:pt x="749" y="1072"/>
                </a:lnTo>
                <a:lnTo>
                  <a:pt x="723" y="1081"/>
                </a:lnTo>
                <a:lnTo>
                  <a:pt x="696" y="1089"/>
                </a:lnTo>
                <a:lnTo>
                  <a:pt x="669" y="1096"/>
                </a:lnTo>
                <a:lnTo>
                  <a:pt x="641" y="1101"/>
                </a:lnTo>
                <a:lnTo>
                  <a:pt x="610" y="1105"/>
                </a:lnTo>
                <a:lnTo>
                  <a:pt x="580" y="1107"/>
                </a:lnTo>
                <a:lnTo>
                  <a:pt x="549" y="1108"/>
                </a:lnTo>
                <a:lnTo>
                  <a:pt x="549" y="1108"/>
                </a:lnTo>
                <a:lnTo>
                  <a:pt x="515" y="1107"/>
                </a:lnTo>
                <a:lnTo>
                  <a:pt x="483" y="1105"/>
                </a:lnTo>
                <a:lnTo>
                  <a:pt x="453" y="1101"/>
                </a:lnTo>
                <a:lnTo>
                  <a:pt x="422" y="1095"/>
                </a:lnTo>
                <a:lnTo>
                  <a:pt x="393" y="1088"/>
                </a:lnTo>
                <a:lnTo>
                  <a:pt x="365" y="1080"/>
                </a:lnTo>
                <a:lnTo>
                  <a:pt x="339" y="1070"/>
                </a:lnTo>
                <a:lnTo>
                  <a:pt x="312" y="1059"/>
                </a:lnTo>
                <a:lnTo>
                  <a:pt x="287" y="1046"/>
                </a:lnTo>
                <a:lnTo>
                  <a:pt x="263" y="1033"/>
                </a:lnTo>
                <a:lnTo>
                  <a:pt x="241" y="1019"/>
                </a:lnTo>
                <a:lnTo>
                  <a:pt x="218" y="1003"/>
                </a:lnTo>
                <a:lnTo>
                  <a:pt x="197" y="987"/>
                </a:lnTo>
                <a:lnTo>
                  <a:pt x="177" y="970"/>
                </a:lnTo>
                <a:lnTo>
                  <a:pt x="159" y="950"/>
                </a:lnTo>
                <a:lnTo>
                  <a:pt x="140" y="931"/>
                </a:lnTo>
                <a:lnTo>
                  <a:pt x="123" y="911"/>
                </a:lnTo>
                <a:lnTo>
                  <a:pt x="108" y="891"/>
                </a:lnTo>
                <a:lnTo>
                  <a:pt x="93" y="870"/>
                </a:lnTo>
                <a:lnTo>
                  <a:pt x="80" y="847"/>
                </a:lnTo>
                <a:lnTo>
                  <a:pt x="67" y="825"/>
                </a:lnTo>
                <a:lnTo>
                  <a:pt x="56" y="802"/>
                </a:lnTo>
                <a:lnTo>
                  <a:pt x="45" y="779"/>
                </a:lnTo>
                <a:lnTo>
                  <a:pt x="35" y="754"/>
                </a:lnTo>
                <a:lnTo>
                  <a:pt x="27" y="730"/>
                </a:lnTo>
                <a:lnTo>
                  <a:pt x="20" y="706"/>
                </a:lnTo>
                <a:lnTo>
                  <a:pt x="14" y="682"/>
                </a:lnTo>
                <a:lnTo>
                  <a:pt x="9" y="657"/>
                </a:lnTo>
                <a:lnTo>
                  <a:pt x="5" y="632"/>
                </a:lnTo>
                <a:lnTo>
                  <a:pt x="3" y="607"/>
                </a:lnTo>
                <a:lnTo>
                  <a:pt x="1" y="582"/>
                </a:lnTo>
                <a:lnTo>
                  <a:pt x="0" y="558"/>
                </a:lnTo>
                <a:lnTo>
                  <a:pt x="0" y="558"/>
                </a:lnTo>
                <a:lnTo>
                  <a:pt x="1" y="530"/>
                </a:lnTo>
                <a:lnTo>
                  <a:pt x="3" y="503"/>
                </a:lnTo>
                <a:lnTo>
                  <a:pt x="6" y="476"/>
                </a:lnTo>
                <a:lnTo>
                  <a:pt x="11" y="449"/>
                </a:lnTo>
                <a:lnTo>
                  <a:pt x="17" y="423"/>
                </a:lnTo>
                <a:lnTo>
                  <a:pt x="24" y="397"/>
                </a:lnTo>
                <a:lnTo>
                  <a:pt x="33" y="372"/>
                </a:lnTo>
                <a:lnTo>
                  <a:pt x="42" y="347"/>
                </a:lnTo>
                <a:lnTo>
                  <a:pt x="54" y="322"/>
                </a:lnTo>
                <a:lnTo>
                  <a:pt x="66" y="299"/>
                </a:lnTo>
                <a:lnTo>
                  <a:pt x="79" y="275"/>
                </a:lnTo>
                <a:lnTo>
                  <a:pt x="93" y="253"/>
                </a:lnTo>
                <a:lnTo>
                  <a:pt x="108" y="230"/>
                </a:lnTo>
                <a:lnTo>
                  <a:pt x="124" y="209"/>
                </a:lnTo>
                <a:lnTo>
                  <a:pt x="142" y="189"/>
                </a:lnTo>
                <a:lnTo>
                  <a:pt x="161" y="169"/>
                </a:lnTo>
                <a:lnTo>
                  <a:pt x="180" y="150"/>
                </a:lnTo>
                <a:lnTo>
                  <a:pt x="200" y="132"/>
                </a:lnTo>
                <a:lnTo>
                  <a:pt x="221" y="115"/>
                </a:lnTo>
                <a:lnTo>
                  <a:pt x="244" y="99"/>
                </a:lnTo>
                <a:lnTo>
                  <a:pt x="266" y="84"/>
                </a:lnTo>
                <a:lnTo>
                  <a:pt x="290" y="70"/>
                </a:lnTo>
                <a:lnTo>
                  <a:pt x="314" y="58"/>
                </a:lnTo>
                <a:lnTo>
                  <a:pt x="340" y="45"/>
                </a:lnTo>
                <a:lnTo>
                  <a:pt x="366" y="35"/>
                </a:lnTo>
                <a:lnTo>
                  <a:pt x="392" y="26"/>
                </a:lnTo>
                <a:lnTo>
                  <a:pt x="419" y="18"/>
                </a:lnTo>
                <a:lnTo>
                  <a:pt x="448" y="11"/>
                </a:lnTo>
                <a:lnTo>
                  <a:pt x="476" y="6"/>
                </a:lnTo>
                <a:lnTo>
                  <a:pt x="505" y="3"/>
                </a:lnTo>
                <a:lnTo>
                  <a:pt x="536" y="0"/>
                </a:lnTo>
                <a:lnTo>
                  <a:pt x="566" y="0"/>
                </a:lnTo>
                <a:lnTo>
                  <a:pt x="566" y="0"/>
                </a:lnTo>
                <a:lnTo>
                  <a:pt x="581" y="0"/>
                </a:lnTo>
                <a:lnTo>
                  <a:pt x="596" y="1"/>
                </a:lnTo>
                <a:lnTo>
                  <a:pt x="611" y="2"/>
                </a:lnTo>
                <a:lnTo>
                  <a:pt x="626" y="5"/>
                </a:lnTo>
                <a:lnTo>
                  <a:pt x="639" y="7"/>
                </a:lnTo>
                <a:lnTo>
                  <a:pt x="652" y="10"/>
                </a:lnTo>
                <a:lnTo>
                  <a:pt x="664" y="14"/>
                </a:lnTo>
                <a:lnTo>
                  <a:pt x="675" y="18"/>
                </a:lnTo>
                <a:lnTo>
                  <a:pt x="684" y="23"/>
                </a:lnTo>
                <a:lnTo>
                  <a:pt x="693" y="28"/>
                </a:lnTo>
                <a:lnTo>
                  <a:pt x="701" y="33"/>
                </a:lnTo>
                <a:lnTo>
                  <a:pt x="708" y="39"/>
                </a:lnTo>
                <a:lnTo>
                  <a:pt x="713" y="45"/>
                </a:lnTo>
                <a:lnTo>
                  <a:pt x="717" y="52"/>
                </a:lnTo>
                <a:lnTo>
                  <a:pt x="719" y="58"/>
                </a:lnTo>
                <a:lnTo>
                  <a:pt x="720" y="65"/>
                </a:lnTo>
                <a:lnTo>
                  <a:pt x="720" y="65"/>
                </a:lnTo>
                <a:lnTo>
                  <a:pt x="720" y="69"/>
                </a:lnTo>
                <a:lnTo>
                  <a:pt x="719" y="73"/>
                </a:lnTo>
                <a:lnTo>
                  <a:pt x="717" y="77"/>
                </a:lnTo>
                <a:lnTo>
                  <a:pt x="715" y="80"/>
                </a:lnTo>
                <a:lnTo>
                  <a:pt x="709" y="85"/>
                </a:lnTo>
                <a:lnTo>
                  <a:pt x="701" y="90"/>
                </a:lnTo>
                <a:lnTo>
                  <a:pt x="691" y="93"/>
                </a:lnTo>
                <a:lnTo>
                  <a:pt x="681" y="96"/>
                </a:lnTo>
                <a:lnTo>
                  <a:pt x="657" y="100"/>
                </a:lnTo>
                <a:lnTo>
                  <a:pt x="634" y="105"/>
                </a:lnTo>
                <a:lnTo>
                  <a:pt x="621" y="108"/>
                </a:lnTo>
                <a:lnTo>
                  <a:pt x="611" y="112"/>
                </a:lnTo>
                <a:lnTo>
                  <a:pt x="602" y="118"/>
                </a:lnTo>
                <a:lnTo>
                  <a:pt x="595" y="124"/>
                </a:lnTo>
                <a:lnTo>
                  <a:pt x="592" y="128"/>
                </a:lnTo>
                <a:lnTo>
                  <a:pt x="590" y="132"/>
                </a:lnTo>
                <a:lnTo>
                  <a:pt x="588" y="137"/>
                </a:lnTo>
                <a:lnTo>
                  <a:pt x="587" y="14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663319" y="1193214"/>
            <a:ext cx="1594982" cy="3888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sz="2000" b="1" cap="all" dirty="0">
                <a:solidFill>
                  <a:schemeClr val="bg1"/>
                </a:solidFill>
              </a:rPr>
              <a:t>Отделы:</a:t>
            </a:r>
            <a:endParaRPr lang="en-US" sz="2000" b="1" cap="all" dirty="0">
              <a:solidFill>
                <a:schemeClr val="bg1"/>
              </a:solidFill>
            </a:endParaRPr>
          </a:p>
          <a:p>
            <a:pPr indent="177800">
              <a:spcBef>
                <a:spcPts val="0"/>
              </a:spcBef>
              <a:buFont typeface="Arial" pitchFamily="34" charset="0"/>
              <a:buChar char="•"/>
            </a:pP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19053" y="163518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7800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Маркетинг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  <a:p>
            <a:pPr indent="177800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Развитие клиентов</a:t>
            </a:r>
            <a:endParaRPr lang="en-US" sz="1600" dirty="0">
              <a:solidFill>
                <a:schemeClr val="tx2"/>
              </a:solidFill>
            </a:endParaRPr>
          </a:p>
          <a:p>
            <a:pPr indent="177800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Каналы поставок</a:t>
            </a:r>
            <a:endParaRPr lang="en-US" sz="1600" dirty="0">
              <a:solidFill>
                <a:schemeClr val="tx2"/>
              </a:solidFill>
            </a:endParaRPr>
          </a:p>
          <a:p>
            <a:pPr indent="177800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Исследования и разработки</a:t>
            </a:r>
            <a:endParaRPr lang="en-US" sz="1600" dirty="0">
              <a:solidFill>
                <a:schemeClr val="tx2"/>
              </a:solidFill>
            </a:endParaRPr>
          </a:p>
          <a:p>
            <a:pPr indent="177800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Финансы</a:t>
            </a:r>
            <a:endParaRPr lang="en-US" sz="1600" dirty="0">
              <a:solidFill>
                <a:schemeClr val="tx2"/>
              </a:solidFill>
            </a:endParaRPr>
          </a:p>
          <a:p>
            <a:pPr indent="177800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Работа с персоналом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7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p.vk.me/c630325/v630325705/4d6eb/w_ChSQjJ9L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1" b="21351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5" b="6715"/>
          <a:stretch>
            <a:fillRect/>
          </a:stretch>
        </p:blipFill>
        <p:spPr>
          <a:xfrm>
            <a:off x="5662873" y="39925"/>
            <a:ext cx="6529127" cy="4046220"/>
          </a:xfrm>
        </p:spPr>
      </p:pic>
      <p:sp>
        <p:nvSpPr>
          <p:cNvPr id="21" name="Rectangle 20"/>
          <p:cNvSpPr/>
          <p:nvPr/>
        </p:nvSpPr>
        <p:spPr>
          <a:xfrm>
            <a:off x="0" y="2027443"/>
            <a:ext cx="534600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C1053"/>
                </a:solidFill>
                <a:latin typeface="+mj-lt"/>
              </a:rPr>
              <a:t>4-й </a:t>
            </a:r>
            <a:r>
              <a:rPr lang="ru-RU" dirty="0">
                <a:solidFill>
                  <a:srgbClr val="3C1053"/>
                </a:solidFill>
                <a:latin typeface="+mj-lt"/>
              </a:rPr>
              <a:t>Международный конкурс по решению бизнес-кейсов Unilever </a:t>
            </a:r>
            <a:r>
              <a:rPr lang="ru-RU" dirty="0" err="1">
                <a:solidFill>
                  <a:srgbClr val="3C1053"/>
                </a:solidFill>
                <a:latin typeface="+mj-lt"/>
              </a:rPr>
              <a:t>Future</a:t>
            </a:r>
            <a:r>
              <a:rPr lang="ru-RU" dirty="0">
                <a:solidFill>
                  <a:srgbClr val="3C1053"/>
                </a:solidFill>
                <a:latin typeface="+mj-lt"/>
              </a:rPr>
              <a:t> </a:t>
            </a:r>
            <a:r>
              <a:rPr lang="ru-RU" dirty="0" err="1">
                <a:solidFill>
                  <a:srgbClr val="3C1053"/>
                </a:solidFill>
                <a:latin typeface="+mj-lt"/>
              </a:rPr>
              <a:t>Leaders</a:t>
            </a:r>
            <a:r>
              <a:rPr lang="ru-RU" dirty="0">
                <a:solidFill>
                  <a:srgbClr val="3C1053"/>
                </a:solidFill>
                <a:latin typeface="+mj-lt"/>
              </a:rPr>
              <a:t>' </a:t>
            </a:r>
            <a:r>
              <a:rPr lang="ru-RU" dirty="0" err="1">
                <a:solidFill>
                  <a:srgbClr val="3C1053"/>
                </a:solidFill>
                <a:latin typeface="+mj-lt"/>
              </a:rPr>
              <a:t>League</a:t>
            </a:r>
            <a:r>
              <a:rPr lang="ru-RU" dirty="0">
                <a:solidFill>
                  <a:srgbClr val="3C1053"/>
                </a:solidFill>
                <a:latin typeface="+mj-lt"/>
              </a:rPr>
              <a:t>. Участвуют более 20 стран мира. В апреле 2017-го победители локальных раундов встретятся в финале чемпионата, который пройдет в Лондоне.</a:t>
            </a:r>
            <a:br>
              <a:rPr lang="ru-RU" dirty="0">
                <a:solidFill>
                  <a:srgbClr val="3C1053"/>
                </a:solidFill>
                <a:latin typeface="+mj-lt"/>
              </a:rPr>
            </a:br>
            <a:r>
              <a:rPr lang="ru-RU" dirty="0">
                <a:solidFill>
                  <a:srgbClr val="3C1053"/>
                </a:solidFill>
                <a:latin typeface="+mj-lt"/>
              </a:rPr>
              <a:t/>
            </a:r>
            <a:br>
              <a:rPr lang="ru-RU" dirty="0">
                <a:solidFill>
                  <a:srgbClr val="3C1053"/>
                </a:solidFill>
                <a:latin typeface="+mj-lt"/>
              </a:rPr>
            </a:br>
            <a:r>
              <a:rPr lang="ru-RU" dirty="0">
                <a:solidFill>
                  <a:srgbClr val="3C1053"/>
                </a:solidFill>
                <a:latin typeface="+mj-lt"/>
              </a:rPr>
              <a:t>• до 16 октября — </a:t>
            </a:r>
            <a:r>
              <a:rPr lang="ru-RU" dirty="0" smtClean="0">
                <a:solidFill>
                  <a:srgbClr val="3C1053"/>
                </a:solidFill>
                <a:latin typeface="+mj-lt"/>
              </a:rPr>
              <a:t>регистрация;</a:t>
            </a:r>
            <a:r>
              <a:rPr lang="ru-RU" dirty="0">
                <a:solidFill>
                  <a:srgbClr val="3C1053"/>
                </a:solidFill>
                <a:latin typeface="+mj-lt"/>
              </a:rPr>
              <a:t> </a:t>
            </a:r>
            <a:endParaRPr lang="en-US" dirty="0" smtClean="0">
              <a:solidFill>
                <a:srgbClr val="3C1053"/>
              </a:solidFill>
              <a:latin typeface="+mj-lt"/>
            </a:endParaRPr>
          </a:p>
          <a:p>
            <a:r>
              <a:rPr lang="ru-RU" dirty="0">
                <a:solidFill>
                  <a:srgbClr val="3C1053"/>
                </a:solidFill>
              </a:rPr>
              <a:t>• 25 октября — решение кейса отборочного тура; </a:t>
            </a:r>
            <a:r>
              <a:rPr lang="ru-RU" dirty="0">
                <a:solidFill>
                  <a:srgbClr val="3C1053"/>
                </a:solidFill>
              </a:rPr>
              <a:t/>
            </a:r>
            <a:br>
              <a:rPr lang="ru-RU" dirty="0">
                <a:solidFill>
                  <a:srgbClr val="3C1053"/>
                </a:solidFill>
              </a:rPr>
            </a:br>
            <a:r>
              <a:rPr lang="ru-RU" dirty="0">
                <a:solidFill>
                  <a:srgbClr val="3C1053"/>
                </a:solidFill>
              </a:rPr>
              <a:t>• 17 ноября — региональные полуфиналы; </a:t>
            </a:r>
            <a:r>
              <a:rPr lang="ru-RU" dirty="0">
                <a:solidFill>
                  <a:srgbClr val="3C1053"/>
                </a:solidFill>
              </a:rPr>
              <a:t/>
            </a:r>
            <a:br>
              <a:rPr lang="ru-RU" dirty="0">
                <a:solidFill>
                  <a:srgbClr val="3C1053"/>
                </a:solidFill>
              </a:rPr>
            </a:br>
            <a:r>
              <a:rPr lang="ru-RU" dirty="0">
                <a:solidFill>
                  <a:srgbClr val="3C1053"/>
                </a:solidFill>
              </a:rPr>
              <a:t>• 12 декабря </a:t>
            </a:r>
            <a:r>
              <a:rPr lang="ru-RU" dirty="0" smtClean="0">
                <a:solidFill>
                  <a:srgbClr val="3C1053"/>
                </a:solidFill>
              </a:rPr>
              <a:t>— </a:t>
            </a:r>
            <a:r>
              <a:rPr lang="ru-RU" dirty="0">
                <a:solidFill>
                  <a:srgbClr val="3C1053"/>
                </a:solidFill>
              </a:rPr>
              <a:t>финал в Москве; </a:t>
            </a:r>
            <a:r>
              <a:rPr lang="ru-RU" dirty="0">
                <a:solidFill>
                  <a:srgbClr val="3C1053"/>
                </a:solidFill>
              </a:rPr>
              <a:t/>
            </a:r>
            <a:br>
              <a:rPr lang="ru-RU" dirty="0">
                <a:solidFill>
                  <a:srgbClr val="3C1053"/>
                </a:solidFill>
              </a:rPr>
            </a:br>
            <a:r>
              <a:rPr lang="ru-RU" dirty="0">
                <a:solidFill>
                  <a:srgbClr val="3C1053"/>
                </a:solidFill>
              </a:rPr>
              <a:t>• 2017 год — международный финал </a:t>
            </a:r>
            <a:endParaRPr lang="en-US" dirty="0" smtClean="0">
              <a:solidFill>
                <a:srgbClr val="3C1053"/>
              </a:solidFill>
            </a:endParaRPr>
          </a:p>
          <a:p>
            <a:r>
              <a:rPr lang="ru-RU" dirty="0" smtClean="0">
                <a:solidFill>
                  <a:srgbClr val="3C1053"/>
                </a:solidFill>
              </a:rPr>
              <a:t>в </a:t>
            </a:r>
            <a:r>
              <a:rPr lang="ru-RU" dirty="0">
                <a:solidFill>
                  <a:srgbClr val="3C1053"/>
                </a:solidFill>
              </a:rPr>
              <a:t>Лондоне.</a:t>
            </a:r>
            <a:r>
              <a:rPr lang="ru-RU" dirty="0">
                <a:solidFill>
                  <a:srgbClr val="3C1053"/>
                </a:solidFill>
                <a:latin typeface="+mj-lt"/>
              </a:rPr>
              <a:t/>
            </a:r>
            <a:br>
              <a:rPr lang="ru-RU" dirty="0">
                <a:solidFill>
                  <a:srgbClr val="3C1053"/>
                </a:solidFill>
                <a:latin typeface="+mj-lt"/>
              </a:rPr>
            </a:br>
            <a:r>
              <a:rPr lang="ru-RU" dirty="0">
                <a:solidFill>
                  <a:srgbClr val="3C1053"/>
                </a:solidFill>
                <a:latin typeface="+mj-lt"/>
              </a:rPr>
              <a:t/>
            </a:r>
            <a:br>
              <a:rPr lang="ru-RU" dirty="0">
                <a:solidFill>
                  <a:srgbClr val="3C1053"/>
                </a:solidFill>
                <a:latin typeface="+mj-lt"/>
              </a:rPr>
            </a:br>
            <a:endParaRPr lang="ru-RU" dirty="0">
              <a:solidFill>
                <a:srgbClr val="3C1053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705338"/>
            <a:ext cx="4229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3C1053"/>
                </a:solidFill>
                <a:latin typeface="+mj-lt"/>
              </a:rPr>
              <a:t>Регистрация по ссылке: </a:t>
            </a:r>
            <a:r>
              <a:rPr lang="en-GB" dirty="0">
                <a:solidFill>
                  <a:srgbClr val="3C1053"/>
                </a:solidFill>
                <a:latin typeface="+mj-lt"/>
                <a:hlinkClick r:id="rId4"/>
              </a:rPr>
              <a:t>ufll.unilever.ru</a:t>
            </a:r>
            <a:endParaRPr lang="ru-RU" dirty="0">
              <a:solidFill>
                <a:srgbClr val="3C1053"/>
              </a:solidFill>
              <a:latin typeface="+mj-lt"/>
            </a:endParaRPr>
          </a:p>
        </p:txBody>
      </p:sp>
      <p:pic>
        <p:nvPicPr>
          <p:cNvPr id="26" name="Picture 25" descr="New Picture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8895" y="-41084"/>
            <a:ext cx="3382015" cy="20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1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 r="19632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5" b="21335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5854752" y="296227"/>
            <a:ext cx="50494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E56DB1"/>
                </a:solidFill>
                <a:latin typeface="+mj-lt"/>
              </a:rPr>
              <a:t>Unilever – лучшие из лучших, </a:t>
            </a:r>
            <a:endParaRPr lang="en-US" sz="2800" dirty="0" smtClean="0">
              <a:solidFill>
                <a:srgbClr val="E56DB1"/>
              </a:solidFill>
              <a:latin typeface="+mj-lt"/>
            </a:endParaRPr>
          </a:p>
          <a:p>
            <a:pPr algn="ctr"/>
            <a:r>
              <a:rPr lang="ru-RU" sz="2800" dirty="0" smtClean="0">
                <a:solidFill>
                  <a:srgbClr val="E56DB1"/>
                </a:solidFill>
                <a:latin typeface="+mj-lt"/>
              </a:rPr>
              <a:t>все </a:t>
            </a:r>
            <a:r>
              <a:rPr lang="ru-RU" sz="2800" dirty="0">
                <a:solidFill>
                  <a:srgbClr val="E56DB1"/>
                </a:solidFill>
                <a:latin typeface="+mj-lt"/>
              </a:rPr>
              <a:t>у нас.</a:t>
            </a:r>
          </a:p>
        </p:txBody>
      </p:sp>
      <p:pic>
        <p:nvPicPr>
          <p:cNvPr id="3074" name="Picture 2" descr="Картинки по запросу значок v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159" y="2235158"/>
            <a:ext cx="497837" cy="49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332402" y="2255912"/>
            <a:ext cx="2583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vk.com/</a:t>
            </a:r>
            <a:r>
              <a:rPr lang="ru-RU" dirty="0" err="1" smtClean="0">
                <a:solidFill>
                  <a:schemeClr val="accent1"/>
                </a:solidFill>
              </a:rPr>
              <a:t>unilevercareers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32402" y="3001543"/>
            <a:ext cx="3801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facebook.com/</a:t>
            </a:r>
            <a:r>
              <a:rPr lang="ru-RU" dirty="0" err="1" smtClean="0">
                <a:solidFill>
                  <a:schemeClr val="accent1"/>
                </a:solidFill>
              </a:rPr>
              <a:t>ru.Unilevercareers</a:t>
            </a:r>
            <a:r>
              <a:rPr lang="ru-RU" dirty="0">
                <a:solidFill>
                  <a:schemeClr val="accent1"/>
                </a:solidFill>
              </a:rPr>
              <a:t>/</a:t>
            </a:r>
          </a:p>
        </p:txBody>
      </p:sp>
      <p:pic>
        <p:nvPicPr>
          <p:cNvPr id="3076" name="Picture 4" descr="Картинки по запросу значок f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160" y="2998292"/>
            <a:ext cx="497837" cy="49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1213296" y="-273540"/>
            <a:ext cx="651096" cy="129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274725" y="1357498"/>
            <a:ext cx="192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#</a:t>
            </a:r>
            <a:r>
              <a:rPr lang="en-US" dirty="0" err="1" smtClean="0">
                <a:solidFill>
                  <a:schemeClr val="accent1"/>
                </a:solidFill>
              </a:rPr>
              <a:t>unilevercareers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24358" y="1357498"/>
            <a:ext cx="179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#</a:t>
            </a:r>
            <a:r>
              <a:rPr lang="en-US" dirty="0" err="1" smtClean="0">
                <a:solidFill>
                  <a:schemeClr val="accent1"/>
                </a:solidFill>
              </a:rPr>
              <a:t>unileverrussia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0709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UNILEVER Blue">
      <a:dk1>
        <a:srgbClr val="858585"/>
      </a:dk1>
      <a:lt1>
        <a:srgbClr val="FFFFFF"/>
      </a:lt1>
      <a:dk2>
        <a:srgbClr val="1F497D"/>
      </a:dk2>
      <a:lt2>
        <a:srgbClr val="EEECE1"/>
      </a:lt2>
      <a:accent1>
        <a:srgbClr val="0E0E9A"/>
      </a:accent1>
      <a:accent2>
        <a:srgbClr val="0085CA"/>
      </a:accent2>
      <a:accent3>
        <a:srgbClr val="71C5E8"/>
      </a:accent3>
      <a:accent4>
        <a:srgbClr val="005EB8"/>
      </a:accent4>
      <a:accent5>
        <a:srgbClr val="00A9E0"/>
      </a:accent5>
      <a:accent6>
        <a:srgbClr val="0049B6"/>
      </a:accent6>
      <a:hlink>
        <a:srgbClr val="0000FF"/>
      </a:hlink>
      <a:folHlink>
        <a:srgbClr val="800080"/>
      </a:folHlink>
    </a:clrScheme>
    <a:fontScheme name="Unilever">
      <a:majorFont>
        <a:latin typeface="Unilever DIN Offc Pro"/>
        <a:ea typeface=""/>
        <a:cs typeface=""/>
      </a:majorFont>
      <a:minorFont>
        <a:latin typeface="Unilever DIN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PMS293">
      <a:srgbClr val="0E0E9A"/>
    </a:custClr>
    <a:custClr name="PMS Process Blue">
      <a:srgbClr val="0085CA"/>
    </a:custClr>
    <a:custClr name="PMS7693">
      <a:srgbClr val="004976"/>
    </a:custClr>
    <a:custClr name="PMS2995">
      <a:srgbClr val="00A9E0"/>
    </a:custClr>
    <a:custClr name="PMS300">
      <a:srgbClr val="005EB8"/>
    </a:custClr>
    <a:custClr name="PMS297">
      <a:srgbClr val="71C5E8"/>
    </a:custClr>
    <a:custClr name="PMS339 ">
      <a:srgbClr val="00B388"/>
    </a:custClr>
    <a:custClr name="PMS326">
      <a:srgbClr val="00B2A9"/>
    </a:custClr>
    <a:custClr name="PMS3288">
      <a:srgbClr val="008264"/>
    </a:custClr>
    <a:custClr name="PMS7467">
      <a:srgbClr val="00A3AD"/>
    </a:custClr>
    <a:custClr name="PMS328">
      <a:srgbClr val="007367"/>
    </a:custClr>
    <a:custClr name="PMS7737">
      <a:srgbClr val="6BA539"/>
    </a:custClr>
    <a:custClr name="PMS368">
      <a:srgbClr val="78BE20"/>
    </a:custClr>
    <a:custClr name="PMS7484">
      <a:srgbClr val="00573F"/>
    </a:custClr>
    <a:custClr name="PMS7741">
      <a:srgbClr val="44883E"/>
    </a:custClr>
    <a:custClr name="PMS376">
      <a:srgbClr val="84BD00"/>
    </a:custClr>
    <a:custClr name="PMS381">
      <a:srgbClr val="CEDC00"/>
    </a:custClr>
    <a:custClr name="PMS7765">
      <a:srgbClr val="BBB323"/>
    </a:custClr>
    <a:custClr name="PMS384">
      <a:srgbClr val="949300"/>
    </a:custClr>
    <a:custClr name="PMS583">
      <a:srgbClr val="B7BF10"/>
    </a:custClr>
    <a:custClr name="PMS396">
      <a:srgbClr val="E1E000"/>
    </a:custClr>
    <a:custClr name="PMS144">
      <a:srgbClr val="ED8B00"/>
    </a:custClr>
    <a:custClr name="PMS143">
      <a:srgbClr val="F1B434"/>
    </a:custClr>
    <a:custClr name="PMS123">
      <a:srgbClr val="FFC72C"/>
    </a:custClr>
    <a:custClr name="PMS152">
      <a:srgbClr val="E57200"/>
    </a:custClr>
    <a:custClr name="PMS109">
      <a:srgbClr val="FFD100"/>
    </a:custClr>
    <a:custClr name="PMS485">
      <a:srgbClr val="DA291C"/>
    </a:custClr>
    <a:custClr name="PMS193">
      <a:srgbClr val="BF0D3E"/>
    </a:custClr>
    <a:custClr name="PMS7578">
      <a:srgbClr val="DC6B2F"/>
    </a:custClr>
    <a:custClr name="PMS194">
      <a:srgbClr val="9B2743"/>
    </a:custClr>
    <a:custClr name="PMS185">
      <a:srgbClr val="E4002B"/>
    </a:custClr>
    <a:custClr name="PMS226">
      <a:srgbClr val="D0006F"/>
    </a:custClr>
    <a:custClr name="PMS218">
      <a:srgbClr val="E56DB1"/>
    </a:custClr>
    <a:custClr name="PMS225">
      <a:srgbClr val="DF1995"/>
    </a:custClr>
    <a:custClr name="PMS7650">
      <a:srgbClr val="722257"/>
    </a:custClr>
    <a:custClr name="PMS241">
      <a:srgbClr val="AF1685"/>
    </a:custClr>
    <a:custClr name="PMS7649">
      <a:srgbClr val="8A1B61"/>
    </a:custClr>
    <a:custClr name="PMS2582">
      <a:srgbClr val="AC4FC6"/>
    </a:custClr>
    <a:custClr name="PMS2627">
      <a:srgbClr val="3C1053"/>
    </a:custClr>
    <a:custClr name="PMS526">
      <a:srgbClr val="702F8A"/>
    </a:custClr>
    <a:custClr name="PMS7439">
      <a:srgbClr val="B288B9"/>
    </a:custClr>
  </a:custClr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roup xmlns="953f2c60-53a0-4358-b760-9f9093d1d036">PowerPoint Template</Group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103F93344BE44893D3331CC8200398" ma:contentTypeVersion="1" ma:contentTypeDescription="Create a new document." ma:contentTypeScope="" ma:versionID="24838c38863ba30863cde251d9f1578d">
  <xsd:schema xmlns:xsd="http://www.w3.org/2001/XMLSchema" xmlns:xs="http://www.w3.org/2001/XMLSchema" xmlns:p="http://schemas.microsoft.com/office/2006/metadata/properties" xmlns:ns2="953f2c60-53a0-4358-b760-9f9093d1d036" targetNamespace="http://schemas.microsoft.com/office/2006/metadata/properties" ma:root="true" ma:fieldsID="1d6f95663c7e4682b7ec4d143a900c35" ns2:_="">
    <xsd:import namespace="953f2c60-53a0-4358-b760-9f9093d1d036"/>
    <xsd:element name="properties">
      <xsd:complexType>
        <xsd:sequence>
          <xsd:element name="documentManagement">
            <xsd:complexType>
              <xsd:all>
                <xsd:element ref="ns2:Group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3f2c60-53a0-4358-b760-9f9093d1d036" elementFormDefault="qualified">
    <xsd:import namespace="http://schemas.microsoft.com/office/2006/documentManagement/types"/>
    <xsd:import namespace="http://schemas.microsoft.com/office/infopath/2007/PartnerControls"/>
    <xsd:element name="Group" ma:index="8" nillable="true" ma:displayName="Group" ma:format="Dropdown" ma:internalName="Group">
      <xsd:simpleType>
        <xsd:restriction base="dms:Choice">
          <xsd:enumeration value="CD Branding Guideline"/>
          <xsd:enumeration value="CD Logo"/>
          <xsd:enumeration value="Digital Signature"/>
          <xsd:enumeration value="eMail Template"/>
          <xsd:enumeration value="Poster Template"/>
          <xsd:enumeration value="PowerPoint Template"/>
          <xsd:enumeration value="Word Templat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2C5A6C-C561-4855-9340-9DCB87DBED0D}">
  <ds:schemaRefs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documentManagement/types"/>
    <ds:schemaRef ds:uri="953f2c60-53a0-4358-b760-9f9093d1d036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1E11B50-DF8E-464B-B1C4-EF65A288BE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3f2c60-53a0-4358-b760-9f9093d1d0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C5FC12-9C76-41BB-91B0-FF9611230D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662</Words>
  <Application>Microsoft Office PowerPoint</Application>
  <PresentationFormat>Widescreen</PresentationFormat>
  <Paragraphs>96</Paragraphs>
  <Slides>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ＭＳ Ｐゴシック</vt:lpstr>
      <vt:lpstr>Arial</vt:lpstr>
      <vt:lpstr>Calibri</vt:lpstr>
      <vt:lpstr>DIN Offc Pro</vt:lpstr>
      <vt:lpstr>Unilever DIN Offc Pro</vt:lpstr>
      <vt:lpstr>Unilever Illustrative Type</vt:lpstr>
      <vt:lpstr>Unilever Sans</vt:lpstr>
      <vt:lpstr>Wingdings</vt:lpstr>
      <vt:lpstr>2_Office Theme</vt:lpstr>
      <vt:lpstr>Photo Editor Photo</vt:lpstr>
      <vt:lpstr>PowerPoint Presentation</vt:lpstr>
      <vt:lpstr>UNILEVER –  ГЛОБАЛЬНАЯ  КОМПАНИЯ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 Powerpoint Template (wide)</dc:title>
  <dc:creator/>
  <cp:lastModifiedBy/>
  <cp:revision>1</cp:revision>
  <dcterms:created xsi:type="dcterms:W3CDTF">2012-11-08T10:55:04Z</dcterms:created>
  <dcterms:modified xsi:type="dcterms:W3CDTF">2016-09-18T21:58:28Z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0x0101005A103F93344BE44893D3331CC8200398</vt:lpwstr>
  </property>
</Properties>
</file>