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6" r:id="rId2"/>
    <p:sldId id="265" r:id="rId3"/>
    <p:sldId id="264" r:id="rId4"/>
    <p:sldId id="26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9A1078-1268-4A00-A8F7-84C739294A64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4B83D8-4490-48EA-98AD-803D6329AAC3}">
      <dgm:prSet phldrT="[Текст]" custT="1"/>
      <dgm:spPr/>
      <dgm:t>
        <a:bodyPr/>
        <a:lstStyle/>
        <a:p>
          <a:r>
            <a:rPr lang="ru-RU" sz="2000" dirty="0" smtClean="0"/>
            <a:t>1 из 2</a:t>
          </a:r>
          <a:endParaRPr lang="ru-RU" sz="2000" dirty="0"/>
        </a:p>
      </dgm:t>
    </dgm:pt>
    <dgm:pt modelId="{CD7E2BBA-2347-4D5A-8042-2B3B0C350189}" type="parTrans" cxnId="{AB426421-D153-4EBD-9BA6-58877418DFCF}">
      <dgm:prSet/>
      <dgm:spPr/>
      <dgm:t>
        <a:bodyPr/>
        <a:lstStyle/>
        <a:p>
          <a:endParaRPr lang="ru-RU"/>
        </a:p>
      </dgm:t>
    </dgm:pt>
    <dgm:pt modelId="{011518A3-0C8F-4E49-990E-79E873B67F8B}" type="sibTrans" cxnId="{AB426421-D153-4EBD-9BA6-58877418DFCF}">
      <dgm:prSet/>
      <dgm:spPr/>
      <dgm:t>
        <a:bodyPr/>
        <a:lstStyle/>
        <a:p>
          <a:endParaRPr lang="ru-RU"/>
        </a:p>
      </dgm:t>
    </dgm:pt>
    <dgm:pt modelId="{20CCEFB6-DACC-4EBD-A7EB-D4DC17630775}">
      <dgm:prSet phldrT="[Текст]" custT="1"/>
      <dgm:spPr/>
      <dgm:t>
        <a:bodyPr/>
        <a:lstStyle/>
        <a:p>
          <a:r>
            <a:rPr lang="ru-RU" sz="1400" dirty="0" smtClean="0"/>
            <a:t>Проблемы корпоративного права и правовой политики</a:t>
          </a:r>
          <a:endParaRPr lang="ru-RU" sz="1400" dirty="0"/>
        </a:p>
      </dgm:t>
    </dgm:pt>
    <dgm:pt modelId="{4279AAE1-B609-4551-9B7B-A1E18C987691}" type="parTrans" cxnId="{9DB29B82-CFA4-4110-BF51-940492DD6D20}">
      <dgm:prSet/>
      <dgm:spPr/>
      <dgm:t>
        <a:bodyPr/>
        <a:lstStyle/>
        <a:p>
          <a:endParaRPr lang="ru-RU"/>
        </a:p>
      </dgm:t>
    </dgm:pt>
    <dgm:pt modelId="{5805175E-E45D-4B99-A160-3BB24660CA2F}" type="sibTrans" cxnId="{9DB29B82-CFA4-4110-BF51-940492DD6D20}">
      <dgm:prSet/>
      <dgm:spPr/>
      <dgm:t>
        <a:bodyPr/>
        <a:lstStyle/>
        <a:p>
          <a:endParaRPr lang="ru-RU"/>
        </a:p>
      </dgm:t>
    </dgm:pt>
    <dgm:pt modelId="{5361DB2A-772B-40D3-B224-E982EEEF87A4}">
      <dgm:prSet phldrT="[Текст]" custT="1"/>
      <dgm:spPr/>
      <dgm:t>
        <a:bodyPr/>
        <a:lstStyle/>
        <a:p>
          <a:r>
            <a:rPr lang="ru-RU" sz="1400" dirty="0" smtClean="0"/>
            <a:t>Актуальные проблемы договорного права</a:t>
          </a:r>
          <a:endParaRPr lang="ru-RU" sz="1400" dirty="0"/>
        </a:p>
      </dgm:t>
    </dgm:pt>
    <dgm:pt modelId="{58C0ACD3-FC19-47EB-B0A2-A3FCAA861BB0}" type="parTrans" cxnId="{5708001A-FA1C-4D11-B930-7C35DDD176EB}">
      <dgm:prSet/>
      <dgm:spPr/>
      <dgm:t>
        <a:bodyPr/>
        <a:lstStyle/>
        <a:p>
          <a:endParaRPr lang="ru-RU"/>
        </a:p>
      </dgm:t>
    </dgm:pt>
    <dgm:pt modelId="{31C1CC64-0A16-4F03-9221-E72F2E011800}" type="sibTrans" cxnId="{5708001A-FA1C-4D11-B930-7C35DDD176EB}">
      <dgm:prSet/>
      <dgm:spPr/>
      <dgm:t>
        <a:bodyPr/>
        <a:lstStyle/>
        <a:p>
          <a:endParaRPr lang="ru-RU"/>
        </a:p>
      </dgm:t>
    </dgm:pt>
    <dgm:pt modelId="{C49CB6B8-0472-4C97-98EB-1B8E51FB4520}">
      <dgm:prSet phldrT="[Текст]" custT="1"/>
      <dgm:spPr/>
      <dgm:t>
        <a:bodyPr/>
        <a:lstStyle/>
        <a:p>
          <a:r>
            <a:rPr lang="ru-RU" sz="2000" dirty="0" smtClean="0"/>
            <a:t>2 из 7</a:t>
          </a:r>
          <a:endParaRPr lang="ru-RU" sz="2000" dirty="0"/>
        </a:p>
      </dgm:t>
    </dgm:pt>
    <dgm:pt modelId="{661AA0EE-9E96-4A9E-AA5D-F9813BEC11B1}" type="parTrans" cxnId="{8DA50139-724C-4390-9A19-FC8605F73F45}">
      <dgm:prSet/>
      <dgm:spPr/>
      <dgm:t>
        <a:bodyPr/>
        <a:lstStyle/>
        <a:p>
          <a:endParaRPr lang="ru-RU"/>
        </a:p>
      </dgm:t>
    </dgm:pt>
    <dgm:pt modelId="{8089BE25-22ED-4529-9CF5-5F687DC4F4B1}" type="sibTrans" cxnId="{8DA50139-724C-4390-9A19-FC8605F73F45}">
      <dgm:prSet/>
      <dgm:spPr/>
      <dgm:t>
        <a:bodyPr/>
        <a:lstStyle/>
        <a:p>
          <a:endParaRPr lang="ru-RU"/>
        </a:p>
      </dgm:t>
    </dgm:pt>
    <dgm:pt modelId="{6D07B260-BB58-43BE-A8F2-8F5A151FB6A5}">
      <dgm:prSet phldrT="[Текст]" custT="1"/>
      <dgm:spPr/>
      <dgm:t>
        <a:bodyPr/>
        <a:lstStyle/>
        <a:p>
          <a:r>
            <a:rPr lang="ru-RU" sz="1400" dirty="0" smtClean="0"/>
            <a:t>Информационное право</a:t>
          </a:r>
          <a:endParaRPr lang="ru-RU" sz="1400" dirty="0"/>
        </a:p>
      </dgm:t>
    </dgm:pt>
    <dgm:pt modelId="{D9B03507-E2D7-47C8-B0EA-CC4BAD3324AA}" type="parTrans" cxnId="{755E0F40-F6CB-4D45-95E3-06FDA087C3DE}">
      <dgm:prSet/>
      <dgm:spPr/>
      <dgm:t>
        <a:bodyPr/>
        <a:lstStyle/>
        <a:p>
          <a:endParaRPr lang="ru-RU"/>
        </a:p>
      </dgm:t>
    </dgm:pt>
    <dgm:pt modelId="{FC317E09-7168-4095-8D2B-2E3F588CE6C2}" type="sibTrans" cxnId="{755E0F40-F6CB-4D45-95E3-06FDA087C3DE}">
      <dgm:prSet/>
      <dgm:spPr/>
      <dgm:t>
        <a:bodyPr/>
        <a:lstStyle/>
        <a:p>
          <a:endParaRPr lang="ru-RU"/>
        </a:p>
      </dgm:t>
    </dgm:pt>
    <dgm:pt modelId="{D9B2455A-39DD-4072-B14B-27B8C5911865}">
      <dgm:prSet phldrT="[Текст]" custT="1"/>
      <dgm:spPr/>
      <dgm:t>
        <a:bodyPr/>
        <a:lstStyle/>
        <a:p>
          <a:r>
            <a:rPr lang="ru-RU" sz="1400" dirty="0" smtClean="0"/>
            <a:t>Транснациональный труд в современном мире</a:t>
          </a:r>
          <a:endParaRPr lang="ru-RU" sz="1400" dirty="0"/>
        </a:p>
      </dgm:t>
    </dgm:pt>
    <dgm:pt modelId="{C4B9B3E3-07B8-4AAA-8740-E8852E480677}" type="parTrans" cxnId="{9FE0D616-0C09-4BB0-80AC-1C65B0A2B613}">
      <dgm:prSet/>
      <dgm:spPr/>
      <dgm:t>
        <a:bodyPr/>
        <a:lstStyle/>
        <a:p>
          <a:endParaRPr lang="ru-RU"/>
        </a:p>
      </dgm:t>
    </dgm:pt>
    <dgm:pt modelId="{FEE437F0-A55E-46E4-B11F-CA8E416841B1}" type="sibTrans" cxnId="{9FE0D616-0C09-4BB0-80AC-1C65B0A2B613}">
      <dgm:prSet/>
      <dgm:spPr/>
      <dgm:t>
        <a:bodyPr/>
        <a:lstStyle/>
        <a:p>
          <a:endParaRPr lang="ru-RU"/>
        </a:p>
      </dgm:t>
    </dgm:pt>
    <dgm:pt modelId="{4BE20A30-BAC1-4612-B62F-9CE5BCC57BCE}">
      <dgm:prSet phldrT="[Текст]" custT="1"/>
      <dgm:spPr/>
      <dgm:t>
        <a:bodyPr/>
        <a:lstStyle/>
        <a:p>
          <a:r>
            <a:rPr lang="ru-RU" sz="2000" dirty="0" smtClean="0"/>
            <a:t>1 из 2</a:t>
          </a:r>
          <a:endParaRPr lang="ru-RU" sz="2000" dirty="0"/>
        </a:p>
      </dgm:t>
    </dgm:pt>
    <dgm:pt modelId="{7091C810-D41F-4983-A312-6B42FBC816BF}" type="parTrans" cxnId="{7D21C377-D7F2-4C01-A291-19A0DAFC5C13}">
      <dgm:prSet/>
      <dgm:spPr/>
      <dgm:t>
        <a:bodyPr/>
        <a:lstStyle/>
        <a:p>
          <a:endParaRPr lang="ru-RU"/>
        </a:p>
      </dgm:t>
    </dgm:pt>
    <dgm:pt modelId="{EC5506CA-9291-4C24-B1B5-D826782AA4C0}" type="sibTrans" cxnId="{7D21C377-D7F2-4C01-A291-19A0DAFC5C13}">
      <dgm:prSet/>
      <dgm:spPr/>
      <dgm:t>
        <a:bodyPr/>
        <a:lstStyle/>
        <a:p>
          <a:endParaRPr lang="ru-RU"/>
        </a:p>
      </dgm:t>
    </dgm:pt>
    <dgm:pt modelId="{6B009733-344D-4BF2-B4CB-9DCD37B9DD5B}">
      <dgm:prSet phldrT="[Текст]" custT="1"/>
      <dgm:spPr/>
      <dgm:t>
        <a:bodyPr/>
        <a:lstStyle/>
        <a:p>
          <a:r>
            <a:rPr lang="ru-RU" sz="1400" dirty="0" smtClean="0"/>
            <a:t>Банкротство хозяйствующих субъектов</a:t>
          </a:r>
          <a:endParaRPr lang="ru-RU" sz="1400" dirty="0"/>
        </a:p>
      </dgm:t>
    </dgm:pt>
    <dgm:pt modelId="{5E1D53C0-4F15-45BB-81F8-5276881BE8C5}" type="parTrans" cxnId="{A5254F0B-0E87-4BA5-A987-E01F1608C2F7}">
      <dgm:prSet/>
      <dgm:spPr/>
      <dgm:t>
        <a:bodyPr/>
        <a:lstStyle/>
        <a:p>
          <a:endParaRPr lang="ru-RU"/>
        </a:p>
      </dgm:t>
    </dgm:pt>
    <dgm:pt modelId="{629FEB57-0315-42E2-9202-4BE7158A5060}" type="sibTrans" cxnId="{A5254F0B-0E87-4BA5-A987-E01F1608C2F7}">
      <dgm:prSet/>
      <dgm:spPr/>
      <dgm:t>
        <a:bodyPr/>
        <a:lstStyle/>
        <a:p>
          <a:endParaRPr lang="ru-RU"/>
        </a:p>
      </dgm:t>
    </dgm:pt>
    <dgm:pt modelId="{B3F3CF63-15B4-4B1C-B672-FF2E6AD3C720}">
      <dgm:prSet phldrT="[Текст]" custT="1"/>
      <dgm:spPr/>
      <dgm:t>
        <a:bodyPr/>
        <a:lstStyle/>
        <a:p>
          <a:r>
            <a:rPr lang="ru-RU" sz="2000" b="0" u="none" dirty="0" smtClean="0"/>
            <a:t>4 из 6</a:t>
          </a:r>
          <a:endParaRPr lang="ru-RU" sz="2000" b="0" u="none" dirty="0"/>
        </a:p>
      </dgm:t>
    </dgm:pt>
    <dgm:pt modelId="{86397ACC-6D9B-4239-AB51-23191B57E965}" type="parTrans" cxnId="{A12F8E38-293D-47CB-B77E-89F4946E4873}">
      <dgm:prSet/>
      <dgm:spPr/>
      <dgm:t>
        <a:bodyPr/>
        <a:lstStyle/>
        <a:p>
          <a:endParaRPr lang="ru-RU"/>
        </a:p>
      </dgm:t>
    </dgm:pt>
    <dgm:pt modelId="{31753337-A220-46A3-A39E-8AFE6A77273D}" type="sibTrans" cxnId="{A12F8E38-293D-47CB-B77E-89F4946E4873}">
      <dgm:prSet/>
      <dgm:spPr/>
      <dgm:t>
        <a:bodyPr/>
        <a:lstStyle/>
        <a:p>
          <a:endParaRPr lang="ru-RU"/>
        </a:p>
      </dgm:t>
    </dgm:pt>
    <dgm:pt modelId="{6B3B3734-ADED-4D24-8E0D-D50C4BEB5F5B}">
      <dgm:prSet phldrT="[Текст]" custT="1"/>
      <dgm:spPr/>
      <dgm:t>
        <a:bodyPr/>
        <a:lstStyle/>
        <a:p>
          <a:r>
            <a:rPr lang="ru-RU" sz="1400" dirty="0" smtClean="0"/>
            <a:t>Структурирование международных сделок</a:t>
          </a:r>
          <a:endParaRPr lang="ru-RU" sz="1400" dirty="0"/>
        </a:p>
      </dgm:t>
    </dgm:pt>
    <dgm:pt modelId="{4270010A-C21E-439C-A1F1-7D198D36891C}" type="parTrans" cxnId="{41079C5F-2472-43C4-A43C-857CAD16D733}">
      <dgm:prSet/>
      <dgm:spPr/>
      <dgm:t>
        <a:bodyPr/>
        <a:lstStyle/>
        <a:p>
          <a:endParaRPr lang="ru-RU"/>
        </a:p>
      </dgm:t>
    </dgm:pt>
    <dgm:pt modelId="{876BC4A9-3E6C-4C59-8CAE-E2447D8C0A36}" type="sibTrans" cxnId="{41079C5F-2472-43C4-A43C-857CAD16D733}">
      <dgm:prSet/>
      <dgm:spPr/>
      <dgm:t>
        <a:bodyPr/>
        <a:lstStyle/>
        <a:p>
          <a:endParaRPr lang="ru-RU"/>
        </a:p>
      </dgm:t>
    </dgm:pt>
    <dgm:pt modelId="{C8528AA4-4A01-4311-9CE4-E27F5A7337E9}">
      <dgm:prSet phldrT="[Текст]" custT="1"/>
      <dgm:spPr/>
      <dgm:t>
        <a:bodyPr/>
        <a:lstStyle/>
        <a:p>
          <a:r>
            <a:rPr lang="ru-RU" sz="1400" smtClean="0"/>
            <a:t>Налоговое право</a:t>
          </a:r>
          <a:endParaRPr lang="ru-RU" sz="1400" dirty="0"/>
        </a:p>
      </dgm:t>
    </dgm:pt>
    <dgm:pt modelId="{170E012E-200F-4493-BC51-60B591EF9FC5}" type="parTrans" cxnId="{89211740-B415-4AAC-AC02-797F65B6FBDA}">
      <dgm:prSet/>
      <dgm:spPr/>
      <dgm:t>
        <a:bodyPr/>
        <a:lstStyle/>
        <a:p>
          <a:endParaRPr lang="ru-RU"/>
        </a:p>
      </dgm:t>
    </dgm:pt>
    <dgm:pt modelId="{504DC1C7-A86C-42EF-9C5E-47E0B887AB85}" type="sibTrans" cxnId="{89211740-B415-4AAC-AC02-797F65B6FBDA}">
      <dgm:prSet/>
      <dgm:spPr/>
      <dgm:t>
        <a:bodyPr/>
        <a:lstStyle/>
        <a:p>
          <a:endParaRPr lang="ru-RU"/>
        </a:p>
      </dgm:t>
    </dgm:pt>
    <dgm:pt modelId="{FE4D4A8D-CE8D-4C5C-97D1-C4CE715DFFBF}">
      <dgm:prSet phldrT="[Текст]" custT="1"/>
      <dgm:spPr/>
      <dgm:t>
        <a:bodyPr/>
        <a:lstStyle/>
        <a:p>
          <a:r>
            <a:rPr lang="ru-RU" sz="1400" smtClean="0"/>
            <a:t>Банковское право</a:t>
          </a:r>
          <a:endParaRPr lang="ru-RU" sz="1400" dirty="0"/>
        </a:p>
      </dgm:t>
    </dgm:pt>
    <dgm:pt modelId="{5E3E4773-8806-405A-94D3-20BB9A28514C}" type="parTrans" cxnId="{42D35F41-49CF-449F-B4EC-DC51A41C9813}">
      <dgm:prSet/>
      <dgm:spPr/>
      <dgm:t>
        <a:bodyPr/>
        <a:lstStyle/>
        <a:p>
          <a:endParaRPr lang="ru-RU"/>
        </a:p>
      </dgm:t>
    </dgm:pt>
    <dgm:pt modelId="{219CF41C-31BD-4845-891C-508289AAF203}" type="sibTrans" cxnId="{42D35F41-49CF-449F-B4EC-DC51A41C9813}">
      <dgm:prSet/>
      <dgm:spPr/>
      <dgm:t>
        <a:bodyPr/>
        <a:lstStyle/>
        <a:p>
          <a:endParaRPr lang="ru-RU"/>
        </a:p>
      </dgm:t>
    </dgm:pt>
    <dgm:pt modelId="{35EED83C-2210-41C4-8BBE-B6D456B8BD35}">
      <dgm:prSet phldrT="[Текст]" custT="1"/>
      <dgm:spPr/>
      <dgm:t>
        <a:bodyPr/>
        <a:lstStyle/>
        <a:p>
          <a:r>
            <a:rPr lang="ru-RU" sz="1400" dirty="0" smtClean="0"/>
            <a:t>Гендерное равенство и право(на английском языке)</a:t>
          </a:r>
          <a:endParaRPr lang="ru-RU" sz="1400" dirty="0"/>
        </a:p>
      </dgm:t>
    </dgm:pt>
    <dgm:pt modelId="{3B8DB0E6-8C4E-45C1-84EE-842D64AE08B4}" type="parTrans" cxnId="{F79288D6-73AD-4459-9CEB-B9B7882BB1DF}">
      <dgm:prSet/>
      <dgm:spPr/>
      <dgm:t>
        <a:bodyPr/>
        <a:lstStyle/>
        <a:p>
          <a:endParaRPr lang="ru-RU"/>
        </a:p>
      </dgm:t>
    </dgm:pt>
    <dgm:pt modelId="{488DF1B5-96FF-429F-91FC-5C43F0EF3AA0}" type="sibTrans" cxnId="{F79288D6-73AD-4459-9CEB-B9B7882BB1DF}">
      <dgm:prSet/>
      <dgm:spPr/>
      <dgm:t>
        <a:bodyPr/>
        <a:lstStyle/>
        <a:p>
          <a:endParaRPr lang="ru-RU"/>
        </a:p>
      </dgm:t>
    </dgm:pt>
    <dgm:pt modelId="{488C77A8-C611-4D87-95CD-831A2E2B082E}">
      <dgm:prSet phldrT="[Текст]" custT="1"/>
      <dgm:spPr/>
      <dgm:t>
        <a:bodyPr/>
        <a:lstStyle/>
        <a:p>
          <a:r>
            <a:rPr lang="ru-RU" sz="1400" dirty="0" smtClean="0"/>
            <a:t>Международное уголовное право(на английском языке)</a:t>
          </a:r>
          <a:endParaRPr lang="ru-RU" sz="1400" dirty="0"/>
        </a:p>
      </dgm:t>
    </dgm:pt>
    <dgm:pt modelId="{BA260D35-2AD1-4B95-B5C6-02662BE84DDF}" type="parTrans" cxnId="{31A048EB-9C58-449C-8B0C-6EC6C100A9E3}">
      <dgm:prSet/>
      <dgm:spPr/>
      <dgm:t>
        <a:bodyPr/>
        <a:lstStyle/>
        <a:p>
          <a:endParaRPr lang="ru-RU"/>
        </a:p>
      </dgm:t>
    </dgm:pt>
    <dgm:pt modelId="{360C2638-D67E-4EA3-B851-E8C540A2E237}" type="sibTrans" cxnId="{31A048EB-9C58-449C-8B0C-6EC6C100A9E3}">
      <dgm:prSet/>
      <dgm:spPr/>
      <dgm:t>
        <a:bodyPr/>
        <a:lstStyle/>
        <a:p>
          <a:endParaRPr lang="ru-RU"/>
        </a:p>
      </dgm:t>
    </dgm:pt>
    <dgm:pt modelId="{7EAFE4E3-C446-43AE-8E27-BE052AA7AA97}">
      <dgm:prSet phldrT="[Текст]" custT="1"/>
      <dgm:spPr/>
      <dgm:t>
        <a:bodyPr/>
        <a:lstStyle/>
        <a:p>
          <a:r>
            <a:rPr lang="ru-RU" sz="1400" smtClean="0"/>
            <a:t>Криминалистика</a:t>
          </a:r>
          <a:endParaRPr lang="ru-RU" sz="1400" dirty="0"/>
        </a:p>
      </dgm:t>
    </dgm:pt>
    <dgm:pt modelId="{BE7C46B3-11AE-4D39-BC2D-82DE3216880B}" type="parTrans" cxnId="{4A658237-F48A-4438-82C7-FC7305A9EB8F}">
      <dgm:prSet/>
      <dgm:spPr/>
      <dgm:t>
        <a:bodyPr/>
        <a:lstStyle/>
        <a:p>
          <a:endParaRPr lang="ru-RU"/>
        </a:p>
      </dgm:t>
    </dgm:pt>
    <dgm:pt modelId="{E3CAC023-BD89-4868-93BE-2983B8156586}" type="sibTrans" cxnId="{4A658237-F48A-4438-82C7-FC7305A9EB8F}">
      <dgm:prSet/>
      <dgm:spPr/>
      <dgm:t>
        <a:bodyPr/>
        <a:lstStyle/>
        <a:p>
          <a:endParaRPr lang="ru-RU"/>
        </a:p>
      </dgm:t>
    </dgm:pt>
    <dgm:pt modelId="{5ABEDE70-C9E2-456D-8402-AB7A2AD16156}">
      <dgm:prSet phldrT="[Текст]" custT="1"/>
      <dgm:spPr/>
      <dgm:t>
        <a:bodyPr/>
        <a:lstStyle/>
        <a:p>
          <a:r>
            <a:rPr lang="ru-RU" sz="1400" dirty="0" smtClean="0"/>
            <a:t>Земельное право</a:t>
          </a:r>
          <a:endParaRPr lang="ru-RU" sz="1400" dirty="0"/>
        </a:p>
      </dgm:t>
    </dgm:pt>
    <dgm:pt modelId="{7560B83E-EA45-4136-A566-1121EE9EF3BD}" type="parTrans" cxnId="{7E792010-E376-4A4B-89AC-3895C525E6F9}">
      <dgm:prSet/>
      <dgm:spPr/>
      <dgm:t>
        <a:bodyPr/>
        <a:lstStyle/>
        <a:p>
          <a:endParaRPr lang="ru-RU"/>
        </a:p>
      </dgm:t>
    </dgm:pt>
    <dgm:pt modelId="{01F26F13-1702-443B-B302-CD48A619306E}" type="sibTrans" cxnId="{7E792010-E376-4A4B-89AC-3895C525E6F9}">
      <dgm:prSet/>
      <dgm:spPr/>
      <dgm:t>
        <a:bodyPr/>
        <a:lstStyle/>
        <a:p>
          <a:endParaRPr lang="ru-RU"/>
        </a:p>
      </dgm:t>
    </dgm:pt>
    <dgm:pt modelId="{8363ACCD-BFE0-4185-8D55-83E17187FA0A}">
      <dgm:prSet phldrT="[Текст]" custT="1"/>
      <dgm:spPr/>
      <dgm:t>
        <a:bodyPr/>
        <a:lstStyle/>
        <a:p>
          <a:r>
            <a:rPr lang="ru-RU" sz="1400" dirty="0" smtClean="0"/>
            <a:t>Конкурентное право</a:t>
          </a:r>
          <a:endParaRPr lang="ru-RU" sz="1400" dirty="0"/>
        </a:p>
      </dgm:t>
    </dgm:pt>
    <dgm:pt modelId="{FAF091F5-618B-422E-9828-04A56BFB7F16}" type="parTrans" cxnId="{43584D26-90A1-42E8-97DA-EF7C556E84CA}">
      <dgm:prSet/>
      <dgm:spPr/>
      <dgm:t>
        <a:bodyPr/>
        <a:lstStyle/>
        <a:p>
          <a:endParaRPr lang="ru-RU"/>
        </a:p>
      </dgm:t>
    </dgm:pt>
    <dgm:pt modelId="{526EABC4-DB19-4A52-82EE-5D726F8C4E18}" type="sibTrans" cxnId="{43584D26-90A1-42E8-97DA-EF7C556E84CA}">
      <dgm:prSet/>
      <dgm:spPr/>
      <dgm:t>
        <a:bodyPr/>
        <a:lstStyle/>
        <a:p>
          <a:endParaRPr lang="ru-RU"/>
        </a:p>
      </dgm:t>
    </dgm:pt>
    <dgm:pt modelId="{2CCC9D2A-28D7-40E1-938E-AAD6BC8CE6E5}">
      <dgm:prSet phldrT="[Текст]" custT="1"/>
      <dgm:spPr/>
      <dgm:t>
        <a:bodyPr/>
        <a:lstStyle/>
        <a:p>
          <a:r>
            <a:rPr lang="ru-RU" sz="1400" dirty="0" smtClean="0"/>
            <a:t>Правовое регулирование рынка ценных бумаг</a:t>
          </a:r>
          <a:endParaRPr lang="ru-RU" sz="1400" dirty="0"/>
        </a:p>
      </dgm:t>
    </dgm:pt>
    <dgm:pt modelId="{DFEF824F-A277-4028-BED4-FF17EB2696B6}" type="parTrans" cxnId="{C0F5A010-307D-4D84-BEED-7D264BE6EEA8}">
      <dgm:prSet/>
      <dgm:spPr/>
      <dgm:t>
        <a:bodyPr/>
        <a:lstStyle/>
        <a:p>
          <a:endParaRPr lang="ru-RU"/>
        </a:p>
      </dgm:t>
    </dgm:pt>
    <dgm:pt modelId="{C3B9B9A0-BBFE-4845-AD81-43D3C51A66CF}" type="sibTrans" cxnId="{C0F5A010-307D-4D84-BEED-7D264BE6EEA8}">
      <dgm:prSet/>
      <dgm:spPr/>
      <dgm:t>
        <a:bodyPr/>
        <a:lstStyle/>
        <a:p>
          <a:endParaRPr lang="ru-RU"/>
        </a:p>
      </dgm:t>
    </dgm:pt>
    <dgm:pt modelId="{E766BF33-FA0E-4579-B911-ACE30F4C16D1}">
      <dgm:prSet phldrT="[Текст]" custT="1"/>
      <dgm:spPr/>
      <dgm:t>
        <a:bodyPr/>
        <a:lstStyle/>
        <a:p>
          <a:r>
            <a:rPr lang="ru-RU" sz="1400" dirty="0" smtClean="0"/>
            <a:t>Экономическое право Европейского Союза</a:t>
          </a:r>
          <a:endParaRPr lang="ru-RU" sz="1400" dirty="0"/>
        </a:p>
      </dgm:t>
    </dgm:pt>
    <dgm:pt modelId="{FB92C61B-515C-457F-A5B3-A802A57780E9}" type="parTrans" cxnId="{00145EFE-0F9F-4DAD-9131-84D6622600E7}">
      <dgm:prSet/>
      <dgm:spPr/>
      <dgm:t>
        <a:bodyPr/>
        <a:lstStyle/>
        <a:p>
          <a:endParaRPr lang="ru-RU"/>
        </a:p>
      </dgm:t>
    </dgm:pt>
    <dgm:pt modelId="{88577951-2317-4A26-91A2-A6DB7B166116}" type="sibTrans" cxnId="{00145EFE-0F9F-4DAD-9131-84D6622600E7}">
      <dgm:prSet/>
      <dgm:spPr/>
      <dgm:t>
        <a:bodyPr/>
        <a:lstStyle/>
        <a:p>
          <a:endParaRPr lang="ru-RU"/>
        </a:p>
      </dgm:t>
    </dgm:pt>
    <dgm:pt modelId="{C73B1DA3-2767-42DD-8C0B-42CC7C9E896C}">
      <dgm:prSet phldrT="[Текст]" custT="1"/>
      <dgm:spPr/>
      <dgm:t>
        <a:bodyPr/>
        <a:lstStyle/>
        <a:p>
          <a:r>
            <a:rPr lang="ru-RU" sz="1400" dirty="0" smtClean="0"/>
            <a:t>Английское контрактное право</a:t>
          </a:r>
          <a:endParaRPr lang="ru-RU" sz="1400" dirty="0"/>
        </a:p>
      </dgm:t>
    </dgm:pt>
    <dgm:pt modelId="{B6D377C7-1C34-4F06-AA74-6179F17370DB}" type="parTrans" cxnId="{7C6195A8-8329-403A-8B77-684EBF14E972}">
      <dgm:prSet/>
      <dgm:spPr/>
      <dgm:t>
        <a:bodyPr/>
        <a:lstStyle/>
        <a:p>
          <a:endParaRPr lang="ru-RU"/>
        </a:p>
      </dgm:t>
    </dgm:pt>
    <dgm:pt modelId="{2A6CA98F-871B-4CAF-966C-72D5C3814BEA}" type="sibTrans" cxnId="{7C6195A8-8329-403A-8B77-684EBF14E972}">
      <dgm:prSet/>
      <dgm:spPr/>
      <dgm:t>
        <a:bodyPr/>
        <a:lstStyle/>
        <a:p>
          <a:endParaRPr lang="ru-RU"/>
        </a:p>
      </dgm:t>
    </dgm:pt>
    <dgm:pt modelId="{5209D97D-D24B-4410-9C7F-E23A0A5620F9}">
      <dgm:prSet phldrT="[Текст]" custT="1"/>
      <dgm:spPr/>
      <dgm:t>
        <a:bodyPr/>
        <a:lstStyle/>
        <a:p>
          <a:r>
            <a:rPr lang="ru-RU" sz="1400" dirty="0" smtClean="0"/>
            <a:t>Введение в экономический анализ права(а английском языке)</a:t>
          </a:r>
          <a:endParaRPr lang="ru-RU" sz="1400" dirty="0"/>
        </a:p>
      </dgm:t>
    </dgm:pt>
    <dgm:pt modelId="{57CD4B2E-2777-467E-9AF7-F4EBF8D82379}" type="parTrans" cxnId="{CF43EEA9-1743-4B5B-BF2F-EF167342A29D}">
      <dgm:prSet/>
      <dgm:spPr/>
      <dgm:t>
        <a:bodyPr/>
        <a:lstStyle/>
        <a:p>
          <a:endParaRPr lang="ru-RU"/>
        </a:p>
      </dgm:t>
    </dgm:pt>
    <dgm:pt modelId="{DC04BF34-7D44-449C-A81B-9B2DEAE55775}" type="sibTrans" cxnId="{CF43EEA9-1743-4B5B-BF2F-EF167342A29D}">
      <dgm:prSet/>
      <dgm:spPr/>
      <dgm:t>
        <a:bodyPr/>
        <a:lstStyle/>
        <a:p>
          <a:endParaRPr lang="ru-RU"/>
        </a:p>
      </dgm:t>
    </dgm:pt>
    <dgm:pt modelId="{8355116D-12F9-4967-95F6-0A64BC98CC68}">
      <dgm:prSet phldrT="[Текст]" custT="1"/>
      <dgm:spPr/>
      <dgm:t>
        <a:bodyPr/>
        <a:lstStyle/>
        <a:p>
          <a:r>
            <a:rPr lang="ru-RU" sz="1400" dirty="0" smtClean="0"/>
            <a:t>Право собственности (на английском языке)</a:t>
          </a:r>
          <a:endParaRPr lang="ru-RU" sz="1400" dirty="0"/>
        </a:p>
      </dgm:t>
    </dgm:pt>
    <dgm:pt modelId="{7F9B52FE-B948-4935-B90E-4AB2DC667D0E}" type="parTrans" cxnId="{4E73A376-049E-4B3D-8DFE-637B73B3F955}">
      <dgm:prSet/>
      <dgm:spPr/>
      <dgm:t>
        <a:bodyPr/>
        <a:lstStyle/>
        <a:p>
          <a:endParaRPr lang="ru-RU"/>
        </a:p>
      </dgm:t>
    </dgm:pt>
    <dgm:pt modelId="{F3AEFC1C-175D-49CA-8187-FE38A812280B}" type="sibTrans" cxnId="{4E73A376-049E-4B3D-8DFE-637B73B3F955}">
      <dgm:prSet/>
      <dgm:spPr/>
      <dgm:t>
        <a:bodyPr/>
        <a:lstStyle/>
        <a:p>
          <a:endParaRPr lang="ru-RU"/>
        </a:p>
      </dgm:t>
    </dgm:pt>
    <dgm:pt modelId="{57E0EC5C-FA9B-4CEB-AEE5-AABCA3A37B0A}" type="pres">
      <dgm:prSet presAssocID="{2E9A1078-1268-4A00-A8F7-84C739294A6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6B668F-2CD3-4447-80B6-CCC385BCEAC5}" type="pres">
      <dgm:prSet presAssocID="{144B83D8-4490-48EA-98AD-803D6329AAC3}" presName="compNode" presStyleCnt="0"/>
      <dgm:spPr/>
    </dgm:pt>
    <dgm:pt modelId="{654CC68C-AC4F-45FD-BEFC-E078138D3252}" type="pres">
      <dgm:prSet presAssocID="{144B83D8-4490-48EA-98AD-803D6329AAC3}" presName="aNode" presStyleLbl="bgShp" presStyleIdx="0" presStyleCnt="4" custScaleX="85358" custScaleY="94638" custLinFactNeighborX="1503" custLinFactNeighborY="-2681"/>
      <dgm:spPr/>
      <dgm:t>
        <a:bodyPr/>
        <a:lstStyle/>
        <a:p>
          <a:endParaRPr lang="ru-RU"/>
        </a:p>
      </dgm:t>
    </dgm:pt>
    <dgm:pt modelId="{F0BA0ADC-6963-4D91-B4D6-187DA10E91C0}" type="pres">
      <dgm:prSet presAssocID="{144B83D8-4490-48EA-98AD-803D6329AAC3}" presName="textNode" presStyleLbl="bgShp" presStyleIdx="0" presStyleCnt="4"/>
      <dgm:spPr/>
      <dgm:t>
        <a:bodyPr/>
        <a:lstStyle/>
        <a:p>
          <a:endParaRPr lang="ru-RU"/>
        </a:p>
      </dgm:t>
    </dgm:pt>
    <dgm:pt modelId="{ED8EFA1C-F842-4694-A183-1F2D15BAD8D4}" type="pres">
      <dgm:prSet presAssocID="{144B83D8-4490-48EA-98AD-803D6329AAC3}" presName="compChildNode" presStyleCnt="0"/>
      <dgm:spPr/>
    </dgm:pt>
    <dgm:pt modelId="{E171EE2B-375A-4009-BCFE-91732E199187}" type="pres">
      <dgm:prSet presAssocID="{144B83D8-4490-48EA-98AD-803D6329AAC3}" presName="theInnerList" presStyleCnt="0"/>
      <dgm:spPr/>
    </dgm:pt>
    <dgm:pt modelId="{6EE3D5B4-8A7C-47CF-999A-74AB1203C56D}" type="pres">
      <dgm:prSet presAssocID="{20CCEFB6-DACC-4EBD-A7EB-D4DC17630775}" presName="childNode" presStyleLbl="node1" presStyleIdx="0" presStyleCnt="18" custLinFactY="-15422" custLinFactNeighborX="101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3C0AE-42CE-4913-802D-B77FE0591735}" type="pres">
      <dgm:prSet presAssocID="{20CCEFB6-DACC-4EBD-A7EB-D4DC17630775}" presName="aSpace2" presStyleCnt="0"/>
      <dgm:spPr/>
    </dgm:pt>
    <dgm:pt modelId="{FD75E771-6C2E-4E60-A24F-C6B7C5A65DDA}" type="pres">
      <dgm:prSet presAssocID="{6B3B3734-ADED-4D24-8E0D-D50C4BEB5F5B}" presName="childNode" presStyleLbl="node1" presStyleIdx="1" presStyleCnt="18" custLinFactY="-22710" custLinFactNeighborX="-153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6944C5-528D-4F2A-8201-C16E5A228D70}" type="pres">
      <dgm:prSet presAssocID="{144B83D8-4490-48EA-98AD-803D6329AAC3}" presName="aSpace" presStyleCnt="0"/>
      <dgm:spPr/>
    </dgm:pt>
    <dgm:pt modelId="{DC78226D-9916-4E32-B8EA-20659F72D46C}" type="pres">
      <dgm:prSet presAssocID="{C49CB6B8-0472-4C97-98EB-1B8E51FB4520}" presName="compNode" presStyleCnt="0"/>
      <dgm:spPr/>
    </dgm:pt>
    <dgm:pt modelId="{CB8ACAF6-4CCC-41D0-9ACE-7B146373B5C4}" type="pres">
      <dgm:prSet presAssocID="{C49CB6B8-0472-4C97-98EB-1B8E51FB4520}" presName="aNode" presStyleLbl="bgShp" presStyleIdx="1" presStyleCnt="4" custScaleX="125348" custLinFactNeighborX="394" custLinFactNeighborY="49"/>
      <dgm:spPr/>
      <dgm:t>
        <a:bodyPr/>
        <a:lstStyle/>
        <a:p>
          <a:endParaRPr lang="ru-RU"/>
        </a:p>
      </dgm:t>
    </dgm:pt>
    <dgm:pt modelId="{0823BE71-D63A-4368-B0AC-BE2E5A99DFBE}" type="pres">
      <dgm:prSet presAssocID="{C49CB6B8-0472-4C97-98EB-1B8E51FB4520}" presName="textNode" presStyleLbl="bgShp" presStyleIdx="1" presStyleCnt="4"/>
      <dgm:spPr/>
      <dgm:t>
        <a:bodyPr/>
        <a:lstStyle/>
        <a:p>
          <a:endParaRPr lang="ru-RU"/>
        </a:p>
      </dgm:t>
    </dgm:pt>
    <dgm:pt modelId="{7C86E864-F38C-41F9-90D8-FD26DEC38625}" type="pres">
      <dgm:prSet presAssocID="{C49CB6B8-0472-4C97-98EB-1B8E51FB4520}" presName="compChildNode" presStyleCnt="0"/>
      <dgm:spPr/>
    </dgm:pt>
    <dgm:pt modelId="{9FF667C8-C2FD-41A1-BB3C-8344D4335429}" type="pres">
      <dgm:prSet presAssocID="{C49CB6B8-0472-4C97-98EB-1B8E51FB4520}" presName="theInnerList" presStyleCnt="0"/>
      <dgm:spPr/>
    </dgm:pt>
    <dgm:pt modelId="{973958CC-5013-4FD1-B3C2-A3EDBBDFF478}" type="pres">
      <dgm:prSet presAssocID="{6D07B260-BB58-43BE-A8F2-8F5A151FB6A5}" presName="childNode" presStyleLbl="node1" presStyleIdx="2" presStyleCnt="18" custScaleX="127006" custLinFactY="-143122" custLinFactNeighborX="-3961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CC407-6FCF-461A-A723-C63BF0348AE8}" type="pres">
      <dgm:prSet presAssocID="{6D07B260-BB58-43BE-A8F2-8F5A151FB6A5}" presName="aSpace2" presStyleCnt="0"/>
      <dgm:spPr/>
    </dgm:pt>
    <dgm:pt modelId="{560B6744-86A8-4F71-94CB-FC235FDFF9BD}" type="pres">
      <dgm:prSet presAssocID="{C8528AA4-4A01-4311-9CE4-E27F5A7337E9}" presName="childNode" presStyleLbl="node1" presStyleIdx="3" presStyleCnt="18" custScaleX="127006" custScaleY="83109" custLinFactY="-138819" custLinFactNeighborX="-3961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6FEA3-83A8-4263-92BB-FA9ED08EB958}" type="pres">
      <dgm:prSet presAssocID="{C8528AA4-4A01-4311-9CE4-E27F5A7337E9}" presName="aSpace2" presStyleCnt="0"/>
      <dgm:spPr/>
    </dgm:pt>
    <dgm:pt modelId="{289ECC93-9E8F-4F89-9B2B-A7314E6081D0}" type="pres">
      <dgm:prSet presAssocID="{FE4D4A8D-CE8D-4C5C-97D1-C4CE715DFFBF}" presName="childNode" presStyleLbl="node1" presStyleIdx="4" presStyleCnt="18" custScaleX="127006" custScaleY="75868" custLinFactY="-141563" custLinFactNeighborX="-3961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F3F5A-3742-4F03-B7DF-CCC39AA464F0}" type="pres">
      <dgm:prSet presAssocID="{FE4D4A8D-CE8D-4C5C-97D1-C4CE715DFFBF}" presName="aSpace2" presStyleCnt="0"/>
      <dgm:spPr/>
    </dgm:pt>
    <dgm:pt modelId="{49DC24C2-DF4E-4BE3-9D7D-8B40E1E5FE1E}" type="pres">
      <dgm:prSet presAssocID="{35EED83C-2210-41C4-8BBE-B6D456B8BD35}" presName="childNode" presStyleLbl="node1" presStyleIdx="5" presStyleCnt="18" custScaleX="127006" custScaleY="220555" custLinFactY="-129952" custLinFactNeighborX="-3961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E60CB1-74EE-4A94-862F-D071DE8C69E1}" type="pres">
      <dgm:prSet presAssocID="{35EED83C-2210-41C4-8BBE-B6D456B8BD35}" presName="aSpace2" presStyleCnt="0"/>
      <dgm:spPr/>
    </dgm:pt>
    <dgm:pt modelId="{44D29774-BE17-4252-94B4-1BA98588A4AE}" type="pres">
      <dgm:prSet presAssocID="{D9B2455A-39DD-4072-B14B-27B8C5911865}" presName="childNode" presStyleLbl="node1" presStyleIdx="6" presStyleCnt="18" custScaleX="127241" custScaleY="271651" custLinFactY="-134853" custLinFactNeighborX="-3843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E9A5FD-BF10-4B44-9BD7-40F0903A0BC9}" type="pres">
      <dgm:prSet presAssocID="{D9B2455A-39DD-4072-B14B-27B8C5911865}" presName="aSpace2" presStyleCnt="0"/>
      <dgm:spPr/>
    </dgm:pt>
    <dgm:pt modelId="{E7FD08FF-61EA-43DA-8392-11496C859673}" type="pres">
      <dgm:prSet presAssocID="{488C77A8-C611-4D87-95CD-831A2E2B082E}" presName="childNode" presStyleLbl="node1" presStyleIdx="7" presStyleCnt="18" custScaleX="127241" custScaleY="316907" custLinFactY="-109551" custLinFactNeighborX="-3843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CDCA2A-E321-40D1-A821-2279C6CE24B5}" type="pres">
      <dgm:prSet presAssocID="{488C77A8-C611-4D87-95CD-831A2E2B082E}" presName="aSpace2" presStyleCnt="0"/>
      <dgm:spPr/>
    </dgm:pt>
    <dgm:pt modelId="{27EB698F-869B-465E-A7F3-896DBB1E2064}" type="pres">
      <dgm:prSet presAssocID="{5361DB2A-772B-40D3-B224-E982EEEF87A4}" presName="childNode" presStyleLbl="node1" presStyleIdx="8" presStyleCnt="18" custScaleX="125896" custScaleY="165999" custLinFactY="-94092" custLinFactNeighborX="-451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B152A-F0CF-4880-9024-6CC0AC7D6D38}" type="pres">
      <dgm:prSet presAssocID="{C49CB6B8-0472-4C97-98EB-1B8E51FB4520}" presName="aSpace" presStyleCnt="0"/>
      <dgm:spPr/>
    </dgm:pt>
    <dgm:pt modelId="{86873B70-F7E0-4090-8603-5ED6541CA61B}" type="pres">
      <dgm:prSet presAssocID="{4BE20A30-BAC1-4612-B62F-9CE5BCC57BCE}" presName="compNode" presStyleCnt="0"/>
      <dgm:spPr/>
    </dgm:pt>
    <dgm:pt modelId="{A42F984B-9E04-45A2-8D6B-E146C2BCA16F}" type="pres">
      <dgm:prSet presAssocID="{4BE20A30-BAC1-4612-B62F-9CE5BCC57BCE}" presName="aNode" presStyleLbl="bgShp" presStyleIdx="2" presStyleCnt="4" custScaleX="68322"/>
      <dgm:spPr/>
      <dgm:t>
        <a:bodyPr/>
        <a:lstStyle/>
        <a:p>
          <a:endParaRPr lang="ru-RU"/>
        </a:p>
      </dgm:t>
    </dgm:pt>
    <dgm:pt modelId="{0F18CB7A-FCDA-43D0-AFDB-839B37DDDCD0}" type="pres">
      <dgm:prSet presAssocID="{4BE20A30-BAC1-4612-B62F-9CE5BCC57BCE}" presName="textNode" presStyleLbl="bgShp" presStyleIdx="2" presStyleCnt="4"/>
      <dgm:spPr/>
      <dgm:t>
        <a:bodyPr/>
        <a:lstStyle/>
        <a:p>
          <a:endParaRPr lang="ru-RU"/>
        </a:p>
      </dgm:t>
    </dgm:pt>
    <dgm:pt modelId="{FB86D1DB-D3D7-44EC-91E2-D089B093C076}" type="pres">
      <dgm:prSet presAssocID="{4BE20A30-BAC1-4612-B62F-9CE5BCC57BCE}" presName="compChildNode" presStyleCnt="0"/>
      <dgm:spPr/>
    </dgm:pt>
    <dgm:pt modelId="{F48E697F-2D39-4E27-AF24-98D905217B77}" type="pres">
      <dgm:prSet presAssocID="{4BE20A30-BAC1-4612-B62F-9CE5BCC57BCE}" presName="theInnerList" presStyleCnt="0"/>
      <dgm:spPr/>
    </dgm:pt>
    <dgm:pt modelId="{8D1CE9A7-9735-4D98-B1B6-0EE5A40B87DF}" type="pres">
      <dgm:prSet presAssocID="{6B009733-344D-4BF2-B4CB-9DCD37B9DD5B}" presName="childNode" presStyleLbl="node1" presStyleIdx="9" presStyleCnt="18" custLinFactY="-15422" custLinFactNeighborX="372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C649CB-4320-473C-864F-27185869951B}" type="pres">
      <dgm:prSet presAssocID="{6B009733-344D-4BF2-B4CB-9DCD37B9DD5B}" presName="aSpace2" presStyleCnt="0"/>
      <dgm:spPr/>
    </dgm:pt>
    <dgm:pt modelId="{6967939F-A060-47AA-87B2-33A8E7527D55}" type="pres">
      <dgm:prSet presAssocID="{7EAFE4E3-C446-43AE-8E27-BE052AA7AA97}" presName="childNode" presStyleLbl="node1" presStyleIdx="10" presStyleCnt="18" custLinFactY="-27623" custLinFactNeighborX="372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CAFEBE-0654-4B8F-BF5F-2113D578C91C}" type="pres">
      <dgm:prSet presAssocID="{4BE20A30-BAC1-4612-B62F-9CE5BCC57BCE}" presName="aSpace" presStyleCnt="0"/>
      <dgm:spPr/>
    </dgm:pt>
    <dgm:pt modelId="{7AF87950-D349-488E-BA5A-6BAF2258D134}" type="pres">
      <dgm:prSet presAssocID="{B3F3CF63-15B4-4B1C-B672-FF2E6AD3C720}" presName="compNode" presStyleCnt="0"/>
      <dgm:spPr/>
    </dgm:pt>
    <dgm:pt modelId="{7F91B591-3ADA-4B88-8B49-79DF1EC21D90}" type="pres">
      <dgm:prSet presAssocID="{B3F3CF63-15B4-4B1C-B672-FF2E6AD3C720}" presName="aNode" presStyleLbl="bgShp" presStyleIdx="3" presStyleCnt="4" custScaleX="126003"/>
      <dgm:spPr/>
      <dgm:t>
        <a:bodyPr/>
        <a:lstStyle/>
        <a:p>
          <a:endParaRPr lang="ru-RU"/>
        </a:p>
      </dgm:t>
    </dgm:pt>
    <dgm:pt modelId="{997688A4-8AFF-4E95-BEF6-7B20F4CE14AF}" type="pres">
      <dgm:prSet presAssocID="{B3F3CF63-15B4-4B1C-B672-FF2E6AD3C720}" presName="textNode" presStyleLbl="bgShp" presStyleIdx="3" presStyleCnt="4"/>
      <dgm:spPr/>
      <dgm:t>
        <a:bodyPr/>
        <a:lstStyle/>
        <a:p>
          <a:endParaRPr lang="ru-RU"/>
        </a:p>
      </dgm:t>
    </dgm:pt>
    <dgm:pt modelId="{48893534-A429-4AF1-92F9-F24E04F78AD6}" type="pres">
      <dgm:prSet presAssocID="{B3F3CF63-15B4-4B1C-B672-FF2E6AD3C720}" presName="compChildNode" presStyleCnt="0"/>
      <dgm:spPr/>
    </dgm:pt>
    <dgm:pt modelId="{6DE0D51F-AD1B-4D77-B8B7-F6C06E242E0F}" type="pres">
      <dgm:prSet presAssocID="{B3F3CF63-15B4-4B1C-B672-FF2E6AD3C720}" presName="theInnerList" presStyleCnt="0"/>
      <dgm:spPr/>
    </dgm:pt>
    <dgm:pt modelId="{A83F5718-FA51-47E9-BC3A-6D8FFE262283}" type="pres">
      <dgm:prSet presAssocID="{5ABEDE70-C9E2-456D-8402-AB7A2AD16156}" presName="childNode" presStyleLbl="node1" presStyleIdx="11" presStyleCnt="18" custScaleX="136086" custScaleY="197555" custLinFactY="-195599" custLinFactNeighborX="6341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E57AEF-4886-4EC8-A34C-DDC6360C8042}" type="pres">
      <dgm:prSet presAssocID="{5ABEDE70-C9E2-456D-8402-AB7A2AD16156}" presName="aSpace2" presStyleCnt="0"/>
      <dgm:spPr/>
    </dgm:pt>
    <dgm:pt modelId="{B85B703D-75D9-43F8-B7C3-CA0B28C6CBB6}" type="pres">
      <dgm:prSet presAssocID="{8363ACCD-BFE0-4185-8D55-83E17187FA0A}" presName="childNode" presStyleLbl="node1" presStyleIdx="12" presStyleCnt="18" custScaleX="136321" custScaleY="166989" custLinFactY="-166525" custLinFactNeighborX="6341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70668-F40F-4190-B93C-4BC8FA0DB229}" type="pres">
      <dgm:prSet presAssocID="{8363ACCD-BFE0-4185-8D55-83E17187FA0A}" presName="aSpace2" presStyleCnt="0"/>
      <dgm:spPr/>
    </dgm:pt>
    <dgm:pt modelId="{38BCD163-56A6-4C5B-B536-1F932945CB5B}" type="pres">
      <dgm:prSet presAssocID="{2CCC9D2A-28D7-40E1-938E-AAD6BC8CE6E5}" presName="childNode" presStyleLbl="node1" presStyleIdx="13" presStyleCnt="18" custScaleX="136321" custScaleY="277332" custLinFactY="-137452" custLinFactNeighborX="6341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9AFE15-434F-4900-A34A-441F03327F15}" type="pres">
      <dgm:prSet presAssocID="{2CCC9D2A-28D7-40E1-938E-AAD6BC8CE6E5}" presName="aSpace2" presStyleCnt="0"/>
      <dgm:spPr/>
    </dgm:pt>
    <dgm:pt modelId="{90514B0E-B1F4-43C8-8005-BDCEAA82EDA8}" type="pres">
      <dgm:prSet presAssocID="{E766BF33-FA0E-4579-B911-ACE30F4C16D1}" presName="childNode" presStyleLbl="node1" presStyleIdx="14" presStyleCnt="18" custScaleX="136321" custScaleY="289424" custLinFactY="-100000" custLinFactNeighborX="6341" custLinFactNeighborY="-151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25B2D6-A88E-44C0-A2DA-88858B44D0C1}" type="pres">
      <dgm:prSet presAssocID="{E766BF33-FA0E-4579-B911-ACE30F4C16D1}" presName="aSpace2" presStyleCnt="0"/>
      <dgm:spPr/>
    </dgm:pt>
    <dgm:pt modelId="{01F29AD3-5B09-4110-AFB8-918837FBA2BD}" type="pres">
      <dgm:prSet presAssocID="{C73B1DA3-2767-42DD-8C0B-42CC7C9E896C}" presName="childNode" presStyleLbl="node1" presStyleIdx="15" presStyleCnt="18" custScaleX="136321" custScaleY="231875" custLinFactY="-94891" custLinFactNeighborX="634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D5F786-DB61-4841-8F47-C2EA27EF15BA}" type="pres">
      <dgm:prSet presAssocID="{C73B1DA3-2767-42DD-8C0B-42CC7C9E896C}" presName="aSpace2" presStyleCnt="0"/>
      <dgm:spPr/>
    </dgm:pt>
    <dgm:pt modelId="{726863D0-E430-4939-81F0-849F7726ED9F}" type="pres">
      <dgm:prSet presAssocID="{5209D97D-D24B-4410-9C7F-E23A0A5620F9}" presName="childNode" presStyleLbl="node1" presStyleIdx="16" presStyleCnt="18" custScaleX="141800" custScaleY="335531" custLinFactY="-47245" custLinFactNeighborX="454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2566F2-AD21-4E43-B428-8D1253942C6F}" type="pres">
      <dgm:prSet presAssocID="{5209D97D-D24B-4410-9C7F-E23A0A5620F9}" presName="aSpace2" presStyleCnt="0"/>
      <dgm:spPr/>
    </dgm:pt>
    <dgm:pt modelId="{83B5295B-30AD-4C50-A125-CDDF110F93AB}" type="pres">
      <dgm:prSet presAssocID="{8355116D-12F9-4967-95F6-0A64BC98CC68}" presName="childNode" presStyleLbl="node1" presStyleIdx="17" presStyleCnt="18" custScaleX="132720" custScaleY="364886" custLinFactNeighborX="4540" custLinFactNeighborY="-523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658237-F48A-4438-82C7-FC7305A9EB8F}" srcId="{4BE20A30-BAC1-4612-B62F-9CE5BCC57BCE}" destId="{7EAFE4E3-C446-43AE-8E27-BE052AA7AA97}" srcOrd="1" destOrd="0" parTransId="{BE7C46B3-11AE-4D39-BC2D-82DE3216880B}" sibTransId="{E3CAC023-BD89-4868-93BE-2983B8156586}"/>
    <dgm:cxn modelId="{9FE0D616-0C09-4BB0-80AC-1C65B0A2B613}" srcId="{C49CB6B8-0472-4C97-98EB-1B8E51FB4520}" destId="{D9B2455A-39DD-4072-B14B-27B8C5911865}" srcOrd="4" destOrd="0" parTransId="{C4B9B3E3-07B8-4AAA-8740-E8852E480677}" sibTransId="{FEE437F0-A55E-46E4-B11F-CA8E416841B1}"/>
    <dgm:cxn modelId="{2CC3E633-B0CE-466F-86FF-72810D5CB474}" type="presOf" srcId="{35EED83C-2210-41C4-8BBE-B6D456B8BD35}" destId="{49DC24C2-DF4E-4BE3-9D7D-8B40E1E5FE1E}" srcOrd="0" destOrd="0" presId="urn:microsoft.com/office/officeart/2005/8/layout/lProcess2"/>
    <dgm:cxn modelId="{42D35F41-49CF-449F-B4EC-DC51A41C9813}" srcId="{C49CB6B8-0472-4C97-98EB-1B8E51FB4520}" destId="{FE4D4A8D-CE8D-4C5C-97D1-C4CE715DFFBF}" srcOrd="2" destOrd="0" parTransId="{5E3E4773-8806-405A-94D3-20BB9A28514C}" sibTransId="{219CF41C-31BD-4845-891C-508289AAF203}"/>
    <dgm:cxn modelId="{E70F274E-7C11-4190-95DC-38E95D90ACB9}" type="presOf" srcId="{4BE20A30-BAC1-4612-B62F-9CE5BCC57BCE}" destId="{0F18CB7A-FCDA-43D0-AFDB-839B37DDDCD0}" srcOrd="1" destOrd="0" presId="urn:microsoft.com/office/officeart/2005/8/layout/lProcess2"/>
    <dgm:cxn modelId="{4E73A376-049E-4B3D-8DFE-637B73B3F955}" srcId="{B3F3CF63-15B4-4B1C-B672-FF2E6AD3C720}" destId="{8355116D-12F9-4967-95F6-0A64BC98CC68}" srcOrd="6" destOrd="0" parTransId="{7F9B52FE-B948-4935-B90E-4AB2DC667D0E}" sibTransId="{F3AEFC1C-175D-49CA-8187-FE38A812280B}"/>
    <dgm:cxn modelId="{43584D26-90A1-42E8-97DA-EF7C556E84CA}" srcId="{B3F3CF63-15B4-4B1C-B672-FF2E6AD3C720}" destId="{8363ACCD-BFE0-4185-8D55-83E17187FA0A}" srcOrd="1" destOrd="0" parTransId="{FAF091F5-618B-422E-9828-04A56BFB7F16}" sibTransId="{526EABC4-DB19-4A52-82EE-5D726F8C4E18}"/>
    <dgm:cxn modelId="{82CE9DDC-2063-4FA8-91E4-2C84C943FADA}" type="presOf" srcId="{C73B1DA3-2767-42DD-8C0B-42CC7C9E896C}" destId="{01F29AD3-5B09-4110-AFB8-918837FBA2BD}" srcOrd="0" destOrd="0" presId="urn:microsoft.com/office/officeart/2005/8/layout/lProcess2"/>
    <dgm:cxn modelId="{7E792010-E376-4A4B-89AC-3895C525E6F9}" srcId="{B3F3CF63-15B4-4B1C-B672-FF2E6AD3C720}" destId="{5ABEDE70-C9E2-456D-8402-AB7A2AD16156}" srcOrd="0" destOrd="0" parTransId="{7560B83E-EA45-4136-A566-1121EE9EF3BD}" sibTransId="{01F26F13-1702-443B-B302-CD48A619306E}"/>
    <dgm:cxn modelId="{8BD080B2-E949-4177-BE2C-5A489EC378F4}" type="presOf" srcId="{2E9A1078-1268-4A00-A8F7-84C739294A64}" destId="{57E0EC5C-FA9B-4CEB-AEE5-AABCA3A37B0A}" srcOrd="0" destOrd="0" presId="urn:microsoft.com/office/officeart/2005/8/layout/lProcess2"/>
    <dgm:cxn modelId="{0172E76F-2F60-4D47-8DC0-523BB6C8126B}" type="presOf" srcId="{FE4D4A8D-CE8D-4C5C-97D1-C4CE715DFFBF}" destId="{289ECC93-9E8F-4F89-9B2B-A7314E6081D0}" srcOrd="0" destOrd="0" presId="urn:microsoft.com/office/officeart/2005/8/layout/lProcess2"/>
    <dgm:cxn modelId="{5708001A-FA1C-4D11-B930-7C35DDD176EB}" srcId="{C49CB6B8-0472-4C97-98EB-1B8E51FB4520}" destId="{5361DB2A-772B-40D3-B224-E982EEEF87A4}" srcOrd="6" destOrd="0" parTransId="{58C0ACD3-FC19-47EB-B0A2-A3FCAA861BB0}" sibTransId="{31C1CC64-0A16-4F03-9221-E72F2E011800}"/>
    <dgm:cxn modelId="{B6C2FCD0-291C-48E2-ABD7-1D46C581358B}" type="presOf" srcId="{7EAFE4E3-C446-43AE-8E27-BE052AA7AA97}" destId="{6967939F-A060-47AA-87B2-33A8E7527D55}" srcOrd="0" destOrd="0" presId="urn:microsoft.com/office/officeart/2005/8/layout/lProcess2"/>
    <dgm:cxn modelId="{00145EFE-0F9F-4DAD-9131-84D6622600E7}" srcId="{B3F3CF63-15B4-4B1C-B672-FF2E6AD3C720}" destId="{E766BF33-FA0E-4579-B911-ACE30F4C16D1}" srcOrd="3" destOrd="0" parTransId="{FB92C61B-515C-457F-A5B3-A802A57780E9}" sibTransId="{88577951-2317-4A26-91A2-A6DB7B166116}"/>
    <dgm:cxn modelId="{9DB29B82-CFA4-4110-BF51-940492DD6D20}" srcId="{144B83D8-4490-48EA-98AD-803D6329AAC3}" destId="{20CCEFB6-DACC-4EBD-A7EB-D4DC17630775}" srcOrd="0" destOrd="0" parTransId="{4279AAE1-B609-4551-9B7B-A1E18C987691}" sibTransId="{5805175E-E45D-4B99-A160-3BB24660CA2F}"/>
    <dgm:cxn modelId="{8DA50139-724C-4390-9A19-FC8605F73F45}" srcId="{2E9A1078-1268-4A00-A8F7-84C739294A64}" destId="{C49CB6B8-0472-4C97-98EB-1B8E51FB4520}" srcOrd="1" destOrd="0" parTransId="{661AA0EE-9E96-4A9E-AA5D-F9813BEC11B1}" sibTransId="{8089BE25-22ED-4529-9CF5-5F687DC4F4B1}"/>
    <dgm:cxn modelId="{CEA997F6-60EE-474B-BB8F-706B023F9B19}" type="presOf" srcId="{B3F3CF63-15B4-4B1C-B672-FF2E6AD3C720}" destId="{997688A4-8AFF-4E95-BEF6-7B20F4CE14AF}" srcOrd="1" destOrd="0" presId="urn:microsoft.com/office/officeart/2005/8/layout/lProcess2"/>
    <dgm:cxn modelId="{89211740-B415-4AAC-AC02-797F65B6FBDA}" srcId="{C49CB6B8-0472-4C97-98EB-1B8E51FB4520}" destId="{C8528AA4-4A01-4311-9CE4-E27F5A7337E9}" srcOrd="1" destOrd="0" parTransId="{170E012E-200F-4493-BC51-60B591EF9FC5}" sibTransId="{504DC1C7-A86C-42EF-9C5E-47E0B887AB85}"/>
    <dgm:cxn modelId="{CF43EEA9-1743-4B5B-BF2F-EF167342A29D}" srcId="{B3F3CF63-15B4-4B1C-B672-FF2E6AD3C720}" destId="{5209D97D-D24B-4410-9C7F-E23A0A5620F9}" srcOrd="5" destOrd="0" parTransId="{57CD4B2E-2777-467E-9AF7-F4EBF8D82379}" sibTransId="{DC04BF34-7D44-449C-A81B-9B2DEAE55775}"/>
    <dgm:cxn modelId="{45DD8342-0A84-4C54-A767-E84CDB881CC4}" type="presOf" srcId="{8363ACCD-BFE0-4185-8D55-83E17187FA0A}" destId="{B85B703D-75D9-43F8-B7C3-CA0B28C6CBB6}" srcOrd="0" destOrd="0" presId="urn:microsoft.com/office/officeart/2005/8/layout/lProcess2"/>
    <dgm:cxn modelId="{F79288D6-73AD-4459-9CEB-B9B7882BB1DF}" srcId="{C49CB6B8-0472-4C97-98EB-1B8E51FB4520}" destId="{35EED83C-2210-41C4-8BBE-B6D456B8BD35}" srcOrd="3" destOrd="0" parTransId="{3B8DB0E6-8C4E-45C1-84EE-842D64AE08B4}" sibTransId="{488DF1B5-96FF-429F-91FC-5C43F0EF3AA0}"/>
    <dgm:cxn modelId="{AB426421-D153-4EBD-9BA6-58877418DFCF}" srcId="{2E9A1078-1268-4A00-A8F7-84C739294A64}" destId="{144B83D8-4490-48EA-98AD-803D6329AAC3}" srcOrd="0" destOrd="0" parTransId="{CD7E2BBA-2347-4D5A-8042-2B3B0C350189}" sibTransId="{011518A3-0C8F-4E49-990E-79E873B67F8B}"/>
    <dgm:cxn modelId="{E5EC6AAD-3150-49F3-A65D-30160071530A}" type="presOf" srcId="{B3F3CF63-15B4-4B1C-B672-FF2E6AD3C720}" destId="{7F91B591-3ADA-4B88-8B49-79DF1EC21D90}" srcOrd="0" destOrd="0" presId="urn:microsoft.com/office/officeart/2005/8/layout/lProcess2"/>
    <dgm:cxn modelId="{7C6195A8-8329-403A-8B77-684EBF14E972}" srcId="{B3F3CF63-15B4-4B1C-B672-FF2E6AD3C720}" destId="{C73B1DA3-2767-42DD-8C0B-42CC7C9E896C}" srcOrd="4" destOrd="0" parTransId="{B6D377C7-1C34-4F06-AA74-6179F17370DB}" sibTransId="{2A6CA98F-871B-4CAF-966C-72D5C3814BEA}"/>
    <dgm:cxn modelId="{4351FD2E-C87D-4D6C-9A6A-8431E8E6D618}" type="presOf" srcId="{5209D97D-D24B-4410-9C7F-E23A0A5620F9}" destId="{726863D0-E430-4939-81F0-849F7726ED9F}" srcOrd="0" destOrd="0" presId="urn:microsoft.com/office/officeart/2005/8/layout/lProcess2"/>
    <dgm:cxn modelId="{BB36989D-7DE8-4444-B468-751149379546}" type="presOf" srcId="{6D07B260-BB58-43BE-A8F2-8F5A151FB6A5}" destId="{973958CC-5013-4FD1-B3C2-A3EDBBDFF478}" srcOrd="0" destOrd="0" presId="urn:microsoft.com/office/officeart/2005/8/layout/lProcess2"/>
    <dgm:cxn modelId="{322C4411-F2F2-48B3-8DB2-DC12A2932C50}" type="presOf" srcId="{C49CB6B8-0472-4C97-98EB-1B8E51FB4520}" destId="{CB8ACAF6-4CCC-41D0-9ACE-7B146373B5C4}" srcOrd="0" destOrd="0" presId="urn:microsoft.com/office/officeart/2005/8/layout/lProcess2"/>
    <dgm:cxn modelId="{26537B9E-6C5B-4140-9F2D-68ADFBE6B454}" type="presOf" srcId="{D9B2455A-39DD-4072-B14B-27B8C5911865}" destId="{44D29774-BE17-4252-94B4-1BA98588A4AE}" srcOrd="0" destOrd="0" presId="urn:microsoft.com/office/officeart/2005/8/layout/lProcess2"/>
    <dgm:cxn modelId="{725BDE3E-DD38-4383-8217-FE2B67CBC79E}" type="presOf" srcId="{144B83D8-4490-48EA-98AD-803D6329AAC3}" destId="{F0BA0ADC-6963-4D91-B4D6-187DA10E91C0}" srcOrd="1" destOrd="0" presId="urn:microsoft.com/office/officeart/2005/8/layout/lProcess2"/>
    <dgm:cxn modelId="{8A060051-CCE4-4969-A4D9-E8BC6E534F91}" type="presOf" srcId="{5ABEDE70-C9E2-456D-8402-AB7A2AD16156}" destId="{A83F5718-FA51-47E9-BC3A-6D8FFE262283}" srcOrd="0" destOrd="0" presId="urn:microsoft.com/office/officeart/2005/8/layout/lProcess2"/>
    <dgm:cxn modelId="{41079C5F-2472-43C4-A43C-857CAD16D733}" srcId="{144B83D8-4490-48EA-98AD-803D6329AAC3}" destId="{6B3B3734-ADED-4D24-8E0D-D50C4BEB5F5B}" srcOrd="1" destOrd="0" parTransId="{4270010A-C21E-439C-A1F1-7D198D36891C}" sibTransId="{876BC4A9-3E6C-4C59-8CAE-E2447D8C0A36}"/>
    <dgm:cxn modelId="{74C0118A-1B50-49A2-AA7B-2DC42A6FE889}" type="presOf" srcId="{8355116D-12F9-4967-95F6-0A64BC98CC68}" destId="{83B5295B-30AD-4C50-A125-CDDF110F93AB}" srcOrd="0" destOrd="0" presId="urn:microsoft.com/office/officeart/2005/8/layout/lProcess2"/>
    <dgm:cxn modelId="{C0F5A010-307D-4D84-BEED-7D264BE6EEA8}" srcId="{B3F3CF63-15B4-4B1C-B672-FF2E6AD3C720}" destId="{2CCC9D2A-28D7-40E1-938E-AAD6BC8CE6E5}" srcOrd="2" destOrd="0" parTransId="{DFEF824F-A277-4028-BED4-FF17EB2696B6}" sibTransId="{C3B9B9A0-BBFE-4845-AD81-43D3C51A66CF}"/>
    <dgm:cxn modelId="{A12F8E38-293D-47CB-B77E-89F4946E4873}" srcId="{2E9A1078-1268-4A00-A8F7-84C739294A64}" destId="{B3F3CF63-15B4-4B1C-B672-FF2E6AD3C720}" srcOrd="3" destOrd="0" parTransId="{86397ACC-6D9B-4239-AB51-23191B57E965}" sibTransId="{31753337-A220-46A3-A39E-8AFE6A77273D}"/>
    <dgm:cxn modelId="{7D21C377-D7F2-4C01-A291-19A0DAFC5C13}" srcId="{2E9A1078-1268-4A00-A8F7-84C739294A64}" destId="{4BE20A30-BAC1-4612-B62F-9CE5BCC57BCE}" srcOrd="2" destOrd="0" parTransId="{7091C810-D41F-4983-A312-6B42FBC816BF}" sibTransId="{EC5506CA-9291-4C24-B1B5-D826782AA4C0}"/>
    <dgm:cxn modelId="{2F6FA9C8-63B2-47B5-85FC-AE2280B63741}" type="presOf" srcId="{E766BF33-FA0E-4579-B911-ACE30F4C16D1}" destId="{90514B0E-B1F4-43C8-8005-BDCEAA82EDA8}" srcOrd="0" destOrd="0" presId="urn:microsoft.com/office/officeart/2005/8/layout/lProcess2"/>
    <dgm:cxn modelId="{56569BB0-773C-4BD5-A2F6-B1975D35BD03}" type="presOf" srcId="{144B83D8-4490-48EA-98AD-803D6329AAC3}" destId="{654CC68C-AC4F-45FD-BEFC-E078138D3252}" srcOrd="0" destOrd="0" presId="urn:microsoft.com/office/officeart/2005/8/layout/lProcess2"/>
    <dgm:cxn modelId="{2AB91E99-2A4D-4A16-A829-8205DA3EF0B0}" type="presOf" srcId="{4BE20A30-BAC1-4612-B62F-9CE5BCC57BCE}" destId="{A42F984B-9E04-45A2-8D6B-E146C2BCA16F}" srcOrd="0" destOrd="0" presId="urn:microsoft.com/office/officeart/2005/8/layout/lProcess2"/>
    <dgm:cxn modelId="{5F7649C7-2337-4F65-B27C-3E09F01F154C}" type="presOf" srcId="{6B009733-344D-4BF2-B4CB-9DCD37B9DD5B}" destId="{8D1CE9A7-9735-4D98-B1B6-0EE5A40B87DF}" srcOrd="0" destOrd="0" presId="urn:microsoft.com/office/officeart/2005/8/layout/lProcess2"/>
    <dgm:cxn modelId="{7D49FD05-5F91-40FE-ACA9-AAE660C25E65}" type="presOf" srcId="{C49CB6B8-0472-4C97-98EB-1B8E51FB4520}" destId="{0823BE71-D63A-4368-B0AC-BE2E5A99DFBE}" srcOrd="1" destOrd="0" presId="urn:microsoft.com/office/officeart/2005/8/layout/lProcess2"/>
    <dgm:cxn modelId="{70BD4007-531F-4548-9D94-88B7DDEE4906}" type="presOf" srcId="{C8528AA4-4A01-4311-9CE4-E27F5A7337E9}" destId="{560B6744-86A8-4F71-94CB-FC235FDFF9BD}" srcOrd="0" destOrd="0" presId="urn:microsoft.com/office/officeart/2005/8/layout/lProcess2"/>
    <dgm:cxn modelId="{755E0F40-F6CB-4D45-95E3-06FDA087C3DE}" srcId="{C49CB6B8-0472-4C97-98EB-1B8E51FB4520}" destId="{6D07B260-BB58-43BE-A8F2-8F5A151FB6A5}" srcOrd="0" destOrd="0" parTransId="{D9B03507-E2D7-47C8-B0EA-CC4BAD3324AA}" sibTransId="{FC317E09-7168-4095-8D2B-2E3F588CE6C2}"/>
    <dgm:cxn modelId="{965DF850-F4DB-40A8-9607-C5FDE830A1B4}" type="presOf" srcId="{20CCEFB6-DACC-4EBD-A7EB-D4DC17630775}" destId="{6EE3D5B4-8A7C-47CF-999A-74AB1203C56D}" srcOrd="0" destOrd="0" presId="urn:microsoft.com/office/officeart/2005/8/layout/lProcess2"/>
    <dgm:cxn modelId="{30220359-37A3-4B51-9ADE-33EC9B9D5E27}" type="presOf" srcId="{2CCC9D2A-28D7-40E1-938E-AAD6BC8CE6E5}" destId="{38BCD163-56A6-4C5B-B536-1F932945CB5B}" srcOrd="0" destOrd="0" presId="urn:microsoft.com/office/officeart/2005/8/layout/lProcess2"/>
    <dgm:cxn modelId="{31A048EB-9C58-449C-8B0C-6EC6C100A9E3}" srcId="{C49CB6B8-0472-4C97-98EB-1B8E51FB4520}" destId="{488C77A8-C611-4D87-95CD-831A2E2B082E}" srcOrd="5" destOrd="0" parTransId="{BA260D35-2AD1-4B95-B5C6-02662BE84DDF}" sibTransId="{360C2638-D67E-4EA3-B851-E8C540A2E237}"/>
    <dgm:cxn modelId="{C0FE3437-FDDF-4943-9923-4F4F668E7058}" type="presOf" srcId="{6B3B3734-ADED-4D24-8E0D-D50C4BEB5F5B}" destId="{FD75E771-6C2E-4E60-A24F-C6B7C5A65DDA}" srcOrd="0" destOrd="0" presId="urn:microsoft.com/office/officeart/2005/8/layout/lProcess2"/>
    <dgm:cxn modelId="{FFC5B28F-2D19-4974-B543-5A412FBC6964}" type="presOf" srcId="{488C77A8-C611-4D87-95CD-831A2E2B082E}" destId="{E7FD08FF-61EA-43DA-8392-11496C859673}" srcOrd="0" destOrd="0" presId="urn:microsoft.com/office/officeart/2005/8/layout/lProcess2"/>
    <dgm:cxn modelId="{A5254F0B-0E87-4BA5-A987-E01F1608C2F7}" srcId="{4BE20A30-BAC1-4612-B62F-9CE5BCC57BCE}" destId="{6B009733-344D-4BF2-B4CB-9DCD37B9DD5B}" srcOrd="0" destOrd="0" parTransId="{5E1D53C0-4F15-45BB-81F8-5276881BE8C5}" sibTransId="{629FEB57-0315-42E2-9202-4BE7158A5060}"/>
    <dgm:cxn modelId="{697CAD01-574C-40CA-811C-1B31987DAC47}" type="presOf" srcId="{5361DB2A-772B-40D3-B224-E982EEEF87A4}" destId="{27EB698F-869B-465E-A7F3-896DBB1E2064}" srcOrd="0" destOrd="0" presId="urn:microsoft.com/office/officeart/2005/8/layout/lProcess2"/>
    <dgm:cxn modelId="{1FC3984F-5A7B-43CB-9A75-315B0C55E2A3}" type="presParOf" srcId="{57E0EC5C-FA9B-4CEB-AEE5-AABCA3A37B0A}" destId="{ED6B668F-2CD3-4447-80B6-CCC385BCEAC5}" srcOrd="0" destOrd="0" presId="urn:microsoft.com/office/officeart/2005/8/layout/lProcess2"/>
    <dgm:cxn modelId="{E6BFA4DA-78BF-4931-B52A-B2F426FB35FE}" type="presParOf" srcId="{ED6B668F-2CD3-4447-80B6-CCC385BCEAC5}" destId="{654CC68C-AC4F-45FD-BEFC-E078138D3252}" srcOrd="0" destOrd="0" presId="urn:microsoft.com/office/officeart/2005/8/layout/lProcess2"/>
    <dgm:cxn modelId="{199B90AE-7249-49AA-BEE0-3DADE6950D01}" type="presParOf" srcId="{ED6B668F-2CD3-4447-80B6-CCC385BCEAC5}" destId="{F0BA0ADC-6963-4D91-B4D6-187DA10E91C0}" srcOrd="1" destOrd="0" presId="urn:microsoft.com/office/officeart/2005/8/layout/lProcess2"/>
    <dgm:cxn modelId="{8FA462EE-BDED-466A-99F3-37BFC4FE0973}" type="presParOf" srcId="{ED6B668F-2CD3-4447-80B6-CCC385BCEAC5}" destId="{ED8EFA1C-F842-4694-A183-1F2D15BAD8D4}" srcOrd="2" destOrd="0" presId="urn:microsoft.com/office/officeart/2005/8/layout/lProcess2"/>
    <dgm:cxn modelId="{1936E05B-D887-4246-AE7C-6D8F628522E1}" type="presParOf" srcId="{ED8EFA1C-F842-4694-A183-1F2D15BAD8D4}" destId="{E171EE2B-375A-4009-BCFE-91732E199187}" srcOrd="0" destOrd="0" presId="urn:microsoft.com/office/officeart/2005/8/layout/lProcess2"/>
    <dgm:cxn modelId="{4F1D78F7-E79E-4C4D-B9E3-ABCD43F703F0}" type="presParOf" srcId="{E171EE2B-375A-4009-BCFE-91732E199187}" destId="{6EE3D5B4-8A7C-47CF-999A-74AB1203C56D}" srcOrd="0" destOrd="0" presId="urn:microsoft.com/office/officeart/2005/8/layout/lProcess2"/>
    <dgm:cxn modelId="{53055A98-2ABB-45AA-AD01-3E4458DC2785}" type="presParOf" srcId="{E171EE2B-375A-4009-BCFE-91732E199187}" destId="{69B3C0AE-42CE-4913-802D-B77FE0591735}" srcOrd="1" destOrd="0" presId="urn:microsoft.com/office/officeart/2005/8/layout/lProcess2"/>
    <dgm:cxn modelId="{00D71847-E0DD-4969-A3B0-86B76FA6B505}" type="presParOf" srcId="{E171EE2B-375A-4009-BCFE-91732E199187}" destId="{FD75E771-6C2E-4E60-A24F-C6B7C5A65DDA}" srcOrd="2" destOrd="0" presId="urn:microsoft.com/office/officeart/2005/8/layout/lProcess2"/>
    <dgm:cxn modelId="{995E289F-C8DC-4873-90F5-56777C1CE98E}" type="presParOf" srcId="{57E0EC5C-FA9B-4CEB-AEE5-AABCA3A37B0A}" destId="{0C6944C5-528D-4F2A-8201-C16E5A228D70}" srcOrd="1" destOrd="0" presId="urn:microsoft.com/office/officeart/2005/8/layout/lProcess2"/>
    <dgm:cxn modelId="{4280EB53-8818-42BD-8A27-6DCDC997C70C}" type="presParOf" srcId="{57E0EC5C-FA9B-4CEB-AEE5-AABCA3A37B0A}" destId="{DC78226D-9916-4E32-B8EA-20659F72D46C}" srcOrd="2" destOrd="0" presId="urn:microsoft.com/office/officeart/2005/8/layout/lProcess2"/>
    <dgm:cxn modelId="{813A213A-DD1A-4D46-B546-9B0BA5D845F8}" type="presParOf" srcId="{DC78226D-9916-4E32-B8EA-20659F72D46C}" destId="{CB8ACAF6-4CCC-41D0-9ACE-7B146373B5C4}" srcOrd="0" destOrd="0" presId="urn:microsoft.com/office/officeart/2005/8/layout/lProcess2"/>
    <dgm:cxn modelId="{69B189F8-F0DD-4B48-9FA8-8A670C515B2B}" type="presParOf" srcId="{DC78226D-9916-4E32-B8EA-20659F72D46C}" destId="{0823BE71-D63A-4368-B0AC-BE2E5A99DFBE}" srcOrd="1" destOrd="0" presId="urn:microsoft.com/office/officeart/2005/8/layout/lProcess2"/>
    <dgm:cxn modelId="{8BD44E04-1C24-40BB-8751-CAFF857E53F1}" type="presParOf" srcId="{DC78226D-9916-4E32-B8EA-20659F72D46C}" destId="{7C86E864-F38C-41F9-90D8-FD26DEC38625}" srcOrd="2" destOrd="0" presId="urn:microsoft.com/office/officeart/2005/8/layout/lProcess2"/>
    <dgm:cxn modelId="{8C327FA8-ACED-44EA-8FA0-E9162CEE9562}" type="presParOf" srcId="{7C86E864-F38C-41F9-90D8-FD26DEC38625}" destId="{9FF667C8-C2FD-41A1-BB3C-8344D4335429}" srcOrd="0" destOrd="0" presId="urn:microsoft.com/office/officeart/2005/8/layout/lProcess2"/>
    <dgm:cxn modelId="{B8233B5F-9E63-4FF8-B831-D6E6D03E27DE}" type="presParOf" srcId="{9FF667C8-C2FD-41A1-BB3C-8344D4335429}" destId="{973958CC-5013-4FD1-B3C2-A3EDBBDFF478}" srcOrd="0" destOrd="0" presId="urn:microsoft.com/office/officeart/2005/8/layout/lProcess2"/>
    <dgm:cxn modelId="{341343AD-C1EE-4E93-B275-82498662648A}" type="presParOf" srcId="{9FF667C8-C2FD-41A1-BB3C-8344D4335429}" destId="{2FCCC407-6FCF-461A-A723-C63BF0348AE8}" srcOrd="1" destOrd="0" presId="urn:microsoft.com/office/officeart/2005/8/layout/lProcess2"/>
    <dgm:cxn modelId="{AAA2816F-EE7F-4523-B1DA-68A6087FBC5E}" type="presParOf" srcId="{9FF667C8-C2FD-41A1-BB3C-8344D4335429}" destId="{560B6744-86A8-4F71-94CB-FC235FDFF9BD}" srcOrd="2" destOrd="0" presId="urn:microsoft.com/office/officeart/2005/8/layout/lProcess2"/>
    <dgm:cxn modelId="{C13D8F15-CC48-4F1B-B5E1-43EDA0AF1682}" type="presParOf" srcId="{9FF667C8-C2FD-41A1-BB3C-8344D4335429}" destId="{B116FEA3-83A8-4263-92BB-FA9ED08EB958}" srcOrd="3" destOrd="0" presId="urn:microsoft.com/office/officeart/2005/8/layout/lProcess2"/>
    <dgm:cxn modelId="{908369F5-5520-4102-884F-01157EC22B4A}" type="presParOf" srcId="{9FF667C8-C2FD-41A1-BB3C-8344D4335429}" destId="{289ECC93-9E8F-4F89-9B2B-A7314E6081D0}" srcOrd="4" destOrd="0" presId="urn:microsoft.com/office/officeart/2005/8/layout/lProcess2"/>
    <dgm:cxn modelId="{95A9C823-21A5-4E1E-962B-5534C7583E79}" type="presParOf" srcId="{9FF667C8-C2FD-41A1-BB3C-8344D4335429}" destId="{88FF3F5A-3742-4F03-B7DF-CCC39AA464F0}" srcOrd="5" destOrd="0" presId="urn:microsoft.com/office/officeart/2005/8/layout/lProcess2"/>
    <dgm:cxn modelId="{3C294AD1-0137-455F-B1E5-226C7605A07C}" type="presParOf" srcId="{9FF667C8-C2FD-41A1-BB3C-8344D4335429}" destId="{49DC24C2-DF4E-4BE3-9D7D-8B40E1E5FE1E}" srcOrd="6" destOrd="0" presId="urn:microsoft.com/office/officeart/2005/8/layout/lProcess2"/>
    <dgm:cxn modelId="{77020755-69BF-4E83-905B-B9B55A470EC1}" type="presParOf" srcId="{9FF667C8-C2FD-41A1-BB3C-8344D4335429}" destId="{3CE60CB1-74EE-4A94-862F-D071DE8C69E1}" srcOrd="7" destOrd="0" presId="urn:microsoft.com/office/officeart/2005/8/layout/lProcess2"/>
    <dgm:cxn modelId="{4CBA7B57-DB7B-46C7-A015-C9F571C7F909}" type="presParOf" srcId="{9FF667C8-C2FD-41A1-BB3C-8344D4335429}" destId="{44D29774-BE17-4252-94B4-1BA98588A4AE}" srcOrd="8" destOrd="0" presId="urn:microsoft.com/office/officeart/2005/8/layout/lProcess2"/>
    <dgm:cxn modelId="{076E429A-09CA-41D6-8B7B-5928A5EA693A}" type="presParOf" srcId="{9FF667C8-C2FD-41A1-BB3C-8344D4335429}" destId="{FBE9A5FD-BF10-4B44-9BD7-40F0903A0BC9}" srcOrd="9" destOrd="0" presId="urn:microsoft.com/office/officeart/2005/8/layout/lProcess2"/>
    <dgm:cxn modelId="{68AF8419-4AC2-42FA-9E87-D429B79952EC}" type="presParOf" srcId="{9FF667C8-C2FD-41A1-BB3C-8344D4335429}" destId="{E7FD08FF-61EA-43DA-8392-11496C859673}" srcOrd="10" destOrd="0" presId="urn:microsoft.com/office/officeart/2005/8/layout/lProcess2"/>
    <dgm:cxn modelId="{435C2C44-4212-42DD-BADC-27A51DDF5E6D}" type="presParOf" srcId="{9FF667C8-C2FD-41A1-BB3C-8344D4335429}" destId="{F8CDCA2A-E321-40D1-A821-2279C6CE24B5}" srcOrd="11" destOrd="0" presId="urn:microsoft.com/office/officeart/2005/8/layout/lProcess2"/>
    <dgm:cxn modelId="{40442352-D641-4849-BE7D-89CABC45D378}" type="presParOf" srcId="{9FF667C8-C2FD-41A1-BB3C-8344D4335429}" destId="{27EB698F-869B-465E-A7F3-896DBB1E2064}" srcOrd="12" destOrd="0" presId="urn:microsoft.com/office/officeart/2005/8/layout/lProcess2"/>
    <dgm:cxn modelId="{2DF9107B-8481-4739-A4B8-43DD5AFED9FF}" type="presParOf" srcId="{57E0EC5C-FA9B-4CEB-AEE5-AABCA3A37B0A}" destId="{581B152A-F0CF-4880-9024-6CC0AC7D6D38}" srcOrd="3" destOrd="0" presId="urn:microsoft.com/office/officeart/2005/8/layout/lProcess2"/>
    <dgm:cxn modelId="{9BCC7748-A353-47A1-9335-D1479937A885}" type="presParOf" srcId="{57E0EC5C-FA9B-4CEB-AEE5-AABCA3A37B0A}" destId="{86873B70-F7E0-4090-8603-5ED6541CA61B}" srcOrd="4" destOrd="0" presId="urn:microsoft.com/office/officeart/2005/8/layout/lProcess2"/>
    <dgm:cxn modelId="{98F87003-D312-4EFC-A3E3-598FBF0DAD46}" type="presParOf" srcId="{86873B70-F7E0-4090-8603-5ED6541CA61B}" destId="{A42F984B-9E04-45A2-8D6B-E146C2BCA16F}" srcOrd="0" destOrd="0" presId="urn:microsoft.com/office/officeart/2005/8/layout/lProcess2"/>
    <dgm:cxn modelId="{3DA160A7-F088-44E1-A481-8BA2546A48E3}" type="presParOf" srcId="{86873B70-F7E0-4090-8603-5ED6541CA61B}" destId="{0F18CB7A-FCDA-43D0-AFDB-839B37DDDCD0}" srcOrd="1" destOrd="0" presId="urn:microsoft.com/office/officeart/2005/8/layout/lProcess2"/>
    <dgm:cxn modelId="{4E6AEEC3-3F5D-4C0C-8907-3ECA48FBAC5D}" type="presParOf" srcId="{86873B70-F7E0-4090-8603-5ED6541CA61B}" destId="{FB86D1DB-D3D7-44EC-91E2-D089B093C076}" srcOrd="2" destOrd="0" presId="urn:microsoft.com/office/officeart/2005/8/layout/lProcess2"/>
    <dgm:cxn modelId="{9195CE30-DAA3-4144-8BFB-E4C4569A837A}" type="presParOf" srcId="{FB86D1DB-D3D7-44EC-91E2-D089B093C076}" destId="{F48E697F-2D39-4E27-AF24-98D905217B77}" srcOrd="0" destOrd="0" presId="urn:microsoft.com/office/officeart/2005/8/layout/lProcess2"/>
    <dgm:cxn modelId="{BB9941D9-3275-44EB-9E65-FD29FC4A2517}" type="presParOf" srcId="{F48E697F-2D39-4E27-AF24-98D905217B77}" destId="{8D1CE9A7-9735-4D98-B1B6-0EE5A40B87DF}" srcOrd="0" destOrd="0" presId="urn:microsoft.com/office/officeart/2005/8/layout/lProcess2"/>
    <dgm:cxn modelId="{7D667614-55F9-4649-BED3-92D67E604764}" type="presParOf" srcId="{F48E697F-2D39-4E27-AF24-98D905217B77}" destId="{B5C649CB-4320-473C-864F-27185869951B}" srcOrd="1" destOrd="0" presId="urn:microsoft.com/office/officeart/2005/8/layout/lProcess2"/>
    <dgm:cxn modelId="{154D2050-EC51-47E7-86CD-1045F84B0FA5}" type="presParOf" srcId="{F48E697F-2D39-4E27-AF24-98D905217B77}" destId="{6967939F-A060-47AA-87B2-33A8E7527D55}" srcOrd="2" destOrd="0" presId="urn:microsoft.com/office/officeart/2005/8/layout/lProcess2"/>
    <dgm:cxn modelId="{C49E2BBA-1D22-49CE-8715-F504E5598C8A}" type="presParOf" srcId="{57E0EC5C-FA9B-4CEB-AEE5-AABCA3A37B0A}" destId="{25CAFEBE-0654-4B8F-BF5F-2113D578C91C}" srcOrd="5" destOrd="0" presId="urn:microsoft.com/office/officeart/2005/8/layout/lProcess2"/>
    <dgm:cxn modelId="{AF9A3FA5-35A3-401F-B65D-7F4B8D8858DD}" type="presParOf" srcId="{57E0EC5C-FA9B-4CEB-AEE5-AABCA3A37B0A}" destId="{7AF87950-D349-488E-BA5A-6BAF2258D134}" srcOrd="6" destOrd="0" presId="urn:microsoft.com/office/officeart/2005/8/layout/lProcess2"/>
    <dgm:cxn modelId="{A7A49FD5-AAEA-4DD4-9551-1728191B9CF2}" type="presParOf" srcId="{7AF87950-D349-488E-BA5A-6BAF2258D134}" destId="{7F91B591-3ADA-4B88-8B49-79DF1EC21D90}" srcOrd="0" destOrd="0" presId="urn:microsoft.com/office/officeart/2005/8/layout/lProcess2"/>
    <dgm:cxn modelId="{55B57AF0-4AAE-4801-AAE7-BD27AEE8EE3A}" type="presParOf" srcId="{7AF87950-D349-488E-BA5A-6BAF2258D134}" destId="{997688A4-8AFF-4E95-BEF6-7B20F4CE14AF}" srcOrd="1" destOrd="0" presId="urn:microsoft.com/office/officeart/2005/8/layout/lProcess2"/>
    <dgm:cxn modelId="{EB8005FC-EF69-4133-93D7-38D28E27144E}" type="presParOf" srcId="{7AF87950-D349-488E-BA5A-6BAF2258D134}" destId="{48893534-A429-4AF1-92F9-F24E04F78AD6}" srcOrd="2" destOrd="0" presId="urn:microsoft.com/office/officeart/2005/8/layout/lProcess2"/>
    <dgm:cxn modelId="{8FE9B277-5115-4D73-9581-93A0BCE423F9}" type="presParOf" srcId="{48893534-A429-4AF1-92F9-F24E04F78AD6}" destId="{6DE0D51F-AD1B-4D77-B8B7-F6C06E242E0F}" srcOrd="0" destOrd="0" presId="urn:microsoft.com/office/officeart/2005/8/layout/lProcess2"/>
    <dgm:cxn modelId="{9E004270-D891-43C1-8355-1BA65C9CF83C}" type="presParOf" srcId="{6DE0D51F-AD1B-4D77-B8B7-F6C06E242E0F}" destId="{A83F5718-FA51-47E9-BC3A-6D8FFE262283}" srcOrd="0" destOrd="0" presId="urn:microsoft.com/office/officeart/2005/8/layout/lProcess2"/>
    <dgm:cxn modelId="{5D248845-0508-4058-BC34-79E619C96BA4}" type="presParOf" srcId="{6DE0D51F-AD1B-4D77-B8B7-F6C06E242E0F}" destId="{24E57AEF-4886-4EC8-A34C-DDC6360C8042}" srcOrd="1" destOrd="0" presId="urn:microsoft.com/office/officeart/2005/8/layout/lProcess2"/>
    <dgm:cxn modelId="{D557B381-773A-49F0-AF17-24D75B3C7726}" type="presParOf" srcId="{6DE0D51F-AD1B-4D77-B8B7-F6C06E242E0F}" destId="{B85B703D-75D9-43F8-B7C3-CA0B28C6CBB6}" srcOrd="2" destOrd="0" presId="urn:microsoft.com/office/officeart/2005/8/layout/lProcess2"/>
    <dgm:cxn modelId="{4DEA75D5-AB05-4C8D-8E6C-88354A0AF9E8}" type="presParOf" srcId="{6DE0D51F-AD1B-4D77-B8B7-F6C06E242E0F}" destId="{9D870668-F40F-4190-B93C-4BC8FA0DB229}" srcOrd="3" destOrd="0" presId="urn:microsoft.com/office/officeart/2005/8/layout/lProcess2"/>
    <dgm:cxn modelId="{90FF2807-A74C-4029-81F4-9FD64BBA3225}" type="presParOf" srcId="{6DE0D51F-AD1B-4D77-B8B7-F6C06E242E0F}" destId="{38BCD163-56A6-4C5B-B536-1F932945CB5B}" srcOrd="4" destOrd="0" presId="urn:microsoft.com/office/officeart/2005/8/layout/lProcess2"/>
    <dgm:cxn modelId="{4C156684-0A63-4BC7-974E-672EB55F1211}" type="presParOf" srcId="{6DE0D51F-AD1B-4D77-B8B7-F6C06E242E0F}" destId="{289AFE15-434F-4900-A34A-441F03327F15}" srcOrd="5" destOrd="0" presId="urn:microsoft.com/office/officeart/2005/8/layout/lProcess2"/>
    <dgm:cxn modelId="{8F8442DE-C977-4EE5-BA9B-38750B1D7EAE}" type="presParOf" srcId="{6DE0D51F-AD1B-4D77-B8B7-F6C06E242E0F}" destId="{90514B0E-B1F4-43C8-8005-BDCEAA82EDA8}" srcOrd="6" destOrd="0" presId="urn:microsoft.com/office/officeart/2005/8/layout/lProcess2"/>
    <dgm:cxn modelId="{4D2F685A-711D-4C99-A83F-7579E6BDBC03}" type="presParOf" srcId="{6DE0D51F-AD1B-4D77-B8B7-F6C06E242E0F}" destId="{7D25B2D6-A88E-44C0-A2DA-88858B44D0C1}" srcOrd="7" destOrd="0" presId="urn:microsoft.com/office/officeart/2005/8/layout/lProcess2"/>
    <dgm:cxn modelId="{E4016B08-41D1-4F58-B77E-7A24DD61EAC0}" type="presParOf" srcId="{6DE0D51F-AD1B-4D77-B8B7-F6C06E242E0F}" destId="{01F29AD3-5B09-4110-AFB8-918837FBA2BD}" srcOrd="8" destOrd="0" presId="urn:microsoft.com/office/officeart/2005/8/layout/lProcess2"/>
    <dgm:cxn modelId="{98CA9D81-4B54-4BE8-9354-4F778F847D51}" type="presParOf" srcId="{6DE0D51F-AD1B-4D77-B8B7-F6C06E242E0F}" destId="{85D5F786-DB61-4841-8F47-C2EA27EF15BA}" srcOrd="9" destOrd="0" presId="urn:microsoft.com/office/officeart/2005/8/layout/lProcess2"/>
    <dgm:cxn modelId="{59A3FD68-37F3-4C27-AD68-405C2D45C51B}" type="presParOf" srcId="{6DE0D51F-AD1B-4D77-B8B7-F6C06E242E0F}" destId="{726863D0-E430-4939-81F0-849F7726ED9F}" srcOrd="10" destOrd="0" presId="urn:microsoft.com/office/officeart/2005/8/layout/lProcess2"/>
    <dgm:cxn modelId="{48658677-0843-44A5-B6F2-22917199B433}" type="presParOf" srcId="{6DE0D51F-AD1B-4D77-B8B7-F6C06E242E0F}" destId="{762566F2-AD21-4E43-B428-8D1253942C6F}" srcOrd="11" destOrd="0" presId="urn:microsoft.com/office/officeart/2005/8/layout/lProcess2"/>
    <dgm:cxn modelId="{31360012-C71F-4096-B29B-2A48A3B0EDC4}" type="presParOf" srcId="{6DE0D51F-AD1B-4D77-B8B7-F6C06E242E0F}" destId="{83B5295B-30AD-4C50-A125-CDDF110F93AB}" srcOrd="1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2BFFEA-140E-486D-AA0B-3A8F86E20AB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3401E6-F14A-4E2B-BEAD-751342916CB3}">
      <dgm:prSet phldrT="[Текст]" custT="1"/>
      <dgm:spPr/>
      <dgm:t>
        <a:bodyPr/>
        <a:lstStyle/>
        <a:p>
          <a:r>
            <a:rPr lang="ru-RU" sz="1600" dirty="0" smtClean="0"/>
            <a:t>Составление и заключение трудовых договоров: национальные и международные аспекты (на английском языке)</a:t>
          </a:r>
          <a:endParaRPr lang="ru-RU" sz="1600" dirty="0"/>
        </a:p>
      </dgm:t>
    </dgm:pt>
    <dgm:pt modelId="{AC7E6E8E-4588-4FC0-8DAE-71B6744E8732}" type="parTrans" cxnId="{9B03F6A4-AB78-4037-AD2B-5FC73AB6B4C6}">
      <dgm:prSet/>
      <dgm:spPr/>
      <dgm:t>
        <a:bodyPr/>
        <a:lstStyle/>
        <a:p>
          <a:endParaRPr lang="ru-RU"/>
        </a:p>
      </dgm:t>
    </dgm:pt>
    <dgm:pt modelId="{3BF1D57A-8C1D-4C9E-A3FB-01E685B4E4A3}" type="sibTrans" cxnId="{9B03F6A4-AB78-4037-AD2B-5FC73AB6B4C6}">
      <dgm:prSet/>
      <dgm:spPr/>
      <dgm:t>
        <a:bodyPr/>
        <a:lstStyle/>
        <a:p>
          <a:endParaRPr lang="ru-RU"/>
        </a:p>
      </dgm:t>
    </dgm:pt>
    <dgm:pt modelId="{A07AC4B2-F34D-4552-801E-D0B5B31C5CA4}">
      <dgm:prSet phldrT="[Текст]" custT="1"/>
      <dgm:spPr/>
      <dgm:t>
        <a:bodyPr/>
        <a:lstStyle/>
        <a:p>
          <a:r>
            <a:rPr lang="ru-RU" sz="1600" dirty="0" smtClean="0"/>
            <a:t>Практикум «Практический конституционализм: политико-идеологические аспекты»</a:t>
          </a:r>
          <a:endParaRPr lang="ru-RU" sz="1600" dirty="0"/>
        </a:p>
      </dgm:t>
    </dgm:pt>
    <dgm:pt modelId="{EB5285AD-20FB-430D-855B-4850A48BE4EB}" type="parTrans" cxnId="{3C6639E4-A886-4B45-B2CA-8E172FE574BF}">
      <dgm:prSet/>
      <dgm:spPr/>
      <dgm:t>
        <a:bodyPr/>
        <a:lstStyle/>
        <a:p>
          <a:endParaRPr lang="ru-RU"/>
        </a:p>
      </dgm:t>
    </dgm:pt>
    <dgm:pt modelId="{19922C95-4046-4925-BB5F-2211C9987A75}" type="sibTrans" cxnId="{3C6639E4-A886-4B45-B2CA-8E172FE574BF}">
      <dgm:prSet/>
      <dgm:spPr/>
      <dgm:t>
        <a:bodyPr/>
        <a:lstStyle/>
        <a:p>
          <a:endParaRPr lang="ru-RU"/>
        </a:p>
      </dgm:t>
    </dgm:pt>
    <dgm:pt modelId="{9015508B-6368-44E4-9555-98B5CE24916E}">
      <dgm:prSet phldrT="[Текст]" custT="1"/>
      <dgm:spPr/>
      <dgm:t>
        <a:bodyPr/>
        <a:lstStyle/>
        <a:p>
          <a:r>
            <a:rPr lang="ru-RU" sz="1600" dirty="0" smtClean="0"/>
            <a:t>Основы профессиональной этики юриста </a:t>
          </a:r>
          <a:endParaRPr lang="ru-RU" sz="1600" dirty="0"/>
        </a:p>
      </dgm:t>
    </dgm:pt>
    <dgm:pt modelId="{A447EB41-737A-4EAF-BDBF-E98B311F833B}" type="parTrans" cxnId="{D806FDD1-24E5-4995-A6BE-A4876B1A3719}">
      <dgm:prSet/>
      <dgm:spPr/>
      <dgm:t>
        <a:bodyPr/>
        <a:lstStyle/>
        <a:p>
          <a:endParaRPr lang="ru-RU"/>
        </a:p>
      </dgm:t>
    </dgm:pt>
    <dgm:pt modelId="{015043A2-F9FB-4A19-9168-B99163D08929}" type="sibTrans" cxnId="{D806FDD1-24E5-4995-A6BE-A4876B1A3719}">
      <dgm:prSet/>
      <dgm:spPr/>
      <dgm:t>
        <a:bodyPr/>
        <a:lstStyle/>
        <a:p>
          <a:endParaRPr lang="ru-RU"/>
        </a:p>
      </dgm:t>
    </dgm:pt>
    <dgm:pt modelId="{961C4655-10E9-4287-B1B1-E3A199CFC697}">
      <dgm:prSet phldrT="[Текст]" custT="1"/>
      <dgm:spPr/>
      <dgm:t>
        <a:bodyPr/>
        <a:lstStyle/>
        <a:p>
          <a:r>
            <a:rPr lang="ru-RU" sz="1600" dirty="0" smtClean="0"/>
            <a:t>Практикум по международному коммерческому арбитражу (на английском языке) </a:t>
          </a:r>
          <a:endParaRPr lang="ru-RU" sz="1600" dirty="0"/>
        </a:p>
      </dgm:t>
    </dgm:pt>
    <dgm:pt modelId="{A25FFF3D-8168-408E-BB1B-6DB171AC7411}" type="parTrans" cxnId="{AEDA8625-EC8D-4E95-9029-EE7831BABB4E}">
      <dgm:prSet/>
      <dgm:spPr/>
      <dgm:t>
        <a:bodyPr/>
        <a:lstStyle/>
        <a:p>
          <a:endParaRPr lang="ru-RU"/>
        </a:p>
      </dgm:t>
    </dgm:pt>
    <dgm:pt modelId="{60060E1C-F6AA-42A3-BE96-9B762E08DF48}" type="sibTrans" cxnId="{AEDA8625-EC8D-4E95-9029-EE7831BABB4E}">
      <dgm:prSet/>
      <dgm:spPr/>
      <dgm:t>
        <a:bodyPr/>
        <a:lstStyle/>
        <a:p>
          <a:endParaRPr lang="ru-RU"/>
        </a:p>
      </dgm:t>
    </dgm:pt>
    <dgm:pt modelId="{6792C510-9ABE-4610-9DF8-7714A11E038A}">
      <dgm:prSet phldrT="[Текст]" custT="1"/>
      <dgm:spPr/>
      <dgm:t>
        <a:bodyPr/>
        <a:lstStyle/>
        <a:p>
          <a:r>
            <a:rPr lang="ru-RU" sz="1600" dirty="0" smtClean="0"/>
            <a:t>Сопровождение судебных проектов (проект)</a:t>
          </a:r>
          <a:endParaRPr lang="ru-RU" sz="1600" dirty="0"/>
        </a:p>
      </dgm:t>
    </dgm:pt>
    <dgm:pt modelId="{C467F052-B0A7-4479-8AE9-A3D56C3AB301}" type="parTrans" cxnId="{AC759F04-EDBB-4183-8E8D-8097E314DA18}">
      <dgm:prSet/>
      <dgm:spPr/>
      <dgm:t>
        <a:bodyPr/>
        <a:lstStyle/>
        <a:p>
          <a:endParaRPr lang="ru-RU"/>
        </a:p>
      </dgm:t>
    </dgm:pt>
    <dgm:pt modelId="{198366A2-1512-4429-9954-6F3D2D42109F}" type="sibTrans" cxnId="{AC759F04-EDBB-4183-8E8D-8097E314DA18}">
      <dgm:prSet/>
      <dgm:spPr/>
      <dgm:t>
        <a:bodyPr/>
        <a:lstStyle/>
        <a:p>
          <a:endParaRPr lang="ru-RU"/>
        </a:p>
      </dgm:t>
    </dgm:pt>
    <dgm:pt modelId="{D1A94263-DE32-4DC1-9FC9-5C54BB6FE95A}">
      <dgm:prSet phldrT="[Текст]" custT="1"/>
      <dgm:spPr/>
      <dgm:t>
        <a:bodyPr/>
        <a:lstStyle/>
        <a:p>
          <a:r>
            <a:rPr lang="ru-RU" sz="1600" dirty="0" smtClean="0"/>
            <a:t>Финансовые сделки (проект)</a:t>
          </a:r>
          <a:endParaRPr lang="ru-RU" sz="1600" dirty="0"/>
        </a:p>
      </dgm:t>
    </dgm:pt>
    <dgm:pt modelId="{30BB1242-6D12-4988-A9EA-4D75BBEED8D1}" type="parTrans" cxnId="{70E9158C-B805-45DC-83B0-E856BA6A5776}">
      <dgm:prSet/>
      <dgm:spPr/>
      <dgm:t>
        <a:bodyPr/>
        <a:lstStyle/>
        <a:p>
          <a:endParaRPr lang="ru-RU"/>
        </a:p>
      </dgm:t>
    </dgm:pt>
    <dgm:pt modelId="{4F4A9011-A8B3-496A-A054-0CFC6DF9DED8}" type="sibTrans" cxnId="{70E9158C-B805-45DC-83B0-E856BA6A5776}">
      <dgm:prSet/>
      <dgm:spPr/>
      <dgm:t>
        <a:bodyPr/>
        <a:lstStyle/>
        <a:p>
          <a:endParaRPr lang="ru-RU"/>
        </a:p>
      </dgm:t>
    </dgm:pt>
    <dgm:pt modelId="{ECE6A976-5372-4A7C-A77A-5452BB56C089}" type="pres">
      <dgm:prSet presAssocID="{C62BFFEA-140E-486D-AA0B-3A8F86E20AB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BE3116-35F4-4C7B-A791-7688277B40CA}" type="pres">
      <dgm:prSet presAssocID="{DC3401E6-F14A-4E2B-BEAD-751342916CB3}" presName="parentLin" presStyleCnt="0"/>
      <dgm:spPr/>
    </dgm:pt>
    <dgm:pt modelId="{FFE991E0-FA3D-41D1-A2FD-B4FC1CD08695}" type="pres">
      <dgm:prSet presAssocID="{DC3401E6-F14A-4E2B-BEAD-751342916CB3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B5C257E6-BF4B-4B24-9302-0A652C705F11}" type="pres">
      <dgm:prSet presAssocID="{DC3401E6-F14A-4E2B-BEAD-751342916CB3}" presName="parentText" presStyleLbl="node1" presStyleIdx="0" presStyleCnt="6" custScaleX="1124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F8E163-1EC7-43EE-8F4D-AE01CE566F97}" type="pres">
      <dgm:prSet presAssocID="{DC3401E6-F14A-4E2B-BEAD-751342916CB3}" presName="negativeSpace" presStyleCnt="0"/>
      <dgm:spPr/>
    </dgm:pt>
    <dgm:pt modelId="{D904CEE8-C147-42C6-87F7-8798906D2785}" type="pres">
      <dgm:prSet presAssocID="{DC3401E6-F14A-4E2B-BEAD-751342916CB3}" presName="childText" presStyleLbl="conFgAcc1" presStyleIdx="0" presStyleCnt="6" custScaleX="88571">
        <dgm:presLayoutVars>
          <dgm:bulletEnabled val="1"/>
        </dgm:presLayoutVars>
      </dgm:prSet>
      <dgm:spPr/>
    </dgm:pt>
    <dgm:pt modelId="{25F0AF0F-24ED-40ED-B095-2D7A8F21A0FE}" type="pres">
      <dgm:prSet presAssocID="{3BF1D57A-8C1D-4C9E-A3FB-01E685B4E4A3}" presName="spaceBetweenRectangles" presStyleCnt="0"/>
      <dgm:spPr/>
    </dgm:pt>
    <dgm:pt modelId="{25B43467-0D1F-4448-AFDC-867875E976C5}" type="pres">
      <dgm:prSet presAssocID="{A07AC4B2-F34D-4552-801E-D0B5B31C5CA4}" presName="parentLin" presStyleCnt="0"/>
      <dgm:spPr/>
    </dgm:pt>
    <dgm:pt modelId="{FFCF49A4-A993-4BD5-9458-EA99C25F50D4}" type="pres">
      <dgm:prSet presAssocID="{A07AC4B2-F34D-4552-801E-D0B5B31C5CA4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1E626ECF-4617-4851-94E9-B3103BEEB8CE}" type="pres">
      <dgm:prSet presAssocID="{A07AC4B2-F34D-4552-801E-D0B5B31C5CA4}" presName="parentText" presStyleLbl="node1" presStyleIdx="1" presStyleCnt="6" custScaleX="1124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8A361F-89E9-4725-B6D6-7F8F465671A1}" type="pres">
      <dgm:prSet presAssocID="{A07AC4B2-F34D-4552-801E-D0B5B31C5CA4}" presName="negativeSpace" presStyleCnt="0"/>
      <dgm:spPr/>
    </dgm:pt>
    <dgm:pt modelId="{9DA4693D-F78A-4CF7-BB16-0CE4FF35B714}" type="pres">
      <dgm:prSet presAssocID="{A07AC4B2-F34D-4552-801E-D0B5B31C5CA4}" presName="childText" presStyleLbl="conFgAcc1" presStyleIdx="1" presStyleCnt="6" custScaleX="88571">
        <dgm:presLayoutVars>
          <dgm:bulletEnabled val="1"/>
        </dgm:presLayoutVars>
      </dgm:prSet>
      <dgm:spPr/>
    </dgm:pt>
    <dgm:pt modelId="{8046A57B-6BEF-4FAF-B27E-91F84B4F5E7E}" type="pres">
      <dgm:prSet presAssocID="{19922C95-4046-4925-BB5F-2211C9987A75}" presName="spaceBetweenRectangles" presStyleCnt="0"/>
      <dgm:spPr/>
    </dgm:pt>
    <dgm:pt modelId="{9759D095-43A7-40DC-A3F0-C9260A365A66}" type="pres">
      <dgm:prSet presAssocID="{9015508B-6368-44E4-9555-98B5CE24916E}" presName="parentLin" presStyleCnt="0"/>
      <dgm:spPr/>
    </dgm:pt>
    <dgm:pt modelId="{AFFCA8DE-5CCD-47AC-8BB5-10A86248BB78}" type="pres">
      <dgm:prSet presAssocID="{9015508B-6368-44E4-9555-98B5CE24916E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B54B6FE0-82EA-4749-8E52-0BD09525995B}" type="pres">
      <dgm:prSet presAssocID="{9015508B-6368-44E4-9555-98B5CE24916E}" presName="parentText" presStyleLbl="node1" presStyleIdx="2" presStyleCnt="6" custScaleX="1124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DB95F4-AA87-4E38-95A8-738C6D5DCB8E}" type="pres">
      <dgm:prSet presAssocID="{9015508B-6368-44E4-9555-98B5CE24916E}" presName="negativeSpace" presStyleCnt="0"/>
      <dgm:spPr/>
    </dgm:pt>
    <dgm:pt modelId="{AFE4062C-1839-49DD-A350-E1AE97E45230}" type="pres">
      <dgm:prSet presAssocID="{9015508B-6368-44E4-9555-98B5CE24916E}" presName="childText" presStyleLbl="conFgAcc1" presStyleIdx="2" presStyleCnt="6" custScaleX="88571">
        <dgm:presLayoutVars>
          <dgm:bulletEnabled val="1"/>
        </dgm:presLayoutVars>
      </dgm:prSet>
      <dgm:spPr/>
    </dgm:pt>
    <dgm:pt modelId="{8E435CDC-555B-483B-97A5-65E885AA3A84}" type="pres">
      <dgm:prSet presAssocID="{015043A2-F9FB-4A19-9168-B99163D08929}" presName="spaceBetweenRectangles" presStyleCnt="0"/>
      <dgm:spPr/>
    </dgm:pt>
    <dgm:pt modelId="{314615DA-7D41-47D5-B156-E647B0485CCE}" type="pres">
      <dgm:prSet presAssocID="{961C4655-10E9-4287-B1B1-E3A199CFC697}" presName="parentLin" presStyleCnt="0"/>
      <dgm:spPr/>
    </dgm:pt>
    <dgm:pt modelId="{793C2ACB-699F-4927-838D-710FCCB3DF92}" type="pres">
      <dgm:prSet presAssocID="{961C4655-10E9-4287-B1B1-E3A199CFC697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04587B5A-3CDF-465D-9D81-BD351A5BBA41}" type="pres">
      <dgm:prSet presAssocID="{961C4655-10E9-4287-B1B1-E3A199CFC697}" presName="parentText" presStyleLbl="node1" presStyleIdx="3" presStyleCnt="6" custScaleX="1135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3C0C81-930B-448D-97A0-1AE212BC503E}" type="pres">
      <dgm:prSet presAssocID="{961C4655-10E9-4287-B1B1-E3A199CFC697}" presName="negativeSpace" presStyleCnt="0"/>
      <dgm:spPr/>
    </dgm:pt>
    <dgm:pt modelId="{A372E67D-0C0B-4236-8BB1-014C62B2FF75}" type="pres">
      <dgm:prSet presAssocID="{961C4655-10E9-4287-B1B1-E3A199CFC697}" presName="childText" presStyleLbl="conFgAcc1" presStyleIdx="3" presStyleCnt="6" custScaleX="88571">
        <dgm:presLayoutVars>
          <dgm:bulletEnabled val="1"/>
        </dgm:presLayoutVars>
      </dgm:prSet>
      <dgm:spPr/>
    </dgm:pt>
    <dgm:pt modelId="{CEE0E2A7-74ED-42E0-93A9-87C47A34E22F}" type="pres">
      <dgm:prSet presAssocID="{60060E1C-F6AA-42A3-BE96-9B762E08DF48}" presName="spaceBetweenRectangles" presStyleCnt="0"/>
      <dgm:spPr/>
    </dgm:pt>
    <dgm:pt modelId="{A1CE56CE-1CD1-442B-8407-CAD6C9F5F401}" type="pres">
      <dgm:prSet presAssocID="{6792C510-9ABE-4610-9DF8-7714A11E038A}" presName="parentLin" presStyleCnt="0"/>
      <dgm:spPr/>
    </dgm:pt>
    <dgm:pt modelId="{F5960F93-868E-422A-8532-6E405B41B6AE}" type="pres">
      <dgm:prSet presAssocID="{6792C510-9ABE-4610-9DF8-7714A11E038A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559C90AF-C841-4ED1-B3DE-477F0478E0EC}" type="pres">
      <dgm:prSet presAssocID="{6792C510-9ABE-4610-9DF8-7714A11E038A}" presName="parentText" presStyleLbl="node1" presStyleIdx="4" presStyleCnt="6" custScaleX="1135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570290-CB8A-4D0B-B5B1-957F3B6E1C97}" type="pres">
      <dgm:prSet presAssocID="{6792C510-9ABE-4610-9DF8-7714A11E038A}" presName="negativeSpace" presStyleCnt="0"/>
      <dgm:spPr/>
    </dgm:pt>
    <dgm:pt modelId="{A00C1FFF-A9A4-4471-A91E-4846DC0F1CCB}" type="pres">
      <dgm:prSet presAssocID="{6792C510-9ABE-4610-9DF8-7714A11E038A}" presName="childText" presStyleLbl="conFgAcc1" presStyleIdx="4" presStyleCnt="6" custScaleX="88571">
        <dgm:presLayoutVars>
          <dgm:bulletEnabled val="1"/>
        </dgm:presLayoutVars>
      </dgm:prSet>
      <dgm:spPr/>
    </dgm:pt>
    <dgm:pt modelId="{20C905AE-F151-44B0-9D1C-0CD4C9309C06}" type="pres">
      <dgm:prSet presAssocID="{198366A2-1512-4429-9954-6F3D2D42109F}" presName="spaceBetweenRectangles" presStyleCnt="0"/>
      <dgm:spPr/>
    </dgm:pt>
    <dgm:pt modelId="{D88C76F7-5E0B-4D1D-BFC3-584AEB2EF54A}" type="pres">
      <dgm:prSet presAssocID="{D1A94263-DE32-4DC1-9FC9-5C54BB6FE95A}" presName="parentLin" presStyleCnt="0"/>
      <dgm:spPr/>
    </dgm:pt>
    <dgm:pt modelId="{2686E9FF-C582-4E8E-AE61-17B620F3A517}" type="pres">
      <dgm:prSet presAssocID="{D1A94263-DE32-4DC1-9FC9-5C54BB6FE95A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1E9101F6-ED81-4724-9150-8A88555CC38A}" type="pres">
      <dgm:prSet presAssocID="{D1A94263-DE32-4DC1-9FC9-5C54BB6FE95A}" presName="parentText" presStyleLbl="node1" presStyleIdx="5" presStyleCnt="6" custScaleX="1135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6FEF28-A861-47E8-9726-A4DA5BAA1CAA}" type="pres">
      <dgm:prSet presAssocID="{D1A94263-DE32-4DC1-9FC9-5C54BB6FE95A}" presName="negativeSpace" presStyleCnt="0"/>
      <dgm:spPr/>
    </dgm:pt>
    <dgm:pt modelId="{9B3DECC5-7ADA-4451-ADB2-3CF487D1CEB9}" type="pres">
      <dgm:prSet presAssocID="{D1A94263-DE32-4DC1-9FC9-5C54BB6FE95A}" presName="childText" presStyleLbl="conFgAcc1" presStyleIdx="5" presStyleCnt="6" custScaleX="88571">
        <dgm:presLayoutVars>
          <dgm:bulletEnabled val="1"/>
        </dgm:presLayoutVars>
      </dgm:prSet>
      <dgm:spPr/>
    </dgm:pt>
  </dgm:ptLst>
  <dgm:cxnLst>
    <dgm:cxn modelId="{70E9158C-B805-45DC-83B0-E856BA6A5776}" srcId="{C62BFFEA-140E-486D-AA0B-3A8F86E20AB4}" destId="{D1A94263-DE32-4DC1-9FC9-5C54BB6FE95A}" srcOrd="5" destOrd="0" parTransId="{30BB1242-6D12-4988-A9EA-4D75BBEED8D1}" sibTransId="{4F4A9011-A8B3-496A-A054-0CFC6DF9DED8}"/>
    <dgm:cxn modelId="{AEDA8625-EC8D-4E95-9029-EE7831BABB4E}" srcId="{C62BFFEA-140E-486D-AA0B-3A8F86E20AB4}" destId="{961C4655-10E9-4287-B1B1-E3A199CFC697}" srcOrd="3" destOrd="0" parTransId="{A25FFF3D-8168-408E-BB1B-6DB171AC7411}" sibTransId="{60060E1C-F6AA-42A3-BE96-9B762E08DF48}"/>
    <dgm:cxn modelId="{9B03F6A4-AB78-4037-AD2B-5FC73AB6B4C6}" srcId="{C62BFFEA-140E-486D-AA0B-3A8F86E20AB4}" destId="{DC3401E6-F14A-4E2B-BEAD-751342916CB3}" srcOrd="0" destOrd="0" parTransId="{AC7E6E8E-4588-4FC0-8DAE-71B6744E8732}" sibTransId="{3BF1D57A-8C1D-4C9E-A3FB-01E685B4E4A3}"/>
    <dgm:cxn modelId="{D52335AF-3A83-49CA-BDF3-70C22634D4FB}" type="presOf" srcId="{9015508B-6368-44E4-9555-98B5CE24916E}" destId="{AFFCA8DE-5CCD-47AC-8BB5-10A86248BB78}" srcOrd="0" destOrd="0" presId="urn:microsoft.com/office/officeart/2005/8/layout/list1"/>
    <dgm:cxn modelId="{3C6639E4-A886-4B45-B2CA-8E172FE574BF}" srcId="{C62BFFEA-140E-486D-AA0B-3A8F86E20AB4}" destId="{A07AC4B2-F34D-4552-801E-D0B5B31C5CA4}" srcOrd="1" destOrd="0" parTransId="{EB5285AD-20FB-430D-855B-4850A48BE4EB}" sibTransId="{19922C95-4046-4925-BB5F-2211C9987A75}"/>
    <dgm:cxn modelId="{BC9EB9C6-D3DC-43C5-9416-98A3351CA510}" type="presOf" srcId="{DC3401E6-F14A-4E2B-BEAD-751342916CB3}" destId="{B5C257E6-BF4B-4B24-9302-0A652C705F11}" srcOrd="1" destOrd="0" presId="urn:microsoft.com/office/officeart/2005/8/layout/list1"/>
    <dgm:cxn modelId="{F68B1D7C-AA6B-4205-A994-68D17DDCB9BA}" type="presOf" srcId="{9015508B-6368-44E4-9555-98B5CE24916E}" destId="{B54B6FE0-82EA-4749-8E52-0BD09525995B}" srcOrd="1" destOrd="0" presId="urn:microsoft.com/office/officeart/2005/8/layout/list1"/>
    <dgm:cxn modelId="{BC20C4B5-6DD5-4907-B6F5-CF156ABFCAFE}" type="presOf" srcId="{6792C510-9ABE-4610-9DF8-7714A11E038A}" destId="{F5960F93-868E-422A-8532-6E405B41B6AE}" srcOrd="0" destOrd="0" presId="urn:microsoft.com/office/officeart/2005/8/layout/list1"/>
    <dgm:cxn modelId="{A625C038-3D22-49CF-B58E-A671D7A5B786}" type="presOf" srcId="{961C4655-10E9-4287-B1B1-E3A199CFC697}" destId="{04587B5A-3CDF-465D-9D81-BD351A5BBA41}" srcOrd="1" destOrd="0" presId="urn:microsoft.com/office/officeart/2005/8/layout/list1"/>
    <dgm:cxn modelId="{0529273D-4A29-43B8-8278-4CA3A7DD144B}" type="presOf" srcId="{D1A94263-DE32-4DC1-9FC9-5C54BB6FE95A}" destId="{1E9101F6-ED81-4724-9150-8A88555CC38A}" srcOrd="1" destOrd="0" presId="urn:microsoft.com/office/officeart/2005/8/layout/list1"/>
    <dgm:cxn modelId="{EB26A809-169D-4921-923B-FDBDEC0A401E}" type="presOf" srcId="{A07AC4B2-F34D-4552-801E-D0B5B31C5CA4}" destId="{1E626ECF-4617-4851-94E9-B3103BEEB8CE}" srcOrd="1" destOrd="0" presId="urn:microsoft.com/office/officeart/2005/8/layout/list1"/>
    <dgm:cxn modelId="{2504DE72-7111-4504-980A-C7185077BF6E}" type="presOf" srcId="{D1A94263-DE32-4DC1-9FC9-5C54BB6FE95A}" destId="{2686E9FF-C582-4E8E-AE61-17B620F3A517}" srcOrd="0" destOrd="0" presId="urn:microsoft.com/office/officeart/2005/8/layout/list1"/>
    <dgm:cxn modelId="{247BB6BB-E663-4FAA-808D-7CADAA633712}" type="presOf" srcId="{6792C510-9ABE-4610-9DF8-7714A11E038A}" destId="{559C90AF-C841-4ED1-B3DE-477F0478E0EC}" srcOrd="1" destOrd="0" presId="urn:microsoft.com/office/officeart/2005/8/layout/list1"/>
    <dgm:cxn modelId="{2ADCE8B4-2ED1-40E3-B80E-7D2E787B4742}" type="presOf" srcId="{C62BFFEA-140E-486D-AA0B-3A8F86E20AB4}" destId="{ECE6A976-5372-4A7C-A77A-5452BB56C089}" srcOrd="0" destOrd="0" presId="urn:microsoft.com/office/officeart/2005/8/layout/list1"/>
    <dgm:cxn modelId="{AC759F04-EDBB-4183-8E8D-8097E314DA18}" srcId="{C62BFFEA-140E-486D-AA0B-3A8F86E20AB4}" destId="{6792C510-9ABE-4610-9DF8-7714A11E038A}" srcOrd="4" destOrd="0" parTransId="{C467F052-B0A7-4479-8AE9-A3D56C3AB301}" sibTransId="{198366A2-1512-4429-9954-6F3D2D42109F}"/>
    <dgm:cxn modelId="{3B8CF20A-9C42-459B-A027-A2780FF3FCD9}" type="presOf" srcId="{DC3401E6-F14A-4E2B-BEAD-751342916CB3}" destId="{FFE991E0-FA3D-41D1-A2FD-B4FC1CD08695}" srcOrd="0" destOrd="0" presId="urn:microsoft.com/office/officeart/2005/8/layout/list1"/>
    <dgm:cxn modelId="{C96EE36B-B0CC-4B2B-A55D-DF4801211601}" type="presOf" srcId="{961C4655-10E9-4287-B1B1-E3A199CFC697}" destId="{793C2ACB-699F-4927-838D-710FCCB3DF92}" srcOrd="0" destOrd="0" presId="urn:microsoft.com/office/officeart/2005/8/layout/list1"/>
    <dgm:cxn modelId="{D806FDD1-24E5-4995-A6BE-A4876B1A3719}" srcId="{C62BFFEA-140E-486D-AA0B-3A8F86E20AB4}" destId="{9015508B-6368-44E4-9555-98B5CE24916E}" srcOrd="2" destOrd="0" parTransId="{A447EB41-737A-4EAF-BDBF-E98B311F833B}" sibTransId="{015043A2-F9FB-4A19-9168-B99163D08929}"/>
    <dgm:cxn modelId="{50F44498-3619-4AFF-8372-09B735321159}" type="presOf" srcId="{A07AC4B2-F34D-4552-801E-D0B5B31C5CA4}" destId="{FFCF49A4-A993-4BD5-9458-EA99C25F50D4}" srcOrd="0" destOrd="0" presId="urn:microsoft.com/office/officeart/2005/8/layout/list1"/>
    <dgm:cxn modelId="{3300D872-0ADD-4127-AECE-F2F1EF306C68}" type="presParOf" srcId="{ECE6A976-5372-4A7C-A77A-5452BB56C089}" destId="{A2BE3116-35F4-4C7B-A791-7688277B40CA}" srcOrd="0" destOrd="0" presId="urn:microsoft.com/office/officeart/2005/8/layout/list1"/>
    <dgm:cxn modelId="{13DB6D1D-0EE9-4CEB-9BD4-B99D1FBB0FE6}" type="presParOf" srcId="{A2BE3116-35F4-4C7B-A791-7688277B40CA}" destId="{FFE991E0-FA3D-41D1-A2FD-B4FC1CD08695}" srcOrd="0" destOrd="0" presId="urn:microsoft.com/office/officeart/2005/8/layout/list1"/>
    <dgm:cxn modelId="{8658F302-6A95-4CCB-847D-14967E792EB5}" type="presParOf" srcId="{A2BE3116-35F4-4C7B-A791-7688277B40CA}" destId="{B5C257E6-BF4B-4B24-9302-0A652C705F11}" srcOrd="1" destOrd="0" presId="urn:microsoft.com/office/officeart/2005/8/layout/list1"/>
    <dgm:cxn modelId="{54BD6B2D-F052-4A4C-94BB-014569A0C177}" type="presParOf" srcId="{ECE6A976-5372-4A7C-A77A-5452BB56C089}" destId="{E0F8E163-1EC7-43EE-8F4D-AE01CE566F97}" srcOrd="1" destOrd="0" presId="urn:microsoft.com/office/officeart/2005/8/layout/list1"/>
    <dgm:cxn modelId="{5F25F457-3C67-4299-A77F-32EB3939E128}" type="presParOf" srcId="{ECE6A976-5372-4A7C-A77A-5452BB56C089}" destId="{D904CEE8-C147-42C6-87F7-8798906D2785}" srcOrd="2" destOrd="0" presId="urn:microsoft.com/office/officeart/2005/8/layout/list1"/>
    <dgm:cxn modelId="{6F578189-2A05-443D-90DF-C1F57539C055}" type="presParOf" srcId="{ECE6A976-5372-4A7C-A77A-5452BB56C089}" destId="{25F0AF0F-24ED-40ED-B095-2D7A8F21A0FE}" srcOrd="3" destOrd="0" presId="urn:microsoft.com/office/officeart/2005/8/layout/list1"/>
    <dgm:cxn modelId="{6150DD66-A297-43C0-94B4-E16C4CD456A3}" type="presParOf" srcId="{ECE6A976-5372-4A7C-A77A-5452BB56C089}" destId="{25B43467-0D1F-4448-AFDC-867875E976C5}" srcOrd="4" destOrd="0" presId="urn:microsoft.com/office/officeart/2005/8/layout/list1"/>
    <dgm:cxn modelId="{E830CCB7-5B8E-496B-8A11-B515158952E8}" type="presParOf" srcId="{25B43467-0D1F-4448-AFDC-867875E976C5}" destId="{FFCF49A4-A993-4BD5-9458-EA99C25F50D4}" srcOrd="0" destOrd="0" presId="urn:microsoft.com/office/officeart/2005/8/layout/list1"/>
    <dgm:cxn modelId="{545E9C48-8AED-403C-A45C-FB947DF48A91}" type="presParOf" srcId="{25B43467-0D1F-4448-AFDC-867875E976C5}" destId="{1E626ECF-4617-4851-94E9-B3103BEEB8CE}" srcOrd="1" destOrd="0" presId="urn:microsoft.com/office/officeart/2005/8/layout/list1"/>
    <dgm:cxn modelId="{65EEA67C-04FA-4C4C-95A0-54800EF89386}" type="presParOf" srcId="{ECE6A976-5372-4A7C-A77A-5452BB56C089}" destId="{7B8A361F-89E9-4725-B6D6-7F8F465671A1}" srcOrd="5" destOrd="0" presId="urn:microsoft.com/office/officeart/2005/8/layout/list1"/>
    <dgm:cxn modelId="{0C43D44C-97BF-4976-9896-9400C00211F1}" type="presParOf" srcId="{ECE6A976-5372-4A7C-A77A-5452BB56C089}" destId="{9DA4693D-F78A-4CF7-BB16-0CE4FF35B714}" srcOrd="6" destOrd="0" presId="urn:microsoft.com/office/officeart/2005/8/layout/list1"/>
    <dgm:cxn modelId="{778BFF52-73E5-45A2-A6F1-A96F9DF862BA}" type="presParOf" srcId="{ECE6A976-5372-4A7C-A77A-5452BB56C089}" destId="{8046A57B-6BEF-4FAF-B27E-91F84B4F5E7E}" srcOrd="7" destOrd="0" presId="urn:microsoft.com/office/officeart/2005/8/layout/list1"/>
    <dgm:cxn modelId="{F7D555A6-F0B3-49C1-8A7C-AEEEBD224DB5}" type="presParOf" srcId="{ECE6A976-5372-4A7C-A77A-5452BB56C089}" destId="{9759D095-43A7-40DC-A3F0-C9260A365A66}" srcOrd="8" destOrd="0" presId="urn:microsoft.com/office/officeart/2005/8/layout/list1"/>
    <dgm:cxn modelId="{B01C4257-AF78-466C-ADBB-37100C248A9F}" type="presParOf" srcId="{9759D095-43A7-40DC-A3F0-C9260A365A66}" destId="{AFFCA8DE-5CCD-47AC-8BB5-10A86248BB78}" srcOrd="0" destOrd="0" presId="urn:microsoft.com/office/officeart/2005/8/layout/list1"/>
    <dgm:cxn modelId="{26C0684B-C3C9-44B3-9DBE-68C92D891FE3}" type="presParOf" srcId="{9759D095-43A7-40DC-A3F0-C9260A365A66}" destId="{B54B6FE0-82EA-4749-8E52-0BD09525995B}" srcOrd="1" destOrd="0" presId="urn:microsoft.com/office/officeart/2005/8/layout/list1"/>
    <dgm:cxn modelId="{E01DBBB3-1F8E-4757-B136-C749C37D17E3}" type="presParOf" srcId="{ECE6A976-5372-4A7C-A77A-5452BB56C089}" destId="{AADB95F4-AA87-4E38-95A8-738C6D5DCB8E}" srcOrd="9" destOrd="0" presId="urn:microsoft.com/office/officeart/2005/8/layout/list1"/>
    <dgm:cxn modelId="{9B247609-1DA4-42AC-AEFA-5F08581FA400}" type="presParOf" srcId="{ECE6A976-5372-4A7C-A77A-5452BB56C089}" destId="{AFE4062C-1839-49DD-A350-E1AE97E45230}" srcOrd="10" destOrd="0" presId="urn:microsoft.com/office/officeart/2005/8/layout/list1"/>
    <dgm:cxn modelId="{A2EB7BCE-1402-4F0F-9868-68FD269B7403}" type="presParOf" srcId="{ECE6A976-5372-4A7C-A77A-5452BB56C089}" destId="{8E435CDC-555B-483B-97A5-65E885AA3A84}" srcOrd="11" destOrd="0" presId="urn:microsoft.com/office/officeart/2005/8/layout/list1"/>
    <dgm:cxn modelId="{A164E48A-C001-4166-8B45-59CEEE7BAA2D}" type="presParOf" srcId="{ECE6A976-5372-4A7C-A77A-5452BB56C089}" destId="{314615DA-7D41-47D5-B156-E647B0485CCE}" srcOrd="12" destOrd="0" presId="urn:microsoft.com/office/officeart/2005/8/layout/list1"/>
    <dgm:cxn modelId="{EAA9C9BB-11B8-457E-9CEC-07A36715A609}" type="presParOf" srcId="{314615DA-7D41-47D5-B156-E647B0485CCE}" destId="{793C2ACB-699F-4927-838D-710FCCB3DF92}" srcOrd="0" destOrd="0" presId="urn:microsoft.com/office/officeart/2005/8/layout/list1"/>
    <dgm:cxn modelId="{0188FF42-ED00-476C-9FA8-8D46137F2340}" type="presParOf" srcId="{314615DA-7D41-47D5-B156-E647B0485CCE}" destId="{04587B5A-3CDF-465D-9D81-BD351A5BBA41}" srcOrd="1" destOrd="0" presId="urn:microsoft.com/office/officeart/2005/8/layout/list1"/>
    <dgm:cxn modelId="{A0FA980D-21DB-47D7-BAB7-C96F509A0C1E}" type="presParOf" srcId="{ECE6A976-5372-4A7C-A77A-5452BB56C089}" destId="{7A3C0C81-930B-448D-97A0-1AE212BC503E}" srcOrd="13" destOrd="0" presId="urn:microsoft.com/office/officeart/2005/8/layout/list1"/>
    <dgm:cxn modelId="{790CEC82-59A7-4A61-9994-024D7F5AEC99}" type="presParOf" srcId="{ECE6A976-5372-4A7C-A77A-5452BB56C089}" destId="{A372E67D-0C0B-4236-8BB1-014C62B2FF75}" srcOrd="14" destOrd="0" presId="urn:microsoft.com/office/officeart/2005/8/layout/list1"/>
    <dgm:cxn modelId="{B08DC04C-5275-4669-8B2E-B390A66DA34E}" type="presParOf" srcId="{ECE6A976-5372-4A7C-A77A-5452BB56C089}" destId="{CEE0E2A7-74ED-42E0-93A9-87C47A34E22F}" srcOrd="15" destOrd="0" presId="urn:microsoft.com/office/officeart/2005/8/layout/list1"/>
    <dgm:cxn modelId="{EAE7A7D2-76D7-422F-A00A-82390225FCC1}" type="presParOf" srcId="{ECE6A976-5372-4A7C-A77A-5452BB56C089}" destId="{A1CE56CE-1CD1-442B-8407-CAD6C9F5F401}" srcOrd="16" destOrd="0" presId="urn:microsoft.com/office/officeart/2005/8/layout/list1"/>
    <dgm:cxn modelId="{7D8DA558-B461-4C9E-9DFB-D966F01C228F}" type="presParOf" srcId="{A1CE56CE-1CD1-442B-8407-CAD6C9F5F401}" destId="{F5960F93-868E-422A-8532-6E405B41B6AE}" srcOrd="0" destOrd="0" presId="urn:microsoft.com/office/officeart/2005/8/layout/list1"/>
    <dgm:cxn modelId="{E672D117-2BB7-4C39-9387-E1975F9BCB68}" type="presParOf" srcId="{A1CE56CE-1CD1-442B-8407-CAD6C9F5F401}" destId="{559C90AF-C841-4ED1-B3DE-477F0478E0EC}" srcOrd="1" destOrd="0" presId="urn:microsoft.com/office/officeart/2005/8/layout/list1"/>
    <dgm:cxn modelId="{C7A66C90-CC0E-4908-9A91-9704046DD54E}" type="presParOf" srcId="{ECE6A976-5372-4A7C-A77A-5452BB56C089}" destId="{CF570290-CB8A-4D0B-B5B1-957F3B6E1C97}" srcOrd="17" destOrd="0" presId="urn:microsoft.com/office/officeart/2005/8/layout/list1"/>
    <dgm:cxn modelId="{D21C41D0-007E-4CAD-B5C8-8869423FDB38}" type="presParOf" srcId="{ECE6A976-5372-4A7C-A77A-5452BB56C089}" destId="{A00C1FFF-A9A4-4471-A91E-4846DC0F1CCB}" srcOrd="18" destOrd="0" presId="urn:microsoft.com/office/officeart/2005/8/layout/list1"/>
    <dgm:cxn modelId="{7B7C8A50-14D0-441C-A620-46639FAB1389}" type="presParOf" srcId="{ECE6A976-5372-4A7C-A77A-5452BB56C089}" destId="{20C905AE-F151-44B0-9D1C-0CD4C9309C06}" srcOrd="19" destOrd="0" presId="urn:microsoft.com/office/officeart/2005/8/layout/list1"/>
    <dgm:cxn modelId="{A08B7C6F-53F0-49DE-A6C3-D7F6F85FD60B}" type="presParOf" srcId="{ECE6A976-5372-4A7C-A77A-5452BB56C089}" destId="{D88C76F7-5E0B-4D1D-BFC3-584AEB2EF54A}" srcOrd="20" destOrd="0" presId="urn:microsoft.com/office/officeart/2005/8/layout/list1"/>
    <dgm:cxn modelId="{11D7F3D0-7D28-4573-B3E3-4D1D0EFAE712}" type="presParOf" srcId="{D88C76F7-5E0B-4D1D-BFC3-584AEB2EF54A}" destId="{2686E9FF-C582-4E8E-AE61-17B620F3A517}" srcOrd="0" destOrd="0" presId="urn:microsoft.com/office/officeart/2005/8/layout/list1"/>
    <dgm:cxn modelId="{F59DD82F-9C1D-42BF-A082-E7FCD9601118}" type="presParOf" srcId="{D88C76F7-5E0B-4D1D-BFC3-584AEB2EF54A}" destId="{1E9101F6-ED81-4724-9150-8A88555CC38A}" srcOrd="1" destOrd="0" presId="urn:microsoft.com/office/officeart/2005/8/layout/list1"/>
    <dgm:cxn modelId="{4E4C7EE5-140A-4A03-9F46-B2B33F0A7AA7}" type="presParOf" srcId="{ECE6A976-5372-4A7C-A77A-5452BB56C089}" destId="{2F6FEF28-A861-47E8-9726-A4DA5BAA1CAA}" srcOrd="21" destOrd="0" presId="urn:microsoft.com/office/officeart/2005/8/layout/list1"/>
    <dgm:cxn modelId="{7B37BE3E-76C1-4B58-A574-68F3BEFED454}" type="presParOf" srcId="{ECE6A976-5372-4A7C-A77A-5452BB56C089}" destId="{9B3DECC5-7ADA-4451-ADB2-3CF487D1CEB9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4CC68C-AC4F-45FD-BEFC-E078138D3252}">
      <dsp:nvSpPr>
        <dsp:cNvPr id="0" name=""/>
        <dsp:cNvSpPr/>
      </dsp:nvSpPr>
      <dsp:spPr>
        <a:xfrm>
          <a:off x="32533" y="0"/>
          <a:ext cx="1692256" cy="459991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 из 2</a:t>
          </a:r>
          <a:endParaRPr lang="ru-RU" sz="2000" kern="1200" dirty="0"/>
        </a:p>
      </dsp:txBody>
      <dsp:txXfrm>
        <a:off x="32533" y="0"/>
        <a:ext cx="1692256" cy="1379975"/>
      </dsp:txXfrm>
    </dsp:sp>
    <dsp:sp modelId="{6EE3D5B4-8A7C-47CF-999A-74AB1203C56D}">
      <dsp:nvSpPr>
        <dsp:cNvPr id="0" name=""/>
        <dsp:cNvSpPr/>
      </dsp:nvSpPr>
      <dsp:spPr>
        <a:xfrm>
          <a:off x="72009" y="1008109"/>
          <a:ext cx="1586032" cy="1465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Проблемы корпоративного права и правовой политики</a:t>
          </a:r>
          <a:endParaRPr lang="ru-RU" sz="1400" kern="1200" dirty="0"/>
        </a:p>
      </dsp:txBody>
      <dsp:txXfrm>
        <a:off x="114933" y="1051033"/>
        <a:ext cx="1500184" cy="1379671"/>
      </dsp:txXfrm>
    </dsp:sp>
    <dsp:sp modelId="{FD75E771-6C2E-4E60-A24F-C6B7C5A65DDA}">
      <dsp:nvSpPr>
        <dsp:cNvPr id="0" name=""/>
        <dsp:cNvSpPr/>
      </dsp:nvSpPr>
      <dsp:spPr>
        <a:xfrm>
          <a:off x="31549" y="2592285"/>
          <a:ext cx="1586032" cy="1465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Структурирование международных сделок</a:t>
          </a:r>
          <a:endParaRPr lang="ru-RU" sz="1400" kern="1200" dirty="0"/>
        </a:p>
      </dsp:txBody>
      <dsp:txXfrm>
        <a:off x="74473" y="2635209"/>
        <a:ext cx="1500184" cy="1379671"/>
      </dsp:txXfrm>
    </dsp:sp>
    <dsp:sp modelId="{CB8ACAF6-4CCC-41D0-9ACE-7B146373B5C4}">
      <dsp:nvSpPr>
        <dsp:cNvPr id="0" name=""/>
        <dsp:cNvSpPr/>
      </dsp:nvSpPr>
      <dsp:spPr>
        <a:xfrm>
          <a:off x="1851494" y="0"/>
          <a:ext cx="2485074" cy="486053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 из 7</a:t>
          </a:r>
          <a:endParaRPr lang="ru-RU" sz="2000" kern="1200" dirty="0"/>
        </a:p>
      </dsp:txBody>
      <dsp:txXfrm>
        <a:off x="1851494" y="0"/>
        <a:ext cx="2485074" cy="1458162"/>
      </dsp:txXfrm>
    </dsp:sp>
    <dsp:sp modelId="{973958CC-5013-4FD1-B3C2-A3EDBBDFF478}">
      <dsp:nvSpPr>
        <dsp:cNvPr id="0" name=""/>
        <dsp:cNvSpPr/>
      </dsp:nvSpPr>
      <dsp:spPr>
        <a:xfrm>
          <a:off x="2016219" y="1045948"/>
          <a:ext cx="2014356" cy="2379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Информационное право</a:t>
          </a:r>
          <a:endParaRPr lang="ru-RU" sz="1400" kern="1200" dirty="0"/>
        </a:p>
      </dsp:txBody>
      <dsp:txXfrm>
        <a:off x="2023188" y="1052917"/>
        <a:ext cx="2000418" cy="224016"/>
      </dsp:txXfrm>
    </dsp:sp>
    <dsp:sp modelId="{560B6744-86A8-4F71-94CB-FC235FDFF9BD}">
      <dsp:nvSpPr>
        <dsp:cNvPr id="0" name=""/>
        <dsp:cNvSpPr/>
      </dsp:nvSpPr>
      <dsp:spPr>
        <a:xfrm>
          <a:off x="2016219" y="1330750"/>
          <a:ext cx="2014356" cy="1977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Налоговое право</a:t>
          </a:r>
          <a:endParaRPr lang="ru-RU" sz="1400" kern="1200" dirty="0"/>
        </a:p>
      </dsp:txBody>
      <dsp:txXfrm>
        <a:off x="2022011" y="1336542"/>
        <a:ext cx="2002772" cy="186177"/>
      </dsp:txXfrm>
    </dsp:sp>
    <dsp:sp modelId="{289ECC93-9E8F-4F89-9B2B-A7314E6081D0}">
      <dsp:nvSpPr>
        <dsp:cNvPr id="0" name=""/>
        <dsp:cNvSpPr/>
      </dsp:nvSpPr>
      <dsp:spPr>
        <a:xfrm>
          <a:off x="2016219" y="1558590"/>
          <a:ext cx="2014356" cy="180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Банковское право</a:t>
          </a:r>
          <a:endParaRPr lang="ru-RU" sz="1400" kern="1200" dirty="0"/>
        </a:p>
      </dsp:txBody>
      <dsp:txXfrm>
        <a:off x="2021507" y="1563878"/>
        <a:ext cx="2003780" cy="169954"/>
      </dsp:txXfrm>
    </dsp:sp>
    <dsp:sp modelId="{49DC24C2-DF4E-4BE3-9D7D-8B40E1E5FE1E}">
      <dsp:nvSpPr>
        <dsp:cNvPr id="0" name=""/>
        <dsp:cNvSpPr/>
      </dsp:nvSpPr>
      <dsp:spPr>
        <a:xfrm>
          <a:off x="2016219" y="1803358"/>
          <a:ext cx="2014356" cy="5248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Гендерное равенство и право(на английском языке)</a:t>
          </a:r>
          <a:endParaRPr lang="ru-RU" sz="1400" kern="1200" dirty="0"/>
        </a:p>
      </dsp:txBody>
      <dsp:txXfrm>
        <a:off x="2031590" y="1818729"/>
        <a:ext cx="1983614" cy="494077"/>
      </dsp:txXfrm>
    </dsp:sp>
    <dsp:sp modelId="{44D29774-BE17-4252-94B4-1BA98588A4AE}">
      <dsp:nvSpPr>
        <dsp:cNvPr id="0" name=""/>
        <dsp:cNvSpPr/>
      </dsp:nvSpPr>
      <dsp:spPr>
        <a:xfrm>
          <a:off x="2016227" y="2353124"/>
          <a:ext cx="2018083" cy="646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Транснациональный труд в современном мире</a:t>
          </a:r>
          <a:endParaRPr lang="ru-RU" sz="1400" kern="1200" dirty="0"/>
        </a:p>
      </dsp:txBody>
      <dsp:txXfrm>
        <a:off x="2035160" y="2372057"/>
        <a:ext cx="1980217" cy="608538"/>
      </dsp:txXfrm>
    </dsp:sp>
    <dsp:sp modelId="{E7FD08FF-61EA-43DA-8392-11496C859673}">
      <dsp:nvSpPr>
        <dsp:cNvPr id="0" name=""/>
        <dsp:cNvSpPr/>
      </dsp:nvSpPr>
      <dsp:spPr>
        <a:xfrm>
          <a:off x="2016227" y="3096344"/>
          <a:ext cx="2018083" cy="754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Международное уголовное право(на английском языке)</a:t>
          </a:r>
          <a:endParaRPr lang="ru-RU" sz="1400" kern="1200" dirty="0"/>
        </a:p>
      </dsp:txBody>
      <dsp:txXfrm>
        <a:off x="2038314" y="3118431"/>
        <a:ext cx="1973909" cy="709919"/>
      </dsp:txXfrm>
    </dsp:sp>
    <dsp:sp modelId="{27EB698F-869B-465E-A7F3-896DBB1E2064}">
      <dsp:nvSpPr>
        <dsp:cNvPr id="0" name=""/>
        <dsp:cNvSpPr/>
      </dsp:nvSpPr>
      <dsp:spPr>
        <a:xfrm>
          <a:off x="2016219" y="3960439"/>
          <a:ext cx="1996751" cy="395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Актуальные проблемы договорного права</a:t>
          </a:r>
          <a:endParaRPr lang="ru-RU" sz="1400" kern="1200" dirty="0"/>
        </a:p>
      </dsp:txBody>
      <dsp:txXfrm>
        <a:off x="2027788" y="3972008"/>
        <a:ext cx="1973613" cy="371863"/>
      </dsp:txXfrm>
    </dsp:sp>
    <dsp:sp modelId="{A42F984B-9E04-45A2-8D6B-E146C2BCA16F}">
      <dsp:nvSpPr>
        <dsp:cNvPr id="0" name=""/>
        <dsp:cNvSpPr/>
      </dsp:nvSpPr>
      <dsp:spPr>
        <a:xfrm>
          <a:off x="4593209" y="0"/>
          <a:ext cx="1354511" cy="486053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 из 2</a:t>
          </a:r>
          <a:endParaRPr lang="ru-RU" sz="2000" kern="1200" dirty="0"/>
        </a:p>
      </dsp:txBody>
      <dsp:txXfrm>
        <a:off x="4593209" y="0"/>
        <a:ext cx="1354511" cy="1458162"/>
      </dsp:txXfrm>
    </dsp:sp>
    <dsp:sp modelId="{8D1CE9A7-9735-4D98-B1B6-0EE5A40B87DF}">
      <dsp:nvSpPr>
        <dsp:cNvPr id="0" name=""/>
        <dsp:cNvSpPr/>
      </dsp:nvSpPr>
      <dsp:spPr>
        <a:xfrm>
          <a:off x="4536512" y="1008109"/>
          <a:ext cx="1586032" cy="1465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Банкротство хозяйствующих субъектов</a:t>
          </a:r>
          <a:endParaRPr lang="ru-RU" sz="1400" kern="1200" dirty="0"/>
        </a:p>
      </dsp:txBody>
      <dsp:txXfrm>
        <a:off x="4579436" y="1051033"/>
        <a:ext cx="1500184" cy="1379671"/>
      </dsp:txXfrm>
    </dsp:sp>
    <dsp:sp modelId="{6967939F-A060-47AA-87B2-33A8E7527D55}">
      <dsp:nvSpPr>
        <dsp:cNvPr id="0" name=""/>
        <dsp:cNvSpPr/>
      </dsp:nvSpPr>
      <dsp:spPr>
        <a:xfrm>
          <a:off x="4536512" y="2520284"/>
          <a:ext cx="1586032" cy="1465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/>
            <a:t>Криминалистика</a:t>
          </a:r>
          <a:endParaRPr lang="ru-RU" sz="1400" kern="1200" dirty="0"/>
        </a:p>
      </dsp:txBody>
      <dsp:txXfrm>
        <a:off x="4579436" y="2563208"/>
        <a:ext cx="1500184" cy="1379671"/>
      </dsp:txXfrm>
    </dsp:sp>
    <dsp:sp modelId="{7F91B591-3ADA-4B88-8B49-79DF1EC21D90}">
      <dsp:nvSpPr>
        <dsp:cNvPr id="0" name=""/>
        <dsp:cNvSpPr/>
      </dsp:nvSpPr>
      <dsp:spPr>
        <a:xfrm>
          <a:off x="6212171" y="0"/>
          <a:ext cx="2498060" cy="486053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u="none" kern="1200" dirty="0" smtClean="0"/>
            <a:t>4 из 6</a:t>
          </a:r>
          <a:endParaRPr lang="ru-RU" sz="2000" b="0" u="none" kern="1200" dirty="0"/>
        </a:p>
      </dsp:txBody>
      <dsp:txXfrm>
        <a:off x="6212171" y="0"/>
        <a:ext cx="2498060" cy="1458162"/>
      </dsp:txXfrm>
    </dsp:sp>
    <dsp:sp modelId="{A83F5718-FA51-47E9-BC3A-6D8FFE262283}">
      <dsp:nvSpPr>
        <dsp:cNvPr id="0" name=""/>
        <dsp:cNvSpPr/>
      </dsp:nvSpPr>
      <dsp:spPr>
        <a:xfrm>
          <a:off x="6482588" y="1094068"/>
          <a:ext cx="2158368" cy="3188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Земельное право</a:t>
          </a:r>
          <a:endParaRPr lang="ru-RU" sz="1400" kern="1200" dirty="0"/>
        </a:p>
      </dsp:txBody>
      <dsp:txXfrm>
        <a:off x="6491927" y="1103407"/>
        <a:ext cx="2139690" cy="300175"/>
      </dsp:txXfrm>
    </dsp:sp>
    <dsp:sp modelId="{B85B703D-75D9-43F8-B7C3-CA0B28C6CBB6}">
      <dsp:nvSpPr>
        <dsp:cNvPr id="0" name=""/>
        <dsp:cNvSpPr/>
      </dsp:nvSpPr>
      <dsp:spPr>
        <a:xfrm>
          <a:off x="6480724" y="1484678"/>
          <a:ext cx="2162095" cy="269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Конкурентное право</a:t>
          </a:r>
          <a:endParaRPr lang="ru-RU" sz="1400" kern="1200" dirty="0"/>
        </a:p>
      </dsp:txBody>
      <dsp:txXfrm>
        <a:off x="6488618" y="1492572"/>
        <a:ext cx="2146307" cy="253732"/>
      </dsp:txXfrm>
    </dsp:sp>
    <dsp:sp modelId="{38BCD163-56A6-4C5B-B536-1F932945CB5B}">
      <dsp:nvSpPr>
        <dsp:cNvPr id="0" name=""/>
        <dsp:cNvSpPr/>
      </dsp:nvSpPr>
      <dsp:spPr>
        <a:xfrm>
          <a:off x="6480724" y="1825953"/>
          <a:ext cx="2162095" cy="4476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Правовое регулирование рынка ценных бумаг</a:t>
          </a:r>
          <a:endParaRPr lang="ru-RU" sz="1400" kern="1200" dirty="0"/>
        </a:p>
      </dsp:txBody>
      <dsp:txXfrm>
        <a:off x="6493834" y="1839063"/>
        <a:ext cx="2135875" cy="421393"/>
      </dsp:txXfrm>
    </dsp:sp>
    <dsp:sp modelId="{90514B0E-B1F4-43C8-8005-BDCEAA82EDA8}">
      <dsp:nvSpPr>
        <dsp:cNvPr id="0" name=""/>
        <dsp:cNvSpPr/>
      </dsp:nvSpPr>
      <dsp:spPr>
        <a:xfrm>
          <a:off x="6480724" y="2370941"/>
          <a:ext cx="2162095" cy="467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Экономическое право Европейского Союза</a:t>
          </a:r>
          <a:endParaRPr lang="ru-RU" sz="1400" kern="1200" dirty="0"/>
        </a:p>
      </dsp:txBody>
      <dsp:txXfrm>
        <a:off x="6494406" y="2384623"/>
        <a:ext cx="2134731" cy="439766"/>
      </dsp:txXfrm>
    </dsp:sp>
    <dsp:sp modelId="{01F29AD3-5B09-4110-AFB8-918837FBA2BD}">
      <dsp:nvSpPr>
        <dsp:cNvPr id="0" name=""/>
        <dsp:cNvSpPr/>
      </dsp:nvSpPr>
      <dsp:spPr>
        <a:xfrm>
          <a:off x="6480724" y="2883882"/>
          <a:ext cx="2162095" cy="3742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Английское контрактное право</a:t>
          </a:r>
          <a:endParaRPr lang="ru-RU" sz="1400" kern="1200" dirty="0"/>
        </a:p>
      </dsp:txBody>
      <dsp:txXfrm>
        <a:off x="6491685" y="2894843"/>
        <a:ext cx="2140173" cy="352324"/>
      </dsp:txXfrm>
    </dsp:sp>
    <dsp:sp modelId="{726863D0-E430-4939-81F0-849F7726ED9F}">
      <dsp:nvSpPr>
        <dsp:cNvPr id="0" name=""/>
        <dsp:cNvSpPr/>
      </dsp:nvSpPr>
      <dsp:spPr>
        <a:xfrm>
          <a:off x="6408710" y="3359860"/>
          <a:ext cx="2248994" cy="5415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Введение в экономический анализ права(а английском языке)</a:t>
          </a:r>
          <a:endParaRPr lang="ru-RU" sz="1400" kern="1200" dirty="0"/>
        </a:p>
      </dsp:txBody>
      <dsp:txXfrm>
        <a:off x="6424571" y="3375721"/>
        <a:ext cx="2217272" cy="509824"/>
      </dsp:txXfrm>
    </dsp:sp>
    <dsp:sp modelId="{83B5295B-30AD-4C50-A125-CDDF110F93AB}">
      <dsp:nvSpPr>
        <dsp:cNvPr id="0" name=""/>
        <dsp:cNvSpPr/>
      </dsp:nvSpPr>
      <dsp:spPr>
        <a:xfrm>
          <a:off x="6480716" y="4014330"/>
          <a:ext cx="2104982" cy="5889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Право собственности (на английском языке)</a:t>
          </a:r>
          <a:endParaRPr lang="ru-RU" sz="1400" kern="1200" dirty="0"/>
        </a:p>
      </dsp:txBody>
      <dsp:txXfrm>
        <a:off x="6497965" y="4031579"/>
        <a:ext cx="2070484" cy="5544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04CEE8-C147-42C6-87F7-8798906D2785}">
      <dsp:nvSpPr>
        <dsp:cNvPr id="0" name=""/>
        <dsp:cNvSpPr/>
      </dsp:nvSpPr>
      <dsp:spPr>
        <a:xfrm>
          <a:off x="0" y="365061"/>
          <a:ext cx="728903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C257E6-BF4B-4B24-9302-0A652C705F11}">
      <dsp:nvSpPr>
        <dsp:cNvPr id="0" name=""/>
        <dsp:cNvSpPr/>
      </dsp:nvSpPr>
      <dsp:spPr>
        <a:xfrm>
          <a:off x="411480" y="128901"/>
          <a:ext cx="6480752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Составление и заключение трудовых договоров: национальные и международные аспекты (на английском языке)</a:t>
          </a:r>
          <a:endParaRPr lang="ru-RU" sz="1600" kern="1200" dirty="0"/>
        </a:p>
      </dsp:txBody>
      <dsp:txXfrm>
        <a:off x="434537" y="151958"/>
        <a:ext cx="6434638" cy="426206"/>
      </dsp:txXfrm>
    </dsp:sp>
    <dsp:sp modelId="{9DA4693D-F78A-4CF7-BB16-0CE4FF35B714}">
      <dsp:nvSpPr>
        <dsp:cNvPr id="0" name=""/>
        <dsp:cNvSpPr/>
      </dsp:nvSpPr>
      <dsp:spPr>
        <a:xfrm>
          <a:off x="0" y="1090821"/>
          <a:ext cx="728903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626ECF-4617-4851-94E9-B3103BEEB8CE}">
      <dsp:nvSpPr>
        <dsp:cNvPr id="0" name=""/>
        <dsp:cNvSpPr/>
      </dsp:nvSpPr>
      <dsp:spPr>
        <a:xfrm>
          <a:off x="411480" y="854661"/>
          <a:ext cx="6480752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Практикум «Практический конституционализм: политико-идеологические аспекты»</a:t>
          </a:r>
          <a:endParaRPr lang="ru-RU" sz="1600" kern="1200" dirty="0"/>
        </a:p>
      </dsp:txBody>
      <dsp:txXfrm>
        <a:off x="434537" y="877718"/>
        <a:ext cx="6434638" cy="426206"/>
      </dsp:txXfrm>
    </dsp:sp>
    <dsp:sp modelId="{AFE4062C-1839-49DD-A350-E1AE97E45230}">
      <dsp:nvSpPr>
        <dsp:cNvPr id="0" name=""/>
        <dsp:cNvSpPr/>
      </dsp:nvSpPr>
      <dsp:spPr>
        <a:xfrm>
          <a:off x="0" y="1816581"/>
          <a:ext cx="728903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4B6FE0-82EA-4749-8E52-0BD09525995B}">
      <dsp:nvSpPr>
        <dsp:cNvPr id="0" name=""/>
        <dsp:cNvSpPr/>
      </dsp:nvSpPr>
      <dsp:spPr>
        <a:xfrm>
          <a:off x="411480" y="1580421"/>
          <a:ext cx="6480752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Основы профессиональной этики юриста </a:t>
          </a:r>
          <a:endParaRPr lang="ru-RU" sz="1600" kern="1200" dirty="0"/>
        </a:p>
      </dsp:txBody>
      <dsp:txXfrm>
        <a:off x="434537" y="1603478"/>
        <a:ext cx="6434638" cy="426206"/>
      </dsp:txXfrm>
    </dsp:sp>
    <dsp:sp modelId="{A372E67D-0C0B-4236-8BB1-014C62B2FF75}">
      <dsp:nvSpPr>
        <dsp:cNvPr id="0" name=""/>
        <dsp:cNvSpPr/>
      </dsp:nvSpPr>
      <dsp:spPr>
        <a:xfrm>
          <a:off x="0" y="2542341"/>
          <a:ext cx="728903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587B5A-3CDF-465D-9D81-BD351A5BBA41}">
      <dsp:nvSpPr>
        <dsp:cNvPr id="0" name=""/>
        <dsp:cNvSpPr/>
      </dsp:nvSpPr>
      <dsp:spPr>
        <a:xfrm>
          <a:off x="411480" y="2306181"/>
          <a:ext cx="654250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Практикум по международному коммерческому арбитражу (на английском языке) </a:t>
          </a:r>
          <a:endParaRPr lang="ru-RU" sz="1600" kern="1200" dirty="0"/>
        </a:p>
      </dsp:txBody>
      <dsp:txXfrm>
        <a:off x="434537" y="2329238"/>
        <a:ext cx="6496393" cy="426206"/>
      </dsp:txXfrm>
    </dsp:sp>
    <dsp:sp modelId="{A00C1FFF-A9A4-4471-A91E-4846DC0F1CCB}">
      <dsp:nvSpPr>
        <dsp:cNvPr id="0" name=""/>
        <dsp:cNvSpPr/>
      </dsp:nvSpPr>
      <dsp:spPr>
        <a:xfrm>
          <a:off x="0" y="3268101"/>
          <a:ext cx="728903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C90AF-C841-4ED1-B3DE-477F0478E0EC}">
      <dsp:nvSpPr>
        <dsp:cNvPr id="0" name=""/>
        <dsp:cNvSpPr/>
      </dsp:nvSpPr>
      <dsp:spPr>
        <a:xfrm>
          <a:off x="411480" y="3031941"/>
          <a:ext cx="654250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Сопровождение судебных проектов (проект)</a:t>
          </a:r>
          <a:endParaRPr lang="ru-RU" sz="1600" kern="1200" dirty="0"/>
        </a:p>
      </dsp:txBody>
      <dsp:txXfrm>
        <a:off x="434537" y="3054998"/>
        <a:ext cx="6496393" cy="426206"/>
      </dsp:txXfrm>
    </dsp:sp>
    <dsp:sp modelId="{9B3DECC5-7ADA-4451-ADB2-3CF487D1CEB9}">
      <dsp:nvSpPr>
        <dsp:cNvPr id="0" name=""/>
        <dsp:cNvSpPr/>
      </dsp:nvSpPr>
      <dsp:spPr>
        <a:xfrm>
          <a:off x="0" y="3993861"/>
          <a:ext cx="7289039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9101F6-ED81-4724-9150-8A88555CC38A}">
      <dsp:nvSpPr>
        <dsp:cNvPr id="0" name=""/>
        <dsp:cNvSpPr/>
      </dsp:nvSpPr>
      <dsp:spPr>
        <a:xfrm>
          <a:off x="411480" y="3757701"/>
          <a:ext cx="6542507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Финансовые сделки (проект)</a:t>
          </a:r>
          <a:endParaRPr lang="ru-RU" sz="1600" kern="1200" dirty="0"/>
        </a:p>
      </dsp:txBody>
      <dsp:txXfrm>
        <a:off x="434537" y="3780758"/>
        <a:ext cx="6496393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01C1D-5D42-4E10-B488-6A0A8364D174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5F046-67EB-412C-BA58-903345CBC3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724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5F046-67EB-412C-BA58-903345CBC38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56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5F046-67EB-412C-BA58-903345CBC38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568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96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83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430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80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43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3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351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714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729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22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21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EDE0C-1E34-48D3-A4C5-06494CB85B2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C65AE-5015-4EFE-B9CB-3872E7FA6E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88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600" dirty="0" smtClean="0"/>
              <a:t>Выбор курсов на 2017/2018 </a:t>
            </a:r>
            <a:r>
              <a:rPr lang="ru-RU" sz="3600" dirty="0" err="1" smtClean="0"/>
              <a:t>уч.г</a:t>
            </a:r>
            <a:r>
              <a:rPr lang="ru-RU" sz="3600" dirty="0" smtClean="0"/>
              <a:t>. 4 курс (распределение по модулям)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107504" y="1628800"/>
            <a:ext cx="8784976" cy="48245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Проблемы теории права</a:t>
            </a:r>
          </a:p>
          <a:p>
            <a:r>
              <a:rPr lang="ru-RU" dirty="0"/>
              <a:t>18	Сравнительное уголовное право</a:t>
            </a:r>
          </a:p>
          <a:p>
            <a:r>
              <a:rPr lang="ru-RU" dirty="0"/>
              <a:t>20. Бизнес-право(преподается на английском языке)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131840" y="1628800"/>
            <a:ext cx="0" cy="4837613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034845" y="1641877"/>
            <a:ext cx="0" cy="4824536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51520" y="2204864"/>
            <a:ext cx="864096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7544" y="173216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 модуль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743908" y="174819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 модуль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588224" y="174819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3 модуль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07504" y="2780928"/>
            <a:ext cx="590465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/>
              <a:t>1 </a:t>
            </a:r>
            <a:r>
              <a:rPr lang="ru-RU" sz="1400" dirty="0"/>
              <a:t>Проблемы корпоративного права и правовой политики</a:t>
            </a:r>
          </a:p>
          <a:p>
            <a:r>
              <a:rPr lang="ru-RU" sz="1400" dirty="0" smtClean="0"/>
              <a:t>2  Информационное </a:t>
            </a:r>
            <a:r>
              <a:rPr lang="ru-RU" sz="1400" dirty="0"/>
              <a:t>право</a:t>
            </a:r>
          </a:p>
          <a:p>
            <a:r>
              <a:rPr lang="ru-RU" sz="1400" dirty="0" smtClean="0"/>
              <a:t>3 Налоговое </a:t>
            </a:r>
            <a:r>
              <a:rPr lang="ru-RU" sz="1400" dirty="0"/>
              <a:t>право</a:t>
            </a:r>
          </a:p>
          <a:p>
            <a:r>
              <a:rPr lang="ru-RU" sz="1400" dirty="0" smtClean="0"/>
              <a:t>4 Банковское </a:t>
            </a:r>
            <a:r>
              <a:rPr lang="ru-RU" sz="1400" dirty="0"/>
              <a:t>право</a:t>
            </a:r>
          </a:p>
          <a:p>
            <a:r>
              <a:rPr lang="ru-RU" sz="1400" dirty="0" smtClean="0"/>
              <a:t>5 Гендерное </a:t>
            </a:r>
            <a:r>
              <a:rPr lang="ru-RU" sz="1400" dirty="0"/>
              <a:t>равенство и </a:t>
            </a:r>
            <a:r>
              <a:rPr lang="ru-RU" sz="1400" dirty="0" smtClean="0"/>
              <a:t>право(на </a:t>
            </a:r>
            <a:r>
              <a:rPr lang="ru-RU" sz="1400" dirty="0"/>
              <a:t>английском языке)</a:t>
            </a:r>
          </a:p>
          <a:p>
            <a:r>
              <a:rPr lang="ru-RU" sz="1400" dirty="0" smtClean="0"/>
              <a:t>6 Транснациональный </a:t>
            </a:r>
            <a:r>
              <a:rPr lang="ru-RU" sz="1400" dirty="0"/>
              <a:t>труд в современном мире</a:t>
            </a:r>
          </a:p>
          <a:p>
            <a:r>
              <a:rPr lang="ru-RU" sz="1400" dirty="0" smtClean="0"/>
              <a:t>7 Международное </a:t>
            </a:r>
            <a:r>
              <a:rPr lang="ru-RU" sz="1400" dirty="0"/>
              <a:t>уголовное </a:t>
            </a:r>
            <a:r>
              <a:rPr lang="ru-RU" sz="1400" dirty="0" smtClean="0"/>
              <a:t>право(на </a:t>
            </a:r>
            <a:r>
              <a:rPr lang="ru-RU" sz="1400" dirty="0"/>
              <a:t>английском языке)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07504" y="2204864"/>
            <a:ext cx="87849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/>
              <a:t>1  Структурирование </a:t>
            </a:r>
            <a:r>
              <a:rPr lang="ru-RU" sz="1400" dirty="0"/>
              <a:t>международных сделок</a:t>
            </a:r>
          </a:p>
          <a:p>
            <a:r>
              <a:rPr lang="ru-RU" sz="1400" dirty="0"/>
              <a:t>2</a:t>
            </a:r>
            <a:r>
              <a:rPr lang="ru-RU" sz="1400" dirty="0" smtClean="0"/>
              <a:t>  Актуальные </a:t>
            </a:r>
            <a:r>
              <a:rPr lang="ru-RU" sz="1400" dirty="0"/>
              <a:t>проблемы договорного права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7505" y="4869160"/>
            <a:ext cx="3024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1 Проблемы </a:t>
            </a:r>
            <a:r>
              <a:rPr lang="ru-RU" sz="1400" dirty="0">
                <a:solidFill>
                  <a:schemeClr val="bg1"/>
                </a:solidFill>
              </a:rPr>
              <a:t>теории права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2 Сравнительное </a:t>
            </a:r>
            <a:r>
              <a:rPr lang="ru-RU" sz="1400" dirty="0">
                <a:solidFill>
                  <a:schemeClr val="bg1"/>
                </a:solidFill>
              </a:rPr>
              <a:t>уголовное право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3 Бизнес-право (на </a:t>
            </a:r>
            <a:r>
              <a:rPr lang="ru-RU" sz="1400" dirty="0">
                <a:solidFill>
                  <a:schemeClr val="bg1"/>
                </a:solidFill>
              </a:rPr>
              <a:t>английском языке</a:t>
            </a:r>
            <a:r>
              <a:rPr lang="ru-RU" sz="1400" dirty="0" smtClean="0">
                <a:solidFill>
                  <a:schemeClr val="bg1"/>
                </a:solidFill>
              </a:rPr>
              <a:t>)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131841" y="5517232"/>
            <a:ext cx="5760639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/>
              <a:t>1 Банкротство </a:t>
            </a:r>
            <a:r>
              <a:rPr lang="ru-RU" sz="1400" dirty="0"/>
              <a:t>хозяйствующих субъектов</a:t>
            </a:r>
          </a:p>
          <a:p>
            <a:r>
              <a:rPr lang="ru-RU" sz="1400" dirty="0" smtClean="0"/>
              <a:t>2 Криминалистика</a:t>
            </a:r>
            <a:endParaRPr lang="ru-RU" sz="1400" dirty="0"/>
          </a:p>
          <a:p>
            <a:pPr algn="ctr"/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034845" y="2793012"/>
            <a:ext cx="285763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1 Земельное </a:t>
            </a:r>
            <a:r>
              <a:rPr lang="ru-RU" sz="1400" dirty="0">
                <a:solidFill>
                  <a:schemeClr val="bg1"/>
                </a:solidFill>
              </a:rPr>
              <a:t>право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2 Конкурентное </a:t>
            </a:r>
            <a:r>
              <a:rPr lang="ru-RU" sz="1400" dirty="0">
                <a:solidFill>
                  <a:schemeClr val="bg1"/>
                </a:solidFill>
              </a:rPr>
              <a:t>право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3 Правовое </a:t>
            </a:r>
            <a:r>
              <a:rPr lang="ru-RU" sz="1400" dirty="0">
                <a:solidFill>
                  <a:schemeClr val="bg1"/>
                </a:solidFill>
              </a:rPr>
              <a:t>регулирование рынка ценных бумаг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4 Экономическое </a:t>
            </a:r>
            <a:r>
              <a:rPr lang="ru-RU" sz="1400" dirty="0">
                <a:solidFill>
                  <a:schemeClr val="bg1"/>
                </a:solidFill>
              </a:rPr>
              <a:t>право Европейского Союза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5 Английское </a:t>
            </a:r>
            <a:r>
              <a:rPr lang="ru-RU" sz="1400" dirty="0">
                <a:solidFill>
                  <a:schemeClr val="bg1"/>
                </a:solidFill>
              </a:rPr>
              <a:t>контрактное право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6 Введение </a:t>
            </a:r>
            <a:r>
              <a:rPr lang="ru-RU" sz="1400" dirty="0">
                <a:solidFill>
                  <a:schemeClr val="bg1"/>
                </a:solidFill>
              </a:rPr>
              <a:t>в экономический анализ </a:t>
            </a:r>
            <a:r>
              <a:rPr lang="ru-RU" sz="1400" dirty="0" smtClean="0">
                <a:solidFill>
                  <a:schemeClr val="bg1"/>
                </a:solidFill>
              </a:rPr>
              <a:t>права (на </a:t>
            </a:r>
            <a:r>
              <a:rPr lang="ru-RU" sz="1400" dirty="0">
                <a:solidFill>
                  <a:schemeClr val="bg1"/>
                </a:solidFill>
              </a:rPr>
              <a:t>английском языке)</a:t>
            </a:r>
          </a:p>
          <a:p>
            <a:r>
              <a:rPr lang="ru-RU" sz="1400" dirty="0" smtClean="0">
                <a:solidFill>
                  <a:schemeClr val="bg1"/>
                </a:solidFill>
              </a:rPr>
              <a:t>7 Право собственности (на </a:t>
            </a:r>
            <a:r>
              <a:rPr lang="ru-RU" sz="1400" dirty="0">
                <a:solidFill>
                  <a:schemeClr val="bg1"/>
                </a:solidFill>
              </a:rPr>
              <a:t>английском языке)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3442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13061"/>
            <a:ext cx="8229600" cy="751644"/>
          </a:xfrm>
        </p:spPr>
        <p:txBody>
          <a:bodyPr>
            <a:noAutofit/>
          </a:bodyPr>
          <a:lstStyle/>
          <a:p>
            <a:r>
              <a:rPr lang="ru-RU" sz="3600" dirty="0" smtClean="0"/>
              <a:t>Выбор курсов на 2017/2018 </a:t>
            </a:r>
            <a:r>
              <a:rPr lang="ru-RU" sz="3600" dirty="0" err="1" smtClean="0"/>
              <a:t>уч.г</a:t>
            </a:r>
            <a:r>
              <a:rPr lang="ru-RU" sz="3600" dirty="0" smtClean="0"/>
              <a:t>. 4 курс</a:t>
            </a:r>
            <a:endParaRPr lang="ru-RU" sz="3600" dirty="0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1691680" y="692696"/>
            <a:ext cx="5328592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Курсы по выбору (8 из 21) рекомендации по выбору для равномерного изучения в течении года</a:t>
            </a:r>
            <a:endParaRPr lang="ru-RU" dirty="0"/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2008713822"/>
              </p:ext>
            </p:extLst>
          </p:nvPr>
        </p:nvGraphicFramePr>
        <p:xfrm>
          <a:off x="251520" y="1340768"/>
          <a:ext cx="8712968" cy="4860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Блок-схема: альтернативный процесс 18"/>
          <p:cNvSpPr/>
          <p:nvPr/>
        </p:nvSpPr>
        <p:spPr>
          <a:xfrm>
            <a:off x="267296" y="5805264"/>
            <a:ext cx="4176464" cy="7920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Проблемы теории </a:t>
            </a:r>
            <a:r>
              <a:rPr lang="ru-RU" dirty="0" smtClean="0"/>
              <a:t>права*</a:t>
            </a:r>
          </a:p>
          <a:p>
            <a:pPr algn="ctr"/>
            <a:r>
              <a:rPr lang="ru-RU" dirty="0"/>
              <a:t>Сравнительное уголовное </a:t>
            </a:r>
            <a:r>
              <a:rPr lang="ru-RU" dirty="0" smtClean="0"/>
              <a:t>право*</a:t>
            </a:r>
          </a:p>
          <a:p>
            <a:pPr algn="ctr"/>
            <a:r>
              <a:rPr lang="ru-RU" dirty="0" smtClean="0"/>
              <a:t>Бизнес-право (на </a:t>
            </a:r>
            <a:r>
              <a:rPr lang="ru-RU" dirty="0"/>
              <a:t>английском языке</a:t>
            </a:r>
            <a:r>
              <a:rPr lang="ru-RU" dirty="0" smtClean="0"/>
              <a:t>)*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499992" y="6228020"/>
            <a:ext cx="4216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* Вместо любого из курсов 1 и 2 колонки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72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Практикумы и проекты (3 из 9)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6237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1295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467544" y="260648"/>
            <a:ext cx="8208912" cy="11521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К окончанию 3 </a:t>
            </a:r>
            <a:r>
              <a:rPr lang="ru-RU" sz="3200" dirty="0" smtClean="0">
                <a:solidFill>
                  <a:schemeClr val="bg1"/>
                </a:solidFill>
              </a:rPr>
              <a:t>модуля  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проектной </a:t>
            </a:r>
            <a:r>
              <a:rPr lang="ru-RU" sz="3200" dirty="0">
                <a:solidFill>
                  <a:schemeClr val="bg1"/>
                </a:solidFill>
              </a:rPr>
              <a:t>работы должно быть 48 </a:t>
            </a:r>
            <a:r>
              <a:rPr lang="ru-RU" sz="3200" dirty="0" smtClean="0">
                <a:solidFill>
                  <a:schemeClr val="bg1"/>
                </a:solidFill>
              </a:rPr>
              <a:t>кредитов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67544" y="1823855"/>
            <a:ext cx="1224136" cy="9361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Курсовые работы</a:t>
            </a:r>
            <a:endParaRPr lang="ru-RU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1966637" y="1857351"/>
            <a:ext cx="1359768" cy="9361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Практика</a:t>
            </a:r>
            <a:endParaRPr lang="ru-RU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7165284" y="1849470"/>
            <a:ext cx="1495400" cy="9361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Подготовка </a:t>
            </a:r>
            <a:r>
              <a:rPr lang="ru-RU" dirty="0" smtClean="0">
                <a:solidFill>
                  <a:srgbClr val="FF0000"/>
                </a:solidFill>
              </a:rPr>
              <a:t>ВКР*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5364088" y="1857351"/>
            <a:ext cx="1446080" cy="93610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</a:t>
            </a:r>
            <a:r>
              <a:rPr lang="ru-RU" dirty="0" smtClean="0"/>
              <a:t>роекты</a:t>
            </a:r>
            <a:endParaRPr lang="ru-RU" dirty="0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3635896" y="1849470"/>
            <a:ext cx="1452000" cy="91048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Практикумы, </a:t>
            </a:r>
            <a:r>
              <a:rPr lang="ru-RU" dirty="0" err="1" smtClean="0"/>
              <a:t>НИСы</a:t>
            </a:r>
            <a:r>
              <a:rPr lang="ru-RU" dirty="0" smtClean="0"/>
              <a:t>, НПС</a:t>
            </a:r>
            <a:endParaRPr lang="ru-RU" dirty="0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5362126" y="3243024"/>
            <a:ext cx="1639044" cy="7200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Ярмарка проектов</a:t>
            </a:r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3635896" y="3369247"/>
            <a:ext cx="1423392" cy="7200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 1 курс</a:t>
            </a:r>
            <a:endParaRPr lang="ru-RU" dirty="0"/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1986620" y="3343024"/>
            <a:ext cx="1423392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Ознакомительная</a:t>
            </a:r>
          </a:p>
          <a:p>
            <a:pPr algn="ctr"/>
            <a:r>
              <a:rPr lang="ru-RU" dirty="0" smtClean="0"/>
              <a:t>(2 кредита)</a:t>
            </a:r>
            <a:endParaRPr lang="ru-RU" dirty="0"/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356053" y="3305950"/>
            <a:ext cx="1423392" cy="7200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курс </a:t>
            </a:r>
          </a:p>
          <a:p>
            <a:pPr algn="ctr"/>
            <a:r>
              <a:rPr lang="ru-RU" dirty="0" smtClean="0"/>
              <a:t>(5 кредитов)</a:t>
            </a:r>
            <a:endParaRPr lang="ru-RU" dirty="0"/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313111" y="5301209"/>
            <a:ext cx="1423392" cy="7920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 курс </a:t>
            </a:r>
          </a:p>
          <a:p>
            <a:pPr algn="ctr"/>
            <a:r>
              <a:rPr lang="ru-RU" dirty="0" smtClean="0"/>
              <a:t>(</a:t>
            </a:r>
            <a:r>
              <a:rPr lang="ru-RU" dirty="0"/>
              <a:t>5 кредитов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356053" y="4314062"/>
            <a:ext cx="1423392" cy="7200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курс </a:t>
            </a:r>
          </a:p>
          <a:p>
            <a:pPr algn="ctr"/>
            <a:r>
              <a:rPr lang="ru-RU" dirty="0"/>
              <a:t>(5 кредитов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1986620" y="4528240"/>
            <a:ext cx="1423392" cy="93190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Производственная*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(6 кредитов)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2195736" y="1446272"/>
            <a:ext cx="720080" cy="4110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790093" y="1383551"/>
            <a:ext cx="720080" cy="4110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016160" y="1412776"/>
            <a:ext cx="720080" cy="4663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5692568" y="1412776"/>
            <a:ext cx="720080" cy="4663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7704853" y="1424797"/>
            <a:ext cx="720080" cy="4663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процесс 23"/>
          <p:cNvSpPr/>
          <p:nvPr/>
        </p:nvSpPr>
        <p:spPr>
          <a:xfrm>
            <a:off x="5362126" y="4026030"/>
            <a:ext cx="1639044" cy="105915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Участие в международном конкурсе по праву</a:t>
            </a:r>
            <a:endParaRPr lang="ru-RU" dirty="0"/>
          </a:p>
        </p:txBody>
      </p:sp>
      <p:sp>
        <p:nvSpPr>
          <p:cNvPr id="25" name="Блок-схема: процесс 24"/>
          <p:cNvSpPr/>
          <p:nvPr/>
        </p:nvSpPr>
        <p:spPr>
          <a:xfrm>
            <a:off x="5350301" y="5167438"/>
            <a:ext cx="1630165" cy="86409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Юридическая клиника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694141" y="1999519"/>
            <a:ext cx="328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3336276" y="2033015"/>
            <a:ext cx="328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5066448" y="2089208"/>
            <a:ext cx="328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6837056" y="2077128"/>
            <a:ext cx="328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30" name="Блок-схема: процесс 29"/>
          <p:cNvSpPr/>
          <p:nvPr/>
        </p:nvSpPr>
        <p:spPr>
          <a:xfrm>
            <a:off x="3635896" y="4248843"/>
            <a:ext cx="1423392" cy="7200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 2 курс</a:t>
            </a:r>
            <a:endParaRPr lang="ru-RU" dirty="0"/>
          </a:p>
        </p:txBody>
      </p:sp>
      <p:sp>
        <p:nvSpPr>
          <p:cNvPr id="31" name="Блок-схема: процесс 30"/>
          <p:cNvSpPr/>
          <p:nvPr/>
        </p:nvSpPr>
        <p:spPr>
          <a:xfrm>
            <a:off x="3635896" y="5085184"/>
            <a:ext cx="1423392" cy="7200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 3 курс</a:t>
            </a:r>
            <a:endParaRPr lang="ru-RU" dirty="0"/>
          </a:p>
        </p:txBody>
      </p:sp>
      <p:sp>
        <p:nvSpPr>
          <p:cNvPr id="32" name="Блок-схема: процесс 31"/>
          <p:cNvSpPr/>
          <p:nvPr/>
        </p:nvSpPr>
        <p:spPr>
          <a:xfrm>
            <a:off x="7352715" y="3429000"/>
            <a:ext cx="1296144" cy="88506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 кредита</a:t>
            </a:r>
            <a:endParaRPr lang="ru-RU" dirty="0"/>
          </a:p>
        </p:txBody>
      </p:sp>
      <p:sp>
        <p:nvSpPr>
          <p:cNvPr id="33" name="Двойная стрелка вверх/вниз 32"/>
          <p:cNvSpPr/>
          <p:nvPr/>
        </p:nvSpPr>
        <p:spPr>
          <a:xfrm>
            <a:off x="7867265" y="2773983"/>
            <a:ext cx="197628" cy="66904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войная стрелка вверх/вниз 33"/>
          <p:cNvSpPr/>
          <p:nvPr/>
        </p:nvSpPr>
        <p:spPr>
          <a:xfrm>
            <a:off x="6051637" y="2773983"/>
            <a:ext cx="232148" cy="47746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войная стрелка вверх/вниз 34"/>
          <p:cNvSpPr/>
          <p:nvPr/>
        </p:nvSpPr>
        <p:spPr>
          <a:xfrm>
            <a:off x="4277386" y="2785574"/>
            <a:ext cx="197628" cy="55466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войная стрелка вверх/вниз 35"/>
          <p:cNvSpPr/>
          <p:nvPr/>
        </p:nvSpPr>
        <p:spPr>
          <a:xfrm>
            <a:off x="2526854" y="2773983"/>
            <a:ext cx="197628" cy="56904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войная стрелка вверх/вниз 36"/>
          <p:cNvSpPr/>
          <p:nvPr/>
        </p:nvSpPr>
        <p:spPr>
          <a:xfrm>
            <a:off x="936316" y="2759959"/>
            <a:ext cx="262866" cy="59744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867028" y="3871531"/>
            <a:ext cx="30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842375" y="4864803"/>
            <a:ext cx="30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40" name="TextBox 39"/>
          <p:cNvSpPr txBox="1"/>
          <p:nvPr/>
        </p:nvSpPr>
        <p:spPr>
          <a:xfrm>
            <a:off x="2492642" y="4089327"/>
            <a:ext cx="307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41" name="Блок-схема: процесс 40"/>
          <p:cNvSpPr/>
          <p:nvPr/>
        </p:nvSpPr>
        <p:spPr>
          <a:xfrm>
            <a:off x="3635896" y="5877272"/>
            <a:ext cx="1423392" cy="7200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 4 курс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5218367" y="6412686"/>
            <a:ext cx="4268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* Обязательная проектная работа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7478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400</Words>
  <Application>Microsoft Office PowerPoint</Application>
  <PresentationFormat>Экран (4:3)</PresentationFormat>
  <Paragraphs>97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Выбор курсов на 2017/2018 уч.г. 4 курс (распределение по модулям)</vt:lpstr>
      <vt:lpstr>Выбор курсов на 2017/2018 уч.г. 4 курс</vt:lpstr>
      <vt:lpstr>Практикумы и проекты (3 из 9)</vt:lpstr>
      <vt:lpstr>К окончанию 3 модуля   проектной работы должно быть 48 кредитов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Выбор курсов на 2017/2018 уч.г.</dc:title>
  <dc:creator>Кареба Ирина Николаевна</dc:creator>
  <cp:lastModifiedBy>Кареба Ирина Николаевна</cp:lastModifiedBy>
  <cp:revision>45</cp:revision>
  <dcterms:created xsi:type="dcterms:W3CDTF">2017-04-13T11:49:39Z</dcterms:created>
  <dcterms:modified xsi:type="dcterms:W3CDTF">2017-04-19T09:37:57Z</dcterms:modified>
</cp:coreProperties>
</file>