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689D45-1497-454D-831F-6D88DFEBA8B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4F5F2EB-361C-43A5-9557-09295122FCDA}">
      <dgm:prSet phldrT="[Текст]" custT="1"/>
      <dgm:spPr/>
      <dgm:t>
        <a:bodyPr/>
        <a:lstStyle/>
        <a:p>
          <a:r>
            <a:rPr lang="ru-RU" sz="1400" dirty="0" smtClean="0"/>
            <a:t>Конституционное право зарубежных стран</a:t>
          </a:r>
          <a:endParaRPr lang="ru-RU" sz="1400" dirty="0"/>
        </a:p>
      </dgm:t>
    </dgm:pt>
    <dgm:pt modelId="{6075EADF-2528-4BE3-BC34-8FDB6E76E621}" type="parTrans" cxnId="{86FDEBEF-00D3-4D7B-A86D-3EBEF22DC475}">
      <dgm:prSet/>
      <dgm:spPr/>
      <dgm:t>
        <a:bodyPr/>
        <a:lstStyle/>
        <a:p>
          <a:endParaRPr lang="ru-RU"/>
        </a:p>
      </dgm:t>
    </dgm:pt>
    <dgm:pt modelId="{8C7FF835-C28F-4158-A8A2-49F23F643520}" type="sibTrans" cxnId="{86FDEBEF-00D3-4D7B-A86D-3EBEF22DC475}">
      <dgm:prSet/>
      <dgm:spPr/>
      <dgm:t>
        <a:bodyPr/>
        <a:lstStyle/>
        <a:p>
          <a:endParaRPr lang="ru-RU"/>
        </a:p>
      </dgm:t>
    </dgm:pt>
    <dgm:pt modelId="{55C3046A-C964-4783-8711-BDA84D460724}">
      <dgm:prSet phldrT="[Текст]" custT="1"/>
      <dgm:spPr/>
      <dgm:t>
        <a:bodyPr/>
        <a:lstStyle/>
        <a:p>
          <a:r>
            <a:rPr lang="ru-RU" sz="1400" dirty="0" smtClean="0"/>
            <a:t>Муниципальное право</a:t>
          </a:r>
          <a:endParaRPr lang="ru-RU" sz="1400" dirty="0"/>
        </a:p>
      </dgm:t>
    </dgm:pt>
    <dgm:pt modelId="{1D8C34D1-28C3-4504-B7EE-3A9BA8A08B39}" type="parTrans" cxnId="{0F7D2438-0A02-466F-86B3-373B7E0C1438}">
      <dgm:prSet/>
      <dgm:spPr/>
      <dgm:t>
        <a:bodyPr/>
        <a:lstStyle/>
        <a:p>
          <a:endParaRPr lang="ru-RU"/>
        </a:p>
      </dgm:t>
    </dgm:pt>
    <dgm:pt modelId="{1C8E1D31-084E-45D2-ADC1-275DA990EE20}" type="sibTrans" cxnId="{0F7D2438-0A02-466F-86B3-373B7E0C1438}">
      <dgm:prSet/>
      <dgm:spPr/>
      <dgm:t>
        <a:bodyPr/>
        <a:lstStyle/>
        <a:p>
          <a:endParaRPr lang="ru-RU"/>
        </a:p>
      </dgm:t>
    </dgm:pt>
    <dgm:pt modelId="{8330D3B5-F4F2-43EB-A26D-E09D4B06C144}">
      <dgm:prSet phldrT="[Текст]" custT="1"/>
      <dgm:spPr/>
      <dgm:t>
        <a:bodyPr/>
        <a:lstStyle/>
        <a:p>
          <a:r>
            <a:rPr lang="ru-RU" sz="1400" dirty="0" smtClean="0"/>
            <a:t>Права человека в международном праве (на английском языке)</a:t>
          </a:r>
          <a:endParaRPr lang="ru-RU" sz="1400" dirty="0"/>
        </a:p>
      </dgm:t>
    </dgm:pt>
    <dgm:pt modelId="{F0DA4219-9F6B-4058-AD1C-FD12FDAE7D5A}" type="parTrans" cxnId="{2774A2F8-CD21-4C03-8EEE-63D94400A67F}">
      <dgm:prSet/>
      <dgm:spPr/>
      <dgm:t>
        <a:bodyPr/>
        <a:lstStyle/>
        <a:p>
          <a:endParaRPr lang="ru-RU"/>
        </a:p>
      </dgm:t>
    </dgm:pt>
    <dgm:pt modelId="{F80C9DF0-C231-4B19-AE9E-1B265AF8F863}" type="sibTrans" cxnId="{2774A2F8-CD21-4C03-8EEE-63D94400A67F}">
      <dgm:prSet/>
      <dgm:spPr/>
      <dgm:t>
        <a:bodyPr/>
        <a:lstStyle/>
        <a:p>
          <a:endParaRPr lang="ru-RU"/>
        </a:p>
      </dgm:t>
    </dgm:pt>
    <dgm:pt modelId="{7EB08E99-FA5A-4681-8292-465F30FD1C59}">
      <dgm:prSet phldrT="[Текст]" custT="1"/>
      <dgm:spPr/>
      <dgm:t>
        <a:bodyPr/>
        <a:lstStyle/>
        <a:p>
          <a:r>
            <a:rPr lang="ru-RU" sz="1400" dirty="0" smtClean="0"/>
            <a:t>Семейное право</a:t>
          </a:r>
          <a:endParaRPr lang="ru-RU" sz="1400" dirty="0"/>
        </a:p>
      </dgm:t>
    </dgm:pt>
    <dgm:pt modelId="{457D9459-CF40-4CAE-915B-5F56DDFA8C44}" type="parTrans" cxnId="{91C0545E-3C44-4824-A53F-ABC0049D501E}">
      <dgm:prSet/>
      <dgm:spPr/>
      <dgm:t>
        <a:bodyPr/>
        <a:lstStyle/>
        <a:p>
          <a:endParaRPr lang="ru-RU"/>
        </a:p>
      </dgm:t>
    </dgm:pt>
    <dgm:pt modelId="{FEAE9212-9C37-40C5-A9A4-BEB5E744EE16}" type="sibTrans" cxnId="{91C0545E-3C44-4824-A53F-ABC0049D501E}">
      <dgm:prSet/>
      <dgm:spPr/>
      <dgm:t>
        <a:bodyPr/>
        <a:lstStyle/>
        <a:p>
          <a:endParaRPr lang="ru-RU"/>
        </a:p>
      </dgm:t>
    </dgm:pt>
    <dgm:pt modelId="{963E57D8-CBEB-4D82-A8F0-48C489FA5566}">
      <dgm:prSet phldrT="[Текст]" custT="1"/>
      <dgm:spPr/>
      <dgm:t>
        <a:bodyPr/>
        <a:lstStyle/>
        <a:p>
          <a:r>
            <a:rPr lang="ru-RU" sz="1400" dirty="0" smtClean="0"/>
            <a:t>Уголовно-исполнительное право</a:t>
          </a:r>
          <a:endParaRPr lang="ru-RU" sz="1400" dirty="0"/>
        </a:p>
      </dgm:t>
    </dgm:pt>
    <dgm:pt modelId="{24E2EE61-FDB9-4DC6-9C0D-AC1252440A8B}" type="parTrans" cxnId="{AE516C2C-A328-4C7D-89B0-0D2363E22106}">
      <dgm:prSet/>
      <dgm:spPr/>
      <dgm:t>
        <a:bodyPr/>
        <a:lstStyle/>
        <a:p>
          <a:endParaRPr lang="ru-RU"/>
        </a:p>
      </dgm:t>
    </dgm:pt>
    <dgm:pt modelId="{224C40E1-0EDB-4793-8C88-0D6E9233DAC4}" type="sibTrans" cxnId="{AE516C2C-A328-4C7D-89B0-0D2363E22106}">
      <dgm:prSet/>
      <dgm:spPr/>
      <dgm:t>
        <a:bodyPr/>
        <a:lstStyle/>
        <a:p>
          <a:endParaRPr lang="ru-RU"/>
        </a:p>
      </dgm:t>
    </dgm:pt>
    <dgm:pt modelId="{01C23D84-5C59-4DBD-AF41-9450AD41F780}">
      <dgm:prSet phldrT="[Текст]" custT="1"/>
      <dgm:spPr/>
      <dgm:t>
        <a:bodyPr/>
        <a:lstStyle/>
        <a:p>
          <a:r>
            <a:rPr lang="ru-RU" sz="1400" dirty="0" smtClean="0"/>
            <a:t>Сравнительный анализ моделей местного управления (на английском языке) </a:t>
          </a:r>
          <a:endParaRPr lang="ru-RU" sz="1400" dirty="0"/>
        </a:p>
      </dgm:t>
    </dgm:pt>
    <dgm:pt modelId="{E3E66646-EDE9-4B9F-9185-868C56BB0C4E}" type="parTrans" cxnId="{438B3038-4FC3-4161-8004-F0295B7C7547}">
      <dgm:prSet/>
      <dgm:spPr/>
      <dgm:t>
        <a:bodyPr/>
        <a:lstStyle/>
        <a:p>
          <a:endParaRPr lang="ru-RU"/>
        </a:p>
      </dgm:t>
    </dgm:pt>
    <dgm:pt modelId="{86AA6F57-FF07-4EB6-ACED-05A5760379CC}" type="sibTrans" cxnId="{438B3038-4FC3-4161-8004-F0295B7C7547}">
      <dgm:prSet/>
      <dgm:spPr/>
      <dgm:t>
        <a:bodyPr/>
        <a:lstStyle/>
        <a:p>
          <a:endParaRPr lang="ru-RU"/>
        </a:p>
      </dgm:t>
    </dgm:pt>
    <dgm:pt modelId="{7867611F-DD20-4756-889E-2F90C024DA24}">
      <dgm:prSet phldrT="[Текст]" custT="1"/>
      <dgm:spPr/>
      <dgm:t>
        <a:bodyPr/>
        <a:lstStyle/>
        <a:p>
          <a:r>
            <a:rPr lang="ru-RU" sz="1400" dirty="0" smtClean="0"/>
            <a:t>Кафедра конституционного и административного права</a:t>
          </a:r>
          <a:endParaRPr lang="ru-RU" sz="1400" dirty="0"/>
        </a:p>
      </dgm:t>
    </dgm:pt>
    <dgm:pt modelId="{51D82143-2C99-4933-8BAE-83D9779AE48B}" type="parTrans" cxnId="{A2A3F667-59DD-4030-9EEC-DE25A006DC2E}">
      <dgm:prSet/>
      <dgm:spPr/>
      <dgm:t>
        <a:bodyPr/>
        <a:lstStyle/>
        <a:p>
          <a:endParaRPr lang="ru-RU"/>
        </a:p>
      </dgm:t>
    </dgm:pt>
    <dgm:pt modelId="{35DDC82B-59AD-4395-A1DA-4EB26B3F1878}" type="sibTrans" cxnId="{A2A3F667-59DD-4030-9EEC-DE25A006DC2E}">
      <dgm:prSet/>
      <dgm:spPr/>
      <dgm:t>
        <a:bodyPr/>
        <a:lstStyle/>
        <a:p>
          <a:endParaRPr lang="ru-RU"/>
        </a:p>
      </dgm:t>
    </dgm:pt>
    <dgm:pt modelId="{460205AD-3191-4E17-840E-B5BC351387C3}">
      <dgm:prSet phldrT="[Текст]" custT="1"/>
      <dgm:spPr/>
      <dgm:t>
        <a:bodyPr/>
        <a:lstStyle/>
        <a:p>
          <a:r>
            <a:rPr lang="ru-RU" sz="1400" dirty="0" smtClean="0"/>
            <a:t>Кафедра конституционного и административного права</a:t>
          </a:r>
          <a:endParaRPr lang="ru-RU" sz="1400" dirty="0"/>
        </a:p>
      </dgm:t>
    </dgm:pt>
    <dgm:pt modelId="{4CC2E6B9-06E0-4691-807C-232924347291}" type="parTrans" cxnId="{42F4676A-A73D-434E-9C32-E5F9DBCD0D46}">
      <dgm:prSet/>
      <dgm:spPr/>
      <dgm:t>
        <a:bodyPr/>
        <a:lstStyle/>
        <a:p>
          <a:endParaRPr lang="ru-RU"/>
        </a:p>
      </dgm:t>
    </dgm:pt>
    <dgm:pt modelId="{CCA14F0B-6B29-4EDD-8AC2-C3CE63C36DA8}" type="sibTrans" cxnId="{42F4676A-A73D-434E-9C32-E5F9DBCD0D46}">
      <dgm:prSet/>
      <dgm:spPr/>
      <dgm:t>
        <a:bodyPr/>
        <a:lstStyle/>
        <a:p>
          <a:endParaRPr lang="ru-RU"/>
        </a:p>
      </dgm:t>
    </dgm:pt>
    <dgm:pt modelId="{E7C44F20-B425-4519-A77E-4BAA00AB2CAC}">
      <dgm:prSet phldrT="[Текст]" custT="1"/>
      <dgm:spPr/>
      <dgm:t>
        <a:bodyPr/>
        <a:lstStyle/>
        <a:p>
          <a:r>
            <a:rPr lang="ru-RU" sz="1400" dirty="0" smtClean="0"/>
            <a:t>Количество студентов -</a:t>
          </a:r>
          <a:endParaRPr lang="ru-RU" sz="1400" dirty="0"/>
        </a:p>
      </dgm:t>
    </dgm:pt>
    <dgm:pt modelId="{702228A1-84BD-496F-A9FB-2DC7440C54DB}" type="parTrans" cxnId="{165D4C81-0864-42B6-BB4A-92C73DF67CD0}">
      <dgm:prSet/>
      <dgm:spPr/>
      <dgm:t>
        <a:bodyPr/>
        <a:lstStyle/>
        <a:p>
          <a:endParaRPr lang="ru-RU"/>
        </a:p>
      </dgm:t>
    </dgm:pt>
    <dgm:pt modelId="{2B880567-34B3-414E-94AB-277FD7FAD3CB}" type="sibTrans" cxnId="{165D4C81-0864-42B6-BB4A-92C73DF67CD0}">
      <dgm:prSet/>
      <dgm:spPr/>
      <dgm:t>
        <a:bodyPr/>
        <a:lstStyle/>
        <a:p>
          <a:endParaRPr lang="ru-RU"/>
        </a:p>
      </dgm:t>
    </dgm:pt>
    <dgm:pt modelId="{2AA7AADA-8CD2-41FA-9240-586EEE6BFD83}">
      <dgm:prSet phldrT="[Текст]" custT="1"/>
      <dgm:spPr/>
      <dgm:t>
        <a:bodyPr/>
        <a:lstStyle/>
        <a:p>
          <a:r>
            <a:rPr lang="ru-RU" sz="1400" dirty="0" smtClean="0"/>
            <a:t>Количество студентов -</a:t>
          </a:r>
          <a:endParaRPr lang="ru-RU" sz="1400" dirty="0"/>
        </a:p>
      </dgm:t>
    </dgm:pt>
    <dgm:pt modelId="{35EF8D4E-B26E-439E-B429-5E35D69C9CFF}" type="parTrans" cxnId="{B139D62E-C391-469F-8776-3FFF7258F4D0}">
      <dgm:prSet/>
      <dgm:spPr/>
      <dgm:t>
        <a:bodyPr/>
        <a:lstStyle/>
        <a:p>
          <a:endParaRPr lang="ru-RU"/>
        </a:p>
      </dgm:t>
    </dgm:pt>
    <dgm:pt modelId="{D76801E9-BE37-42F5-B518-2480A3B07BB1}" type="sibTrans" cxnId="{B139D62E-C391-469F-8776-3FFF7258F4D0}">
      <dgm:prSet/>
      <dgm:spPr/>
      <dgm:t>
        <a:bodyPr/>
        <a:lstStyle/>
        <a:p>
          <a:endParaRPr lang="ru-RU"/>
        </a:p>
      </dgm:t>
    </dgm:pt>
    <dgm:pt modelId="{2DDDA6F5-5D2A-434C-AD56-E5E8B0F0D4C6}">
      <dgm:prSet phldrT="[Текст]" custT="1"/>
      <dgm:spPr/>
      <dgm:t>
        <a:bodyPr/>
        <a:lstStyle/>
        <a:p>
          <a:r>
            <a:rPr lang="ru-RU" sz="1400" dirty="0" smtClean="0"/>
            <a:t>Кафедра международного публичного и частного права</a:t>
          </a:r>
          <a:endParaRPr lang="ru-RU" sz="1400" dirty="0"/>
        </a:p>
      </dgm:t>
    </dgm:pt>
    <dgm:pt modelId="{597DD460-345B-489C-BB3A-EA9475E5EE00}" type="parTrans" cxnId="{A679011A-8490-49FD-8313-F593660A240F}">
      <dgm:prSet/>
      <dgm:spPr/>
      <dgm:t>
        <a:bodyPr/>
        <a:lstStyle/>
        <a:p>
          <a:endParaRPr lang="ru-RU"/>
        </a:p>
      </dgm:t>
    </dgm:pt>
    <dgm:pt modelId="{7BE6AEA4-A4B4-4775-9E41-ACF865171357}" type="sibTrans" cxnId="{A679011A-8490-49FD-8313-F593660A240F}">
      <dgm:prSet/>
      <dgm:spPr/>
      <dgm:t>
        <a:bodyPr/>
        <a:lstStyle/>
        <a:p>
          <a:endParaRPr lang="ru-RU"/>
        </a:p>
      </dgm:t>
    </dgm:pt>
    <dgm:pt modelId="{E90D8F3D-35CE-48E4-B686-45CD00FE86F5}">
      <dgm:prSet phldrT="[Текст]" custT="1"/>
      <dgm:spPr/>
      <dgm:t>
        <a:bodyPr/>
        <a:lstStyle/>
        <a:p>
          <a:r>
            <a:rPr lang="ru-RU" sz="1400" dirty="0" smtClean="0"/>
            <a:t>Количество студентов -</a:t>
          </a:r>
          <a:endParaRPr lang="ru-RU" sz="1400" dirty="0"/>
        </a:p>
      </dgm:t>
    </dgm:pt>
    <dgm:pt modelId="{C1461379-EF3E-4636-8BA4-39C7C432503E}" type="parTrans" cxnId="{38AF53AC-0F0D-4ED1-9645-0B67B59719A7}">
      <dgm:prSet/>
      <dgm:spPr/>
      <dgm:t>
        <a:bodyPr/>
        <a:lstStyle/>
        <a:p>
          <a:endParaRPr lang="ru-RU"/>
        </a:p>
      </dgm:t>
    </dgm:pt>
    <dgm:pt modelId="{95691611-233A-4E4D-9D37-F7A55544B1DE}" type="sibTrans" cxnId="{38AF53AC-0F0D-4ED1-9645-0B67B59719A7}">
      <dgm:prSet/>
      <dgm:spPr/>
      <dgm:t>
        <a:bodyPr/>
        <a:lstStyle/>
        <a:p>
          <a:endParaRPr lang="ru-RU"/>
        </a:p>
      </dgm:t>
    </dgm:pt>
    <dgm:pt modelId="{917B736F-E9CD-4D15-9EFA-5A491DF1BA7E}">
      <dgm:prSet phldrT="[Текст]" custT="1"/>
      <dgm:spPr/>
      <dgm:t>
        <a:bodyPr/>
        <a:lstStyle/>
        <a:p>
          <a:r>
            <a:rPr lang="ru-RU" sz="1400" dirty="0" smtClean="0"/>
            <a:t>Количество студентов -</a:t>
          </a:r>
          <a:endParaRPr lang="ru-RU" sz="1400" dirty="0"/>
        </a:p>
      </dgm:t>
    </dgm:pt>
    <dgm:pt modelId="{820FE6AE-AEE4-482C-BF23-B5E74D1BF5EF}" type="parTrans" cxnId="{BD15CF33-D370-473A-A21C-E8A4C07773D0}">
      <dgm:prSet/>
      <dgm:spPr/>
      <dgm:t>
        <a:bodyPr/>
        <a:lstStyle/>
        <a:p>
          <a:endParaRPr lang="ru-RU"/>
        </a:p>
      </dgm:t>
    </dgm:pt>
    <dgm:pt modelId="{D66A588D-DF8E-48C6-8D21-FC061B1FBDC5}" type="sibTrans" cxnId="{BD15CF33-D370-473A-A21C-E8A4C07773D0}">
      <dgm:prSet/>
      <dgm:spPr/>
      <dgm:t>
        <a:bodyPr/>
        <a:lstStyle/>
        <a:p>
          <a:endParaRPr lang="ru-RU"/>
        </a:p>
      </dgm:t>
    </dgm:pt>
    <dgm:pt modelId="{CA808C42-4189-4D3F-872D-6578B98E9D9B}">
      <dgm:prSet phldrT="[Текст]" custT="1"/>
      <dgm:spPr/>
      <dgm:t>
        <a:bodyPr/>
        <a:lstStyle/>
        <a:p>
          <a:r>
            <a:rPr lang="ru-RU" sz="1400" dirty="0" smtClean="0"/>
            <a:t>Кафедра гражданского и предпринимательского права</a:t>
          </a:r>
          <a:endParaRPr lang="ru-RU" sz="1400" dirty="0"/>
        </a:p>
      </dgm:t>
    </dgm:pt>
    <dgm:pt modelId="{96F2A854-4EA5-4BA4-86AA-4C85B5A42917}" type="parTrans" cxnId="{A1918BF4-BA4F-4C55-B450-02491FF51C68}">
      <dgm:prSet/>
      <dgm:spPr/>
      <dgm:t>
        <a:bodyPr/>
        <a:lstStyle/>
        <a:p>
          <a:endParaRPr lang="ru-RU"/>
        </a:p>
      </dgm:t>
    </dgm:pt>
    <dgm:pt modelId="{BD4BB536-F20D-45CF-9FA8-FDF2AE065912}" type="sibTrans" cxnId="{A1918BF4-BA4F-4C55-B450-02491FF51C68}">
      <dgm:prSet/>
      <dgm:spPr/>
      <dgm:t>
        <a:bodyPr/>
        <a:lstStyle/>
        <a:p>
          <a:endParaRPr lang="ru-RU"/>
        </a:p>
      </dgm:t>
    </dgm:pt>
    <dgm:pt modelId="{689AFDCB-9AF3-41DB-AB19-1E95C0D2B561}">
      <dgm:prSet phldrT="[Текст]" custT="1"/>
      <dgm:spPr/>
      <dgm:t>
        <a:bodyPr/>
        <a:lstStyle/>
        <a:p>
          <a:r>
            <a:rPr lang="ru-RU" sz="1400" dirty="0" smtClean="0"/>
            <a:t>Количество студентов -</a:t>
          </a:r>
          <a:endParaRPr lang="ru-RU" sz="1400" dirty="0"/>
        </a:p>
      </dgm:t>
    </dgm:pt>
    <dgm:pt modelId="{FB805929-17E6-48C0-9705-88586F68845B}" type="parTrans" cxnId="{58A6245D-6175-480D-9A8C-4FEF0192DD61}">
      <dgm:prSet/>
      <dgm:spPr/>
      <dgm:t>
        <a:bodyPr/>
        <a:lstStyle/>
        <a:p>
          <a:endParaRPr lang="ru-RU"/>
        </a:p>
      </dgm:t>
    </dgm:pt>
    <dgm:pt modelId="{F250CC58-4B1E-4455-B8D2-5C340EAC9D04}" type="sibTrans" cxnId="{58A6245D-6175-480D-9A8C-4FEF0192DD61}">
      <dgm:prSet/>
      <dgm:spPr/>
      <dgm:t>
        <a:bodyPr/>
        <a:lstStyle/>
        <a:p>
          <a:endParaRPr lang="ru-RU"/>
        </a:p>
      </dgm:t>
    </dgm:pt>
    <dgm:pt modelId="{2B267C4E-211F-4528-9905-F2CFCCD74E3D}">
      <dgm:prSet phldrT="[Текст]" custT="1"/>
      <dgm:spPr/>
      <dgm:t>
        <a:bodyPr/>
        <a:lstStyle/>
        <a:p>
          <a:r>
            <a:rPr lang="ru-RU" sz="1400" dirty="0" smtClean="0"/>
            <a:t>Кафедра уголовного права и криминалистики</a:t>
          </a:r>
          <a:endParaRPr lang="ru-RU" sz="1400" dirty="0"/>
        </a:p>
      </dgm:t>
    </dgm:pt>
    <dgm:pt modelId="{02F5DF6A-3A74-478B-8E80-93EB96409D71}" type="parTrans" cxnId="{A8F9E8E6-B842-453E-9C04-8B356E161D02}">
      <dgm:prSet/>
      <dgm:spPr/>
      <dgm:t>
        <a:bodyPr/>
        <a:lstStyle/>
        <a:p>
          <a:endParaRPr lang="ru-RU"/>
        </a:p>
      </dgm:t>
    </dgm:pt>
    <dgm:pt modelId="{88EB27FA-AF45-42B2-BB79-9F0DD4D7C4D4}" type="sibTrans" cxnId="{A8F9E8E6-B842-453E-9C04-8B356E161D02}">
      <dgm:prSet/>
      <dgm:spPr/>
      <dgm:t>
        <a:bodyPr/>
        <a:lstStyle/>
        <a:p>
          <a:endParaRPr lang="ru-RU"/>
        </a:p>
      </dgm:t>
    </dgm:pt>
    <dgm:pt modelId="{E4048F0C-4724-4941-85BE-B8AA4C8A01E7}">
      <dgm:prSet phldrT="[Текст]" custT="1"/>
      <dgm:spPr/>
      <dgm:t>
        <a:bodyPr/>
        <a:lstStyle/>
        <a:p>
          <a:r>
            <a:rPr lang="ru-RU" sz="1400" dirty="0" smtClean="0"/>
            <a:t>Кафедра конституционного и административного права</a:t>
          </a:r>
          <a:endParaRPr lang="ru-RU" sz="1400" dirty="0"/>
        </a:p>
      </dgm:t>
    </dgm:pt>
    <dgm:pt modelId="{7403546F-F889-4A4E-ADF6-8EBF4DF116D1}" type="sibTrans" cxnId="{4ECD4FF8-75B4-42AA-B446-A81244307600}">
      <dgm:prSet/>
      <dgm:spPr/>
      <dgm:t>
        <a:bodyPr/>
        <a:lstStyle/>
        <a:p>
          <a:endParaRPr lang="ru-RU"/>
        </a:p>
      </dgm:t>
    </dgm:pt>
    <dgm:pt modelId="{EBEDB247-834C-4E63-A493-B174323566EC}" type="parTrans" cxnId="{4ECD4FF8-75B4-42AA-B446-A81244307600}">
      <dgm:prSet/>
      <dgm:spPr/>
      <dgm:t>
        <a:bodyPr/>
        <a:lstStyle/>
        <a:p>
          <a:endParaRPr lang="ru-RU"/>
        </a:p>
      </dgm:t>
    </dgm:pt>
    <dgm:pt modelId="{73FD6A7A-A192-4A53-B70A-5513C86B9B00}">
      <dgm:prSet phldrT="[Текст]" custT="1"/>
      <dgm:spPr/>
      <dgm:t>
        <a:bodyPr/>
        <a:lstStyle/>
        <a:p>
          <a:r>
            <a:rPr lang="ru-RU" sz="1400" dirty="0" smtClean="0"/>
            <a:t>Количество студентов -</a:t>
          </a:r>
          <a:endParaRPr lang="ru-RU" sz="1400" dirty="0"/>
        </a:p>
      </dgm:t>
    </dgm:pt>
    <dgm:pt modelId="{BEFA374C-2DDD-49A1-BF4C-DE67F2B0E854}" type="sibTrans" cxnId="{9C2AB62A-0F31-409F-90BB-B76DC6F9BD17}">
      <dgm:prSet/>
      <dgm:spPr/>
      <dgm:t>
        <a:bodyPr/>
        <a:lstStyle/>
        <a:p>
          <a:endParaRPr lang="ru-RU"/>
        </a:p>
      </dgm:t>
    </dgm:pt>
    <dgm:pt modelId="{B85D89FD-DC75-4324-931E-360D5C4BB91E}" type="parTrans" cxnId="{9C2AB62A-0F31-409F-90BB-B76DC6F9BD17}">
      <dgm:prSet/>
      <dgm:spPr/>
      <dgm:t>
        <a:bodyPr/>
        <a:lstStyle/>
        <a:p>
          <a:endParaRPr lang="ru-RU"/>
        </a:p>
      </dgm:t>
    </dgm:pt>
    <dgm:pt modelId="{D3DF2D3D-3A81-4979-85DB-C4B4A4256F68}" type="pres">
      <dgm:prSet presAssocID="{8F689D45-1497-454D-831F-6D88DFEBA8B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D1135FB-C8AF-40C3-8AA2-C72799F1DA1B}" type="pres">
      <dgm:prSet presAssocID="{14F5F2EB-361C-43A5-9557-09295122FCDA}" presName="parentLin" presStyleCnt="0"/>
      <dgm:spPr/>
    </dgm:pt>
    <dgm:pt modelId="{4AAD3869-D503-487C-BE77-E69D5F071557}" type="pres">
      <dgm:prSet presAssocID="{14F5F2EB-361C-43A5-9557-09295122FCDA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6F214782-FA1E-46D4-8B32-55022B36626C}" type="pres">
      <dgm:prSet presAssocID="{14F5F2EB-361C-43A5-9557-09295122FCDA}" presName="parentText" presStyleLbl="node1" presStyleIdx="0" presStyleCnt="6" custScaleX="105575" custScaleY="21657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612DEA-DE52-4F11-88BC-D1190A9034E7}" type="pres">
      <dgm:prSet presAssocID="{14F5F2EB-361C-43A5-9557-09295122FCDA}" presName="negativeSpace" presStyleCnt="0"/>
      <dgm:spPr/>
    </dgm:pt>
    <dgm:pt modelId="{61403B81-65ED-46FA-8D04-304B4D41A5EE}" type="pres">
      <dgm:prSet presAssocID="{14F5F2EB-361C-43A5-9557-09295122FCDA}" presName="childText" presStyleLbl="conFg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BD10C0-9EBC-4853-BBA5-1F6F07089E21}" type="pres">
      <dgm:prSet presAssocID="{8C7FF835-C28F-4158-A8A2-49F23F643520}" presName="spaceBetweenRectangles" presStyleCnt="0"/>
      <dgm:spPr/>
    </dgm:pt>
    <dgm:pt modelId="{24D07D33-01D4-4361-BC8F-D1566DE81DF1}" type="pres">
      <dgm:prSet presAssocID="{55C3046A-C964-4783-8711-BDA84D460724}" presName="parentLin" presStyleCnt="0"/>
      <dgm:spPr/>
    </dgm:pt>
    <dgm:pt modelId="{20532549-D218-42DE-8CF7-AB86E6A62B2E}" type="pres">
      <dgm:prSet presAssocID="{55C3046A-C964-4783-8711-BDA84D460724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F42CD316-2D3A-4017-9925-B6036FB659AC}" type="pres">
      <dgm:prSet presAssocID="{55C3046A-C964-4783-8711-BDA84D460724}" presName="parentText" presStyleLbl="node1" presStyleIdx="1" presStyleCnt="6" custScaleX="104878" custScaleY="20587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EDDB86-7517-45DF-8F30-FEAE73F60156}" type="pres">
      <dgm:prSet presAssocID="{55C3046A-C964-4783-8711-BDA84D460724}" presName="negativeSpace" presStyleCnt="0"/>
      <dgm:spPr/>
    </dgm:pt>
    <dgm:pt modelId="{819CFCCC-3E75-4C28-B8BC-7E8832DABB50}" type="pres">
      <dgm:prSet presAssocID="{55C3046A-C964-4783-8711-BDA84D460724}" presName="childText" presStyleLbl="conFg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6B6503-F7C0-4005-8F5D-169E38D66B0C}" type="pres">
      <dgm:prSet presAssocID="{1C8E1D31-084E-45D2-ADC1-275DA990EE20}" presName="spaceBetweenRectangles" presStyleCnt="0"/>
      <dgm:spPr/>
    </dgm:pt>
    <dgm:pt modelId="{EF6BBCCC-79CF-48D4-BE18-03DFEC62FC40}" type="pres">
      <dgm:prSet presAssocID="{8330D3B5-F4F2-43EB-A26D-E09D4B06C144}" presName="parentLin" presStyleCnt="0"/>
      <dgm:spPr/>
    </dgm:pt>
    <dgm:pt modelId="{067D5405-971A-4549-BBBA-E7ADF8390D0C}" type="pres">
      <dgm:prSet presAssocID="{8330D3B5-F4F2-43EB-A26D-E09D4B06C144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2C9ACB69-5BD3-448F-9CBA-54D225A12E1A}" type="pres">
      <dgm:prSet presAssocID="{8330D3B5-F4F2-43EB-A26D-E09D4B06C144}" presName="parentText" presStyleLbl="node1" presStyleIdx="2" presStyleCnt="6" custScaleX="105575" custScaleY="24933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8597BA-95BF-43C4-8B0D-F48F3BDAAEDD}" type="pres">
      <dgm:prSet presAssocID="{8330D3B5-F4F2-43EB-A26D-E09D4B06C144}" presName="negativeSpace" presStyleCnt="0"/>
      <dgm:spPr/>
    </dgm:pt>
    <dgm:pt modelId="{601E0A45-27B8-41D2-A6BF-BEF9B6D5D0A3}" type="pres">
      <dgm:prSet presAssocID="{8330D3B5-F4F2-43EB-A26D-E09D4B06C144}" presName="childText" presStyleLbl="conFg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08DB96-AF82-4BF6-9A8F-B05EAB6FD089}" type="pres">
      <dgm:prSet presAssocID="{F80C9DF0-C231-4B19-AE9E-1B265AF8F863}" presName="spaceBetweenRectangles" presStyleCnt="0"/>
      <dgm:spPr/>
    </dgm:pt>
    <dgm:pt modelId="{281CA83F-734D-40C8-9952-EA2796E91C46}" type="pres">
      <dgm:prSet presAssocID="{7EB08E99-FA5A-4681-8292-465F30FD1C59}" presName="parentLin" presStyleCnt="0"/>
      <dgm:spPr/>
    </dgm:pt>
    <dgm:pt modelId="{6C866C38-7456-4E1B-B64C-BDC302E667EC}" type="pres">
      <dgm:prSet presAssocID="{7EB08E99-FA5A-4681-8292-465F30FD1C59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9A703A3D-E5F8-4B9D-A584-8696259981C6}" type="pres">
      <dgm:prSet presAssocID="{7EB08E99-FA5A-4681-8292-465F30FD1C59}" presName="parentText" presStyleLbl="node1" presStyleIdx="3" presStyleCnt="6" custScaleX="107317" custScaleY="21356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697557-BF40-4C08-B93A-719900E85E08}" type="pres">
      <dgm:prSet presAssocID="{7EB08E99-FA5A-4681-8292-465F30FD1C59}" presName="negativeSpace" presStyleCnt="0"/>
      <dgm:spPr/>
    </dgm:pt>
    <dgm:pt modelId="{A5DBE871-1811-4FD3-A844-ED4F5C92A256}" type="pres">
      <dgm:prSet presAssocID="{7EB08E99-FA5A-4681-8292-465F30FD1C59}" presName="childText" presStyleLbl="conFg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0F0F24-B335-43B9-98EC-0F08C4806DC1}" type="pres">
      <dgm:prSet presAssocID="{FEAE9212-9C37-40C5-A9A4-BEB5E744EE16}" presName="spaceBetweenRectangles" presStyleCnt="0"/>
      <dgm:spPr/>
    </dgm:pt>
    <dgm:pt modelId="{A1EEAF7F-9040-47A6-A7F7-11BC3A369498}" type="pres">
      <dgm:prSet presAssocID="{963E57D8-CBEB-4D82-A8F0-48C489FA5566}" presName="parentLin" presStyleCnt="0"/>
      <dgm:spPr/>
    </dgm:pt>
    <dgm:pt modelId="{6EC75294-5B52-48C5-9596-855BC2B74344}" type="pres">
      <dgm:prSet presAssocID="{963E57D8-CBEB-4D82-A8F0-48C489FA5566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DB1BA953-F037-4F74-8CB8-8D8D24BC3382}" type="pres">
      <dgm:prSet presAssocID="{963E57D8-CBEB-4D82-A8F0-48C489FA5566}" presName="parentText" presStyleLbl="node1" presStyleIdx="4" presStyleCnt="6" custScaleX="104878" custScaleY="21975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4576B2-DCA3-41D2-B9D1-424C0CCDB47A}" type="pres">
      <dgm:prSet presAssocID="{963E57D8-CBEB-4D82-A8F0-48C489FA5566}" presName="negativeSpace" presStyleCnt="0"/>
      <dgm:spPr/>
    </dgm:pt>
    <dgm:pt modelId="{DCECE8B4-1FA4-45AB-8FE8-3773B47886A2}" type="pres">
      <dgm:prSet presAssocID="{963E57D8-CBEB-4D82-A8F0-48C489FA5566}" presName="childText" presStyleLbl="conFg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5CDAE7-3A2D-4F8B-B804-584AC9161EA7}" type="pres">
      <dgm:prSet presAssocID="{224C40E1-0EDB-4793-8C88-0D6E9233DAC4}" presName="spaceBetweenRectangles" presStyleCnt="0"/>
      <dgm:spPr/>
    </dgm:pt>
    <dgm:pt modelId="{F791962C-B189-4DB9-B815-846B774F4CA4}" type="pres">
      <dgm:prSet presAssocID="{01C23D84-5C59-4DBD-AF41-9450AD41F780}" presName="parentLin" presStyleCnt="0"/>
      <dgm:spPr/>
    </dgm:pt>
    <dgm:pt modelId="{C777B509-2AD3-4DDF-A53D-2CCB200D2403}" type="pres">
      <dgm:prSet presAssocID="{01C23D84-5C59-4DBD-AF41-9450AD41F780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9D0BAE1C-41BD-42B1-9660-4F6F1471A0C8}" type="pres">
      <dgm:prSet presAssocID="{01C23D84-5C59-4DBD-AF41-9450AD41F780}" presName="parentText" presStyleLbl="node1" presStyleIdx="5" presStyleCnt="6" custScaleX="108232" custScaleY="29587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1CDFA7-5D64-426F-97D3-C280F56607E1}" type="pres">
      <dgm:prSet presAssocID="{01C23D84-5C59-4DBD-AF41-9450AD41F780}" presName="negativeSpace" presStyleCnt="0"/>
      <dgm:spPr/>
    </dgm:pt>
    <dgm:pt modelId="{1A938D98-281C-409E-B2A2-1C63443C0B42}" type="pres">
      <dgm:prSet presAssocID="{01C23D84-5C59-4DBD-AF41-9450AD41F780}" presName="childText" presStyleLbl="conFg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ECD4FF8-75B4-42AA-B446-A81244307600}" srcId="{01C23D84-5C59-4DBD-AF41-9450AD41F780}" destId="{E4048F0C-4724-4941-85BE-B8AA4C8A01E7}" srcOrd="0" destOrd="0" parTransId="{EBEDB247-834C-4E63-A493-B174323566EC}" sibTransId="{7403546F-F889-4A4E-ADF6-8EBF4DF116D1}"/>
    <dgm:cxn modelId="{810175A8-1812-4D4D-95FE-BC035F00CD88}" type="presOf" srcId="{2B267C4E-211F-4528-9905-F2CFCCD74E3D}" destId="{DCECE8B4-1FA4-45AB-8FE8-3773B47886A2}" srcOrd="0" destOrd="0" presId="urn:microsoft.com/office/officeart/2005/8/layout/list1"/>
    <dgm:cxn modelId="{C721F2EB-4BAC-4DAB-AD5C-D7ABBCCF6086}" type="presOf" srcId="{73FD6A7A-A192-4A53-B70A-5513C86B9B00}" destId="{61403B81-65ED-46FA-8D04-304B4D41A5EE}" srcOrd="0" destOrd="1" presId="urn:microsoft.com/office/officeart/2005/8/layout/list1"/>
    <dgm:cxn modelId="{D2C3AA86-1DB2-43B3-B3FB-5F6523B23BD8}" type="presOf" srcId="{8F689D45-1497-454D-831F-6D88DFEBA8BB}" destId="{D3DF2D3D-3A81-4979-85DB-C4B4A4256F68}" srcOrd="0" destOrd="0" presId="urn:microsoft.com/office/officeart/2005/8/layout/list1"/>
    <dgm:cxn modelId="{42F4676A-A73D-434E-9C32-E5F9DBCD0D46}" srcId="{55C3046A-C964-4783-8711-BDA84D460724}" destId="{460205AD-3191-4E17-840E-B5BC351387C3}" srcOrd="0" destOrd="0" parTransId="{4CC2E6B9-06E0-4691-807C-232924347291}" sibTransId="{CCA14F0B-6B29-4EDD-8AC2-C3CE63C36DA8}"/>
    <dgm:cxn modelId="{1916C6A1-1905-4A51-95ED-AB9ACFAA7929}" type="presOf" srcId="{E4048F0C-4724-4941-85BE-B8AA4C8A01E7}" destId="{1A938D98-281C-409E-B2A2-1C63443C0B42}" srcOrd="0" destOrd="0" presId="urn:microsoft.com/office/officeart/2005/8/layout/list1"/>
    <dgm:cxn modelId="{38AF53AC-0F0D-4ED1-9645-0B67B59719A7}" srcId="{7EB08E99-FA5A-4681-8292-465F30FD1C59}" destId="{E90D8F3D-35CE-48E4-B686-45CD00FE86F5}" srcOrd="1" destOrd="0" parTransId="{C1461379-EF3E-4636-8BA4-39C7C432503E}" sibTransId="{95691611-233A-4E4D-9D37-F7A55544B1DE}"/>
    <dgm:cxn modelId="{165D4C81-0864-42B6-BB4A-92C73DF67CD0}" srcId="{55C3046A-C964-4783-8711-BDA84D460724}" destId="{E7C44F20-B425-4519-A77E-4BAA00AB2CAC}" srcOrd="1" destOrd="0" parTransId="{702228A1-84BD-496F-A9FB-2DC7440C54DB}" sibTransId="{2B880567-34B3-414E-94AB-277FD7FAD3CB}"/>
    <dgm:cxn modelId="{A8F9E8E6-B842-453E-9C04-8B356E161D02}" srcId="{963E57D8-CBEB-4D82-A8F0-48C489FA5566}" destId="{2B267C4E-211F-4528-9905-F2CFCCD74E3D}" srcOrd="0" destOrd="0" parTransId="{02F5DF6A-3A74-478B-8E80-93EB96409D71}" sibTransId="{88EB27FA-AF45-42B2-BB79-9F0DD4D7C4D4}"/>
    <dgm:cxn modelId="{2774A2F8-CD21-4C03-8EEE-63D94400A67F}" srcId="{8F689D45-1497-454D-831F-6D88DFEBA8BB}" destId="{8330D3B5-F4F2-43EB-A26D-E09D4B06C144}" srcOrd="2" destOrd="0" parTransId="{F0DA4219-9F6B-4058-AD1C-FD12FDAE7D5A}" sibTransId="{F80C9DF0-C231-4B19-AE9E-1B265AF8F863}"/>
    <dgm:cxn modelId="{E4DD1D57-0805-4966-B86A-2A382A51A810}" type="presOf" srcId="{CA808C42-4189-4D3F-872D-6578B98E9D9B}" destId="{A5DBE871-1811-4FD3-A844-ED4F5C92A256}" srcOrd="0" destOrd="0" presId="urn:microsoft.com/office/officeart/2005/8/layout/list1"/>
    <dgm:cxn modelId="{A2A3F667-59DD-4030-9EEC-DE25A006DC2E}" srcId="{14F5F2EB-361C-43A5-9557-09295122FCDA}" destId="{7867611F-DD20-4756-889E-2F90C024DA24}" srcOrd="0" destOrd="0" parTransId="{51D82143-2C99-4933-8BAE-83D9779AE48B}" sibTransId="{35DDC82B-59AD-4395-A1DA-4EB26B3F1878}"/>
    <dgm:cxn modelId="{9C2AB62A-0F31-409F-90BB-B76DC6F9BD17}" srcId="{14F5F2EB-361C-43A5-9557-09295122FCDA}" destId="{73FD6A7A-A192-4A53-B70A-5513C86B9B00}" srcOrd="1" destOrd="0" parTransId="{B85D89FD-DC75-4324-931E-360D5C4BB91E}" sibTransId="{BEFA374C-2DDD-49A1-BF4C-DE67F2B0E854}"/>
    <dgm:cxn modelId="{DAA267AA-B59D-4D26-8D9A-B5BF0102DDCE}" type="presOf" srcId="{55C3046A-C964-4783-8711-BDA84D460724}" destId="{F42CD316-2D3A-4017-9925-B6036FB659AC}" srcOrd="1" destOrd="0" presId="urn:microsoft.com/office/officeart/2005/8/layout/list1"/>
    <dgm:cxn modelId="{37CC482B-52F8-41E2-9584-FD4DCAD4621D}" type="presOf" srcId="{01C23D84-5C59-4DBD-AF41-9450AD41F780}" destId="{9D0BAE1C-41BD-42B1-9660-4F6F1471A0C8}" srcOrd="1" destOrd="0" presId="urn:microsoft.com/office/officeart/2005/8/layout/list1"/>
    <dgm:cxn modelId="{0611508E-BEC0-4346-9E6F-501D6101C6B5}" type="presOf" srcId="{7867611F-DD20-4756-889E-2F90C024DA24}" destId="{61403B81-65ED-46FA-8D04-304B4D41A5EE}" srcOrd="0" destOrd="0" presId="urn:microsoft.com/office/officeart/2005/8/layout/list1"/>
    <dgm:cxn modelId="{BBD15115-D2BB-4521-A3BA-913CB36336D3}" type="presOf" srcId="{55C3046A-C964-4783-8711-BDA84D460724}" destId="{20532549-D218-42DE-8CF7-AB86E6A62B2E}" srcOrd="0" destOrd="0" presId="urn:microsoft.com/office/officeart/2005/8/layout/list1"/>
    <dgm:cxn modelId="{438B3038-4FC3-4161-8004-F0295B7C7547}" srcId="{8F689D45-1497-454D-831F-6D88DFEBA8BB}" destId="{01C23D84-5C59-4DBD-AF41-9450AD41F780}" srcOrd="5" destOrd="0" parTransId="{E3E66646-EDE9-4B9F-9185-868C56BB0C4E}" sibTransId="{86AA6F57-FF07-4EB6-ACED-05A5760379CC}"/>
    <dgm:cxn modelId="{04DCB41D-D988-4575-A8C2-0828B166FC10}" type="presOf" srcId="{14F5F2EB-361C-43A5-9557-09295122FCDA}" destId="{6F214782-FA1E-46D4-8B32-55022B36626C}" srcOrd="1" destOrd="0" presId="urn:microsoft.com/office/officeart/2005/8/layout/list1"/>
    <dgm:cxn modelId="{A1918BF4-BA4F-4C55-B450-02491FF51C68}" srcId="{7EB08E99-FA5A-4681-8292-465F30FD1C59}" destId="{CA808C42-4189-4D3F-872D-6578B98E9D9B}" srcOrd="0" destOrd="0" parTransId="{96F2A854-4EA5-4BA4-86AA-4C85B5A42917}" sibTransId="{BD4BB536-F20D-45CF-9FA8-FDF2AE065912}"/>
    <dgm:cxn modelId="{86FDEBEF-00D3-4D7B-A86D-3EBEF22DC475}" srcId="{8F689D45-1497-454D-831F-6D88DFEBA8BB}" destId="{14F5F2EB-361C-43A5-9557-09295122FCDA}" srcOrd="0" destOrd="0" parTransId="{6075EADF-2528-4BE3-BC34-8FDB6E76E621}" sibTransId="{8C7FF835-C28F-4158-A8A2-49F23F643520}"/>
    <dgm:cxn modelId="{BADC8992-0233-4D7D-B8AF-AC705CB9C843}" type="presOf" srcId="{7EB08E99-FA5A-4681-8292-465F30FD1C59}" destId="{6C866C38-7456-4E1B-B64C-BDC302E667EC}" srcOrd="0" destOrd="0" presId="urn:microsoft.com/office/officeart/2005/8/layout/list1"/>
    <dgm:cxn modelId="{D342776B-F9B7-4645-9CB5-5FDAB8A7D06D}" type="presOf" srcId="{7EB08E99-FA5A-4681-8292-465F30FD1C59}" destId="{9A703A3D-E5F8-4B9D-A584-8696259981C6}" srcOrd="1" destOrd="0" presId="urn:microsoft.com/office/officeart/2005/8/layout/list1"/>
    <dgm:cxn modelId="{0F7D2438-0A02-466F-86B3-373B7E0C1438}" srcId="{8F689D45-1497-454D-831F-6D88DFEBA8BB}" destId="{55C3046A-C964-4783-8711-BDA84D460724}" srcOrd="1" destOrd="0" parTransId="{1D8C34D1-28C3-4504-B7EE-3A9BA8A08B39}" sibTransId="{1C8E1D31-084E-45D2-ADC1-275DA990EE20}"/>
    <dgm:cxn modelId="{FA870E4B-1882-45F8-B8BB-29E4CFB3B6C4}" type="presOf" srcId="{8330D3B5-F4F2-43EB-A26D-E09D4B06C144}" destId="{2C9ACB69-5BD3-448F-9CBA-54D225A12E1A}" srcOrd="1" destOrd="0" presId="urn:microsoft.com/office/officeart/2005/8/layout/list1"/>
    <dgm:cxn modelId="{DEE3C474-05CD-44FF-B59B-B54F80494579}" type="presOf" srcId="{963E57D8-CBEB-4D82-A8F0-48C489FA5566}" destId="{DB1BA953-F037-4F74-8CB8-8D8D24BC3382}" srcOrd="1" destOrd="0" presId="urn:microsoft.com/office/officeart/2005/8/layout/list1"/>
    <dgm:cxn modelId="{BD15CF33-D370-473A-A21C-E8A4C07773D0}" srcId="{8330D3B5-F4F2-43EB-A26D-E09D4B06C144}" destId="{917B736F-E9CD-4D15-9EFA-5A491DF1BA7E}" srcOrd="1" destOrd="0" parTransId="{820FE6AE-AEE4-482C-BF23-B5E74D1BF5EF}" sibTransId="{D66A588D-DF8E-48C6-8D21-FC061B1FBDC5}"/>
    <dgm:cxn modelId="{A679011A-8490-49FD-8313-F593660A240F}" srcId="{8330D3B5-F4F2-43EB-A26D-E09D4B06C144}" destId="{2DDDA6F5-5D2A-434C-AD56-E5E8B0F0D4C6}" srcOrd="0" destOrd="0" parTransId="{597DD460-345B-489C-BB3A-EA9475E5EE00}" sibTransId="{7BE6AEA4-A4B4-4775-9E41-ACF865171357}"/>
    <dgm:cxn modelId="{A0F5A35D-A770-4E75-BB41-AC0612A66FB1}" type="presOf" srcId="{E90D8F3D-35CE-48E4-B686-45CD00FE86F5}" destId="{A5DBE871-1811-4FD3-A844-ED4F5C92A256}" srcOrd="0" destOrd="1" presId="urn:microsoft.com/office/officeart/2005/8/layout/list1"/>
    <dgm:cxn modelId="{AE516C2C-A328-4C7D-89B0-0D2363E22106}" srcId="{8F689D45-1497-454D-831F-6D88DFEBA8BB}" destId="{963E57D8-CBEB-4D82-A8F0-48C489FA5566}" srcOrd="4" destOrd="0" parTransId="{24E2EE61-FDB9-4DC6-9C0D-AC1252440A8B}" sibTransId="{224C40E1-0EDB-4793-8C88-0D6E9233DAC4}"/>
    <dgm:cxn modelId="{4C39896D-90BE-434C-8B88-B1EDDB773820}" type="presOf" srcId="{917B736F-E9CD-4D15-9EFA-5A491DF1BA7E}" destId="{601E0A45-27B8-41D2-A6BF-BEF9B6D5D0A3}" srcOrd="0" destOrd="1" presId="urn:microsoft.com/office/officeart/2005/8/layout/list1"/>
    <dgm:cxn modelId="{91C0545E-3C44-4824-A53F-ABC0049D501E}" srcId="{8F689D45-1497-454D-831F-6D88DFEBA8BB}" destId="{7EB08E99-FA5A-4681-8292-465F30FD1C59}" srcOrd="3" destOrd="0" parTransId="{457D9459-CF40-4CAE-915B-5F56DDFA8C44}" sibTransId="{FEAE9212-9C37-40C5-A9A4-BEB5E744EE16}"/>
    <dgm:cxn modelId="{1D0ABC86-CF46-4531-A9B7-E4ACF64D516C}" type="presOf" srcId="{963E57D8-CBEB-4D82-A8F0-48C489FA5566}" destId="{6EC75294-5B52-48C5-9596-855BC2B74344}" srcOrd="0" destOrd="0" presId="urn:microsoft.com/office/officeart/2005/8/layout/list1"/>
    <dgm:cxn modelId="{97ACC7DB-0142-4E88-8AD6-C3B3BD16B6E9}" type="presOf" srcId="{460205AD-3191-4E17-840E-B5BC351387C3}" destId="{819CFCCC-3E75-4C28-B8BC-7E8832DABB50}" srcOrd="0" destOrd="0" presId="urn:microsoft.com/office/officeart/2005/8/layout/list1"/>
    <dgm:cxn modelId="{58A6245D-6175-480D-9A8C-4FEF0192DD61}" srcId="{963E57D8-CBEB-4D82-A8F0-48C489FA5566}" destId="{689AFDCB-9AF3-41DB-AB19-1E95C0D2B561}" srcOrd="1" destOrd="0" parTransId="{FB805929-17E6-48C0-9705-88586F68845B}" sibTransId="{F250CC58-4B1E-4455-B8D2-5C340EAC9D04}"/>
    <dgm:cxn modelId="{C2441C72-2BB1-43A3-B563-50195A069872}" type="presOf" srcId="{E7C44F20-B425-4519-A77E-4BAA00AB2CAC}" destId="{819CFCCC-3E75-4C28-B8BC-7E8832DABB50}" srcOrd="0" destOrd="1" presId="urn:microsoft.com/office/officeart/2005/8/layout/list1"/>
    <dgm:cxn modelId="{EA4E85A6-86DC-4CEC-8013-5EF14A43E23B}" type="presOf" srcId="{2AA7AADA-8CD2-41FA-9240-586EEE6BFD83}" destId="{1A938D98-281C-409E-B2A2-1C63443C0B42}" srcOrd="0" destOrd="1" presId="urn:microsoft.com/office/officeart/2005/8/layout/list1"/>
    <dgm:cxn modelId="{B139D62E-C391-469F-8776-3FFF7258F4D0}" srcId="{01C23D84-5C59-4DBD-AF41-9450AD41F780}" destId="{2AA7AADA-8CD2-41FA-9240-586EEE6BFD83}" srcOrd="1" destOrd="0" parTransId="{35EF8D4E-B26E-439E-B429-5E35D69C9CFF}" sibTransId="{D76801E9-BE37-42F5-B518-2480A3B07BB1}"/>
    <dgm:cxn modelId="{61301961-53F8-48BA-B7C9-44E3FE7F8E2C}" type="presOf" srcId="{14F5F2EB-361C-43A5-9557-09295122FCDA}" destId="{4AAD3869-D503-487C-BE77-E69D5F071557}" srcOrd="0" destOrd="0" presId="urn:microsoft.com/office/officeart/2005/8/layout/list1"/>
    <dgm:cxn modelId="{5F4F8448-FE30-4EC5-8A9B-CD8DE005AB0D}" type="presOf" srcId="{8330D3B5-F4F2-43EB-A26D-E09D4B06C144}" destId="{067D5405-971A-4549-BBBA-E7ADF8390D0C}" srcOrd="0" destOrd="0" presId="urn:microsoft.com/office/officeart/2005/8/layout/list1"/>
    <dgm:cxn modelId="{332D2903-4DD9-4D9E-AF4C-FB7160727B7C}" type="presOf" srcId="{689AFDCB-9AF3-41DB-AB19-1E95C0D2B561}" destId="{DCECE8B4-1FA4-45AB-8FE8-3773B47886A2}" srcOrd="0" destOrd="1" presId="urn:microsoft.com/office/officeart/2005/8/layout/list1"/>
    <dgm:cxn modelId="{AA367EFD-BF71-45DF-80A4-CC6DCE96B6A3}" type="presOf" srcId="{01C23D84-5C59-4DBD-AF41-9450AD41F780}" destId="{C777B509-2AD3-4DDF-A53D-2CCB200D2403}" srcOrd="0" destOrd="0" presId="urn:microsoft.com/office/officeart/2005/8/layout/list1"/>
    <dgm:cxn modelId="{99AB042A-F5AF-4190-8EE4-CEF63FA6403F}" type="presOf" srcId="{2DDDA6F5-5D2A-434C-AD56-E5E8B0F0D4C6}" destId="{601E0A45-27B8-41D2-A6BF-BEF9B6D5D0A3}" srcOrd="0" destOrd="0" presId="urn:microsoft.com/office/officeart/2005/8/layout/list1"/>
    <dgm:cxn modelId="{58E1797C-6E42-405D-89FF-76CAC78C253D}" type="presParOf" srcId="{D3DF2D3D-3A81-4979-85DB-C4B4A4256F68}" destId="{9D1135FB-C8AF-40C3-8AA2-C72799F1DA1B}" srcOrd="0" destOrd="0" presId="urn:microsoft.com/office/officeart/2005/8/layout/list1"/>
    <dgm:cxn modelId="{8B3655C3-F76B-4AEF-AE27-5EAA0C9E160F}" type="presParOf" srcId="{9D1135FB-C8AF-40C3-8AA2-C72799F1DA1B}" destId="{4AAD3869-D503-487C-BE77-E69D5F071557}" srcOrd="0" destOrd="0" presId="urn:microsoft.com/office/officeart/2005/8/layout/list1"/>
    <dgm:cxn modelId="{A984E8B7-23EE-4886-A337-58CC51FAFBCB}" type="presParOf" srcId="{9D1135FB-C8AF-40C3-8AA2-C72799F1DA1B}" destId="{6F214782-FA1E-46D4-8B32-55022B36626C}" srcOrd="1" destOrd="0" presId="urn:microsoft.com/office/officeart/2005/8/layout/list1"/>
    <dgm:cxn modelId="{8424B440-F088-409F-8754-002407000806}" type="presParOf" srcId="{D3DF2D3D-3A81-4979-85DB-C4B4A4256F68}" destId="{FA612DEA-DE52-4F11-88BC-D1190A9034E7}" srcOrd="1" destOrd="0" presId="urn:microsoft.com/office/officeart/2005/8/layout/list1"/>
    <dgm:cxn modelId="{F31D6DC6-F7E8-4897-B334-C48DBC18F046}" type="presParOf" srcId="{D3DF2D3D-3A81-4979-85DB-C4B4A4256F68}" destId="{61403B81-65ED-46FA-8D04-304B4D41A5EE}" srcOrd="2" destOrd="0" presId="urn:microsoft.com/office/officeart/2005/8/layout/list1"/>
    <dgm:cxn modelId="{9F6F08A6-27E7-40D1-BDE4-7340085981F9}" type="presParOf" srcId="{D3DF2D3D-3A81-4979-85DB-C4B4A4256F68}" destId="{09BD10C0-9EBC-4853-BBA5-1F6F07089E21}" srcOrd="3" destOrd="0" presId="urn:microsoft.com/office/officeart/2005/8/layout/list1"/>
    <dgm:cxn modelId="{16308551-40D5-430C-A71A-EC38383498E1}" type="presParOf" srcId="{D3DF2D3D-3A81-4979-85DB-C4B4A4256F68}" destId="{24D07D33-01D4-4361-BC8F-D1566DE81DF1}" srcOrd="4" destOrd="0" presId="urn:microsoft.com/office/officeart/2005/8/layout/list1"/>
    <dgm:cxn modelId="{C8309D36-27C7-4AF6-84EF-8DE0EF078B20}" type="presParOf" srcId="{24D07D33-01D4-4361-BC8F-D1566DE81DF1}" destId="{20532549-D218-42DE-8CF7-AB86E6A62B2E}" srcOrd="0" destOrd="0" presId="urn:microsoft.com/office/officeart/2005/8/layout/list1"/>
    <dgm:cxn modelId="{16670D77-AE78-4E9D-A08A-730EDD88E007}" type="presParOf" srcId="{24D07D33-01D4-4361-BC8F-D1566DE81DF1}" destId="{F42CD316-2D3A-4017-9925-B6036FB659AC}" srcOrd="1" destOrd="0" presId="urn:microsoft.com/office/officeart/2005/8/layout/list1"/>
    <dgm:cxn modelId="{02E5196F-B00D-4E2F-B0EB-F2ADF3F7E3CD}" type="presParOf" srcId="{D3DF2D3D-3A81-4979-85DB-C4B4A4256F68}" destId="{92EDDB86-7517-45DF-8F30-FEAE73F60156}" srcOrd="5" destOrd="0" presId="urn:microsoft.com/office/officeart/2005/8/layout/list1"/>
    <dgm:cxn modelId="{D37024A0-C827-493E-B012-8E3AD9B2C9BC}" type="presParOf" srcId="{D3DF2D3D-3A81-4979-85DB-C4B4A4256F68}" destId="{819CFCCC-3E75-4C28-B8BC-7E8832DABB50}" srcOrd="6" destOrd="0" presId="urn:microsoft.com/office/officeart/2005/8/layout/list1"/>
    <dgm:cxn modelId="{3E0F8DB3-EEF2-45BC-9569-4DC3CDBBC669}" type="presParOf" srcId="{D3DF2D3D-3A81-4979-85DB-C4B4A4256F68}" destId="{676B6503-F7C0-4005-8F5D-169E38D66B0C}" srcOrd="7" destOrd="0" presId="urn:microsoft.com/office/officeart/2005/8/layout/list1"/>
    <dgm:cxn modelId="{D4C6EE9F-452B-4F13-A838-35B5C2F1DC49}" type="presParOf" srcId="{D3DF2D3D-3A81-4979-85DB-C4B4A4256F68}" destId="{EF6BBCCC-79CF-48D4-BE18-03DFEC62FC40}" srcOrd="8" destOrd="0" presId="urn:microsoft.com/office/officeart/2005/8/layout/list1"/>
    <dgm:cxn modelId="{E083E04E-19C7-4441-85E3-54B75CB5F44E}" type="presParOf" srcId="{EF6BBCCC-79CF-48D4-BE18-03DFEC62FC40}" destId="{067D5405-971A-4549-BBBA-E7ADF8390D0C}" srcOrd="0" destOrd="0" presId="urn:microsoft.com/office/officeart/2005/8/layout/list1"/>
    <dgm:cxn modelId="{34C55C49-0228-4A2B-AB02-D875E156FB86}" type="presParOf" srcId="{EF6BBCCC-79CF-48D4-BE18-03DFEC62FC40}" destId="{2C9ACB69-5BD3-448F-9CBA-54D225A12E1A}" srcOrd="1" destOrd="0" presId="urn:microsoft.com/office/officeart/2005/8/layout/list1"/>
    <dgm:cxn modelId="{004E18E6-63D0-4CC3-972A-8A74DAEAC529}" type="presParOf" srcId="{D3DF2D3D-3A81-4979-85DB-C4B4A4256F68}" destId="{BC8597BA-95BF-43C4-8B0D-F48F3BDAAEDD}" srcOrd="9" destOrd="0" presId="urn:microsoft.com/office/officeart/2005/8/layout/list1"/>
    <dgm:cxn modelId="{B9D3A72D-0ECE-4834-AA2A-4119CDA616D5}" type="presParOf" srcId="{D3DF2D3D-3A81-4979-85DB-C4B4A4256F68}" destId="{601E0A45-27B8-41D2-A6BF-BEF9B6D5D0A3}" srcOrd="10" destOrd="0" presId="urn:microsoft.com/office/officeart/2005/8/layout/list1"/>
    <dgm:cxn modelId="{DE7A1715-25F3-45FE-9DDB-597E1A5D3FB8}" type="presParOf" srcId="{D3DF2D3D-3A81-4979-85DB-C4B4A4256F68}" destId="{EE08DB96-AF82-4BF6-9A8F-B05EAB6FD089}" srcOrd="11" destOrd="0" presId="urn:microsoft.com/office/officeart/2005/8/layout/list1"/>
    <dgm:cxn modelId="{93EDB068-8485-416B-9E2F-EF07BB0E0533}" type="presParOf" srcId="{D3DF2D3D-3A81-4979-85DB-C4B4A4256F68}" destId="{281CA83F-734D-40C8-9952-EA2796E91C46}" srcOrd="12" destOrd="0" presId="urn:microsoft.com/office/officeart/2005/8/layout/list1"/>
    <dgm:cxn modelId="{0F63505C-7704-4607-9C48-93B224B1D2FD}" type="presParOf" srcId="{281CA83F-734D-40C8-9952-EA2796E91C46}" destId="{6C866C38-7456-4E1B-B64C-BDC302E667EC}" srcOrd="0" destOrd="0" presId="urn:microsoft.com/office/officeart/2005/8/layout/list1"/>
    <dgm:cxn modelId="{C7975E27-18C1-410A-984F-284318864DB2}" type="presParOf" srcId="{281CA83F-734D-40C8-9952-EA2796E91C46}" destId="{9A703A3D-E5F8-4B9D-A584-8696259981C6}" srcOrd="1" destOrd="0" presId="urn:microsoft.com/office/officeart/2005/8/layout/list1"/>
    <dgm:cxn modelId="{D9CD8225-AE95-43DA-99B8-61D3A4D01AC4}" type="presParOf" srcId="{D3DF2D3D-3A81-4979-85DB-C4B4A4256F68}" destId="{D9697557-BF40-4C08-B93A-719900E85E08}" srcOrd="13" destOrd="0" presId="urn:microsoft.com/office/officeart/2005/8/layout/list1"/>
    <dgm:cxn modelId="{E8636BE6-DF1B-4D0D-AC06-9EA77D124C08}" type="presParOf" srcId="{D3DF2D3D-3A81-4979-85DB-C4B4A4256F68}" destId="{A5DBE871-1811-4FD3-A844-ED4F5C92A256}" srcOrd="14" destOrd="0" presId="urn:microsoft.com/office/officeart/2005/8/layout/list1"/>
    <dgm:cxn modelId="{B3D45155-9B80-4DDA-8AC1-B41D0F5C95EE}" type="presParOf" srcId="{D3DF2D3D-3A81-4979-85DB-C4B4A4256F68}" destId="{C00F0F24-B335-43B9-98EC-0F08C4806DC1}" srcOrd="15" destOrd="0" presId="urn:microsoft.com/office/officeart/2005/8/layout/list1"/>
    <dgm:cxn modelId="{FA26CBAE-3C90-4961-B151-209A5A43BA08}" type="presParOf" srcId="{D3DF2D3D-3A81-4979-85DB-C4B4A4256F68}" destId="{A1EEAF7F-9040-47A6-A7F7-11BC3A369498}" srcOrd="16" destOrd="0" presId="urn:microsoft.com/office/officeart/2005/8/layout/list1"/>
    <dgm:cxn modelId="{EEEA1E77-DDFC-4BC9-8480-A34FABEC82CA}" type="presParOf" srcId="{A1EEAF7F-9040-47A6-A7F7-11BC3A369498}" destId="{6EC75294-5B52-48C5-9596-855BC2B74344}" srcOrd="0" destOrd="0" presId="urn:microsoft.com/office/officeart/2005/8/layout/list1"/>
    <dgm:cxn modelId="{40D87A1C-BBA4-4A9E-AF62-0BB4B8E79947}" type="presParOf" srcId="{A1EEAF7F-9040-47A6-A7F7-11BC3A369498}" destId="{DB1BA953-F037-4F74-8CB8-8D8D24BC3382}" srcOrd="1" destOrd="0" presId="urn:microsoft.com/office/officeart/2005/8/layout/list1"/>
    <dgm:cxn modelId="{445EBC59-DC16-4528-A8CF-FC9C27F536D1}" type="presParOf" srcId="{D3DF2D3D-3A81-4979-85DB-C4B4A4256F68}" destId="{314576B2-DCA3-41D2-B9D1-424C0CCDB47A}" srcOrd="17" destOrd="0" presId="urn:microsoft.com/office/officeart/2005/8/layout/list1"/>
    <dgm:cxn modelId="{F736C8CC-AD06-46FA-8A4E-A7F5F52359BF}" type="presParOf" srcId="{D3DF2D3D-3A81-4979-85DB-C4B4A4256F68}" destId="{DCECE8B4-1FA4-45AB-8FE8-3773B47886A2}" srcOrd="18" destOrd="0" presId="urn:microsoft.com/office/officeart/2005/8/layout/list1"/>
    <dgm:cxn modelId="{9AEDB37E-A5D0-4358-9359-054092AD3C3E}" type="presParOf" srcId="{D3DF2D3D-3A81-4979-85DB-C4B4A4256F68}" destId="{A45CDAE7-3A2D-4F8B-B804-584AC9161EA7}" srcOrd="19" destOrd="0" presId="urn:microsoft.com/office/officeart/2005/8/layout/list1"/>
    <dgm:cxn modelId="{D07C1DDF-8FAD-4029-8624-12AA03659807}" type="presParOf" srcId="{D3DF2D3D-3A81-4979-85DB-C4B4A4256F68}" destId="{F791962C-B189-4DB9-B815-846B774F4CA4}" srcOrd="20" destOrd="0" presId="urn:microsoft.com/office/officeart/2005/8/layout/list1"/>
    <dgm:cxn modelId="{31F61B66-74B8-4F6C-848D-1A0CC76E0D62}" type="presParOf" srcId="{F791962C-B189-4DB9-B815-846B774F4CA4}" destId="{C777B509-2AD3-4DDF-A53D-2CCB200D2403}" srcOrd="0" destOrd="0" presId="urn:microsoft.com/office/officeart/2005/8/layout/list1"/>
    <dgm:cxn modelId="{2649878E-00D2-4AF6-96C5-1C2D4C51D4B2}" type="presParOf" srcId="{F791962C-B189-4DB9-B815-846B774F4CA4}" destId="{9D0BAE1C-41BD-42B1-9660-4F6F1471A0C8}" srcOrd="1" destOrd="0" presId="urn:microsoft.com/office/officeart/2005/8/layout/list1"/>
    <dgm:cxn modelId="{FAE9159F-8EC6-4CD6-87D4-4058E567DEDD}" type="presParOf" srcId="{D3DF2D3D-3A81-4979-85DB-C4B4A4256F68}" destId="{9F1CDFA7-5D64-426F-97D3-C280F56607E1}" srcOrd="21" destOrd="0" presId="urn:microsoft.com/office/officeart/2005/8/layout/list1"/>
    <dgm:cxn modelId="{42BABBC9-710C-4C44-B419-3F91BF9CFE60}" type="presParOf" srcId="{D3DF2D3D-3A81-4979-85DB-C4B4A4256F68}" destId="{1A938D98-281C-409E-B2A2-1C63443C0B42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689D45-1497-454D-831F-6D88DFEBA8B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330D3B5-F4F2-43EB-A26D-E09D4B06C144}">
      <dgm:prSet phldrT="[Текст]" custT="1"/>
      <dgm:spPr/>
      <dgm:t>
        <a:bodyPr/>
        <a:lstStyle/>
        <a:p>
          <a:r>
            <a:rPr lang="ru-RU" sz="1400" dirty="0" smtClean="0"/>
            <a:t>НИС "Актуальные проблемы права международной ответственности"*</a:t>
          </a:r>
          <a:endParaRPr lang="ru-RU" sz="1400" dirty="0"/>
        </a:p>
      </dgm:t>
    </dgm:pt>
    <dgm:pt modelId="{F0DA4219-9F6B-4058-AD1C-FD12FDAE7D5A}" type="parTrans" cxnId="{2774A2F8-CD21-4C03-8EEE-63D94400A67F}">
      <dgm:prSet/>
      <dgm:spPr/>
      <dgm:t>
        <a:bodyPr/>
        <a:lstStyle/>
        <a:p>
          <a:endParaRPr lang="ru-RU"/>
        </a:p>
      </dgm:t>
    </dgm:pt>
    <dgm:pt modelId="{F80C9DF0-C231-4B19-AE9E-1B265AF8F863}" type="sibTrans" cxnId="{2774A2F8-CD21-4C03-8EEE-63D94400A67F}">
      <dgm:prSet/>
      <dgm:spPr/>
      <dgm:t>
        <a:bodyPr/>
        <a:lstStyle/>
        <a:p>
          <a:endParaRPr lang="ru-RU"/>
        </a:p>
      </dgm:t>
    </dgm:pt>
    <dgm:pt modelId="{7EB08E99-FA5A-4681-8292-465F30FD1C59}">
      <dgm:prSet phldrT="[Текст]" custT="1"/>
      <dgm:spPr/>
      <dgm:t>
        <a:bodyPr/>
        <a:lstStyle/>
        <a:p>
          <a:r>
            <a:rPr lang="ru-RU" sz="1400" dirty="0" smtClean="0"/>
            <a:t>НИС "Правовые проблемы прекращения деятельности юридических лиц"*</a:t>
          </a:r>
          <a:endParaRPr lang="ru-RU" sz="1400" dirty="0"/>
        </a:p>
      </dgm:t>
    </dgm:pt>
    <dgm:pt modelId="{457D9459-CF40-4CAE-915B-5F56DDFA8C44}" type="parTrans" cxnId="{91C0545E-3C44-4824-A53F-ABC0049D501E}">
      <dgm:prSet/>
      <dgm:spPr/>
      <dgm:t>
        <a:bodyPr/>
        <a:lstStyle/>
        <a:p>
          <a:endParaRPr lang="ru-RU"/>
        </a:p>
      </dgm:t>
    </dgm:pt>
    <dgm:pt modelId="{FEAE9212-9C37-40C5-A9A4-BEB5E744EE16}" type="sibTrans" cxnId="{91C0545E-3C44-4824-A53F-ABC0049D501E}">
      <dgm:prSet/>
      <dgm:spPr/>
      <dgm:t>
        <a:bodyPr/>
        <a:lstStyle/>
        <a:p>
          <a:endParaRPr lang="ru-RU"/>
        </a:p>
      </dgm:t>
    </dgm:pt>
    <dgm:pt modelId="{963E57D8-CBEB-4D82-A8F0-48C489FA5566}">
      <dgm:prSet phldrT="[Текст]" custT="1"/>
      <dgm:spPr/>
      <dgm:t>
        <a:bodyPr/>
        <a:lstStyle/>
        <a:p>
          <a:r>
            <a:rPr lang="ru-RU" sz="1400" dirty="0" smtClean="0"/>
            <a:t>НИС "Организационно-правовые формы предпринимательства в России"*</a:t>
          </a:r>
          <a:endParaRPr lang="ru-RU" sz="1400" dirty="0"/>
        </a:p>
      </dgm:t>
    </dgm:pt>
    <dgm:pt modelId="{24E2EE61-FDB9-4DC6-9C0D-AC1252440A8B}" type="parTrans" cxnId="{AE516C2C-A328-4C7D-89B0-0D2363E22106}">
      <dgm:prSet/>
      <dgm:spPr/>
      <dgm:t>
        <a:bodyPr/>
        <a:lstStyle/>
        <a:p>
          <a:endParaRPr lang="ru-RU"/>
        </a:p>
      </dgm:t>
    </dgm:pt>
    <dgm:pt modelId="{224C40E1-0EDB-4793-8C88-0D6E9233DAC4}" type="sibTrans" cxnId="{AE516C2C-A328-4C7D-89B0-0D2363E22106}">
      <dgm:prSet/>
      <dgm:spPr/>
      <dgm:t>
        <a:bodyPr/>
        <a:lstStyle/>
        <a:p>
          <a:endParaRPr lang="ru-RU"/>
        </a:p>
      </dgm:t>
    </dgm:pt>
    <dgm:pt modelId="{01C23D84-5C59-4DBD-AF41-9450AD41F780}">
      <dgm:prSet phldrT="[Текст]" custT="1"/>
      <dgm:spPr/>
      <dgm:t>
        <a:bodyPr/>
        <a:lstStyle/>
        <a:p>
          <a:r>
            <a:rPr lang="ru-RU" sz="1400" dirty="0" smtClean="0"/>
            <a:t>НИС "Правовое регулирование семейных отношений"*</a:t>
          </a:r>
          <a:endParaRPr lang="ru-RU" sz="1400" dirty="0"/>
        </a:p>
      </dgm:t>
    </dgm:pt>
    <dgm:pt modelId="{E3E66646-EDE9-4B9F-9185-868C56BB0C4E}" type="parTrans" cxnId="{438B3038-4FC3-4161-8004-F0295B7C7547}">
      <dgm:prSet/>
      <dgm:spPr/>
      <dgm:t>
        <a:bodyPr/>
        <a:lstStyle/>
        <a:p>
          <a:endParaRPr lang="ru-RU"/>
        </a:p>
      </dgm:t>
    </dgm:pt>
    <dgm:pt modelId="{86AA6F57-FF07-4EB6-ACED-05A5760379CC}" type="sibTrans" cxnId="{438B3038-4FC3-4161-8004-F0295B7C7547}">
      <dgm:prSet/>
      <dgm:spPr/>
      <dgm:t>
        <a:bodyPr/>
        <a:lstStyle/>
        <a:p>
          <a:endParaRPr lang="ru-RU"/>
        </a:p>
      </dgm:t>
    </dgm:pt>
    <dgm:pt modelId="{2AA7AADA-8CD2-41FA-9240-586EEE6BFD83}">
      <dgm:prSet phldrT="[Текст]" custT="1"/>
      <dgm:spPr/>
      <dgm:t>
        <a:bodyPr/>
        <a:lstStyle/>
        <a:p>
          <a:r>
            <a:rPr lang="ru-RU" sz="1400" dirty="0" smtClean="0"/>
            <a:t>Количество студентов -</a:t>
          </a:r>
          <a:r>
            <a:rPr lang="ru-RU" sz="900" dirty="0" smtClean="0"/>
            <a:t> </a:t>
          </a:r>
          <a:r>
            <a:rPr lang="ru-RU" sz="1400" dirty="0" smtClean="0"/>
            <a:t>не более 15</a:t>
          </a:r>
          <a:endParaRPr lang="ru-RU" sz="1400" dirty="0"/>
        </a:p>
      </dgm:t>
    </dgm:pt>
    <dgm:pt modelId="{35EF8D4E-B26E-439E-B429-5E35D69C9CFF}" type="parTrans" cxnId="{B139D62E-C391-469F-8776-3FFF7258F4D0}">
      <dgm:prSet/>
      <dgm:spPr/>
      <dgm:t>
        <a:bodyPr/>
        <a:lstStyle/>
        <a:p>
          <a:endParaRPr lang="ru-RU"/>
        </a:p>
      </dgm:t>
    </dgm:pt>
    <dgm:pt modelId="{D76801E9-BE37-42F5-B518-2480A3B07BB1}" type="sibTrans" cxnId="{B139D62E-C391-469F-8776-3FFF7258F4D0}">
      <dgm:prSet/>
      <dgm:spPr/>
      <dgm:t>
        <a:bodyPr/>
        <a:lstStyle/>
        <a:p>
          <a:endParaRPr lang="ru-RU"/>
        </a:p>
      </dgm:t>
    </dgm:pt>
    <dgm:pt modelId="{2DDDA6F5-5D2A-434C-AD56-E5E8B0F0D4C6}">
      <dgm:prSet phldrT="[Текст]" custT="1"/>
      <dgm:spPr/>
      <dgm:t>
        <a:bodyPr/>
        <a:lstStyle/>
        <a:p>
          <a:r>
            <a:rPr lang="ru-RU" sz="1400" dirty="0" smtClean="0"/>
            <a:t>Кафедра международного публичного и частного права</a:t>
          </a:r>
          <a:endParaRPr lang="ru-RU" sz="1400" dirty="0"/>
        </a:p>
      </dgm:t>
    </dgm:pt>
    <dgm:pt modelId="{597DD460-345B-489C-BB3A-EA9475E5EE00}" type="parTrans" cxnId="{A679011A-8490-49FD-8313-F593660A240F}">
      <dgm:prSet/>
      <dgm:spPr/>
      <dgm:t>
        <a:bodyPr/>
        <a:lstStyle/>
        <a:p>
          <a:endParaRPr lang="ru-RU"/>
        </a:p>
      </dgm:t>
    </dgm:pt>
    <dgm:pt modelId="{7BE6AEA4-A4B4-4775-9E41-ACF865171357}" type="sibTrans" cxnId="{A679011A-8490-49FD-8313-F593660A240F}">
      <dgm:prSet/>
      <dgm:spPr/>
      <dgm:t>
        <a:bodyPr/>
        <a:lstStyle/>
        <a:p>
          <a:endParaRPr lang="ru-RU"/>
        </a:p>
      </dgm:t>
    </dgm:pt>
    <dgm:pt modelId="{E90D8F3D-35CE-48E4-B686-45CD00FE86F5}">
      <dgm:prSet phldrT="[Текст]" custT="1"/>
      <dgm:spPr/>
      <dgm:t>
        <a:bodyPr/>
        <a:lstStyle/>
        <a:p>
          <a:r>
            <a:rPr lang="ru-RU" sz="1400" dirty="0" smtClean="0"/>
            <a:t>Количество студентов – не более 15</a:t>
          </a:r>
          <a:endParaRPr lang="ru-RU" sz="1400" dirty="0"/>
        </a:p>
      </dgm:t>
    </dgm:pt>
    <dgm:pt modelId="{C1461379-EF3E-4636-8BA4-39C7C432503E}" type="parTrans" cxnId="{38AF53AC-0F0D-4ED1-9645-0B67B59719A7}">
      <dgm:prSet/>
      <dgm:spPr/>
      <dgm:t>
        <a:bodyPr/>
        <a:lstStyle/>
        <a:p>
          <a:endParaRPr lang="ru-RU"/>
        </a:p>
      </dgm:t>
    </dgm:pt>
    <dgm:pt modelId="{95691611-233A-4E4D-9D37-F7A55544B1DE}" type="sibTrans" cxnId="{38AF53AC-0F0D-4ED1-9645-0B67B59719A7}">
      <dgm:prSet/>
      <dgm:spPr/>
      <dgm:t>
        <a:bodyPr/>
        <a:lstStyle/>
        <a:p>
          <a:endParaRPr lang="ru-RU"/>
        </a:p>
      </dgm:t>
    </dgm:pt>
    <dgm:pt modelId="{917B736F-E9CD-4D15-9EFA-5A491DF1BA7E}">
      <dgm:prSet phldrT="[Текст]" custT="1"/>
      <dgm:spPr/>
      <dgm:t>
        <a:bodyPr/>
        <a:lstStyle/>
        <a:p>
          <a:r>
            <a:rPr lang="ru-RU" sz="1400" dirty="0" smtClean="0"/>
            <a:t>Количество студентов – не более 15 </a:t>
          </a:r>
          <a:endParaRPr lang="ru-RU" sz="1400" dirty="0"/>
        </a:p>
      </dgm:t>
    </dgm:pt>
    <dgm:pt modelId="{820FE6AE-AEE4-482C-BF23-B5E74D1BF5EF}" type="parTrans" cxnId="{BD15CF33-D370-473A-A21C-E8A4C07773D0}">
      <dgm:prSet/>
      <dgm:spPr/>
      <dgm:t>
        <a:bodyPr/>
        <a:lstStyle/>
        <a:p>
          <a:endParaRPr lang="ru-RU"/>
        </a:p>
      </dgm:t>
    </dgm:pt>
    <dgm:pt modelId="{D66A588D-DF8E-48C6-8D21-FC061B1FBDC5}" type="sibTrans" cxnId="{BD15CF33-D370-473A-A21C-E8A4C07773D0}">
      <dgm:prSet/>
      <dgm:spPr/>
      <dgm:t>
        <a:bodyPr/>
        <a:lstStyle/>
        <a:p>
          <a:endParaRPr lang="ru-RU"/>
        </a:p>
      </dgm:t>
    </dgm:pt>
    <dgm:pt modelId="{CA808C42-4189-4D3F-872D-6578B98E9D9B}">
      <dgm:prSet phldrT="[Текст]" custT="1"/>
      <dgm:spPr/>
      <dgm:t>
        <a:bodyPr/>
        <a:lstStyle/>
        <a:p>
          <a:r>
            <a:rPr lang="ru-RU" sz="1400" dirty="0" smtClean="0"/>
            <a:t>Кафедра гражданского и предпринимательского права</a:t>
          </a:r>
          <a:endParaRPr lang="ru-RU" sz="1400" dirty="0"/>
        </a:p>
      </dgm:t>
    </dgm:pt>
    <dgm:pt modelId="{96F2A854-4EA5-4BA4-86AA-4C85B5A42917}" type="parTrans" cxnId="{A1918BF4-BA4F-4C55-B450-02491FF51C68}">
      <dgm:prSet/>
      <dgm:spPr/>
      <dgm:t>
        <a:bodyPr/>
        <a:lstStyle/>
        <a:p>
          <a:endParaRPr lang="ru-RU"/>
        </a:p>
      </dgm:t>
    </dgm:pt>
    <dgm:pt modelId="{BD4BB536-F20D-45CF-9FA8-FDF2AE065912}" type="sibTrans" cxnId="{A1918BF4-BA4F-4C55-B450-02491FF51C68}">
      <dgm:prSet/>
      <dgm:spPr/>
      <dgm:t>
        <a:bodyPr/>
        <a:lstStyle/>
        <a:p>
          <a:endParaRPr lang="ru-RU"/>
        </a:p>
      </dgm:t>
    </dgm:pt>
    <dgm:pt modelId="{689AFDCB-9AF3-41DB-AB19-1E95C0D2B561}">
      <dgm:prSet phldrT="[Текст]" custT="1"/>
      <dgm:spPr/>
      <dgm:t>
        <a:bodyPr/>
        <a:lstStyle/>
        <a:p>
          <a:r>
            <a:rPr lang="ru-RU" sz="1400" dirty="0" smtClean="0"/>
            <a:t>Количество студентов - не более 15</a:t>
          </a:r>
          <a:endParaRPr lang="ru-RU" sz="1400" dirty="0"/>
        </a:p>
      </dgm:t>
    </dgm:pt>
    <dgm:pt modelId="{FB805929-17E6-48C0-9705-88586F68845B}" type="parTrans" cxnId="{58A6245D-6175-480D-9A8C-4FEF0192DD61}">
      <dgm:prSet/>
      <dgm:spPr/>
      <dgm:t>
        <a:bodyPr/>
        <a:lstStyle/>
        <a:p>
          <a:endParaRPr lang="ru-RU"/>
        </a:p>
      </dgm:t>
    </dgm:pt>
    <dgm:pt modelId="{F250CC58-4B1E-4455-B8D2-5C340EAC9D04}" type="sibTrans" cxnId="{58A6245D-6175-480D-9A8C-4FEF0192DD61}">
      <dgm:prSet/>
      <dgm:spPr/>
      <dgm:t>
        <a:bodyPr/>
        <a:lstStyle/>
        <a:p>
          <a:endParaRPr lang="ru-RU"/>
        </a:p>
      </dgm:t>
    </dgm:pt>
    <dgm:pt modelId="{2B267C4E-211F-4528-9905-F2CFCCD74E3D}">
      <dgm:prSet phldrT="[Текст]" custT="1"/>
      <dgm:spPr/>
      <dgm:t>
        <a:bodyPr/>
        <a:lstStyle/>
        <a:p>
          <a:r>
            <a:rPr lang="ru-RU" sz="1400" dirty="0" smtClean="0"/>
            <a:t>Кафедра гражданского и предпринимательского права</a:t>
          </a:r>
          <a:endParaRPr lang="ru-RU" sz="1400" dirty="0"/>
        </a:p>
      </dgm:t>
    </dgm:pt>
    <dgm:pt modelId="{02F5DF6A-3A74-478B-8E80-93EB96409D71}" type="parTrans" cxnId="{A8F9E8E6-B842-453E-9C04-8B356E161D02}">
      <dgm:prSet/>
      <dgm:spPr/>
      <dgm:t>
        <a:bodyPr/>
        <a:lstStyle/>
        <a:p>
          <a:endParaRPr lang="ru-RU"/>
        </a:p>
      </dgm:t>
    </dgm:pt>
    <dgm:pt modelId="{88EB27FA-AF45-42B2-BB79-9F0DD4D7C4D4}" type="sibTrans" cxnId="{A8F9E8E6-B842-453E-9C04-8B356E161D02}">
      <dgm:prSet/>
      <dgm:spPr/>
      <dgm:t>
        <a:bodyPr/>
        <a:lstStyle/>
        <a:p>
          <a:endParaRPr lang="ru-RU"/>
        </a:p>
      </dgm:t>
    </dgm:pt>
    <dgm:pt modelId="{E4048F0C-4724-4941-85BE-B8AA4C8A01E7}">
      <dgm:prSet phldrT="[Текст]" custT="1"/>
      <dgm:spPr/>
      <dgm:t>
        <a:bodyPr/>
        <a:lstStyle/>
        <a:p>
          <a:r>
            <a:rPr lang="ru-RU" sz="1400" dirty="0" smtClean="0"/>
            <a:t>Кафедра гражданского и предпринимательского права</a:t>
          </a:r>
          <a:endParaRPr lang="ru-RU" sz="1400" dirty="0"/>
        </a:p>
      </dgm:t>
    </dgm:pt>
    <dgm:pt modelId="{7403546F-F889-4A4E-ADF6-8EBF4DF116D1}" type="sibTrans" cxnId="{4ECD4FF8-75B4-42AA-B446-A81244307600}">
      <dgm:prSet/>
      <dgm:spPr/>
      <dgm:t>
        <a:bodyPr/>
        <a:lstStyle/>
        <a:p>
          <a:endParaRPr lang="ru-RU"/>
        </a:p>
      </dgm:t>
    </dgm:pt>
    <dgm:pt modelId="{EBEDB247-834C-4E63-A493-B174323566EC}" type="parTrans" cxnId="{4ECD4FF8-75B4-42AA-B446-A81244307600}">
      <dgm:prSet/>
      <dgm:spPr/>
      <dgm:t>
        <a:bodyPr/>
        <a:lstStyle/>
        <a:p>
          <a:endParaRPr lang="ru-RU"/>
        </a:p>
      </dgm:t>
    </dgm:pt>
    <dgm:pt modelId="{19FE7356-BDC8-474F-A2E6-B279308739F8}">
      <dgm:prSet phldrT="[Текст]" custT="1"/>
      <dgm:spPr/>
      <dgm:t>
        <a:bodyPr/>
        <a:lstStyle/>
        <a:p>
          <a:r>
            <a:rPr lang="ru-RU" sz="1400" dirty="0" smtClean="0"/>
            <a:t>Проект студентов</a:t>
          </a:r>
          <a:endParaRPr lang="ru-RU" sz="1400" dirty="0"/>
        </a:p>
      </dgm:t>
    </dgm:pt>
    <dgm:pt modelId="{C21A19DA-BD58-40E9-8D46-F9EE88DCD3ED}" type="parTrans" cxnId="{C64337AE-6473-407F-9885-8DE0169726EC}">
      <dgm:prSet/>
      <dgm:spPr/>
      <dgm:t>
        <a:bodyPr/>
        <a:lstStyle/>
        <a:p>
          <a:endParaRPr lang="ru-RU"/>
        </a:p>
      </dgm:t>
    </dgm:pt>
    <dgm:pt modelId="{C5D2437B-62D9-4315-A3C7-47E3A02B5628}" type="sibTrans" cxnId="{C64337AE-6473-407F-9885-8DE0169726EC}">
      <dgm:prSet/>
      <dgm:spPr/>
      <dgm:t>
        <a:bodyPr/>
        <a:lstStyle/>
        <a:p>
          <a:endParaRPr lang="ru-RU"/>
        </a:p>
      </dgm:t>
    </dgm:pt>
    <dgm:pt modelId="{35CBF9C1-5D5A-49B1-B864-4E67EE30B6A7}">
      <dgm:prSet phldrT="[Текст]" custT="1"/>
      <dgm:spPr/>
      <dgm:t>
        <a:bodyPr/>
        <a:lstStyle/>
        <a:p>
          <a:r>
            <a:rPr lang="ru-RU" sz="1400" dirty="0" smtClean="0"/>
            <a:t>Выбрать конкретный проект можно на ярмарке проектов</a:t>
          </a:r>
          <a:endParaRPr lang="ru-RU" sz="1400" dirty="0"/>
        </a:p>
      </dgm:t>
    </dgm:pt>
    <dgm:pt modelId="{A251C72E-3391-4064-BD7A-9F3A4A0C8EC5}" type="parTrans" cxnId="{E30FB037-D58D-4F0E-A050-7A492AF12E69}">
      <dgm:prSet/>
      <dgm:spPr/>
      <dgm:t>
        <a:bodyPr/>
        <a:lstStyle/>
        <a:p>
          <a:endParaRPr lang="ru-RU"/>
        </a:p>
      </dgm:t>
    </dgm:pt>
    <dgm:pt modelId="{EDB994BB-29DF-4BD6-B9D6-7A28ABB212D2}" type="sibTrans" cxnId="{E30FB037-D58D-4F0E-A050-7A492AF12E69}">
      <dgm:prSet/>
      <dgm:spPr/>
      <dgm:t>
        <a:bodyPr/>
        <a:lstStyle/>
        <a:p>
          <a:endParaRPr lang="ru-RU"/>
        </a:p>
      </dgm:t>
    </dgm:pt>
    <dgm:pt modelId="{F06B4929-8F49-4161-BA2B-B8AE5A8C6B72}">
      <dgm:prSet phldrT="[Текст]" custT="1"/>
      <dgm:spPr/>
      <dgm:t>
        <a:bodyPr/>
        <a:lstStyle/>
        <a:p>
          <a:pPr rtl="0"/>
          <a:r>
            <a:rPr lang="ru-RU" sz="1400" dirty="0" smtClean="0"/>
            <a:t>для тех, кто планирует курсовую работу по данной проблеме</a:t>
          </a:r>
          <a:endParaRPr lang="ru-RU" sz="1400" dirty="0"/>
        </a:p>
      </dgm:t>
    </dgm:pt>
    <dgm:pt modelId="{4BA595A3-C66F-403C-95BB-E796560C3821}" type="parTrans" cxnId="{C1E1C3C2-FF40-4073-B004-5D24A41282D0}">
      <dgm:prSet/>
      <dgm:spPr/>
    </dgm:pt>
    <dgm:pt modelId="{5117A3D1-5ECE-4276-996B-CE24BF585F79}" type="sibTrans" cxnId="{C1E1C3C2-FF40-4073-B004-5D24A41282D0}">
      <dgm:prSet/>
      <dgm:spPr/>
    </dgm:pt>
    <dgm:pt modelId="{3214634E-CA2B-443C-A1BF-C3BAA5F3141F}">
      <dgm:prSet phldrT="[Текст]" custT="1"/>
      <dgm:spPr/>
      <dgm:t>
        <a:bodyPr/>
        <a:lstStyle/>
        <a:p>
          <a:pPr rtl="0"/>
          <a:r>
            <a:rPr lang="ru-RU" sz="1400" dirty="0" smtClean="0"/>
            <a:t>для тех, кто планирует курсовую работу по данной проблеме</a:t>
          </a:r>
          <a:endParaRPr lang="ru-RU" sz="1400" dirty="0"/>
        </a:p>
      </dgm:t>
    </dgm:pt>
    <dgm:pt modelId="{FE88F0E5-F6FB-4B89-A0A6-6B97935F0478}" type="parTrans" cxnId="{E753DCCC-5CA1-4C35-B666-2F65D0769A35}">
      <dgm:prSet/>
      <dgm:spPr/>
    </dgm:pt>
    <dgm:pt modelId="{39AB6D0A-78DC-4589-8EEC-B588522DC431}" type="sibTrans" cxnId="{E753DCCC-5CA1-4C35-B666-2F65D0769A35}">
      <dgm:prSet/>
      <dgm:spPr/>
    </dgm:pt>
    <dgm:pt modelId="{082159E9-AD0E-4DF6-A703-F053F2F4AFBA}">
      <dgm:prSet phldrT="[Текст]" custT="1"/>
      <dgm:spPr/>
      <dgm:t>
        <a:bodyPr/>
        <a:lstStyle/>
        <a:p>
          <a:pPr rtl="0"/>
          <a:r>
            <a:rPr lang="ru-RU" sz="1400" dirty="0" smtClean="0"/>
            <a:t>для тех, кто планирует курсовую работу по данной проблеме</a:t>
          </a:r>
          <a:endParaRPr lang="ru-RU" sz="1400" dirty="0"/>
        </a:p>
      </dgm:t>
    </dgm:pt>
    <dgm:pt modelId="{16594CBC-09F2-4946-AE23-A81CAD5E1CA7}" type="parTrans" cxnId="{7FFCEDF1-552F-4475-8D98-F5EA13731D74}">
      <dgm:prSet/>
      <dgm:spPr/>
    </dgm:pt>
    <dgm:pt modelId="{C6F4E162-F19E-43C0-99B7-24617935D50F}" type="sibTrans" cxnId="{7FFCEDF1-552F-4475-8D98-F5EA13731D74}">
      <dgm:prSet/>
      <dgm:spPr/>
    </dgm:pt>
    <dgm:pt modelId="{82812321-C1A2-471E-803E-F7EE98C89B53}">
      <dgm:prSet phldrT="[Текст]" custT="1"/>
      <dgm:spPr/>
      <dgm:t>
        <a:bodyPr/>
        <a:lstStyle/>
        <a:p>
          <a:pPr rtl="0"/>
          <a:r>
            <a:rPr lang="ru-RU" sz="1400" dirty="0" smtClean="0"/>
            <a:t>для тех, кто планирует курсовую работу по данной проблеме</a:t>
          </a:r>
          <a:endParaRPr lang="ru-RU" sz="1400" dirty="0"/>
        </a:p>
      </dgm:t>
    </dgm:pt>
    <dgm:pt modelId="{7F5A2C6F-67C0-4447-917E-4FBEBB0E9EEA}" type="parTrans" cxnId="{D484FFEC-DA03-424B-9252-5DB1D59C527D}">
      <dgm:prSet/>
      <dgm:spPr/>
    </dgm:pt>
    <dgm:pt modelId="{ADDB5E23-1A39-4C96-82B4-AFD4B660BBF4}" type="sibTrans" cxnId="{D484FFEC-DA03-424B-9252-5DB1D59C527D}">
      <dgm:prSet/>
      <dgm:spPr/>
    </dgm:pt>
    <dgm:pt modelId="{D3DF2D3D-3A81-4979-85DB-C4B4A4256F68}" type="pres">
      <dgm:prSet presAssocID="{8F689D45-1497-454D-831F-6D88DFEBA8B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F6BBCCC-79CF-48D4-BE18-03DFEC62FC40}" type="pres">
      <dgm:prSet presAssocID="{8330D3B5-F4F2-43EB-A26D-E09D4B06C144}" presName="parentLin" presStyleCnt="0"/>
      <dgm:spPr/>
    </dgm:pt>
    <dgm:pt modelId="{067D5405-971A-4549-BBBA-E7ADF8390D0C}" type="pres">
      <dgm:prSet presAssocID="{8330D3B5-F4F2-43EB-A26D-E09D4B06C144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2C9ACB69-5BD3-448F-9CBA-54D225A12E1A}" type="pres">
      <dgm:prSet presAssocID="{8330D3B5-F4F2-43EB-A26D-E09D4B06C144}" presName="parentText" presStyleLbl="node1" presStyleIdx="0" presStyleCnt="5" custScaleX="100190" custScaleY="12644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8597BA-95BF-43C4-8B0D-F48F3BDAAEDD}" type="pres">
      <dgm:prSet presAssocID="{8330D3B5-F4F2-43EB-A26D-E09D4B06C144}" presName="negativeSpace" presStyleCnt="0"/>
      <dgm:spPr/>
    </dgm:pt>
    <dgm:pt modelId="{601E0A45-27B8-41D2-A6BF-BEF9B6D5D0A3}" type="pres">
      <dgm:prSet presAssocID="{8330D3B5-F4F2-43EB-A26D-E09D4B06C144}" presName="childText" presStyleLbl="conFg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08DB96-AF82-4BF6-9A8F-B05EAB6FD089}" type="pres">
      <dgm:prSet presAssocID="{F80C9DF0-C231-4B19-AE9E-1B265AF8F863}" presName="spaceBetweenRectangles" presStyleCnt="0"/>
      <dgm:spPr/>
    </dgm:pt>
    <dgm:pt modelId="{281CA83F-734D-40C8-9952-EA2796E91C46}" type="pres">
      <dgm:prSet presAssocID="{7EB08E99-FA5A-4681-8292-465F30FD1C59}" presName="parentLin" presStyleCnt="0"/>
      <dgm:spPr/>
    </dgm:pt>
    <dgm:pt modelId="{6C866C38-7456-4E1B-B64C-BDC302E667EC}" type="pres">
      <dgm:prSet presAssocID="{7EB08E99-FA5A-4681-8292-465F30FD1C59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9A703A3D-E5F8-4B9D-A584-8696259981C6}" type="pres">
      <dgm:prSet presAssocID="{7EB08E99-FA5A-4681-8292-465F30FD1C59}" presName="parentText" presStyleLbl="node1" presStyleIdx="1" presStyleCnt="5" custScaleX="101172" custScaleY="11874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697557-BF40-4C08-B93A-719900E85E08}" type="pres">
      <dgm:prSet presAssocID="{7EB08E99-FA5A-4681-8292-465F30FD1C59}" presName="negativeSpace" presStyleCnt="0"/>
      <dgm:spPr/>
    </dgm:pt>
    <dgm:pt modelId="{A5DBE871-1811-4FD3-A844-ED4F5C92A256}" type="pres">
      <dgm:prSet presAssocID="{7EB08E99-FA5A-4681-8292-465F30FD1C59}" presName="childText" presStyleLbl="conFg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0F0F24-B335-43B9-98EC-0F08C4806DC1}" type="pres">
      <dgm:prSet presAssocID="{FEAE9212-9C37-40C5-A9A4-BEB5E744EE16}" presName="spaceBetweenRectangles" presStyleCnt="0"/>
      <dgm:spPr/>
    </dgm:pt>
    <dgm:pt modelId="{A1EEAF7F-9040-47A6-A7F7-11BC3A369498}" type="pres">
      <dgm:prSet presAssocID="{963E57D8-CBEB-4D82-A8F0-48C489FA5566}" presName="parentLin" presStyleCnt="0"/>
      <dgm:spPr/>
    </dgm:pt>
    <dgm:pt modelId="{6EC75294-5B52-48C5-9596-855BC2B74344}" type="pres">
      <dgm:prSet presAssocID="{963E57D8-CBEB-4D82-A8F0-48C489FA5566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DB1BA953-F037-4F74-8CB8-8D8D24BC3382}" type="pres">
      <dgm:prSet presAssocID="{963E57D8-CBEB-4D82-A8F0-48C489FA5566}" presName="parentText" presStyleLbl="node1" presStyleIdx="2" presStyleCnt="5" custScaleX="102034" custScaleY="14438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4576B2-DCA3-41D2-B9D1-424C0CCDB47A}" type="pres">
      <dgm:prSet presAssocID="{963E57D8-CBEB-4D82-A8F0-48C489FA5566}" presName="negativeSpace" presStyleCnt="0"/>
      <dgm:spPr/>
    </dgm:pt>
    <dgm:pt modelId="{DCECE8B4-1FA4-45AB-8FE8-3773B47886A2}" type="pres">
      <dgm:prSet presAssocID="{963E57D8-CBEB-4D82-A8F0-48C489FA5566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5CDAE7-3A2D-4F8B-B804-584AC9161EA7}" type="pres">
      <dgm:prSet presAssocID="{224C40E1-0EDB-4793-8C88-0D6E9233DAC4}" presName="spaceBetweenRectangles" presStyleCnt="0"/>
      <dgm:spPr/>
    </dgm:pt>
    <dgm:pt modelId="{F791962C-B189-4DB9-B815-846B774F4CA4}" type="pres">
      <dgm:prSet presAssocID="{01C23D84-5C59-4DBD-AF41-9450AD41F780}" presName="parentLin" presStyleCnt="0"/>
      <dgm:spPr/>
    </dgm:pt>
    <dgm:pt modelId="{C777B509-2AD3-4DDF-A53D-2CCB200D2403}" type="pres">
      <dgm:prSet presAssocID="{01C23D84-5C59-4DBD-AF41-9450AD41F780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9D0BAE1C-41BD-42B1-9660-4F6F1471A0C8}" type="pres">
      <dgm:prSet presAssocID="{01C23D84-5C59-4DBD-AF41-9450AD41F780}" presName="parentText" presStyleLbl="node1" presStyleIdx="3" presStyleCnt="5" custScaleX="103619" custScaleY="14110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1CDFA7-5D64-426F-97D3-C280F56607E1}" type="pres">
      <dgm:prSet presAssocID="{01C23D84-5C59-4DBD-AF41-9450AD41F780}" presName="negativeSpace" presStyleCnt="0"/>
      <dgm:spPr/>
    </dgm:pt>
    <dgm:pt modelId="{1A938D98-281C-409E-B2A2-1C63443C0B42}" type="pres">
      <dgm:prSet presAssocID="{01C23D84-5C59-4DBD-AF41-9450AD41F780}" presName="childText" presStyleLbl="conFg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EEEA73-FB05-4501-92F4-D078E9A5083B}" type="pres">
      <dgm:prSet presAssocID="{86AA6F57-FF07-4EB6-ACED-05A5760379CC}" presName="spaceBetweenRectangles" presStyleCnt="0"/>
      <dgm:spPr/>
    </dgm:pt>
    <dgm:pt modelId="{B43F47C4-BFF7-4628-A2AB-047EF3D0F237}" type="pres">
      <dgm:prSet presAssocID="{19FE7356-BDC8-474F-A2E6-B279308739F8}" presName="parentLin" presStyleCnt="0"/>
      <dgm:spPr/>
    </dgm:pt>
    <dgm:pt modelId="{14EFAE7E-8216-4AF3-97AF-38C2009BFB0D}" type="pres">
      <dgm:prSet presAssocID="{19FE7356-BDC8-474F-A2E6-B279308739F8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9F5C7893-EB6B-4248-BA65-C5ED45BC7C79}" type="pres">
      <dgm:prSet presAssocID="{19FE7356-BDC8-474F-A2E6-B279308739F8}" presName="parentText" presStyleLbl="node1" presStyleIdx="4" presStyleCnt="5" custScaleX="102304" custScaleY="19994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68E113-CD54-4D37-97E2-F43E645932F6}" type="pres">
      <dgm:prSet presAssocID="{19FE7356-BDC8-474F-A2E6-B279308739F8}" presName="negativeSpace" presStyleCnt="0"/>
      <dgm:spPr/>
    </dgm:pt>
    <dgm:pt modelId="{28054792-7A7C-498D-9281-1A87ABAA1153}" type="pres">
      <dgm:prSet presAssocID="{19FE7356-BDC8-474F-A2E6-B279308739F8}" presName="childText" presStyleLbl="conFg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ECD4FF8-75B4-42AA-B446-A81244307600}" srcId="{01C23D84-5C59-4DBD-AF41-9450AD41F780}" destId="{E4048F0C-4724-4941-85BE-B8AA4C8A01E7}" srcOrd="0" destOrd="0" parTransId="{EBEDB247-834C-4E63-A493-B174323566EC}" sibTransId="{7403546F-F889-4A4E-ADF6-8EBF4DF116D1}"/>
    <dgm:cxn modelId="{F2AE2DF7-E666-4A7B-B71D-6B565E8A4B98}" type="presOf" srcId="{082159E9-AD0E-4DF6-A703-F053F2F4AFBA}" destId="{DCECE8B4-1FA4-45AB-8FE8-3773B47886A2}" srcOrd="0" destOrd="2" presId="urn:microsoft.com/office/officeart/2005/8/layout/list1"/>
    <dgm:cxn modelId="{C1E1C3C2-FF40-4073-B004-5D24A41282D0}" srcId="{8330D3B5-F4F2-43EB-A26D-E09D4B06C144}" destId="{F06B4929-8F49-4161-BA2B-B8AE5A8C6B72}" srcOrd="2" destOrd="0" parTransId="{4BA595A3-C66F-403C-95BB-E796560C3821}" sibTransId="{5117A3D1-5ECE-4276-996B-CE24BF585F79}"/>
    <dgm:cxn modelId="{3852C98A-C63F-484F-8790-2516B068BDE3}" type="presOf" srcId="{35CBF9C1-5D5A-49B1-B864-4E67EE30B6A7}" destId="{28054792-7A7C-498D-9281-1A87ABAA1153}" srcOrd="0" destOrd="0" presId="urn:microsoft.com/office/officeart/2005/8/layout/list1"/>
    <dgm:cxn modelId="{E7F6711B-0EAD-41DF-ADD9-367AC4103D45}" type="presOf" srcId="{F06B4929-8F49-4161-BA2B-B8AE5A8C6B72}" destId="{601E0A45-27B8-41D2-A6BF-BEF9B6D5D0A3}" srcOrd="0" destOrd="2" presId="urn:microsoft.com/office/officeart/2005/8/layout/list1"/>
    <dgm:cxn modelId="{C64337AE-6473-407F-9885-8DE0169726EC}" srcId="{8F689D45-1497-454D-831F-6D88DFEBA8BB}" destId="{19FE7356-BDC8-474F-A2E6-B279308739F8}" srcOrd="4" destOrd="0" parTransId="{C21A19DA-BD58-40E9-8D46-F9EE88DCD3ED}" sibTransId="{C5D2437B-62D9-4315-A3C7-47E3A02B5628}"/>
    <dgm:cxn modelId="{F0A6846D-18F1-4193-A1D9-30EF71735803}" type="presOf" srcId="{E4048F0C-4724-4941-85BE-B8AA4C8A01E7}" destId="{1A938D98-281C-409E-B2A2-1C63443C0B42}" srcOrd="0" destOrd="0" presId="urn:microsoft.com/office/officeart/2005/8/layout/list1"/>
    <dgm:cxn modelId="{E30FB037-D58D-4F0E-A050-7A492AF12E69}" srcId="{19FE7356-BDC8-474F-A2E6-B279308739F8}" destId="{35CBF9C1-5D5A-49B1-B864-4E67EE30B6A7}" srcOrd="0" destOrd="0" parTransId="{A251C72E-3391-4064-BD7A-9F3A4A0C8EC5}" sibTransId="{EDB994BB-29DF-4BD6-B9D6-7A28ABB212D2}"/>
    <dgm:cxn modelId="{1B3064A9-7DD3-40BB-A351-EF96FC3D72D8}" type="presOf" srcId="{CA808C42-4189-4D3F-872D-6578B98E9D9B}" destId="{A5DBE871-1811-4FD3-A844-ED4F5C92A256}" srcOrd="0" destOrd="0" presId="urn:microsoft.com/office/officeart/2005/8/layout/list1"/>
    <dgm:cxn modelId="{38AF53AC-0F0D-4ED1-9645-0B67B59719A7}" srcId="{7EB08E99-FA5A-4681-8292-465F30FD1C59}" destId="{E90D8F3D-35CE-48E4-B686-45CD00FE86F5}" srcOrd="1" destOrd="0" parTransId="{C1461379-EF3E-4636-8BA4-39C7C432503E}" sibTransId="{95691611-233A-4E4D-9D37-F7A55544B1DE}"/>
    <dgm:cxn modelId="{A252E6A2-6F5E-4004-89A1-D048BDE158D9}" type="presOf" srcId="{7EB08E99-FA5A-4681-8292-465F30FD1C59}" destId="{6C866C38-7456-4E1B-B64C-BDC302E667EC}" srcOrd="0" destOrd="0" presId="urn:microsoft.com/office/officeart/2005/8/layout/list1"/>
    <dgm:cxn modelId="{E955C26C-3739-44C0-A8FA-8581C2F4D884}" type="presOf" srcId="{E90D8F3D-35CE-48E4-B686-45CD00FE86F5}" destId="{A5DBE871-1811-4FD3-A844-ED4F5C92A256}" srcOrd="0" destOrd="1" presId="urn:microsoft.com/office/officeart/2005/8/layout/list1"/>
    <dgm:cxn modelId="{A8F9E8E6-B842-453E-9C04-8B356E161D02}" srcId="{963E57D8-CBEB-4D82-A8F0-48C489FA5566}" destId="{2B267C4E-211F-4528-9905-F2CFCCD74E3D}" srcOrd="0" destOrd="0" parTransId="{02F5DF6A-3A74-478B-8E80-93EB96409D71}" sibTransId="{88EB27FA-AF45-42B2-BB79-9F0DD4D7C4D4}"/>
    <dgm:cxn modelId="{FEB7CE08-C0D9-4644-9D21-0A481FF6683C}" type="presOf" srcId="{8330D3B5-F4F2-43EB-A26D-E09D4B06C144}" destId="{2C9ACB69-5BD3-448F-9CBA-54D225A12E1A}" srcOrd="1" destOrd="0" presId="urn:microsoft.com/office/officeart/2005/8/layout/list1"/>
    <dgm:cxn modelId="{2774A2F8-CD21-4C03-8EEE-63D94400A67F}" srcId="{8F689D45-1497-454D-831F-6D88DFEBA8BB}" destId="{8330D3B5-F4F2-43EB-A26D-E09D4B06C144}" srcOrd="0" destOrd="0" parTransId="{F0DA4219-9F6B-4058-AD1C-FD12FDAE7D5A}" sibTransId="{F80C9DF0-C231-4B19-AE9E-1B265AF8F863}"/>
    <dgm:cxn modelId="{3CCE60CF-22B0-4039-BD86-8DB3A7B68113}" type="presOf" srcId="{19FE7356-BDC8-474F-A2E6-B279308739F8}" destId="{9F5C7893-EB6B-4248-BA65-C5ED45BC7C79}" srcOrd="1" destOrd="0" presId="urn:microsoft.com/office/officeart/2005/8/layout/list1"/>
    <dgm:cxn modelId="{AA280F14-BFC0-494D-A47C-223AC17B323F}" type="presOf" srcId="{01C23D84-5C59-4DBD-AF41-9450AD41F780}" destId="{9D0BAE1C-41BD-42B1-9660-4F6F1471A0C8}" srcOrd="1" destOrd="0" presId="urn:microsoft.com/office/officeart/2005/8/layout/list1"/>
    <dgm:cxn modelId="{438B3038-4FC3-4161-8004-F0295B7C7547}" srcId="{8F689D45-1497-454D-831F-6D88DFEBA8BB}" destId="{01C23D84-5C59-4DBD-AF41-9450AD41F780}" srcOrd="3" destOrd="0" parTransId="{E3E66646-EDE9-4B9F-9185-868C56BB0C4E}" sibTransId="{86AA6F57-FF07-4EB6-ACED-05A5760379CC}"/>
    <dgm:cxn modelId="{A1918BF4-BA4F-4C55-B450-02491FF51C68}" srcId="{7EB08E99-FA5A-4681-8292-465F30FD1C59}" destId="{CA808C42-4189-4D3F-872D-6578B98E9D9B}" srcOrd="0" destOrd="0" parTransId="{96F2A854-4EA5-4BA4-86AA-4C85B5A42917}" sibTransId="{BD4BB536-F20D-45CF-9FA8-FDF2AE065912}"/>
    <dgm:cxn modelId="{80935074-171A-48AE-9996-8584E0F591CA}" type="presOf" srcId="{2B267C4E-211F-4528-9905-F2CFCCD74E3D}" destId="{DCECE8B4-1FA4-45AB-8FE8-3773B47886A2}" srcOrd="0" destOrd="0" presId="urn:microsoft.com/office/officeart/2005/8/layout/list1"/>
    <dgm:cxn modelId="{79233F09-749B-47A5-A65E-3C949079F7EC}" type="presOf" srcId="{8330D3B5-F4F2-43EB-A26D-E09D4B06C144}" destId="{067D5405-971A-4549-BBBA-E7ADF8390D0C}" srcOrd="0" destOrd="0" presId="urn:microsoft.com/office/officeart/2005/8/layout/list1"/>
    <dgm:cxn modelId="{E753DCCC-5CA1-4C35-B666-2F65D0769A35}" srcId="{7EB08E99-FA5A-4681-8292-465F30FD1C59}" destId="{3214634E-CA2B-443C-A1BF-C3BAA5F3141F}" srcOrd="2" destOrd="0" parTransId="{FE88F0E5-F6FB-4B89-A0A6-6B97935F0478}" sibTransId="{39AB6D0A-78DC-4589-8EEC-B588522DC431}"/>
    <dgm:cxn modelId="{04DD1DE7-9243-46A6-BF31-4155B1334996}" type="presOf" srcId="{2DDDA6F5-5D2A-434C-AD56-E5E8B0F0D4C6}" destId="{601E0A45-27B8-41D2-A6BF-BEF9B6D5D0A3}" srcOrd="0" destOrd="0" presId="urn:microsoft.com/office/officeart/2005/8/layout/list1"/>
    <dgm:cxn modelId="{D484FFEC-DA03-424B-9252-5DB1D59C527D}" srcId="{01C23D84-5C59-4DBD-AF41-9450AD41F780}" destId="{82812321-C1A2-471E-803E-F7EE98C89B53}" srcOrd="2" destOrd="0" parTransId="{7F5A2C6F-67C0-4447-917E-4FBEBB0E9EEA}" sibTransId="{ADDB5E23-1A39-4C96-82B4-AFD4B660BBF4}"/>
    <dgm:cxn modelId="{9E66743C-06EF-47E2-932B-62225491EE9D}" type="presOf" srcId="{01C23D84-5C59-4DBD-AF41-9450AD41F780}" destId="{C777B509-2AD3-4DDF-A53D-2CCB200D2403}" srcOrd="0" destOrd="0" presId="urn:microsoft.com/office/officeart/2005/8/layout/list1"/>
    <dgm:cxn modelId="{BD15CF33-D370-473A-A21C-E8A4C07773D0}" srcId="{8330D3B5-F4F2-43EB-A26D-E09D4B06C144}" destId="{917B736F-E9CD-4D15-9EFA-5A491DF1BA7E}" srcOrd="1" destOrd="0" parTransId="{820FE6AE-AEE4-482C-BF23-B5E74D1BF5EF}" sibTransId="{D66A588D-DF8E-48C6-8D21-FC061B1FBDC5}"/>
    <dgm:cxn modelId="{4BA0F70F-9993-4CD8-AB7A-80BA8F0026BF}" type="presOf" srcId="{2AA7AADA-8CD2-41FA-9240-586EEE6BFD83}" destId="{1A938D98-281C-409E-B2A2-1C63443C0B42}" srcOrd="0" destOrd="1" presId="urn:microsoft.com/office/officeart/2005/8/layout/list1"/>
    <dgm:cxn modelId="{A679011A-8490-49FD-8313-F593660A240F}" srcId="{8330D3B5-F4F2-43EB-A26D-E09D4B06C144}" destId="{2DDDA6F5-5D2A-434C-AD56-E5E8B0F0D4C6}" srcOrd="0" destOrd="0" parTransId="{597DD460-345B-489C-BB3A-EA9475E5EE00}" sibTransId="{7BE6AEA4-A4B4-4775-9E41-ACF865171357}"/>
    <dgm:cxn modelId="{AE516C2C-A328-4C7D-89B0-0D2363E22106}" srcId="{8F689D45-1497-454D-831F-6D88DFEBA8BB}" destId="{963E57D8-CBEB-4D82-A8F0-48C489FA5566}" srcOrd="2" destOrd="0" parTransId="{24E2EE61-FDB9-4DC6-9C0D-AC1252440A8B}" sibTransId="{224C40E1-0EDB-4793-8C88-0D6E9233DAC4}"/>
    <dgm:cxn modelId="{10C38515-3D1E-48A0-9012-E19B62E4A451}" type="presOf" srcId="{689AFDCB-9AF3-41DB-AB19-1E95C0D2B561}" destId="{DCECE8B4-1FA4-45AB-8FE8-3773B47886A2}" srcOrd="0" destOrd="1" presId="urn:microsoft.com/office/officeart/2005/8/layout/list1"/>
    <dgm:cxn modelId="{520FCB0A-A3C1-4AA7-9945-69969CECA243}" type="presOf" srcId="{963E57D8-CBEB-4D82-A8F0-48C489FA5566}" destId="{DB1BA953-F037-4F74-8CB8-8D8D24BC3382}" srcOrd="1" destOrd="0" presId="urn:microsoft.com/office/officeart/2005/8/layout/list1"/>
    <dgm:cxn modelId="{91C0545E-3C44-4824-A53F-ABC0049D501E}" srcId="{8F689D45-1497-454D-831F-6D88DFEBA8BB}" destId="{7EB08E99-FA5A-4681-8292-465F30FD1C59}" srcOrd="1" destOrd="0" parTransId="{457D9459-CF40-4CAE-915B-5F56DDFA8C44}" sibTransId="{FEAE9212-9C37-40C5-A9A4-BEB5E744EE16}"/>
    <dgm:cxn modelId="{F2BE67A2-72E1-42B1-8CFF-28C1734AFB43}" type="presOf" srcId="{19FE7356-BDC8-474F-A2E6-B279308739F8}" destId="{14EFAE7E-8216-4AF3-97AF-38C2009BFB0D}" srcOrd="0" destOrd="0" presId="urn:microsoft.com/office/officeart/2005/8/layout/list1"/>
    <dgm:cxn modelId="{C602599D-552B-49EB-B9B0-7C57F76E94E4}" type="presOf" srcId="{3214634E-CA2B-443C-A1BF-C3BAA5F3141F}" destId="{A5DBE871-1811-4FD3-A844-ED4F5C92A256}" srcOrd="0" destOrd="2" presId="urn:microsoft.com/office/officeart/2005/8/layout/list1"/>
    <dgm:cxn modelId="{236F7463-4B1D-45ED-9020-2FFBDC6DE603}" type="presOf" srcId="{7EB08E99-FA5A-4681-8292-465F30FD1C59}" destId="{9A703A3D-E5F8-4B9D-A584-8696259981C6}" srcOrd="1" destOrd="0" presId="urn:microsoft.com/office/officeart/2005/8/layout/list1"/>
    <dgm:cxn modelId="{D3D8A376-C918-4388-B57D-BB4F497BA43B}" type="presOf" srcId="{8F689D45-1497-454D-831F-6D88DFEBA8BB}" destId="{D3DF2D3D-3A81-4979-85DB-C4B4A4256F68}" srcOrd="0" destOrd="0" presId="urn:microsoft.com/office/officeart/2005/8/layout/list1"/>
    <dgm:cxn modelId="{33E54173-2A2C-43FA-A1D8-BE45C2A235EA}" type="presOf" srcId="{963E57D8-CBEB-4D82-A8F0-48C489FA5566}" destId="{6EC75294-5B52-48C5-9596-855BC2B74344}" srcOrd="0" destOrd="0" presId="urn:microsoft.com/office/officeart/2005/8/layout/list1"/>
    <dgm:cxn modelId="{58A6245D-6175-480D-9A8C-4FEF0192DD61}" srcId="{963E57D8-CBEB-4D82-A8F0-48C489FA5566}" destId="{689AFDCB-9AF3-41DB-AB19-1E95C0D2B561}" srcOrd="1" destOrd="0" parTransId="{FB805929-17E6-48C0-9705-88586F68845B}" sibTransId="{F250CC58-4B1E-4455-B8D2-5C340EAC9D04}"/>
    <dgm:cxn modelId="{F4FF4611-C401-49B4-A471-7AC170C09283}" type="presOf" srcId="{82812321-C1A2-471E-803E-F7EE98C89B53}" destId="{1A938D98-281C-409E-B2A2-1C63443C0B42}" srcOrd="0" destOrd="2" presId="urn:microsoft.com/office/officeart/2005/8/layout/list1"/>
    <dgm:cxn modelId="{B139D62E-C391-469F-8776-3FFF7258F4D0}" srcId="{01C23D84-5C59-4DBD-AF41-9450AD41F780}" destId="{2AA7AADA-8CD2-41FA-9240-586EEE6BFD83}" srcOrd="1" destOrd="0" parTransId="{35EF8D4E-B26E-439E-B429-5E35D69C9CFF}" sibTransId="{D76801E9-BE37-42F5-B518-2480A3B07BB1}"/>
    <dgm:cxn modelId="{633BCC34-6D64-4ECA-BE19-9FD9CC5FB744}" type="presOf" srcId="{917B736F-E9CD-4D15-9EFA-5A491DF1BA7E}" destId="{601E0A45-27B8-41D2-A6BF-BEF9B6D5D0A3}" srcOrd="0" destOrd="1" presId="urn:microsoft.com/office/officeart/2005/8/layout/list1"/>
    <dgm:cxn modelId="{7FFCEDF1-552F-4475-8D98-F5EA13731D74}" srcId="{963E57D8-CBEB-4D82-A8F0-48C489FA5566}" destId="{082159E9-AD0E-4DF6-A703-F053F2F4AFBA}" srcOrd="2" destOrd="0" parTransId="{16594CBC-09F2-4946-AE23-A81CAD5E1CA7}" sibTransId="{C6F4E162-F19E-43C0-99B7-24617935D50F}"/>
    <dgm:cxn modelId="{62FB037D-9852-4527-A6C3-8517922588D5}" type="presParOf" srcId="{D3DF2D3D-3A81-4979-85DB-C4B4A4256F68}" destId="{EF6BBCCC-79CF-48D4-BE18-03DFEC62FC40}" srcOrd="0" destOrd="0" presId="urn:microsoft.com/office/officeart/2005/8/layout/list1"/>
    <dgm:cxn modelId="{58462560-A043-4941-BD39-C61B2C641E25}" type="presParOf" srcId="{EF6BBCCC-79CF-48D4-BE18-03DFEC62FC40}" destId="{067D5405-971A-4549-BBBA-E7ADF8390D0C}" srcOrd="0" destOrd="0" presId="urn:microsoft.com/office/officeart/2005/8/layout/list1"/>
    <dgm:cxn modelId="{596EC48B-9E98-405C-A4A5-A5ECF2103D3C}" type="presParOf" srcId="{EF6BBCCC-79CF-48D4-BE18-03DFEC62FC40}" destId="{2C9ACB69-5BD3-448F-9CBA-54D225A12E1A}" srcOrd="1" destOrd="0" presId="urn:microsoft.com/office/officeart/2005/8/layout/list1"/>
    <dgm:cxn modelId="{BDC4B0DA-72FF-40E9-9E45-7BA0C7EBD630}" type="presParOf" srcId="{D3DF2D3D-3A81-4979-85DB-C4B4A4256F68}" destId="{BC8597BA-95BF-43C4-8B0D-F48F3BDAAEDD}" srcOrd="1" destOrd="0" presId="urn:microsoft.com/office/officeart/2005/8/layout/list1"/>
    <dgm:cxn modelId="{071A0465-6805-4726-8D94-1D13CF92AC8C}" type="presParOf" srcId="{D3DF2D3D-3A81-4979-85DB-C4B4A4256F68}" destId="{601E0A45-27B8-41D2-A6BF-BEF9B6D5D0A3}" srcOrd="2" destOrd="0" presId="urn:microsoft.com/office/officeart/2005/8/layout/list1"/>
    <dgm:cxn modelId="{DEB02F6B-16DC-4BF4-B6C0-77B6FFB07034}" type="presParOf" srcId="{D3DF2D3D-3A81-4979-85DB-C4B4A4256F68}" destId="{EE08DB96-AF82-4BF6-9A8F-B05EAB6FD089}" srcOrd="3" destOrd="0" presId="urn:microsoft.com/office/officeart/2005/8/layout/list1"/>
    <dgm:cxn modelId="{54246A96-3319-45A3-9487-8EE6137A66DE}" type="presParOf" srcId="{D3DF2D3D-3A81-4979-85DB-C4B4A4256F68}" destId="{281CA83F-734D-40C8-9952-EA2796E91C46}" srcOrd="4" destOrd="0" presId="urn:microsoft.com/office/officeart/2005/8/layout/list1"/>
    <dgm:cxn modelId="{5C2D591F-C064-4154-B0D3-A317CC063CCA}" type="presParOf" srcId="{281CA83F-734D-40C8-9952-EA2796E91C46}" destId="{6C866C38-7456-4E1B-B64C-BDC302E667EC}" srcOrd="0" destOrd="0" presId="urn:microsoft.com/office/officeart/2005/8/layout/list1"/>
    <dgm:cxn modelId="{AF721431-3D91-435C-8896-24BE77A657F1}" type="presParOf" srcId="{281CA83F-734D-40C8-9952-EA2796E91C46}" destId="{9A703A3D-E5F8-4B9D-A584-8696259981C6}" srcOrd="1" destOrd="0" presId="urn:microsoft.com/office/officeart/2005/8/layout/list1"/>
    <dgm:cxn modelId="{46C2BBAC-97DF-4BCC-9BD5-432E562F1106}" type="presParOf" srcId="{D3DF2D3D-3A81-4979-85DB-C4B4A4256F68}" destId="{D9697557-BF40-4C08-B93A-719900E85E08}" srcOrd="5" destOrd="0" presId="urn:microsoft.com/office/officeart/2005/8/layout/list1"/>
    <dgm:cxn modelId="{54E44711-4256-4A27-B71B-557EE23A9D6B}" type="presParOf" srcId="{D3DF2D3D-3A81-4979-85DB-C4B4A4256F68}" destId="{A5DBE871-1811-4FD3-A844-ED4F5C92A256}" srcOrd="6" destOrd="0" presId="urn:microsoft.com/office/officeart/2005/8/layout/list1"/>
    <dgm:cxn modelId="{FFD03C63-E19F-4FF9-9A0A-4E5BC40ECC41}" type="presParOf" srcId="{D3DF2D3D-3A81-4979-85DB-C4B4A4256F68}" destId="{C00F0F24-B335-43B9-98EC-0F08C4806DC1}" srcOrd="7" destOrd="0" presId="urn:microsoft.com/office/officeart/2005/8/layout/list1"/>
    <dgm:cxn modelId="{2B5C80F8-172C-46FC-B7BF-FECEE9F2D743}" type="presParOf" srcId="{D3DF2D3D-3A81-4979-85DB-C4B4A4256F68}" destId="{A1EEAF7F-9040-47A6-A7F7-11BC3A369498}" srcOrd="8" destOrd="0" presId="urn:microsoft.com/office/officeart/2005/8/layout/list1"/>
    <dgm:cxn modelId="{54FCD38A-6991-4EF4-AF00-303992B9BB0D}" type="presParOf" srcId="{A1EEAF7F-9040-47A6-A7F7-11BC3A369498}" destId="{6EC75294-5B52-48C5-9596-855BC2B74344}" srcOrd="0" destOrd="0" presId="urn:microsoft.com/office/officeart/2005/8/layout/list1"/>
    <dgm:cxn modelId="{1C1D111D-5DA3-4DA8-889F-DCAC5AF9098F}" type="presParOf" srcId="{A1EEAF7F-9040-47A6-A7F7-11BC3A369498}" destId="{DB1BA953-F037-4F74-8CB8-8D8D24BC3382}" srcOrd="1" destOrd="0" presId="urn:microsoft.com/office/officeart/2005/8/layout/list1"/>
    <dgm:cxn modelId="{D0B44EB9-D466-451C-8B2C-233775E08AE0}" type="presParOf" srcId="{D3DF2D3D-3A81-4979-85DB-C4B4A4256F68}" destId="{314576B2-DCA3-41D2-B9D1-424C0CCDB47A}" srcOrd="9" destOrd="0" presId="urn:microsoft.com/office/officeart/2005/8/layout/list1"/>
    <dgm:cxn modelId="{6F718E97-26A8-48F4-BD84-8CDB3239F71F}" type="presParOf" srcId="{D3DF2D3D-3A81-4979-85DB-C4B4A4256F68}" destId="{DCECE8B4-1FA4-45AB-8FE8-3773B47886A2}" srcOrd="10" destOrd="0" presId="urn:microsoft.com/office/officeart/2005/8/layout/list1"/>
    <dgm:cxn modelId="{ECAC094D-CAC2-4A85-A4CC-35B6F59DD3F2}" type="presParOf" srcId="{D3DF2D3D-3A81-4979-85DB-C4B4A4256F68}" destId="{A45CDAE7-3A2D-4F8B-B804-584AC9161EA7}" srcOrd="11" destOrd="0" presId="urn:microsoft.com/office/officeart/2005/8/layout/list1"/>
    <dgm:cxn modelId="{3CCC41CD-FC4D-490A-BBF6-2348F8274D7C}" type="presParOf" srcId="{D3DF2D3D-3A81-4979-85DB-C4B4A4256F68}" destId="{F791962C-B189-4DB9-B815-846B774F4CA4}" srcOrd="12" destOrd="0" presId="urn:microsoft.com/office/officeart/2005/8/layout/list1"/>
    <dgm:cxn modelId="{D9944D54-AFFF-47D2-9BCB-E07C5916A606}" type="presParOf" srcId="{F791962C-B189-4DB9-B815-846B774F4CA4}" destId="{C777B509-2AD3-4DDF-A53D-2CCB200D2403}" srcOrd="0" destOrd="0" presId="urn:microsoft.com/office/officeart/2005/8/layout/list1"/>
    <dgm:cxn modelId="{9CA22301-58D4-4AF7-904F-2B408411FC64}" type="presParOf" srcId="{F791962C-B189-4DB9-B815-846B774F4CA4}" destId="{9D0BAE1C-41BD-42B1-9660-4F6F1471A0C8}" srcOrd="1" destOrd="0" presId="urn:microsoft.com/office/officeart/2005/8/layout/list1"/>
    <dgm:cxn modelId="{FFB82D16-62C1-47BF-BE9A-F719DE6CDCA3}" type="presParOf" srcId="{D3DF2D3D-3A81-4979-85DB-C4B4A4256F68}" destId="{9F1CDFA7-5D64-426F-97D3-C280F56607E1}" srcOrd="13" destOrd="0" presId="urn:microsoft.com/office/officeart/2005/8/layout/list1"/>
    <dgm:cxn modelId="{10F36DFF-2EA2-44AF-A890-7ED6999EE96C}" type="presParOf" srcId="{D3DF2D3D-3A81-4979-85DB-C4B4A4256F68}" destId="{1A938D98-281C-409E-B2A2-1C63443C0B42}" srcOrd="14" destOrd="0" presId="urn:microsoft.com/office/officeart/2005/8/layout/list1"/>
    <dgm:cxn modelId="{AA1FF495-7A31-4AA7-8BA5-1074E875413A}" type="presParOf" srcId="{D3DF2D3D-3A81-4979-85DB-C4B4A4256F68}" destId="{57EEEA73-FB05-4501-92F4-D078E9A5083B}" srcOrd="15" destOrd="0" presId="urn:microsoft.com/office/officeart/2005/8/layout/list1"/>
    <dgm:cxn modelId="{46B76107-0550-45C8-AA03-430A64396C70}" type="presParOf" srcId="{D3DF2D3D-3A81-4979-85DB-C4B4A4256F68}" destId="{B43F47C4-BFF7-4628-A2AB-047EF3D0F237}" srcOrd="16" destOrd="0" presId="urn:microsoft.com/office/officeart/2005/8/layout/list1"/>
    <dgm:cxn modelId="{6C3DC8A7-ED23-4A75-8AEA-F73799B74052}" type="presParOf" srcId="{B43F47C4-BFF7-4628-A2AB-047EF3D0F237}" destId="{14EFAE7E-8216-4AF3-97AF-38C2009BFB0D}" srcOrd="0" destOrd="0" presId="urn:microsoft.com/office/officeart/2005/8/layout/list1"/>
    <dgm:cxn modelId="{39614127-A80A-47E6-9F9E-C2C19613FC62}" type="presParOf" srcId="{B43F47C4-BFF7-4628-A2AB-047EF3D0F237}" destId="{9F5C7893-EB6B-4248-BA65-C5ED45BC7C79}" srcOrd="1" destOrd="0" presId="urn:microsoft.com/office/officeart/2005/8/layout/list1"/>
    <dgm:cxn modelId="{EF40E493-E4E7-4C62-A660-8F377A5C417B}" type="presParOf" srcId="{D3DF2D3D-3A81-4979-85DB-C4B4A4256F68}" destId="{C268E113-CD54-4D37-97E2-F43E645932F6}" srcOrd="17" destOrd="0" presId="urn:microsoft.com/office/officeart/2005/8/layout/list1"/>
    <dgm:cxn modelId="{619DCCA5-4B42-43BD-AF0B-421B7E8FC3DA}" type="presParOf" srcId="{D3DF2D3D-3A81-4979-85DB-C4B4A4256F68}" destId="{28054792-7A7C-498D-9281-1A87ABAA1153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403B81-65ED-46FA-8D04-304B4D41A5EE}">
      <dsp:nvSpPr>
        <dsp:cNvPr id="0" name=""/>
        <dsp:cNvSpPr/>
      </dsp:nvSpPr>
      <dsp:spPr>
        <a:xfrm>
          <a:off x="0" y="248159"/>
          <a:ext cx="843528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4671" tIns="104140" rIns="65467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Кафедра конституционного и административного права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Количество студентов -</a:t>
          </a:r>
          <a:endParaRPr lang="ru-RU" sz="1400" kern="1200" dirty="0"/>
        </a:p>
      </dsp:txBody>
      <dsp:txXfrm>
        <a:off x="0" y="248159"/>
        <a:ext cx="8435280" cy="630000"/>
      </dsp:txXfrm>
    </dsp:sp>
    <dsp:sp modelId="{6F214782-FA1E-46D4-8B32-55022B36626C}">
      <dsp:nvSpPr>
        <dsp:cNvPr id="0" name=""/>
        <dsp:cNvSpPr/>
      </dsp:nvSpPr>
      <dsp:spPr>
        <a:xfrm>
          <a:off x="421764" y="2288"/>
          <a:ext cx="6233882" cy="319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183" tIns="0" rIns="223183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Конституционное право зарубежных стран</a:t>
          </a:r>
          <a:endParaRPr lang="ru-RU" sz="1400" kern="1200" dirty="0"/>
        </a:p>
      </dsp:txBody>
      <dsp:txXfrm>
        <a:off x="437369" y="17893"/>
        <a:ext cx="6202672" cy="288460"/>
      </dsp:txXfrm>
    </dsp:sp>
    <dsp:sp modelId="{819CFCCC-3E75-4C28-B8BC-7E8832DABB50}">
      <dsp:nvSpPr>
        <dsp:cNvPr id="0" name=""/>
        <dsp:cNvSpPr/>
      </dsp:nvSpPr>
      <dsp:spPr>
        <a:xfrm>
          <a:off x="0" y="1135224"/>
          <a:ext cx="843528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4671" tIns="104140" rIns="65467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Кафедра конституционного и административного права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Количество студентов -</a:t>
          </a:r>
          <a:endParaRPr lang="ru-RU" sz="1400" kern="1200" dirty="0"/>
        </a:p>
      </dsp:txBody>
      <dsp:txXfrm>
        <a:off x="0" y="1135224"/>
        <a:ext cx="8435280" cy="630000"/>
      </dsp:txXfrm>
    </dsp:sp>
    <dsp:sp modelId="{F42CD316-2D3A-4017-9925-B6036FB659AC}">
      <dsp:nvSpPr>
        <dsp:cNvPr id="0" name=""/>
        <dsp:cNvSpPr/>
      </dsp:nvSpPr>
      <dsp:spPr>
        <a:xfrm>
          <a:off x="421764" y="905159"/>
          <a:ext cx="6192727" cy="3038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183" tIns="0" rIns="223183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Муниципальное право</a:t>
          </a:r>
          <a:endParaRPr lang="ru-RU" sz="1400" kern="1200" dirty="0"/>
        </a:p>
      </dsp:txBody>
      <dsp:txXfrm>
        <a:off x="436597" y="919992"/>
        <a:ext cx="6163061" cy="274199"/>
      </dsp:txXfrm>
    </dsp:sp>
    <dsp:sp modelId="{601E0A45-27B8-41D2-A6BF-BEF9B6D5D0A3}">
      <dsp:nvSpPr>
        <dsp:cNvPr id="0" name=""/>
        <dsp:cNvSpPr/>
      </dsp:nvSpPr>
      <dsp:spPr>
        <a:xfrm>
          <a:off x="0" y="2086440"/>
          <a:ext cx="843528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4671" tIns="104140" rIns="65467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Кафедра международного публичного и частного права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Количество студентов -</a:t>
          </a:r>
          <a:endParaRPr lang="ru-RU" sz="1400" kern="1200" dirty="0"/>
        </a:p>
      </dsp:txBody>
      <dsp:txXfrm>
        <a:off x="0" y="2086440"/>
        <a:ext cx="8435280" cy="630000"/>
      </dsp:txXfrm>
    </dsp:sp>
    <dsp:sp modelId="{2C9ACB69-5BD3-448F-9CBA-54D225A12E1A}">
      <dsp:nvSpPr>
        <dsp:cNvPr id="0" name=""/>
        <dsp:cNvSpPr/>
      </dsp:nvSpPr>
      <dsp:spPr>
        <a:xfrm>
          <a:off x="421764" y="1792224"/>
          <a:ext cx="6233882" cy="3680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183" tIns="0" rIns="223183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Права человека в международном праве (на английском языке)</a:t>
          </a:r>
          <a:endParaRPr lang="ru-RU" sz="1400" kern="1200" dirty="0"/>
        </a:p>
      </dsp:txBody>
      <dsp:txXfrm>
        <a:off x="439729" y="1810189"/>
        <a:ext cx="6197952" cy="332085"/>
      </dsp:txXfrm>
    </dsp:sp>
    <dsp:sp modelId="{A5DBE871-1811-4FD3-A844-ED4F5C92A256}">
      <dsp:nvSpPr>
        <dsp:cNvPr id="0" name=""/>
        <dsp:cNvSpPr/>
      </dsp:nvSpPr>
      <dsp:spPr>
        <a:xfrm>
          <a:off x="0" y="2984857"/>
          <a:ext cx="843528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4671" tIns="104140" rIns="65467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Кафедра гражданского и предпринимательского права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Количество студентов -</a:t>
          </a:r>
          <a:endParaRPr lang="ru-RU" sz="1400" kern="1200" dirty="0"/>
        </a:p>
      </dsp:txBody>
      <dsp:txXfrm>
        <a:off x="0" y="2984857"/>
        <a:ext cx="8435280" cy="630000"/>
      </dsp:txXfrm>
    </dsp:sp>
    <dsp:sp modelId="{9A703A3D-E5F8-4B9D-A584-8696259981C6}">
      <dsp:nvSpPr>
        <dsp:cNvPr id="0" name=""/>
        <dsp:cNvSpPr/>
      </dsp:nvSpPr>
      <dsp:spPr>
        <a:xfrm>
          <a:off x="421764" y="2743440"/>
          <a:ext cx="6336742" cy="3152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183" tIns="0" rIns="223183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Семейное право</a:t>
          </a:r>
          <a:endParaRPr lang="ru-RU" sz="1400" kern="1200" dirty="0"/>
        </a:p>
      </dsp:txBody>
      <dsp:txXfrm>
        <a:off x="437152" y="2758828"/>
        <a:ext cx="6305966" cy="284441"/>
      </dsp:txXfrm>
    </dsp:sp>
    <dsp:sp modelId="{DCECE8B4-1FA4-45AB-8FE8-3773B47886A2}">
      <dsp:nvSpPr>
        <dsp:cNvPr id="0" name=""/>
        <dsp:cNvSpPr/>
      </dsp:nvSpPr>
      <dsp:spPr>
        <a:xfrm>
          <a:off x="0" y="3892416"/>
          <a:ext cx="843528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4671" tIns="104140" rIns="65467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Кафедра уголовного права и криминалистики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Количество студентов -</a:t>
          </a:r>
          <a:endParaRPr lang="ru-RU" sz="1400" kern="1200" dirty="0"/>
        </a:p>
      </dsp:txBody>
      <dsp:txXfrm>
        <a:off x="0" y="3892416"/>
        <a:ext cx="8435280" cy="630000"/>
      </dsp:txXfrm>
    </dsp:sp>
    <dsp:sp modelId="{DB1BA953-F037-4F74-8CB8-8D8D24BC3382}">
      <dsp:nvSpPr>
        <dsp:cNvPr id="0" name=""/>
        <dsp:cNvSpPr/>
      </dsp:nvSpPr>
      <dsp:spPr>
        <a:xfrm>
          <a:off x="421764" y="3641857"/>
          <a:ext cx="6192727" cy="3243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183" tIns="0" rIns="223183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Уголовно-исполнительное право</a:t>
          </a:r>
          <a:endParaRPr lang="ru-RU" sz="1400" kern="1200" dirty="0"/>
        </a:p>
      </dsp:txBody>
      <dsp:txXfrm>
        <a:off x="437598" y="3657691"/>
        <a:ext cx="6161059" cy="292690"/>
      </dsp:txXfrm>
    </dsp:sp>
    <dsp:sp modelId="{1A938D98-281C-409E-B2A2-1C63443C0B42}">
      <dsp:nvSpPr>
        <dsp:cNvPr id="0" name=""/>
        <dsp:cNvSpPr/>
      </dsp:nvSpPr>
      <dsp:spPr>
        <a:xfrm>
          <a:off x="0" y="4912327"/>
          <a:ext cx="843528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4671" tIns="104140" rIns="65467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Кафедра конституционного и административного права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Количество студентов -</a:t>
          </a:r>
          <a:endParaRPr lang="ru-RU" sz="1400" kern="1200" dirty="0"/>
        </a:p>
      </dsp:txBody>
      <dsp:txXfrm>
        <a:off x="0" y="4912327"/>
        <a:ext cx="8435280" cy="630000"/>
      </dsp:txXfrm>
    </dsp:sp>
    <dsp:sp modelId="{9D0BAE1C-41BD-42B1-9660-4F6F1471A0C8}">
      <dsp:nvSpPr>
        <dsp:cNvPr id="0" name=""/>
        <dsp:cNvSpPr/>
      </dsp:nvSpPr>
      <dsp:spPr>
        <a:xfrm>
          <a:off x="421352" y="4549416"/>
          <a:ext cx="6384529" cy="4367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183" tIns="0" rIns="223183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Сравнительный анализ моделей местного управления (на английском языке) </a:t>
          </a:r>
          <a:endParaRPr lang="ru-RU" sz="1400" kern="1200" dirty="0"/>
        </a:p>
      </dsp:txBody>
      <dsp:txXfrm>
        <a:off x="442670" y="4570734"/>
        <a:ext cx="6341893" cy="3940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1E0A45-27B8-41D2-A6BF-BEF9B6D5D0A3}">
      <dsp:nvSpPr>
        <dsp:cNvPr id="0" name=""/>
        <dsp:cNvSpPr/>
      </dsp:nvSpPr>
      <dsp:spPr>
        <a:xfrm>
          <a:off x="0" y="201016"/>
          <a:ext cx="8928992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2989" tIns="166624" rIns="692989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Кафедра международного публичного и частного права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Количество студентов – не более 15 </a:t>
          </a:r>
          <a:endParaRPr lang="ru-RU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для тех, кто планирует курсовую работу по данной проблеме</a:t>
          </a:r>
          <a:endParaRPr lang="ru-RU" sz="1400" kern="1200" dirty="0"/>
        </a:p>
      </dsp:txBody>
      <dsp:txXfrm>
        <a:off x="0" y="201016"/>
        <a:ext cx="8928992" cy="932400"/>
      </dsp:txXfrm>
    </dsp:sp>
    <dsp:sp modelId="{2C9ACB69-5BD3-448F-9CBA-54D225A12E1A}">
      <dsp:nvSpPr>
        <dsp:cNvPr id="0" name=""/>
        <dsp:cNvSpPr/>
      </dsp:nvSpPr>
      <dsp:spPr>
        <a:xfrm>
          <a:off x="446449" y="20495"/>
          <a:ext cx="6262169" cy="298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46" tIns="0" rIns="236246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НИС "Актуальные проблемы права международной ответственности"*</a:t>
          </a:r>
          <a:endParaRPr lang="ru-RU" sz="1400" kern="1200" dirty="0"/>
        </a:p>
      </dsp:txBody>
      <dsp:txXfrm>
        <a:off x="461025" y="35071"/>
        <a:ext cx="6233017" cy="269448"/>
      </dsp:txXfrm>
    </dsp:sp>
    <dsp:sp modelId="{A5DBE871-1811-4FD3-A844-ED4F5C92A256}">
      <dsp:nvSpPr>
        <dsp:cNvPr id="0" name=""/>
        <dsp:cNvSpPr/>
      </dsp:nvSpPr>
      <dsp:spPr>
        <a:xfrm>
          <a:off x="0" y="1338961"/>
          <a:ext cx="8928992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2989" tIns="166624" rIns="692989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Кафедра гражданского и предпринимательского права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Количество студентов – не более 15</a:t>
          </a:r>
          <a:endParaRPr lang="ru-RU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для тех, кто планирует курсовую работу по данной проблеме</a:t>
          </a:r>
          <a:endParaRPr lang="ru-RU" sz="1400" kern="1200" dirty="0"/>
        </a:p>
      </dsp:txBody>
      <dsp:txXfrm>
        <a:off x="0" y="1338961"/>
        <a:ext cx="8928992" cy="932400"/>
      </dsp:txXfrm>
    </dsp:sp>
    <dsp:sp modelId="{9A703A3D-E5F8-4B9D-A584-8696259981C6}">
      <dsp:nvSpPr>
        <dsp:cNvPr id="0" name=""/>
        <dsp:cNvSpPr/>
      </dsp:nvSpPr>
      <dsp:spPr>
        <a:xfrm>
          <a:off x="446449" y="1176616"/>
          <a:ext cx="6323547" cy="2804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46" tIns="0" rIns="236246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НИС "Правовые проблемы прекращения деятельности юридических лиц"*</a:t>
          </a:r>
          <a:endParaRPr lang="ru-RU" sz="1400" kern="1200" dirty="0"/>
        </a:p>
      </dsp:txBody>
      <dsp:txXfrm>
        <a:off x="460138" y="1190305"/>
        <a:ext cx="6296169" cy="253047"/>
      </dsp:txXfrm>
    </dsp:sp>
    <dsp:sp modelId="{DCECE8B4-1FA4-45AB-8FE8-3773B47886A2}">
      <dsp:nvSpPr>
        <dsp:cNvPr id="0" name=""/>
        <dsp:cNvSpPr/>
      </dsp:nvSpPr>
      <dsp:spPr>
        <a:xfrm>
          <a:off x="0" y="2537456"/>
          <a:ext cx="8928992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2989" tIns="166624" rIns="692989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Кафедра гражданского и предпринимательского права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Количество студентов - не более 15</a:t>
          </a:r>
          <a:endParaRPr lang="ru-RU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для тех, кто планирует курсовую работу по данной проблеме</a:t>
          </a:r>
          <a:endParaRPr lang="ru-RU" sz="1400" kern="1200" dirty="0"/>
        </a:p>
      </dsp:txBody>
      <dsp:txXfrm>
        <a:off x="0" y="2537456"/>
        <a:ext cx="8928992" cy="932400"/>
      </dsp:txXfrm>
    </dsp:sp>
    <dsp:sp modelId="{DB1BA953-F037-4F74-8CB8-8D8D24BC3382}">
      <dsp:nvSpPr>
        <dsp:cNvPr id="0" name=""/>
        <dsp:cNvSpPr/>
      </dsp:nvSpPr>
      <dsp:spPr>
        <a:xfrm>
          <a:off x="446449" y="2314561"/>
          <a:ext cx="6377425" cy="3409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46" tIns="0" rIns="236246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НИС "Организационно-правовые формы предпринимательства в России"*</a:t>
          </a:r>
          <a:endParaRPr lang="ru-RU" sz="1400" kern="1200" dirty="0"/>
        </a:p>
      </dsp:txBody>
      <dsp:txXfrm>
        <a:off x="463094" y="2331206"/>
        <a:ext cx="6344135" cy="307684"/>
      </dsp:txXfrm>
    </dsp:sp>
    <dsp:sp modelId="{1A938D98-281C-409E-B2A2-1C63443C0B42}">
      <dsp:nvSpPr>
        <dsp:cNvPr id="0" name=""/>
        <dsp:cNvSpPr/>
      </dsp:nvSpPr>
      <dsp:spPr>
        <a:xfrm>
          <a:off x="0" y="3728203"/>
          <a:ext cx="8928992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2989" tIns="166624" rIns="692989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Кафедра гражданского и предпринимательского права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Количество студентов -</a:t>
          </a:r>
          <a:r>
            <a:rPr lang="ru-RU" sz="900" kern="1200" dirty="0" smtClean="0"/>
            <a:t> </a:t>
          </a:r>
          <a:r>
            <a:rPr lang="ru-RU" sz="1400" kern="1200" dirty="0" smtClean="0"/>
            <a:t>не более 15</a:t>
          </a:r>
          <a:endParaRPr lang="ru-RU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для тех, кто планирует курсовую работу по данной проблеме</a:t>
          </a:r>
          <a:endParaRPr lang="ru-RU" sz="1400" kern="1200" dirty="0"/>
        </a:p>
      </dsp:txBody>
      <dsp:txXfrm>
        <a:off x="0" y="3728203"/>
        <a:ext cx="8928992" cy="932400"/>
      </dsp:txXfrm>
    </dsp:sp>
    <dsp:sp modelId="{9D0BAE1C-41BD-42B1-9660-4F6F1471A0C8}">
      <dsp:nvSpPr>
        <dsp:cNvPr id="0" name=""/>
        <dsp:cNvSpPr/>
      </dsp:nvSpPr>
      <dsp:spPr>
        <a:xfrm>
          <a:off x="446449" y="3513056"/>
          <a:ext cx="6476492" cy="3332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46" tIns="0" rIns="236246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НИС "Правовое регулирование семейных отношений"*</a:t>
          </a:r>
          <a:endParaRPr lang="ru-RU" sz="1400" kern="1200" dirty="0"/>
        </a:p>
      </dsp:txBody>
      <dsp:txXfrm>
        <a:off x="462716" y="3529323"/>
        <a:ext cx="6443958" cy="300692"/>
      </dsp:txXfrm>
    </dsp:sp>
    <dsp:sp modelId="{28054792-7A7C-498D-9281-1A87ABAA1153}">
      <dsp:nvSpPr>
        <dsp:cNvPr id="0" name=""/>
        <dsp:cNvSpPr/>
      </dsp:nvSpPr>
      <dsp:spPr>
        <a:xfrm>
          <a:off x="0" y="5057920"/>
          <a:ext cx="8928992" cy="466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2989" tIns="166624" rIns="692989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Выбрать конкретный проект можно на ярмарке проектов</a:t>
          </a:r>
          <a:endParaRPr lang="ru-RU" sz="1400" kern="1200" dirty="0"/>
        </a:p>
      </dsp:txBody>
      <dsp:txXfrm>
        <a:off x="0" y="5057920"/>
        <a:ext cx="8928992" cy="466200"/>
      </dsp:txXfrm>
    </dsp:sp>
    <dsp:sp modelId="{9F5C7893-EB6B-4248-BA65-C5ED45BC7C79}">
      <dsp:nvSpPr>
        <dsp:cNvPr id="0" name=""/>
        <dsp:cNvSpPr/>
      </dsp:nvSpPr>
      <dsp:spPr>
        <a:xfrm>
          <a:off x="446449" y="4703803"/>
          <a:ext cx="6394301" cy="4721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46" tIns="0" rIns="236246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Проект студентов</a:t>
          </a:r>
          <a:endParaRPr lang="ru-RU" sz="1400" kern="1200" dirty="0"/>
        </a:p>
      </dsp:txBody>
      <dsp:txXfrm>
        <a:off x="469500" y="4726854"/>
        <a:ext cx="6348199" cy="4260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01C1D-5D42-4E10-B488-6A0A8364D174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D5F046-67EB-412C-BA58-903345CBC3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724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5F046-67EB-412C-BA58-903345CBC38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571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EDE0C-1E34-48D3-A4C5-06494CB85B2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65AE-5015-4EFE-B9CB-3872E7FA6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96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EDE0C-1E34-48D3-A4C5-06494CB85B2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65AE-5015-4EFE-B9CB-3872E7FA6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836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EDE0C-1E34-48D3-A4C5-06494CB85B2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65AE-5015-4EFE-B9CB-3872E7FA6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430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EDE0C-1E34-48D3-A4C5-06494CB85B2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65AE-5015-4EFE-B9CB-3872E7FA6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0804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EDE0C-1E34-48D3-A4C5-06494CB85B2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65AE-5015-4EFE-B9CB-3872E7FA6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430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EDE0C-1E34-48D3-A4C5-06494CB85B2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65AE-5015-4EFE-B9CB-3872E7FA6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34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EDE0C-1E34-48D3-A4C5-06494CB85B2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65AE-5015-4EFE-B9CB-3872E7FA6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1351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EDE0C-1E34-48D3-A4C5-06494CB85B2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65AE-5015-4EFE-B9CB-3872E7FA6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714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EDE0C-1E34-48D3-A4C5-06494CB85B2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65AE-5015-4EFE-B9CB-3872E7FA6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0729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EDE0C-1E34-48D3-A4C5-06494CB85B2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65AE-5015-4EFE-B9CB-3872E7FA6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228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EDE0C-1E34-48D3-A4C5-06494CB85B2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65AE-5015-4EFE-B9CB-3872E7FA6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4211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EDE0C-1E34-48D3-A4C5-06494CB85B2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C65AE-5015-4EFE-B9CB-3872E7FA6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7882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130425"/>
            <a:ext cx="8062664" cy="1470025"/>
          </a:xfrm>
        </p:spPr>
        <p:txBody>
          <a:bodyPr/>
          <a:lstStyle/>
          <a:p>
            <a:r>
              <a:rPr lang="ru-RU" dirty="0" smtClean="0"/>
              <a:t>Выбор курсов на 2017/2018 </a:t>
            </a:r>
            <a:r>
              <a:rPr lang="ru-RU" dirty="0" err="1" smtClean="0"/>
              <a:t>уч.г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2 курс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3560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1 из 6 курсов по выбору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5067296"/>
              </p:ext>
            </p:extLst>
          </p:nvPr>
        </p:nvGraphicFramePr>
        <p:xfrm>
          <a:off x="457200" y="980728"/>
          <a:ext cx="843528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4681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562074"/>
          </a:xfrm>
        </p:spPr>
        <p:txBody>
          <a:bodyPr>
            <a:noAutofit/>
          </a:bodyPr>
          <a:lstStyle/>
          <a:p>
            <a:r>
              <a:rPr lang="ru-RU" sz="3200" dirty="0" smtClean="0"/>
              <a:t>Научно-исследовательские семинары и проекты</a:t>
            </a:r>
            <a:endParaRPr lang="ru-RU" sz="32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3385482"/>
              </p:ext>
            </p:extLst>
          </p:nvPr>
        </p:nvGraphicFramePr>
        <p:xfrm>
          <a:off x="107504" y="980728"/>
          <a:ext cx="8928992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410052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766</TotalTime>
  <Words>224</Words>
  <Application>Microsoft Office PowerPoint</Application>
  <PresentationFormat>Экран (4:3)</PresentationFormat>
  <Paragraphs>41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Выбор курсов на 2017/2018 уч.г.</vt:lpstr>
      <vt:lpstr>1 из 6 курсов по выбору</vt:lpstr>
      <vt:lpstr>Научно-исследовательские семинары и проекты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Выбор курсов на 2017/2018 уч.г.</dc:title>
  <dc:creator>Кареба Ирина Николаевна</dc:creator>
  <cp:lastModifiedBy>Кареба Ирина Николаевна</cp:lastModifiedBy>
  <cp:revision>43</cp:revision>
  <dcterms:created xsi:type="dcterms:W3CDTF">2017-04-13T11:49:39Z</dcterms:created>
  <dcterms:modified xsi:type="dcterms:W3CDTF">2017-04-19T09:35:10Z</dcterms:modified>
</cp:coreProperties>
</file>