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75" r:id="rId4"/>
    <p:sldId id="260" r:id="rId5"/>
    <p:sldId id="276" r:id="rId6"/>
    <p:sldId id="277" r:id="rId7"/>
    <p:sldId id="268" r:id="rId8"/>
    <p:sldId id="269" r:id="rId9"/>
    <p:sldId id="278" r:id="rId10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3423"/>
    <a:srgbClr val="DB5A49"/>
    <a:srgbClr val="D74835"/>
    <a:srgbClr val="C03826"/>
    <a:srgbClr val="DD6555"/>
    <a:srgbClr val="EAA096"/>
    <a:srgbClr val="003F82"/>
    <a:srgbClr val="AA3F3C"/>
    <a:srgbClr val="BD4643"/>
    <a:srgbClr val="C04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F59CE-6951-45C6-9D72-E7850DF40FB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AB0BD6-3F1C-482A-B65C-8FDE06576FFD}">
      <dgm:prSet phldrT="[Текст]"/>
      <dgm:spPr>
        <a:solidFill>
          <a:schemeClr val="bg1"/>
        </a:solidFill>
      </dgm:spPr>
      <dgm:t>
        <a:bodyPr/>
        <a:lstStyle/>
        <a:p>
          <a:endParaRPr lang="ru-RU" dirty="0"/>
        </a:p>
      </dgm:t>
    </dgm:pt>
    <dgm:pt modelId="{A3C9E602-C8AE-4D36-A333-003B29300B5C}" type="parTrans" cxnId="{FA4594B2-1E04-4996-8D44-F86A853B9D67}">
      <dgm:prSet/>
      <dgm:spPr/>
      <dgm:t>
        <a:bodyPr/>
        <a:lstStyle/>
        <a:p>
          <a:endParaRPr lang="ru-RU"/>
        </a:p>
      </dgm:t>
    </dgm:pt>
    <dgm:pt modelId="{B511079F-91EF-4E33-9B64-2CF1257A64DD}" type="sibTrans" cxnId="{FA4594B2-1E04-4996-8D44-F86A853B9D67}">
      <dgm:prSet/>
      <dgm:spPr/>
      <dgm:t>
        <a:bodyPr/>
        <a:lstStyle/>
        <a:p>
          <a:endParaRPr lang="ru-RU"/>
        </a:p>
      </dgm:t>
    </dgm:pt>
    <dgm:pt modelId="{8CF4C796-E43B-45F7-8CBD-F880F5247172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+mn-lt"/>
            </a:rPr>
            <a:t>За 3 года уровень конкуренции в закупках НИУ ВШЭ (т.е. соотношение </a:t>
          </a:r>
          <a:r>
            <a:rPr lang="ru-RU" u="sng" dirty="0" smtClean="0">
              <a:latin typeface="+mn-lt"/>
            </a:rPr>
            <a:t>количества</a:t>
          </a:r>
          <a:r>
            <a:rPr lang="ru-RU" dirty="0" smtClean="0">
              <a:latin typeface="+mn-lt"/>
            </a:rPr>
            <a:t> торгов и неконкурентных закупок) снизился в несколько раз </a:t>
          </a:r>
          <a:endParaRPr lang="ru-RU" dirty="0"/>
        </a:p>
      </dgm:t>
    </dgm:pt>
    <dgm:pt modelId="{2A55A2BA-131D-4B57-BB10-E466FC651D56}" type="parTrans" cxnId="{A12E7686-F699-416B-9402-90CEA172B59D}">
      <dgm:prSet/>
      <dgm:spPr/>
      <dgm:t>
        <a:bodyPr/>
        <a:lstStyle/>
        <a:p>
          <a:endParaRPr lang="ru-RU"/>
        </a:p>
      </dgm:t>
    </dgm:pt>
    <dgm:pt modelId="{FA5EB840-4156-4130-AAA3-AE5AB5C2D398}" type="sibTrans" cxnId="{A12E7686-F699-416B-9402-90CEA172B59D}">
      <dgm:prSet/>
      <dgm:spPr/>
      <dgm:t>
        <a:bodyPr/>
        <a:lstStyle/>
        <a:p>
          <a:endParaRPr lang="ru-RU"/>
        </a:p>
      </dgm:t>
    </dgm:pt>
    <dgm:pt modelId="{5A3B0B02-6F4F-49D1-B00F-1BF9399E7439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86EC42B9-51B4-4474-898B-814FF9D13441}" type="parTrans" cxnId="{DB96FA64-0FA2-4E43-92B2-EB78712B91AB}">
      <dgm:prSet/>
      <dgm:spPr/>
      <dgm:t>
        <a:bodyPr/>
        <a:lstStyle/>
        <a:p>
          <a:endParaRPr lang="ru-RU"/>
        </a:p>
      </dgm:t>
    </dgm:pt>
    <dgm:pt modelId="{2DC0296A-4776-4EE3-90C5-2AF6D1614200}" type="sibTrans" cxnId="{DB96FA64-0FA2-4E43-92B2-EB78712B91AB}">
      <dgm:prSet/>
      <dgm:spPr/>
      <dgm:t>
        <a:bodyPr/>
        <a:lstStyle/>
        <a:p>
          <a:endParaRPr lang="ru-RU"/>
        </a:p>
      </dgm:t>
    </dgm:pt>
    <dgm:pt modelId="{699BBD5B-0ACD-4F3C-8D8B-C68F1DD30D5A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На уровне подразделений отсутствует планирование закупок, что приводит к срочным закупкам по счетам</a:t>
          </a:r>
          <a:endParaRPr lang="ru-RU" dirty="0"/>
        </a:p>
      </dgm:t>
    </dgm:pt>
    <dgm:pt modelId="{7C371CB6-4891-4E9E-8E2C-6D8CEE50D19B}" type="parTrans" cxnId="{AC967661-8D45-4838-877F-F4F2F33BD438}">
      <dgm:prSet/>
      <dgm:spPr/>
      <dgm:t>
        <a:bodyPr/>
        <a:lstStyle/>
        <a:p>
          <a:endParaRPr lang="ru-RU"/>
        </a:p>
      </dgm:t>
    </dgm:pt>
    <dgm:pt modelId="{7809259A-8027-410B-9F2C-056889646469}" type="sibTrans" cxnId="{AC967661-8D45-4838-877F-F4F2F33BD438}">
      <dgm:prSet/>
      <dgm:spPr/>
      <dgm:t>
        <a:bodyPr/>
        <a:lstStyle/>
        <a:p>
          <a:endParaRPr lang="ru-RU"/>
        </a:p>
      </dgm:t>
    </dgm:pt>
    <dgm:pt modelId="{E862798D-52DC-48DE-92EF-01AF0944B8F3}">
      <dgm:prSet phldrT="[Текст]"/>
      <dgm:spPr>
        <a:solidFill>
          <a:schemeClr val="bg1"/>
        </a:solidFill>
      </dgm:spPr>
      <dgm:t>
        <a:bodyPr/>
        <a:lstStyle/>
        <a:p>
          <a:endParaRPr lang="ru-RU" dirty="0"/>
        </a:p>
      </dgm:t>
    </dgm:pt>
    <dgm:pt modelId="{216FC05E-60BB-4332-8624-67FA25CDD304}" type="parTrans" cxnId="{BCAAAE20-0E75-4096-95DB-E8D8EB36BF81}">
      <dgm:prSet/>
      <dgm:spPr/>
      <dgm:t>
        <a:bodyPr/>
        <a:lstStyle/>
        <a:p>
          <a:endParaRPr lang="ru-RU"/>
        </a:p>
      </dgm:t>
    </dgm:pt>
    <dgm:pt modelId="{A1C3DE0C-18CE-4EBA-86B7-C6DB165A5FC9}" type="sibTrans" cxnId="{BCAAAE20-0E75-4096-95DB-E8D8EB36BF81}">
      <dgm:prSet/>
      <dgm:spPr/>
      <dgm:t>
        <a:bodyPr/>
        <a:lstStyle/>
        <a:p>
          <a:endParaRPr lang="ru-RU"/>
        </a:p>
      </dgm:t>
    </dgm:pt>
    <dgm:pt modelId="{E78ED2F4-68B0-416B-8B5C-7A2F30C14864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Снижается экономия денежных средств из-за «ухода» от торгов </a:t>
          </a:r>
          <a:endParaRPr lang="ru-RU" dirty="0"/>
        </a:p>
      </dgm:t>
    </dgm:pt>
    <dgm:pt modelId="{4FEB488E-B3A2-4EBD-A8DB-471A898F85BB}" type="parTrans" cxnId="{5131DBA7-F6BA-4674-90E2-030341EE9716}">
      <dgm:prSet/>
      <dgm:spPr/>
      <dgm:t>
        <a:bodyPr/>
        <a:lstStyle/>
        <a:p>
          <a:endParaRPr lang="ru-RU"/>
        </a:p>
      </dgm:t>
    </dgm:pt>
    <dgm:pt modelId="{4516F0AA-AE0F-47CD-90CB-F5C6ED6D0533}" type="sibTrans" cxnId="{5131DBA7-F6BA-4674-90E2-030341EE9716}">
      <dgm:prSet/>
      <dgm:spPr/>
      <dgm:t>
        <a:bodyPr/>
        <a:lstStyle/>
        <a:p>
          <a:endParaRPr lang="ru-RU"/>
        </a:p>
      </dgm:t>
    </dgm:pt>
    <dgm:pt modelId="{464C1462-E2EF-4C42-AEEF-FA0CC6573FBB}" type="pres">
      <dgm:prSet presAssocID="{95BF59CE-6951-45C6-9D72-E7850DF40F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62162F-9EEB-4D39-9883-A35CAD14AD82}" type="pres">
      <dgm:prSet presAssocID="{E7AB0BD6-3F1C-482A-B65C-8FDE06576FFD}" presName="composite" presStyleCnt="0"/>
      <dgm:spPr/>
    </dgm:pt>
    <dgm:pt modelId="{324A835E-28A8-434A-AF8C-D99ACABCB16D}" type="pres">
      <dgm:prSet presAssocID="{E7AB0BD6-3F1C-482A-B65C-8FDE06576FF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8135B-6504-4FED-A40E-CDE10D600A5E}" type="pres">
      <dgm:prSet presAssocID="{E7AB0BD6-3F1C-482A-B65C-8FDE06576FF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8011E-D7C8-493D-AB34-D33665E8FB5A}" type="pres">
      <dgm:prSet presAssocID="{B511079F-91EF-4E33-9B64-2CF1257A64DD}" presName="sp" presStyleCnt="0"/>
      <dgm:spPr/>
    </dgm:pt>
    <dgm:pt modelId="{A66A2B77-67AD-40EF-87BD-A8C94AA1014E}" type="pres">
      <dgm:prSet presAssocID="{5A3B0B02-6F4F-49D1-B00F-1BF9399E7439}" presName="composite" presStyleCnt="0"/>
      <dgm:spPr/>
    </dgm:pt>
    <dgm:pt modelId="{4AFE8ECB-56F7-43EA-97BB-D03F77C3A7C1}" type="pres">
      <dgm:prSet presAssocID="{5A3B0B02-6F4F-49D1-B00F-1BF9399E743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AF398-8D15-4513-8A04-5E75BBFD1A44}" type="pres">
      <dgm:prSet presAssocID="{5A3B0B02-6F4F-49D1-B00F-1BF9399E743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21E35-A315-43C5-A1F9-5BBF70DDE80C}" type="pres">
      <dgm:prSet presAssocID="{2DC0296A-4776-4EE3-90C5-2AF6D1614200}" presName="sp" presStyleCnt="0"/>
      <dgm:spPr/>
    </dgm:pt>
    <dgm:pt modelId="{63EDE1A0-5CD8-4770-8D5F-AEF4B78B145F}" type="pres">
      <dgm:prSet presAssocID="{E862798D-52DC-48DE-92EF-01AF0944B8F3}" presName="composite" presStyleCnt="0"/>
      <dgm:spPr/>
    </dgm:pt>
    <dgm:pt modelId="{EF748FED-6848-4F7A-B8AF-4D94F4349EAB}" type="pres">
      <dgm:prSet presAssocID="{E862798D-52DC-48DE-92EF-01AF0944B8F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541CA-D41C-46F3-B619-0093E55DD6EA}" type="pres">
      <dgm:prSet presAssocID="{E862798D-52DC-48DE-92EF-01AF0944B8F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088BE-9231-47B2-976D-070E4EA6EA21}" type="presOf" srcId="{699BBD5B-0ACD-4F3C-8D8B-C68F1DD30D5A}" destId="{2EFAF398-8D15-4513-8A04-5E75BBFD1A44}" srcOrd="0" destOrd="0" presId="urn:microsoft.com/office/officeart/2005/8/layout/chevron2"/>
    <dgm:cxn modelId="{71B2BCBB-5277-46A6-9B91-72F8F9EEFD68}" type="presOf" srcId="{E7AB0BD6-3F1C-482A-B65C-8FDE06576FFD}" destId="{324A835E-28A8-434A-AF8C-D99ACABCB16D}" srcOrd="0" destOrd="0" presId="urn:microsoft.com/office/officeart/2005/8/layout/chevron2"/>
    <dgm:cxn modelId="{FA4594B2-1E04-4996-8D44-F86A853B9D67}" srcId="{95BF59CE-6951-45C6-9D72-E7850DF40FB7}" destId="{E7AB0BD6-3F1C-482A-B65C-8FDE06576FFD}" srcOrd="0" destOrd="0" parTransId="{A3C9E602-C8AE-4D36-A333-003B29300B5C}" sibTransId="{B511079F-91EF-4E33-9B64-2CF1257A64DD}"/>
    <dgm:cxn modelId="{5131DBA7-F6BA-4674-90E2-030341EE9716}" srcId="{E862798D-52DC-48DE-92EF-01AF0944B8F3}" destId="{E78ED2F4-68B0-416B-8B5C-7A2F30C14864}" srcOrd="0" destOrd="0" parTransId="{4FEB488E-B3A2-4EBD-A8DB-471A898F85BB}" sibTransId="{4516F0AA-AE0F-47CD-90CB-F5C6ED6D0533}"/>
    <dgm:cxn modelId="{B71EDF23-FFBC-48BA-BDA6-E50FC640444E}" type="presOf" srcId="{95BF59CE-6951-45C6-9D72-E7850DF40FB7}" destId="{464C1462-E2EF-4C42-AEEF-FA0CC6573FBB}" srcOrd="0" destOrd="0" presId="urn:microsoft.com/office/officeart/2005/8/layout/chevron2"/>
    <dgm:cxn modelId="{BCAAAE20-0E75-4096-95DB-E8D8EB36BF81}" srcId="{95BF59CE-6951-45C6-9D72-E7850DF40FB7}" destId="{E862798D-52DC-48DE-92EF-01AF0944B8F3}" srcOrd="2" destOrd="0" parTransId="{216FC05E-60BB-4332-8624-67FA25CDD304}" sibTransId="{A1C3DE0C-18CE-4EBA-86B7-C6DB165A5FC9}"/>
    <dgm:cxn modelId="{1E5F16E7-452F-4D06-871A-3AA194D93256}" type="presOf" srcId="{8CF4C796-E43B-45F7-8CBD-F880F5247172}" destId="{5E78135B-6504-4FED-A40E-CDE10D600A5E}" srcOrd="0" destOrd="0" presId="urn:microsoft.com/office/officeart/2005/8/layout/chevron2"/>
    <dgm:cxn modelId="{AC967661-8D45-4838-877F-F4F2F33BD438}" srcId="{5A3B0B02-6F4F-49D1-B00F-1BF9399E7439}" destId="{699BBD5B-0ACD-4F3C-8D8B-C68F1DD30D5A}" srcOrd="0" destOrd="0" parTransId="{7C371CB6-4891-4E9E-8E2C-6D8CEE50D19B}" sibTransId="{7809259A-8027-410B-9F2C-056889646469}"/>
    <dgm:cxn modelId="{A5CD36FF-CA06-4227-807C-B08F6476689B}" type="presOf" srcId="{5A3B0B02-6F4F-49D1-B00F-1BF9399E7439}" destId="{4AFE8ECB-56F7-43EA-97BB-D03F77C3A7C1}" srcOrd="0" destOrd="0" presId="urn:microsoft.com/office/officeart/2005/8/layout/chevron2"/>
    <dgm:cxn modelId="{DE214BC2-95AD-4B6F-B2E3-0E75027219F5}" type="presOf" srcId="{E862798D-52DC-48DE-92EF-01AF0944B8F3}" destId="{EF748FED-6848-4F7A-B8AF-4D94F4349EAB}" srcOrd="0" destOrd="0" presId="urn:microsoft.com/office/officeart/2005/8/layout/chevron2"/>
    <dgm:cxn modelId="{3AD8D05E-EF34-438C-886D-976B5984B9C0}" type="presOf" srcId="{E78ED2F4-68B0-416B-8B5C-7A2F30C14864}" destId="{D73541CA-D41C-46F3-B619-0093E55DD6EA}" srcOrd="0" destOrd="0" presId="urn:microsoft.com/office/officeart/2005/8/layout/chevron2"/>
    <dgm:cxn modelId="{DB96FA64-0FA2-4E43-92B2-EB78712B91AB}" srcId="{95BF59CE-6951-45C6-9D72-E7850DF40FB7}" destId="{5A3B0B02-6F4F-49D1-B00F-1BF9399E7439}" srcOrd="1" destOrd="0" parTransId="{86EC42B9-51B4-4474-898B-814FF9D13441}" sibTransId="{2DC0296A-4776-4EE3-90C5-2AF6D1614200}"/>
    <dgm:cxn modelId="{A12E7686-F699-416B-9402-90CEA172B59D}" srcId="{E7AB0BD6-3F1C-482A-B65C-8FDE06576FFD}" destId="{8CF4C796-E43B-45F7-8CBD-F880F5247172}" srcOrd="0" destOrd="0" parTransId="{2A55A2BA-131D-4B57-BB10-E466FC651D56}" sibTransId="{FA5EB840-4156-4130-AAA3-AE5AB5C2D398}"/>
    <dgm:cxn modelId="{5C5815D3-7408-4D31-862B-6D13749C57E5}" type="presParOf" srcId="{464C1462-E2EF-4C42-AEEF-FA0CC6573FBB}" destId="{8B62162F-9EEB-4D39-9883-A35CAD14AD82}" srcOrd="0" destOrd="0" presId="urn:microsoft.com/office/officeart/2005/8/layout/chevron2"/>
    <dgm:cxn modelId="{4C47F2D2-CD4C-410A-8F5F-04B15B2B114D}" type="presParOf" srcId="{8B62162F-9EEB-4D39-9883-A35CAD14AD82}" destId="{324A835E-28A8-434A-AF8C-D99ACABCB16D}" srcOrd="0" destOrd="0" presId="urn:microsoft.com/office/officeart/2005/8/layout/chevron2"/>
    <dgm:cxn modelId="{6ED4F1B1-AE78-4843-BBDF-8D539CD12C09}" type="presParOf" srcId="{8B62162F-9EEB-4D39-9883-A35CAD14AD82}" destId="{5E78135B-6504-4FED-A40E-CDE10D600A5E}" srcOrd="1" destOrd="0" presId="urn:microsoft.com/office/officeart/2005/8/layout/chevron2"/>
    <dgm:cxn modelId="{BA60A638-97AB-4EFD-A306-795CF319B581}" type="presParOf" srcId="{464C1462-E2EF-4C42-AEEF-FA0CC6573FBB}" destId="{15D8011E-D7C8-493D-AB34-D33665E8FB5A}" srcOrd="1" destOrd="0" presId="urn:microsoft.com/office/officeart/2005/8/layout/chevron2"/>
    <dgm:cxn modelId="{0B20DB7E-0370-4FEA-8161-672B03162C6C}" type="presParOf" srcId="{464C1462-E2EF-4C42-AEEF-FA0CC6573FBB}" destId="{A66A2B77-67AD-40EF-87BD-A8C94AA1014E}" srcOrd="2" destOrd="0" presId="urn:microsoft.com/office/officeart/2005/8/layout/chevron2"/>
    <dgm:cxn modelId="{1F139DAF-0F30-4A9F-A37B-D1CA36443E17}" type="presParOf" srcId="{A66A2B77-67AD-40EF-87BD-A8C94AA1014E}" destId="{4AFE8ECB-56F7-43EA-97BB-D03F77C3A7C1}" srcOrd="0" destOrd="0" presId="urn:microsoft.com/office/officeart/2005/8/layout/chevron2"/>
    <dgm:cxn modelId="{D9C3068D-584E-48D9-B952-6F267C5C3660}" type="presParOf" srcId="{A66A2B77-67AD-40EF-87BD-A8C94AA1014E}" destId="{2EFAF398-8D15-4513-8A04-5E75BBFD1A44}" srcOrd="1" destOrd="0" presId="urn:microsoft.com/office/officeart/2005/8/layout/chevron2"/>
    <dgm:cxn modelId="{B427BC1D-EED9-4A35-B6FD-5AFFF65C976B}" type="presParOf" srcId="{464C1462-E2EF-4C42-AEEF-FA0CC6573FBB}" destId="{94721E35-A315-43C5-A1F9-5BBF70DDE80C}" srcOrd="3" destOrd="0" presId="urn:microsoft.com/office/officeart/2005/8/layout/chevron2"/>
    <dgm:cxn modelId="{5F654AC2-E4F4-42DD-9AF5-48830B733E78}" type="presParOf" srcId="{464C1462-E2EF-4C42-AEEF-FA0CC6573FBB}" destId="{63EDE1A0-5CD8-4770-8D5F-AEF4B78B145F}" srcOrd="4" destOrd="0" presId="urn:microsoft.com/office/officeart/2005/8/layout/chevron2"/>
    <dgm:cxn modelId="{B73996A0-2D51-4CA1-B9AF-DABD04C20C3E}" type="presParOf" srcId="{63EDE1A0-5CD8-4770-8D5F-AEF4B78B145F}" destId="{EF748FED-6848-4F7A-B8AF-4D94F4349EAB}" srcOrd="0" destOrd="0" presId="urn:microsoft.com/office/officeart/2005/8/layout/chevron2"/>
    <dgm:cxn modelId="{3AA65146-9964-4FCB-8C92-E4668D8D127A}" type="presParOf" srcId="{63EDE1A0-5CD8-4770-8D5F-AEF4B78B145F}" destId="{D73541CA-D41C-46F3-B619-0093E55DD6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5D46D1-B6D6-4CAE-96E3-E6FC46515DD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1768D4-909D-4A3A-8C66-0BB946B8F6B0}">
      <dgm:prSet phldrT="[Текст]" custT="1"/>
      <dgm:spPr/>
      <dgm:t>
        <a:bodyPr/>
        <a:lstStyle/>
        <a:p>
          <a:r>
            <a:rPr lang="ru-RU" sz="2200" b="1" dirty="0" smtClean="0">
              <a:latin typeface="+mn-lt"/>
            </a:rPr>
            <a:t>Сокращение количества счетов</a:t>
          </a:r>
          <a:endParaRPr lang="ru-RU" sz="2200" b="1" dirty="0">
            <a:latin typeface="+mn-lt"/>
          </a:endParaRPr>
        </a:p>
      </dgm:t>
    </dgm:pt>
    <dgm:pt modelId="{9C5BF5DD-5528-4B89-94F4-E6E33667414A}" type="parTrans" cxnId="{1B7F2542-7412-4573-9254-4AD2DC613D6C}">
      <dgm:prSet/>
      <dgm:spPr/>
      <dgm:t>
        <a:bodyPr/>
        <a:lstStyle/>
        <a:p>
          <a:endParaRPr lang="ru-RU"/>
        </a:p>
      </dgm:t>
    </dgm:pt>
    <dgm:pt modelId="{C5489501-537E-4B04-B1CB-24BE5D6D1F95}" type="sibTrans" cxnId="{1B7F2542-7412-4573-9254-4AD2DC613D6C}">
      <dgm:prSet/>
      <dgm:spPr/>
      <dgm:t>
        <a:bodyPr/>
        <a:lstStyle/>
        <a:p>
          <a:endParaRPr lang="ru-RU"/>
        </a:p>
      </dgm:t>
    </dgm:pt>
    <dgm:pt modelId="{BA3D629B-F7DA-4760-8E4C-BA37FCA36D46}">
      <dgm:prSet phldrT="[Текст]" custT="1"/>
      <dgm:spPr/>
      <dgm:t>
        <a:bodyPr/>
        <a:lstStyle/>
        <a:p>
          <a:r>
            <a:rPr lang="ru-RU" sz="1900" b="1" dirty="0" smtClean="0">
              <a:latin typeface="+mn-lt"/>
            </a:rPr>
            <a:t>переход от закупок по счетам к закупкам по торгам путем планирования подразделениями закупочной деятельности</a:t>
          </a:r>
          <a:endParaRPr lang="ru-RU" sz="1900" b="1" dirty="0">
            <a:latin typeface="+mn-lt"/>
          </a:endParaRPr>
        </a:p>
      </dgm:t>
    </dgm:pt>
    <dgm:pt modelId="{EC6A31B1-65C7-448B-AA08-7100901A71C5}" type="parTrans" cxnId="{C8C282B9-B83B-4EED-B06A-DED82263A764}">
      <dgm:prSet/>
      <dgm:spPr/>
      <dgm:t>
        <a:bodyPr/>
        <a:lstStyle/>
        <a:p>
          <a:endParaRPr lang="ru-RU"/>
        </a:p>
      </dgm:t>
    </dgm:pt>
    <dgm:pt modelId="{71EC9E32-A7A6-4405-83CE-ABCD6D10B001}" type="sibTrans" cxnId="{C8C282B9-B83B-4EED-B06A-DED82263A764}">
      <dgm:prSet/>
      <dgm:spPr/>
      <dgm:t>
        <a:bodyPr/>
        <a:lstStyle/>
        <a:p>
          <a:endParaRPr lang="ru-RU"/>
        </a:p>
      </dgm:t>
    </dgm:pt>
    <dgm:pt modelId="{1DF399F4-A0E7-4C64-A67B-7B21DD053B17}">
      <dgm:prSet phldrT="[Текст]" custT="1"/>
      <dgm:spPr/>
      <dgm:t>
        <a:bodyPr/>
        <a:lstStyle/>
        <a:p>
          <a:r>
            <a:rPr lang="ru-RU" sz="2100" b="1" dirty="0" smtClean="0"/>
            <a:t>Уменьшение количества договоров ГПХ с физическими лицами (за исключением ППС)</a:t>
          </a:r>
          <a:endParaRPr lang="ru-RU" sz="2100" b="1" dirty="0"/>
        </a:p>
      </dgm:t>
    </dgm:pt>
    <dgm:pt modelId="{70C21E91-E10D-494C-9EA3-385669CEF9B3}" type="parTrans" cxnId="{D0D30E36-EFC9-4B0A-B69E-C2D6866E4C12}">
      <dgm:prSet/>
      <dgm:spPr/>
      <dgm:t>
        <a:bodyPr/>
        <a:lstStyle/>
        <a:p>
          <a:endParaRPr lang="ru-RU"/>
        </a:p>
      </dgm:t>
    </dgm:pt>
    <dgm:pt modelId="{9E1B563C-E30F-41E7-8C80-662C1D90BD9B}" type="sibTrans" cxnId="{D0D30E36-EFC9-4B0A-B69E-C2D6866E4C12}">
      <dgm:prSet/>
      <dgm:spPr/>
      <dgm:t>
        <a:bodyPr/>
        <a:lstStyle/>
        <a:p>
          <a:endParaRPr lang="ru-RU"/>
        </a:p>
      </dgm:t>
    </dgm:pt>
    <dgm:pt modelId="{1F8A4EC6-9606-4CB5-A5CB-70C6108E89B7}">
      <dgm:prSet phldrT="[Текст]" custT="1"/>
      <dgm:spPr/>
      <dgm:t>
        <a:bodyPr/>
        <a:lstStyle/>
        <a:p>
          <a:r>
            <a:rPr lang="ru-RU" sz="1900" b="1" dirty="0" smtClean="0">
              <a:latin typeface="+mn-lt"/>
            </a:rPr>
            <a:t>заключение долгосрочных договоров</a:t>
          </a:r>
          <a:endParaRPr lang="ru-RU" sz="1900" b="1" dirty="0">
            <a:latin typeface="+mn-lt"/>
          </a:endParaRPr>
        </a:p>
      </dgm:t>
    </dgm:pt>
    <dgm:pt modelId="{883143B8-4789-4B97-A1F6-11AE737BD6B2}" type="parTrans" cxnId="{F4BC0B13-03F3-44DC-AC83-0991D719476A}">
      <dgm:prSet/>
      <dgm:spPr/>
      <dgm:t>
        <a:bodyPr/>
        <a:lstStyle/>
        <a:p>
          <a:endParaRPr lang="ru-RU"/>
        </a:p>
      </dgm:t>
    </dgm:pt>
    <dgm:pt modelId="{61823146-2A65-433B-AE13-6A2E2D2F866E}" type="sibTrans" cxnId="{F4BC0B13-03F3-44DC-AC83-0991D719476A}">
      <dgm:prSet/>
      <dgm:spPr/>
      <dgm:t>
        <a:bodyPr/>
        <a:lstStyle/>
        <a:p>
          <a:endParaRPr lang="ru-RU"/>
        </a:p>
      </dgm:t>
    </dgm:pt>
    <dgm:pt modelId="{0E1D0044-EB74-4102-B122-355D8E76D748}">
      <dgm:prSet phldrT="[Текст]"/>
      <dgm:spPr/>
      <dgm:t>
        <a:bodyPr/>
        <a:lstStyle/>
        <a:p>
          <a:endParaRPr lang="ru-RU" sz="1500" dirty="0"/>
        </a:p>
      </dgm:t>
    </dgm:pt>
    <dgm:pt modelId="{1B6BCAB5-CAB1-46F8-ADB2-78613E5FF035}" type="parTrans" cxnId="{B1B0DB85-8FF8-4A62-9706-D33E30B4CC9B}">
      <dgm:prSet/>
      <dgm:spPr/>
      <dgm:t>
        <a:bodyPr/>
        <a:lstStyle/>
        <a:p>
          <a:endParaRPr lang="ru-RU"/>
        </a:p>
      </dgm:t>
    </dgm:pt>
    <dgm:pt modelId="{419BAE74-5019-4195-A32F-E41DD9032BF6}" type="sibTrans" cxnId="{B1B0DB85-8FF8-4A62-9706-D33E30B4CC9B}">
      <dgm:prSet/>
      <dgm:spPr/>
      <dgm:t>
        <a:bodyPr/>
        <a:lstStyle/>
        <a:p>
          <a:endParaRPr lang="ru-RU"/>
        </a:p>
      </dgm:t>
    </dgm:pt>
    <dgm:pt modelId="{A73A6088-F01A-4059-82D2-20BAC279453D}">
      <dgm:prSet phldrT="[Текст]"/>
      <dgm:spPr/>
      <dgm:t>
        <a:bodyPr/>
        <a:lstStyle/>
        <a:p>
          <a:endParaRPr lang="ru-RU" sz="1500" dirty="0"/>
        </a:p>
      </dgm:t>
    </dgm:pt>
    <dgm:pt modelId="{0B748664-9B1C-4D0A-9AFD-F3A9449A0E73}" type="parTrans" cxnId="{ACFC554F-2B9F-4846-BB54-7D5156CBAAEA}">
      <dgm:prSet/>
      <dgm:spPr/>
      <dgm:t>
        <a:bodyPr/>
        <a:lstStyle/>
        <a:p>
          <a:endParaRPr lang="ru-RU"/>
        </a:p>
      </dgm:t>
    </dgm:pt>
    <dgm:pt modelId="{DC9E4F06-F8CF-452B-A598-D112B64B8149}" type="sibTrans" cxnId="{ACFC554F-2B9F-4846-BB54-7D5156CBAAEA}">
      <dgm:prSet/>
      <dgm:spPr/>
      <dgm:t>
        <a:bodyPr/>
        <a:lstStyle/>
        <a:p>
          <a:endParaRPr lang="ru-RU"/>
        </a:p>
      </dgm:t>
    </dgm:pt>
    <dgm:pt modelId="{C2C92D1F-E2CE-493C-B7A0-CEBFDE1DDBF6}">
      <dgm:prSet phldrT="[Текст]" custT="1"/>
      <dgm:spPr/>
      <dgm:t>
        <a:bodyPr/>
        <a:lstStyle/>
        <a:p>
          <a:endParaRPr lang="ru-RU" sz="2000" dirty="0"/>
        </a:p>
      </dgm:t>
    </dgm:pt>
    <dgm:pt modelId="{D7E8545E-DECE-4D84-AE06-59D9B82FCAD5}" type="parTrans" cxnId="{1D8FBFF4-6624-4A7B-8EDF-130447B2946E}">
      <dgm:prSet/>
      <dgm:spPr/>
      <dgm:t>
        <a:bodyPr/>
        <a:lstStyle/>
        <a:p>
          <a:endParaRPr lang="ru-RU"/>
        </a:p>
      </dgm:t>
    </dgm:pt>
    <dgm:pt modelId="{69EC8695-486E-49E6-8E57-2A3F8089705A}" type="sibTrans" cxnId="{1D8FBFF4-6624-4A7B-8EDF-130447B2946E}">
      <dgm:prSet/>
      <dgm:spPr/>
      <dgm:t>
        <a:bodyPr/>
        <a:lstStyle/>
        <a:p>
          <a:endParaRPr lang="ru-RU"/>
        </a:p>
      </dgm:t>
    </dgm:pt>
    <dgm:pt modelId="{AE73D78D-CCF7-4C64-9D56-7194CA8A61D0}">
      <dgm:prSet phldrT="[Текст]" custT="1"/>
      <dgm:spPr/>
      <dgm:t>
        <a:bodyPr/>
        <a:lstStyle/>
        <a:p>
          <a:r>
            <a:rPr lang="ru-RU" sz="1900" b="1" dirty="0" smtClean="0">
              <a:latin typeface="+mn-lt"/>
            </a:rPr>
            <a:t>объединение микро счетов в более крупные (до 150 т. р.)</a:t>
          </a:r>
          <a:endParaRPr lang="ru-RU" sz="1900" b="1" dirty="0">
            <a:latin typeface="+mn-lt"/>
          </a:endParaRPr>
        </a:p>
      </dgm:t>
    </dgm:pt>
    <dgm:pt modelId="{E3875062-CE2A-478B-A5EA-8DCC36E0657F}" type="parTrans" cxnId="{1E2BB3A4-FC40-43AA-87F6-262238B7FAB2}">
      <dgm:prSet/>
      <dgm:spPr/>
      <dgm:t>
        <a:bodyPr/>
        <a:lstStyle/>
        <a:p>
          <a:endParaRPr lang="ru-RU"/>
        </a:p>
      </dgm:t>
    </dgm:pt>
    <dgm:pt modelId="{1BC11783-DBB5-4697-8DBB-C0897C6C18BB}" type="sibTrans" cxnId="{1E2BB3A4-FC40-43AA-87F6-262238B7FAB2}">
      <dgm:prSet/>
      <dgm:spPr/>
      <dgm:t>
        <a:bodyPr/>
        <a:lstStyle/>
        <a:p>
          <a:endParaRPr lang="ru-RU"/>
        </a:p>
      </dgm:t>
    </dgm:pt>
    <dgm:pt modelId="{C5F69C2E-7A74-4FD0-842E-3247EA6D29CB}">
      <dgm:prSet phldrT="[Текст]" custT="1"/>
      <dgm:spPr/>
      <dgm:t>
        <a:bodyPr/>
        <a:lstStyle/>
        <a:p>
          <a:r>
            <a:rPr lang="ru-RU" sz="1900" b="1" dirty="0" smtClean="0">
              <a:latin typeface="+mn-lt"/>
            </a:rPr>
            <a:t>укрупнение мелких договоров на однотипные услуги </a:t>
          </a:r>
          <a:endParaRPr lang="ru-RU" sz="1900" b="1" dirty="0">
            <a:latin typeface="+mn-lt"/>
          </a:endParaRPr>
        </a:p>
      </dgm:t>
    </dgm:pt>
    <dgm:pt modelId="{A223BC49-DF28-4EC0-9454-B0D7ED274801}" type="parTrans" cxnId="{8750AD76-C873-475C-A5E2-CFEB1A4BC139}">
      <dgm:prSet/>
      <dgm:spPr/>
      <dgm:t>
        <a:bodyPr/>
        <a:lstStyle/>
        <a:p>
          <a:endParaRPr lang="ru-RU"/>
        </a:p>
      </dgm:t>
    </dgm:pt>
    <dgm:pt modelId="{8B30B607-8A54-4036-A3C4-21A5D3C8D563}" type="sibTrans" cxnId="{8750AD76-C873-475C-A5E2-CFEB1A4BC139}">
      <dgm:prSet/>
      <dgm:spPr/>
      <dgm:t>
        <a:bodyPr/>
        <a:lstStyle/>
        <a:p>
          <a:endParaRPr lang="ru-RU"/>
        </a:p>
      </dgm:t>
    </dgm:pt>
    <dgm:pt modelId="{64A592B5-8261-4F1E-9434-623BA4106E21}">
      <dgm:prSet phldrT="[Текст]"/>
      <dgm:spPr/>
      <dgm:t>
        <a:bodyPr/>
        <a:lstStyle/>
        <a:p>
          <a:r>
            <a:rPr lang="ru-RU" sz="2200" b="1" dirty="0" smtClean="0"/>
            <a:t>Снижение затрат на сопровождение мелких закупок</a:t>
          </a:r>
          <a:endParaRPr lang="ru-RU" sz="2200" b="1" dirty="0"/>
        </a:p>
      </dgm:t>
    </dgm:pt>
    <dgm:pt modelId="{3D0F98EC-DA41-4542-96D7-6979586A33F2}" type="parTrans" cxnId="{7C016B3F-AD24-4FDE-ACA8-5E805B60B370}">
      <dgm:prSet/>
      <dgm:spPr/>
      <dgm:t>
        <a:bodyPr/>
        <a:lstStyle/>
        <a:p>
          <a:endParaRPr lang="ru-RU"/>
        </a:p>
      </dgm:t>
    </dgm:pt>
    <dgm:pt modelId="{458D8DFC-9DEC-419C-883E-56250F016E90}" type="sibTrans" cxnId="{7C016B3F-AD24-4FDE-ACA8-5E805B60B370}">
      <dgm:prSet/>
      <dgm:spPr/>
      <dgm:t>
        <a:bodyPr/>
        <a:lstStyle/>
        <a:p>
          <a:endParaRPr lang="ru-RU"/>
        </a:p>
      </dgm:t>
    </dgm:pt>
    <dgm:pt modelId="{1E47B729-0715-4A5A-94C7-1FCE96A97231}">
      <dgm:prSet phldrT="[Текст]" custT="1"/>
      <dgm:spPr/>
      <dgm:t>
        <a:bodyPr/>
        <a:lstStyle/>
        <a:p>
          <a:r>
            <a:rPr lang="ru-RU" sz="1900" b="1" dirty="0" smtClean="0">
              <a:latin typeface="+mn-lt"/>
            </a:rPr>
            <a:t>сокращение временны́х и материальных издержек, связанных с оформлением, согласованием и оплатой счетов и договоров ГПХ</a:t>
          </a:r>
          <a:endParaRPr lang="ru-RU" sz="1900" b="1" dirty="0">
            <a:latin typeface="+mn-lt"/>
          </a:endParaRPr>
        </a:p>
      </dgm:t>
    </dgm:pt>
    <dgm:pt modelId="{56D83BC2-F111-4196-B194-771D08E11F68}" type="parTrans" cxnId="{186EE010-C1F8-4046-BC22-B015472D4B93}">
      <dgm:prSet/>
      <dgm:spPr/>
      <dgm:t>
        <a:bodyPr/>
        <a:lstStyle/>
        <a:p>
          <a:endParaRPr lang="ru-RU"/>
        </a:p>
      </dgm:t>
    </dgm:pt>
    <dgm:pt modelId="{F49CB30B-3B5D-4A73-94CC-1A1F5606772C}" type="sibTrans" cxnId="{186EE010-C1F8-4046-BC22-B015472D4B93}">
      <dgm:prSet/>
      <dgm:spPr/>
      <dgm:t>
        <a:bodyPr/>
        <a:lstStyle/>
        <a:p>
          <a:endParaRPr lang="ru-RU"/>
        </a:p>
      </dgm:t>
    </dgm:pt>
    <dgm:pt modelId="{DED04725-36D2-492A-B1B1-227694A80699}">
      <dgm:prSet phldrT="[Текст]" custT="1"/>
      <dgm:spPr/>
      <dgm:t>
        <a:bodyPr/>
        <a:lstStyle/>
        <a:p>
          <a:r>
            <a:rPr lang="ru-RU" sz="1900" b="1" dirty="0" smtClean="0">
              <a:latin typeface="+mn-lt"/>
            </a:rPr>
            <a:t> </a:t>
          </a:r>
          <a:endParaRPr lang="ru-RU" sz="1900" b="1" dirty="0">
            <a:latin typeface="+mn-lt"/>
          </a:endParaRPr>
        </a:p>
      </dgm:t>
    </dgm:pt>
    <dgm:pt modelId="{1A0983F8-F31C-4A4B-BBB2-8F8E61C35E5D}" type="parTrans" cxnId="{BEA5E9A2-E5FC-4EAB-BEF2-CE8E2DD13EC0}">
      <dgm:prSet/>
      <dgm:spPr/>
      <dgm:t>
        <a:bodyPr/>
        <a:lstStyle/>
        <a:p>
          <a:endParaRPr lang="ru-RU"/>
        </a:p>
      </dgm:t>
    </dgm:pt>
    <dgm:pt modelId="{BF545AFB-287E-4109-85A6-C2FCD4F62734}" type="sibTrans" cxnId="{BEA5E9A2-E5FC-4EAB-BEF2-CE8E2DD13EC0}">
      <dgm:prSet/>
      <dgm:spPr/>
      <dgm:t>
        <a:bodyPr/>
        <a:lstStyle/>
        <a:p>
          <a:endParaRPr lang="ru-RU"/>
        </a:p>
      </dgm:t>
    </dgm:pt>
    <dgm:pt modelId="{2F7BE688-DE41-4492-A633-FE459C8BBFAA}" type="pres">
      <dgm:prSet presAssocID="{A05D46D1-B6D6-4CAE-96E3-E6FC46515DD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B440FD-126B-4B63-81EB-92CE3BFB9FA3}" type="pres">
      <dgm:prSet presAssocID="{561768D4-909D-4A3A-8C66-0BB946B8F6B0}" presName="comp" presStyleCnt="0"/>
      <dgm:spPr/>
    </dgm:pt>
    <dgm:pt modelId="{183161F6-4DDF-4AC5-B2EA-72D93898546B}" type="pres">
      <dgm:prSet presAssocID="{561768D4-909D-4A3A-8C66-0BB946B8F6B0}" presName="box" presStyleLbl="node1" presStyleIdx="0" presStyleCnt="3"/>
      <dgm:spPr/>
      <dgm:t>
        <a:bodyPr/>
        <a:lstStyle/>
        <a:p>
          <a:endParaRPr lang="ru-RU"/>
        </a:p>
      </dgm:t>
    </dgm:pt>
    <dgm:pt modelId="{34AA972F-6922-40B8-9480-B24E7AAC9C6F}" type="pres">
      <dgm:prSet presAssocID="{561768D4-909D-4A3A-8C66-0BB946B8F6B0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E5A08541-360D-470D-9A58-076F625FF381}" type="pres">
      <dgm:prSet presAssocID="{561768D4-909D-4A3A-8C66-0BB946B8F6B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BD760-67D9-420B-A01E-84DB1D70DBB3}" type="pres">
      <dgm:prSet presAssocID="{C5489501-537E-4B04-B1CB-24BE5D6D1F95}" presName="spacer" presStyleCnt="0"/>
      <dgm:spPr/>
    </dgm:pt>
    <dgm:pt modelId="{568D7C72-4890-46E1-904E-AF88C16736BA}" type="pres">
      <dgm:prSet presAssocID="{1DF399F4-A0E7-4C64-A67B-7B21DD053B17}" presName="comp" presStyleCnt="0"/>
      <dgm:spPr/>
    </dgm:pt>
    <dgm:pt modelId="{499DB3C2-F66D-4693-BDBA-8BBBCC896B3C}" type="pres">
      <dgm:prSet presAssocID="{1DF399F4-A0E7-4C64-A67B-7B21DD053B17}" presName="box" presStyleLbl="node1" presStyleIdx="1" presStyleCnt="3" custLinFactNeighborX="-1250" custLinFactNeighborY="-670"/>
      <dgm:spPr/>
      <dgm:t>
        <a:bodyPr/>
        <a:lstStyle/>
        <a:p>
          <a:endParaRPr lang="ru-RU"/>
        </a:p>
      </dgm:t>
    </dgm:pt>
    <dgm:pt modelId="{71F0CAB2-63E9-4687-92E3-6CE477278ACD}" type="pres">
      <dgm:prSet presAssocID="{1DF399F4-A0E7-4C64-A67B-7B21DD053B17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0BC3FA10-48E9-49D7-A0F7-C33D4078E0D4}" type="pres">
      <dgm:prSet presAssocID="{1DF399F4-A0E7-4C64-A67B-7B21DD053B1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7D8B8-C4C7-4DB4-B3D5-B87E5B87D81E}" type="pres">
      <dgm:prSet presAssocID="{9E1B563C-E30F-41E7-8C80-662C1D90BD9B}" presName="spacer" presStyleCnt="0"/>
      <dgm:spPr/>
    </dgm:pt>
    <dgm:pt modelId="{5056FBF4-194F-47E2-AB79-413CAB5AE3EC}" type="pres">
      <dgm:prSet presAssocID="{64A592B5-8261-4F1E-9434-623BA4106E21}" presName="comp" presStyleCnt="0"/>
      <dgm:spPr/>
    </dgm:pt>
    <dgm:pt modelId="{E54D8A0F-CD92-4184-BF02-752B09B4504A}" type="pres">
      <dgm:prSet presAssocID="{64A592B5-8261-4F1E-9434-623BA4106E21}" presName="box" presStyleLbl="node1" presStyleIdx="2" presStyleCnt="3" custLinFactNeighborX="-1250" custLinFactNeighborY="-670"/>
      <dgm:spPr/>
      <dgm:t>
        <a:bodyPr/>
        <a:lstStyle/>
        <a:p>
          <a:endParaRPr lang="ru-RU"/>
        </a:p>
      </dgm:t>
    </dgm:pt>
    <dgm:pt modelId="{4D4AE614-091C-4271-AA4E-CEFAF3C62583}" type="pres">
      <dgm:prSet presAssocID="{64A592B5-8261-4F1E-9434-623BA4106E21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3BED649-9E6C-4BAC-B778-82A53A8D3767}" type="pres">
      <dgm:prSet presAssocID="{64A592B5-8261-4F1E-9434-623BA4106E2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B41B6F-CB86-44E2-A3D5-46069815FE33}" type="presOf" srcId="{A05D46D1-B6D6-4CAE-96E3-E6FC46515DD3}" destId="{2F7BE688-DE41-4492-A633-FE459C8BBFAA}" srcOrd="0" destOrd="0" presId="urn:microsoft.com/office/officeart/2005/8/layout/vList4"/>
    <dgm:cxn modelId="{5E95C765-6D30-485D-B6E7-65CB9F56624B}" type="presOf" srcId="{1E47B729-0715-4A5A-94C7-1FCE96A97231}" destId="{E54D8A0F-CD92-4184-BF02-752B09B4504A}" srcOrd="0" destOrd="1" presId="urn:microsoft.com/office/officeart/2005/8/layout/vList4"/>
    <dgm:cxn modelId="{7C016B3F-AD24-4FDE-ACA8-5E805B60B370}" srcId="{A05D46D1-B6D6-4CAE-96E3-E6FC46515DD3}" destId="{64A592B5-8261-4F1E-9434-623BA4106E21}" srcOrd="2" destOrd="0" parTransId="{3D0F98EC-DA41-4542-96D7-6979586A33F2}" sibTransId="{458D8DFC-9DEC-419C-883E-56250F016E90}"/>
    <dgm:cxn modelId="{1E2BB3A4-FC40-43AA-87F6-262238B7FAB2}" srcId="{561768D4-909D-4A3A-8C66-0BB946B8F6B0}" destId="{AE73D78D-CCF7-4C64-9D56-7194CA8A61D0}" srcOrd="1" destOrd="0" parTransId="{E3875062-CE2A-478B-A5EA-8DCC36E0657F}" sibTransId="{1BC11783-DBB5-4697-8DBB-C0897C6C18BB}"/>
    <dgm:cxn modelId="{843F873A-0A49-4B4B-BDE7-42670533291F}" type="presOf" srcId="{AE73D78D-CCF7-4C64-9D56-7194CA8A61D0}" destId="{E5A08541-360D-470D-9A58-076F625FF381}" srcOrd="1" destOrd="2" presId="urn:microsoft.com/office/officeart/2005/8/layout/vList4"/>
    <dgm:cxn modelId="{D0D30E36-EFC9-4B0A-B69E-C2D6866E4C12}" srcId="{A05D46D1-B6D6-4CAE-96E3-E6FC46515DD3}" destId="{1DF399F4-A0E7-4C64-A67B-7B21DD053B17}" srcOrd="1" destOrd="0" parTransId="{70C21E91-E10D-494C-9EA3-385669CEF9B3}" sibTransId="{9E1B563C-E30F-41E7-8C80-662C1D90BD9B}"/>
    <dgm:cxn modelId="{8750AD76-C873-475C-A5E2-CFEB1A4BC139}" srcId="{1DF399F4-A0E7-4C64-A67B-7B21DD053B17}" destId="{C5F69C2E-7A74-4FD0-842E-3247EA6D29CB}" srcOrd="1" destOrd="0" parTransId="{A223BC49-DF28-4EC0-9454-B0D7ED274801}" sibTransId="{8B30B607-8A54-4036-A3C4-21A5D3C8D563}"/>
    <dgm:cxn modelId="{26865350-FCE1-4F00-9F10-A779EA3071A8}" type="presOf" srcId="{DED04725-36D2-492A-B1B1-227694A80699}" destId="{E54D8A0F-CD92-4184-BF02-752B09B4504A}" srcOrd="0" destOrd="2" presId="urn:microsoft.com/office/officeart/2005/8/layout/vList4"/>
    <dgm:cxn modelId="{186EE010-C1F8-4046-BC22-B015472D4B93}" srcId="{64A592B5-8261-4F1E-9434-623BA4106E21}" destId="{1E47B729-0715-4A5A-94C7-1FCE96A97231}" srcOrd="0" destOrd="0" parTransId="{56D83BC2-F111-4196-B194-771D08E11F68}" sibTransId="{F49CB30B-3B5D-4A73-94CC-1A1F5606772C}"/>
    <dgm:cxn modelId="{F4BC0B13-03F3-44DC-AC83-0991D719476A}" srcId="{1DF399F4-A0E7-4C64-A67B-7B21DD053B17}" destId="{1F8A4EC6-9606-4CB5-A5CB-70C6108E89B7}" srcOrd="0" destOrd="0" parTransId="{883143B8-4789-4B97-A1F6-11AE737BD6B2}" sibTransId="{61823146-2A65-433B-AE13-6A2E2D2F866E}"/>
    <dgm:cxn modelId="{B2900225-F43C-4B9A-A815-063AC6014448}" type="presOf" srcId="{BA3D629B-F7DA-4760-8E4C-BA37FCA36D46}" destId="{183161F6-4DDF-4AC5-B2EA-72D93898546B}" srcOrd="0" destOrd="1" presId="urn:microsoft.com/office/officeart/2005/8/layout/vList4"/>
    <dgm:cxn modelId="{04944A86-239F-4D46-B1C6-2AA0514C26E7}" type="presOf" srcId="{64A592B5-8261-4F1E-9434-623BA4106E21}" destId="{A3BED649-9E6C-4BAC-B778-82A53A8D3767}" srcOrd="1" destOrd="0" presId="urn:microsoft.com/office/officeart/2005/8/layout/vList4"/>
    <dgm:cxn modelId="{3924507D-D68E-45B5-B99A-91514930E891}" type="presOf" srcId="{0E1D0044-EB74-4102-B122-355D8E76D748}" destId="{183161F6-4DDF-4AC5-B2EA-72D93898546B}" srcOrd="0" destOrd="5" presId="urn:microsoft.com/office/officeart/2005/8/layout/vList4"/>
    <dgm:cxn modelId="{96C665EA-1EBB-48FE-9BB1-8FF8F9EBC11D}" type="presOf" srcId="{C2C92D1F-E2CE-493C-B7A0-CEBFDE1DDBF6}" destId="{E5A08541-360D-470D-9A58-076F625FF381}" srcOrd="1" destOrd="3" presId="urn:microsoft.com/office/officeart/2005/8/layout/vList4"/>
    <dgm:cxn modelId="{4977906D-25F6-4B4D-8F8F-3E1AB164FC23}" type="presOf" srcId="{A73A6088-F01A-4059-82D2-20BAC279453D}" destId="{183161F6-4DDF-4AC5-B2EA-72D93898546B}" srcOrd="0" destOrd="4" presId="urn:microsoft.com/office/officeart/2005/8/layout/vList4"/>
    <dgm:cxn modelId="{99623FDF-CF7B-4116-A562-C1C34839982A}" type="presOf" srcId="{1DF399F4-A0E7-4C64-A67B-7B21DD053B17}" destId="{0BC3FA10-48E9-49D7-A0F7-C33D4078E0D4}" srcOrd="1" destOrd="0" presId="urn:microsoft.com/office/officeart/2005/8/layout/vList4"/>
    <dgm:cxn modelId="{0816B180-4411-49A3-87BC-8CB8D779B609}" type="presOf" srcId="{561768D4-909D-4A3A-8C66-0BB946B8F6B0}" destId="{E5A08541-360D-470D-9A58-076F625FF381}" srcOrd="1" destOrd="0" presId="urn:microsoft.com/office/officeart/2005/8/layout/vList4"/>
    <dgm:cxn modelId="{8689F9F6-DCA0-4F0C-953D-0DF443718A63}" type="presOf" srcId="{1F8A4EC6-9606-4CB5-A5CB-70C6108E89B7}" destId="{499DB3C2-F66D-4693-BDBA-8BBBCC896B3C}" srcOrd="0" destOrd="1" presId="urn:microsoft.com/office/officeart/2005/8/layout/vList4"/>
    <dgm:cxn modelId="{B1B0DB85-8FF8-4A62-9706-D33E30B4CC9B}" srcId="{561768D4-909D-4A3A-8C66-0BB946B8F6B0}" destId="{0E1D0044-EB74-4102-B122-355D8E76D748}" srcOrd="4" destOrd="0" parTransId="{1B6BCAB5-CAB1-46F8-ADB2-78613E5FF035}" sibTransId="{419BAE74-5019-4195-A32F-E41DD9032BF6}"/>
    <dgm:cxn modelId="{FABF2585-D690-4AB5-8B62-401E56614840}" type="presOf" srcId="{AE73D78D-CCF7-4C64-9D56-7194CA8A61D0}" destId="{183161F6-4DDF-4AC5-B2EA-72D93898546B}" srcOrd="0" destOrd="2" presId="urn:microsoft.com/office/officeart/2005/8/layout/vList4"/>
    <dgm:cxn modelId="{BEA5E9A2-E5FC-4EAB-BEF2-CE8E2DD13EC0}" srcId="{64A592B5-8261-4F1E-9434-623BA4106E21}" destId="{DED04725-36D2-492A-B1B1-227694A80699}" srcOrd="1" destOrd="0" parTransId="{1A0983F8-F31C-4A4B-BBB2-8F8E61C35E5D}" sibTransId="{BF545AFB-287E-4109-85A6-C2FCD4F62734}"/>
    <dgm:cxn modelId="{18ED94A6-D9E4-4DB9-A338-5DED608D6054}" type="presOf" srcId="{C5F69C2E-7A74-4FD0-842E-3247EA6D29CB}" destId="{0BC3FA10-48E9-49D7-A0F7-C33D4078E0D4}" srcOrd="1" destOrd="2" presId="urn:microsoft.com/office/officeart/2005/8/layout/vList4"/>
    <dgm:cxn modelId="{30F55CEC-4D84-4B1B-A07B-3DDEACFFA19C}" type="presOf" srcId="{DED04725-36D2-492A-B1B1-227694A80699}" destId="{A3BED649-9E6C-4BAC-B778-82A53A8D3767}" srcOrd="1" destOrd="2" presId="urn:microsoft.com/office/officeart/2005/8/layout/vList4"/>
    <dgm:cxn modelId="{04CF3FF4-B6F5-4065-8427-33983F4B32BD}" type="presOf" srcId="{1F8A4EC6-9606-4CB5-A5CB-70C6108E89B7}" destId="{0BC3FA10-48E9-49D7-A0F7-C33D4078E0D4}" srcOrd="1" destOrd="1" presId="urn:microsoft.com/office/officeart/2005/8/layout/vList4"/>
    <dgm:cxn modelId="{AFE955F2-9BF2-4CB3-8D01-DB63A37108F5}" type="presOf" srcId="{561768D4-909D-4A3A-8C66-0BB946B8F6B0}" destId="{183161F6-4DDF-4AC5-B2EA-72D93898546B}" srcOrd="0" destOrd="0" presId="urn:microsoft.com/office/officeart/2005/8/layout/vList4"/>
    <dgm:cxn modelId="{ACFC554F-2B9F-4846-BB54-7D5156CBAAEA}" srcId="{561768D4-909D-4A3A-8C66-0BB946B8F6B0}" destId="{A73A6088-F01A-4059-82D2-20BAC279453D}" srcOrd="3" destOrd="0" parTransId="{0B748664-9B1C-4D0A-9AFD-F3A9449A0E73}" sibTransId="{DC9E4F06-F8CF-452B-A598-D112B64B8149}"/>
    <dgm:cxn modelId="{1B7F2542-7412-4573-9254-4AD2DC613D6C}" srcId="{A05D46D1-B6D6-4CAE-96E3-E6FC46515DD3}" destId="{561768D4-909D-4A3A-8C66-0BB946B8F6B0}" srcOrd="0" destOrd="0" parTransId="{9C5BF5DD-5528-4B89-94F4-E6E33667414A}" sibTransId="{C5489501-537E-4B04-B1CB-24BE5D6D1F95}"/>
    <dgm:cxn modelId="{D00F3360-8FDF-409C-894E-76C58459D135}" type="presOf" srcId="{A73A6088-F01A-4059-82D2-20BAC279453D}" destId="{E5A08541-360D-470D-9A58-076F625FF381}" srcOrd="1" destOrd="4" presId="urn:microsoft.com/office/officeart/2005/8/layout/vList4"/>
    <dgm:cxn modelId="{1D8FBFF4-6624-4A7B-8EDF-130447B2946E}" srcId="{561768D4-909D-4A3A-8C66-0BB946B8F6B0}" destId="{C2C92D1F-E2CE-493C-B7A0-CEBFDE1DDBF6}" srcOrd="2" destOrd="0" parTransId="{D7E8545E-DECE-4D84-AE06-59D9B82FCAD5}" sibTransId="{69EC8695-486E-49E6-8E57-2A3F8089705A}"/>
    <dgm:cxn modelId="{80A1FE30-E319-4639-86F2-9815787DF38A}" type="presOf" srcId="{1DF399F4-A0E7-4C64-A67B-7B21DD053B17}" destId="{499DB3C2-F66D-4693-BDBA-8BBBCC896B3C}" srcOrd="0" destOrd="0" presId="urn:microsoft.com/office/officeart/2005/8/layout/vList4"/>
    <dgm:cxn modelId="{71B0E990-01E4-4560-8D2D-F98360327CBB}" type="presOf" srcId="{C2C92D1F-E2CE-493C-B7A0-CEBFDE1DDBF6}" destId="{183161F6-4DDF-4AC5-B2EA-72D93898546B}" srcOrd="0" destOrd="3" presId="urn:microsoft.com/office/officeart/2005/8/layout/vList4"/>
    <dgm:cxn modelId="{A947C689-A8B6-436F-A1C2-328C8F0F5C2D}" type="presOf" srcId="{BA3D629B-F7DA-4760-8E4C-BA37FCA36D46}" destId="{E5A08541-360D-470D-9A58-076F625FF381}" srcOrd="1" destOrd="1" presId="urn:microsoft.com/office/officeart/2005/8/layout/vList4"/>
    <dgm:cxn modelId="{DF97803B-6506-4FB7-A901-BC97E316A487}" type="presOf" srcId="{C5F69C2E-7A74-4FD0-842E-3247EA6D29CB}" destId="{499DB3C2-F66D-4693-BDBA-8BBBCC896B3C}" srcOrd="0" destOrd="2" presId="urn:microsoft.com/office/officeart/2005/8/layout/vList4"/>
    <dgm:cxn modelId="{C8C282B9-B83B-4EED-B06A-DED82263A764}" srcId="{561768D4-909D-4A3A-8C66-0BB946B8F6B0}" destId="{BA3D629B-F7DA-4760-8E4C-BA37FCA36D46}" srcOrd="0" destOrd="0" parTransId="{EC6A31B1-65C7-448B-AA08-7100901A71C5}" sibTransId="{71EC9E32-A7A6-4405-83CE-ABCD6D10B001}"/>
    <dgm:cxn modelId="{98C61578-6FCC-4D82-9EB9-E8A06421FE02}" type="presOf" srcId="{0E1D0044-EB74-4102-B122-355D8E76D748}" destId="{E5A08541-360D-470D-9A58-076F625FF381}" srcOrd="1" destOrd="5" presId="urn:microsoft.com/office/officeart/2005/8/layout/vList4"/>
    <dgm:cxn modelId="{4C3A8B12-81E7-4E53-8753-939A201C5A09}" type="presOf" srcId="{1E47B729-0715-4A5A-94C7-1FCE96A97231}" destId="{A3BED649-9E6C-4BAC-B778-82A53A8D3767}" srcOrd="1" destOrd="1" presId="urn:microsoft.com/office/officeart/2005/8/layout/vList4"/>
    <dgm:cxn modelId="{F8681DF3-4934-4A9D-A0B5-23ED6C894355}" type="presOf" srcId="{64A592B5-8261-4F1E-9434-623BA4106E21}" destId="{E54D8A0F-CD92-4184-BF02-752B09B4504A}" srcOrd="0" destOrd="0" presId="urn:microsoft.com/office/officeart/2005/8/layout/vList4"/>
    <dgm:cxn modelId="{670DA9A3-DFAE-4C57-AB11-EC3C72EEDD3F}" type="presParOf" srcId="{2F7BE688-DE41-4492-A633-FE459C8BBFAA}" destId="{79B440FD-126B-4B63-81EB-92CE3BFB9FA3}" srcOrd="0" destOrd="0" presId="urn:microsoft.com/office/officeart/2005/8/layout/vList4"/>
    <dgm:cxn modelId="{9D340761-C91D-48C7-8D94-5A500A806151}" type="presParOf" srcId="{79B440FD-126B-4B63-81EB-92CE3BFB9FA3}" destId="{183161F6-4DDF-4AC5-B2EA-72D93898546B}" srcOrd="0" destOrd="0" presId="urn:microsoft.com/office/officeart/2005/8/layout/vList4"/>
    <dgm:cxn modelId="{9A52321A-E100-4218-A2E0-1B3316B6574C}" type="presParOf" srcId="{79B440FD-126B-4B63-81EB-92CE3BFB9FA3}" destId="{34AA972F-6922-40B8-9480-B24E7AAC9C6F}" srcOrd="1" destOrd="0" presId="urn:microsoft.com/office/officeart/2005/8/layout/vList4"/>
    <dgm:cxn modelId="{EB908A53-CADB-47A0-8B2E-07B21253E920}" type="presParOf" srcId="{79B440FD-126B-4B63-81EB-92CE3BFB9FA3}" destId="{E5A08541-360D-470D-9A58-076F625FF381}" srcOrd="2" destOrd="0" presId="urn:microsoft.com/office/officeart/2005/8/layout/vList4"/>
    <dgm:cxn modelId="{30887E3B-4408-4659-9FCA-53F31919593B}" type="presParOf" srcId="{2F7BE688-DE41-4492-A633-FE459C8BBFAA}" destId="{5A8BD760-67D9-420B-A01E-84DB1D70DBB3}" srcOrd="1" destOrd="0" presId="urn:microsoft.com/office/officeart/2005/8/layout/vList4"/>
    <dgm:cxn modelId="{595FB601-6CED-40F3-AD70-AB9A9A47E96A}" type="presParOf" srcId="{2F7BE688-DE41-4492-A633-FE459C8BBFAA}" destId="{568D7C72-4890-46E1-904E-AF88C16736BA}" srcOrd="2" destOrd="0" presId="urn:microsoft.com/office/officeart/2005/8/layout/vList4"/>
    <dgm:cxn modelId="{87DCEE7C-03F1-423B-ACE4-752EA831D618}" type="presParOf" srcId="{568D7C72-4890-46E1-904E-AF88C16736BA}" destId="{499DB3C2-F66D-4693-BDBA-8BBBCC896B3C}" srcOrd="0" destOrd="0" presId="urn:microsoft.com/office/officeart/2005/8/layout/vList4"/>
    <dgm:cxn modelId="{7FE64FB5-74A6-4E7B-9E76-823D0D3A8655}" type="presParOf" srcId="{568D7C72-4890-46E1-904E-AF88C16736BA}" destId="{71F0CAB2-63E9-4687-92E3-6CE477278ACD}" srcOrd="1" destOrd="0" presId="urn:microsoft.com/office/officeart/2005/8/layout/vList4"/>
    <dgm:cxn modelId="{B8887491-B849-4795-9AE9-3175E475C3C8}" type="presParOf" srcId="{568D7C72-4890-46E1-904E-AF88C16736BA}" destId="{0BC3FA10-48E9-49D7-A0F7-C33D4078E0D4}" srcOrd="2" destOrd="0" presId="urn:microsoft.com/office/officeart/2005/8/layout/vList4"/>
    <dgm:cxn modelId="{5B4CB04D-E87E-40B6-A3CC-58405059E272}" type="presParOf" srcId="{2F7BE688-DE41-4492-A633-FE459C8BBFAA}" destId="{12B7D8B8-C4C7-4DB4-B3D5-B87E5B87D81E}" srcOrd="3" destOrd="0" presId="urn:microsoft.com/office/officeart/2005/8/layout/vList4"/>
    <dgm:cxn modelId="{F59C945C-3AB5-4BED-B74F-CD525339817A}" type="presParOf" srcId="{2F7BE688-DE41-4492-A633-FE459C8BBFAA}" destId="{5056FBF4-194F-47E2-AB79-413CAB5AE3EC}" srcOrd="4" destOrd="0" presId="urn:microsoft.com/office/officeart/2005/8/layout/vList4"/>
    <dgm:cxn modelId="{550F2F40-F9DB-4D24-B47B-E3FC4F108B67}" type="presParOf" srcId="{5056FBF4-194F-47E2-AB79-413CAB5AE3EC}" destId="{E54D8A0F-CD92-4184-BF02-752B09B4504A}" srcOrd="0" destOrd="0" presId="urn:microsoft.com/office/officeart/2005/8/layout/vList4"/>
    <dgm:cxn modelId="{D051AEB8-C836-4ECD-98E3-31BE787072EF}" type="presParOf" srcId="{5056FBF4-194F-47E2-AB79-413CAB5AE3EC}" destId="{4D4AE614-091C-4271-AA4E-CEFAF3C62583}" srcOrd="1" destOrd="0" presId="urn:microsoft.com/office/officeart/2005/8/layout/vList4"/>
    <dgm:cxn modelId="{41568E39-21DB-48C3-A602-2C33B96A76AD}" type="presParOf" srcId="{5056FBF4-194F-47E2-AB79-413CAB5AE3EC}" destId="{A3BED649-9E6C-4BAC-B778-82A53A8D376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84860C-86F1-44CD-A7C4-BDE3F942061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87E490-FB96-4DA5-A1EC-BF35B4DB55EA}">
      <dgm:prSet phldrT="[Текст]" custT="1"/>
      <dgm:spPr/>
      <dgm:t>
        <a:bodyPr/>
        <a:lstStyle/>
        <a:p>
          <a:r>
            <a:rPr lang="ru-RU" sz="2400" dirty="0" smtClean="0"/>
            <a:t>Если необходимо закупить типовые товары</a:t>
          </a:r>
          <a:endParaRPr lang="ru-RU" sz="2400" dirty="0"/>
        </a:p>
      </dgm:t>
    </dgm:pt>
    <dgm:pt modelId="{34E21CF7-489A-4FBE-A1C5-5636E1EF36BF}" type="parTrans" cxnId="{80D9BA54-0810-4A36-8410-9DAE416A4E16}">
      <dgm:prSet/>
      <dgm:spPr/>
      <dgm:t>
        <a:bodyPr/>
        <a:lstStyle/>
        <a:p>
          <a:endParaRPr lang="ru-RU"/>
        </a:p>
      </dgm:t>
    </dgm:pt>
    <dgm:pt modelId="{EB22A427-2B2B-4459-AF96-08B4BFD14606}" type="sibTrans" cxnId="{80D9BA54-0810-4A36-8410-9DAE416A4E16}">
      <dgm:prSet/>
      <dgm:spPr/>
      <dgm:t>
        <a:bodyPr/>
        <a:lstStyle/>
        <a:p>
          <a:endParaRPr lang="ru-RU"/>
        </a:p>
      </dgm:t>
    </dgm:pt>
    <dgm:pt modelId="{AEE8F6BD-B4F4-4828-8F02-C0E6C4D8ABFB}">
      <dgm:prSet phldrT="[Текст]" custT="1"/>
      <dgm:spPr/>
      <dgm:t>
        <a:bodyPr/>
        <a:lstStyle/>
        <a:p>
          <a:pPr algn="l"/>
          <a:r>
            <a:rPr lang="ru-RU" sz="1700" dirty="0" smtClean="0"/>
            <a:t>сводные заявки подаются в сентябре в аккумулирующие подразделения (напр., на бумагу, канцелярию, мебель – в УМТО; на ПО, ПК, офисную оргтехнику – в ДИТ)</a:t>
          </a:r>
          <a:endParaRPr lang="ru-RU" sz="1700" dirty="0"/>
        </a:p>
      </dgm:t>
    </dgm:pt>
    <dgm:pt modelId="{F94C26A6-42F9-4752-A33F-1EEFD261FF8F}" type="parTrans" cxnId="{27800B48-49FF-4F71-B642-194650F0CD7D}">
      <dgm:prSet/>
      <dgm:spPr/>
      <dgm:t>
        <a:bodyPr/>
        <a:lstStyle/>
        <a:p>
          <a:endParaRPr lang="ru-RU"/>
        </a:p>
      </dgm:t>
    </dgm:pt>
    <dgm:pt modelId="{D4BEBD94-1245-4D72-A6BD-056E9510C2E3}" type="sibTrans" cxnId="{27800B48-49FF-4F71-B642-194650F0CD7D}">
      <dgm:prSet/>
      <dgm:spPr/>
      <dgm:t>
        <a:bodyPr/>
        <a:lstStyle/>
        <a:p>
          <a:endParaRPr lang="ru-RU"/>
        </a:p>
      </dgm:t>
    </dgm:pt>
    <dgm:pt modelId="{2B42C1BF-C337-4459-8B62-1DFB62966E16}">
      <dgm:prSet phldrT="[Текст]" custT="1"/>
      <dgm:spPr/>
      <dgm:t>
        <a:bodyPr/>
        <a:lstStyle/>
        <a:p>
          <a:r>
            <a:rPr lang="ru-RU" sz="2400" dirty="0" smtClean="0"/>
            <a:t>Если необходимы услуги, работы на плановые мероприятия</a:t>
          </a:r>
          <a:endParaRPr lang="ru-RU" sz="2400" dirty="0"/>
        </a:p>
      </dgm:t>
    </dgm:pt>
    <dgm:pt modelId="{82454C7B-BF67-441C-B5D6-99F45C78826A}" type="parTrans" cxnId="{3320D664-943C-4BD9-AF80-3CFAA81B334D}">
      <dgm:prSet/>
      <dgm:spPr/>
      <dgm:t>
        <a:bodyPr/>
        <a:lstStyle/>
        <a:p>
          <a:endParaRPr lang="ru-RU"/>
        </a:p>
      </dgm:t>
    </dgm:pt>
    <dgm:pt modelId="{18C86B87-43C1-419F-A41E-DDA2C97A87F8}" type="sibTrans" cxnId="{3320D664-943C-4BD9-AF80-3CFAA81B334D}">
      <dgm:prSet/>
      <dgm:spPr/>
      <dgm:t>
        <a:bodyPr/>
        <a:lstStyle/>
        <a:p>
          <a:endParaRPr lang="ru-RU"/>
        </a:p>
      </dgm:t>
    </dgm:pt>
    <dgm:pt modelId="{D463D65F-F2DC-4165-81AF-ED6E3BC2E6ED}">
      <dgm:prSet phldrT="[Текст]" custT="1"/>
      <dgm:spPr/>
      <dgm:t>
        <a:bodyPr/>
        <a:lstStyle/>
        <a:p>
          <a:r>
            <a:rPr lang="ru-RU" sz="1700" dirty="0" smtClean="0"/>
            <a:t>заявки на включение в План закупок на будущий год подаются в Дирекцию по закупкам до конца октября текущего года</a:t>
          </a:r>
          <a:endParaRPr lang="ru-RU" sz="1700" dirty="0"/>
        </a:p>
      </dgm:t>
    </dgm:pt>
    <dgm:pt modelId="{11D05D21-76B7-4E6F-BFD8-3EC33768CCB9}" type="parTrans" cxnId="{60952C69-D171-4234-9680-C12B2E651F39}">
      <dgm:prSet/>
      <dgm:spPr/>
      <dgm:t>
        <a:bodyPr/>
        <a:lstStyle/>
        <a:p>
          <a:endParaRPr lang="ru-RU"/>
        </a:p>
      </dgm:t>
    </dgm:pt>
    <dgm:pt modelId="{6A9FC70F-366A-4129-B0FA-71EE70695A31}" type="sibTrans" cxnId="{60952C69-D171-4234-9680-C12B2E651F39}">
      <dgm:prSet/>
      <dgm:spPr/>
      <dgm:t>
        <a:bodyPr/>
        <a:lstStyle/>
        <a:p>
          <a:endParaRPr lang="ru-RU"/>
        </a:p>
      </dgm:t>
    </dgm:pt>
    <dgm:pt modelId="{7C3A2F7F-A626-4535-B37D-06D90DCE2C6F}">
      <dgm:prSet phldrT="[Текст]" custT="1"/>
      <dgm:spPr/>
      <dgm:t>
        <a:bodyPr/>
        <a:lstStyle/>
        <a:p>
          <a:pPr algn="l"/>
          <a:endParaRPr lang="ru-RU" sz="1600" dirty="0">
            <a:solidFill>
              <a:srgbClr val="FF0000"/>
            </a:solidFill>
          </a:endParaRPr>
        </a:p>
      </dgm:t>
    </dgm:pt>
    <dgm:pt modelId="{BDA1226E-33E7-4D06-B0EB-28F460933583}" type="parTrans" cxnId="{95F31A22-E0C7-4149-B4C3-82C4AE21C81C}">
      <dgm:prSet/>
      <dgm:spPr/>
      <dgm:t>
        <a:bodyPr/>
        <a:lstStyle/>
        <a:p>
          <a:endParaRPr lang="ru-RU"/>
        </a:p>
      </dgm:t>
    </dgm:pt>
    <dgm:pt modelId="{9C646F1D-98E1-42B9-95C2-8407108CD856}" type="sibTrans" cxnId="{95F31A22-E0C7-4149-B4C3-82C4AE21C81C}">
      <dgm:prSet/>
      <dgm:spPr/>
      <dgm:t>
        <a:bodyPr/>
        <a:lstStyle/>
        <a:p>
          <a:endParaRPr lang="ru-RU"/>
        </a:p>
      </dgm:t>
    </dgm:pt>
    <dgm:pt modelId="{3C1BEBBC-A0DD-4A3D-8124-66BE338BC6EB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rgbClr val="FF0000"/>
              </a:solidFill>
            </a:rPr>
            <a:t>Следите за нашей ежегодной рассылкой о начале сбора заявок!  </a:t>
          </a:r>
          <a:endParaRPr lang="ru-RU" sz="1600" dirty="0">
            <a:solidFill>
              <a:srgbClr val="FF0000"/>
            </a:solidFill>
          </a:endParaRPr>
        </a:p>
      </dgm:t>
    </dgm:pt>
    <dgm:pt modelId="{B45F678D-BEFF-4C54-A267-C151F016E695}" type="parTrans" cxnId="{212A9CE3-63AB-4260-BC90-04EB68606717}">
      <dgm:prSet/>
      <dgm:spPr/>
      <dgm:t>
        <a:bodyPr/>
        <a:lstStyle/>
        <a:p>
          <a:endParaRPr lang="ru-RU"/>
        </a:p>
      </dgm:t>
    </dgm:pt>
    <dgm:pt modelId="{468FCECA-18CC-4598-BB69-27FE63B60DD0}" type="sibTrans" cxnId="{212A9CE3-63AB-4260-BC90-04EB68606717}">
      <dgm:prSet/>
      <dgm:spPr/>
      <dgm:t>
        <a:bodyPr/>
        <a:lstStyle/>
        <a:p>
          <a:endParaRPr lang="ru-RU"/>
        </a:p>
      </dgm:t>
    </dgm:pt>
    <dgm:pt modelId="{3CF8D045-32C0-475B-8235-8AD2F24B83C3}">
      <dgm:prSet phldrT="[Текст]" custT="1"/>
      <dgm:spPr/>
      <dgm:t>
        <a:bodyPr/>
        <a:lstStyle/>
        <a:p>
          <a:endParaRPr lang="ru-RU" sz="1600" dirty="0"/>
        </a:p>
      </dgm:t>
    </dgm:pt>
    <dgm:pt modelId="{3AC70AAF-0C13-4D1C-94F6-77987D0A861F}" type="parTrans" cxnId="{C2E04A50-C234-4AFA-9C41-23C2C14A341C}">
      <dgm:prSet/>
      <dgm:spPr/>
      <dgm:t>
        <a:bodyPr/>
        <a:lstStyle/>
        <a:p>
          <a:endParaRPr lang="ru-RU"/>
        </a:p>
      </dgm:t>
    </dgm:pt>
    <dgm:pt modelId="{7B70D238-E383-4769-919D-2D2E4B1C0611}" type="sibTrans" cxnId="{C2E04A50-C234-4AFA-9C41-23C2C14A341C}">
      <dgm:prSet/>
      <dgm:spPr/>
      <dgm:t>
        <a:bodyPr/>
        <a:lstStyle/>
        <a:p>
          <a:endParaRPr lang="ru-RU"/>
        </a:p>
      </dgm:t>
    </dgm:pt>
    <dgm:pt modelId="{39F39AC1-D186-4A85-958C-F480BD845BFD}">
      <dgm:prSet phldrT="[Текст]" custT="1"/>
      <dgm:spPr/>
      <dgm:t>
        <a:bodyPr/>
        <a:lstStyle/>
        <a:p>
          <a:pPr algn="l"/>
          <a:endParaRPr lang="ru-RU" sz="1600" dirty="0"/>
        </a:p>
      </dgm:t>
    </dgm:pt>
    <dgm:pt modelId="{6DA26F98-80A3-4930-A40A-26D3BDFD2DCE}" type="parTrans" cxnId="{97766B3E-9612-448C-801E-081DCF8E647E}">
      <dgm:prSet/>
      <dgm:spPr/>
      <dgm:t>
        <a:bodyPr/>
        <a:lstStyle/>
        <a:p>
          <a:endParaRPr lang="ru-RU"/>
        </a:p>
      </dgm:t>
    </dgm:pt>
    <dgm:pt modelId="{C8F7219D-CF36-4AB8-82CA-1C14EBC6C831}" type="sibTrans" cxnId="{97766B3E-9612-448C-801E-081DCF8E647E}">
      <dgm:prSet/>
      <dgm:spPr/>
      <dgm:t>
        <a:bodyPr/>
        <a:lstStyle/>
        <a:p>
          <a:endParaRPr lang="ru-RU"/>
        </a:p>
      </dgm:t>
    </dgm:pt>
    <dgm:pt modelId="{FCF69357-8560-45D3-9C39-D0D21E2A2A90}" type="pres">
      <dgm:prSet presAssocID="{5684860C-86F1-44CD-A7C4-BDE3F942061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AF1B38-0B14-4A72-8A4D-455A0B6F0A5F}" type="pres">
      <dgm:prSet presAssocID="{1287E490-FB96-4DA5-A1EC-BF35B4DB55EA}" presName="linNode" presStyleCnt="0"/>
      <dgm:spPr/>
    </dgm:pt>
    <dgm:pt modelId="{17BBDB54-983A-4F6C-BBE5-C62AE3385FCE}" type="pres">
      <dgm:prSet presAssocID="{1287E490-FB96-4DA5-A1EC-BF35B4DB55E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54F94-BF8C-4D65-8DAB-048113782393}" type="pres">
      <dgm:prSet presAssocID="{1287E490-FB96-4DA5-A1EC-BF35B4DB55E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BCB2A-5B6F-4CE8-9C0D-D98D4587B54C}" type="pres">
      <dgm:prSet presAssocID="{EB22A427-2B2B-4459-AF96-08B4BFD14606}" presName="spacing" presStyleCnt="0"/>
      <dgm:spPr/>
    </dgm:pt>
    <dgm:pt modelId="{99A7A195-3612-4438-A740-A8B8A294F4E2}" type="pres">
      <dgm:prSet presAssocID="{2B42C1BF-C337-4459-8B62-1DFB62966E16}" presName="linNode" presStyleCnt="0"/>
      <dgm:spPr/>
    </dgm:pt>
    <dgm:pt modelId="{E3D34B4E-3EF9-47BD-BC8D-0986301AC924}" type="pres">
      <dgm:prSet presAssocID="{2B42C1BF-C337-4459-8B62-1DFB62966E1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33015-2434-4F1E-AD22-976C3F71F104}" type="pres">
      <dgm:prSet presAssocID="{2B42C1BF-C337-4459-8B62-1DFB62966E1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A078FB-0151-411F-ADDF-6DFF4F29E6A2}" type="presOf" srcId="{3CF8D045-32C0-475B-8235-8AD2F24B83C3}" destId="{B6333015-2434-4F1E-AD22-976C3F71F104}" srcOrd="0" destOrd="0" presId="urn:microsoft.com/office/officeart/2005/8/layout/vList6"/>
    <dgm:cxn modelId="{C2E04A50-C234-4AFA-9C41-23C2C14A341C}" srcId="{2B42C1BF-C337-4459-8B62-1DFB62966E16}" destId="{3CF8D045-32C0-475B-8235-8AD2F24B83C3}" srcOrd="0" destOrd="0" parTransId="{3AC70AAF-0C13-4D1C-94F6-77987D0A861F}" sibTransId="{7B70D238-E383-4769-919D-2D2E4B1C0611}"/>
    <dgm:cxn modelId="{97766B3E-9612-448C-801E-081DCF8E647E}" srcId="{1287E490-FB96-4DA5-A1EC-BF35B4DB55EA}" destId="{39F39AC1-D186-4A85-958C-F480BD845BFD}" srcOrd="0" destOrd="0" parTransId="{6DA26F98-80A3-4930-A40A-26D3BDFD2DCE}" sibTransId="{C8F7219D-CF36-4AB8-82CA-1C14EBC6C831}"/>
    <dgm:cxn modelId="{60952C69-D171-4234-9680-C12B2E651F39}" srcId="{2B42C1BF-C337-4459-8B62-1DFB62966E16}" destId="{D463D65F-F2DC-4165-81AF-ED6E3BC2E6ED}" srcOrd="1" destOrd="0" parTransId="{11D05D21-76B7-4E6F-BFD8-3EC33768CCB9}" sibTransId="{6A9FC70F-366A-4129-B0FA-71EE70695A31}"/>
    <dgm:cxn modelId="{95F31A22-E0C7-4149-B4C3-82C4AE21C81C}" srcId="{1287E490-FB96-4DA5-A1EC-BF35B4DB55EA}" destId="{7C3A2F7F-A626-4535-B37D-06D90DCE2C6F}" srcOrd="2" destOrd="0" parTransId="{BDA1226E-33E7-4D06-B0EB-28F460933583}" sibTransId="{9C646F1D-98E1-42B9-95C2-8407108CD856}"/>
    <dgm:cxn modelId="{891FE145-C546-4A9A-9B70-883C97AE0E04}" type="presOf" srcId="{1287E490-FB96-4DA5-A1EC-BF35B4DB55EA}" destId="{17BBDB54-983A-4F6C-BBE5-C62AE3385FCE}" srcOrd="0" destOrd="0" presId="urn:microsoft.com/office/officeart/2005/8/layout/vList6"/>
    <dgm:cxn modelId="{205B8535-1FEC-49EC-99A2-8A7D47A216E3}" type="presOf" srcId="{39F39AC1-D186-4A85-958C-F480BD845BFD}" destId="{F0154F94-BF8C-4D65-8DAB-048113782393}" srcOrd="0" destOrd="0" presId="urn:microsoft.com/office/officeart/2005/8/layout/vList6"/>
    <dgm:cxn modelId="{1FD9FE02-0EBB-4F5E-B7ED-3B03166E6355}" type="presOf" srcId="{D463D65F-F2DC-4165-81AF-ED6E3BC2E6ED}" destId="{B6333015-2434-4F1E-AD22-976C3F71F104}" srcOrd="0" destOrd="1" presId="urn:microsoft.com/office/officeart/2005/8/layout/vList6"/>
    <dgm:cxn modelId="{80D9BA54-0810-4A36-8410-9DAE416A4E16}" srcId="{5684860C-86F1-44CD-A7C4-BDE3F9420613}" destId="{1287E490-FB96-4DA5-A1EC-BF35B4DB55EA}" srcOrd="0" destOrd="0" parTransId="{34E21CF7-489A-4FBE-A1C5-5636E1EF36BF}" sibTransId="{EB22A427-2B2B-4459-AF96-08B4BFD14606}"/>
    <dgm:cxn modelId="{02048F10-FEDE-4017-88E4-7E5CC97C1794}" type="presOf" srcId="{3C1BEBBC-A0DD-4A3D-8124-66BE338BC6EB}" destId="{F0154F94-BF8C-4D65-8DAB-048113782393}" srcOrd="0" destOrd="3" presId="urn:microsoft.com/office/officeart/2005/8/layout/vList6"/>
    <dgm:cxn modelId="{212A9CE3-63AB-4260-BC90-04EB68606717}" srcId="{1287E490-FB96-4DA5-A1EC-BF35B4DB55EA}" destId="{3C1BEBBC-A0DD-4A3D-8124-66BE338BC6EB}" srcOrd="3" destOrd="0" parTransId="{B45F678D-BEFF-4C54-A267-C151F016E695}" sibTransId="{468FCECA-18CC-4598-BB69-27FE63B60DD0}"/>
    <dgm:cxn modelId="{27800B48-49FF-4F71-B642-194650F0CD7D}" srcId="{1287E490-FB96-4DA5-A1EC-BF35B4DB55EA}" destId="{AEE8F6BD-B4F4-4828-8F02-C0E6C4D8ABFB}" srcOrd="1" destOrd="0" parTransId="{F94C26A6-42F9-4752-A33F-1EEFD261FF8F}" sibTransId="{D4BEBD94-1245-4D72-A6BD-056E9510C2E3}"/>
    <dgm:cxn modelId="{3320D664-943C-4BD9-AF80-3CFAA81B334D}" srcId="{5684860C-86F1-44CD-A7C4-BDE3F9420613}" destId="{2B42C1BF-C337-4459-8B62-1DFB62966E16}" srcOrd="1" destOrd="0" parTransId="{82454C7B-BF67-441C-B5D6-99F45C78826A}" sibTransId="{18C86B87-43C1-419F-A41E-DDA2C97A87F8}"/>
    <dgm:cxn modelId="{EF87D675-CA63-4733-9063-9EA80C17DAD8}" type="presOf" srcId="{2B42C1BF-C337-4459-8B62-1DFB62966E16}" destId="{E3D34B4E-3EF9-47BD-BC8D-0986301AC924}" srcOrd="0" destOrd="0" presId="urn:microsoft.com/office/officeart/2005/8/layout/vList6"/>
    <dgm:cxn modelId="{1CF02B4E-D141-4CA7-95F6-520AF10E9101}" type="presOf" srcId="{5684860C-86F1-44CD-A7C4-BDE3F9420613}" destId="{FCF69357-8560-45D3-9C39-D0D21E2A2A90}" srcOrd="0" destOrd="0" presId="urn:microsoft.com/office/officeart/2005/8/layout/vList6"/>
    <dgm:cxn modelId="{D5564C85-BDDF-428C-AB8C-39884B441685}" type="presOf" srcId="{AEE8F6BD-B4F4-4828-8F02-C0E6C4D8ABFB}" destId="{F0154F94-BF8C-4D65-8DAB-048113782393}" srcOrd="0" destOrd="1" presId="urn:microsoft.com/office/officeart/2005/8/layout/vList6"/>
    <dgm:cxn modelId="{E9E62C80-9508-46DD-8637-75DE2C848269}" type="presOf" srcId="{7C3A2F7F-A626-4535-B37D-06D90DCE2C6F}" destId="{F0154F94-BF8C-4D65-8DAB-048113782393}" srcOrd="0" destOrd="2" presId="urn:microsoft.com/office/officeart/2005/8/layout/vList6"/>
    <dgm:cxn modelId="{C4B1DB6B-8A25-4D02-AC6D-A28604ADAEEB}" type="presParOf" srcId="{FCF69357-8560-45D3-9C39-D0D21E2A2A90}" destId="{C0AF1B38-0B14-4A72-8A4D-455A0B6F0A5F}" srcOrd="0" destOrd="0" presId="urn:microsoft.com/office/officeart/2005/8/layout/vList6"/>
    <dgm:cxn modelId="{568DE7F0-2537-4600-99D9-7F65CDBE7D11}" type="presParOf" srcId="{C0AF1B38-0B14-4A72-8A4D-455A0B6F0A5F}" destId="{17BBDB54-983A-4F6C-BBE5-C62AE3385FCE}" srcOrd="0" destOrd="0" presId="urn:microsoft.com/office/officeart/2005/8/layout/vList6"/>
    <dgm:cxn modelId="{0BE93249-8F8D-4162-91BC-65AEDE022E0B}" type="presParOf" srcId="{C0AF1B38-0B14-4A72-8A4D-455A0B6F0A5F}" destId="{F0154F94-BF8C-4D65-8DAB-048113782393}" srcOrd="1" destOrd="0" presId="urn:microsoft.com/office/officeart/2005/8/layout/vList6"/>
    <dgm:cxn modelId="{4709B32D-0491-4A12-BF43-3F015EAC45ED}" type="presParOf" srcId="{FCF69357-8560-45D3-9C39-D0D21E2A2A90}" destId="{053BCB2A-5B6F-4CE8-9C0D-D98D4587B54C}" srcOrd="1" destOrd="0" presId="urn:microsoft.com/office/officeart/2005/8/layout/vList6"/>
    <dgm:cxn modelId="{503D7892-BC67-4897-A418-055C5256D0D8}" type="presParOf" srcId="{FCF69357-8560-45D3-9C39-D0D21E2A2A90}" destId="{99A7A195-3612-4438-A740-A8B8A294F4E2}" srcOrd="2" destOrd="0" presId="urn:microsoft.com/office/officeart/2005/8/layout/vList6"/>
    <dgm:cxn modelId="{04236E6C-FF69-4AB9-9C3A-1A12AA795A51}" type="presParOf" srcId="{99A7A195-3612-4438-A740-A8B8A294F4E2}" destId="{E3D34B4E-3EF9-47BD-BC8D-0986301AC924}" srcOrd="0" destOrd="0" presId="urn:microsoft.com/office/officeart/2005/8/layout/vList6"/>
    <dgm:cxn modelId="{C4A6E45F-5297-4290-BFD2-053B34C09E30}" type="presParOf" srcId="{99A7A195-3612-4438-A740-A8B8A294F4E2}" destId="{B6333015-2434-4F1E-AD22-976C3F71F10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824369-C4F6-479F-AA01-52A7D08F47B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10905E-FDD3-4D57-9C44-F8947E2D4EA1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50" dirty="0" smtClean="0"/>
            <a:t> - путем заключения с ежемесячно привлекаемым лицом долгосрочных договоров на однородные услуги/работы либо путем укрупнения договоров </a:t>
          </a:r>
          <a:r>
            <a:rPr lang="ru-RU" sz="1600" b="1" dirty="0" smtClean="0"/>
            <a:t>(см. слайды 7 и 8)</a:t>
          </a:r>
          <a:endParaRPr lang="ru-RU" sz="1600" b="1" dirty="0"/>
        </a:p>
      </dgm:t>
    </dgm:pt>
    <dgm:pt modelId="{008160C9-926C-4829-8684-0BE3E510247F}" type="parTrans" cxnId="{F7DECC08-2578-4177-AC0B-C17E2280B708}">
      <dgm:prSet/>
      <dgm:spPr/>
      <dgm:t>
        <a:bodyPr/>
        <a:lstStyle/>
        <a:p>
          <a:endParaRPr lang="ru-RU"/>
        </a:p>
      </dgm:t>
    </dgm:pt>
    <dgm:pt modelId="{C53C85D6-5852-422B-AEBC-4062FE9B79A5}" type="sibTrans" cxnId="{F7DECC08-2578-4177-AC0B-C17E2280B708}">
      <dgm:prSet/>
      <dgm:spPr/>
      <dgm:t>
        <a:bodyPr/>
        <a:lstStyle/>
        <a:p>
          <a:endParaRPr lang="ru-RU"/>
        </a:p>
      </dgm:t>
    </dgm:pt>
    <dgm:pt modelId="{9BDF6146-09BB-46AC-B58F-64FA25A948AA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BA60ECFC-2705-4B0A-AD5C-234D8F0A46D0}" type="parTrans" cxnId="{CF5BA12D-58FC-4AD2-A31E-C98BA3AEACF4}">
      <dgm:prSet/>
      <dgm:spPr/>
      <dgm:t>
        <a:bodyPr/>
        <a:lstStyle/>
        <a:p>
          <a:endParaRPr lang="ru-RU"/>
        </a:p>
      </dgm:t>
    </dgm:pt>
    <dgm:pt modelId="{AB4F2413-548F-4B45-A0B7-29A34AF287AF}" type="sibTrans" cxnId="{CF5BA12D-58FC-4AD2-A31E-C98BA3AEACF4}">
      <dgm:prSet/>
      <dgm:spPr/>
      <dgm:t>
        <a:bodyPr/>
        <a:lstStyle/>
        <a:p>
          <a:endParaRPr lang="ru-RU"/>
        </a:p>
      </dgm:t>
    </dgm:pt>
    <dgm:pt modelId="{3FF4AD1B-8FAD-4E56-AE1C-4F307FC498CD}">
      <dgm:prSet phldrT="[Текст]" custT="1"/>
      <dgm:spPr/>
      <dgm:t>
        <a:bodyPr/>
        <a:lstStyle/>
        <a:p>
          <a:pPr algn="ctr"/>
          <a:r>
            <a:rPr lang="ru-RU" sz="1800" dirty="0" smtClean="0"/>
            <a:t>- путем доплаты надбавки к основной заработной плате по приказу                           (для штатных работников)   </a:t>
          </a:r>
          <a:endParaRPr lang="ru-RU" sz="1800" dirty="0"/>
        </a:p>
      </dgm:t>
    </dgm:pt>
    <dgm:pt modelId="{4BF89230-BAAE-44F1-8DA3-F56F64D40A01}" type="parTrans" cxnId="{2ACE579E-CB28-40E8-83E3-002CEA25A2E1}">
      <dgm:prSet/>
      <dgm:spPr/>
      <dgm:t>
        <a:bodyPr/>
        <a:lstStyle/>
        <a:p>
          <a:endParaRPr lang="ru-RU"/>
        </a:p>
      </dgm:t>
    </dgm:pt>
    <dgm:pt modelId="{16D92164-E1D4-4517-ACB0-1ECDD7100AE2}" type="sibTrans" cxnId="{2ACE579E-CB28-40E8-83E3-002CEA25A2E1}">
      <dgm:prSet/>
      <dgm:spPr/>
      <dgm:t>
        <a:bodyPr/>
        <a:lstStyle/>
        <a:p>
          <a:endParaRPr lang="ru-RU"/>
        </a:p>
      </dgm:t>
    </dgm:pt>
    <dgm:pt modelId="{A7EF18A6-316A-4151-A1D3-D6EEA26AB907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0E460CC5-B163-445C-B188-F371663D4655}" type="parTrans" cxnId="{C2455F46-AB55-40C8-A3F3-50A310D2BCA7}">
      <dgm:prSet/>
      <dgm:spPr/>
      <dgm:t>
        <a:bodyPr/>
        <a:lstStyle/>
        <a:p>
          <a:endParaRPr lang="ru-RU"/>
        </a:p>
      </dgm:t>
    </dgm:pt>
    <dgm:pt modelId="{5BA2DC01-A47D-4A4A-82A0-4FDC86DB46C9}" type="sibTrans" cxnId="{C2455F46-AB55-40C8-A3F3-50A310D2BCA7}">
      <dgm:prSet/>
      <dgm:spPr/>
      <dgm:t>
        <a:bodyPr/>
        <a:lstStyle/>
        <a:p>
          <a:endParaRPr lang="ru-RU"/>
        </a:p>
      </dgm:t>
    </dgm:pt>
    <dgm:pt modelId="{D0E8B288-0E01-45C7-814A-CAADA2FC8C89}">
      <dgm:prSet phldrT="[Текст]" custT="1"/>
      <dgm:spPr/>
      <dgm:t>
        <a:bodyPr/>
        <a:lstStyle/>
        <a:p>
          <a:pPr algn="ctr"/>
          <a:r>
            <a:rPr lang="ru-RU" sz="1800" dirty="0" smtClean="0"/>
            <a:t>- путем введения в штат постоянно привлекаемых лиц                                                 (по согласованию с УП и ПФУ) </a:t>
          </a:r>
          <a:endParaRPr lang="ru-RU" sz="1800" dirty="0"/>
        </a:p>
      </dgm:t>
    </dgm:pt>
    <dgm:pt modelId="{39835131-7FB8-42BC-B1D5-5ABB75C40B9B}" type="parTrans" cxnId="{2DB99B0E-F63F-4744-8AEE-7ABBCB2BB1EE}">
      <dgm:prSet/>
      <dgm:spPr/>
      <dgm:t>
        <a:bodyPr/>
        <a:lstStyle/>
        <a:p>
          <a:endParaRPr lang="ru-RU"/>
        </a:p>
      </dgm:t>
    </dgm:pt>
    <dgm:pt modelId="{DFF7BA18-AE46-46CD-BA47-F65DB2D1964F}" type="sibTrans" cxnId="{2DB99B0E-F63F-4744-8AEE-7ABBCB2BB1EE}">
      <dgm:prSet/>
      <dgm:spPr/>
      <dgm:t>
        <a:bodyPr/>
        <a:lstStyle/>
        <a:p>
          <a:endParaRPr lang="ru-RU"/>
        </a:p>
      </dgm:t>
    </dgm:pt>
    <dgm:pt modelId="{D2FC35E9-E8CD-4CFA-B95E-874DCB795345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endParaRPr lang="ru-RU" sz="2000" b="1" dirty="0" smtClean="0">
            <a:latin typeface="+mn-lt"/>
          </a:endParaRPr>
        </a:p>
        <a:p>
          <a:pPr algn="ctr">
            <a:lnSpc>
              <a:spcPct val="90000"/>
            </a:lnSpc>
          </a:pPr>
          <a:endParaRPr lang="ru-RU" sz="2000" b="1" dirty="0" smtClean="0">
            <a:latin typeface="+mn-lt"/>
          </a:endParaRPr>
        </a:p>
        <a:p>
          <a:pPr algn="ctr">
            <a:lnSpc>
              <a:spcPct val="90000"/>
            </a:lnSpc>
          </a:pPr>
          <a:endParaRPr lang="ru-RU" sz="2000" b="1" dirty="0" smtClean="0">
            <a:latin typeface="+mn-lt"/>
          </a:endParaRPr>
        </a:p>
        <a:p>
          <a:pPr algn="ctr">
            <a:lnSpc>
              <a:spcPct val="90000"/>
            </a:lnSpc>
          </a:pPr>
          <a:endParaRPr lang="ru-RU" sz="2000" b="1" dirty="0" smtClean="0">
            <a:latin typeface="+mn-lt"/>
          </a:endParaRPr>
        </a:p>
        <a:p>
          <a:pPr algn="ctr">
            <a:lnSpc>
              <a:spcPct val="100000"/>
            </a:lnSpc>
          </a:pPr>
          <a:r>
            <a:rPr lang="ru-RU" sz="2000" b="1" dirty="0" smtClean="0">
              <a:latin typeface="+mn-lt"/>
            </a:rPr>
            <a:t> </a:t>
          </a:r>
        </a:p>
        <a:p>
          <a:pPr algn="ctr">
            <a:lnSpc>
              <a:spcPct val="100000"/>
            </a:lnSpc>
          </a:pPr>
          <a:r>
            <a:rPr lang="ru-RU" sz="2000" b="1" dirty="0" smtClean="0">
              <a:latin typeface="+mn-lt"/>
            </a:rPr>
            <a:t> 3. Уменьшать количество договоров ГПХ с физ. лицами                                             (за исключением ППС)</a:t>
          </a:r>
          <a:endParaRPr lang="ru-RU" sz="1000" dirty="0"/>
        </a:p>
      </dgm:t>
    </dgm:pt>
    <dgm:pt modelId="{E04FB332-BE5F-4FA2-9697-B5F783060FCE}" type="sibTrans" cxnId="{6598B076-A7FB-4D32-8BFC-8423EC7C0CA2}">
      <dgm:prSet/>
      <dgm:spPr/>
      <dgm:t>
        <a:bodyPr/>
        <a:lstStyle/>
        <a:p>
          <a:endParaRPr lang="ru-RU"/>
        </a:p>
      </dgm:t>
    </dgm:pt>
    <dgm:pt modelId="{A428B1D0-991A-4ECA-BA6E-4D19FC6A085F}" type="parTrans" cxnId="{6598B076-A7FB-4D32-8BFC-8423EC7C0CA2}">
      <dgm:prSet/>
      <dgm:spPr/>
      <dgm:t>
        <a:bodyPr/>
        <a:lstStyle/>
        <a:p>
          <a:endParaRPr lang="ru-RU"/>
        </a:p>
      </dgm:t>
    </dgm:pt>
    <dgm:pt modelId="{38BFAA96-67F1-43B2-A225-C756B9072B6B}" type="pres">
      <dgm:prSet presAssocID="{AD824369-C4F6-479F-AA01-52A7D08F47B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6D0AD8A7-42C3-4ABF-A146-20906C29C402}" type="pres">
      <dgm:prSet presAssocID="{D2FC35E9-E8CD-4CFA-B95E-874DCB795345}" presName="parenttextcomposite" presStyleCnt="0"/>
      <dgm:spPr/>
    </dgm:pt>
    <dgm:pt modelId="{48FFCB71-EE77-467F-B879-E9C3698B9F94}" type="pres">
      <dgm:prSet presAssocID="{D2FC35E9-E8CD-4CFA-B95E-874DCB795345}" presName="parenttext" presStyleLbl="revTx" presStyleIdx="0" presStyleCnt="3" custScaleX="147572" custLinFactNeighborX="10412" custLinFactNeighborY="-59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DCF3C-E59D-40F0-8400-91EE500513A5}" type="pres">
      <dgm:prSet presAssocID="{D2FC35E9-E8CD-4CFA-B95E-874DCB795345}" presName="composite" presStyleCnt="0"/>
      <dgm:spPr/>
    </dgm:pt>
    <dgm:pt modelId="{F54AE068-54E1-40D4-B182-79BA0DFCCAE7}" type="pres">
      <dgm:prSet presAssocID="{D2FC35E9-E8CD-4CFA-B95E-874DCB795345}" presName="chevron1" presStyleLbl="alignNode1" presStyleIdx="0" presStyleCnt="21"/>
      <dgm:spPr/>
    </dgm:pt>
    <dgm:pt modelId="{CC7D6839-1D13-41D9-8CCC-27746C9DC938}" type="pres">
      <dgm:prSet presAssocID="{D2FC35E9-E8CD-4CFA-B95E-874DCB795345}" presName="chevron2" presStyleLbl="alignNode1" presStyleIdx="1" presStyleCnt="21"/>
      <dgm:spPr/>
    </dgm:pt>
    <dgm:pt modelId="{1379522C-14DC-4097-9F67-74D67DB790FF}" type="pres">
      <dgm:prSet presAssocID="{D2FC35E9-E8CD-4CFA-B95E-874DCB795345}" presName="chevron3" presStyleLbl="alignNode1" presStyleIdx="2" presStyleCnt="21"/>
      <dgm:spPr/>
    </dgm:pt>
    <dgm:pt modelId="{2B2D8129-315C-43E1-BF43-B480C753172E}" type="pres">
      <dgm:prSet presAssocID="{D2FC35E9-E8CD-4CFA-B95E-874DCB795345}" presName="chevron4" presStyleLbl="alignNode1" presStyleIdx="3" presStyleCnt="21"/>
      <dgm:spPr/>
    </dgm:pt>
    <dgm:pt modelId="{CE9A1F1A-7410-4B19-8BB7-E90EDE42F863}" type="pres">
      <dgm:prSet presAssocID="{D2FC35E9-E8CD-4CFA-B95E-874DCB795345}" presName="chevron5" presStyleLbl="alignNode1" presStyleIdx="4" presStyleCnt="21"/>
      <dgm:spPr/>
    </dgm:pt>
    <dgm:pt modelId="{F94A5F9A-5C3F-4D2D-9E44-244DD7AA8151}" type="pres">
      <dgm:prSet presAssocID="{D2FC35E9-E8CD-4CFA-B95E-874DCB795345}" presName="chevron6" presStyleLbl="alignNode1" presStyleIdx="5" presStyleCnt="21"/>
      <dgm:spPr/>
    </dgm:pt>
    <dgm:pt modelId="{959230B8-0D56-4799-BE8D-FDAE21359470}" type="pres">
      <dgm:prSet presAssocID="{D2FC35E9-E8CD-4CFA-B95E-874DCB795345}" presName="chevron7" presStyleLbl="alignNode1" presStyleIdx="6" presStyleCnt="21" custScaleX="304706"/>
      <dgm:spPr/>
    </dgm:pt>
    <dgm:pt modelId="{E681B025-38E6-4B0A-A0B7-A5C8F7F20F6F}" type="pres">
      <dgm:prSet presAssocID="{D2FC35E9-E8CD-4CFA-B95E-874DCB795345}" presName="childtext" presStyleLbl="solidFgAcc1" presStyleIdx="0" presStyleCnt="3" custScaleX="130932" custScaleY="91388" custLinFactNeighborX="1129" custLinFactNeighborY="193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401B1-15D2-4CC2-B2C1-3A7CEEEF3083}" type="pres">
      <dgm:prSet presAssocID="{E04FB332-BE5F-4FA2-9697-B5F783060FCE}" presName="sibTrans" presStyleCnt="0"/>
      <dgm:spPr/>
    </dgm:pt>
    <dgm:pt modelId="{017B8B34-CEB6-45D3-8265-7881C052FAB6}" type="pres">
      <dgm:prSet presAssocID="{9BDF6146-09BB-46AC-B58F-64FA25A948AA}" presName="parenttextcomposite" presStyleCnt="0"/>
      <dgm:spPr/>
    </dgm:pt>
    <dgm:pt modelId="{B820E2DF-F0F2-4962-BF95-EFB5C6F6BBD0}" type="pres">
      <dgm:prSet presAssocID="{9BDF6146-09BB-46AC-B58F-64FA25A948AA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22030-0F02-4E98-BA4F-7F61DEE7675A}" type="pres">
      <dgm:prSet presAssocID="{9BDF6146-09BB-46AC-B58F-64FA25A948AA}" presName="composite" presStyleCnt="0"/>
      <dgm:spPr/>
    </dgm:pt>
    <dgm:pt modelId="{BE40B0ED-A17A-44C0-8F9A-A8B31ED1682C}" type="pres">
      <dgm:prSet presAssocID="{9BDF6146-09BB-46AC-B58F-64FA25A948AA}" presName="chevron1" presStyleLbl="alignNode1" presStyleIdx="7" presStyleCnt="21"/>
      <dgm:spPr/>
    </dgm:pt>
    <dgm:pt modelId="{12A00493-7E3F-4AE1-9E97-2127F5D6E4E0}" type="pres">
      <dgm:prSet presAssocID="{9BDF6146-09BB-46AC-B58F-64FA25A948AA}" presName="chevron2" presStyleLbl="alignNode1" presStyleIdx="8" presStyleCnt="21"/>
      <dgm:spPr/>
    </dgm:pt>
    <dgm:pt modelId="{EA325600-8F72-45DE-B021-F099926891AA}" type="pres">
      <dgm:prSet presAssocID="{9BDF6146-09BB-46AC-B58F-64FA25A948AA}" presName="chevron3" presStyleLbl="alignNode1" presStyleIdx="9" presStyleCnt="21"/>
      <dgm:spPr/>
    </dgm:pt>
    <dgm:pt modelId="{14E35E8A-3F5B-4AA1-91B3-9EA0E6B504F7}" type="pres">
      <dgm:prSet presAssocID="{9BDF6146-09BB-46AC-B58F-64FA25A948AA}" presName="chevron4" presStyleLbl="alignNode1" presStyleIdx="10" presStyleCnt="21"/>
      <dgm:spPr/>
    </dgm:pt>
    <dgm:pt modelId="{ED5CB131-765D-4951-AFE6-328FE477C3A2}" type="pres">
      <dgm:prSet presAssocID="{9BDF6146-09BB-46AC-B58F-64FA25A948AA}" presName="chevron5" presStyleLbl="alignNode1" presStyleIdx="11" presStyleCnt="21"/>
      <dgm:spPr/>
    </dgm:pt>
    <dgm:pt modelId="{5091A446-46C1-4276-9006-6A02D1F0CCDE}" type="pres">
      <dgm:prSet presAssocID="{9BDF6146-09BB-46AC-B58F-64FA25A948AA}" presName="chevron6" presStyleLbl="alignNode1" presStyleIdx="12" presStyleCnt="21"/>
      <dgm:spPr/>
    </dgm:pt>
    <dgm:pt modelId="{4C8AB872-1F7A-4538-8031-E3BCC9EA8CC2}" type="pres">
      <dgm:prSet presAssocID="{9BDF6146-09BB-46AC-B58F-64FA25A948AA}" presName="chevron7" presStyleLbl="alignNode1" presStyleIdx="13" presStyleCnt="21" custScaleX="297523"/>
      <dgm:spPr/>
    </dgm:pt>
    <dgm:pt modelId="{7E72097D-8D61-4988-9819-3C203EE37AAD}" type="pres">
      <dgm:prSet presAssocID="{9BDF6146-09BB-46AC-B58F-64FA25A948AA}" presName="childtext" presStyleLbl="solidFgAcc1" presStyleIdx="1" presStyleCnt="3" custScaleX="132777" custScaleY="9037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64E2E-4466-47D9-AA9A-4F9CE75A9F4F}" type="pres">
      <dgm:prSet presAssocID="{AB4F2413-548F-4B45-A0B7-29A34AF287AF}" presName="sibTrans" presStyleCnt="0"/>
      <dgm:spPr/>
    </dgm:pt>
    <dgm:pt modelId="{C91ACBD5-B133-44D2-B125-E73947BCD20B}" type="pres">
      <dgm:prSet presAssocID="{A7EF18A6-316A-4151-A1D3-D6EEA26AB907}" presName="parenttextcomposite" presStyleCnt="0"/>
      <dgm:spPr/>
    </dgm:pt>
    <dgm:pt modelId="{C07D10D5-A893-4273-9F96-3AF2BDB3EF66}" type="pres">
      <dgm:prSet presAssocID="{A7EF18A6-316A-4151-A1D3-D6EEA26AB90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AAA77-EC73-47C3-857B-9015A2E789B2}" type="pres">
      <dgm:prSet presAssocID="{A7EF18A6-316A-4151-A1D3-D6EEA26AB907}" presName="composite" presStyleCnt="0"/>
      <dgm:spPr/>
    </dgm:pt>
    <dgm:pt modelId="{5D97C49B-ECB7-4FD0-A8DE-744FB95A2AE1}" type="pres">
      <dgm:prSet presAssocID="{A7EF18A6-316A-4151-A1D3-D6EEA26AB907}" presName="chevron1" presStyleLbl="alignNode1" presStyleIdx="14" presStyleCnt="21"/>
      <dgm:spPr/>
    </dgm:pt>
    <dgm:pt modelId="{610D2486-0818-4461-A895-21CC60B29430}" type="pres">
      <dgm:prSet presAssocID="{A7EF18A6-316A-4151-A1D3-D6EEA26AB907}" presName="chevron2" presStyleLbl="alignNode1" presStyleIdx="15" presStyleCnt="21"/>
      <dgm:spPr/>
    </dgm:pt>
    <dgm:pt modelId="{AB524A3E-F1CE-4336-9AED-54FDA2B4BBC2}" type="pres">
      <dgm:prSet presAssocID="{A7EF18A6-316A-4151-A1D3-D6EEA26AB907}" presName="chevron3" presStyleLbl="alignNode1" presStyleIdx="16" presStyleCnt="21"/>
      <dgm:spPr/>
    </dgm:pt>
    <dgm:pt modelId="{E756AD68-0DD1-40ED-B37E-C92812146F7F}" type="pres">
      <dgm:prSet presAssocID="{A7EF18A6-316A-4151-A1D3-D6EEA26AB907}" presName="chevron4" presStyleLbl="alignNode1" presStyleIdx="17" presStyleCnt="21"/>
      <dgm:spPr/>
    </dgm:pt>
    <dgm:pt modelId="{15AB2BDC-8930-4F0D-B694-29B9E532B5B2}" type="pres">
      <dgm:prSet presAssocID="{A7EF18A6-316A-4151-A1D3-D6EEA26AB907}" presName="chevron5" presStyleLbl="alignNode1" presStyleIdx="18" presStyleCnt="21"/>
      <dgm:spPr/>
    </dgm:pt>
    <dgm:pt modelId="{B5F3488F-F161-444C-A202-2524BB9F79F2}" type="pres">
      <dgm:prSet presAssocID="{A7EF18A6-316A-4151-A1D3-D6EEA26AB907}" presName="chevron6" presStyleLbl="alignNode1" presStyleIdx="19" presStyleCnt="21"/>
      <dgm:spPr/>
    </dgm:pt>
    <dgm:pt modelId="{3A76B376-A2D7-4362-9226-455944CD545D}" type="pres">
      <dgm:prSet presAssocID="{A7EF18A6-316A-4151-A1D3-D6EEA26AB907}" presName="chevron7" presStyleLbl="alignNode1" presStyleIdx="20" presStyleCnt="21" custScaleX="302966"/>
      <dgm:spPr/>
    </dgm:pt>
    <dgm:pt modelId="{90D04679-AB01-4210-985E-53B06C17E6FC}" type="pres">
      <dgm:prSet presAssocID="{A7EF18A6-316A-4151-A1D3-D6EEA26AB907}" presName="childtext" presStyleLbl="solidFgAcc1" presStyleIdx="2" presStyleCnt="3" custScaleX="133686" custScaleY="8698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BE5803-DE68-4FFD-87C0-29110A84D22B}" type="presOf" srcId="{3210905E-FDD3-4D57-9C44-F8947E2D4EA1}" destId="{E681B025-38E6-4B0A-A0B7-A5C8F7F20F6F}" srcOrd="0" destOrd="0" presId="urn:microsoft.com/office/officeart/2008/layout/VerticalAccentList"/>
    <dgm:cxn modelId="{CF5BA12D-58FC-4AD2-A31E-C98BA3AEACF4}" srcId="{AD824369-C4F6-479F-AA01-52A7D08F47B0}" destId="{9BDF6146-09BB-46AC-B58F-64FA25A948AA}" srcOrd="1" destOrd="0" parTransId="{BA60ECFC-2705-4B0A-AD5C-234D8F0A46D0}" sibTransId="{AB4F2413-548F-4B45-A0B7-29A34AF287AF}"/>
    <dgm:cxn modelId="{6455645E-A627-405E-A910-0CC7F0FEFCEC}" type="presOf" srcId="{D0E8B288-0E01-45C7-814A-CAADA2FC8C89}" destId="{90D04679-AB01-4210-985E-53B06C17E6FC}" srcOrd="0" destOrd="0" presId="urn:microsoft.com/office/officeart/2008/layout/VerticalAccentList"/>
    <dgm:cxn modelId="{6598B076-A7FB-4D32-8BFC-8423EC7C0CA2}" srcId="{AD824369-C4F6-479F-AA01-52A7D08F47B0}" destId="{D2FC35E9-E8CD-4CFA-B95E-874DCB795345}" srcOrd="0" destOrd="0" parTransId="{A428B1D0-991A-4ECA-BA6E-4D19FC6A085F}" sibTransId="{E04FB332-BE5F-4FA2-9697-B5F783060FCE}"/>
    <dgm:cxn modelId="{C524F56C-F537-4DF5-A0BE-28432DD6024E}" type="presOf" srcId="{A7EF18A6-316A-4151-A1D3-D6EEA26AB907}" destId="{C07D10D5-A893-4273-9F96-3AF2BDB3EF66}" srcOrd="0" destOrd="0" presId="urn:microsoft.com/office/officeart/2008/layout/VerticalAccentList"/>
    <dgm:cxn modelId="{20B2867B-73CB-4771-87FD-0DCF7CEE7BA9}" type="presOf" srcId="{AD824369-C4F6-479F-AA01-52A7D08F47B0}" destId="{38BFAA96-67F1-43B2-A225-C756B9072B6B}" srcOrd="0" destOrd="0" presId="urn:microsoft.com/office/officeart/2008/layout/VerticalAccentList"/>
    <dgm:cxn modelId="{2DB99B0E-F63F-4744-8AEE-7ABBCB2BB1EE}" srcId="{A7EF18A6-316A-4151-A1D3-D6EEA26AB907}" destId="{D0E8B288-0E01-45C7-814A-CAADA2FC8C89}" srcOrd="0" destOrd="0" parTransId="{39835131-7FB8-42BC-B1D5-5ABB75C40B9B}" sibTransId="{DFF7BA18-AE46-46CD-BA47-F65DB2D1964F}"/>
    <dgm:cxn modelId="{F644A350-1764-4BEA-BFB1-9CB83CDAFA80}" type="presOf" srcId="{D2FC35E9-E8CD-4CFA-B95E-874DCB795345}" destId="{48FFCB71-EE77-467F-B879-E9C3698B9F94}" srcOrd="0" destOrd="0" presId="urn:microsoft.com/office/officeart/2008/layout/VerticalAccentList"/>
    <dgm:cxn modelId="{5BF2C72B-9352-4FC5-B27B-4072683F7AB3}" type="presOf" srcId="{3FF4AD1B-8FAD-4E56-AE1C-4F307FC498CD}" destId="{7E72097D-8D61-4988-9819-3C203EE37AAD}" srcOrd="0" destOrd="0" presId="urn:microsoft.com/office/officeart/2008/layout/VerticalAccentList"/>
    <dgm:cxn modelId="{F7DECC08-2578-4177-AC0B-C17E2280B708}" srcId="{D2FC35E9-E8CD-4CFA-B95E-874DCB795345}" destId="{3210905E-FDD3-4D57-9C44-F8947E2D4EA1}" srcOrd="0" destOrd="0" parTransId="{008160C9-926C-4829-8684-0BE3E510247F}" sibTransId="{C53C85D6-5852-422B-AEBC-4062FE9B79A5}"/>
    <dgm:cxn modelId="{C2455F46-AB55-40C8-A3F3-50A310D2BCA7}" srcId="{AD824369-C4F6-479F-AA01-52A7D08F47B0}" destId="{A7EF18A6-316A-4151-A1D3-D6EEA26AB907}" srcOrd="2" destOrd="0" parTransId="{0E460CC5-B163-445C-B188-F371663D4655}" sibTransId="{5BA2DC01-A47D-4A4A-82A0-4FDC86DB46C9}"/>
    <dgm:cxn modelId="{2ACE579E-CB28-40E8-83E3-002CEA25A2E1}" srcId="{9BDF6146-09BB-46AC-B58F-64FA25A948AA}" destId="{3FF4AD1B-8FAD-4E56-AE1C-4F307FC498CD}" srcOrd="0" destOrd="0" parTransId="{4BF89230-BAAE-44F1-8DA3-F56F64D40A01}" sibTransId="{16D92164-E1D4-4517-ACB0-1ECDD7100AE2}"/>
    <dgm:cxn modelId="{5A57A113-B6E9-4254-BBC3-C2BBD5CD0BC0}" type="presOf" srcId="{9BDF6146-09BB-46AC-B58F-64FA25A948AA}" destId="{B820E2DF-F0F2-4962-BF95-EFB5C6F6BBD0}" srcOrd="0" destOrd="0" presId="urn:microsoft.com/office/officeart/2008/layout/VerticalAccentList"/>
    <dgm:cxn modelId="{EA3D3B29-CEF4-4B72-95A8-1452CF698772}" type="presParOf" srcId="{38BFAA96-67F1-43B2-A225-C756B9072B6B}" destId="{6D0AD8A7-42C3-4ABF-A146-20906C29C402}" srcOrd="0" destOrd="0" presId="urn:microsoft.com/office/officeart/2008/layout/VerticalAccentList"/>
    <dgm:cxn modelId="{FAC88AE8-4ACE-4FEE-B106-BC3E44C55F6F}" type="presParOf" srcId="{6D0AD8A7-42C3-4ABF-A146-20906C29C402}" destId="{48FFCB71-EE77-467F-B879-E9C3698B9F94}" srcOrd="0" destOrd="0" presId="urn:microsoft.com/office/officeart/2008/layout/VerticalAccentList"/>
    <dgm:cxn modelId="{12DCB356-8D2C-409B-AEF6-DD131207CC43}" type="presParOf" srcId="{38BFAA96-67F1-43B2-A225-C756B9072B6B}" destId="{517DCF3C-E59D-40F0-8400-91EE500513A5}" srcOrd="1" destOrd="0" presId="urn:microsoft.com/office/officeart/2008/layout/VerticalAccentList"/>
    <dgm:cxn modelId="{AB90AB1A-5B7B-4B41-8E1E-E20A082590A9}" type="presParOf" srcId="{517DCF3C-E59D-40F0-8400-91EE500513A5}" destId="{F54AE068-54E1-40D4-B182-79BA0DFCCAE7}" srcOrd="0" destOrd="0" presId="urn:microsoft.com/office/officeart/2008/layout/VerticalAccentList"/>
    <dgm:cxn modelId="{FCC8C6B9-7EC7-44B1-99CA-DAF3C8F883F0}" type="presParOf" srcId="{517DCF3C-E59D-40F0-8400-91EE500513A5}" destId="{CC7D6839-1D13-41D9-8CCC-27746C9DC938}" srcOrd="1" destOrd="0" presId="urn:microsoft.com/office/officeart/2008/layout/VerticalAccentList"/>
    <dgm:cxn modelId="{E2162B39-2822-44D8-910F-BF77E5BEA7B2}" type="presParOf" srcId="{517DCF3C-E59D-40F0-8400-91EE500513A5}" destId="{1379522C-14DC-4097-9F67-74D67DB790FF}" srcOrd="2" destOrd="0" presId="urn:microsoft.com/office/officeart/2008/layout/VerticalAccentList"/>
    <dgm:cxn modelId="{84CA6D11-4157-4B38-884C-65D16FC007DE}" type="presParOf" srcId="{517DCF3C-E59D-40F0-8400-91EE500513A5}" destId="{2B2D8129-315C-43E1-BF43-B480C753172E}" srcOrd="3" destOrd="0" presId="urn:microsoft.com/office/officeart/2008/layout/VerticalAccentList"/>
    <dgm:cxn modelId="{F1EF07CF-1443-43A4-8E07-9807ADB63BF7}" type="presParOf" srcId="{517DCF3C-E59D-40F0-8400-91EE500513A5}" destId="{CE9A1F1A-7410-4B19-8BB7-E90EDE42F863}" srcOrd="4" destOrd="0" presId="urn:microsoft.com/office/officeart/2008/layout/VerticalAccentList"/>
    <dgm:cxn modelId="{3B089EE6-5B1E-46CC-862B-CBDE01D49FD3}" type="presParOf" srcId="{517DCF3C-E59D-40F0-8400-91EE500513A5}" destId="{F94A5F9A-5C3F-4D2D-9E44-244DD7AA8151}" srcOrd="5" destOrd="0" presId="urn:microsoft.com/office/officeart/2008/layout/VerticalAccentList"/>
    <dgm:cxn modelId="{977DA0FA-8029-470D-B518-B37E984FE9F0}" type="presParOf" srcId="{517DCF3C-E59D-40F0-8400-91EE500513A5}" destId="{959230B8-0D56-4799-BE8D-FDAE21359470}" srcOrd="6" destOrd="0" presId="urn:microsoft.com/office/officeart/2008/layout/VerticalAccentList"/>
    <dgm:cxn modelId="{140D0420-8E70-4BF2-BC07-8E4ED36527C7}" type="presParOf" srcId="{517DCF3C-E59D-40F0-8400-91EE500513A5}" destId="{E681B025-38E6-4B0A-A0B7-A5C8F7F20F6F}" srcOrd="7" destOrd="0" presId="urn:microsoft.com/office/officeart/2008/layout/VerticalAccentList"/>
    <dgm:cxn modelId="{96AC96C8-76E0-496D-AAF5-BE535250485D}" type="presParOf" srcId="{38BFAA96-67F1-43B2-A225-C756B9072B6B}" destId="{70D401B1-15D2-4CC2-B2C1-3A7CEEEF3083}" srcOrd="2" destOrd="0" presId="urn:microsoft.com/office/officeart/2008/layout/VerticalAccentList"/>
    <dgm:cxn modelId="{AC397399-1F33-4ABA-B55C-FC44126F8F86}" type="presParOf" srcId="{38BFAA96-67F1-43B2-A225-C756B9072B6B}" destId="{017B8B34-CEB6-45D3-8265-7881C052FAB6}" srcOrd="3" destOrd="0" presId="urn:microsoft.com/office/officeart/2008/layout/VerticalAccentList"/>
    <dgm:cxn modelId="{D3F5C9E7-37E9-4472-A1EB-6848FD4620B2}" type="presParOf" srcId="{017B8B34-CEB6-45D3-8265-7881C052FAB6}" destId="{B820E2DF-F0F2-4962-BF95-EFB5C6F6BBD0}" srcOrd="0" destOrd="0" presId="urn:microsoft.com/office/officeart/2008/layout/VerticalAccentList"/>
    <dgm:cxn modelId="{F3DC1D9B-BBF2-47EE-8D4E-B8B664074117}" type="presParOf" srcId="{38BFAA96-67F1-43B2-A225-C756B9072B6B}" destId="{D2E22030-0F02-4E98-BA4F-7F61DEE7675A}" srcOrd="4" destOrd="0" presId="urn:microsoft.com/office/officeart/2008/layout/VerticalAccentList"/>
    <dgm:cxn modelId="{B423A8CC-07D8-4F69-949A-CD3146E54637}" type="presParOf" srcId="{D2E22030-0F02-4E98-BA4F-7F61DEE7675A}" destId="{BE40B0ED-A17A-44C0-8F9A-A8B31ED1682C}" srcOrd="0" destOrd="0" presId="urn:microsoft.com/office/officeart/2008/layout/VerticalAccentList"/>
    <dgm:cxn modelId="{0739E04F-3D84-460C-8B9D-537594DC3274}" type="presParOf" srcId="{D2E22030-0F02-4E98-BA4F-7F61DEE7675A}" destId="{12A00493-7E3F-4AE1-9E97-2127F5D6E4E0}" srcOrd="1" destOrd="0" presId="urn:microsoft.com/office/officeart/2008/layout/VerticalAccentList"/>
    <dgm:cxn modelId="{BEEAEB9F-C20D-4055-B4D2-2F731CCFFCCE}" type="presParOf" srcId="{D2E22030-0F02-4E98-BA4F-7F61DEE7675A}" destId="{EA325600-8F72-45DE-B021-F099926891AA}" srcOrd="2" destOrd="0" presId="urn:microsoft.com/office/officeart/2008/layout/VerticalAccentList"/>
    <dgm:cxn modelId="{ECCADDAE-3423-4E8E-AED7-5878B6E69865}" type="presParOf" srcId="{D2E22030-0F02-4E98-BA4F-7F61DEE7675A}" destId="{14E35E8A-3F5B-4AA1-91B3-9EA0E6B504F7}" srcOrd="3" destOrd="0" presId="urn:microsoft.com/office/officeart/2008/layout/VerticalAccentList"/>
    <dgm:cxn modelId="{5F152EE8-1722-4AAF-B065-A09898720BC3}" type="presParOf" srcId="{D2E22030-0F02-4E98-BA4F-7F61DEE7675A}" destId="{ED5CB131-765D-4951-AFE6-328FE477C3A2}" srcOrd="4" destOrd="0" presId="urn:microsoft.com/office/officeart/2008/layout/VerticalAccentList"/>
    <dgm:cxn modelId="{9D961C04-A0E5-4125-B15B-FC268F30A5B0}" type="presParOf" srcId="{D2E22030-0F02-4E98-BA4F-7F61DEE7675A}" destId="{5091A446-46C1-4276-9006-6A02D1F0CCDE}" srcOrd="5" destOrd="0" presId="urn:microsoft.com/office/officeart/2008/layout/VerticalAccentList"/>
    <dgm:cxn modelId="{CA34A4FB-1DA5-4935-88C1-119B43EFC5BF}" type="presParOf" srcId="{D2E22030-0F02-4E98-BA4F-7F61DEE7675A}" destId="{4C8AB872-1F7A-4538-8031-E3BCC9EA8CC2}" srcOrd="6" destOrd="0" presId="urn:microsoft.com/office/officeart/2008/layout/VerticalAccentList"/>
    <dgm:cxn modelId="{F1D754C9-2C7A-48BF-9B68-3E9B088FD286}" type="presParOf" srcId="{D2E22030-0F02-4E98-BA4F-7F61DEE7675A}" destId="{7E72097D-8D61-4988-9819-3C203EE37AAD}" srcOrd="7" destOrd="0" presId="urn:microsoft.com/office/officeart/2008/layout/VerticalAccentList"/>
    <dgm:cxn modelId="{C16665B7-8263-418F-A1FB-EE3DCC03986E}" type="presParOf" srcId="{38BFAA96-67F1-43B2-A225-C756B9072B6B}" destId="{87664E2E-4466-47D9-AA9A-4F9CE75A9F4F}" srcOrd="5" destOrd="0" presId="urn:microsoft.com/office/officeart/2008/layout/VerticalAccentList"/>
    <dgm:cxn modelId="{1B3AFDF8-DED6-43D6-91F1-07A1460FDC62}" type="presParOf" srcId="{38BFAA96-67F1-43B2-A225-C756B9072B6B}" destId="{C91ACBD5-B133-44D2-B125-E73947BCD20B}" srcOrd="6" destOrd="0" presId="urn:microsoft.com/office/officeart/2008/layout/VerticalAccentList"/>
    <dgm:cxn modelId="{6C50CB15-E39B-49B8-8F5A-51F604C4CCC6}" type="presParOf" srcId="{C91ACBD5-B133-44D2-B125-E73947BCD20B}" destId="{C07D10D5-A893-4273-9F96-3AF2BDB3EF66}" srcOrd="0" destOrd="0" presId="urn:microsoft.com/office/officeart/2008/layout/VerticalAccentList"/>
    <dgm:cxn modelId="{54C2C3E0-FA5B-415F-A951-17A07A41253D}" type="presParOf" srcId="{38BFAA96-67F1-43B2-A225-C756B9072B6B}" destId="{494AAA77-EC73-47C3-857B-9015A2E789B2}" srcOrd="7" destOrd="0" presId="urn:microsoft.com/office/officeart/2008/layout/VerticalAccentList"/>
    <dgm:cxn modelId="{2DF560A3-18D8-4661-B5FE-E642720F77A8}" type="presParOf" srcId="{494AAA77-EC73-47C3-857B-9015A2E789B2}" destId="{5D97C49B-ECB7-4FD0-A8DE-744FB95A2AE1}" srcOrd="0" destOrd="0" presId="urn:microsoft.com/office/officeart/2008/layout/VerticalAccentList"/>
    <dgm:cxn modelId="{ACB0444D-5EC3-4653-BCA9-EF9EE80FDCE5}" type="presParOf" srcId="{494AAA77-EC73-47C3-857B-9015A2E789B2}" destId="{610D2486-0818-4461-A895-21CC60B29430}" srcOrd="1" destOrd="0" presId="urn:microsoft.com/office/officeart/2008/layout/VerticalAccentList"/>
    <dgm:cxn modelId="{CE5C73B5-E46A-4F80-8B8A-6A885D6AB112}" type="presParOf" srcId="{494AAA77-EC73-47C3-857B-9015A2E789B2}" destId="{AB524A3E-F1CE-4336-9AED-54FDA2B4BBC2}" srcOrd="2" destOrd="0" presId="urn:microsoft.com/office/officeart/2008/layout/VerticalAccentList"/>
    <dgm:cxn modelId="{28BB49E1-26F8-461F-9B4D-9A0351CE667F}" type="presParOf" srcId="{494AAA77-EC73-47C3-857B-9015A2E789B2}" destId="{E756AD68-0DD1-40ED-B37E-C92812146F7F}" srcOrd="3" destOrd="0" presId="urn:microsoft.com/office/officeart/2008/layout/VerticalAccentList"/>
    <dgm:cxn modelId="{E85B0C00-A8FA-48D5-8431-2DB216D22384}" type="presParOf" srcId="{494AAA77-EC73-47C3-857B-9015A2E789B2}" destId="{15AB2BDC-8930-4F0D-B694-29B9E532B5B2}" srcOrd="4" destOrd="0" presId="urn:microsoft.com/office/officeart/2008/layout/VerticalAccentList"/>
    <dgm:cxn modelId="{389C6A79-EBB8-4633-A7E0-4CBCBAC41515}" type="presParOf" srcId="{494AAA77-EC73-47C3-857B-9015A2E789B2}" destId="{B5F3488F-F161-444C-A202-2524BB9F79F2}" srcOrd="5" destOrd="0" presId="urn:microsoft.com/office/officeart/2008/layout/VerticalAccentList"/>
    <dgm:cxn modelId="{6031F42F-FF56-4899-A139-2C0EF5E6CDAA}" type="presParOf" srcId="{494AAA77-EC73-47C3-857B-9015A2E789B2}" destId="{3A76B376-A2D7-4362-9226-455944CD545D}" srcOrd="6" destOrd="0" presId="urn:microsoft.com/office/officeart/2008/layout/VerticalAccentList"/>
    <dgm:cxn modelId="{BD63209D-8AD1-4C5F-9909-4E29C08448B8}" type="presParOf" srcId="{494AAA77-EC73-47C3-857B-9015A2E789B2}" destId="{90D04679-AB01-4210-985E-53B06C17E6F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A835E-28A8-434A-AF8C-D99ACABCB16D}">
      <dsp:nvSpPr>
        <dsp:cNvPr id="0" name=""/>
        <dsp:cNvSpPr/>
      </dsp:nvSpPr>
      <dsp:spPr>
        <a:xfrm rot="5400000">
          <a:off x="-260525" y="261231"/>
          <a:ext cx="1736836" cy="1215785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-5400000">
        <a:off x="1" y="608599"/>
        <a:ext cx="1215785" cy="521051"/>
      </dsp:txXfrm>
    </dsp:sp>
    <dsp:sp modelId="{5E78135B-6504-4FED-A40E-CDE10D600A5E}">
      <dsp:nvSpPr>
        <dsp:cNvPr id="0" name=""/>
        <dsp:cNvSpPr/>
      </dsp:nvSpPr>
      <dsp:spPr>
        <a:xfrm rot="5400000">
          <a:off x="4281647" y="-3065155"/>
          <a:ext cx="1128944" cy="7260667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+mn-lt"/>
            </a:rPr>
            <a:t>За 3 года уровень конкуренции в закупках НИУ ВШЭ (т.е. соотношение </a:t>
          </a:r>
          <a:r>
            <a:rPr lang="ru-RU" sz="2300" u="sng" kern="1200" dirty="0" smtClean="0">
              <a:latin typeface="+mn-lt"/>
            </a:rPr>
            <a:t>количества</a:t>
          </a:r>
          <a:r>
            <a:rPr lang="ru-RU" sz="2300" kern="1200" dirty="0" smtClean="0">
              <a:latin typeface="+mn-lt"/>
            </a:rPr>
            <a:t> торгов и неконкурентных закупок) снизился в несколько раз </a:t>
          </a:r>
          <a:endParaRPr lang="ru-RU" sz="2300" kern="1200" dirty="0"/>
        </a:p>
      </dsp:txBody>
      <dsp:txXfrm rot="-5400000">
        <a:off x="1215786" y="55817"/>
        <a:ext cx="7205556" cy="1018722"/>
      </dsp:txXfrm>
    </dsp:sp>
    <dsp:sp modelId="{4AFE8ECB-56F7-43EA-97BB-D03F77C3A7C1}">
      <dsp:nvSpPr>
        <dsp:cNvPr id="0" name=""/>
        <dsp:cNvSpPr/>
      </dsp:nvSpPr>
      <dsp:spPr>
        <a:xfrm rot="5400000">
          <a:off x="-260525" y="1805297"/>
          <a:ext cx="1736836" cy="1215785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2.</a:t>
          </a:r>
          <a:endParaRPr lang="ru-RU" sz="3400" kern="1200" dirty="0"/>
        </a:p>
      </dsp:txBody>
      <dsp:txXfrm rot="-5400000">
        <a:off x="1" y="2152665"/>
        <a:ext cx="1215785" cy="521051"/>
      </dsp:txXfrm>
    </dsp:sp>
    <dsp:sp modelId="{2EFAF398-8D15-4513-8A04-5E75BBFD1A44}">
      <dsp:nvSpPr>
        <dsp:cNvPr id="0" name=""/>
        <dsp:cNvSpPr/>
      </dsp:nvSpPr>
      <dsp:spPr>
        <a:xfrm rot="5400000">
          <a:off x="4281647" y="-1521090"/>
          <a:ext cx="1128944" cy="7260667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На уровне подразделений отсутствует планирование закупок, что приводит к срочным закупкам по счетам</a:t>
          </a:r>
          <a:endParaRPr lang="ru-RU" sz="2300" kern="1200" dirty="0"/>
        </a:p>
      </dsp:txBody>
      <dsp:txXfrm rot="-5400000">
        <a:off x="1215786" y="1599882"/>
        <a:ext cx="7205556" cy="1018722"/>
      </dsp:txXfrm>
    </dsp:sp>
    <dsp:sp modelId="{EF748FED-6848-4F7A-B8AF-4D94F4349EAB}">
      <dsp:nvSpPr>
        <dsp:cNvPr id="0" name=""/>
        <dsp:cNvSpPr/>
      </dsp:nvSpPr>
      <dsp:spPr>
        <a:xfrm rot="5400000">
          <a:off x="-260525" y="3349362"/>
          <a:ext cx="1736836" cy="1215785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-5400000">
        <a:off x="1" y="3696730"/>
        <a:ext cx="1215785" cy="521051"/>
      </dsp:txXfrm>
    </dsp:sp>
    <dsp:sp modelId="{D73541CA-D41C-46F3-B619-0093E55DD6EA}">
      <dsp:nvSpPr>
        <dsp:cNvPr id="0" name=""/>
        <dsp:cNvSpPr/>
      </dsp:nvSpPr>
      <dsp:spPr>
        <a:xfrm rot="5400000">
          <a:off x="4281647" y="22975"/>
          <a:ext cx="1128944" cy="7260667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Снижается экономия денежных средств из-за «ухода» от торгов </a:t>
          </a:r>
          <a:endParaRPr lang="ru-RU" sz="2300" kern="1200" dirty="0"/>
        </a:p>
      </dsp:txBody>
      <dsp:txXfrm rot="-5400000">
        <a:off x="1215786" y="3143948"/>
        <a:ext cx="7205556" cy="1018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161F6-4DDF-4AC5-B2EA-72D93898546B}">
      <dsp:nvSpPr>
        <dsp:cNvPr id="0" name=""/>
        <dsp:cNvSpPr/>
      </dsp:nvSpPr>
      <dsp:spPr>
        <a:xfrm>
          <a:off x="0" y="0"/>
          <a:ext cx="8505826" cy="1421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+mn-lt"/>
            </a:rPr>
            <a:t>Сокращение количества счетов</a:t>
          </a:r>
          <a:endParaRPr lang="ru-RU" sz="2200" b="1" kern="1200" dirty="0">
            <a:latin typeface="+mn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+mn-lt"/>
            </a:rPr>
            <a:t>переход от закупок по счетам к закупкам по торгам путем планирования подразделениями закупочной деятельности</a:t>
          </a:r>
          <a:endParaRPr lang="ru-RU" sz="1900" b="1" kern="1200" dirty="0">
            <a:latin typeface="+mn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+mn-lt"/>
            </a:rPr>
            <a:t>объединение микро счетов в более крупные (до 150 т. р.)</a:t>
          </a:r>
          <a:endParaRPr lang="ru-RU" sz="1900" b="1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1843345" y="0"/>
        <a:ext cx="6662480" cy="1421804"/>
      </dsp:txXfrm>
    </dsp:sp>
    <dsp:sp modelId="{34AA972F-6922-40B8-9480-B24E7AAC9C6F}">
      <dsp:nvSpPr>
        <dsp:cNvPr id="0" name=""/>
        <dsp:cNvSpPr/>
      </dsp:nvSpPr>
      <dsp:spPr>
        <a:xfrm>
          <a:off x="142180" y="142180"/>
          <a:ext cx="1701165" cy="11374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DB3C2-F66D-4693-BDBA-8BBBCC896B3C}">
      <dsp:nvSpPr>
        <dsp:cNvPr id="0" name=""/>
        <dsp:cNvSpPr/>
      </dsp:nvSpPr>
      <dsp:spPr>
        <a:xfrm>
          <a:off x="0" y="1554458"/>
          <a:ext cx="8505826" cy="1421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Уменьшение количества договоров ГПХ с физическими лицами (за исключением ППС)</a:t>
          </a:r>
          <a:endParaRPr lang="ru-RU" sz="21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+mn-lt"/>
            </a:rPr>
            <a:t>заключение долгосрочных договоров</a:t>
          </a:r>
          <a:endParaRPr lang="ru-RU" sz="1900" b="1" kern="1200" dirty="0">
            <a:latin typeface="+mn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+mn-lt"/>
            </a:rPr>
            <a:t>укрупнение мелких договоров на однотипные услуги </a:t>
          </a:r>
          <a:endParaRPr lang="ru-RU" sz="1900" b="1" kern="1200" dirty="0">
            <a:latin typeface="+mn-lt"/>
          </a:endParaRPr>
        </a:p>
      </dsp:txBody>
      <dsp:txXfrm>
        <a:off x="1843345" y="1554458"/>
        <a:ext cx="6662480" cy="1421804"/>
      </dsp:txXfrm>
    </dsp:sp>
    <dsp:sp modelId="{71F0CAB2-63E9-4687-92E3-6CE477278ACD}">
      <dsp:nvSpPr>
        <dsp:cNvPr id="0" name=""/>
        <dsp:cNvSpPr/>
      </dsp:nvSpPr>
      <dsp:spPr>
        <a:xfrm>
          <a:off x="142180" y="1706165"/>
          <a:ext cx="1701165" cy="11374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D8A0F-CD92-4184-BF02-752B09B4504A}">
      <dsp:nvSpPr>
        <dsp:cNvPr id="0" name=""/>
        <dsp:cNvSpPr/>
      </dsp:nvSpPr>
      <dsp:spPr>
        <a:xfrm>
          <a:off x="0" y="3118443"/>
          <a:ext cx="8505826" cy="1421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Снижение затрат на сопровождение мелких закупок</a:t>
          </a:r>
          <a:endParaRPr lang="ru-RU" sz="22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+mn-lt"/>
            </a:rPr>
            <a:t>сокращение временны́х и материальных издержек, связанных с оформлением, согласованием и оплатой счетов и договоров ГПХ</a:t>
          </a:r>
          <a:endParaRPr lang="ru-RU" sz="1900" b="1" kern="1200" dirty="0">
            <a:latin typeface="+mn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+mn-lt"/>
            </a:rPr>
            <a:t> </a:t>
          </a:r>
          <a:endParaRPr lang="ru-RU" sz="1900" b="1" kern="1200" dirty="0">
            <a:latin typeface="+mn-lt"/>
          </a:endParaRPr>
        </a:p>
      </dsp:txBody>
      <dsp:txXfrm>
        <a:off x="1843345" y="3118443"/>
        <a:ext cx="6662480" cy="1421804"/>
      </dsp:txXfrm>
    </dsp:sp>
    <dsp:sp modelId="{4D4AE614-091C-4271-AA4E-CEFAF3C62583}">
      <dsp:nvSpPr>
        <dsp:cNvPr id="0" name=""/>
        <dsp:cNvSpPr/>
      </dsp:nvSpPr>
      <dsp:spPr>
        <a:xfrm>
          <a:off x="142180" y="3270150"/>
          <a:ext cx="1701165" cy="11374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54F94-BF8C-4D65-8DAB-048113782393}">
      <dsp:nvSpPr>
        <dsp:cNvPr id="0" name=""/>
        <dsp:cNvSpPr/>
      </dsp:nvSpPr>
      <dsp:spPr>
        <a:xfrm>
          <a:off x="3268089" y="484"/>
          <a:ext cx="4902133" cy="18900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сводные заявки подаются в сентябре в аккумулирующие подразделения (напр., на бумагу, канцелярию, мебель – в УМТО; на ПО, ПК, офисную оргтехнику – в ДИТ)</a:t>
          </a:r>
          <a:endParaRPr lang="ru-RU" sz="17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rgbClr val="FF0000"/>
            </a:solidFill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FF0000"/>
              </a:solidFill>
            </a:rPr>
            <a:t>Следите за нашей ежегодной рассылкой о начале сбора заявок!  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3268089" y="236745"/>
        <a:ext cx="4193349" cy="1417569"/>
      </dsp:txXfrm>
    </dsp:sp>
    <dsp:sp modelId="{17BBDB54-983A-4F6C-BBE5-C62AE3385FCE}">
      <dsp:nvSpPr>
        <dsp:cNvPr id="0" name=""/>
        <dsp:cNvSpPr/>
      </dsp:nvSpPr>
      <dsp:spPr>
        <a:xfrm>
          <a:off x="0" y="484"/>
          <a:ext cx="3268089" cy="1890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Если необходимо закупить типовые товары</a:t>
          </a:r>
          <a:endParaRPr lang="ru-RU" sz="2400" kern="1200" dirty="0"/>
        </a:p>
      </dsp:txBody>
      <dsp:txXfrm>
        <a:off x="92267" y="92751"/>
        <a:ext cx="3083555" cy="1705557"/>
      </dsp:txXfrm>
    </dsp:sp>
    <dsp:sp modelId="{B6333015-2434-4F1E-AD22-976C3F71F104}">
      <dsp:nvSpPr>
        <dsp:cNvPr id="0" name=""/>
        <dsp:cNvSpPr/>
      </dsp:nvSpPr>
      <dsp:spPr>
        <a:xfrm>
          <a:off x="3268089" y="2079585"/>
          <a:ext cx="4902133" cy="18900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заявки на включение в План закупок на будущий год подаются в Дирекцию по закупкам до конца октября текущего года</a:t>
          </a:r>
          <a:endParaRPr lang="ru-RU" sz="1700" kern="1200" dirty="0"/>
        </a:p>
      </dsp:txBody>
      <dsp:txXfrm>
        <a:off x="3268089" y="2315846"/>
        <a:ext cx="4193349" cy="1417569"/>
      </dsp:txXfrm>
    </dsp:sp>
    <dsp:sp modelId="{E3D34B4E-3EF9-47BD-BC8D-0986301AC924}">
      <dsp:nvSpPr>
        <dsp:cNvPr id="0" name=""/>
        <dsp:cNvSpPr/>
      </dsp:nvSpPr>
      <dsp:spPr>
        <a:xfrm>
          <a:off x="0" y="2079585"/>
          <a:ext cx="3268089" cy="1890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Если необходимы услуги, работы на плановые мероприятия</a:t>
          </a:r>
          <a:endParaRPr lang="ru-RU" sz="2400" kern="1200" dirty="0"/>
        </a:p>
      </dsp:txBody>
      <dsp:txXfrm>
        <a:off x="92267" y="2171852"/>
        <a:ext cx="3083555" cy="17055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FCB71-EE77-467F-B879-E9C3698B9F94}">
      <dsp:nvSpPr>
        <dsp:cNvPr id="0" name=""/>
        <dsp:cNvSpPr/>
      </dsp:nvSpPr>
      <dsp:spPr>
        <a:xfrm>
          <a:off x="-16" y="0"/>
          <a:ext cx="8229615" cy="506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+mn-lt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</a:rPr>
            <a:t>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</a:rPr>
            <a:t> 3. Уменьшать количество договоров ГПХ с физ. лицами                                             (за исключением ППС)</a:t>
          </a:r>
          <a:endParaRPr lang="ru-RU" sz="1000" kern="1200" dirty="0"/>
        </a:p>
      </dsp:txBody>
      <dsp:txXfrm>
        <a:off x="-16" y="0"/>
        <a:ext cx="8229615" cy="506970"/>
      </dsp:txXfrm>
    </dsp:sp>
    <dsp:sp modelId="{F54AE068-54E1-40D4-B182-79BA0DFCCAE7}">
      <dsp:nvSpPr>
        <dsp:cNvPr id="0" name=""/>
        <dsp:cNvSpPr/>
      </dsp:nvSpPr>
      <dsp:spPr>
        <a:xfrm>
          <a:off x="845707" y="507246"/>
          <a:ext cx="1304942" cy="10327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D6839-1D13-41D9-8CCC-27746C9DC938}">
      <dsp:nvSpPr>
        <dsp:cNvPr id="0" name=""/>
        <dsp:cNvSpPr/>
      </dsp:nvSpPr>
      <dsp:spPr>
        <a:xfrm>
          <a:off x="1629541" y="507246"/>
          <a:ext cx="1304942" cy="10327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9522C-14DC-4097-9F67-74D67DB790FF}">
      <dsp:nvSpPr>
        <dsp:cNvPr id="0" name=""/>
        <dsp:cNvSpPr/>
      </dsp:nvSpPr>
      <dsp:spPr>
        <a:xfrm>
          <a:off x="2413993" y="507246"/>
          <a:ext cx="1304942" cy="10327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D8129-315C-43E1-BF43-B480C753172E}">
      <dsp:nvSpPr>
        <dsp:cNvPr id="0" name=""/>
        <dsp:cNvSpPr/>
      </dsp:nvSpPr>
      <dsp:spPr>
        <a:xfrm>
          <a:off x="3197826" y="507246"/>
          <a:ext cx="1304942" cy="10327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A1F1A-7410-4B19-8BB7-E90EDE42F863}">
      <dsp:nvSpPr>
        <dsp:cNvPr id="0" name=""/>
        <dsp:cNvSpPr/>
      </dsp:nvSpPr>
      <dsp:spPr>
        <a:xfrm>
          <a:off x="3982279" y="507246"/>
          <a:ext cx="1304942" cy="10327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A5F9A-5C3F-4D2D-9E44-244DD7AA8151}">
      <dsp:nvSpPr>
        <dsp:cNvPr id="0" name=""/>
        <dsp:cNvSpPr/>
      </dsp:nvSpPr>
      <dsp:spPr>
        <a:xfrm>
          <a:off x="4766112" y="507246"/>
          <a:ext cx="1304942" cy="10327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230B8-0D56-4799-BE8D-FDAE21359470}">
      <dsp:nvSpPr>
        <dsp:cNvPr id="0" name=""/>
        <dsp:cNvSpPr/>
      </dsp:nvSpPr>
      <dsp:spPr>
        <a:xfrm>
          <a:off x="4214917" y="507246"/>
          <a:ext cx="3976238" cy="10327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1B025-38E6-4B0A-A0B7-A5C8F7F20F6F}">
      <dsp:nvSpPr>
        <dsp:cNvPr id="0" name=""/>
        <dsp:cNvSpPr/>
      </dsp:nvSpPr>
      <dsp:spPr>
        <a:xfrm>
          <a:off x="35785" y="662038"/>
          <a:ext cx="7396578" cy="7550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50" kern="1200" dirty="0" smtClean="0"/>
            <a:t> - путем заключения с ежемесячно привлекаемым лицом долгосрочных договоров на однородные услуги/работы либо путем укрупнения договоров </a:t>
          </a:r>
          <a:r>
            <a:rPr lang="ru-RU" sz="1600" b="1" kern="1200" dirty="0" smtClean="0"/>
            <a:t>(см. слайды 7 и 8)</a:t>
          </a:r>
          <a:endParaRPr lang="ru-RU" sz="1600" b="1" kern="1200" dirty="0"/>
        </a:p>
      </dsp:txBody>
      <dsp:txXfrm>
        <a:off x="35785" y="662038"/>
        <a:ext cx="7396578" cy="755024"/>
      </dsp:txXfrm>
    </dsp:sp>
    <dsp:sp modelId="{B820E2DF-F0F2-4962-BF95-EFB5C6F6BBD0}">
      <dsp:nvSpPr>
        <dsp:cNvPr id="0" name=""/>
        <dsp:cNvSpPr/>
      </dsp:nvSpPr>
      <dsp:spPr>
        <a:xfrm>
          <a:off x="-27993" y="1611689"/>
          <a:ext cx="5576678" cy="506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</a:t>
          </a:r>
          <a:endParaRPr lang="ru-RU" sz="2300" kern="1200" dirty="0"/>
        </a:p>
      </dsp:txBody>
      <dsp:txXfrm>
        <a:off x="-27993" y="1611689"/>
        <a:ext cx="5576678" cy="506970"/>
      </dsp:txXfrm>
    </dsp:sp>
    <dsp:sp modelId="{BE40B0ED-A17A-44C0-8F9A-A8B31ED1682C}">
      <dsp:nvSpPr>
        <dsp:cNvPr id="0" name=""/>
        <dsp:cNvSpPr/>
      </dsp:nvSpPr>
      <dsp:spPr>
        <a:xfrm>
          <a:off x="897821" y="2118660"/>
          <a:ext cx="1304942" cy="10327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00493-7E3F-4AE1-9E97-2127F5D6E4E0}">
      <dsp:nvSpPr>
        <dsp:cNvPr id="0" name=""/>
        <dsp:cNvSpPr/>
      </dsp:nvSpPr>
      <dsp:spPr>
        <a:xfrm>
          <a:off x="1681654" y="2118660"/>
          <a:ext cx="1304942" cy="10327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25600-8F72-45DE-B021-F099926891AA}">
      <dsp:nvSpPr>
        <dsp:cNvPr id="0" name=""/>
        <dsp:cNvSpPr/>
      </dsp:nvSpPr>
      <dsp:spPr>
        <a:xfrm>
          <a:off x="2466107" y="2118660"/>
          <a:ext cx="1304942" cy="10327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35E8A-3F5B-4AA1-91B3-9EA0E6B504F7}">
      <dsp:nvSpPr>
        <dsp:cNvPr id="0" name=""/>
        <dsp:cNvSpPr/>
      </dsp:nvSpPr>
      <dsp:spPr>
        <a:xfrm>
          <a:off x="3249940" y="2118660"/>
          <a:ext cx="1304942" cy="10327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CB131-765D-4951-AFE6-328FE477C3A2}">
      <dsp:nvSpPr>
        <dsp:cNvPr id="0" name=""/>
        <dsp:cNvSpPr/>
      </dsp:nvSpPr>
      <dsp:spPr>
        <a:xfrm>
          <a:off x="4034393" y="2118660"/>
          <a:ext cx="1304942" cy="10327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1A446-46C1-4276-9006-6A02D1F0CCDE}">
      <dsp:nvSpPr>
        <dsp:cNvPr id="0" name=""/>
        <dsp:cNvSpPr/>
      </dsp:nvSpPr>
      <dsp:spPr>
        <a:xfrm>
          <a:off x="4818226" y="2118660"/>
          <a:ext cx="1304942" cy="10327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AB872-1F7A-4538-8031-E3BCC9EA8CC2}">
      <dsp:nvSpPr>
        <dsp:cNvPr id="0" name=""/>
        <dsp:cNvSpPr/>
      </dsp:nvSpPr>
      <dsp:spPr>
        <a:xfrm>
          <a:off x="4313898" y="2118660"/>
          <a:ext cx="3882504" cy="10327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2097D-8D61-4988-9819-3C203EE37AAD}">
      <dsp:nvSpPr>
        <dsp:cNvPr id="0" name=""/>
        <dsp:cNvSpPr/>
      </dsp:nvSpPr>
      <dsp:spPr>
        <a:xfrm>
          <a:off x="-27993" y="2261683"/>
          <a:ext cx="7500805" cy="7466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путем доплаты надбавки к основной заработной плате по приказу                           (для штатных работников)   </a:t>
          </a:r>
          <a:endParaRPr lang="ru-RU" sz="1800" kern="1200" dirty="0"/>
        </a:p>
      </dsp:txBody>
      <dsp:txXfrm>
        <a:off x="-27993" y="2261683"/>
        <a:ext cx="7500805" cy="746671"/>
      </dsp:txXfrm>
    </dsp:sp>
    <dsp:sp modelId="{C07D10D5-A893-4273-9F96-3AF2BDB3EF66}">
      <dsp:nvSpPr>
        <dsp:cNvPr id="0" name=""/>
        <dsp:cNvSpPr/>
      </dsp:nvSpPr>
      <dsp:spPr>
        <a:xfrm>
          <a:off x="-27993" y="3223103"/>
          <a:ext cx="5576678" cy="506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</a:t>
          </a:r>
          <a:endParaRPr lang="ru-RU" sz="2300" kern="1200" dirty="0"/>
        </a:p>
      </dsp:txBody>
      <dsp:txXfrm>
        <a:off x="-27993" y="3223103"/>
        <a:ext cx="5576678" cy="506970"/>
      </dsp:txXfrm>
    </dsp:sp>
    <dsp:sp modelId="{5D97C49B-ECB7-4FD0-A8DE-744FB95A2AE1}">
      <dsp:nvSpPr>
        <dsp:cNvPr id="0" name=""/>
        <dsp:cNvSpPr/>
      </dsp:nvSpPr>
      <dsp:spPr>
        <a:xfrm>
          <a:off x="923497" y="3730074"/>
          <a:ext cx="1304942" cy="10327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2486-0818-4461-A895-21CC60B29430}">
      <dsp:nvSpPr>
        <dsp:cNvPr id="0" name=""/>
        <dsp:cNvSpPr/>
      </dsp:nvSpPr>
      <dsp:spPr>
        <a:xfrm>
          <a:off x="1707330" y="3730074"/>
          <a:ext cx="1304942" cy="10327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24A3E-F1CE-4336-9AED-54FDA2B4BBC2}">
      <dsp:nvSpPr>
        <dsp:cNvPr id="0" name=""/>
        <dsp:cNvSpPr/>
      </dsp:nvSpPr>
      <dsp:spPr>
        <a:xfrm>
          <a:off x="2491782" y="3730074"/>
          <a:ext cx="1304942" cy="10327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6AD68-0DD1-40ED-B37E-C92812146F7F}">
      <dsp:nvSpPr>
        <dsp:cNvPr id="0" name=""/>
        <dsp:cNvSpPr/>
      </dsp:nvSpPr>
      <dsp:spPr>
        <a:xfrm>
          <a:off x="3275616" y="3730074"/>
          <a:ext cx="1304942" cy="10327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B2BDC-8930-4F0D-B694-29B9E532B5B2}">
      <dsp:nvSpPr>
        <dsp:cNvPr id="0" name=""/>
        <dsp:cNvSpPr/>
      </dsp:nvSpPr>
      <dsp:spPr>
        <a:xfrm>
          <a:off x="4060068" y="3730074"/>
          <a:ext cx="1304942" cy="10327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3488F-F161-444C-A202-2524BB9F79F2}">
      <dsp:nvSpPr>
        <dsp:cNvPr id="0" name=""/>
        <dsp:cNvSpPr/>
      </dsp:nvSpPr>
      <dsp:spPr>
        <a:xfrm>
          <a:off x="4843901" y="3730074"/>
          <a:ext cx="1304942" cy="10327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6B376-A2D7-4362-9226-455944CD545D}">
      <dsp:nvSpPr>
        <dsp:cNvPr id="0" name=""/>
        <dsp:cNvSpPr/>
      </dsp:nvSpPr>
      <dsp:spPr>
        <a:xfrm>
          <a:off x="4304059" y="3730074"/>
          <a:ext cx="3953532" cy="103271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04679-AB01-4210-985E-53B06C17E6FC}">
      <dsp:nvSpPr>
        <dsp:cNvPr id="0" name=""/>
        <dsp:cNvSpPr/>
      </dsp:nvSpPr>
      <dsp:spPr>
        <a:xfrm>
          <a:off x="-27993" y="3887130"/>
          <a:ext cx="7552156" cy="718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путем введения в штат постоянно привлекаемых лиц                                                 (по согласованию с УП и ПФУ) </a:t>
          </a:r>
          <a:endParaRPr lang="ru-RU" sz="1800" kern="1200" dirty="0"/>
        </a:p>
      </dsp:txBody>
      <dsp:txXfrm>
        <a:off x="-27993" y="3887130"/>
        <a:ext cx="7552156" cy="718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F5B0C-5F65-4C37-B4B3-67E062D34F21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50C93-4638-4578-8E61-C7F86A315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21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obernibesova@hse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365316"/>
            <a:ext cx="7772400" cy="220662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  <a:t>КОНСОЛИДАЦИЯ МЕЛКИХ ЗАКУПОК</a:t>
            </a:r>
            <a:br>
              <a:rPr lang="ru-RU" sz="36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</a:br>
            <a:r>
              <a:rPr lang="ru-RU" sz="36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  <a:t>НИУ ВШЭ</a:t>
            </a:r>
            <a:endParaRPr lang="en-US" sz="3600" b="1" dirty="0" smtClean="0">
              <a:solidFill>
                <a:srgbClr val="21386F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5241619"/>
            <a:ext cx="6400800" cy="908050"/>
          </a:xfrm>
        </p:spPr>
        <p:txBody>
          <a:bodyPr/>
          <a:lstStyle/>
          <a:p>
            <a:pPr eaLnBrk="1" hangingPunct="1"/>
            <a:endParaRPr lang="ru-RU" sz="1400" dirty="0" smtClean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  <a:p>
            <a:pPr eaLnBrk="1" hangingPunct="1"/>
            <a:r>
              <a:rPr lang="ru-RU" sz="1600" dirty="0" smtClean="0">
                <a:solidFill>
                  <a:srgbClr val="000066"/>
                </a:solidFill>
                <a:ea typeface="ＭＳ Ｐゴシック"/>
                <a:cs typeface="ＭＳ Ｐゴシック"/>
              </a:rPr>
              <a:t>Дирекция по корпоративным закупкам и торгам</a:t>
            </a: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9" y="415924"/>
            <a:ext cx="7494271" cy="52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Почему это важно?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25877558"/>
              </p:ext>
            </p:extLst>
          </p:nvPr>
        </p:nvGraphicFramePr>
        <p:xfrm>
          <a:off x="446566" y="1396999"/>
          <a:ext cx="8476453" cy="482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8" y="2101989"/>
            <a:ext cx="601434" cy="60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7" y="3604678"/>
            <a:ext cx="654954" cy="65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44" y="5145796"/>
            <a:ext cx="650970" cy="65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9" y="415924"/>
            <a:ext cx="7494271" cy="52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К чему стремимся?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464711"/>
              </p:ext>
            </p:extLst>
          </p:nvPr>
        </p:nvGraphicFramePr>
        <p:xfrm>
          <a:off x="361949" y="1622426"/>
          <a:ext cx="8505826" cy="454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37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9" y="415925"/>
            <a:ext cx="65925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Что мы предлагаем?  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980" y="1433015"/>
            <a:ext cx="773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+mj-lt"/>
              </a:rPr>
              <a:t>1. Планировать свои закупки на будущий год и своевременно подавать заявки на приобретение товаров, работ, услуг </a:t>
            </a:r>
            <a:endParaRPr lang="ru-RU" sz="20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29944115"/>
              </p:ext>
            </p:extLst>
          </p:nvPr>
        </p:nvGraphicFramePr>
        <p:xfrm>
          <a:off x="534390" y="2173184"/>
          <a:ext cx="8170223" cy="3970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62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9" y="415925"/>
            <a:ext cx="65925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Что мы предлагаем?  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980" y="1433015"/>
            <a:ext cx="773828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2. Объединять несколько микро счетов от одного поставщика                                  в </a:t>
            </a:r>
            <a:r>
              <a:rPr lang="ru-RU" sz="2000" b="1" dirty="0">
                <a:latin typeface="+mn-lt"/>
              </a:rPr>
              <a:t>более </a:t>
            </a:r>
            <a:r>
              <a:rPr lang="ru-RU" sz="2000" b="1" dirty="0" smtClean="0">
                <a:latin typeface="+mn-lt"/>
              </a:rPr>
              <a:t>крупный счет (до </a:t>
            </a:r>
            <a:r>
              <a:rPr lang="ru-RU" sz="2000" b="1" dirty="0">
                <a:latin typeface="+mn-lt"/>
              </a:rPr>
              <a:t>150 т. р</a:t>
            </a:r>
            <a:r>
              <a:rPr lang="ru-RU" sz="2000" b="1" dirty="0" smtClean="0">
                <a:latin typeface="+mn-lt"/>
              </a:rPr>
              <a:t>. </a:t>
            </a:r>
            <a:r>
              <a:rPr lang="ru-RU" sz="2000" b="1" dirty="0">
                <a:latin typeface="+mn-lt"/>
              </a:rPr>
              <a:t>к</a:t>
            </a:r>
            <a:r>
              <a:rPr lang="ru-RU" sz="2000" b="1" dirty="0" smtClean="0">
                <a:latin typeface="+mn-lt"/>
              </a:rPr>
              <a:t>аждый счет)</a:t>
            </a:r>
            <a:endParaRPr lang="ru-RU" sz="2000" b="1" dirty="0">
              <a:latin typeface="+mn-lt"/>
            </a:endParaRPr>
          </a:p>
          <a:p>
            <a:pPr lvl="0" algn="ctr"/>
            <a:r>
              <a:rPr lang="ru-RU" sz="1900" b="1" dirty="0" smtClean="0">
                <a:latin typeface="+mj-lt"/>
              </a:rPr>
              <a:t> </a:t>
            </a:r>
            <a:endParaRPr lang="ru-RU" sz="1900" b="1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4725034" y="3681351"/>
            <a:ext cx="1046535" cy="676893"/>
          </a:xfrm>
          <a:prstGeom prst="rightArrow">
            <a:avLst/>
          </a:prstGeom>
          <a:gradFill>
            <a:gsLst>
              <a:gs pos="4000">
                <a:schemeClr val="accent1">
                  <a:tint val="100000"/>
                  <a:shade val="100000"/>
                  <a:satMod val="130000"/>
                </a:schemeClr>
              </a:gs>
              <a:gs pos="14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17" y="2147856"/>
            <a:ext cx="2673296" cy="374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0" y="2671371"/>
            <a:ext cx="4132346" cy="26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6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9" y="415925"/>
            <a:ext cx="65925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Что мы предлагаем?  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66566983"/>
              </p:ext>
            </p:extLst>
          </p:nvPr>
        </p:nvGraphicFramePr>
        <p:xfrm>
          <a:off x="487404" y="1433016"/>
          <a:ext cx="8229599" cy="476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47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8" y="332105"/>
            <a:ext cx="728091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</a:rPr>
              <a:t>Примеры возможного укрупнения договоров </a:t>
            </a:r>
            <a:r>
              <a:rPr lang="ru-RU" sz="2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ГПХ</a:t>
            </a:r>
            <a:endParaRPr lang="ru-RU" sz="25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472219"/>
              </p:ext>
            </p:extLst>
          </p:nvPr>
        </p:nvGraphicFramePr>
        <p:xfrm>
          <a:off x="464237" y="1525023"/>
          <a:ext cx="5515558" cy="4600041"/>
        </p:xfrm>
        <a:graphic>
          <a:graphicData uri="http://schemas.openxmlformats.org/drawingml/2006/table">
            <a:tbl>
              <a:tblPr/>
              <a:tblGrid>
                <a:gridCol w="1465608"/>
                <a:gridCol w="686684"/>
                <a:gridCol w="594443"/>
                <a:gridCol w="635439"/>
                <a:gridCol w="614941"/>
                <a:gridCol w="1518443"/>
              </a:tblGrid>
              <a:tr h="10520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Институт </a:t>
                      </a:r>
                      <a:r>
                        <a:rPr lang="ru-RU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НИУ ВШЭ</a:t>
                      </a:r>
                      <a:endParaRPr lang="ru-RU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28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ФИО</a:t>
                      </a:r>
                    </a:p>
                  </a:txBody>
                  <a:tcPr marL="6149" marR="6149" marT="6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Дата заключения договора</a:t>
                      </a:r>
                    </a:p>
                  </a:txBody>
                  <a:tcPr marL="6149" marR="6149" marT="6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Дата начала оказания услуг</a:t>
                      </a:r>
                    </a:p>
                  </a:txBody>
                  <a:tcPr marL="6149" marR="6149" marT="6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Дата окончания оказания услуг</a:t>
                      </a:r>
                    </a:p>
                  </a:txBody>
                  <a:tcPr marL="6149" marR="6149" marT="6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Сумма по договору</a:t>
                      </a:r>
                    </a:p>
                  </a:txBody>
                  <a:tcPr marL="6149" marR="6149" marT="6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Предмет договора (кратко)</a:t>
                      </a:r>
                    </a:p>
                  </a:txBody>
                  <a:tcPr marL="6149" marR="6149" marT="6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83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Иванов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 Иванович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01.08.2016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01.08.2016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09.09.2016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68 966,00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оценочных средств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Иванов Иван Иванович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01.08.2016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01.08.2016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09.09.2016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68 966,00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оценочных средств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Иванов Иван Иванович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01.08.2016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01.08.2016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09.09.2016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68 966,00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оценочных средств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Иванов Иван Иванович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01.08.2016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01.08.2016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09.09.2016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68 966,00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оценочных средств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Иванов Иван Иванович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42 529,00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оценочных средств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Иванов Иван Иванович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42 529,00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оценочных средств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Иванов Иван Иванович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42 529,00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оценочных средств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Иванов Иван Иванович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42 529,00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экспертиза оценочных средств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Иванов Иван Иванович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42 529,00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оценочных средств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Иванов Иван Иванович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42 529,00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оценочных средств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Иванов Иван Иванович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42 529,00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оценочных средств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Иванов Иван Иванович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42 529,00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оценочных средств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Иванов Иван Иванович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42 529,00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оценочных средств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Иванов Иван Иванович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42 529,00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оценочных средств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Иванов Иван Иванович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42 529,00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оценочных средств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Иванов Иван Иванович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42 529,00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оценочных средств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Иванов Иван Иванович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31.10.2016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42 529,00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оценочных средств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Иванов Иван Иванович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01.11.2016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01.11.2016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15.11.2016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100 000,00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оценочных средств</a:t>
                      </a:r>
                    </a:p>
                  </a:txBody>
                  <a:tcPr marL="6149" marR="6149" marT="6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18 договоров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49" marR="6149" marT="6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договора</a:t>
                      </a:r>
                    </a:p>
                  </a:txBody>
                  <a:tcPr marL="6149" marR="6149" marT="6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месяц (август)</a:t>
                      </a:r>
                    </a:p>
                  </a:txBody>
                  <a:tcPr marL="6149" marR="6149" marT="6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275 864 рублей</a:t>
                      </a:r>
                    </a:p>
                  </a:txBody>
                  <a:tcPr marL="6149" marR="6149" marT="6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договоров</a:t>
                      </a:r>
                    </a:p>
                  </a:txBody>
                  <a:tcPr marL="6149" marR="6149" marT="6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месяц (октябрь)</a:t>
                      </a:r>
                    </a:p>
                  </a:txBody>
                  <a:tcPr marL="6149" marR="6149" marT="6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552 877 рублей</a:t>
                      </a:r>
                    </a:p>
                  </a:txBody>
                  <a:tcPr marL="6149" marR="6149" marT="6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договор</a:t>
                      </a:r>
                    </a:p>
                  </a:txBody>
                  <a:tcPr marL="6149" marR="6149" marT="6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месяц (ноябрь)</a:t>
                      </a:r>
                    </a:p>
                  </a:txBody>
                  <a:tcPr marL="6149" marR="6149" marT="6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100 000 рублей</a:t>
                      </a:r>
                    </a:p>
                  </a:txBody>
                  <a:tcPr marL="6149" marR="6149" marT="6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авая фигурная скобка 8"/>
          <p:cNvSpPr/>
          <p:nvPr/>
        </p:nvSpPr>
        <p:spPr>
          <a:xfrm>
            <a:off x="6145530" y="2466719"/>
            <a:ext cx="331470" cy="3116580"/>
          </a:xfrm>
          <a:prstGeom prst="rightBrace">
            <a:avLst>
              <a:gd name="adj1" fmla="val 8333"/>
              <a:gd name="adj2" fmla="val 49748"/>
            </a:avLst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нутый угол 12"/>
          <p:cNvSpPr/>
          <p:nvPr/>
        </p:nvSpPr>
        <p:spPr>
          <a:xfrm>
            <a:off x="6638306" y="2536123"/>
            <a:ext cx="2196936" cy="2977771"/>
          </a:xfrm>
          <a:prstGeom prst="foldedCorner">
            <a:avLst>
              <a:gd name="adj" fmla="val 19345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33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Услуги связаны с оказанием/обеспечением экспертной/</a:t>
            </a:r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образовательной/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аналитической деятельности НИУ ВШЭ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=</a:t>
            </a:r>
            <a:r>
              <a:rPr lang="en-US" sz="1600" dirty="0" smtClean="0">
                <a:solidFill>
                  <a:schemeClr val="tx1"/>
                </a:solidFill>
              </a:rPr>
              <a:t>&gt;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 договора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до 350 000 р.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каждый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п</a:t>
            </a:r>
            <a:r>
              <a:rPr lang="ru-RU" sz="1400" b="1" dirty="0" smtClean="0">
                <a:solidFill>
                  <a:srgbClr val="FF0000"/>
                </a:solidFill>
              </a:rPr>
              <a:t>о пп.8 п. 12.8.1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Положения о закупке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8" y="332105"/>
            <a:ext cx="728091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Примеры возможного укрупнения договоров ГПХ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6038850" y="2553622"/>
            <a:ext cx="331470" cy="985827"/>
          </a:xfrm>
          <a:prstGeom prst="rightBrace">
            <a:avLst>
              <a:gd name="adj1" fmla="val 8333"/>
              <a:gd name="adj2" fmla="val 49748"/>
            </a:avLst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нутый угол 12"/>
          <p:cNvSpPr/>
          <p:nvPr/>
        </p:nvSpPr>
        <p:spPr>
          <a:xfrm>
            <a:off x="6736080" y="1861457"/>
            <a:ext cx="1707276" cy="2022085"/>
          </a:xfrm>
          <a:prstGeom prst="foldedCorner">
            <a:avLst>
              <a:gd name="adj" fmla="val 19345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33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 договор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 150 000 р.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 5 месяцев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 ежемесячной оплатой на основании акта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п</a:t>
            </a:r>
            <a:r>
              <a:rPr lang="ru-RU" sz="1400" b="1" dirty="0" smtClean="0">
                <a:solidFill>
                  <a:srgbClr val="FF0000"/>
                </a:solidFill>
              </a:rPr>
              <a:t>о пп. 24 п. 12.8.1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Положения о закупке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13037"/>
              </p:ext>
            </p:extLst>
          </p:nvPr>
        </p:nvGraphicFramePr>
        <p:xfrm>
          <a:off x="633038" y="1646272"/>
          <a:ext cx="5302249" cy="2147208"/>
        </p:xfrm>
        <a:graphic>
          <a:graphicData uri="http://schemas.openxmlformats.org/drawingml/2006/table">
            <a:tbl>
              <a:tblPr/>
              <a:tblGrid>
                <a:gridCol w="1401519"/>
                <a:gridCol w="656656"/>
                <a:gridCol w="568448"/>
                <a:gridCol w="607651"/>
                <a:gridCol w="588050"/>
                <a:gridCol w="1479925"/>
              </a:tblGrid>
              <a:tr h="153824">
                <a:tc gridSpan="6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Административное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подразделение НИУ ВШЭ</a:t>
                      </a:r>
                      <a:endParaRPr lang="ru-RU" sz="1800" b="1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b" latinLnBrk="0" hangingPunct="1"/>
                      <a:endParaRPr lang="ru-RU" sz="5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9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Дата заключения договора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Дата начала оказания услуг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Дата окончания оказания услуг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Сумма по договору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Предмет договора (кратко)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828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Петрова Вера Ивановна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16.08.2016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22.07.2016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19.08.2016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20 000,00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оформление договоров ГПХ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8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Петрова Вера Ивановна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22.08.2016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22.08.2016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21.09.2016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20 000,00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оформление договоров ГПХ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8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Петрова Вера Ивановна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22.09.2016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22.09.2016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21.10.2016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30 000,00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оформление договоров ГПХ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8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Петрова Вера Ивановна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24.10.2016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24.10.2016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21.11.2016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25 000,00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оформление договоров ГПХ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8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Петрова Вера Ивановна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22.11.2016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22.11.2016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21.12.2016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30 000,00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оформление договоров ГПХ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Итого: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договоров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месяцев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 125 000 рублей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412130"/>
              </p:ext>
            </p:extLst>
          </p:nvPr>
        </p:nvGraphicFramePr>
        <p:xfrm>
          <a:off x="644469" y="4084572"/>
          <a:ext cx="5290818" cy="2166512"/>
        </p:xfrm>
        <a:graphic>
          <a:graphicData uri="http://schemas.openxmlformats.org/drawingml/2006/table">
            <a:tbl>
              <a:tblPr/>
              <a:tblGrid>
                <a:gridCol w="1398497"/>
                <a:gridCol w="655240"/>
                <a:gridCol w="567223"/>
                <a:gridCol w="606341"/>
                <a:gridCol w="586782"/>
                <a:gridCol w="1476735"/>
              </a:tblGrid>
              <a:tr h="268976">
                <a:tc gridSpan="6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Учебное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подразделение НИУ ВШЭ</a:t>
                      </a:r>
                      <a:endParaRPr lang="ru-RU" sz="1800" b="1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ru-RU" sz="5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9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Дата заключения договора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Дата начала оказания услуг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Дата окончания оказания услуг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Сумма по договору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Предмет договора (кратко)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Сидоров Василий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Петрович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01.08.2016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01.08.2016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31.08.2016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000,00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подготовка учебной документации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Сидоров Василий Петрович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01.09.2016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01.09.2016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30.09.2016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000,00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подготовка учебной документации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Сидоров Василий Петрович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01.10.2016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01.10.2016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31.10.2016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000,00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подготовка учебной документации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Сидоров Василий Петрович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01.11.2016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01.11.2016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17.11.2016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000,00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подготовка учебной документации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Сидоров Василий Петрович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01.12.2016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01.12.2016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15.12.2016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000,00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подготовка учебной документации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Итого: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договоров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месяцев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 рублей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Правая фигурная скобка 16"/>
          <p:cNvSpPr/>
          <p:nvPr/>
        </p:nvSpPr>
        <p:spPr>
          <a:xfrm>
            <a:off x="6038850" y="5026351"/>
            <a:ext cx="331470" cy="985827"/>
          </a:xfrm>
          <a:prstGeom prst="rightBrace">
            <a:avLst>
              <a:gd name="adj1" fmla="val 8333"/>
              <a:gd name="adj2" fmla="val 49748"/>
            </a:avLst>
          </a:prstGeom>
          <a:ln w="317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нутый угол 10"/>
          <p:cNvSpPr/>
          <p:nvPr/>
        </p:nvSpPr>
        <p:spPr>
          <a:xfrm>
            <a:off x="6736080" y="4256315"/>
            <a:ext cx="1707276" cy="2005655"/>
          </a:xfrm>
          <a:prstGeom prst="foldedCorner">
            <a:avLst>
              <a:gd name="adj" fmla="val 19345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33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 договор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 150 000 р.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 5 месяцев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 ежемесячной оплатой на основании акта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п</a:t>
            </a:r>
            <a:r>
              <a:rPr lang="ru-RU" sz="1400" b="1" dirty="0" smtClean="0">
                <a:solidFill>
                  <a:srgbClr val="FF0000"/>
                </a:solidFill>
              </a:rPr>
              <a:t>о пп. 24 п. 12.8.1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Положения о закупке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365316"/>
            <a:ext cx="7772400" cy="220662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  <a:t/>
            </a:r>
            <a:br>
              <a:rPr lang="ru-RU" sz="36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</a:br>
            <a:r>
              <a:rPr lang="ru-RU" sz="3600" b="1" dirty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  <a:t/>
            </a:r>
            <a:br>
              <a:rPr lang="ru-RU" sz="3600" b="1" dirty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</a:br>
            <a:r>
              <a:rPr lang="ru-RU" sz="36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  <a:t/>
            </a:r>
            <a:br>
              <a:rPr lang="ru-RU" sz="36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</a:br>
            <a:r>
              <a:rPr lang="ru-RU" sz="36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  <a:t>СПАСИБО ЗА ВНИМАНИЕ!</a:t>
            </a:r>
            <a:br>
              <a:rPr lang="ru-RU" sz="36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</a:br>
            <a:r>
              <a:rPr lang="ru-RU" sz="36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  <a:t/>
            </a:r>
            <a:br>
              <a:rPr lang="ru-RU" sz="36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</a:br>
            <a:r>
              <a:rPr lang="ru-RU" sz="3600" b="1" dirty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  <a:t>Ж</a:t>
            </a:r>
            <a:r>
              <a:rPr lang="ru-RU" sz="36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  <a:t>дем ваши вопросы и предложения</a:t>
            </a:r>
            <a:br>
              <a:rPr lang="ru-RU" sz="36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</a:br>
            <a:r>
              <a:rPr lang="en-US" sz="36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  <a:hlinkClick r:id="rId3"/>
              </a:rPr>
              <a:t>tobernibesova@hse.ru</a:t>
            </a:r>
            <a:r>
              <a:rPr lang="ru-RU" sz="36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  <a:t/>
            </a:r>
            <a:br>
              <a:rPr lang="ru-RU" sz="36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</a:br>
            <a:r>
              <a:rPr lang="ru-RU" sz="36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  <a:t>вн.тел</a:t>
            </a:r>
            <a:r>
              <a:rPr lang="ru-RU" sz="3600" b="1" dirty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  <a:t>. *11736</a:t>
            </a:r>
            <a:br>
              <a:rPr lang="ru-RU" sz="3600" b="1" dirty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</a:br>
            <a:r>
              <a:rPr lang="ru-RU" sz="36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  <a:t/>
            </a:r>
            <a:br>
              <a:rPr lang="ru-RU" sz="36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</a:br>
            <a:r>
              <a:rPr lang="ru-RU" sz="20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  <a:t>директор по корпоративным закупкам и торгам </a:t>
            </a:r>
            <a:br>
              <a:rPr lang="ru-RU" sz="20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</a:br>
            <a:r>
              <a:rPr lang="ru-RU" sz="20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  <a:t>Т.М. Обернибесова</a:t>
            </a:r>
            <a:r>
              <a:rPr lang="en-US" sz="20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  <a:t/>
            </a:r>
            <a:br>
              <a:rPr lang="en-US" sz="2000" b="1" dirty="0" smtClean="0">
                <a:solidFill>
                  <a:srgbClr val="000066"/>
                </a:solidFill>
                <a:latin typeface="+mn-lt"/>
                <a:ea typeface="ＭＳ Ｐゴシック"/>
                <a:cs typeface="ＭＳ Ｐゴシック"/>
              </a:rPr>
            </a:br>
            <a:endParaRPr lang="en-US" sz="3600" b="1" dirty="0" smtClean="0">
              <a:solidFill>
                <a:srgbClr val="21386F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2283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2789</TotalTime>
  <Words>949</Words>
  <Application>Microsoft Office PowerPoint</Application>
  <PresentationFormat>Экран (4:3)</PresentationFormat>
  <Paragraphs>291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КОНСОЛИДАЦИЯ МЕЛКИХ ЗАКУПОК НИУ ВШЭ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СПАСИБО ЗА ВНИМАНИЕ!  Ждем ваши вопросы и предложения tobernibesova@hse.ru вн.тел. *11736  директор по корпоративным закупкам и торгам  Т.М. Обернибесова 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Обернибесова Т.М.</cp:lastModifiedBy>
  <cp:revision>320</cp:revision>
  <cp:lastPrinted>2017-03-13T10:00:22Z</cp:lastPrinted>
  <dcterms:created xsi:type="dcterms:W3CDTF">2010-09-30T06:45:29Z</dcterms:created>
  <dcterms:modified xsi:type="dcterms:W3CDTF">2017-11-17T14:55:44Z</dcterms:modified>
</cp:coreProperties>
</file>