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90" r:id="rId15"/>
    <p:sldId id="289" r:id="rId16"/>
    <p:sldId id="291" r:id="rId17"/>
    <p:sldId id="292" r:id="rId18"/>
    <p:sldId id="293" r:id="rId19"/>
    <p:sldId id="294" r:id="rId20"/>
    <p:sldId id="295" r:id="rId21"/>
    <p:sldId id="296" r:id="rId22"/>
    <p:sldId id="261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Стандартный раздел" id="{32561368-8FCE-4F4B-B4BA-81DD5D29772E}">
          <p14:sldIdLst>
            <p14:sldId id="256"/>
          </p14:sldIdLst>
        </p14:section>
        <p14:section name="Раздел без заголовка" id="{B1CE1716-E231-3045-AB2A-D30342A9A67D}">
          <p14:sldIdLst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90"/>
            <p14:sldId id="289"/>
            <p14:sldId id="291"/>
            <p14:sldId id="292"/>
            <p14:sldId id="293"/>
            <p14:sldId id="294"/>
            <p14:sldId id="295"/>
            <p14:sldId id="296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Microsoft Office" initials="Office" lastIdx="1" clrIdx="0">
    <p:extLst/>
  </p:cmAuthor>
  <p:cmAuthor id="2" name="пользователь Microsoft Office" initials="Office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A412"/>
    <a:srgbClr val="2590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60" autoAdjust="0"/>
    <p:restoredTop sz="94651"/>
  </p:normalViewPr>
  <p:slideViewPr>
    <p:cSldViewPr snapToGrid="0" snapToObjects="1">
      <p:cViewPr varScale="1">
        <p:scale>
          <a:sx n="107" d="100"/>
          <a:sy n="107" d="100"/>
        </p:scale>
        <p:origin x="538" y="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25T21:14:17.821" idx="1">
    <p:pos x="5695" y="433"/>
    <p:text>Я бы в нижнем абзаце убрал в первой позиции Умение 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9-25T21:17:16.861" idx="1">
    <p:pos x="10" y="10"/>
    <p:text>Убрать в Проектной справа Направленческие проекты</p:text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17-08-09 в 10.40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" y="0"/>
            <a:ext cx="9141252" cy="51435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332534" y="781141"/>
            <a:ext cx="8669226" cy="663600"/>
          </a:xfrm>
        </p:spPr>
        <p:txBody>
          <a:bodyPr anchor="t">
            <a:noAutofit/>
          </a:bodyPr>
          <a:lstStyle/>
          <a:p>
            <a:pPr algn="l"/>
            <a:r>
              <a:rPr lang="ru-RU" sz="4000" b="1" dirty="0">
                <a:cs typeface="Circe Extra Bold"/>
              </a:rPr>
              <a:t>Универсальные компетентности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2534" y="1905000"/>
            <a:ext cx="8669226" cy="1130976"/>
          </a:xfrm>
        </p:spPr>
        <p:txBody>
          <a:bodyPr anchor="t">
            <a:normAutofit/>
          </a:bodyPr>
          <a:lstStyle/>
          <a:p>
            <a:pPr algn="l">
              <a:lnSpc>
                <a:spcPct val="60000"/>
              </a:lnSpc>
            </a:pPr>
            <a:r>
              <a:rPr lang="ru-RU" sz="2800" spc="-150" dirty="0">
                <a:solidFill>
                  <a:schemeClr val="tx1"/>
                </a:solidFill>
                <a:latin typeface="+mj-lt"/>
                <a:cs typeface="Circe Extra Bold"/>
              </a:rPr>
              <a:t>Лицей Высшей школы экономики</a:t>
            </a:r>
          </a:p>
        </p:txBody>
      </p:sp>
    </p:spTree>
    <p:extLst>
      <p:ext uri="{BB962C8B-B14F-4D97-AF65-F5344CB8AC3E}">
        <p14:creationId xmlns:p14="http://schemas.microsoft.com/office/powerpoint/2010/main" val="694395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0947" y="355561"/>
            <a:ext cx="67736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cs typeface="Circe Extra Bold"/>
              </a:rPr>
              <a:t>ЛИЦЕЙ НИУ ВШЭ: УНИВЕРСАЛЬНЫЕ КОМПЕТЕНТНОСТИ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7" y="717426"/>
            <a:ext cx="8681663" cy="396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42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0947" y="355561"/>
            <a:ext cx="67736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cs typeface="Circe Extra Bold"/>
              </a:rPr>
              <a:t>ЛИЦЕЙ НИУ ВШЭ: УНИВЕРСАЛЬНЫЕ КОМПЕТЕНТНОСТИ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7" y="717425"/>
            <a:ext cx="8712484" cy="398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02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0947" y="355561"/>
            <a:ext cx="67736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cs typeface="Circe Extra Bold"/>
              </a:rPr>
              <a:t>ЛИЦЕЙ НИУ ВШЭ: УНИВЕРСАЛЬНЫЕ КОМПЕТЕНТНОСТИ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63" y="698670"/>
            <a:ext cx="8564846" cy="391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35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0947" y="355561"/>
            <a:ext cx="67736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cs typeface="Circe Extra Bold"/>
              </a:rPr>
              <a:t>ЛИЦЕЙ НИУ ВШЭ: УНИВЕРСАЛЬНЫЕ КОМПЕТЕНТНОСТИ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9" y="686604"/>
            <a:ext cx="8702210" cy="397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70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0947" y="355561"/>
            <a:ext cx="67736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cs typeface="Circe Extra Bold"/>
              </a:rPr>
              <a:t>ЛИЦЕЙ НИУ ВШЭ: УНИВЕРСАЛЬНЫЕ КОМПЕТЕНТНОСТИ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63" y="676330"/>
            <a:ext cx="8457530" cy="386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77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0947" y="355561"/>
            <a:ext cx="67736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cs typeface="Circe Extra Bold"/>
              </a:rPr>
              <a:t>ЛИЦЕЙ НИУ ВШЭ: УНИВЕРСАЛЬНЫЕ КОМПЕТЕНТНОСТИ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9" y="696880"/>
            <a:ext cx="8507002" cy="388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61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0947" y="355561"/>
            <a:ext cx="67736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cs typeface="Circe Extra Bold"/>
              </a:rPr>
              <a:t>ЛИЦЕЙ НИУ ВШЭ: УНИВЕРСАЛЬНЫЕ КОМПЕТЕНТНОСТИ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96" y="604458"/>
            <a:ext cx="8769599" cy="401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96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0947" y="355561"/>
            <a:ext cx="67736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cs typeface="Circe Extra Bold"/>
              </a:rPr>
              <a:t>ЛИЦЕЙ НИУ ВШЭ: УНИВЕРСАЛЬНЫЕ КОМПЕТЕНТНОСТИ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7" y="571005"/>
            <a:ext cx="8803053" cy="44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7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947" y="355561"/>
            <a:ext cx="67736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cs typeface="Circe Extra Bold"/>
              </a:rPr>
              <a:t>ЛИЦЕЙ НИУ ВШЭ: УНИВЕРСАЛЬНЫЕ КОМПЕТЕНТНОСТИ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7" y="571005"/>
            <a:ext cx="8803053" cy="44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38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Снимок экрана 2017-08-09 в 10.40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5"/>
            <a:ext cx="9144000" cy="5133715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792918" y="1532699"/>
            <a:ext cx="4131882" cy="438342"/>
          </a:xfrm>
        </p:spPr>
        <p:txBody>
          <a:bodyPr anchor="t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2800" dirty="0">
                <a:solidFill>
                  <a:srgbClr val="000000"/>
                </a:solidFill>
                <a:cs typeface="Circe Extra Bold"/>
              </a:rPr>
              <a:t>СПАС</a:t>
            </a:r>
            <a:r>
              <a:rPr lang="ru-RU" sz="2800" spc="-150" dirty="0">
                <a:solidFill>
                  <a:srgbClr val="000000"/>
                </a:solidFill>
                <a:cs typeface="Circe Extra Bold"/>
              </a:rPr>
              <a:t>ИБО ЗА  ВНИМАНИЕ!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0947" y="355561"/>
            <a:ext cx="67736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cs typeface="Circe Extra Bold"/>
              </a:rPr>
              <a:t>ЛИЦЕЙ НИУ ВШЭ: НОВАЯ МОДЕЛЬ СТАРШЕЙ ШКОЛЫ</a:t>
            </a:r>
          </a:p>
        </p:txBody>
      </p:sp>
    </p:spTree>
    <p:extLst>
      <p:ext uri="{BB962C8B-B14F-4D97-AF65-F5344CB8AC3E}">
        <p14:creationId xmlns:p14="http://schemas.microsoft.com/office/powerpoint/2010/main" val="544835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0947" y="355561"/>
            <a:ext cx="67736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cs typeface="Circe Extra Bold"/>
              </a:rPr>
              <a:t>ЛИЦЕЙ НИУ ВШЭ: УНИВЕРСАЛЬНЫЕ КОМПЕТЕНТНОСТИ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50" y="571005"/>
            <a:ext cx="8844150" cy="404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49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0947" y="355561"/>
            <a:ext cx="67736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cs typeface="Circe Extra Bold"/>
              </a:rPr>
              <a:t>ЛИЦЕЙ НИУ ВШЭ: УНИВЕРСАЛЬНЫЕ КОМПЕТЕНТНОСТИ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7" y="725117"/>
            <a:ext cx="8630292" cy="394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18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0947" y="355561"/>
            <a:ext cx="67736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cs typeface="Circe Extra Bold"/>
              </a:rPr>
              <a:t>ЛИЦЕЙ НИУ ВШЭ: УНИВЕРСАЛЬНЫЕ КОМПЕТЕНТНОСТИ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7" y="758523"/>
            <a:ext cx="8393987" cy="383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50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0947" y="355561"/>
            <a:ext cx="67736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cs typeface="Circe Extra Bold"/>
              </a:rPr>
              <a:t>ЛИЦЕЙ НИУ ВШЭ: УНИВЕРСАЛЬНЫЕ КОМПЕТЕНТНОСТИ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43" y="830443"/>
            <a:ext cx="8558373" cy="391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1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0947" y="355561"/>
            <a:ext cx="67736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cs typeface="Circe Extra Bold"/>
              </a:rPr>
              <a:t>ЛИЦЕЙ НИУ ВШЭ: УНИВЕРСАЛЬНЫЕ КОМПЕТЕНТНОСТИ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7" y="645507"/>
            <a:ext cx="8664914" cy="396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32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0947" y="355561"/>
            <a:ext cx="67736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cs typeface="Circe Extra Bold"/>
              </a:rPr>
              <a:t>ЛИЦЕЙ НИУ ВШЭ: УНИВЕРСАЛЬНЫЕ КОМПЕТЕНТНОСТИ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8" y="737975"/>
            <a:ext cx="8578921" cy="392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6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0947" y="355561"/>
            <a:ext cx="67736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cs typeface="Circe Extra Bold"/>
              </a:rPr>
              <a:t>ЛИЦЕЙ НИУ ВШЭ: УНИВЕРСАЛЬНЫЕ КОМПЕТЕНТНОСТИ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91" y="670694"/>
            <a:ext cx="8519532" cy="389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69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0947" y="355561"/>
            <a:ext cx="67736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cs typeface="Circe Extra Bold"/>
              </a:rPr>
              <a:t>ЛИЦЕЙ НИУ ВШЭ: УНИВЕРСАЛЬНЫЕ КОМПЕТЕНТНОСТИ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7" y="694295"/>
            <a:ext cx="8578921" cy="392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96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/field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12900</TotalTime>
  <Words>120</Words>
  <Application>Microsoft Office PowerPoint</Application>
  <PresentationFormat>Экран (16:9)</PresentationFormat>
  <Paragraphs>21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Circe Extra Bold</vt:lpstr>
      <vt:lpstr>Office Theme</vt:lpstr>
      <vt:lpstr>Универсальные компетентности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Рустам Байбурин</cp:lastModifiedBy>
  <cp:revision>234</cp:revision>
  <dcterms:created xsi:type="dcterms:W3CDTF">2010-04-12T23:12:02Z</dcterms:created>
  <dcterms:modified xsi:type="dcterms:W3CDTF">2018-12-11T06:51:07Z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