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8" r:id="rId3"/>
    <p:sldId id="260" r:id="rId4"/>
    <p:sldId id="266" r:id="rId5"/>
    <p:sldId id="267" r:id="rId6"/>
    <p:sldId id="270" r:id="rId7"/>
    <p:sldId id="279" r:id="rId8"/>
    <p:sldId id="274" r:id="rId9"/>
    <p:sldId id="263" r:id="rId10"/>
    <p:sldId id="271" r:id="rId11"/>
    <p:sldId id="272" r:id="rId12"/>
    <p:sldId id="259" r:id="rId13"/>
    <p:sldId id="262" r:id="rId14"/>
    <p:sldId id="265" r:id="rId15"/>
    <p:sldId id="277" r:id="rId16"/>
    <p:sldId id="276" r:id="rId17"/>
    <p:sldId id="275" r:id="rId18"/>
    <p:sldId id="261" r:id="rId19"/>
    <p:sldId id="25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C7"/>
    <a:srgbClr val="065E52"/>
    <a:srgbClr val="DB5D1B"/>
    <a:srgbClr val="1560D8"/>
    <a:srgbClr val="CED9F3"/>
    <a:srgbClr val="FFEED1"/>
    <a:srgbClr val="3ED7B8"/>
    <a:srgbClr val="1160DA"/>
    <a:srgbClr val="AF0D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-81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eb-kvest.ru/" TargetMode="External"/><Relationship Id="rId1" Type="http://schemas.openxmlformats.org/officeDocument/2006/relationships/hyperlink" Target="http://pereverklselezneva.blogspot.com/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gorodrad.blogspot.com/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://pereverklselezneva.blogspot.com/" TargetMode="External"/><Relationship Id="rId1" Type="http://schemas.openxmlformats.org/officeDocument/2006/relationships/hyperlink" Target="https://chteniesekrana.blogspot.com/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hochuzna.blogspot.com/" TargetMode="External"/><Relationship Id="rId9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pereverklselezneva.blogspot.com/" TargetMode="External"/><Relationship Id="rId1" Type="http://schemas.openxmlformats.org/officeDocument/2006/relationships/image" Target="../media/image91.png"/><Relationship Id="rId6" Type="http://schemas.openxmlformats.org/officeDocument/2006/relationships/image" Target="../media/image12.jpeg"/><Relationship Id="rId5" Type="http://schemas.openxmlformats.org/officeDocument/2006/relationships/hyperlink" Target="http://web-kvest.ru/" TargetMode="External"/><Relationship Id="rId4" Type="http://schemas.openxmlformats.org/officeDocument/2006/relationships/image" Target="../media/image111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hyperlink" Target="https://hochuzna.blogspot.com/" TargetMode="External"/><Relationship Id="rId3" Type="http://schemas.openxmlformats.org/officeDocument/2006/relationships/hyperlink" Target="http://pereverklselezneva.blogspot.com/" TargetMode="External"/><Relationship Id="rId7" Type="http://schemas.openxmlformats.org/officeDocument/2006/relationships/image" Target="../media/image191.png"/><Relationship Id="rId2" Type="http://schemas.openxmlformats.org/officeDocument/2006/relationships/image" Target="../media/image161.png"/><Relationship Id="rId1" Type="http://schemas.openxmlformats.org/officeDocument/2006/relationships/hyperlink" Target="https://chteniesekrana.blogspot.com/" TargetMode="External"/><Relationship Id="rId6" Type="http://schemas.openxmlformats.org/officeDocument/2006/relationships/hyperlink" Target="http://gorodrad.blogspot.com/" TargetMode="External"/><Relationship Id="rId5" Type="http://schemas.openxmlformats.org/officeDocument/2006/relationships/image" Target="../media/image181.png"/><Relationship Id="rId4" Type="http://schemas.openxmlformats.org/officeDocument/2006/relationships/image" Target="../media/image171.png"/><Relationship Id="rId9" Type="http://schemas.openxmlformats.org/officeDocument/2006/relationships/image" Target="../media/image20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1AD546-89CE-406F-B5B5-F35E13E0206A}" type="doc">
      <dgm:prSet loTypeId="urn:microsoft.com/office/officeart/2005/8/layout/hList1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53DC8804-32DF-4473-9AE4-57D148F269B4}">
      <dgm:prSet phldrT="[Текст]"/>
      <dgm:spPr/>
      <dgm:t>
        <a:bodyPr/>
        <a:lstStyle/>
        <a:p>
          <a:r>
            <a:rPr lang="ru-RU" dirty="0" smtClean="0"/>
            <a:t>ГРУППА УЧЕНИКИ</a:t>
          </a:r>
          <a:endParaRPr lang="ru-RU" dirty="0"/>
        </a:p>
      </dgm:t>
    </dgm:pt>
    <dgm:pt modelId="{DB222D2D-304C-4532-BC90-9AF6B5FC44AB}" type="parTrans" cxnId="{B7CFC81C-DF5D-41B3-9727-B5AFCBE1E56D}">
      <dgm:prSet/>
      <dgm:spPr/>
      <dgm:t>
        <a:bodyPr/>
        <a:lstStyle/>
        <a:p>
          <a:endParaRPr lang="ru-RU"/>
        </a:p>
      </dgm:t>
    </dgm:pt>
    <dgm:pt modelId="{EBDF8B62-05A4-44DB-8AFB-49384E868EEE}" type="sibTrans" cxnId="{B7CFC81C-DF5D-41B3-9727-B5AFCBE1E56D}">
      <dgm:prSet/>
      <dgm:spPr/>
      <dgm:t>
        <a:bodyPr/>
        <a:lstStyle/>
        <a:p>
          <a:endParaRPr lang="ru-RU"/>
        </a:p>
      </dgm:t>
    </dgm:pt>
    <dgm:pt modelId="{F6539ACB-64C8-4CF5-B42D-1A3ED372C749}">
      <dgm:prSet phldrT="[Текст]"/>
      <dgm:spPr/>
      <dgm:t>
        <a:bodyPr/>
        <a:lstStyle/>
        <a:p>
          <a:r>
            <a:rPr lang="ru-RU" dirty="0" smtClean="0"/>
            <a:t>Использование веб-сервисов и социальных сетей для общения и развлечения</a:t>
          </a:r>
          <a:endParaRPr lang="ru-RU" dirty="0"/>
        </a:p>
      </dgm:t>
    </dgm:pt>
    <dgm:pt modelId="{FECA681A-5B41-4722-805D-857E7310D317}" type="parTrans" cxnId="{83582456-DB29-4014-8A50-7C55B503C8CF}">
      <dgm:prSet/>
      <dgm:spPr/>
      <dgm:t>
        <a:bodyPr/>
        <a:lstStyle/>
        <a:p>
          <a:endParaRPr lang="ru-RU"/>
        </a:p>
      </dgm:t>
    </dgm:pt>
    <dgm:pt modelId="{110B5B6F-7B56-47EE-9656-C09B64460E77}" type="sibTrans" cxnId="{83582456-DB29-4014-8A50-7C55B503C8CF}">
      <dgm:prSet/>
      <dgm:spPr/>
      <dgm:t>
        <a:bodyPr/>
        <a:lstStyle/>
        <a:p>
          <a:endParaRPr lang="ru-RU"/>
        </a:p>
      </dgm:t>
    </dgm:pt>
    <dgm:pt modelId="{64CF2528-6B7C-4DFC-8D17-B2697F3560D4}">
      <dgm:prSet phldrT="[Текст]"/>
      <dgm:spPr/>
      <dgm:t>
        <a:bodyPr/>
        <a:lstStyle/>
        <a:p>
          <a:r>
            <a:rPr lang="ru-RU" dirty="0" smtClean="0"/>
            <a:t>Незнание или игнорирование норм поведения в интернете</a:t>
          </a:r>
          <a:endParaRPr lang="ru-RU" dirty="0"/>
        </a:p>
      </dgm:t>
    </dgm:pt>
    <dgm:pt modelId="{65582526-215D-4DEC-8F20-9639CFCB8348}" type="parTrans" cxnId="{4DB4A5E2-2CDA-4664-8646-AD13DE4D35C5}">
      <dgm:prSet/>
      <dgm:spPr/>
      <dgm:t>
        <a:bodyPr/>
        <a:lstStyle/>
        <a:p>
          <a:endParaRPr lang="ru-RU"/>
        </a:p>
      </dgm:t>
    </dgm:pt>
    <dgm:pt modelId="{159BAC8A-5ABF-40A8-9544-6CF6C6572202}" type="sibTrans" cxnId="{4DB4A5E2-2CDA-4664-8646-AD13DE4D35C5}">
      <dgm:prSet/>
      <dgm:spPr/>
      <dgm:t>
        <a:bodyPr/>
        <a:lstStyle/>
        <a:p>
          <a:endParaRPr lang="ru-RU"/>
        </a:p>
      </dgm:t>
    </dgm:pt>
    <dgm:pt modelId="{844873A4-5393-445F-B414-9219057176E6}">
      <dgm:prSet phldrT="[Текст]"/>
      <dgm:spPr/>
      <dgm:t>
        <a:bodyPr/>
        <a:lstStyle/>
        <a:p>
          <a:r>
            <a:rPr lang="ru-RU" dirty="0" smtClean="0"/>
            <a:t>ГРУППА УЧИТЕЛЯ</a:t>
          </a:r>
          <a:endParaRPr lang="ru-RU" dirty="0"/>
        </a:p>
      </dgm:t>
    </dgm:pt>
    <dgm:pt modelId="{0F9BE333-437C-49E3-A5F6-E974C1950F2A}" type="parTrans" cxnId="{050B829B-5DAD-4F2B-8D58-A96AC622B0A9}">
      <dgm:prSet/>
      <dgm:spPr/>
      <dgm:t>
        <a:bodyPr/>
        <a:lstStyle/>
        <a:p>
          <a:endParaRPr lang="ru-RU"/>
        </a:p>
      </dgm:t>
    </dgm:pt>
    <dgm:pt modelId="{A172CD10-8897-4902-A02C-4742D1B76CD5}" type="sibTrans" cxnId="{050B829B-5DAD-4F2B-8D58-A96AC622B0A9}">
      <dgm:prSet/>
      <dgm:spPr/>
      <dgm:t>
        <a:bodyPr/>
        <a:lstStyle/>
        <a:p>
          <a:endParaRPr lang="ru-RU"/>
        </a:p>
      </dgm:t>
    </dgm:pt>
    <dgm:pt modelId="{EE030A2C-AD66-42BE-8BC7-0A38A1BC5EE6}">
      <dgm:prSet phldrT="[Текст]"/>
      <dgm:spPr/>
      <dgm:t>
        <a:bodyPr/>
        <a:lstStyle/>
        <a:p>
          <a:r>
            <a:rPr lang="ru-RU" dirty="0" smtClean="0"/>
            <a:t>Нехватка мотивации к </a:t>
          </a:r>
          <a:r>
            <a:rPr lang="en-US" dirty="0" smtClean="0"/>
            <a:t>IT</a:t>
          </a:r>
          <a:r>
            <a:rPr lang="ru-RU" dirty="0" smtClean="0"/>
            <a:t> обучению</a:t>
          </a:r>
          <a:endParaRPr lang="ru-RU" dirty="0"/>
        </a:p>
      </dgm:t>
    </dgm:pt>
    <dgm:pt modelId="{9133E7A9-0C8A-4F1E-9A7F-6A63BF483563}" type="parTrans" cxnId="{266EA93F-B6F6-40DC-BB0B-CC5B9A4FD4B2}">
      <dgm:prSet/>
      <dgm:spPr/>
      <dgm:t>
        <a:bodyPr/>
        <a:lstStyle/>
        <a:p>
          <a:endParaRPr lang="ru-RU"/>
        </a:p>
      </dgm:t>
    </dgm:pt>
    <dgm:pt modelId="{C5291740-F571-474E-85DE-1BD72C10726E}" type="sibTrans" cxnId="{266EA93F-B6F6-40DC-BB0B-CC5B9A4FD4B2}">
      <dgm:prSet/>
      <dgm:spPr/>
      <dgm:t>
        <a:bodyPr/>
        <a:lstStyle/>
        <a:p>
          <a:endParaRPr lang="ru-RU"/>
        </a:p>
      </dgm:t>
    </dgm:pt>
    <dgm:pt modelId="{9CA4C050-9A18-4FD4-B38A-2C13A1E53498}">
      <dgm:prSet phldrT="[Текст]"/>
      <dgm:spPr/>
      <dgm:t>
        <a:bodyPr/>
        <a:lstStyle/>
        <a:p>
          <a:r>
            <a:rPr lang="ru-RU" dirty="0" smtClean="0"/>
            <a:t>ГРУППА АДМИНИСТРАЦИЯ</a:t>
          </a:r>
          <a:endParaRPr lang="ru-RU" dirty="0"/>
        </a:p>
      </dgm:t>
    </dgm:pt>
    <dgm:pt modelId="{3144A592-7A94-489C-AA1D-67BAFB9496D9}" type="parTrans" cxnId="{B0B96A47-6345-4D92-AADE-8E3839246735}">
      <dgm:prSet/>
      <dgm:spPr/>
      <dgm:t>
        <a:bodyPr/>
        <a:lstStyle/>
        <a:p>
          <a:endParaRPr lang="ru-RU"/>
        </a:p>
      </dgm:t>
    </dgm:pt>
    <dgm:pt modelId="{6ABA3259-1479-4EF4-9B1D-AAD4D4BB8571}" type="sibTrans" cxnId="{B0B96A47-6345-4D92-AADE-8E3839246735}">
      <dgm:prSet/>
      <dgm:spPr/>
      <dgm:t>
        <a:bodyPr/>
        <a:lstStyle/>
        <a:p>
          <a:endParaRPr lang="ru-RU"/>
        </a:p>
      </dgm:t>
    </dgm:pt>
    <dgm:pt modelId="{15A9CF52-181E-4FE2-AB2D-6762BE97C58A}">
      <dgm:prSet phldrT="[Текст]"/>
      <dgm:spPr/>
      <dgm:t>
        <a:bodyPr/>
        <a:lstStyle/>
        <a:p>
          <a:r>
            <a:rPr lang="ru-RU" dirty="0" smtClean="0"/>
            <a:t>Отсутствие стратегий развития </a:t>
          </a:r>
          <a:r>
            <a:rPr lang="en-US" dirty="0" smtClean="0"/>
            <a:t>IT</a:t>
          </a:r>
          <a:r>
            <a:rPr lang="ru-RU" dirty="0" smtClean="0"/>
            <a:t> в школе</a:t>
          </a:r>
          <a:endParaRPr lang="ru-RU" dirty="0"/>
        </a:p>
      </dgm:t>
    </dgm:pt>
    <dgm:pt modelId="{BDCEAB5B-C96A-46BE-BE53-3A28FB0A505C}" type="parTrans" cxnId="{5368EDED-3A44-4EE0-9F97-19215ABB4C0B}">
      <dgm:prSet/>
      <dgm:spPr/>
      <dgm:t>
        <a:bodyPr/>
        <a:lstStyle/>
        <a:p>
          <a:endParaRPr lang="ru-RU"/>
        </a:p>
      </dgm:t>
    </dgm:pt>
    <dgm:pt modelId="{930C308F-44EA-4B33-81AF-862C6C991F70}" type="sibTrans" cxnId="{5368EDED-3A44-4EE0-9F97-19215ABB4C0B}">
      <dgm:prSet/>
      <dgm:spPr/>
      <dgm:t>
        <a:bodyPr/>
        <a:lstStyle/>
        <a:p>
          <a:endParaRPr lang="ru-RU"/>
        </a:p>
      </dgm:t>
    </dgm:pt>
    <dgm:pt modelId="{AFFB78E0-6FAA-4B42-AB99-9EB48EF5F2B0}">
      <dgm:prSet/>
      <dgm:spPr/>
      <dgm:t>
        <a:bodyPr/>
        <a:lstStyle/>
        <a:p>
          <a:r>
            <a:rPr lang="ru-RU" dirty="0" smtClean="0"/>
            <a:t>ГРУППА РОДИТЕЛИ</a:t>
          </a:r>
          <a:endParaRPr lang="ru-RU" dirty="0"/>
        </a:p>
      </dgm:t>
    </dgm:pt>
    <dgm:pt modelId="{5BA5205F-3037-478F-A73D-9991697261CE}" type="parTrans" cxnId="{E599B261-8501-4C71-9A9E-71941100CB92}">
      <dgm:prSet/>
      <dgm:spPr/>
      <dgm:t>
        <a:bodyPr/>
        <a:lstStyle/>
        <a:p>
          <a:endParaRPr lang="ru-RU"/>
        </a:p>
      </dgm:t>
    </dgm:pt>
    <dgm:pt modelId="{4ACC4173-3A84-4349-BD9E-E529D5605816}" type="sibTrans" cxnId="{E599B261-8501-4C71-9A9E-71941100CB92}">
      <dgm:prSet/>
      <dgm:spPr/>
      <dgm:t>
        <a:bodyPr/>
        <a:lstStyle/>
        <a:p>
          <a:endParaRPr lang="ru-RU"/>
        </a:p>
      </dgm:t>
    </dgm:pt>
    <dgm:pt modelId="{E6F0532D-EAE1-4E67-88DC-19452B0C48E0}">
      <dgm:prSet phldrT="[Текст]"/>
      <dgm:spPr/>
      <dgm:t>
        <a:bodyPr/>
        <a:lstStyle/>
        <a:p>
          <a:r>
            <a:rPr lang="ru-RU" dirty="0" smtClean="0"/>
            <a:t>Недостаток знаний и опыта применения эффективных стратегий обучения</a:t>
          </a:r>
          <a:endParaRPr lang="ru-RU" dirty="0"/>
        </a:p>
      </dgm:t>
    </dgm:pt>
    <dgm:pt modelId="{2AAE9D33-B0B8-4BCD-9533-E896F78112DC}" type="parTrans" cxnId="{E4752B5B-B992-4016-8268-572D431F084E}">
      <dgm:prSet/>
      <dgm:spPr/>
      <dgm:t>
        <a:bodyPr/>
        <a:lstStyle/>
        <a:p>
          <a:endParaRPr lang="ru-RU"/>
        </a:p>
      </dgm:t>
    </dgm:pt>
    <dgm:pt modelId="{BB9C509E-FEB5-4FBE-B9C6-C6A95B2B5545}" type="sibTrans" cxnId="{E4752B5B-B992-4016-8268-572D431F084E}">
      <dgm:prSet/>
      <dgm:spPr/>
      <dgm:t>
        <a:bodyPr/>
        <a:lstStyle/>
        <a:p>
          <a:endParaRPr lang="ru-RU"/>
        </a:p>
      </dgm:t>
    </dgm:pt>
    <dgm:pt modelId="{F8C2095D-497A-44A2-8415-A1CAD375C51C}">
      <dgm:prSet phldrT="[Текст]"/>
      <dgm:spPr/>
      <dgm:t>
        <a:bodyPr/>
        <a:lstStyle/>
        <a:p>
          <a:r>
            <a:rPr lang="ru-RU" dirty="0" smtClean="0"/>
            <a:t>Недостаток ресурсов для решения </a:t>
          </a:r>
          <a:r>
            <a:rPr lang="en-US" dirty="0" smtClean="0"/>
            <a:t>IT</a:t>
          </a:r>
          <a:r>
            <a:rPr lang="ru-RU" dirty="0" smtClean="0"/>
            <a:t> задач внутри школы</a:t>
          </a:r>
          <a:endParaRPr lang="ru-RU" dirty="0"/>
        </a:p>
      </dgm:t>
    </dgm:pt>
    <dgm:pt modelId="{617049DC-FD9B-45EA-9328-FC9C629BC439}" type="parTrans" cxnId="{8372AC61-62FA-4EA2-A4EB-1C99DDC98783}">
      <dgm:prSet/>
      <dgm:spPr/>
      <dgm:t>
        <a:bodyPr/>
        <a:lstStyle/>
        <a:p>
          <a:endParaRPr lang="ru-RU"/>
        </a:p>
      </dgm:t>
    </dgm:pt>
    <dgm:pt modelId="{7CDEE374-C76A-4959-B03A-3B1C0F15BD6E}" type="sibTrans" cxnId="{8372AC61-62FA-4EA2-A4EB-1C99DDC98783}">
      <dgm:prSet/>
      <dgm:spPr/>
      <dgm:t>
        <a:bodyPr/>
        <a:lstStyle/>
        <a:p>
          <a:endParaRPr lang="ru-RU"/>
        </a:p>
      </dgm:t>
    </dgm:pt>
    <dgm:pt modelId="{8752DEC9-B14C-4363-AB8B-5A9C35D82F6B}">
      <dgm:prSet/>
      <dgm:spPr/>
      <dgm:t>
        <a:bodyPr/>
        <a:lstStyle/>
        <a:p>
          <a:r>
            <a:rPr lang="ru-RU" dirty="0" smtClean="0"/>
            <a:t>Непонимание образовательных возможностей в использовании планшетов и телефонов</a:t>
          </a:r>
          <a:endParaRPr lang="ru-RU" dirty="0"/>
        </a:p>
      </dgm:t>
    </dgm:pt>
    <dgm:pt modelId="{34CEE168-BB48-4711-B9A3-21F0FFA767E9}" type="parTrans" cxnId="{8639FC3F-E44C-4115-A1DE-BEF175313E03}">
      <dgm:prSet/>
      <dgm:spPr/>
      <dgm:t>
        <a:bodyPr/>
        <a:lstStyle/>
        <a:p>
          <a:endParaRPr lang="ru-RU"/>
        </a:p>
      </dgm:t>
    </dgm:pt>
    <dgm:pt modelId="{70776DD2-696E-4D3A-98B8-8B43E5F26D67}" type="sibTrans" cxnId="{8639FC3F-E44C-4115-A1DE-BEF175313E03}">
      <dgm:prSet/>
      <dgm:spPr/>
      <dgm:t>
        <a:bodyPr/>
        <a:lstStyle/>
        <a:p>
          <a:endParaRPr lang="ru-RU"/>
        </a:p>
      </dgm:t>
    </dgm:pt>
    <dgm:pt modelId="{8C4CA8C1-23F0-473E-AF21-F8F374BE440B}">
      <dgm:prSet phldrT="[Текст]"/>
      <dgm:spPr/>
      <dgm:t>
        <a:bodyPr/>
        <a:lstStyle/>
        <a:p>
          <a:endParaRPr lang="ru-RU" dirty="0"/>
        </a:p>
      </dgm:t>
    </dgm:pt>
    <dgm:pt modelId="{21AA818E-1BBB-4D38-BFC2-F6796E728646}" type="parTrans" cxnId="{67B15C15-12D9-4071-A7F3-88C8DBFF8B43}">
      <dgm:prSet/>
      <dgm:spPr/>
      <dgm:t>
        <a:bodyPr/>
        <a:lstStyle/>
        <a:p>
          <a:endParaRPr lang="ru-RU"/>
        </a:p>
      </dgm:t>
    </dgm:pt>
    <dgm:pt modelId="{BE12457B-69DA-48B7-8FA4-0927B5ADFD45}" type="sibTrans" cxnId="{67B15C15-12D9-4071-A7F3-88C8DBFF8B43}">
      <dgm:prSet/>
      <dgm:spPr/>
      <dgm:t>
        <a:bodyPr/>
        <a:lstStyle/>
        <a:p>
          <a:endParaRPr lang="ru-RU"/>
        </a:p>
      </dgm:t>
    </dgm:pt>
    <dgm:pt modelId="{1ED8C509-12DD-4210-BDDA-BA2FE1383BF6}">
      <dgm:prSet phldrT="[Текст]"/>
      <dgm:spPr/>
      <dgm:t>
        <a:bodyPr/>
        <a:lstStyle/>
        <a:p>
          <a:endParaRPr lang="ru-RU" dirty="0"/>
        </a:p>
      </dgm:t>
    </dgm:pt>
    <dgm:pt modelId="{96B065FA-97A1-4B6E-8373-5DE3A48A06EF}" type="parTrans" cxnId="{3344C457-3369-421F-BBAB-220A9E2267A1}">
      <dgm:prSet/>
      <dgm:spPr/>
      <dgm:t>
        <a:bodyPr/>
        <a:lstStyle/>
        <a:p>
          <a:endParaRPr lang="ru-RU"/>
        </a:p>
      </dgm:t>
    </dgm:pt>
    <dgm:pt modelId="{F954B45C-E892-401B-A38B-72D3E8AA3663}" type="sibTrans" cxnId="{3344C457-3369-421F-BBAB-220A9E2267A1}">
      <dgm:prSet/>
      <dgm:spPr/>
      <dgm:t>
        <a:bodyPr/>
        <a:lstStyle/>
        <a:p>
          <a:endParaRPr lang="ru-RU"/>
        </a:p>
      </dgm:t>
    </dgm:pt>
    <dgm:pt modelId="{B4988360-D2C8-4AF2-8DA7-DB55FAEAF8A8}">
      <dgm:prSet phldrT="[Текст]"/>
      <dgm:spPr/>
      <dgm:t>
        <a:bodyPr/>
        <a:lstStyle/>
        <a:p>
          <a:endParaRPr lang="ru-RU" dirty="0"/>
        </a:p>
      </dgm:t>
    </dgm:pt>
    <dgm:pt modelId="{14F36CF5-54F8-4B3A-AE03-BA4452C3D4F9}" type="parTrans" cxnId="{F4417565-1A71-4549-90D9-4654CDC50113}">
      <dgm:prSet/>
      <dgm:spPr/>
      <dgm:t>
        <a:bodyPr/>
        <a:lstStyle/>
        <a:p>
          <a:endParaRPr lang="ru-RU"/>
        </a:p>
      </dgm:t>
    </dgm:pt>
    <dgm:pt modelId="{73F41BB1-56CC-42CC-9CD8-0B35397A1DF5}" type="sibTrans" cxnId="{F4417565-1A71-4549-90D9-4654CDC50113}">
      <dgm:prSet/>
      <dgm:spPr/>
      <dgm:t>
        <a:bodyPr/>
        <a:lstStyle/>
        <a:p>
          <a:endParaRPr lang="ru-RU"/>
        </a:p>
      </dgm:t>
    </dgm:pt>
    <dgm:pt modelId="{9ADEEE91-567E-447D-A35E-0059440FC1EA}">
      <dgm:prSet phldrT="[Текст]"/>
      <dgm:spPr/>
      <dgm:t>
        <a:bodyPr/>
        <a:lstStyle/>
        <a:p>
          <a:endParaRPr lang="ru-RU" dirty="0"/>
        </a:p>
      </dgm:t>
    </dgm:pt>
    <dgm:pt modelId="{36A38814-4B93-4A2A-BB8E-0D0945C4F1B7}" type="parTrans" cxnId="{70469F5C-7FCB-45E7-802D-9012EF776138}">
      <dgm:prSet/>
      <dgm:spPr/>
      <dgm:t>
        <a:bodyPr/>
        <a:lstStyle/>
        <a:p>
          <a:endParaRPr lang="ru-RU"/>
        </a:p>
      </dgm:t>
    </dgm:pt>
    <dgm:pt modelId="{E5CDD4BF-125A-433E-A82E-3F6B0F4D9BA7}" type="sibTrans" cxnId="{70469F5C-7FCB-45E7-802D-9012EF776138}">
      <dgm:prSet/>
      <dgm:spPr/>
      <dgm:t>
        <a:bodyPr/>
        <a:lstStyle/>
        <a:p>
          <a:endParaRPr lang="ru-RU"/>
        </a:p>
      </dgm:t>
    </dgm:pt>
    <dgm:pt modelId="{5DC48594-65F8-439C-B31C-29980786788B}">
      <dgm:prSet phldrT="[Текст]"/>
      <dgm:spPr/>
      <dgm:t>
        <a:bodyPr/>
        <a:lstStyle/>
        <a:p>
          <a:endParaRPr lang="ru-RU" dirty="0"/>
        </a:p>
      </dgm:t>
    </dgm:pt>
    <dgm:pt modelId="{4BA43E67-5104-4181-A759-BD9D81AA68F4}" type="parTrans" cxnId="{5C4ED4E1-4ED0-40C9-9104-BCE4EC8F374A}">
      <dgm:prSet/>
      <dgm:spPr/>
      <dgm:t>
        <a:bodyPr/>
        <a:lstStyle/>
        <a:p>
          <a:endParaRPr lang="ru-RU"/>
        </a:p>
      </dgm:t>
    </dgm:pt>
    <dgm:pt modelId="{C8F56EEE-D7D8-46E8-9C0F-C6E101609D36}" type="sibTrans" cxnId="{5C4ED4E1-4ED0-40C9-9104-BCE4EC8F374A}">
      <dgm:prSet/>
      <dgm:spPr/>
      <dgm:t>
        <a:bodyPr/>
        <a:lstStyle/>
        <a:p>
          <a:endParaRPr lang="ru-RU"/>
        </a:p>
      </dgm:t>
    </dgm:pt>
    <dgm:pt modelId="{3E3EE1EB-4E97-497A-B567-4E7608C75649}">
      <dgm:prSet phldrT="[Текст]"/>
      <dgm:spPr/>
      <dgm:t>
        <a:bodyPr/>
        <a:lstStyle/>
        <a:p>
          <a:endParaRPr lang="ru-RU" dirty="0"/>
        </a:p>
      </dgm:t>
    </dgm:pt>
    <dgm:pt modelId="{42A36912-662E-4BAB-A1F7-92BDB680E752}" type="parTrans" cxnId="{78ECB9C6-8792-4C96-A883-BE8503AA8EC6}">
      <dgm:prSet/>
      <dgm:spPr/>
      <dgm:t>
        <a:bodyPr/>
        <a:lstStyle/>
        <a:p>
          <a:endParaRPr lang="ru-RU"/>
        </a:p>
      </dgm:t>
    </dgm:pt>
    <dgm:pt modelId="{729F8187-DBAE-4158-8574-DAE1CF0EB2C1}" type="sibTrans" cxnId="{78ECB9C6-8792-4C96-A883-BE8503AA8EC6}">
      <dgm:prSet/>
      <dgm:spPr/>
      <dgm:t>
        <a:bodyPr/>
        <a:lstStyle/>
        <a:p>
          <a:endParaRPr lang="ru-RU"/>
        </a:p>
      </dgm:t>
    </dgm:pt>
    <dgm:pt modelId="{C438D13E-33E7-40E6-BF39-E0BBDD92F19F}">
      <dgm:prSet phldrT="[Текст]"/>
      <dgm:spPr/>
      <dgm:t>
        <a:bodyPr/>
        <a:lstStyle/>
        <a:p>
          <a:endParaRPr lang="ru-RU" dirty="0"/>
        </a:p>
      </dgm:t>
    </dgm:pt>
    <dgm:pt modelId="{A5C0A819-3960-46CF-AA72-49F923AD317A}" type="parTrans" cxnId="{0B0367BB-E475-44FE-86C9-0F3142CC506F}">
      <dgm:prSet/>
      <dgm:spPr/>
      <dgm:t>
        <a:bodyPr/>
        <a:lstStyle/>
        <a:p>
          <a:endParaRPr lang="ru-RU"/>
        </a:p>
      </dgm:t>
    </dgm:pt>
    <dgm:pt modelId="{5A9B75B7-9B82-4F82-8329-866F111D12A5}" type="sibTrans" cxnId="{0B0367BB-E475-44FE-86C9-0F3142CC506F}">
      <dgm:prSet/>
      <dgm:spPr/>
      <dgm:t>
        <a:bodyPr/>
        <a:lstStyle/>
        <a:p>
          <a:endParaRPr lang="ru-RU"/>
        </a:p>
      </dgm:t>
    </dgm:pt>
    <dgm:pt modelId="{0329DC1D-7669-4210-B7C8-38F03BAC678D}" type="pres">
      <dgm:prSet presAssocID="{DB1AD546-89CE-406F-B5B5-F35E13E020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6541C7-68AD-4694-B3D1-6B807C0C539D}" type="pres">
      <dgm:prSet presAssocID="{53DC8804-32DF-4473-9AE4-57D148F269B4}" presName="composite" presStyleCnt="0"/>
      <dgm:spPr/>
    </dgm:pt>
    <dgm:pt modelId="{81F6AF90-B77A-4EE7-A6F4-E01BA7B3BB8F}" type="pres">
      <dgm:prSet presAssocID="{53DC8804-32DF-4473-9AE4-57D148F269B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3B00B-57C0-4007-83D2-CD7CBFCC140D}" type="pres">
      <dgm:prSet presAssocID="{53DC8804-32DF-4473-9AE4-57D148F269B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9932E-9A5D-4AB3-838D-AF4CC9C06F02}" type="pres">
      <dgm:prSet presAssocID="{EBDF8B62-05A4-44DB-8AFB-49384E868EEE}" presName="space" presStyleCnt="0"/>
      <dgm:spPr/>
    </dgm:pt>
    <dgm:pt modelId="{8B7AC43C-D511-4498-B7D2-0A48AB3B25AC}" type="pres">
      <dgm:prSet presAssocID="{844873A4-5393-445F-B414-9219057176E6}" presName="composite" presStyleCnt="0"/>
      <dgm:spPr/>
    </dgm:pt>
    <dgm:pt modelId="{374E7A97-2E7F-4328-90F8-9366F976D168}" type="pres">
      <dgm:prSet presAssocID="{844873A4-5393-445F-B414-9219057176E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D4016-A006-4401-98E8-DE7F65F78D87}" type="pres">
      <dgm:prSet presAssocID="{844873A4-5393-445F-B414-9219057176E6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F21427-0CEE-48F6-A0B3-CA71F0DCBE2E}" type="pres">
      <dgm:prSet presAssocID="{A172CD10-8897-4902-A02C-4742D1B76CD5}" presName="space" presStyleCnt="0"/>
      <dgm:spPr/>
    </dgm:pt>
    <dgm:pt modelId="{0AEE335D-8A14-43C1-B3F2-2652F1F3EC0E}" type="pres">
      <dgm:prSet presAssocID="{9CA4C050-9A18-4FD4-B38A-2C13A1E53498}" presName="composite" presStyleCnt="0"/>
      <dgm:spPr/>
    </dgm:pt>
    <dgm:pt modelId="{A791193C-6D27-4AC3-AEDC-5A2BC9683119}" type="pres">
      <dgm:prSet presAssocID="{9CA4C050-9A18-4FD4-B38A-2C13A1E5349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5F57F-E2C3-47C7-A83D-C8C29D4DB400}" type="pres">
      <dgm:prSet presAssocID="{9CA4C050-9A18-4FD4-B38A-2C13A1E5349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5B0E-EA9E-4160-A0D1-0778B9393445}" type="pres">
      <dgm:prSet presAssocID="{6ABA3259-1479-4EF4-9B1D-AAD4D4BB8571}" presName="space" presStyleCnt="0"/>
      <dgm:spPr/>
    </dgm:pt>
    <dgm:pt modelId="{D63E230F-9C03-4865-AF7F-DEC47A4687E0}" type="pres">
      <dgm:prSet presAssocID="{AFFB78E0-6FAA-4B42-AB99-9EB48EF5F2B0}" presName="composite" presStyleCnt="0"/>
      <dgm:spPr/>
    </dgm:pt>
    <dgm:pt modelId="{0F08EFF9-D558-4BA2-ABFF-27E2559AABBD}" type="pres">
      <dgm:prSet presAssocID="{AFFB78E0-6FAA-4B42-AB99-9EB48EF5F2B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7A628-AE78-465A-BA1A-D5CEA22793E6}" type="pres">
      <dgm:prSet presAssocID="{AFFB78E0-6FAA-4B42-AB99-9EB48EF5F2B0}" presName="desTx" presStyleLbl="alignAccFollowNode1" presStyleIdx="3" presStyleCnt="4" custLinFactNeighborX="2267" custLinFactNeighborY="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B5C27-6387-4429-A8BE-67587A674CDC}" type="presOf" srcId="{15A9CF52-181E-4FE2-AB2D-6762BE97C58A}" destId="{1945F57F-E2C3-47C7-A83D-C8C29D4DB400}" srcOrd="0" destOrd="0" presId="urn:microsoft.com/office/officeart/2005/8/layout/hList1"/>
    <dgm:cxn modelId="{0052A6E4-084B-4017-A8F4-A1CE7F6C0F98}" type="presOf" srcId="{F8C2095D-497A-44A2-8415-A1CAD375C51C}" destId="{1945F57F-E2C3-47C7-A83D-C8C29D4DB400}" srcOrd="0" destOrd="1" presId="urn:microsoft.com/office/officeart/2005/8/layout/hList1"/>
    <dgm:cxn modelId="{5C4ED4E1-4ED0-40C9-9104-BCE4EC8F374A}" srcId="{53DC8804-32DF-4473-9AE4-57D148F269B4}" destId="{5DC48594-65F8-439C-B31C-29980786788B}" srcOrd="7" destOrd="0" parTransId="{4BA43E67-5104-4181-A759-BD9D81AA68F4}" sibTransId="{C8F56EEE-D7D8-46E8-9C0F-C6E101609D36}"/>
    <dgm:cxn modelId="{35A15462-BB10-4005-9285-D886B2D5D353}" type="presOf" srcId="{8752DEC9-B14C-4363-AB8B-5A9C35D82F6B}" destId="{CE27A628-AE78-465A-BA1A-D5CEA22793E6}" srcOrd="0" destOrd="0" presId="urn:microsoft.com/office/officeart/2005/8/layout/hList1"/>
    <dgm:cxn modelId="{E599B261-8501-4C71-9A9E-71941100CB92}" srcId="{DB1AD546-89CE-406F-B5B5-F35E13E0206A}" destId="{AFFB78E0-6FAA-4B42-AB99-9EB48EF5F2B0}" srcOrd="3" destOrd="0" parTransId="{5BA5205F-3037-478F-A73D-9991697261CE}" sibTransId="{4ACC4173-3A84-4349-BD9E-E529D5605816}"/>
    <dgm:cxn modelId="{D911BC90-9E1A-4909-AA23-74B3482A541B}" type="presOf" srcId="{AFFB78E0-6FAA-4B42-AB99-9EB48EF5F2B0}" destId="{0F08EFF9-D558-4BA2-ABFF-27E2559AABBD}" srcOrd="0" destOrd="0" presId="urn:microsoft.com/office/officeart/2005/8/layout/hList1"/>
    <dgm:cxn modelId="{3344C457-3369-421F-BBAB-220A9E2267A1}" srcId="{53DC8804-32DF-4473-9AE4-57D148F269B4}" destId="{1ED8C509-12DD-4210-BDDA-BA2FE1383BF6}" srcOrd="2" destOrd="0" parTransId="{96B065FA-97A1-4B6E-8373-5DE3A48A06EF}" sibTransId="{F954B45C-E892-401B-A38B-72D3E8AA3663}"/>
    <dgm:cxn modelId="{4DA0296E-F77A-4BA7-8A71-B1328834AEF4}" type="presOf" srcId="{5DC48594-65F8-439C-B31C-29980786788B}" destId="{1D83B00B-57C0-4007-83D2-CD7CBFCC140D}" srcOrd="0" destOrd="7" presId="urn:microsoft.com/office/officeart/2005/8/layout/hList1"/>
    <dgm:cxn modelId="{3945CF19-8071-4EDF-AAC7-59ECE5E2845F}" type="presOf" srcId="{53DC8804-32DF-4473-9AE4-57D148F269B4}" destId="{81F6AF90-B77A-4EE7-A6F4-E01BA7B3BB8F}" srcOrd="0" destOrd="0" presId="urn:microsoft.com/office/officeart/2005/8/layout/hList1"/>
    <dgm:cxn modelId="{E1D6C41B-7BE4-4893-9432-0BD442F92D13}" type="presOf" srcId="{DB1AD546-89CE-406F-B5B5-F35E13E0206A}" destId="{0329DC1D-7669-4210-B7C8-38F03BAC678D}" srcOrd="0" destOrd="0" presId="urn:microsoft.com/office/officeart/2005/8/layout/hList1"/>
    <dgm:cxn modelId="{B8B49335-2E32-47F3-B692-097FABDE5648}" type="presOf" srcId="{E6F0532D-EAE1-4E67-88DC-19452B0C48E0}" destId="{434D4016-A006-4401-98E8-DE7F65F78D87}" srcOrd="0" destOrd="1" presId="urn:microsoft.com/office/officeart/2005/8/layout/hList1"/>
    <dgm:cxn modelId="{B7CFC81C-DF5D-41B3-9727-B5AFCBE1E56D}" srcId="{DB1AD546-89CE-406F-B5B5-F35E13E0206A}" destId="{53DC8804-32DF-4473-9AE4-57D148F269B4}" srcOrd="0" destOrd="0" parTransId="{DB222D2D-304C-4532-BC90-9AF6B5FC44AB}" sibTransId="{EBDF8B62-05A4-44DB-8AFB-49384E868EEE}"/>
    <dgm:cxn modelId="{050B829B-5DAD-4F2B-8D58-A96AC622B0A9}" srcId="{DB1AD546-89CE-406F-B5B5-F35E13E0206A}" destId="{844873A4-5393-445F-B414-9219057176E6}" srcOrd="1" destOrd="0" parTransId="{0F9BE333-437C-49E3-A5F6-E974C1950F2A}" sibTransId="{A172CD10-8897-4902-A02C-4742D1B76CD5}"/>
    <dgm:cxn modelId="{78ECB9C6-8792-4C96-A883-BE8503AA8EC6}" srcId="{53DC8804-32DF-4473-9AE4-57D148F269B4}" destId="{3E3EE1EB-4E97-497A-B567-4E7608C75649}" srcOrd="5" destOrd="0" parTransId="{42A36912-662E-4BAB-A1F7-92BDB680E752}" sibTransId="{729F8187-DBAE-4158-8574-DAE1CF0EB2C1}"/>
    <dgm:cxn modelId="{56386891-89FB-48D7-8B4D-BFAD896ED141}" type="presOf" srcId="{8C4CA8C1-23F0-473E-AF21-F8F374BE440B}" destId="{1D83B00B-57C0-4007-83D2-CD7CBFCC140D}" srcOrd="0" destOrd="8" presId="urn:microsoft.com/office/officeart/2005/8/layout/hList1"/>
    <dgm:cxn modelId="{8639FC3F-E44C-4115-A1DE-BEF175313E03}" srcId="{AFFB78E0-6FAA-4B42-AB99-9EB48EF5F2B0}" destId="{8752DEC9-B14C-4363-AB8B-5A9C35D82F6B}" srcOrd="0" destOrd="0" parTransId="{34CEE168-BB48-4711-B9A3-21F0FFA767E9}" sibTransId="{70776DD2-696E-4D3A-98B8-8B43E5F26D67}"/>
    <dgm:cxn modelId="{5422C3ED-3CC5-41FF-99A7-9F41ABC58B7C}" type="presOf" srcId="{C438D13E-33E7-40E6-BF39-E0BBDD92F19F}" destId="{1D83B00B-57C0-4007-83D2-CD7CBFCC140D}" srcOrd="0" destOrd="6" presId="urn:microsoft.com/office/officeart/2005/8/layout/hList1"/>
    <dgm:cxn modelId="{920988DC-9FEC-45EC-9880-9C0E47AB418F}" type="presOf" srcId="{B4988360-D2C8-4AF2-8DA7-DB55FAEAF8A8}" destId="{1D83B00B-57C0-4007-83D2-CD7CBFCC140D}" srcOrd="0" destOrd="3" presId="urn:microsoft.com/office/officeart/2005/8/layout/hList1"/>
    <dgm:cxn modelId="{67457C95-2AC6-4C12-B890-AD648FBE97A9}" type="presOf" srcId="{EE030A2C-AD66-42BE-8BC7-0A38A1BC5EE6}" destId="{434D4016-A006-4401-98E8-DE7F65F78D87}" srcOrd="0" destOrd="0" presId="urn:microsoft.com/office/officeart/2005/8/layout/hList1"/>
    <dgm:cxn modelId="{0146E229-8E5C-479D-91CA-593D66D7E4E9}" type="presOf" srcId="{64CF2528-6B7C-4DFC-8D17-B2697F3560D4}" destId="{1D83B00B-57C0-4007-83D2-CD7CBFCC140D}" srcOrd="0" destOrd="1" presId="urn:microsoft.com/office/officeart/2005/8/layout/hList1"/>
    <dgm:cxn modelId="{70469F5C-7FCB-45E7-802D-9012EF776138}" srcId="{53DC8804-32DF-4473-9AE4-57D148F269B4}" destId="{9ADEEE91-567E-447D-A35E-0059440FC1EA}" srcOrd="4" destOrd="0" parTransId="{36A38814-4B93-4A2A-BB8E-0D0945C4F1B7}" sibTransId="{E5CDD4BF-125A-433E-A82E-3F6B0F4D9BA7}"/>
    <dgm:cxn modelId="{E6FBE441-3F2D-4ED7-BDD4-18938DD079BE}" type="presOf" srcId="{1ED8C509-12DD-4210-BDDA-BA2FE1383BF6}" destId="{1D83B00B-57C0-4007-83D2-CD7CBFCC140D}" srcOrd="0" destOrd="2" presId="urn:microsoft.com/office/officeart/2005/8/layout/hList1"/>
    <dgm:cxn modelId="{8372AC61-62FA-4EA2-A4EB-1C99DDC98783}" srcId="{9CA4C050-9A18-4FD4-B38A-2C13A1E53498}" destId="{F8C2095D-497A-44A2-8415-A1CAD375C51C}" srcOrd="1" destOrd="0" parTransId="{617049DC-FD9B-45EA-9328-FC9C629BC439}" sibTransId="{7CDEE374-C76A-4959-B03A-3B1C0F15BD6E}"/>
    <dgm:cxn modelId="{E4752B5B-B992-4016-8268-572D431F084E}" srcId="{844873A4-5393-445F-B414-9219057176E6}" destId="{E6F0532D-EAE1-4E67-88DC-19452B0C48E0}" srcOrd="1" destOrd="0" parTransId="{2AAE9D33-B0B8-4BCD-9533-E896F78112DC}" sibTransId="{BB9C509E-FEB5-4FBE-B9C6-C6A95B2B5545}"/>
    <dgm:cxn modelId="{67B15C15-12D9-4071-A7F3-88C8DBFF8B43}" srcId="{53DC8804-32DF-4473-9AE4-57D148F269B4}" destId="{8C4CA8C1-23F0-473E-AF21-F8F374BE440B}" srcOrd="8" destOrd="0" parTransId="{21AA818E-1BBB-4D38-BFC2-F6796E728646}" sibTransId="{BE12457B-69DA-48B7-8FA4-0927B5ADFD45}"/>
    <dgm:cxn modelId="{266EA93F-B6F6-40DC-BB0B-CC5B9A4FD4B2}" srcId="{844873A4-5393-445F-B414-9219057176E6}" destId="{EE030A2C-AD66-42BE-8BC7-0A38A1BC5EE6}" srcOrd="0" destOrd="0" parTransId="{9133E7A9-0C8A-4F1E-9A7F-6A63BF483563}" sibTransId="{C5291740-F571-474E-85DE-1BD72C10726E}"/>
    <dgm:cxn modelId="{5368EDED-3A44-4EE0-9F97-19215ABB4C0B}" srcId="{9CA4C050-9A18-4FD4-B38A-2C13A1E53498}" destId="{15A9CF52-181E-4FE2-AB2D-6762BE97C58A}" srcOrd="0" destOrd="0" parTransId="{BDCEAB5B-C96A-46BE-BE53-3A28FB0A505C}" sibTransId="{930C308F-44EA-4B33-81AF-862C6C991F70}"/>
    <dgm:cxn modelId="{A213E5F4-C81F-4C6B-B315-A4E8F1C93A44}" type="presOf" srcId="{844873A4-5393-445F-B414-9219057176E6}" destId="{374E7A97-2E7F-4328-90F8-9366F976D168}" srcOrd="0" destOrd="0" presId="urn:microsoft.com/office/officeart/2005/8/layout/hList1"/>
    <dgm:cxn modelId="{06886233-C052-45D5-A1F0-35E8F9DE263E}" type="presOf" srcId="{F6539ACB-64C8-4CF5-B42D-1A3ED372C749}" destId="{1D83B00B-57C0-4007-83D2-CD7CBFCC140D}" srcOrd="0" destOrd="0" presId="urn:microsoft.com/office/officeart/2005/8/layout/hList1"/>
    <dgm:cxn modelId="{B0B96A47-6345-4D92-AADE-8E3839246735}" srcId="{DB1AD546-89CE-406F-B5B5-F35E13E0206A}" destId="{9CA4C050-9A18-4FD4-B38A-2C13A1E53498}" srcOrd="2" destOrd="0" parTransId="{3144A592-7A94-489C-AA1D-67BAFB9496D9}" sibTransId="{6ABA3259-1479-4EF4-9B1D-AAD4D4BB8571}"/>
    <dgm:cxn modelId="{4DB4A5E2-2CDA-4664-8646-AD13DE4D35C5}" srcId="{53DC8804-32DF-4473-9AE4-57D148F269B4}" destId="{64CF2528-6B7C-4DFC-8D17-B2697F3560D4}" srcOrd="1" destOrd="0" parTransId="{65582526-215D-4DEC-8F20-9639CFCB8348}" sibTransId="{159BAC8A-5ABF-40A8-9544-6CF6C6572202}"/>
    <dgm:cxn modelId="{604AE6BB-77B8-40E8-A982-5ADED3260E3C}" type="presOf" srcId="{9CA4C050-9A18-4FD4-B38A-2C13A1E53498}" destId="{A791193C-6D27-4AC3-AEDC-5A2BC9683119}" srcOrd="0" destOrd="0" presId="urn:microsoft.com/office/officeart/2005/8/layout/hList1"/>
    <dgm:cxn modelId="{F4417565-1A71-4549-90D9-4654CDC50113}" srcId="{53DC8804-32DF-4473-9AE4-57D148F269B4}" destId="{B4988360-D2C8-4AF2-8DA7-DB55FAEAF8A8}" srcOrd="3" destOrd="0" parTransId="{14F36CF5-54F8-4B3A-AE03-BA4452C3D4F9}" sibTransId="{73F41BB1-56CC-42CC-9CD8-0B35397A1DF5}"/>
    <dgm:cxn modelId="{79552548-4B99-4C09-BCB3-D9B4478D582B}" type="presOf" srcId="{3E3EE1EB-4E97-497A-B567-4E7608C75649}" destId="{1D83B00B-57C0-4007-83D2-CD7CBFCC140D}" srcOrd="0" destOrd="5" presId="urn:microsoft.com/office/officeart/2005/8/layout/hList1"/>
    <dgm:cxn modelId="{1D888E95-01D6-4F86-87F2-E83469611EE5}" type="presOf" srcId="{9ADEEE91-567E-447D-A35E-0059440FC1EA}" destId="{1D83B00B-57C0-4007-83D2-CD7CBFCC140D}" srcOrd="0" destOrd="4" presId="urn:microsoft.com/office/officeart/2005/8/layout/hList1"/>
    <dgm:cxn modelId="{0B0367BB-E475-44FE-86C9-0F3142CC506F}" srcId="{53DC8804-32DF-4473-9AE4-57D148F269B4}" destId="{C438D13E-33E7-40E6-BF39-E0BBDD92F19F}" srcOrd="6" destOrd="0" parTransId="{A5C0A819-3960-46CF-AA72-49F923AD317A}" sibTransId="{5A9B75B7-9B82-4F82-8329-866F111D12A5}"/>
    <dgm:cxn modelId="{83582456-DB29-4014-8A50-7C55B503C8CF}" srcId="{53DC8804-32DF-4473-9AE4-57D148F269B4}" destId="{F6539ACB-64C8-4CF5-B42D-1A3ED372C749}" srcOrd="0" destOrd="0" parTransId="{FECA681A-5B41-4722-805D-857E7310D317}" sibTransId="{110B5B6F-7B56-47EE-9656-C09B64460E77}"/>
    <dgm:cxn modelId="{D5C8DB44-ABAD-4CB5-B862-4EE49DD57CE2}" type="presParOf" srcId="{0329DC1D-7669-4210-B7C8-38F03BAC678D}" destId="{336541C7-68AD-4694-B3D1-6B807C0C539D}" srcOrd="0" destOrd="0" presId="urn:microsoft.com/office/officeart/2005/8/layout/hList1"/>
    <dgm:cxn modelId="{D8D12961-36B0-491C-B256-5C3220F221D6}" type="presParOf" srcId="{336541C7-68AD-4694-B3D1-6B807C0C539D}" destId="{81F6AF90-B77A-4EE7-A6F4-E01BA7B3BB8F}" srcOrd="0" destOrd="0" presId="urn:microsoft.com/office/officeart/2005/8/layout/hList1"/>
    <dgm:cxn modelId="{8FF852D7-DE2C-462A-983E-8E6B2843EB0D}" type="presParOf" srcId="{336541C7-68AD-4694-B3D1-6B807C0C539D}" destId="{1D83B00B-57C0-4007-83D2-CD7CBFCC140D}" srcOrd="1" destOrd="0" presId="urn:microsoft.com/office/officeart/2005/8/layout/hList1"/>
    <dgm:cxn modelId="{45B97D97-D896-43D2-8114-1564AC127707}" type="presParOf" srcId="{0329DC1D-7669-4210-B7C8-38F03BAC678D}" destId="{3DA9932E-9A5D-4AB3-838D-AF4CC9C06F02}" srcOrd="1" destOrd="0" presId="urn:microsoft.com/office/officeart/2005/8/layout/hList1"/>
    <dgm:cxn modelId="{F5F15A3F-5FC8-4446-8092-3153D8538949}" type="presParOf" srcId="{0329DC1D-7669-4210-B7C8-38F03BAC678D}" destId="{8B7AC43C-D511-4498-B7D2-0A48AB3B25AC}" srcOrd="2" destOrd="0" presId="urn:microsoft.com/office/officeart/2005/8/layout/hList1"/>
    <dgm:cxn modelId="{26CCCA03-9B60-47B7-B8CE-D42F7466DEE0}" type="presParOf" srcId="{8B7AC43C-D511-4498-B7D2-0A48AB3B25AC}" destId="{374E7A97-2E7F-4328-90F8-9366F976D168}" srcOrd="0" destOrd="0" presId="urn:microsoft.com/office/officeart/2005/8/layout/hList1"/>
    <dgm:cxn modelId="{D994B9FF-78E8-4034-BFB2-D55ED1E5E05E}" type="presParOf" srcId="{8B7AC43C-D511-4498-B7D2-0A48AB3B25AC}" destId="{434D4016-A006-4401-98E8-DE7F65F78D87}" srcOrd="1" destOrd="0" presId="urn:microsoft.com/office/officeart/2005/8/layout/hList1"/>
    <dgm:cxn modelId="{99B1CC96-E1EC-4969-9472-78D9AAB1FDF0}" type="presParOf" srcId="{0329DC1D-7669-4210-B7C8-38F03BAC678D}" destId="{FEF21427-0CEE-48F6-A0B3-CA71F0DCBE2E}" srcOrd="3" destOrd="0" presId="urn:microsoft.com/office/officeart/2005/8/layout/hList1"/>
    <dgm:cxn modelId="{2A9B5B14-44F3-49C3-A326-D50BA032CB5D}" type="presParOf" srcId="{0329DC1D-7669-4210-B7C8-38F03BAC678D}" destId="{0AEE335D-8A14-43C1-B3F2-2652F1F3EC0E}" srcOrd="4" destOrd="0" presId="urn:microsoft.com/office/officeart/2005/8/layout/hList1"/>
    <dgm:cxn modelId="{61C6461A-9E32-4568-B184-5AFE167C0E10}" type="presParOf" srcId="{0AEE335D-8A14-43C1-B3F2-2652F1F3EC0E}" destId="{A791193C-6D27-4AC3-AEDC-5A2BC9683119}" srcOrd="0" destOrd="0" presId="urn:microsoft.com/office/officeart/2005/8/layout/hList1"/>
    <dgm:cxn modelId="{C5F002FD-01E3-4AD9-9459-9DCDD468BA5A}" type="presParOf" srcId="{0AEE335D-8A14-43C1-B3F2-2652F1F3EC0E}" destId="{1945F57F-E2C3-47C7-A83D-C8C29D4DB400}" srcOrd="1" destOrd="0" presId="urn:microsoft.com/office/officeart/2005/8/layout/hList1"/>
    <dgm:cxn modelId="{43DED7AD-7A74-442B-BFC6-85A07E787398}" type="presParOf" srcId="{0329DC1D-7669-4210-B7C8-38F03BAC678D}" destId="{F31F5B0E-EA9E-4160-A0D1-0778B9393445}" srcOrd="5" destOrd="0" presId="urn:microsoft.com/office/officeart/2005/8/layout/hList1"/>
    <dgm:cxn modelId="{7CBCC30A-5024-4E43-BF28-6E6860B7E286}" type="presParOf" srcId="{0329DC1D-7669-4210-B7C8-38F03BAC678D}" destId="{D63E230F-9C03-4865-AF7F-DEC47A4687E0}" srcOrd="6" destOrd="0" presId="urn:microsoft.com/office/officeart/2005/8/layout/hList1"/>
    <dgm:cxn modelId="{8D64B5A9-FE3A-4E3A-9D0D-A51D9C72347E}" type="presParOf" srcId="{D63E230F-9C03-4865-AF7F-DEC47A4687E0}" destId="{0F08EFF9-D558-4BA2-ABFF-27E2559AABBD}" srcOrd="0" destOrd="0" presId="urn:microsoft.com/office/officeart/2005/8/layout/hList1"/>
    <dgm:cxn modelId="{FCD40D07-F21F-4D77-92D8-1116986885A5}" type="presParOf" srcId="{D63E230F-9C03-4865-AF7F-DEC47A4687E0}" destId="{CE27A628-AE78-465A-BA1A-D5CEA22793E6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E8C0E9-79D3-4E5B-8469-6CA92BDABA3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E641978-70E2-45DF-AA26-59F3E46012BC}">
      <dgm:prSet phldrT="[Текст]" custT="1"/>
      <dgm:spPr>
        <a:xfrm>
          <a:off x="579150" y="913721"/>
          <a:ext cx="1011887" cy="316951"/>
        </a:xfrm>
      </dgm:spPr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FF23E4B-83AC-47E5-BC14-9E8011DDAC51}" type="parTrans" cxnId="{45A62FCB-3102-480C-B9A6-AD4720B057BD}">
      <dgm:prSet/>
      <dgm:spPr/>
      <dgm:t>
        <a:bodyPr/>
        <a:lstStyle/>
        <a:p>
          <a:endParaRPr lang="ru-RU" sz="1800"/>
        </a:p>
      </dgm:t>
    </dgm:pt>
    <dgm:pt modelId="{55145BF2-019C-4251-BA83-8749C89A11D9}" type="sibTrans" cxnId="{45A62FCB-3102-480C-B9A6-AD4720B057BD}">
      <dgm:prSet/>
      <dgm:spPr/>
      <dgm:t>
        <a:bodyPr/>
        <a:lstStyle/>
        <a:p>
          <a:endParaRPr lang="ru-RU" sz="1800"/>
        </a:p>
      </dgm:t>
    </dgm:pt>
    <dgm:pt modelId="{045839D6-2883-4D22-97C4-F15D7ADC7838}">
      <dgm:prSet phldrT="[Текст]" custT="1"/>
      <dgm:spPr>
        <a:xfrm>
          <a:off x="1844599" y="366979"/>
          <a:ext cx="1474947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ИНТЕРАКТИВНЫЕ ПРИЛОЖЕНИЯ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8AED3A32-6271-43EC-BE1D-7C7C47594445}" type="parTrans" cxnId="{73BB8E3C-3613-43FB-9744-B71DC7CC4713}">
      <dgm:prSet/>
      <dgm:spPr>
        <a:xfrm rot="17692822">
          <a:off x="1416480" y="785524"/>
          <a:ext cx="602677" cy="26604"/>
        </a:xfrm>
      </dgm:spPr>
      <dgm:t>
        <a:bodyPr/>
        <a:lstStyle/>
        <a:p>
          <a:endParaRPr lang="ru-RU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A066F70-422B-451D-9B8A-F07E4CDB0B71}" type="sibTrans" cxnId="{73BB8E3C-3613-43FB-9744-B71DC7CC4713}">
      <dgm:prSet/>
      <dgm:spPr/>
      <dgm:t>
        <a:bodyPr/>
        <a:lstStyle/>
        <a:p>
          <a:endParaRPr lang="ru-RU" sz="1800"/>
        </a:p>
      </dgm:t>
    </dgm:pt>
    <dgm:pt modelId="{CF2F343B-CAA5-464F-A1D6-B86CDC9B5BEA}">
      <dgm:prSet phldrT="[Текст]" custT="1"/>
      <dgm:spPr>
        <a:xfrm>
          <a:off x="1871997" y="1451332"/>
          <a:ext cx="1459435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СЕМИНАРЫ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4B74ED78-A86E-4FA6-BD0B-B217F7F81E3A}" type="parTrans" cxnId="{3EF70109-2623-48EC-B63D-D057A820F72B}">
      <dgm:prSet/>
      <dgm:spPr>
        <a:xfrm rot="3744488">
          <a:off x="1428218" y="1327700"/>
          <a:ext cx="606599" cy="26604"/>
        </a:xfrm>
      </dgm:spPr>
      <dgm:t>
        <a:bodyPr/>
        <a:lstStyle/>
        <a:p>
          <a:endParaRPr lang="ru-RU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4EB8F7E-C536-44C2-868E-21D7E63C9CFA}" type="sibTrans" cxnId="{3EF70109-2623-48EC-B63D-D057A820F72B}">
      <dgm:prSet/>
      <dgm:spPr/>
      <dgm:t>
        <a:bodyPr/>
        <a:lstStyle/>
        <a:p>
          <a:endParaRPr lang="ru-RU" sz="1800"/>
        </a:p>
      </dgm:t>
    </dgm:pt>
    <dgm:pt modelId="{54A094D5-61B3-4580-B72F-5D6259347361}">
      <dgm:prSet custT="1"/>
      <dgm:spPr>
        <a:xfrm>
          <a:off x="1844599" y="1095968"/>
          <a:ext cx="1458599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КОНСТРУКТОРЫ И ПРИЕМЫ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F5953CDD-0EDD-4ADA-9325-494B1ACC04C9}" type="parTrans" cxnId="{02287E15-8A1F-4429-A219-98D240EF313D}">
      <dgm:prSet/>
      <dgm:spPr>
        <a:xfrm rot="2142401">
          <a:off x="1561688" y="1150018"/>
          <a:ext cx="312261" cy="26604"/>
        </a:xfrm>
      </dgm:spPr>
      <dgm:t>
        <a:bodyPr/>
        <a:lstStyle/>
        <a:p>
          <a:endParaRPr lang="ru-RU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1E59FAC-8176-4D9F-B67C-39183F6F4466}" type="sibTrans" cxnId="{02287E15-8A1F-4429-A219-98D240EF313D}">
      <dgm:prSet/>
      <dgm:spPr/>
      <dgm:t>
        <a:bodyPr/>
        <a:lstStyle/>
        <a:p>
          <a:endParaRPr lang="ru-RU" sz="1800"/>
        </a:p>
      </dgm:t>
    </dgm:pt>
    <dgm:pt modelId="{DB864422-EEB6-42B7-95F0-40F115367930}">
      <dgm:prSet custT="1"/>
      <dgm:spPr>
        <a:xfrm>
          <a:off x="1844599" y="731474"/>
          <a:ext cx="1475784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УЧИТЕЛЬСКИЕ ФИШЕЧКИ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DAD093F5-6D79-4CA9-9DFB-2C94F40C9E49}" type="parTrans" cxnId="{1B08C3DD-86A7-47AD-A68D-F80BBA4DA887}">
      <dgm:prSet/>
      <dgm:spPr>
        <a:xfrm rot="19457599">
          <a:off x="1561688" y="967771"/>
          <a:ext cx="312261" cy="26604"/>
        </a:xfrm>
      </dgm:spPr>
      <dgm:t>
        <a:bodyPr/>
        <a:lstStyle/>
        <a:p>
          <a:endParaRPr lang="ru-RU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D604A26-FC8C-477E-B4DF-E67709BBACD6}" type="sibTrans" cxnId="{1B08C3DD-86A7-47AD-A68D-F80BBA4DA887}">
      <dgm:prSet/>
      <dgm:spPr/>
      <dgm:t>
        <a:bodyPr/>
        <a:lstStyle/>
        <a:p>
          <a:endParaRPr lang="ru-RU" sz="1800"/>
        </a:p>
      </dgm:t>
    </dgm:pt>
    <dgm:pt modelId="{E1B8F985-3BC0-4E2C-AAB7-4198080EFD65}">
      <dgm:prSet custT="1"/>
      <dgm:spPr>
        <a:xfrm>
          <a:off x="1844599" y="1824957"/>
          <a:ext cx="1439753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ПЕДСОВЕТЫ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4B44B75-5534-4DFD-8563-FDADD3B3775F}" type="parTrans" cxnId="{DD08DEAD-DD79-47EE-B94E-6F0506C51454}">
      <dgm:prSet/>
      <dgm:spPr>
        <a:xfrm rot="4467012">
          <a:off x="1244890" y="1514513"/>
          <a:ext cx="945856" cy="26604"/>
        </a:xfrm>
      </dgm:spPr>
      <dgm:t>
        <a:bodyPr/>
        <a:lstStyle/>
        <a:p>
          <a:endParaRPr lang="ru-RU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B567F1A-D94F-4EC6-B1E2-D46CDAA7E856}" type="sibTrans" cxnId="{DD08DEAD-DD79-47EE-B94E-6F0506C51454}">
      <dgm:prSet/>
      <dgm:spPr/>
      <dgm:t>
        <a:bodyPr/>
        <a:lstStyle/>
        <a:p>
          <a:endParaRPr lang="ru-RU" sz="1800"/>
        </a:p>
      </dgm:t>
    </dgm:pt>
    <dgm:pt modelId="{27C26568-0FAF-4F69-854C-F4D99DF580F4}">
      <dgm:prSet custT="1"/>
      <dgm:spPr>
        <a:xfrm>
          <a:off x="1844599" y="2485"/>
          <a:ext cx="1474681" cy="316951"/>
        </a:xfrm>
      </dgm:spPr>
      <dgm:t>
        <a:bodyPr/>
        <a:lstStyle/>
        <a:p>
          <a:pPr algn="l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НОРМАТИВНЫЕ ДОКУМЕНТЫ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0C950AB0-7CBC-4389-B082-438C8EF3F596}" type="parTrans" cxnId="{C45C4AEA-7D5E-4424-967A-177560F28378}">
      <dgm:prSet/>
      <dgm:spPr>
        <a:xfrm rot="17132988">
          <a:off x="1244890" y="603276"/>
          <a:ext cx="945856" cy="26604"/>
        </a:xfr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3579039-BE20-455B-A5C5-991A2DA2BB00}" type="sibTrans" cxnId="{C45C4AEA-7D5E-4424-967A-177560F28378}">
      <dgm:prSet/>
      <dgm:spPr/>
      <dgm:t>
        <a:bodyPr/>
        <a:lstStyle/>
        <a:p>
          <a:endParaRPr lang="ru-RU"/>
        </a:p>
      </dgm:t>
    </dgm:pt>
    <dgm:pt modelId="{BB3CE6A7-30AA-4694-9E57-AB89F14B1C1B}" type="pres">
      <dgm:prSet presAssocID="{6BE8C0E9-79D3-4E5B-8469-6CA92BDABA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417CDD-E169-484E-8CEB-CAD2C2225F74}" type="pres">
      <dgm:prSet presAssocID="{8E641978-70E2-45DF-AA26-59F3E46012BC}" presName="root1" presStyleCnt="0"/>
      <dgm:spPr/>
      <dgm:t>
        <a:bodyPr/>
        <a:lstStyle/>
        <a:p>
          <a:endParaRPr lang="ru-RU"/>
        </a:p>
      </dgm:t>
    </dgm:pt>
    <dgm:pt modelId="{357086B7-7BC3-4079-BEEF-91811D870CD2}" type="pres">
      <dgm:prSet presAssocID="{8E641978-70E2-45DF-AA26-59F3E46012BC}" presName="LevelOneTextNode" presStyleLbl="node0" presStyleIdx="0" presStyleCnt="1" custScaleX="291732" custScaleY="570139" custLinFactNeighborX="-60990" custLinFactNeighborY="580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E05D629-BE1C-4354-B955-B050B8E9EB96}" type="pres">
      <dgm:prSet presAssocID="{8E641978-70E2-45DF-AA26-59F3E46012BC}" presName="level2hierChild" presStyleCnt="0"/>
      <dgm:spPr/>
      <dgm:t>
        <a:bodyPr/>
        <a:lstStyle/>
        <a:p>
          <a:endParaRPr lang="ru-RU"/>
        </a:p>
      </dgm:t>
    </dgm:pt>
    <dgm:pt modelId="{4358C157-03C5-4A9B-B503-5EAD11C8CAFB}" type="pres">
      <dgm:prSet presAssocID="{0C950AB0-7CBC-4389-B082-438C8EF3F596}" presName="conn2-1" presStyleLbl="parChTrans1D2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45856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E20C707-01E2-4E2C-9D6F-D46C6059FB6D}" type="pres">
      <dgm:prSet presAssocID="{0C950AB0-7CBC-4389-B082-438C8EF3F596}" presName="connTx" presStyleLbl="parChTrans1D2" presStyleIdx="0" presStyleCnt="6"/>
      <dgm:spPr/>
      <dgm:t>
        <a:bodyPr/>
        <a:lstStyle/>
        <a:p>
          <a:endParaRPr lang="ru-RU"/>
        </a:p>
      </dgm:t>
    </dgm:pt>
    <dgm:pt modelId="{E4B2182F-1766-402C-AFFB-C3704C80F82A}" type="pres">
      <dgm:prSet presAssocID="{27C26568-0FAF-4F69-854C-F4D99DF580F4}" presName="root2" presStyleCnt="0"/>
      <dgm:spPr/>
      <dgm:t>
        <a:bodyPr/>
        <a:lstStyle/>
        <a:p>
          <a:endParaRPr lang="ru-RU"/>
        </a:p>
      </dgm:t>
    </dgm:pt>
    <dgm:pt modelId="{3E0ABFEB-9C45-4FE6-8D2D-3B8AEC06F8CB}" type="pres">
      <dgm:prSet presAssocID="{27C26568-0FAF-4F69-854C-F4D99DF580F4}" presName="LevelTwoTextNode" presStyleLbl="node2" presStyleIdx="0" presStyleCnt="6" custScaleX="378748" custLinFactNeighborY="43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B99C4AA-37AA-4870-A5E7-1F915E531892}" type="pres">
      <dgm:prSet presAssocID="{27C26568-0FAF-4F69-854C-F4D99DF580F4}" presName="level3hierChild" presStyleCnt="0"/>
      <dgm:spPr/>
      <dgm:t>
        <a:bodyPr/>
        <a:lstStyle/>
        <a:p>
          <a:endParaRPr lang="ru-RU"/>
        </a:p>
      </dgm:t>
    </dgm:pt>
    <dgm:pt modelId="{A9CC7706-C658-4A68-9952-E2ECA434AC8E}" type="pres">
      <dgm:prSet presAssocID="{8AED3A32-6271-43EC-BE1D-7C7C47594445}" presName="conn2-1" presStyleLbl="parChTrans1D2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02677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1F03B2F-722C-4224-8249-111A63F18890}" type="pres">
      <dgm:prSet presAssocID="{8AED3A32-6271-43EC-BE1D-7C7C47594445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F884512-5D8E-44D9-ADE9-0E1822ADE8AE}" type="pres">
      <dgm:prSet presAssocID="{045839D6-2883-4D22-97C4-F15D7ADC7838}" presName="root2" presStyleCnt="0"/>
      <dgm:spPr/>
      <dgm:t>
        <a:bodyPr/>
        <a:lstStyle/>
        <a:p>
          <a:endParaRPr lang="ru-RU"/>
        </a:p>
      </dgm:t>
    </dgm:pt>
    <dgm:pt modelId="{DC5CDA1F-9DA0-4710-937B-F8D93426FE0F}" type="pres">
      <dgm:prSet presAssocID="{045839D6-2883-4D22-97C4-F15D7ADC7838}" presName="LevelTwoTextNode" presStyleLbl="node2" presStyleIdx="1" presStyleCnt="6" custScaleX="307310" custLinFactNeighborY="43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6518177-D027-4231-B787-3BCED70D50AC}" type="pres">
      <dgm:prSet presAssocID="{045839D6-2883-4D22-97C4-F15D7ADC7838}" presName="level3hierChild" presStyleCnt="0"/>
      <dgm:spPr/>
      <dgm:t>
        <a:bodyPr/>
        <a:lstStyle/>
        <a:p>
          <a:endParaRPr lang="ru-RU"/>
        </a:p>
      </dgm:t>
    </dgm:pt>
    <dgm:pt modelId="{9F7CF695-F46B-4EE1-A635-5BB0A033483E}" type="pres">
      <dgm:prSet presAssocID="{DAD093F5-6D79-4CA9-9DFB-2C94F40C9E49}" presName="conn2-1" presStyleLbl="parChTrans1D2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12261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9A32A41-9480-4C55-907F-5718C62ABA95}" type="pres">
      <dgm:prSet presAssocID="{DAD093F5-6D79-4CA9-9DFB-2C94F40C9E49}" presName="connTx" presStyleLbl="parChTrans1D2" presStyleIdx="2" presStyleCnt="6"/>
      <dgm:spPr/>
      <dgm:t>
        <a:bodyPr/>
        <a:lstStyle/>
        <a:p>
          <a:endParaRPr lang="ru-RU"/>
        </a:p>
      </dgm:t>
    </dgm:pt>
    <dgm:pt modelId="{BB729693-E194-4C42-AA9B-1165B0BD04C2}" type="pres">
      <dgm:prSet presAssocID="{DB864422-EEB6-42B7-95F0-40F115367930}" presName="root2" presStyleCnt="0"/>
      <dgm:spPr/>
      <dgm:t>
        <a:bodyPr/>
        <a:lstStyle/>
        <a:p>
          <a:endParaRPr lang="ru-RU"/>
        </a:p>
      </dgm:t>
    </dgm:pt>
    <dgm:pt modelId="{DE09793A-3115-4676-A170-D5D6D9F1C240}" type="pres">
      <dgm:prSet presAssocID="{DB864422-EEB6-42B7-95F0-40F115367930}" presName="LevelTwoTextNode" presStyleLbl="node2" presStyleIdx="2" presStyleCnt="6" custScaleX="337979" custLinFactNeighborY="43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20C7FBE-AB5F-4EDD-B97B-9010F83CDD46}" type="pres">
      <dgm:prSet presAssocID="{DB864422-EEB6-42B7-95F0-40F115367930}" presName="level3hierChild" presStyleCnt="0"/>
      <dgm:spPr/>
      <dgm:t>
        <a:bodyPr/>
        <a:lstStyle/>
        <a:p>
          <a:endParaRPr lang="ru-RU"/>
        </a:p>
      </dgm:t>
    </dgm:pt>
    <dgm:pt modelId="{AC023735-69D5-4E27-B8F3-75062C6FD0CA}" type="pres">
      <dgm:prSet presAssocID="{F5953CDD-0EDD-4ADA-9325-494B1ACC04C9}" presName="conn2-1" presStyleLbl="parChTrans1D2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12261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98968AF-EE46-4405-A076-9C4E48C63C90}" type="pres">
      <dgm:prSet presAssocID="{F5953CDD-0EDD-4ADA-9325-494B1ACC04C9}" presName="connTx" presStyleLbl="parChTrans1D2" presStyleIdx="3" presStyleCnt="6"/>
      <dgm:spPr/>
      <dgm:t>
        <a:bodyPr/>
        <a:lstStyle/>
        <a:p>
          <a:endParaRPr lang="ru-RU"/>
        </a:p>
      </dgm:t>
    </dgm:pt>
    <dgm:pt modelId="{8552E768-9E00-4E3B-9A98-1A289CCBC24E}" type="pres">
      <dgm:prSet presAssocID="{54A094D5-61B3-4580-B72F-5D6259347361}" presName="root2" presStyleCnt="0"/>
      <dgm:spPr/>
      <dgm:t>
        <a:bodyPr/>
        <a:lstStyle/>
        <a:p>
          <a:endParaRPr lang="ru-RU"/>
        </a:p>
      </dgm:t>
    </dgm:pt>
    <dgm:pt modelId="{832A273E-C03B-404C-A1F0-8F3B6B8A32A3}" type="pres">
      <dgm:prSet presAssocID="{54A094D5-61B3-4580-B72F-5D6259347361}" presName="LevelTwoTextNode" presStyleLbl="node2" presStyleIdx="3" presStyleCnt="6" custScaleX="393796" custLinFactNeighborX="2526" custLinFactNeighborY="43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61FB0BD-0B06-452B-9429-9B9EBC328091}" type="pres">
      <dgm:prSet presAssocID="{54A094D5-61B3-4580-B72F-5D6259347361}" presName="level3hierChild" presStyleCnt="0"/>
      <dgm:spPr/>
      <dgm:t>
        <a:bodyPr/>
        <a:lstStyle/>
        <a:p>
          <a:endParaRPr lang="ru-RU"/>
        </a:p>
      </dgm:t>
    </dgm:pt>
    <dgm:pt modelId="{49F852B7-D927-4366-A6A2-0A64BAA34D03}" type="pres">
      <dgm:prSet presAssocID="{4B74ED78-A86E-4FA6-BD0B-B217F7F81E3A}" presName="conn2-1" presStyleLbl="parChTrans1D2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06599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75268AD-1D2A-4190-A4EF-B673D2E8C63B}" type="pres">
      <dgm:prSet presAssocID="{4B74ED78-A86E-4FA6-BD0B-B217F7F81E3A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496FAC5-92F3-418C-904D-AEA5642C112B}" type="pres">
      <dgm:prSet presAssocID="{CF2F343B-CAA5-464F-A1D6-B86CDC9B5BEA}" presName="root2" presStyleCnt="0"/>
      <dgm:spPr/>
      <dgm:t>
        <a:bodyPr/>
        <a:lstStyle/>
        <a:p>
          <a:endParaRPr lang="ru-RU"/>
        </a:p>
      </dgm:t>
    </dgm:pt>
    <dgm:pt modelId="{B88A4C71-6F47-4BAE-B0FE-1E6A44D56DE4}" type="pres">
      <dgm:prSet presAssocID="{CF2F343B-CAA5-464F-A1D6-B86CDC9B5BEA}" presName="LevelTwoTextNode" presStyleLbl="node2" presStyleIdx="4" presStyleCnt="6" custScaleX="304078" custLinFactNeighborX="4322" custLinFactNeighborY="147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5D19EC0-3937-43BA-946C-B0DFD9A75A08}" type="pres">
      <dgm:prSet presAssocID="{CF2F343B-CAA5-464F-A1D6-B86CDC9B5BEA}" presName="level3hierChild" presStyleCnt="0"/>
      <dgm:spPr/>
      <dgm:t>
        <a:bodyPr/>
        <a:lstStyle/>
        <a:p>
          <a:endParaRPr lang="ru-RU"/>
        </a:p>
      </dgm:t>
    </dgm:pt>
    <dgm:pt modelId="{E1CC3634-9846-4658-80AC-C8917A8235B8}" type="pres">
      <dgm:prSet presAssocID="{64B44B75-5534-4DFD-8563-FDADD3B3775F}" presName="conn2-1" presStyleLbl="parChTrans1D2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45856" y="1330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9E16F90-A4A8-4C1B-A3EC-68EF4DC15816}" type="pres">
      <dgm:prSet presAssocID="{64B44B75-5534-4DFD-8563-FDADD3B3775F}" presName="connTx" presStyleLbl="parChTrans1D2" presStyleIdx="5" presStyleCnt="6"/>
      <dgm:spPr/>
      <dgm:t>
        <a:bodyPr/>
        <a:lstStyle/>
        <a:p>
          <a:endParaRPr lang="ru-RU"/>
        </a:p>
      </dgm:t>
    </dgm:pt>
    <dgm:pt modelId="{5D5E3315-4066-4023-B9A8-67E7A4C1BCAD}" type="pres">
      <dgm:prSet presAssocID="{E1B8F985-3BC0-4E2C-AAB7-4198080EFD65}" presName="root2" presStyleCnt="0"/>
      <dgm:spPr/>
      <dgm:t>
        <a:bodyPr/>
        <a:lstStyle/>
        <a:p>
          <a:endParaRPr lang="ru-RU"/>
        </a:p>
      </dgm:t>
    </dgm:pt>
    <dgm:pt modelId="{32AAB50B-4C4E-45D3-9533-0349A30E95C9}" type="pres">
      <dgm:prSet presAssocID="{E1B8F985-3BC0-4E2C-AAB7-4198080EFD65}" presName="LevelTwoTextNode" presStyleLbl="node2" presStyleIdx="5" presStyleCnt="6" custScaleX="362758" custLinFactNeighborX="7260" custLinFactNeighborY="-290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82FC45A-BFDE-473F-A2EF-9ADBD3FF1869}" type="pres">
      <dgm:prSet presAssocID="{E1B8F985-3BC0-4E2C-AAB7-4198080EFD65}" presName="level3hierChild" presStyleCnt="0"/>
      <dgm:spPr/>
      <dgm:t>
        <a:bodyPr/>
        <a:lstStyle/>
        <a:p>
          <a:endParaRPr lang="ru-RU"/>
        </a:p>
      </dgm:t>
    </dgm:pt>
  </dgm:ptLst>
  <dgm:cxnLst>
    <dgm:cxn modelId="{2BC81EC8-0937-4DD5-B111-69E349E6E54F}" type="presOf" srcId="{54A094D5-61B3-4580-B72F-5D6259347361}" destId="{832A273E-C03B-404C-A1F0-8F3B6B8A32A3}" srcOrd="0" destOrd="0" presId="urn:microsoft.com/office/officeart/2005/8/layout/hierarchy2"/>
    <dgm:cxn modelId="{C45C4AEA-7D5E-4424-967A-177560F28378}" srcId="{8E641978-70E2-45DF-AA26-59F3E46012BC}" destId="{27C26568-0FAF-4F69-854C-F4D99DF580F4}" srcOrd="0" destOrd="0" parTransId="{0C950AB0-7CBC-4389-B082-438C8EF3F596}" sibTransId="{43579039-BE20-455B-A5C5-991A2DA2BB00}"/>
    <dgm:cxn modelId="{1B08C3DD-86A7-47AD-A68D-F80BBA4DA887}" srcId="{8E641978-70E2-45DF-AA26-59F3E46012BC}" destId="{DB864422-EEB6-42B7-95F0-40F115367930}" srcOrd="2" destOrd="0" parTransId="{DAD093F5-6D79-4CA9-9DFB-2C94F40C9E49}" sibTransId="{4D604A26-FC8C-477E-B4DF-E67709BBACD6}"/>
    <dgm:cxn modelId="{4E6CCABD-0A18-40AA-806E-E5171744EEFC}" type="presOf" srcId="{64B44B75-5534-4DFD-8563-FDADD3B3775F}" destId="{29E16F90-A4A8-4C1B-A3EC-68EF4DC15816}" srcOrd="1" destOrd="0" presId="urn:microsoft.com/office/officeart/2005/8/layout/hierarchy2"/>
    <dgm:cxn modelId="{73BB8E3C-3613-43FB-9744-B71DC7CC4713}" srcId="{8E641978-70E2-45DF-AA26-59F3E46012BC}" destId="{045839D6-2883-4D22-97C4-F15D7ADC7838}" srcOrd="1" destOrd="0" parTransId="{8AED3A32-6271-43EC-BE1D-7C7C47594445}" sibTransId="{DA066F70-422B-451D-9B8A-F07E4CDB0B71}"/>
    <dgm:cxn modelId="{1DD6AFE2-E0B7-40CA-9159-75E1DFB97A5C}" type="presOf" srcId="{DAD093F5-6D79-4CA9-9DFB-2C94F40C9E49}" destId="{89A32A41-9480-4C55-907F-5718C62ABA95}" srcOrd="1" destOrd="0" presId="urn:microsoft.com/office/officeart/2005/8/layout/hierarchy2"/>
    <dgm:cxn modelId="{F07D7569-8DD5-4CD0-A705-3E1AF548DCBB}" type="presOf" srcId="{64B44B75-5534-4DFD-8563-FDADD3B3775F}" destId="{E1CC3634-9846-4658-80AC-C8917A8235B8}" srcOrd="0" destOrd="0" presId="urn:microsoft.com/office/officeart/2005/8/layout/hierarchy2"/>
    <dgm:cxn modelId="{62A33E02-770B-4FA5-B6D7-70E4C794526F}" type="presOf" srcId="{F5953CDD-0EDD-4ADA-9325-494B1ACC04C9}" destId="{798968AF-EE46-4405-A076-9C4E48C63C90}" srcOrd="1" destOrd="0" presId="urn:microsoft.com/office/officeart/2005/8/layout/hierarchy2"/>
    <dgm:cxn modelId="{57E610B1-5CEE-4796-A1AA-8E5580CF9DC1}" type="presOf" srcId="{8E641978-70E2-45DF-AA26-59F3E46012BC}" destId="{357086B7-7BC3-4079-BEEF-91811D870CD2}" srcOrd="0" destOrd="0" presId="urn:microsoft.com/office/officeart/2005/8/layout/hierarchy2"/>
    <dgm:cxn modelId="{FD6284B9-DD36-4418-9BAC-F9B59B322BA2}" type="presOf" srcId="{27C26568-0FAF-4F69-854C-F4D99DF580F4}" destId="{3E0ABFEB-9C45-4FE6-8D2D-3B8AEC06F8CB}" srcOrd="0" destOrd="0" presId="urn:microsoft.com/office/officeart/2005/8/layout/hierarchy2"/>
    <dgm:cxn modelId="{9609A3F4-0D0D-42D3-AA88-35BCDCAA52EB}" type="presOf" srcId="{0C950AB0-7CBC-4389-B082-438C8EF3F596}" destId="{1E20C707-01E2-4E2C-9D6F-D46C6059FB6D}" srcOrd="1" destOrd="0" presId="urn:microsoft.com/office/officeart/2005/8/layout/hierarchy2"/>
    <dgm:cxn modelId="{02287E15-8A1F-4429-A219-98D240EF313D}" srcId="{8E641978-70E2-45DF-AA26-59F3E46012BC}" destId="{54A094D5-61B3-4580-B72F-5D6259347361}" srcOrd="3" destOrd="0" parTransId="{F5953CDD-0EDD-4ADA-9325-494B1ACC04C9}" sibTransId="{D1E59FAC-8176-4D9F-B67C-39183F6F4466}"/>
    <dgm:cxn modelId="{DD08DEAD-DD79-47EE-B94E-6F0506C51454}" srcId="{8E641978-70E2-45DF-AA26-59F3E46012BC}" destId="{E1B8F985-3BC0-4E2C-AAB7-4198080EFD65}" srcOrd="5" destOrd="0" parTransId="{64B44B75-5534-4DFD-8563-FDADD3B3775F}" sibTransId="{AB567F1A-D94F-4EC6-B1E2-D46CDAA7E856}"/>
    <dgm:cxn modelId="{F6F2FA0A-A78E-421A-9BEC-DD37038D1C8D}" type="presOf" srcId="{4B74ED78-A86E-4FA6-BD0B-B217F7F81E3A}" destId="{49F852B7-D927-4366-A6A2-0A64BAA34D03}" srcOrd="0" destOrd="0" presId="urn:microsoft.com/office/officeart/2005/8/layout/hierarchy2"/>
    <dgm:cxn modelId="{F52AAE1C-4F8D-4521-BF9F-988047B77897}" type="presOf" srcId="{F5953CDD-0EDD-4ADA-9325-494B1ACC04C9}" destId="{AC023735-69D5-4E27-B8F3-75062C6FD0CA}" srcOrd="0" destOrd="0" presId="urn:microsoft.com/office/officeart/2005/8/layout/hierarchy2"/>
    <dgm:cxn modelId="{6E219719-0D23-4F45-8424-A321DF3A15A0}" type="presOf" srcId="{DB864422-EEB6-42B7-95F0-40F115367930}" destId="{DE09793A-3115-4676-A170-D5D6D9F1C240}" srcOrd="0" destOrd="0" presId="urn:microsoft.com/office/officeart/2005/8/layout/hierarchy2"/>
    <dgm:cxn modelId="{5051DAF3-E343-4B57-BDED-D1B12BA3691E}" type="presOf" srcId="{8AED3A32-6271-43EC-BE1D-7C7C47594445}" destId="{11F03B2F-722C-4224-8249-111A63F18890}" srcOrd="1" destOrd="0" presId="urn:microsoft.com/office/officeart/2005/8/layout/hierarchy2"/>
    <dgm:cxn modelId="{09B35025-6E4F-4B04-A11E-4BAE1B4A4119}" type="presOf" srcId="{DAD093F5-6D79-4CA9-9DFB-2C94F40C9E49}" destId="{9F7CF695-F46B-4EE1-A635-5BB0A033483E}" srcOrd="0" destOrd="0" presId="urn:microsoft.com/office/officeart/2005/8/layout/hierarchy2"/>
    <dgm:cxn modelId="{026E9F30-97D5-4F0C-87A9-4E90090D1210}" type="presOf" srcId="{6BE8C0E9-79D3-4E5B-8469-6CA92BDABA3B}" destId="{BB3CE6A7-30AA-4694-9E57-AB89F14B1C1B}" srcOrd="0" destOrd="0" presId="urn:microsoft.com/office/officeart/2005/8/layout/hierarchy2"/>
    <dgm:cxn modelId="{45A62FCB-3102-480C-B9A6-AD4720B057BD}" srcId="{6BE8C0E9-79D3-4E5B-8469-6CA92BDABA3B}" destId="{8E641978-70E2-45DF-AA26-59F3E46012BC}" srcOrd="0" destOrd="0" parTransId="{CFF23E4B-83AC-47E5-BC14-9E8011DDAC51}" sibTransId="{55145BF2-019C-4251-BA83-8749C89A11D9}"/>
    <dgm:cxn modelId="{06734E7C-1942-4A51-887E-2F645BCB3518}" type="presOf" srcId="{045839D6-2883-4D22-97C4-F15D7ADC7838}" destId="{DC5CDA1F-9DA0-4710-937B-F8D93426FE0F}" srcOrd="0" destOrd="0" presId="urn:microsoft.com/office/officeart/2005/8/layout/hierarchy2"/>
    <dgm:cxn modelId="{A0A20D0D-6A83-4017-9E23-576A05731950}" type="presOf" srcId="{8AED3A32-6271-43EC-BE1D-7C7C47594445}" destId="{A9CC7706-C658-4A68-9952-E2ECA434AC8E}" srcOrd="0" destOrd="0" presId="urn:microsoft.com/office/officeart/2005/8/layout/hierarchy2"/>
    <dgm:cxn modelId="{1B79FEC8-0CCF-4497-BB98-32ED545AF5B9}" type="presOf" srcId="{4B74ED78-A86E-4FA6-BD0B-B217F7F81E3A}" destId="{975268AD-1D2A-4190-A4EF-B673D2E8C63B}" srcOrd="1" destOrd="0" presId="urn:microsoft.com/office/officeart/2005/8/layout/hierarchy2"/>
    <dgm:cxn modelId="{E2351301-BED8-4624-BF92-CD1EEE940D72}" type="presOf" srcId="{CF2F343B-CAA5-464F-A1D6-B86CDC9B5BEA}" destId="{B88A4C71-6F47-4BAE-B0FE-1E6A44D56DE4}" srcOrd="0" destOrd="0" presId="urn:microsoft.com/office/officeart/2005/8/layout/hierarchy2"/>
    <dgm:cxn modelId="{3EF70109-2623-48EC-B63D-D057A820F72B}" srcId="{8E641978-70E2-45DF-AA26-59F3E46012BC}" destId="{CF2F343B-CAA5-464F-A1D6-B86CDC9B5BEA}" srcOrd="4" destOrd="0" parTransId="{4B74ED78-A86E-4FA6-BD0B-B217F7F81E3A}" sibTransId="{14EB8F7E-C536-44C2-868E-21D7E63C9CFA}"/>
    <dgm:cxn modelId="{9BA159BF-E3DB-43B8-B767-3E3C4A9F7BB6}" type="presOf" srcId="{0C950AB0-7CBC-4389-B082-438C8EF3F596}" destId="{4358C157-03C5-4A9B-B503-5EAD11C8CAFB}" srcOrd="0" destOrd="0" presId="urn:microsoft.com/office/officeart/2005/8/layout/hierarchy2"/>
    <dgm:cxn modelId="{F95BDDC6-B69B-4785-B6EF-DC5D1CE8AC20}" type="presOf" srcId="{E1B8F985-3BC0-4E2C-AAB7-4198080EFD65}" destId="{32AAB50B-4C4E-45D3-9533-0349A30E95C9}" srcOrd="0" destOrd="0" presId="urn:microsoft.com/office/officeart/2005/8/layout/hierarchy2"/>
    <dgm:cxn modelId="{16994E9D-E7DB-46EC-9B6A-16D8BFB4619B}" type="presParOf" srcId="{BB3CE6A7-30AA-4694-9E57-AB89F14B1C1B}" destId="{15417CDD-E169-484E-8CEB-CAD2C2225F74}" srcOrd="0" destOrd="0" presId="urn:microsoft.com/office/officeart/2005/8/layout/hierarchy2"/>
    <dgm:cxn modelId="{89B62BFC-A0B5-4B33-B34A-CB5A92547569}" type="presParOf" srcId="{15417CDD-E169-484E-8CEB-CAD2C2225F74}" destId="{357086B7-7BC3-4079-BEEF-91811D870CD2}" srcOrd="0" destOrd="0" presId="urn:microsoft.com/office/officeart/2005/8/layout/hierarchy2"/>
    <dgm:cxn modelId="{D876883F-403F-49E9-AE6E-80FA8F3477EB}" type="presParOf" srcId="{15417CDD-E169-484E-8CEB-CAD2C2225F74}" destId="{6E05D629-BE1C-4354-B955-B050B8E9EB96}" srcOrd="1" destOrd="0" presId="urn:microsoft.com/office/officeart/2005/8/layout/hierarchy2"/>
    <dgm:cxn modelId="{F649618C-EA21-4213-A02F-38C2CAEF5FE1}" type="presParOf" srcId="{6E05D629-BE1C-4354-B955-B050B8E9EB96}" destId="{4358C157-03C5-4A9B-B503-5EAD11C8CAFB}" srcOrd="0" destOrd="0" presId="urn:microsoft.com/office/officeart/2005/8/layout/hierarchy2"/>
    <dgm:cxn modelId="{AD80FB0F-4DFD-47EF-99BF-4D725FD3C75D}" type="presParOf" srcId="{4358C157-03C5-4A9B-B503-5EAD11C8CAFB}" destId="{1E20C707-01E2-4E2C-9D6F-D46C6059FB6D}" srcOrd="0" destOrd="0" presId="urn:microsoft.com/office/officeart/2005/8/layout/hierarchy2"/>
    <dgm:cxn modelId="{63C450C7-8240-406E-A030-B4607FA0271F}" type="presParOf" srcId="{6E05D629-BE1C-4354-B955-B050B8E9EB96}" destId="{E4B2182F-1766-402C-AFFB-C3704C80F82A}" srcOrd="1" destOrd="0" presId="urn:microsoft.com/office/officeart/2005/8/layout/hierarchy2"/>
    <dgm:cxn modelId="{D4B356E4-DE3B-4726-8F23-FAB619D7F9C9}" type="presParOf" srcId="{E4B2182F-1766-402C-AFFB-C3704C80F82A}" destId="{3E0ABFEB-9C45-4FE6-8D2D-3B8AEC06F8CB}" srcOrd="0" destOrd="0" presId="urn:microsoft.com/office/officeart/2005/8/layout/hierarchy2"/>
    <dgm:cxn modelId="{6841713E-CED7-4928-BAF4-620C79B01E89}" type="presParOf" srcId="{E4B2182F-1766-402C-AFFB-C3704C80F82A}" destId="{BB99C4AA-37AA-4870-A5E7-1F915E531892}" srcOrd="1" destOrd="0" presId="urn:microsoft.com/office/officeart/2005/8/layout/hierarchy2"/>
    <dgm:cxn modelId="{EE83C74C-FB5F-4BED-BFD8-06FEB25F1D3C}" type="presParOf" srcId="{6E05D629-BE1C-4354-B955-B050B8E9EB96}" destId="{A9CC7706-C658-4A68-9952-E2ECA434AC8E}" srcOrd="2" destOrd="0" presId="urn:microsoft.com/office/officeart/2005/8/layout/hierarchy2"/>
    <dgm:cxn modelId="{33B09BAA-29D1-4180-AD08-0B2124545D22}" type="presParOf" srcId="{A9CC7706-C658-4A68-9952-E2ECA434AC8E}" destId="{11F03B2F-722C-4224-8249-111A63F18890}" srcOrd="0" destOrd="0" presId="urn:microsoft.com/office/officeart/2005/8/layout/hierarchy2"/>
    <dgm:cxn modelId="{403DCB78-8FA4-4A23-A659-157A5ED2B02E}" type="presParOf" srcId="{6E05D629-BE1C-4354-B955-B050B8E9EB96}" destId="{7F884512-5D8E-44D9-ADE9-0E1822ADE8AE}" srcOrd="3" destOrd="0" presId="urn:microsoft.com/office/officeart/2005/8/layout/hierarchy2"/>
    <dgm:cxn modelId="{BCC74878-E49B-43A6-A21F-1D2BBE7C3F54}" type="presParOf" srcId="{7F884512-5D8E-44D9-ADE9-0E1822ADE8AE}" destId="{DC5CDA1F-9DA0-4710-937B-F8D93426FE0F}" srcOrd="0" destOrd="0" presId="urn:microsoft.com/office/officeart/2005/8/layout/hierarchy2"/>
    <dgm:cxn modelId="{F746015B-EF41-429A-8009-0CA80FEDE682}" type="presParOf" srcId="{7F884512-5D8E-44D9-ADE9-0E1822ADE8AE}" destId="{A6518177-D027-4231-B787-3BCED70D50AC}" srcOrd="1" destOrd="0" presId="urn:microsoft.com/office/officeart/2005/8/layout/hierarchy2"/>
    <dgm:cxn modelId="{D9D73749-9A49-4507-A96D-902959380686}" type="presParOf" srcId="{6E05D629-BE1C-4354-B955-B050B8E9EB96}" destId="{9F7CF695-F46B-4EE1-A635-5BB0A033483E}" srcOrd="4" destOrd="0" presId="urn:microsoft.com/office/officeart/2005/8/layout/hierarchy2"/>
    <dgm:cxn modelId="{08FB3B6D-C2DC-4F18-B16D-3288D50E1DE8}" type="presParOf" srcId="{9F7CF695-F46B-4EE1-A635-5BB0A033483E}" destId="{89A32A41-9480-4C55-907F-5718C62ABA95}" srcOrd="0" destOrd="0" presId="urn:microsoft.com/office/officeart/2005/8/layout/hierarchy2"/>
    <dgm:cxn modelId="{F048E588-7A5E-4CF1-9728-CDD3E1A44DBC}" type="presParOf" srcId="{6E05D629-BE1C-4354-B955-B050B8E9EB96}" destId="{BB729693-E194-4C42-AA9B-1165B0BD04C2}" srcOrd="5" destOrd="0" presId="urn:microsoft.com/office/officeart/2005/8/layout/hierarchy2"/>
    <dgm:cxn modelId="{B727F19D-D7FC-4193-81C5-BD9766F7AF35}" type="presParOf" srcId="{BB729693-E194-4C42-AA9B-1165B0BD04C2}" destId="{DE09793A-3115-4676-A170-D5D6D9F1C240}" srcOrd="0" destOrd="0" presId="urn:microsoft.com/office/officeart/2005/8/layout/hierarchy2"/>
    <dgm:cxn modelId="{53F3C7A7-A281-49E9-A5C6-19D6030B9EFB}" type="presParOf" srcId="{BB729693-E194-4C42-AA9B-1165B0BD04C2}" destId="{220C7FBE-AB5F-4EDD-B97B-9010F83CDD46}" srcOrd="1" destOrd="0" presId="urn:microsoft.com/office/officeart/2005/8/layout/hierarchy2"/>
    <dgm:cxn modelId="{39D6EF58-D044-4D68-9DA7-B8C8B1966AAE}" type="presParOf" srcId="{6E05D629-BE1C-4354-B955-B050B8E9EB96}" destId="{AC023735-69D5-4E27-B8F3-75062C6FD0CA}" srcOrd="6" destOrd="0" presId="urn:microsoft.com/office/officeart/2005/8/layout/hierarchy2"/>
    <dgm:cxn modelId="{C7C3088C-FB78-4156-A6C9-C18A72D7D74C}" type="presParOf" srcId="{AC023735-69D5-4E27-B8F3-75062C6FD0CA}" destId="{798968AF-EE46-4405-A076-9C4E48C63C90}" srcOrd="0" destOrd="0" presId="urn:microsoft.com/office/officeart/2005/8/layout/hierarchy2"/>
    <dgm:cxn modelId="{0BAFAB75-1B71-4C83-8FA9-610A9C850C07}" type="presParOf" srcId="{6E05D629-BE1C-4354-B955-B050B8E9EB96}" destId="{8552E768-9E00-4E3B-9A98-1A289CCBC24E}" srcOrd="7" destOrd="0" presId="urn:microsoft.com/office/officeart/2005/8/layout/hierarchy2"/>
    <dgm:cxn modelId="{0453EE88-A8A2-403A-A1FC-EF43A7CE4E94}" type="presParOf" srcId="{8552E768-9E00-4E3B-9A98-1A289CCBC24E}" destId="{832A273E-C03B-404C-A1F0-8F3B6B8A32A3}" srcOrd="0" destOrd="0" presId="urn:microsoft.com/office/officeart/2005/8/layout/hierarchy2"/>
    <dgm:cxn modelId="{642F6B1B-20B5-4A9E-A54D-628AFB9987EC}" type="presParOf" srcId="{8552E768-9E00-4E3B-9A98-1A289CCBC24E}" destId="{861FB0BD-0B06-452B-9429-9B9EBC328091}" srcOrd="1" destOrd="0" presId="urn:microsoft.com/office/officeart/2005/8/layout/hierarchy2"/>
    <dgm:cxn modelId="{6DE10DEC-2327-4B40-8792-9BFCAAEC05FE}" type="presParOf" srcId="{6E05D629-BE1C-4354-B955-B050B8E9EB96}" destId="{49F852B7-D927-4366-A6A2-0A64BAA34D03}" srcOrd="8" destOrd="0" presId="urn:microsoft.com/office/officeart/2005/8/layout/hierarchy2"/>
    <dgm:cxn modelId="{C56A0530-CB0B-41DC-AB41-3FC5184EA1A6}" type="presParOf" srcId="{49F852B7-D927-4366-A6A2-0A64BAA34D03}" destId="{975268AD-1D2A-4190-A4EF-B673D2E8C63B}" srcOrd="0" destOrd="0" presId="urn:microsoft.com/office/officeart/2005/8/layout/hierarchy2"/>
    <dgm:cxn modelId="{7D296EF6-9041-49D6-925D-58DC3ED1C3DF}" type="presParOf" srcId="{6E05D629-BE1C-4354-B955-B050B8E9EB96}" destId="{5496FAC5-92F3-418C-904D-AEA5642C112B}" srcOrd="9" destOrd="0" presId="urn:microsoft.com/office/officeart/2005/8/layout/hierarchy2"/>
    <dgm:cxn modelId="{3014BB49-79CF-4C5C-A7E0-3F43B836BA5C}" type="presParOf" srcId="{5496FAC5-92F3-418C-904D-AEA5642C112B}" destId="{B88A4C71-6F47-4BAE-B0FE-1E6A44D56DE4}" srcOrd="0" destOrd="0" presId="urn:microsoft.com/office/officeart/2005/8/layout/hierarchy2"/>
    <dgm:cxn modelId="{F24D9DAE-E442-4E4F-B516-FC19A609BFE8}" type="presParOf" srcId="{5496FAC5-92F3-418C-904D-AEA5642C112B}" destId="{35D19EC0-3937-43BA-946C-B0DFD9A75A08}" srcOrd="1" destOrd="0" presId="urn:microsoft.com/office/officeart/2005/8/layout/hierarchy2"/>
    <dgm:cxn modelId="{7B6B4341-5DB3-49F8-B98F-27C6B9A6BA75}" type="presParOf" srcId="{6E05D629-BE1C-4354-B955-B050B8E9EB96}" destId="{E1CC3634-9846-4658-80AC-C8917A8235B8}" srcOrd="10" destOrd="0" presId="urn:microsoft.com/office/officeart/2005/8/layout/hierarchy2"/>
    <dgm:cxn modelId="{109F186F-A76E-4A50-8246-01318D50BE3C}" type="presParOf" srcId="{E1CC3634-9846-4658-80AC-C8917A8235B8}" destId="{29E16F90-A4A8-4C1B-A3EC-68EF4DC15816}" srcOrd="0" destOrd="0" presId="urn:microsoft.com/office/officeart/2005/8/layout/hierarchy2"/>
    <dgm:cxn modelId="{41ABE89B-F8F1-4F1E-9775-14E0E9A8BF2C}" type="presParOf" srcId="{6E05D629-BE1C-4354-B955-B050B8E9EB96}" destId="{5D5E3315-4066-4023-B9A8-67E7A4C1BCAD}" srcOrd="11" destOrd="0" presId="urn:microsoft.com/office/officeart/2005/8/layout/hierarchy2"/>
    <dgm:cxn modelId="{D7E4B95C-19BC-474C-9FE7-D3FE767F5C72}" type="presParOf" srcId="{5D5E3315-4066-4023-B9A8-67E7A4C1BCAD}" destId="{32AAB50B-4C4E-45D3-9533-0349A30E95C9}" srcOrd="0" destOrd="0" presId="urn:microsoft.com/office/officeart/2005/8/layout/hierarchy2"/>
    <dgm:cxn modelId="{BC9FA64C-BCAB-4519-BF52-D795E102D9D4}" type="presParOf" srcId="{5D5E3315-4066-4023-B9A8-67E7A4C1BCAD}" destId="{482FC45A-BFDE-473F-A2EF-9ADBD3FF1869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6799D8-28E7-4AE2-8AF9-B33BBB041744}" type="doc">
      <dgm:prSet loTypeId="urn:microsoft.com/office/officeart/2005/8/layout/vList4#1" loCatId="picture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43FDF280-C20B-47FF-88EB-398285606E3E}">
      <dgm:prSet phldrT="[Текст]"/>
      <dgm:spPr/>
      <dgm:t>
        <a:bodyPr/>
        <a:lstStyle/>
        <a:p>
          <a:r>
            <a:rPr lang="ru-RU" dirty="0" smtClean="0"/>
            <a:t>РОТАЦИЯ СТАНЦИЙ</a:t>
          </a:r>
          <a:endParaRPr lang="ru-RU" dirty="0"/>
        </a:p>
      </dgm:t>
    </dgm:pt>
    <dgm:pt modelId="{CE73A33B-D36F-44C8-AD83-FBB095DD950E}" type="parTrans" cxnId="{62F1F921-9438-4B6D-82FD-D19A51B8DC1C}">
      <dgm:prSet/>
      <dgm:spPr/>
      <dgm:t>
        <a:bodyPr/>
        <a:lstStyle/>
        <a:p>
          <a:endParaRPr lang="ru-RU"/>
        </a:p>
      </dgm:t>
    </dgm:pt>
    <dgm:pt modelId="{E85EE78E-5B76-45F7-86E1-7AC6CD090992}" type="sibTrans" cxnId="{62F1F921-9438-4B6D-82FD-D19A51B8DC1C}">
      <dgm:prSet/>
      <dgm:spPr/>
      <dgm:t>
        <a:bodyPr/>
        <a:lstStyle/>
        <a:p>
          <a:endParaRPr lang="ru-RU"/>
        </a:p>
      </dgm:t>
    </dgm:pt>
    <dgm:pt modelId="{85667B34-1240-401F-97F6-2E7A5D8FACA9}">
      <dgm:prSet phldrT="[Текст]" custT="1"/>
      <dgm:spPr/>
      <dgm:t>
        <a:bodyPr/>
        <a:lstStyle/>
        <a:p>
          <a:r>
            <a:rPr lang="ru-RU" sz="3500" dirty="0" smtClean="0"/>
            <a:t>ПЕРЕВЕРНУТЫЙ КЛАСС </a:t>
          </a:r>
          <a:r>
            <a:rPr lang="en-US" sz="2400" dirty="0" smtClean="0">
              <a:solidFill>
                <a:schemeClr val="accent4"/>
              </a:solidFill>
              <a:hlinkClick xmlns:r="http://schemas.openxmlformats.org/officeDocument/2006/relationships" r:id="rId1"/>
            </a:rPr>
            <a:t>http://pereverklselezneva.blogspot.com</a:t>
          </a:r>
          <a:r>
            <a:rPr lang="ru-RU" sz="2400" dirty="0" smtClean="0">
              <a:solidFill>
                <a:schemeClr val="accent4"/>
              </a:solidFill>
            </a:rPr>
            <a:t> </a:t>
          </a:r>
          <a:endParaRPr lang="ru-RU" sz="2400" dirty="0">
            <a:solidFill>
              <a:schemeClr val="accent4"/>
            </a:solidFill>
          </a:endParaRPr>
        </a:p>
      </dgm:t>
    </dgm:pt>
    <dgm:pt modelId="{C279F2AC-38F1-421F-93A3-CDAB9567AF6A}" type="parTrans" cxnId="{BCE1C98D-01A8-4D2E-91A4-285EDDCA9901}">
      <dgm:prSet/>
      <dgm:spPr/>
      <dgm:t>
        <a:bodyPr/>
        <a:lstStyle/>
        <a:p>
          <a:endParaRPr lang="ru-RU"/>
        </a:p>
      </dgm:t>
    </dgm:pt>
    <dgm:pt modelId="{F1D2668F-99BC-404A-9488-85D4E0EE4ED9}" type="sibTrans" cxnId="{BCE1C98D-01A8-4D2E-91A4-285EDDCA9901}">
      <dgm:prSet/>
      <dgm:spPr/>
      <dgm:t>
        <a:bodyPr/>
        <a:lstStyle/>
        <a:p>
          <a:endParaRPr lang="ru-RU"/>
        </a:p>
      </dgm:t>
    </dgm:pt>
    <dgm:pt modelId="{9E150A65-1E3C-4805-850C-6DD007B537E3}">
      <dgm:prSet phldrT="[Текст]"/>
      <dgm:spPr/>
      <dgm:t>
        <a:bodyPr/>
        <a:lstStyle/>
        <a:p>
          <a:r>
            <a:rPr lang="ru-RU" dirty="0" smtClean="0"/>
            <a:t>БЛОГ УЧИТЕЛЯ КАК УЧЕБНАЯ СРЕДА</a:t>
          </a:r>
          <a:endParaRPr lang="ru-RU" dirty="0"/>
        </a:p>
      </dgm:t>
    </dgm:pt>
    <dgm:pt modelId="{FA277A2A-270F-4276-9323-438BDD251A2D}" type="parTrans" cxnId="{C9AEFE60-B486-4533-817B-95EB6A0CFC06}">
      <dgm:prSet/>
      <dgm:spPr/>
      <dgm:t>
        <a:bodyPr/>
        <a:lstStyle/>
        <a:p>
          <a:endParaRPr lang="ru-RU"/>
        </a:p>
      </dgm:t>
    </dgm:pt>
    <dgm:pt modelId="{11B2A666-1223-4792-9F13-196E8F752752}" type="sibTrans" cxnId="{C9AEFE60-B486-4533-817B-95EB6A0CFC06}">
      <dgm:prSet/>
      <dgm:spPr/>
      <dgm:t>
        <a:bodyPr/>
        <a:lstStyle/>
        <a:p>
          <a:endParaRPr lang="ru-RU"/>
        </a:p>
      </dgm:t>
    </dgm:pt>
    <dgm:pt modelId="{C3383768-D1EC-48EF-ABEA-EAF219C74D8F}">
      <dgm:prSet phldrT="[Текст]" custT="1"/>
      <dgm:spPr/>
      <dgm:t>
        <a:bodyPr/>
        <a:lstStyle/>
        <a:p>
          <a:r>
            <a:rPr lang="ru-RU" sz="4000" dirty="0" smtClean="0"/>
            <a:t>МОДЕЛЬ ВЕБ-КВЕСТ                           </a:t>
          </a:r>
          <a:r>
            <a:rPr lang="en-US" sz="2400" dirty="0" smtClean="0">
              <a:solidFill>
                <a:schemeClr val="accent4"/>
              </a:solidFill>
              <a:hlinkClick xmlns:r="http://schemas.openxmlformats.org/officeDocument/2006/relationships" r:id="rId2"/>
            </a:rPr>
            <a:t>http://web-kvest.ru</a:t>
          </a:r>
          <a:r>
            <a:rPr lang="ru-RU" sz="2400" dirty="0" smtClean="0">
              <a:solidFill>
                <a:schemeClr val="accent4"/>
              </a:solidFill>
            </a:rPr>
            <a:t>  </a:t>
          </a:r>
          <a:endParaRPr lang="ru-RU" sz="4000" dirty="0">
            <a:solidFill>
              <a:schemeClr val="accent4"/>
            </a:solidFill>
          </a:endParaRPr>
        </a:p>
      </dgm:t>
    </dgm:pt>
    <dgm:pt modelId="{83258EA3-759E-4B4B-811F-8CA778379009}" type="parTrans" cxnId="{090545B1-D449-4D2C-9320-B6AD972E3232}">
      <dgm:prSet/>
      <dgm:spPr/>
      <dgm:t>
        <a:bodyPr/>
        <a:lstStyle/>
        <a:p>
          <a:endParaRPr lang="ru-RU"/>
        </a:p>
      </dgm:t>
    </dgm:pt>
    <dgm:pt modelId="{25E07EED-E82E-46EE-852F-A8EA3B8E3274}" type="sibTrans" cxnId="{090545B1-D449-4D2C-9320-B6AD972E3232}">
      <dgm:prSet/>
      <dgm:spPr/>
      <dgm:t>
        <a:bodyPr/>
        <a:lstStyle/>
        <a:p>
          <a:endParaRPr lang="ru-RU"/>
        </a:p>
      </dgm:t>
    </dgm:pt>
    <dgm:pt modelId="{4F2030CF-5273-4935-B590-B564466C917D}" type="pres">
      <dgm:prSet presAssocID="{C16799D8-28E7-4AE2-8AF9-B33BBB0417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54671-0BF2-4250-A100-717EDC7C62E1}" type="pres">
      <dgm:prSet presAssocID="{43FDF280-C20B-47FF-88EB-398285606E3E}" presName="comp" presStyleCnt="0"/>
      <dgm:spPr/>
    </dgm:pt>
    <dgm:pt modelId="{BE3FCCD3-4B55-4FC0-BAAD-746D2CD9883B}" type="pres">
      <dgm:prSet presAssocID="{43FDF280-C20B-47FF-88EB-398285606E3E}" presName="box" presStyleLbl="node1" presStyleIdx="0" presStyleCnt="4"/>
      <dgm:spPr/>
      <dgm:t>
        <a:bodyPr/>
        <a:lstStyle/>
        <a:p>
          <a:endParaRPr lang="ru-RU"/>
        </a:p>
      </dgm:t>
    </dgm:pt>
    <dgm:pt modelId="{D74B2E93-2BA9-45A8-8E41-30FB7B0BB64E}" type="pres">
      <dgm:prSet presAssocID="{43FDF280-C20B-47FF-88EB-398285606E3E}" presName="img" presStyleLbl="fgImgPlac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0CF14F77-EEAA-4CB1-AC3D-A41E5CDAB6CD}" type="pres">
      <dgm:prSet presAssocID="{43FDF280-C20B-47FF-88EB-398285606E3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C50BF-81EF-4C1B-95C0-994617DD42BA}" type="pres">
      <dgm:prSet presAssocID="{E85EE78E-5B76-45F7-86E1-7AC6CD090992}" presName="spacer" presStyleCnt="0"/>
      <dgm:spPr/>
    </dgm:pt>
    <dgm:pt modelId="{54B0450C-B936-4E47-B5DA-CDA12613C003}" type="pres">
      <dgm:prSet presAssocID="{85667B34-1240-401F-97F6-2E7A5D8FACA9}" presName="comp" presStyleCnt="0"/>
      <dgm:spPr/>
    </dgm:pt>
    <dgm:pt modelId="{4DCFF427-D938-4EB5-B9E5-7C36EAF0788D}" type="pres">
      <dgm:prSet presAssocID="{85667B34-1240-401F-97F6-2E7A5D8FACA9}" presName="box" presStyleLbl="node1" presStyleIdx="1" presStyleCnt="4"/>
      <dgm:spPr/>
      <dgm:t>
        <a:bodyPr/>
        <a:lstStyle/>
        <a:p>
          <a:endParaRPr lang="ru-RU"/>
        </a:p>
      </dgm:t>
    </dgm:pt>
    <dgm:pt modelId="{B9BE67F4-009B-43AC-9895-DCD5F8311F51}" type="pres">
      <dgm:prSet presAssocID="{85667B34-1240-401F-97F6-2E7A5D8FACA9}" presName="img" presStyleLbl="fgImgPlac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3000" b="-33000"/>
          </a:stretch>
        </a:blipFill>
      </dgm:spPr>
    </dgm:pt>
    <dgm:pt modelId="{20A06AB9-65BD-45F1-846E-392E6DB2FD68}" type="pres">
      <dgm:prSet presAssocID="{85667B34-1240-401F-97F6-2E7A5D8FACA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6FC3D-2B7B-420A-8716-AACCD05F635A}" type="pres">
      <dgm:prSet presAssocID="{F1D2668F-99BC-404A-9488-85D4E0EE4ED9}" presName="spacer" presStyleCnt="0"/>
      <dgm:spPr/>
    </dgm:pt>
    <dgm:pt modelId="{E345A364-C83B-4A54-95F3-31EA07446184}" type="pres">
      <dgm:prSet presAssocID="{9E150A65-1E3C-4805-850C-6DD007B537E3}" presName="comp" presStyleCnt="0"/>
      <dgm:spPr/>
    </dgm:pt>
    <dgm:pt modelId="{971461FA-5EEF-4ABB-B913-0859D6E1A450}" type="pres">
      <dgm:prSet presAssocID="{9E150A65-1E3C-4805-850C-6DD007B537E3}" presName="box" presStyleLbl="node1" presStyleIdx="2" presStyleCnt="4" custLinFactNeighborX="-272" custLinFactNeighborY="-719"/>
      <dgm:spPr/>
      <dgm:t>
        <a:bodyPr/>
        <a:lstStyle/>
        <a:p>
          <a:endParaRPr lang="ru-RU"/>
        </a:p>
      </dgm:t>
    </dgm:pt>
    <dgm:pt modelId="{316BFD3C-A5DF-4B20-A9F7-B1D3D4D665C0}" type="pres">
      <dgm:prSet presAssocID="{9E150A65-1E3C-4805-850C-6DD007B537E3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33970BA-C843-4834-B627-90D7C4094748}" type="pres">
      <dgm:prSet presAssocID="{9E150A65-1E3C-4805-850C-6DD007B537E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B79C7-6EE7-4AD0-AEC6-121FA6527DF0}" type="pres">
      <dgm:prSet presAssocID="{11B2A666-1223-4792-9F13-196E8F752752}" presName="spacer" presStyleCnt="0"/>
      <dgm:spPr/>
    </dgm:pt>
    <dgm:pt modelId="{CCE6BF1C-2B97-4621-8DF9-F2A78F4A9B3C}" type="pres">
      <dgm:prSet presAssocID="{C3383768-D1EC-48EF-ABEA-EAF219C74D8F}" presName="comp" presStyleCnt="0"/>
      <dgm:spPr/>
    </dgm:pt>
    <dgm:pt modelId="{81DBA282-EAEA-48EF-A503-99F3F90438C6}" type="pres">
      <dgm:prSet presAssocID="{C3383768-D1EC-48EF-ABEA-EAF219C74D8F}" presName="box" presStyleLbl="node1" presStyleIdx="3" presStyleCnt="4"/>
      <dgm:spPr/>
      <dgm:t>
        <a:bodyPr/>
        <a:lstStyle/>
        <a:p>
          <a:endParaRPr lang="ru-RU"/>
        </a:p>
      </dgm:t>
    </dgm:pt>
    <dgm:pt modelId="{93CF8AC9-4CFE-4100-8048-9C218B42F743}" type="pres">
      <dgm:prSet presAssocID="{C3383768-D1EC-48EF-ABEA-EAF219C74D8F}" presName="img" presStyleLbl="fgImgPlace1" presStyleIdx="3" presStyleCnt="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66896548-503F-4C18-8817-640BC12C28D5}" type="pres">
      <dgm:prSet presAssocID="{C3383768-D1EC-48EF-ABEA-EAF219C74D8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8744A-188A-4C0B-BC99-2425D347325C}" type="presOf" srcId="{43FDF280-C20B-47FF-88EB-398285606E3E}" destId="{BE3FCCD3-4B55-4FC0-BAAD-746D2CD9883B}" srcOrd="0" destOrd="0" presId="urn:microsoft.com/office/officeart/2005/8/layout/vList4#1"/>
    <dgm:cxn modelId="{9F4CAE5C-A381-4D5D-BBF3-BD0CDF1C4852}" type="presOf" srcId="{C3383768-D1EC-48EF-ABEA-EAF219C74D8F}" destId="{66896548-503F-4C18-8817-640BC12C28D5}" srcOrd="1" destOrd="0" presId="urn:microsoft.com/office/officeart/2005/8/layout/vList4#1"/>
    <dgm:cxn modelId="{C9AEFE60-B486-4533-817B-95EB6A0CFC06}" srcId="{C16799D8-28E7-4AE2-8AF9-B33BBB041744}" destId="{9E150A65-1E3C-4805-850C-6DD007B537E3}" srcOrd="2" destOrd="0" parTransId="{FA277A2A-270F-4276-9323-438BDD251A2D}" sibTransId="{11B2A666-1223-4792-9F13-196E8F752752}"/>
    <dgm:cxn modelId="{5018ACDE-C14B-40FE-AEB9-08E2A3184658}" type="presOf" srcId="{9E150A65-1E3C-4805-850C-6DD007B537E3}" destId="{433970BA-C843-4834-B627-90D7C4094748}" srcOrd="1" destOrd="0" presId="urn:microsoft.com/office/officeart/2005/8/layout/vList4#1"/>
    <dgm:cxn modelId="{14F59D14-E8A1-4B4F-8766-EF172ADADD34}" type="presOf" srcId="{85667B34-1240-401F-97F6-2E7A5D8FACA9}" destId="{4DCFF427-D938-4EB5-B9E5-7C36EAF0788D}" srcOrd="0" destOrd="0" presId="urn:microsoft.com/office/officeart/2005/8/layout/vList4#1"/>
    <dgm:cxn modelId="{ABFEED85-7C3F-46A2-8611-231F2499FF86}" type="presOf" srcId="{85667B34-1240-401F-97F6-2E7A5D8FACA9}" destId="{20A06AB9-65BD-45F1-846E-392E6DB2FD68}" srcOrd="1" destOrd="0" presId="urn:microsoft.com/office/officeart/2005/8/layout/vList4#1"/>
    <dgm:cxn modelId="{AAC069F9-73F0-469B-B055-CEF0BEFA1EE4}" type="presOf" srcId="{9E150A65-1E3C-4805-850C-6DD007B537E3}" destId="{971461FA-5EEF-4ABB-B913-0859D6E1A450}" srcOrd="0" destOrd="0" presId="urn:microsoft.com/office/officeart/2005/8/layout/vList4#1"/>
    <dgm:cxn modelId="{A0E51C91-89AB-4819-AC19-9997751F75CC}" type="presOf" srcId="{C16799D8-28E7-4AE2-8AF9-B33BBB041744}" destId="{4F2030CF-5273-4935-B590-B564466C917D}" srcOrd="0" destOrd="0" presId="urn:microsoft.com/office/officeart/2005/8/layout/vList4#1"/>
    <dgm:cxn modelId="{14F8CC7F-2861-45F8-8E35-AE4221E6F22C}" type="presOf" srcId="{43FDF280-C20B-47FF-88EB-398285606E3E}" destId="{0CF14F77-EEAA-4CB1-AC3D-A41E5CDAB6CD}" srcOrd="1" destOrd="0" presId="urn:microsoft.com/office/officeart/2005/8/layout/vList4#1"/>
    <dgm:cxn modelId="{62F1F921-9438-4B6D-82FD-D19A51B8DC1C}" srcId="{C16799D8-28E7-4AE2-8AF9-B33BBB041744}" destId="{43FDF280-C20B-47FF-88EB-398285606E3E}" srcOrd="0" destOrd="0" parTransId="{CE73A33B-D36F-44C8-AD83-FBB095DD950E}" sibTransId="{E85EE78E-5B76-45F7-86E1-7AC6CD090992}"/>
    <dgm:cxn modelId="{BCE1C98D-01A8-4D2E-91A4-285EDDCA9901}" srcId="{C16799D8-28E7-4AE2-8AF9-B33BBB041744}" destId="{85667B34-1240-401F-97F6-2E7A5D8FACA9}" srcOrd="1" destOrd="0" parTransId="{C279F2AC-38F1-421F-93A3-CDAB9567AF6A}" sibTransId="{F1D2668F-99BC-404A-9488-85D4E0EE4ED9}"/>
    <dgm:cxn modelId="{E42AA40F-9E55-4AF2-B124-D103A7105F1C}" type="presOf" srcId="{C3383768-D1EC-48EF-ABEA-EAF219C74D8F}" destId="{81DBA282-EAEA-48EF-A503-99F3F90438C6}" srcOrd="0" destOrd="0" presId="urn:microsoft.com/office/officeart/2005/8/layout/vList4#1"/>
    <dgm:cxn modelId="{090545B1-D449-4D2C-9320-B6AD972E3232}" srcId="{C16799D8-28E7-4AE2-8AF9-B33BBB041744}" destId="{C3383768-D1EC-48EF-ABEA-EAF219C74D8F}" srcOrd="3" destOrd="0" parTransId="{83258EA3-759E-4B4B-811F-8CA778379009}" sibTransId="{25E07EED-E82E-46EE-852F-A8EA3B8E3274}"/>
    <dgm:cxn modelId="{ADC7F864-D983-4247-A0A9-F148EEAE4F5E}" type="presParOf" srcId="{4F2030CF-5273-4935-B590-B564466C917D}" destId="{05854671-0BF2-4250-A100-717EDC7C62E1}" srcOrd="0" destOrd="0" presId="urn:microsoft.com/office/officeart/2005/8/layout/vList4#1"/>
    <dgm:cxn modelId="{3D6E7F2D-069A-4EEC-BF72-944A8F0640A2}" type="presParOf" srcId="{05854671-0BF2-4250-A100-717EDC7C62E1}" destId="{BE3FCCD3-4B55-4FC0-BAAD-746D2CD9883B}" srcOrd="0" destOrd="0" presId="urn:microsoft.com/office/officeart/2005/8/layout/vList4#1"/>
    <dgm:cxn modelId="{88EB586E-F974-4070-AD21-D31CE3AEBE0A}" type="presParOf" srcId="{05854671-0BF2-4250-A100-717EDC7C62E1}" destId="{D74B2E93-2BA9-45A8-8E41-30FB7B0BB64E}" srcOrd="1" destOrd="0" presId="urn:microsoft.com/office/officeart/2005/8/layout/vList4#1"/>
    <dgm:cxn modelId="{0C68F985-FFEB-4EDF-A0A8-65FEC0F14227}" type="presParOf" srcId="{05854671-0BF2-4250-A100-717EDC7C62E1}" destId="{0CF14F77-EEAA-4CB1-AC3D-A41E5CDAB6CD}" srcOrd="2" destOrd="0" presId="urn:microsoft.com/office/officeart/2005/8/layout/vList4#1"/>
    <dgm:cxn modelId="{0BA045F9-DA94-479F-B378-1819BAA7B7B2}" type="presParOf" srcId="{4F2030CF-5273-4935-B590-B564466C917D}" destId="{626C50BF-81EF-4C1B-95C0-994617DD42BA}" srcOrd="1" destOrd="0" presId="urn:microsoft.com/office/officeart/2005/8/layout/vList4#1"/>
    <dgm:cxn modelId="{6E238C6A-3B22-48C8-BA74-9D6C4681C7C1}" type="presParOf" srcId="{4F2030CF-5273-4935-B590-B564466C917D}" destId="{54B0450C-B936-4E47-B5DA-CDA12613C003}" srcOrd="2" destOrd="0" presId="urn:microsoft.com/office/officeart/2005/8/layout/vList4#1"/>
    <dgm:cxn modelId="{51B85FA4-6DD9-4D01-92E4-13064813B114}" type="presParOf" srcId="{54B0450C-B936-4E47-B5DA-CDA12613C003}" destId="{4DCFF427-D938-4EB5-B9E5-7C36EAF0788D}" srcOrd="0" destOrd="0" presId="urn:microsoft.com/office/officeart/2005/8/layout/vList4#1"/>
    <dgm:cxn modelId="{1AACBBE2-E848-4B00-83F9-5E502CD06C02}" type="presParOf" srcId="{54B0450C-B936-4E47-B5DA-CDA12613C003}" destId="{B9BE67F4-009B-43AC-9895-DCD5F8311F51}" srcOrd="1" destOrd="0" presId="urn:microsoft.com/office/officeart/2005/8/layout/vList4#1"/>
    <dgm:cxn modelId="{F5F31F7E-4CA5-4E70-8F50-D40E7C60387C}" type="presParOf" srcId="{54B0450C-B936-4E47-B5DA-CDA12613C003}" destId="{20A06AB9-65BD-45F1-846E-392E6DB2FD68}" srcOrd="2" destOrd="0" presId="urn:microsoft.com/office/officeart/2005/8/layout/vList4#1"/>
    <dgm:cxn modelId="{FA25AB70-4FDB-438C-A306-3795EE6FB01D}" type="presParOf" srcId="{4F2030CF-5273-4935-B590-B564466C917D}" destId="{7226FC3D-2B7B-420A-8716-AACCD05F635A}" srcOrd="3" destOrd="0" presId="urn:microsoft.com/office/officeart/2005/8/layout/vList4#1"/>
    <dgm:cxn modelId="{A5990E4D-6AB7-4424-B73E-CF47C6E2040F}" type="presParOf" srcId="{4F2030CF-5273-4935-B590-B564466C917D}" destId="{E345A364-C83B-4A54-95F3-31EA07446184}" srcOrd="4" destOrd="0" presId="urn:microsoft.com/office/officeart/2005/8/layout/vList4#1"/>
    <dgm:cxn modelId="{AD872318-2F4F-4406-8D41-986EC56211EB}" type="presParOf" srcId="{E345A364-C83B-4A54-95F3-31EA07446184}" destId="{971461FA-5EEF-4ABB-B913-0859D6E1A450}" srcOrd="0" destOrd="0" presId="urn:microsoft.com/office/officeart/2005/8/layout/vList4#1"/>
    <dgm:cxn modelId="{4B35C850-2EB5-40B9-B1EB-7FBB40744072}" type="presParOf" srcId="{E345A364-C83B-4A54-95F3-31EA07446184}" destId="{316BFD3C-A5DF-4B20-A9F7-B1D3D4D665C0}" srcOrd="1" destOrd="0" presId="urn:microsoft.com/office/officeart/2005/8/layout/vList4#1"/>
    <dgm:cxn modelId="{029182D2-9638-4404-B51D-F81EA55C5AB7}" type="presParOf" srcId="{E345A364-C83B-4A54-95F3-31EA07446184}" destId="{433970BA-C843-4834-B627-90D7C4094748}" srcOrd="2" destOrd="0" presId="urn:microsoft.com/office/officeart/2005/8/layout/vList4#1"/>
    <dgm:cxn modelId="{6AD87A16-C70D-4EE9-B286-6DBB2248ACE5}" type="presParOf" srcId="{4F2030CF-5273-4935-B590-B564466C917D}" destId="{D40B79C7-6EE7-4AD0-AEC6-121FA6527DF0}" srcOrd="5" destOrd="0" presId="urn:microsoft.com/office/officeart/2005/8/layout/vList4#1"/>
    <dgm:cxn modelId="{8D3C6EF5-F257-499E-A475-ED27D78B9266}" type="presParOf" srcId="{4F2030CF-5273-4935-B590-B564466C917D}" destId="{CCE6BF1C-2B97-4621-8DF9-F2A78F4A9B3C}" srcOrd="6" destOrd="0" presId="urn:microsoft.com/office/officeart/2005/8/layout/vList4#1"/>
    <dgm:cxn modelId="{A0EE4610-D12B-4102-A80A-6393005BB1DA}" type="presParOf" srcId="{CCE6BF1C-2B97-4621-8DF9-F2A78F4A9B3C}" destId="{81DBA282-EAEA-48EF-A503-99F3F90438C6}" srcOrd="0" destOrd="0" presId="urn:microsoft.com/office/officeart/2005/8/layout/vList4#1"/>
    <dgm:cxn modelId="{EE051649-B59B-4488-BDC3-F3BA7B2AEB0D}" type="presParOf" srcId="{CCE6BF1C-2B97-4621-8DF9-F2A78F4A9B3C}" destId="{93CF8AC9-4CFE-4100-8048-9C218B42F743}" srcOrd="1" destOrd="0" presId="urn:microsoft.com/office/officeart/2005/8/layout/vList4#1"/>
    <dgm:cxn modelId="{BB5468DD-E77D-4CAB-887A-021FF2618820}" type="presParOf" srcId="{CCE6BF1C-2B97-4621-8DF9-F2A78F4A9B3C}" destId="{66896548-503F-4C18-8817-640BC12C28D5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16799D8-28E7-4AE2-8AF9-B33BBB041744}" type="doc">
      <dgm:prSet loTypeId="urn:microsoft.com/office/officeart/2005/8/layout/vList4#2" loCatId="picture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43FDF280-C20B-47FF-88EB-398285606E3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«ПО-ЧИТАТЕЛИ ГРАМОТНОСТИ» </a:t>
          </a:r>
          <a:r>
            <a:rPr lang="en-US" dirty="0" smtClean="0">
              <a:hlinkClick xmlns:r="http://schemas.openxmlformats.org/officeDocument/2006/relationships" r:id="rId1"/>
            </a:rPr>
            <a:t>https://chteniesekrana.blogspot.com</a:t>
          </a:r>
          <a:r>
            <a:rPr lang="ru-RU" dirty="0" smtClean="0"/>
            <a:t> </a:t>
          </a:r>
        </a:p>
        <a:p>
          <a:r>
            <a:rPr lang="ru-RU" dirty="0" smtClean="0"/>
            <a:t>Биографии писателей, работа с текстами, экранизации произведений, викторины</a:t>
          </a:r>
          <a:endParaRPr lang="ru-RU" dirty="0"/>
        </a:p>
      </dgm:t>
    </dgm:pt>
    <dgm:pt modelId="{CE73A33B-D36F-44C8-AD83-FBB095DD950E}" type="parTrans" cxnId="{62F1F921-9438-4B6D-82FD-D19A51B8DC1C}">
      <dgm:prSet/>
      <dgm:spPr/>
      <dgm:t>
        <a:bodyPr/>
        <a:lstStyle/>
        <a:p>
          <a:endParaRPr lang="ru-RU"/>
        </a:p>
      </dgm:t>
    </dgm:pt>
    <dgm:pt modelId="{E85EE78E-5B76-45F7-86E1-7AC6CD090992}" type="sibTrans" cxnId="{62F1F921-9438-4B6D-82FD-D19A51B8DC1C}">
      <dgm:prSet/>
      <dgm:spPr/>
      <dgm:t>
        <a:bodyPr/>
        <a:lstStyle/>
        <a:p>
          <a:endParaRPr lang="ru-RU"/>
        </a:p>
      </dgm:t>
    </dgm:pt>
    <dgm:pt modelId="{85667B34-1240-401F-97F6-2E7A5D8FACA9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«ПЕРЕВЕРНУТЫЙ КЛАСС» </a:t>
          </a:r>
          <a:r>
            <a:rPr lang="en-US" dirty="0" smtClean="0">
              <a:hlinkClick xmlns:r="http://schemas.openxmlformats.org/officeDocument/2006/relationships" r:id="rId2"/>
            </a:rPr>
            <a:t>http://pereverklselezneva.blogspot.com</a:t>
          </a:r>
          <a:endParaRPr lang="ru-RU" dirty="0" smtClean="0"/>
        </a:p>
        <a:p>
          <a:r>
            <a:rPr lang="ru-RU" dirty="0" smtClean="0"/>
            <a:t>Разработки перевернутых уроков для самостоятельного изучения (окружающий мир начальная школа)</a:t>
          </a:r>
        </a:p>
      </dgm:t>
    </dgm:pt>
    <dgm:pt modelId="{C279F2AC-38F1-421F-93A3-CDAB9567AF6A}" type="parTrans" cxnId="{BCE1C98D-01A8-4D2E-91A4-285EDDCA9901}">
      <dgm:prSet/>
      <dgm:spPr/>
      <dgm:t>
        <a:bodyPr/>
        <a:lstStyle/>
        <a:p>
          <a:endParaRPr lang="ru-RU"/>
        </a:p>
      </dgm:t>
    </dgm:pt>
    <dgm:pt modelId="{F1D2668F-99BC-404A-9488-85D4E0EE4ED9}" type="sibTrans" cxnId="{BCE1C98D-01A8-4D2E-91A4-285EDDCA9901}">
      <dgm:prSet/>
      <dgm:spPr/>
      <dgm:t>
        <a:bodyPr/>
        <a:lstStyle/>
        <a:p>
          <a:endParaRPr lang="ru-RU"/>
        </a:p>
      </dgm:t>
    </dgm:pt>
    <dgm:pt modelId="{C3383768-D1EC-48EF-ABEA-EAF219C74D8F}">
      <dgm:prSet phldrT="[Текст]" custT="1"/>
      <dgm:spPr/>
      <dgm:t>
        <a:bodyPr/>
        <a:lstStyle/>
        <a:p>
          <a:r>
            <a:rPr lang="ru-RU" sz="2000" dirty="0" smtClean="0"/>
            <a:t>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«ГОРОДРАД» </a:t>
          </a:r>
          <a:r>
            <a:rPr lang="en-US" sz="2000" dirty="0" smtClean="0">
              <a:hlinkClick xmlns:r="http://schemas.openxmlformats.org/officeDocument/2006/relationships" r:id="rId3"/>
            </a:rPr>
            <a:t>http://gorodrad.blogspot.com</a:t>
          </a:r>
          <a:endParaRPr lang="ru-RU" sz="2000" dirty="0" smtClean="0"/>
        </a:p>
        <a:p>
          <a:r>
            <a:rPr lang="ru-RU" sz="2000" dirty="0" smtClean="0"/>
            <a:t>Творческий островок: проекты, викторины, конкурсы, мастер-классы»</a:t>
          </a:r>
        </a:p>
      </dgm:t>
    </dgm:pt>
    <dgm:pt modelId="{83258EA3-759E-4B4B-811F-8CA778379009}" type="parTrans" cxnId="{090545B1-D449-4D2C-9320-B6AD972E3232}">
      <dgm:prSet/>
      <dgm:spPr/>
      <dgm:t>
        <a:bodyPr/>
        <a:lstStyle/>
        <a:p>
          <a:endParaRPr lang="ru-RU"/>
        </a:p>
      </dgm:t>
    </dgm:pt>
    <dgm:pt modelId="{25E07EED-E82E-46EE-852F-A8EA3B8E3274}" type="sibTrans" cxnId="{090545B1-D449-4D2C-9320-B6AD972E3232}">
      <dgm:prSet/>
      <dgm:spPr/>
      <dgm:t>
        <a:bodyPr/>
        <a:lstStyle/>
        <a:p>
          <a:endParaRPr lang="ru-RU"/>
        </a:p>
      </dgm:t>
    </dgm:pt>
    <dgm:pt modelId="{242734FF-FF2B-4F8D-9AA7-1A483D6A0E01}">
      <dgm:prSet custT="1"/>
      <dgm:spPr/>
      <dgm:t>
        <a:bodyPr/>
        <a:lstStyle/>
        <a:p>
          <a:r>
            <a:rPr lang="ru-RU" sz="1400" dirty="0" smtClean="0"/>
            <a:t> 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«ХОЧУ ВСЕ ЗНАТЬ» </a:t>
          </a:r>
          <a:r>
            <a:rPr lang="en-US" sz="1800" dirty="0" smtClean="0">
              <a:hlinkClick xmlns:r="http://schemas.openxmlformats.org/officeDocument/2006/relationships" r:id="rId4"/>
            </a:rPr>
            <a:t>https://hochuzna.blogspot.com</a:t>
          </a:r>
          <a:endParaRPr lang="ru-RU" sz="1800" dirty="0" smtClean="0"/>
        </a:p>
        <a:p>
          <a:r>
            <a:rPr lang="ru-RU" sz="2000" dirty="0" smtClean="0"/>
            <a:t>Предметные полянки, интересные странички, служба «По следам ошибок», </a:t>
          </a:r>
          <a:r>
            <a:rPr lang="ru-RU" sz="2000" dirty="0" err="1" smtClean="0"/>
            <a:t>рифмо</a:t>
          </a:r>
          <a:r>
            <a:rPr lang="ru-RU" sz="2000" dirty="0" smtClean="0"/>
            <a:t>-памятки, совместное творчество </a:t>
          </a:r>
        </a:p>
        <a:p>
          <a:endParaRPr lang="ru-RU" sz="1400" dirty="0"/>
        </a:p>
      </dgm:t>
    </dgm:pt>
    <dgm:pt modelId="{6DC693D3-9183-4FE3-B783-6F74EF4C2F1D}" type="parTrans" cxnId="{44F88F12-C670-4619-BD15-7498538A339B}">
      <dgm:prSet/>
      <dgm:spPr/>
      <dgm:t>
        <a:bodyPr/>
        <a:lstStyle/>
        <a:p>
          <a:endParaRPr lang="ru-RU"/>
        </a:p>
      </dgm:t>
    </dgm:pt>
    <dgm:pt modelId="{FB34B1C6-FBD3-44BF-9DF2-FF0F5D81AC60}" type="sibTrans" cxnId="{44F88F12-C670-4619-BD15-7498538A339B}">
      <dgm:prSet/>
      <dgm:spPr/>
      <dgm:t>
        <a:bodyPr/>
        <a:lstStyle/>
        <a:p>
          <a:endParaRPr lang="ru-RU"/>
        </a:p>
      </dgm:t>
    </dgm:pt>
    <dgm:pt modelId="{19E12632-8F22-4C32-8268-1ADF862A3E2B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«ЧТЕНИЕ С ЭКРАНА» </a:t>
          </a:r>
          <a:r>
            <a:rPr lang="en-US" dirty="0" smtClean="0">
              <a:hlinkClick xmlns:r="http://schemas.openxmlformats.org/officeDocument/2006/relationships" r:id="rId1"/>
            </a:rPr>
            <a:t>https://chteniesekrana.blogspot.com</a:t>
          </a:r>
          <a:r>
            <a:rPr lang="ru-RU" dirty="0" smtClean="0"/>
            <a:t> </a:t>
          </a:r>
        </a:p>
        <a:p>
          <a:r>
            <a:rPr lang="ru-RU" dirty="0" smtClean="0"/>
            <a:t>Тексты произведений, вошедших в программу литературного чтения, переработанные для экранного самостоятельного чтения</a:t>
          </a:r>
          <a:endParaRPr lang="ru-RU" dirty="0"/>
        </a:p>
      </dgm:t>
    </dgm:pt>
    <dgm:pt modelId="{268413EC-4520-4B67-8706-66641A2DC612}" type="parTrans" cxnId="{D8091553-312C-457D-B1B1-EFF90EC519B9}">
      <dgm:prSet/>
      <dgm:spPr/>
      <dgm:t>
        <a:bodyPr/>
        <a:lstStyle/>
        <a:p>
          <a:endParaRPr lang="ru-RU"/>
        </a:p>
      </dgm:t>
    </dgm:pt>
    <dgm:pt modelId="{6B6BD95A-39DF-46B4-97A0-A99564F2E007}" type="sibTrans" cxnId="{D8091553-312C-457D-B1B1-EFF90EC519B9}">
      <dgm:prSet/>
      <dgm:spPr/>
      <dgm:t>
        <a:bodyPr/>
        <a:lstStyle/>
        <a:p>
          <a:endParaRPr lang="ru-RU"/>
        </a:p>
      </dgm:t>
    </dgm:pt>
    <dgm:pt modelId="{4F2030CF-5273-4935-B590-B564466C917D}" type="pres">
      <dgm:prSet presAssocID="{C16799D8-28E7-4AE2-8AF9-B33BBB0417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54671-0BF2-4250-A100-717EDC7C62E1}" type="pres">
      <dgm:prSet presAssocID="{43FDF280-C20B-47FF-88EB-398285606E3E}" presName="comp" presStyleCnt="0"/>
      <dgm:spPr/>
    </dgm:pt>
    <dgm:pt modelId="{BE3FCCD3-4B55-4FC0-BAAD-746D2CD9883B}" type="pres">
      <dgm:prSet presAssocID="{43FDF280-C20B-47FF-88EB-398285606E3E}" presName="box" presStyleLbl="node1" presStyleIdx="0" presStyleCnt="5"/>
      <dgm:spPr/>
      <dgm:t>
        <a:bodyPr/>
        <a:lstStyle/>
        <a:p>
          <a:endParaRPr lang="ru-RU"/>
        </a:p>
      </dgm:t>
    </dgm:pt>
    <dgm:pt modelId="{D74B2E93-2BA9-45A8-8E41-30FB7B0BB64E}" type="pres">
      <dgm:prSet presAssocID="{43FDF280-C20B-47FF-88EB-398285606E3E}" presName="img" presStyleLbl="fgImgPlace1" presStyleIdx="0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F14F77-EEAA-4CB1-AC3D-A41E5CDAB6CD}" type="pres">
      <dgm:prSet presAssocID="{43FDF280-C20B-47FF-88EB-398285606E3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C50BF-81EF-4C1B-95C0-994617DD42BA}" type="pres">
      <dgm:prSet presAssocID="{E85EE78E-5B76-45F7-86E1-7AC6CD090992}" presName="spacer" presStyleCnt="0"/>
      <dgm:spPr/>
    </dgm:pt>
    <dgm:pt modelId="{54B0450C-B936-4E47-B5DA-CDA12613C003}" type="pres">
      <dgm:prSet presAssocID="{85667B34-1240-401F-97F6-2E7A5D8FACA9}" presName="comp" presStyleCnt="0"/>
      <dgm:spPr/>
    </dgm:pt>
    <dgm:pt modelId="{4DCFF427-D938-4EB5-B9E5-7C36EAF0788D}" type="pres">
      <dgm:prSet presAssocID="{85667B34-1240-401F-97F6-2E7A5D8FACA9}" presName="box" presStyleLbl="node1" presStyleIdx="1" presStyleCnt="5"/>
      <dgm:spPr/>
      <dgm:t>
        <a:bodyPr/>
        <a:lstStyle/>
        <a:p>
          <a:endParaRPr lang="ru-RU"/>
        </a:p>
      </dgm:t>
    </dgm:pt>
    <dgm:pt modelId="{B9BE67F4-009B-43AC-9895-DCD5F8311F51}" type="pres">
      <dgm:prSet presAssocID="{85667B34-1240-401F-97F6-2E7A5D8FACA9}" presName="img" presStyleLbl="fgImgPlace1" presStyleIdx="1" presStyleCnt="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0A06AB9-65BD-45F1-846E-392E6DB2FD68}" type="pres">
      <dgm:prSet presAssocID="{85667B34-1240-401F-97F6-2E7A5D8FACA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6FC3D-2B7B-420A-8716-AACCD05F635A}" type="pres">
      <dgm:prSet presAssocID="{F1D2668F-99BC-404A-9488-85D4E0EE4ED9}" presName="spacer" presStyleCnt="0"/>
      <dgm:spPr/>
    </dgm:pt>
    <dgm:pt modelId="{7C86BF33-9478-4D5B-9DBA-5B7C9F6A7310}" type="pres">
      <dgm:prSet presAssocID="{19E12632-8F22-4C32-8268-1ADF862A3E2B}" presName="comp" presStyleCnt="0"/>
      <dgm:spPr/>
    </dgm:pt>
    <dgm:pt modelId="{154B6BD2-3738-4A55-9725-D7A27BA7E3A8}" type="pres">
      <dgm:prSet presAssocID="{19E12632-8F22-4C32-8268-1ADF862A3E2B}" presName="box" presStyleLbl="node1" presStyleIdx="2" presStyleCnt="5"/>
      <dgm:spPr/>
      <dgm:t>
        <a:bodyPr/>
        <a:lstStyle/>
        <a:p>
          <a:endParaRPr lang="ru-RU"/>
        </a:p>
      </dgm:t>
    </dgm:pt>
    <dgm:pt modelId="{8BA40E49-CCE9-4D31-A149-5E85C57C1209}" type="pres">
      <dgm:prSet presAssocID="{19E12632-8F22-4C32-8268-1ADF862A3E2B}" presName="img" presStyleLbl="fgImgPlace1" presStyleIdx="2" presStyleCnt="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8C7B522-9190-46C4-B129-C60C34282FB9}" type="pres">
      <dgm:prSet presAssocID="{19E12632-8F22-4C32-8268-1ADF862A3E2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0AB4A-2A97-4FCF-9F42-6264C6DEA657}" type="pres">
      <dgm:prSet presAssocID="{6B6BD95A-39DF-46B4-97A0-A99564F2E007}" presName="spacer" presStyleCnt="0"/>
      <dgm:spPr/>
    </dgm:pt>
    <dgm:pt modelId="{CCE6BF1C-2B97-4621-8DF9-F2A78F4A9B3C}" type="pres">
      <dgm:prSet presAssocID="{C3383768-D1EC-48EF-ABEA-EAF219C74D8F}" presName="comp" presStyleCnt="0"/>
      <dgm:spPr/>
    </dgm:pt>
    <dgm:pt modelId="{81DBA282-EAEA-48EF-A503-99F3F90438C6}" type="pres">
      <dgm:prSet presAssocID="{C3383768-D1EC-48EF-ABEA-EAF219C74D8F}" presName="box" presStyleLbl="node1" presStyleIdx="3" presStyleCnt="5"/>
      <dgm:spPr/>
      <dgm:t>
        <a:bodyPr/>
        <a:lstStyle/>
        <a:p>
          <a:endParaRPr lang="ru-RU"/>
        </a:p>
      </dgm:t>
    </dgm:pt>
    <dgm:pt modelId="{93CF8AC9-4CFE-4100-8048-9C218B42F743}" type="pres">
      <dgm:prSet presAssocID="{C3383768-D1EC-48EF-ABEA-EAF219C74D8F}" presName="img" presStyleLbl="fgImgPlace1" presStyleIdx="3" presStyleCnt="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6896548-503F-4C18-8817-640BC12C28D5}" type="pres">
      <dgm:prSet presAssocID="{C3383768-D1EC-48EF-ABEA-EAF219C74D8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40E8B-06DF-47C1-BB03-BF0DB048F1A0}" type="pres">
      <dgm:prSet presAssocID="{25E07EED-E82E-46EE-852F-A8EA3B8E3274}" presName="spacer" presStyleCnt="0"/>
      <dgm:spPr/>
    </dgm:pt>
    <dgm:pt modelId="{473AD4D6-4359-4557-8976-31723BDFDC9F}" type="pres">
      <dgm:prSet presAssocID="{242734FF-FF2B-4F8D-9AA7-1A483D6A0E01}" presName="comp" presStyleCnt="0"/>
      <dgm:spPr/>
    </dgm:pt>
    <dgm:pt modelId="{7E0D451A-A242-44BF-B7EA-541A8631E234}" type="pres">
      <dgm:prSet presAssocID="{242734FF-FF2B-4F8D-9AA7-1A483D6A0E01}" presName="box" presStyleLbl="node1" presStyleIdx="4" presStyleCnt="5" custLinFactNeighborY="-889"/>
      <dgm:spPr/>
      <dgm:t>
        <a:bodyPr/>
        <a:lstStyle/>
        <a:p>
          <a:endParaRPr lang="ru-RU"/>
        </a:p>
      </dgm:t>
    </dgm:pt>
    <dgm:pt modelId="{96349A98-9D0A-4651-AE9D-7D87A8105CA6}" type="pres">
      <dgm:prSet presAssocID="{242734FF-FF2B-4F8D-9AA7-1A483D6A0E01}" presName="img" presStyleLbl="fgImgPlace1" presStyleIdx="4" presStyleCnt="5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B8593872-1483-4F50-AB01-936F8E94FB6B}" type="pres">
      <dgm:prSet presAssocID="{242734FF-FF2B-4F8D-9AA7-1A483D6A0E0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ACBAF2-061A-40BD-BDC9-438461F45D41}" type="presOf" srcId="{C3383768-D1EC-48EF-ABEA-EAF219C74D8F}" destId="{81DBA282-EAEA-48EF-A503-99F3F90438C6}" srcOrd="0" destOrd="0" presId="urn:microsoft.com/office/officeart/2005/8/layout/vList4#2"/>
    <dgm:cxn modelId="{6D30487E-A3E0-4FCA-9B31-D7F0BFFF1F09}" type="presOf" srcId="{242734FF-FF2B-4F8D-9AA7-1A483D6A0E01}" destId="{7E0D451A-A242-44BF-B7EA-541A8631E234}" srcOrd="0" destOrd="0" presId="urn:microsoft.com/office/officeart/2005/8/layout/vList4#2"/>
    <dgm:cxn modelId="{3124E4C1-3420-4DF6-90EB-E20F2C415183}" type="presOf" srcId="{C16799D8-28E7-4AE2-8AF9-B33BBB041744}" destId="{4F2030CF-5273-4935-B590-B564466C917D}" srcOrd="0" destOrd="0" presId="urn:microsoft.com/office/officeart/2005/8/layout/vList4#2"/>
    <dgm:cxn modelId="{2D7AF8EA-ABB5-4940-8737-1B15EAB0C3AA}" type="presOf" srcId="{19E12632-8F22-4C32-8268-1ADF862A3E2B}" destId="{154B6BD2-3738-4A55-9725-D7A27BA7E3A8}" srcOrd="0" destOrd="0" presId="urn:microsoft.com/office/officeart/2005/8/layout/vList4#2"/>
    <dgm:cxn modelId="{1B0A8DA7-2747-496E-BCF1-BBAC9999F5AF}" type="presOf" srcId="{242734FF-FF2B-4F8D-9AA7-1A483D6A0E01}" destId="{B8593872-1483-4F50-AB01-936F8E94FB6B}" srcOrd="1" destOrd="0" presId="urn:microsoft.com/office/officeart/2005/8/layout/vList4#2"/>
    <dgm:cxn modelId="{2665A1F4-EB6F-43B0-92B1-83A142FDB83D}" type="presOf" srcId="{43FDF280-C20B-47FF-88EB-398285606E3E}" destId="{0CF14F77-EEAA-4CB1-AC3D-A41E5CDAB6CD}" srcOrd="1" destOrd="0" presId="urn:microsoft.com/office/officeart/2005/8/layout/vList4#2"/>
    <dgm:cxn modelId="{D8091553-312C-457D-B1B1-EFF90EC519B9}" srcId="{C16799D8-28E7-4AE2-8AF9-B33BBB041744}" destId="{19E12632-8F22-4C32-8268-1ADF862A3E2B}" srcOrd="2" destOrd="0" parTransId="{268413EC-4520-4B67-8706-66641A2DC612}" sibTransId="{6B6BD95A-39DF-46B4-97A0-A99564F2E007}"/>
    <dgm:cxn modelId="{DCC86FED-E5DC-4C7A-B4EC-AD4BD17670F3}" type="presOf" srcId="{85667B34-1240-401F-97F6-2E7A5D8FACA9}" destId="{20A06AB9-65BD-45F1-846E-392E6DB2FD68}" srcOrd="1" destOrd="0" presId="urn:microsoft.com/office/officeart/2005/8/layout/vList4#2"/>
    <dgm:cxn modelId="{62F1F921-9438-4B6D-82FD-D19A51B8DC1C}" srcId="{C16799D8-28E7-4AE2-8AF9-B33BBB041744}" destId="{43FDF280-C20B-47FF-88EB-398285606E3E}" srcOrd="0" destOrd="0" parTransId="{CE73A33B-D36F-44C8-AD83-FBB095DD950E}" sibTransId="{E85EE78E-5B76-45F7-86E1-7AC6CD090992}"/>
    <dgm:cxn modelId="{BCE1C98D-01A8-4D2E-91A4-285EDDCA9901}" srcId="{C16799D8-28E7-4AE2-8AF9-B33BBB041744}" destId="{85667B34-1240-401F-97F6-2E7A5D8FACA9}" srcOrd="1" destOrd="0" parTransId="{C279F2AC-38F1-421F-93A3-CDAB9567AF6A}" sibTransId="{F1D2668F-99BC-404A-9488-85D4E0EE4ED9}"/>
    <dgm:cxn modelId="{60B3AED2-2142-4756-89EB-C98EDA4F1A63}" type="presOf" srcId="{19E12632-8F22-4C32-8268-1ADF862A3E2B}" destId="{48C7B522-9190-46C4-B129-C60C34282FB9}" srcOrd="1" destOrd="0" presId="urn:microsoft.com/office/officeart/2005/8/layout/vList4#2"/>
    <dgm:cxn modelId="{44F88F12-C670-4619-BD15-7498538A339B}" srcId="{C16799D8-28E7-4AE2-8AF9-B33BBB041744}" destId="{242734FF-FF2B-4F8D-9AA7-1A483D6A0E01}" srcOrd="4" destOrd="0" parTransId="{6DC693D3-9183-4FE3-B783-6F74EF4C2F1D}" sibTransId="{FB34B1C6-FBD3-44BF-9DF2-FF0F5D81AC60}"/>
    <dgm:cxn modelId="{C4BA9092-8703-4B3A-A92B-53827FFE0503}" type="presOf" srcId="{C3383768-D1EC-48EF-ABEA-EAF219C74D8F}" destId="{66896548-503F-4C18-8817-640BC12C28D5}" srcOrd="1" destOrd="0" presId="urn:microsoft.com/office/officeart/2005/8/layout/vList4#2"/>
    <dgm:cxn modelId="{F4333F4C-5AEF-45CC-B22A-5ECB5A4435F3}" type="presOf" srcId="{43FDF280-C20B-47FF-88EB-398285606E3E}" destId="{BE3FCCD3-4B55-4FC0-BAAD-746D2CD9883B}" srcOrd="0" destOrd="0" presId="urn:microsoft.com/office/officeart/2005/8/layout/vList4#2"/>
    <dgm:cxn modelId="{090545B1-D449-4D2C-9320-B6AD972E3232}" srcId="{C16799D8-28E7-4AE2-8AF9-B33BBB041744}" destId="{C3383768-D1EC-48EF-ABEA-EAF219C74D8F}" srcOrd="3" destOrd="0" parTransId="{83258EA3-759E-4B4B-811F-8CA778379009}" sibTransId="{25E07EED-E82E-46EE-852F-A8EA3B8E3274}"/>
    <dgm:cxn modelId="{B554556C-76B5-404C-AE4C-B0D52272ADF4}" type="presOf" srcId="{85667B34-1240-401F-97F6-2E7A5D8FACA9}" destId="{4DCFF427-D938-4EB5-B9E5-7C36EAF0788D}" srcOrd="0" destOrd="0" presId="urn:microsoft.com/office/officeart/2005/8/layout/vList4#2"/>
    <dgm:cxn modelId="{19AB980C-5207-4E5C-B59F-AEA9A06B8975}" type="presParOf" srcId="{4F2030CF-5273-4935-B590-B564466C917D}" destId="{05854671-0BF2-4250-A100-717EDC7C62E1}" srcOrd="0" destOrd="0" presId="urn:microsoft.com/office/officeart/2005/8/layout/vList4#2"/>
    <dgm:cxn modelId="{A7FA97E4-56BB-4B3D-87F5-79EEB9CB39D2}" type="presParOf" srcId="{05854671-0BF2-4250-A100-717EDC7C62E1}" destId="{BE3FCCD3-4B55-4FC0-BAAD-746D2CD9883B}" srcOrd="0" destOrd="0" presId="urn:microsoft.com/office/officeart/2005/8/layout/vList4#2"/>
    <dgm:cxn modelId="{EE1114DA-A24C-4575-B5F4-AEA45BD6F186}" type="presParOf" srcId="{05854671-0BF2-4250-A100-717EDC7C62E1}" destId="{D74B2E93-2BA9-45A8-8E41-30FB7B0BB64E}" srcOrd="1" destOrd="0" presId="urn:microsoft.com/office/officeart/2005/8/layout/vList4#2"/>
    <dgm:cxn modelId="{1C93D2BE-3AA3-4F0D-8EE2-C678A7AEB0E6}" type="presParOf" srcId="{05854671-0BF2-4250-A100-717EDC7C62E1}" destId="{0CF14F77-EEAA-4CB1-AC3D-A41E5CDAB6CD}" srcOrd="2" destOrd="0" presId="urn:microsoft.com/office/officeart/2005/8/layout/vList4#2"/>
    <dgm:cxn modelId="{CE8871A0-5EA5-4D06-BCAB-84C7B70B6BB9}" type="presParOf" srcId="{4F2030CF-5273-4935-B590-B564466C917D}" destId="{626C50BF-81EF-4C1B-95C0-994617DD42BA}" srcOrd="1" destOrd="0" presId="urn:microsoft.com/office/officeart/2005/8/layout/vList4#2"/>
    <dgm:cxn modelId="{AC8A08FE-1F6C-4F0C-943D-7FB42862146C}" type="presParOf" srcId="{4F2030CF-5273-4935-B590-B564466C917D}" destId="{54B0450C-B936-4E47-B5DA-CDA12613C003}" srcOrd="2" destOrd="0" presId="urn:microsoft.com/office/officeart/2005/8/layout/vList4#2"/>
    <dgm:cxn modelId="{7970EDAE-CE11-4751-9DF7-5DC8B1807665}" type="presParOf" srcId="{54B0450C-B936-4E47-B5DA-CDA12613C003}" destId="{4DCFF427-D938-4EB5-B9E5-7C36EAF0788D}" srcOrd="0" destOrd="0" presId="urn:microsoft.com/office/officeart/2005/8/layout/vList4#2"/>
    <dgm:cxn modelId="{13466B6E-25E3-48F3-BD6E-450E533BB2E5}" type="presParOf" srcId="{54B0450C-B936-4E47-B5DA-CDA12613C003}" destId="{B9BE67F4-009B-43AC-9895-DCD5F8311F51}" srcOrd="1" destOrd="0" presId="urn:microsoft.com/office/officeart/2005/8/layout/vList4#2"/>
    <dgm:cxn modelId="{A30FE6DC-493F-4B19-9124-57CBB74B1477}" type="presParOf" srcId="{54B0450C-B936-4E47-B5DA-CDA12613C003}" destId="{20A06AB9-65BD-45F1-846E-392E6DB2FD68}" srcOrd="2" destOrd="0" presId="urn:microsoft.com/office/officeart/2005/8/layout/vList4#2"/>
    <dgm:cxn modelId="{762FB018-12C8-48EE-BB42-F33B73C0D307}" type="presParOf" srcId="{4F2030CF-5273-4935-B590-B564466C917D}" destId="{7226FC3D-2B7B-420A-8716-AACCD05F635A}" srcOrd="3" destOrd="0" presId="urn:microsoft.com/office/officeart/2005/8/layout/vList4#2"/>
    <dgm:cxn modelId="{DD712823-A739-478B-97CE-57F19AB358D1}" type="presParOf" srcId="{4F2030CF-5273-4935-B590-B564466C917D}" destId="{7C86BF33-9478-4D5B-9DBA-5B7C9F6A7310}" srcOrd="4" destOrd="0" presId="urn:microsoft.com/office/officeart/2005/8/layout/vList4#2"/>
    <dgm:cxn modelId="{89E3D5DF-5FEF-4BBC-A754-595BC01B42D3}" type="presParOf" srcId="{7C86BF33-9478-4D5B-9DBA-5B7C9F6A7310}" destId="{154B6BD2-3738-4A55-9725-D7A27BA7E3A8}" srcOrd="0" destOrd="0" presId="urn:microsoft.com/office/officeart/2005/8/layout/vList4#2"/>
    <dgm:cxn modelId="{B47BA954-D6B9-462F-92B0-32736DDAAB34}" type="presParOf" srcId="{7C86BF33-9478-4D5B-9DBA-5B7C9F6A7310}" destId="{8BA40E49-CCE9-4D31-A149-5E85C57C1209}" srcOrd="1" destOrd="0" presId="urn:microsoft.com/office/officeart/2005/8/layout/vList4#2"/>
    <dgm:cxn modelId="{E180C8CF-1A69-41FA-8C00-10132E370EFC}" type="presParOf" srcId="{7C86BF33-9478-4D5B-9DBA-5B7C9F6A7310}" destId="{48C7B522-9190-46C4-B129-C60C34282FB9}" srcOrd="2" destOrd="0" presId="urn:microsoft.com/office/officeart/2005/8/layout/vList4#2"/>
    <dgm:cxn modelId="{E21AA1EE-6D2E-4F80-97E9-2E3671B921ED}" type="presParOf" srcId="{4F2030CF-5273-4935-B590-B564466C917D}" destId="{2AA0AB4A-2A97-4FCF-9F42-6264C6DEA657}" srcOrd="5" destOrd="0" presId="urn:microsoft.com/office/officeart/2005/8/layout/vList4#2"/>
    <dgm:cxn modelId="{FA757430-BF02-4C2D-9F7E-9AFF7087EEA1}" type="presParOf" srcId="{4F2030CF-5273-4935-B590-B564466C917D}" destId="{CCE6BF1C-2B97-4621-8DF9-F2A78F4A9B3C}" srcOrd="6" destOrd="0" presId="urn:microsoft.com/office/officeart/2005/8/layout/vList4#2"/>
    <dgm:cxn modelId="{2F6C97CF-742C-4A9C-89AC-53BA1E19D3EA}" type="presParOf" srcId="{CCE6BF1C-2B97-4621-8DF9-F2A78F4A9B3C}" destId="{81DBA282-EAEA-48EF-A503-99F3F90438C6}" srcOrd="0" destOrd="0" presId="urn:microsoft.com/office/officeart/2005/8/layout/vList4#2"/>
    <dgm:cxn modelId="{05677430-39E9-471A-BC69-15E06D5C882B}" type="presParOf" srcId="{CCE6BF1C-2B97-4621-8DF9-F2A78F4A9B3C}" destId="{93CF8AC9-4CFE-4100-8048-9C218B42F743}" srcOrd="1" destOrd="0" presId="urn:microsoft.com/office/officeart/2005/8/layout/vList4#2"/>
    <dgm:cxn modelId="{A62F77BE-E067-47C2-99D4-9C9781AA92C1}" type="presParOf" srcId="{CCE6BF1C-2B97-4621-8DF9-F2A78F4A9B3C}" destId="{66896548-503F-4C18-8817-640BC12C28D5}" srcOrd="2" destOrd="0" presId="urn:microsoft.com/office/officeart/2005/8/layout/vList4#2"/>
    <dgm:cxn modelId="{12C08EF1-EEB4-4377-822C-512823967A64}" type="presParOf" srcId="{4F2030CF-5273-4935-B590-B564466C917D}" destId="{59E40E8B-06DF-47C1-BB03-BF0DB048F1A0}" srcOrd="7" destOrd="0" presId="urn:microsoft.com/office/officeart/2005/8/layout/vList4#2"/>
    <dgm:cxn modelId="{5DA6594D-93B6-4A9E-9989-2893EC612AA2}" type="presParOf" srcId="{4F2030CF-5273-4935-B590-B564466C917D}" destId="{473AD4D6-4359-4557-8976-31723BDFDC9F}" srcOrd="8" destOrd="0" presId="urn:microsoft.com/office/officeart/2005/8/layout/vList4#2"/>
    <dgm:cxn modelId="{A79545F0-8E2A-40DA-8F34-527F1B4EAEF7}" type="presParOf" srcId="{473AD4D6-4359-4557-8976-31723BDFDC9F}" destId="{7E0D451A-A242-44BF-B7EA-541A8631E234}" srcOrd="0" destOrd="0" presId="urn:microsoft.com/office/officeart/2005/8/layout/vList4#2"/>
    <dgm:cxn modelId="{894929FF-B132-43D6-A0CA-24591ACA9A20}" type="presParOf" srcId="{473AD4D6-4359-4557-8976-31723BDFDC9F}" destId="{96349A98-9D0A-4651-AE9D-7D87A8105CA6}" srcOrd="1" destOrd="0" presId="urn:microsoft.com/office/officeart/2005/8/layout/vList4#2"/>
    <dgm:cxn modelId="{7D6A0EEA-BA09-4606-A8C1-8F7A9671778D}" type="presParOf" srcId="{473AD4D6-4359-4557-8976-31723BDFDC9F}" destId="{B8593872-1483-4F50-AB01-936F8E94FB6B}" srcOrd="2" destOrd="0" presId="urn:microsoft.com/office/officeart/2005/8/layout/vList4#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C99023-343D-4B63-8B3A-F7B950DBB5A6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6584CF94-DABE-4FFA-BA94-D52387D5B04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Форум образовательных инициатив, март 2018 г., г. Новороссийск</a:t>
          </a:r>
          <a:endParaRPr lang="ru-RU" dirty="0">
            <a:solidFill>
              <a:srgbClr val="002060"/>
            </a:solidFill>
          </a:endParaRPr>
        </a:p>
      </dgm:t>
    </dgm:pt>
    <dgm:pt modelId="{7C239061-4C5E-40B9-8DC8-29D480950555}" type="parTrans" cxnId="{6DA456EE-3685-473C-9CBD-56DE03563758}">
      <dgm:prSet/>
      <dgm:spPr/>
      <dgm:t>
        <a:bodyPr/>
        <a:lstStyle/>
        <a:p>
          <a:endParaRPr lang="ru-RU"/>
        </a:p>
      </dgm:t>
    </dgm:pt>
    <dgm:pt modelId="{BC3A83BC-308A-4D68-B4A5-2675BF3C097D}" type="sibTrans" cxnId="{6DA456EE-3685-473C-9CBD-56DE03563758}">
      <dgm:prSet/>
      <dgm:spPr/>
      <dgm:t>
        <a:bodyPr/>
        <a:lstStyle/>
        <a:p>
          <a:endParaRPr lang="ru-RU"/>
        </a:p>
      </dgm:t>
    </dgm:pt>
    <dgm:pt modelId="{BB04FE49-9F29-42CB-B439-3EE43B548877}">
      <dgm:prSet phldrT="[Текст]" custT="1"/>
      <dgm:spPr/>
      <dgm:t>
        <a:bodyPr/>
        <a:lstStyle/>
        <a:p>
          <a:r>
            <a:rPr lang="ru-RU" sz="1400" dirty="0" smtClean="0"/>
            <a:t>Использование мобильных приложений в урочной и внеурочной деятельности учителей истории и обществознания</a:t>
          </a:r>
          <a:endParaRPr lang="ru-RU" sz="1400" dirty="0"/>
        </a:p>
      </dgm:t>
    </dgm:pt>
    <dgm:pt modelId="{803C657E-0246-467E-898D-8635ADF980B9}" type="parTrans" cxnId="{030B8638-4FDF-4CC5-B0B1-463BDB5B91AE}">
      <dgm:prSet/>
      <dgm:spPr/>
      <dgm:t>
        <a:bodyPr/>
        <a:lstStyle/>
        <a:p>
          <a:endParaRPr lang="ru-RU"/>
        </a:p>
      </dgm:t>
    </dgm:pt>
    <dgm:pt modelId="{985B2A23-DE8B-441B-8A65-7DEBF901251F}" type="sibTrans" cxnId="{030B8638-4FDF-4CC5-B0B1-463BDB5B91AE}">
      <dgm:prSet/>
      <dgm:spPr/>
      <dgm:t>
        <a:bodyPr/>
        <a:lstStyle/>
        <a:p>
          <a:endParaRPr lang="ru-RU"/>
        </a:p>
      </dgm:t>
    </dgm:pt>
    <dgm:pt modelId="{73AD34C3-D93D-4322-8224-43621618EFEB}">
      <dgm:prSet phldrT="[Текст]"/>
      <dgm:spPr/>
      <dgm:t>
        <a:bodyPr/>
        <a:lstStyle/>
        <a:p>
          <a:r>
            <a:rPr lang="ru-RU" dirty="0" smtClean="0"/>
            <a:t>Чтение с листа и чтение с экрана в модели смешанного обучения</a:t>
          </a:r>
          <a:endParaRPr lang="ru-RU" dirty="0"/>
        </a:p>
      </dgm:t>
    </dgm:pt>
    <dgm:pt modelId="{66E07136-1359-41A3-A8FD-3F2EBF2D857C}" type="parTrans" cxnId="{1F061E18-F779-46FD-9116-60FC8D937C24}">
      <dgm:prSet/>
      <dgm:spPr/>
      <dgm:t>
        <a:bodyPr/>
        <a:lstStyle/>
        <a:p>
          <a:endParaRPr lang="ru-RU"/>
        </a:p>
      </dgm:t>
    </dgm:pt>
    <dgm:pt modelId="{F06B3123-2C39-4648-8F7F-B906CBEFE789}" type="sibTrans" cxnId="{1F061E18-F779-46FD-9116-60FC8D937C24}">
      <dgm:prSet/>
      <dgm:spPr/>
      <dgm:t>
        <a:bodyPr/>
        <a:lstStyle/>
        <a:p>
          <a:endParaRPr lang="ru-RU"/>
        </a:p>
      </dgm:t>
    </dgm:pt>
    <dgm:pt modelId="{38774BC3-4F25-469B-BE4B-FC9080288CBD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Краевой форум образовательных  инициатив, апрель 2018 г.</a:t>
          </a:r>
          <a:endParaRPr lang="ru-RU" b="1" dirty="0">
            <a:solidFill>
              <a:srgbClr val="002060"/>
            </a:solidFill>
          </a:endParaRPr>
        </a:p>
      </dgm:t>
    </dgm:pt>
    <dgm:pt modelId="{0D3C3A1F-9DE3-4A48-AF65-03C5089DFFB0}" type="parTrans" cxnId="{1C761CD6-6F4F-46BB-AFA9-7717CD07A2C3}">
      <dgm:prSet/>
      <dgm:spPr/>
      <dgm:t>
        <a:bodyPr/>
        <a:lstStyle/>
        <a:p>
          <a:endParaRPr lang="ru-RU"/>
        </a:p>
      </dgm:t>
    </dgm:pt>
    <dgm:pt modelId="{CC632B7E-C673-4B5D-A354-5AA889F0B5CE}" type="sibTrans" cxnId="{1C761CD6-6F4F-46BB-AFA9-7717CD07A2C3}">
      <dgm:prSet/>
      <dgm:spPr/>
      <dgm:t>
        <a:bodyPr/>
        <a:lstStyle/>
        <a:p>
          <a:endParaRPr lang="ru-RU"/>
        </a:p>
      </dgm:t>
    </dgm:pt>
    <dgm:pt modelId="{DBDBB2D5-17E3-4335-8EA4-D2EF87E0E7A4}">
      <dgm:prSet phldrT="[Текст]" custT="1"/>
      <dgm:spPr/>
      <dgm:t>
        <a:bodyPr/>
        <a:lstStyle/>
        <a:p>
          <a:r>
            <a:rPr lang="ru-RU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rPr>
            <a:t>Облачные сервисы в работе с текстом в урочной и внеурочной деятельности учителя информатики</a:t>
          </a:r>
          <a:endParaRPr lang="ru-RU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72E729E3-8E9E-4808-BC1A-8DF95E2E84E1}" type="parTrans" cxnId="{049FB10B-1B73-4A25-A7B1-1346B87497B5}">
      <dgm:prSet/>
      <dgm:spPr/>
      <dgm:t>
        <a:bodyPr/>
        <a:lstStyle/>
        <a:p>
          <a:endParaRPr lang="ru-RU"/>
        </a:p>
      </dgm:t>
    </dgm:pt>
    <dgm:pt modelId="{18E7ED06-2C36-423A-8005-DF144BBBB4E4}" type="sibTrans" cxnId="{049FB10B-1B73-4A25-A7B1-1346B87497B5}">
      <dgm:prSet/>
      <dgm:spPr/>
      <dgm:t>
        <a:bodyPr/>
        <a:lstStyle/>
        <a:p>
          <a:endParaRPr lang="ru-RU"/>
        </a:p>
      </dgm:t>
    </dgm:pt>
    <dgm:pt modelId="{3826B507-D086-4099-B138-E130B059A417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Академия педагогического мастерства МГИМО, г. Москва</a:t>
          </a:r>
          <a:endParaRPr lang="ru-RU" b="1" dirty="0">
            <a:solidFill>
              <a:srgbClr val="002060"/>
            </a:solidFill>
          </a:endParaRPr>
        </a:p>
      </dgm:t>
    </dgm:pt>
    <dgm:pt modelId="{D6C438DC-2034-49EB-A1B9-47991C9D8257}" type="parTrans" cxnId="{499E886F-1F25-4E27-93A6-309EACCE84BB}">
      <dgm:prSet/>
      <dgm:spPr/>
      <dgm:t>
        <a:bodyPr/>
        <a:lstStyle/>
        <a:p>
          <a:endParaRPr lang="ru-RU"/>
        </a:p>
      </dgm:t>
    </dgm:pt>
    <dgm:pt modelId="{9206E12F-73DD-4B30-BBE2-B2530C64F96D}" type="sibTrans" cxnId="{499E886F-1F25-4E27-93A6-309EACCE84BB}">
      <dgm:prSet/>
      <dgm:spPr/>
      <dgm:t>
        <a:bodyPr/>
        <a:lstStyle/>
        <a:p>
          <a:endParaRPr lang="ru-RU"/>
        </a:p>
      </dgm:t>
    </dgm:pt>
    <dgm:pt modelId="{DE6D98B0-93B1-48B4-9B7D-34372E9A8C5C}">
      <dgm:prSet phldrT="[Текст]" custT="1"/>
      <dgm:spPr/>
      <dgm:t>
        <a:bodyPr/>
        <a:lstStyle/>
        <a:p>
          <a:r>
            <a:rPr lang="ru-RU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rPr>
            <a:t>Мастер-класс в модели Ротация станций «Строим «Школу, где процветает грамотность»</a:t>
          </a:r>
          <a:endParaRPr lang="ru-RU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gm:t>
    </dgm:pt>
    <dgm:pt modelId="{E0FA5026-5359-42F2-B87F-00E55FA257C4}" type="parTrans" cxnId="{28EB4F28-6574-464F-8703-BC7494919041}">
      <dgm:prSet/>
      <dgm:spPr/>
      <dgm:t>
        <a:bodyPr/>
        <a:lstStyle/>
        <a:p>
          <a:endParaRPr lang="ru-RU"/>
        </a:p>
      </dgm:t>
    </dgm:pt>
    <dgm:pt modelId="{54C1068B-42F7-4332-96ED-5A124647808F}" type="sibTrans" cxnId="{28EB4F28-6574-464F-8703-BC7494919041}">
      <dgm:prSet/>
      <dgm:spPr/>
      <dgm:t>
        <a:bodyPr/>
        <a:lstStyle/>
        <a:p>
          <a:endParaRPr lang="ru-RU"/>
        </a:p>
      </dgm:t>
    </dgm:pt>
    <dgm:pt modelId="{13DE2750-6709-4AF3-A5F0-1DBF3A71423E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ММСО – 2018 г., круглый стол для директоров и зам директоров школ Семинар в Волгограде  </a:t>
          </a:r>
          <a:endParaRPr lang="ru-RU" b="1" dirty="0">
            <a:solidFill>
              <a:srgbClr val="002060"/>
            </a:solidFill>
          </a:endParaRPr>
        </a:p>
      </dgm:t>
    </dgm:pt>
    <dgm:pt modelId="{A8B77993-4A94-4757-B52B-9E3E9F7C2E79}" type="parTrans" cxnId="{D40F1253-C672-4DC2-9B88-42F520820E72}">
      <dgm:prSet/>
      <dgm:spPr/>
      <dgm:t>
        <a:bodyPr/>
        <a:lstStyle/>
        <a:p>
          <a:endParaRPr lang="ru-RU"/>
        </a:p>
      </dgm:t>
    </dgm:pt>
    <dgm:pt modelId="{EF8C4CB6-41E2-4419-A7B3-2A83112733F1}" type="sibTrans" cxnId="{D40F1253-C672-4DC2-9B88-42F520820E72}">
      <dgm:prSet/>
      <dgm:spPr/>
      <dgm:t>
        <a:bodyPr/>
        <a:lstStyle/>
        <a:p>
          <a:endParaRPr lang="ru-RU"/>
        </a:p>
      </dgm:t>
    </dgm:pt>
    <dgm:pt modelId="{A1B3B495-E8B8-49E5-996D-0CE98C2796C9}">
      <dgm:prSet/>
      <dgm:spPr/>
      <dgm:t>
        <a:bodyPr/>
        <a:lstStyle/>
        <a:p>
          <a:r>
            <a:rPr lang="ru-RU" dirty="0" smtClean="0"/>
            <a:t>Использование сервиса </a:t>
          </a:r>
          <a:r>
            <a:rPr lang="en-US" dirty="0" smtClean="0"/>
            <a:t>PADLET</a:t>
          </a:r>
          <a:r>
            <a:rPr lang="ru-RU" dirty="0" smtClean="0"/>
            <a:t>  в проектной и исследовательской деятельности учителей</a:t>
          </a:r>
          <a:endParaRPr lang="ru-RU" dirty="0"/>
        </a:p>
      </dgm:t>
    </dgm:pt>
    <dgm:pt modelId="{EA682D21-E117-4639-BB78-00FB0D461CE0}" type="parTrans" cxnId="{D25A1C1E-F498-474D-9D31-9FF899DBF0C1}">
      <dgm:prSet/>
      <dgm:spPr/>
      <dgm:t>
        <a:bodyPr/>
        <a:lstStyle/>
        <a:p>
          <a:endParaRPr lang="ru-RU"/>
        </a:p>
      </dgm:t>
    </dgm:pt>
    <dgm:pt modelId="{16C05589-8A3E-4B9E-940F-CBC915CE55A3}" type="sibTrans" cxnId="{D25A1C1E-F498-474D-9D31-9FF899DBF0C1}">
      <dgm:prSet/>
      <dgm:spPr/>
      <dgm:t>
        <a:bodyPr/>
        <a:lstStyle/>
        <a:p>
          <a:endParaRPr lang="ru-RU"/>
        </a:p>
      </dgm:t>
    </dgm:pt>
    <dgm:pt modelId="{6209B34C-A088-4719-A9BF-EEF88578200F}">
      <dgm:prSet/>
      <dgm:spPr/>
      <dgm:t>
        <a:bodyPr/>
        <a:lstStyle/>
        <a:p>
          <a:r>
            <a:rPr lang="ru-RU" dirty="0" smtClean="0"/>
            <a:t>Использование  </a:t>
          </a:r>
          <a:r>
            <a:rPr lang="en-US" dirty="0" smtClean="0"/>
            <a:t>QR -</a:t>
          </a:r>
          <a:r>
            <a:rPr lang="ru-RU" dirty="0" smtClean="0"/>
            <a:t>кодов в проектной деятельности</a:t>
          </a:r>
          <a:endParaRPr lang="ru-RU" dirty="0"/>
        </a:p>
      </dgm:t>
    </dgm:pt>
    <dgm:pt modelId="{3B1B3F3D-7E8B-4FE9-A408-AF17A910C6E9}" type="parTrans" cxnId="{F143CCE6-C630-46A2-A745-35A5C66A0014}">
      <dgm:prSet/>
      <dgm:spPr/>
      <dgm:t>
        <a:bodyPr/>
        <a:lstStyle/>
        <a:p>
          <a:endParaRPr lang="ru-RU"/>
        </a:p>
      </dgm:t>
    </dgm:pt>
    <dgm:pt modelId="{8232D98C-2059-4B4C-9F35-F04D57151E68}" type="sibTrans" cxnId="{F143CCE6-C630-46A2-A745-35A5C66A0014}">
      <dgm:prSet/>
      <dgm:spPr/>
      <dgm:t>
        <a:bodyPr/>
        <a:lstStyle/>
        <a:p>
          <a:endParaRPr lang="ru-RU"/>
        </a:p>
      </dgm:t>
    </dgm:pt>
    <dgm:pt modelId="{6BDEB8C3-F606-46A6-8774-CBF33D2375E8}" type="pres">
      <dgm:prSet presAssocID="{91C99023-343D-4B63-8B3A-F7B950DBB5A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A8990B-91EA-47EA-A890-9EA52A1012A8}" type="pres">
      <dgm:prSet presAssocID="{6584CF94-DABE-4FFA-BA94-D52387D5B04B}" presName="compNode" presStyleCnt="0"/>
      <dgm:spPr/>
    </dgm:pt>
    <dgm:pt modelId="{2F413FA5-769B-4340-A870-5FDF0A03C545}" type="pres">
      <dgm:prSet presAssocID="{6584CF94-DABE-4FFA-BA94-D52387D5B04B}" presName="aNode" presStyleLbl="bgShp" presStyleIdx="0" presStyleCnt="4" custScaleX="119698" custLinFactNeighborX="-4007" custLinFactNeighborY="416"/>
      <dgm:spPr/>
      <dgm:t>
        <a:bodyPr/>
        <a:lstStyle/>
        <a:p>
          <a:endParaRPr lang="ru-RU"/>
        </a:p>
      </dgm:t>
    </dgm:pt>
    <dgm:pt modelId="{466768A8-F146-400A-A43C-B8298568E6B8}" type="pres">
      <dgm:prSet presAssocID="{6584CF94-DABE-4FFA-BA94-D52387D5B04B}" presName="textNode" presStyleLbl="bgShp" presStyleIdx="0" presStyleCnt="4"/>
      <dgm:spPr/>
      <dgm:t>
        <a:bodyPr/>
        <a:lstStyle/>
        <a:p>
          <a:endParaRPr lang="ru-RU"/>
        </a:p>
      </dgm:t>
    </dgm:pt>
    <dgm:pt modelId="{43F11A23-C357-40C1-A0BC-DCD59E9CB66F}" type="pres">
      <dgm:prSet presAssocID="{6584CF94-DABE-4FFA-BA94-D52387D5B04B}" presName="compChildNode" presStyleCnt="0"/>
      <dgm:spPr/>
    </dgm:pt>
    <dgm:pt modelId="{6DD0EB60-C79B-4C9E-A4F1-EEC0195CF2FA}" type="pres">
      <dgm:prSet presAssocID="{6584CF94-DABE-4FFA-BA94-D52387D5B04B}" presName="theInnerList" presStyleCnt="0"/>
      <dgm:spPr/>
    </dgm:pt>
    <dgm:pt modelId="{5399C924-B7C6-4114-A457-959FC2BD6A95}" type="pres">
      <dgm:prSet presAssocID="{BB04FE49-9F29-42CB-B439-3EE43B548877}" presName="childNode" presStyleLbl="node1" presStyleIdx="0" presStyleCnt="6" custScaleX="126203" custScaleY="328399" custLinFactY="-61149" custLinFactNeighborX="37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736D6-C7D4-4C66-AE86-63D0D66CAC7F}" type="pres">
      <dgm:prSet presAssocID="{BB04FE49-9F29-42CB-B439-3EE43B548877}" presName="aSpace2" presStyleCnt="0"/>
      <dgm:spPr/>
    </dgm:pt>
    <dgm:pt modelId="{A668EC6E-50F8-440E-9146-DFF00F12170B}" type="pres">
      <dgm:prSet presAssocID="{73AD34C3-D93D-4322-8224-43621618EFEB}" presName="childNode" presStyleLbl="node1" presStyleIdx="1" presStyleCnt="6" custScaleX="126203" custScaleY="200137" custLinFactY="-49716" custLinFactNeighborX="11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036DD-A00A-4D6D-9AC1-BFC4A689AA6F}" type="pres">
      <dgm:prSet presAssocID="{73AD34C3-D93D-4322-8224-43621618EFEB}" presName="aSpace2" presStyleCnt="0"/>
      <dgm:spPr/>
    </dgm:pt>
    <dgm:pt modelId="{B7884177-D08D-4978-9B71-B0750ED45052}" type="pres">
      <dgm:prSet presAssocID="{A1B3B495-E8B8-49E5-996D-0CE98C2796C9}" presName="childNode" presStyleLbl="node1" presStyleIdx="2" presStyleCnt="6" custScaleX="123930" custScaleY="241395" custLinFactY="-20587" custLinFactNeighborX="75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216D4-8411-45C8-A724-4EFB3F91AD0D}" type="pres">
      <dgm:prSet presAssocID="{A1B3B495-E8B8-49E5-996D-0CE98C2796C9}" presName="aSpace2" presStyleCnt="0"/>
      <dgm:spPr/>
    </dgm:pt>
    <dgm:pt modelId="{5F4854C4-5B53-49EE-80F9-07695ADBEEAC}" type="pres">
      <dgm:prSet presAssocID="{6209B34C-A088-4719-A9BF-EEF88578200F}" presName="childNode" presStyleLbl="node1" presStyleIdx="3" presStyleCnt="6" custScaleX="123172" custScaleY="182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BBA8E-4470-4011-89FB-791078DD303D}" type="pres">
      <dgm:prSet presAssocID="{6584CF94-DABE-4FFA-BA94-D52387D5B04B}" presName="aSpace" presStyleCnt="0"/>
      <dgm:spPr/>
    </dgm:pt>
    <dgm:pt modelId="{9955FCBB-9F32-414A-A869-E5A3FD059570}" type="pres">
      <dgm:prSet presAssocID="{38774BC3-4F25-469B-BE4B-FC9080288CBD}" presName="compNode" presStyleCnt="0"/>
      <dgm:spPr/>
    </dgm:pt>
    <dgm:pt modelId="{06569937-8781-4B4A-A1AB-E2F6155C1AA9}" type="pres">
      <dgm:prSet presAssocID="{38774BC3-4F25-469B-BE4B-FC9080288CBD}" presName="aNode" presStyleLbl="bgShp" presStyleIdx="1" presStyleCnt="4" custScaleX="75067"/>
      <dgm:spPr/>
      <dgm:t>
        <a:bodyPr/>
        <a:lstStyle/>
        <a:p>
          <a:endParaRPr lang="ru-RU"/>
        </a:p>
      </dgm:t>
    </dgm:pt>
    <dgm:pt modelId="{57940E63-F097-4F1B-8630-BC238F894227}" type="pres">
      <dgm:prSet presAssocID="{38774BC3-4F25-469B-BE4B-FC9080288CBD}" presName="textNode" presStyleLbl="bgShp" presStyleIdx="1" presStyleCnt="4"/>
      <dgm:spPr/>
      <dgm:t>
        <a:bodyPr/>
        <a:lstStyle/>
        <a:p>
          <a:endParaRPr lang="ru-RU"/>
        </a:p>
      </dgm:t>
    </dgm:pt>
    <dgm:pt modelId="{2643BE68-E60E-4CC9-8204-ED92053ABA0A}" type="pres">
      <dgm:prSet presAssocID="{38774BC3-4F25-469B-BE4B-FC9080288CBD}" presName="compChildNode" presStyleCnt="0"/>
      <dgm:spPr/>
    </dgm:pt>
    <dgm:pt modelId="{9846B04A-C7C6-4E15-85E2-ED9E070EBCC3}" type="pres">
      <dgm:prSet presAssocID="{38774BC3-4F25-469B-BE4B-FC9080288CBD}" presName="theInnerList" presStyleCnt="0"/>
      <dgm:spPr/>
    </dgm:pt>
    <dgm:pt modelId="{8CDD99CD-217C-414F-9F48-F6AAD3434942}" type="pres">
      <dgm:prSet presAssocID="{DBDBB2D5-17E3-4335-8EA4-D2EF87E0E7A4}" presName="childNode" presStyleLbl="node1" presStyleIdx="4" presStyleCnt="6" custScaleX="74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70B01-BE8F-4F0B-A1B7-1B607DD3E1F8}" type="pres">
      <dgm:prSet presAssocID="{38774BC3-4F25-469B-BE4B-FC9080288CBD}" presName="aSpace" presStyleCnt="0"/>
      <dgm:spPr/>
    </dgm:pt>
    <dgm:pt modelId="{0D83DF97-5061-4458-B1E6-D11CEA5753F2}" type="pres">
      <dgm:prSet presAssocID="{3826B507-D086-4099-B138-E130B059A417}" presName="compNode" presStyleCnt="0"/>
      <dgm:spPr/>
    </dgm:pt>
    <dgm:pt modelId="{974B1E83-D878-44E6-A186-DF1B467641DD}" type="pres">
      <dgm:prSet presAssocID="{3826B507-D086-4099-B138-E130B059A417}" presName="aNode" presStyleLbl="bgShp" presStyleIdx="2" presStyleCnt="4" custScaleX="73169"/>
      <dgm:spPr/>
      <dgm:t>
        <a:bodyPr/>
        <a:lstStyle/>
        <a:p>
          <a:endParaRPr lang="ru-RU"/>
        </a:p>
      </dgm:t>
    </dgm:pt>
    <dgm:pt modelId="{EA61830D-0657-42C5-BBE5-5AC8DAFF67C3}" type="pres">
      <dgm:prSet presAssocID="{3826B507-D086-4099-B138-E130B059A417}" presName="textNode" presStyleLbl="bgShp" presStyleIdx="2" presStyleCnt="4"/>
      <dgm:spPr/>
      <dgm:t>
        <a:bodyPr/>
        <a:lstStyle/>
        <a:p>
          <a:endParaRPr lang="ru-RU"/>
        </a:p>
      </dgm:t>
    </dgm:pt>
    <dgm:pt modelId="{BCC59D90-E76F-43D7-8A38-6FB481CB7B98}" type="pres">
      <dgm:prSet presAssocID="{3826B507-D086-4099-B138-E130B059A417}" presName="compChildNode" presStyleCnt="0"/>
      <dgm:spPr/>
    </dgm:pt>
    <dgm:pt modelId="{DD8C2BD1-7030-4C36-866A-E60411633320}" type="pres">
      <dgm:prSet presAssocID="{3826B507-D086-4099-B138-E130B059A417}" presName="theInnerList" presStyleCnt="0"/>
      <dgm:spPr/>
    </dgm:pt>
    <dgm:pt modelId="{F13C8F32-6A61-43E7-AA68-3A7AA7B2B5BE}" type="pres">
      <dgm:prSet presAssocID="{DE6D98B0-93B1-48B4-9B7D-34372E9A8C5C}" presName="childNode" presStyleLbl="node1" presStyleIdx="5" presStyleCnt="6" custScaleX="73965" custLinFactNeighborX="1136" custLinFactNeighborY="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C33A1-D3C7-426F-B06D-96A97F71CF4A}" type="pres">
      <dgm:prSet presAssocID="{3826B507-D086-4099-B138-E130B059A417}" presName="aSpace" presStyleCnt="0"/>
      <dgm:spPr/>
    </dgm:pt>
    <dgm:pt modelId="{79AD9B47-FFDF-411C-8D0D-FAC8F3E5D0DB}" type="pres">
      <dgm:prSet presAssocID="{13DE2750-6709-4AF3-A5F0-1DBF3A71423E}" presName="compNode" presStyleCnt="0"/>
      <dgm:spPr/>
    </dgm:pt>
    <dgm:pt modelId="{B0A5FE1D-0CA2-4238-B595-3ECE1B8B0F53}" type="pres">
      <dgm:prSet presAssocID="{13DE2750-6709-4AF3-A5F0-1DBF3A71423E}" presName="aNode" presStyleLbl="bgShp" presStyleIdx="3" presStyleCnt="4" custScaleX="71928" custLinFactNeighborX="102" custLinFactNeighborY="208"/>
      <dgm:spPr/>
      <dgm:t>
        <a:bodyPr/>
        <a:lstStyle/>
        <a:p>
          <a:endParaRPr lang="ru-RU"/>
        </a:p>
      </dgm:t>
    </dgm:pt>
    <dgm:pt modelId="{0E9D2B95-E5BD-45A4-8038-80D6103CD893}" type="pres">
      <dgm:prSet presAssocID="{13DE2750-6709-4AF3-A5F0-1DBF3A71423E}" presName="textNode" presStyleLbl="bgShp" presStyleIdx="3" presStyleCnt="4"/>
      <dgm:spPr/>
      <dgm:t>
        <a:bodyPr/>
        <a:lstStyle/>
        <a:p>
          <a:endParaRPr lang="ru-RU"/>
        </a:p>
      </dgm:t>
    </dgm:pt>
    <dgm:pt modelId="{5FD0DD42-7F20-448F-9012-031776036869}" type="pres">
      <dgm:prSet presAssocID="{13DE2750-6709-4AF3-A5F0-1DBF3A71423E}" presName="compChildNode" presStyleCnt="0"/>
      <dgm:spPr/>
    </dgm:pt>
    <dgm:pt modelId="{712BE066-AC5B-488C-962B-265ACE917056}" type="pres">
      <dgm:prSet presAssocID="{13DE2750-6709-4AF3-A5F0-1DBF3A71423E}" presName="theInnerList" presStyleCnt="0"/>
      <dgm:spPr/>
    </dgm:pt>
  </dgm:ptLst>
  <dgm:cxnLst>
    <dgm:cxn modelId="{EEA636BC-BB1C-4CB7-949D-23415E490E8C}" type="presOf" srcId="{3826B507-D086-4099-B138-E130B059A417}" destId="{974B1E83-D878-44E6-A186-DF1B467641DD}" srcOrd="0" destOrd="0" presId="urn:microsoft.com/office/officeart/2005/8/layout/lProcess2"/>
    <dgm:cxn modelId="{D100ACE2-E115-4BE8-8E3B-A9B0D27FB767}" type="presOf" srcId="{91C99023-343D-4B63-8B3A-F7B950DBB5A6}" destId="{6BDEB8C3-F606-46A6-8774-CBF33D2375E8}" srcOrd="0" destOrd="0" presId="urn:microsoft.com/office/officeart/2005/8/layout/lProcess2"/>
    <dgm:cxn modelId="{7681CDB5-55A7-44D1-BA34-F5795A2307F4}" type="presOf" srcId="{6209B34C-A088-4719-A9BF-EEF88578200F}" destId="{5F4854C4-5B53-49EE-80F9-07695ADBEEAC}" srcOrd="0" destOrd="0" presId="urn:microsoft.com/office/officeart/2005/8/layout/lProcess2"/>
    <dgm:cxn modelId="{4540AD2B-3F3A-4329-8187-136596798CEF}" type="presOf" srcId="{6584CF94-DABE-4FFA-BA94-D52387D5B04B}" destId="{2F413FA5-769B-4340-A870-5FDF0A03C545}" srcOrd="0" destOrd="0" presId="urn:microsoft.com/office/officeart/2005/8/layout/lProcess2"/>
    <dgm:cxn modelId="{2ABAB74C-CD05-49C4-B1C7-6F19CA498953}" type="presOf" srcId="{38774BC3-4F25-469B-BE4B-FC9080288CBD}" destId="{06569937-8781-4B4A-A1AB-E2F6155C1AA9}" srcOrd="0" destOrd="0" presId="urn:microsoft.com/office/officeart/2005/8/layout/lProcess2"/>
    <dgm:cxn modelId="{F143CCE6-C630-46A2-A745-35A5C66A0014}" srcId="{6584CF94-DABE-4FFA-BA94-D52387D5B04B}" destId="{6209B34C-A088-4719-A9BF-EEF88578200F}" srcOrd="3" destOrd="0" parTransId="{3B1B3F3D-7E8B-4FE9-A408-AF17A910C6E9}" sibTransId="{8232D98C-2059-4B4C-9F35-F04D57151E68}"/>
    <dgm:cxn modelId="{0CD7A89A-6260-4A2C-AE3F-8FD60F2EED91}" type="presOf" srcId="{DBDBB2D5-17E3-4335-8EA4-D2EF87E0E7A4}" destId="{8CDD99CD-217C-414F-9F48-F6AAD3434942}" srcOrd="0" destOrd="0" presId="urn:microsoft.com/office/officeart/2005/8/layout/lProcess2"/>
    <dgm:cxn modelId="{6B666C2C-D2DF-4C81-BE8B-FC731CAC82C2}" type="presOf" srcId="{13DE2750-6709-4AF3-A5F0-1DBF3A71423E}" destId="{B0A5FE1D-0CA2-4238-B595-3ECE1B8B0F53}" srcOrd="0" destOrd="0" presId="urn:microsoft.com/office/officeart/2005/8/layout/lProcess2"/>
    <dgm:cxn modelId="{28EB4F28-6574-464F-8703-BC7494919041}" srcId="{3826B507-D086-4099-B138-E130B059A417}" destId="{DE6D98B0-93B1-48B4-9B7D-34372E9A8C5C}" srcOrd="0" destOrd="0" parTransId="{E0FA5026-5359-42F2-B87F-00E55FA257C4}" sibTransId="{54C1068B-42F7-4332-96ED-5A124647808F}"/>
    <dgm:cxn modelId="{19AAD86D-7535-4BF3-B525-1E92E4AACA7C}" type="presOf" srcId="{6584CF94-DABE-4FFA-BA94-D52387D5B04B}" destId="{466768A8-F146-400A-A43C-B8298568E6B8}" srcOrd="1" destOrd="0" presId="urn:microsoft.com/office/officeart/2005/8/layout/lProcess2"/>
    <dgm:cxn modelId="{9A23D3FD-4FB9-4CE4-9D78-DD6EF506E311}" type="presOf" srcId="{DE6D98B0-93B1-48B4-9B7D-34372E9A8C5C}" destId="{F13C8F32-6A61-43E7-AA68-3A7AA7B2B5BE}" srcOrd="0" destOrd="0" presId="urn:microsoft.com/office/officeart/2005/8/layout/lProcess2"/>
    <dgm:cxn modelId="{499E886F-1F25-4E27-93A6-309EACCE84BB}" srcId="{91C99023-343D-4B63-8B3A-F7B950DBB5A6}" destId="{3826B507-D086-4099-B138-E130B059A417}" srcOrd="2" destOrd="0" parTransId="{D6C438DC-2034-49EB-A1B9-47991C9D8257}" sibTransId="{9206E12F-73DD-4B30-BBE2-B2530C64F96D}"/>
    <dgm:cxn modelId="{27E56AE7-A905-478A-BD24-B095361630F5}" type="presOf" srcId="{73AD34C3-D93D-4322-8224-43621618EFEB}" destId="{A668EC6E-50F8-440E-9146-DFF00F12170B}" srcOrd="0" destOrd="0" presId="urn:microsoft.com/office/officeart/2005/8/layout/lProcess2"/>
    <dgm:cxn modelId="{049FB10B-1B73-4A25-A7B1-1346B87497B5}" srcId="{38774BC3-4F25-469B-BE4B-FC9080288CBD}" destId="{DBDBB2D5-17E3-4335-8EA4-D2EF87E0E7A4}" srcOrd="0" destOrd="0" parTransId="{72E729E3-8E9E-4808-BC1A-8DF95E2E84E1}" sibTransId="{18E7ED06-2C36-423A-8005-DF144BBBB4E4}"/>
    <dgm:cxn modelId="{1F061E18-F779-46FD-9116-60FC8D937C24}" srcId="{6584CF94-DABE-4FFA-BA94-D52387D5B04B}" destId="{73AD34C3-D93D-4322-8224-43621618EFEB}" srcOrd="1" destOrd="0" parTransId="{66E07136-1359-41A3-A8FD-3F2EBF2D857C}" sibTransId="{F06B3123-2C39-4648-8F7F-B906CBEFE789}"/>
    <dgm:cxn modelId="{359B879B-3F10-4873-9E1B-949F4A05B38C}" type="presOf" srcId="{3826B507-D086-4099-B138-E130B059A417}" destId="{EA61830D-0657-42C5-BBE5-5AC8DAFF67C3}" srcOrd="1" destOrd="0" presId="urn:microsoft.com/office/officeart/2005/8/layout/lProcess2"/>
    <dgm:cxn modelId="{944FE913-463C-4CF6-AD12-B1A7B53BFA8C}" type="presOf" srcId="{BB04FE49-9F29-42CB-B439-3EE43B548877}" destId="{5399C924-B7C6-4114-A457-959FC2BD6A95}" srcOrd="0" destOrd="0" presId="urn:microsoft.com/office/officeart/2005/8/layout/lProcess2"/>
    <dgm:cxn modelId="{6DA456EE-3685-473C-9CBD-56DE03563758}" srcId="{91C99023-343D-4B63-8B3A-F7B950DBB5A6}" destId="{6584CF94-DABE-4FFA-BA94-D52387D5B04B}" srcOrd="0" destOrd="0" parTransId="{7C239061-4C5E-40B9-8DC8-29D480950555}" sibTransId="{BC3A83BC-308A-4D68-B4A5-2675BF3C097D}"/>
    <dgm:cxn modelId="{030B8638-4FDF-4CC5-B0B1-463BDB5B91AE}" srcId="{6584CF94-DABE-4FFA-BA94-D52387D5B04B}" destId="{BB04FE49-9F29-42CB-B439-3EE43B548877}" srcOrd="0" destOrd="0" parTransId="{803C657E-0246-467E-898D-8635ADF980B9}" sibTransId="{985B2A23-DE8B-441B-8A65-7DEBF901251F}"/>
    <dgm:cxn modelId="{1C761CD6-6F4F-46BB-AFA9-7717CD07A2C3}" srcId="{91C99023-343D-4B63-8B3A-F7B950DBB5A6}" destId="{38774BC3-4F25-469B-BE4B-FC9080288CBD}" srcOrd="1" destOrd="0" parTransId="{0D3C3A1F-9DE3-4A48-AF65-03C5089DFFB0}" sibTransId="{CC632B7E-C673-4B5D-A354-5AA889F0B5CE}"/>
    <dgm:cxn modelId="{D25A1C1E-F498-474D-9D31-9FF899DBF0C1}" srcId="{6584CF94-DABE-4FFA-BA94-D52387D5B04B}" destId="{A1B3B495-E8B8-49E5-996D-0CE98C2796C9}" srcOrd="2" destOrd="0" parTransId="{EA682D21-E117-4639-BB78-00FB0D461CE0}" sibTransId="{16C05589-8A3E-4B9E-940F-CBC915CE55A3}"/>
    <dgm:cxn modelId="{D70706DB-C358-457F-AF70-7BC6CDABAAA8}" type="presOf" srcId="{38774BC3-4F25-469B-BE4B-FC9080288CBD}" destId="{57940E63-F097-4F1B-8630-BC238F894227}" srcOrd="1" destOrd="0" presId="urn:microsoft.com/office/officeart/2005/8/layout/lProcess2"/>
    <dgm:cxn modelId="{B5E5638B-09DD-41B4-9CC5-D8735FEA7B6A}" type="presOf" srcId="{13DE2750-6709-4AF3-A5F0-1DBF3A71423E}" destId="{0E9D2B95-E5BD-45A4-8038-80D6103CD893}" srcOrd="1" destOrd="0" presId="urn:microsoft.com/office/officeart/2005/8/layout/lProcess2"/>
    <dgm:cxn modelId="{D40F1253-C672-4DC2-9B88-42F520820E72}" srcId="{91C99023-343D-4B63-8B3A-F7B950DBB5A6}" destId="{13DE2750-6709-4AF3-A5F0-1DBF3A71423E}" srcOrd="3" destOrd="0" parTransId="{A8B77993-4A94-4757-B52B-9E3E9F7C2E79}" sibTransId="{EF8C4CB6-41E2-4419-A7B3-2A83112733F1}"/>
    <dgm:cxn modelId="{7509F1A9-CF4C-4816-BD40-1E4C9A60335F}" type="presOf" srcId="{A1B3B495-E8B8-49E5-996D-0CE98C2796C9}" destId="{B7884177-D08D-4978-9B71-B0750ED45052}" srcOrd="0" destOrd="0" presId="urn:microsoft.com/office/officeart/2005/8/layout/lProcess2"/>
    <dgm:cxn modelId="{A455F73E-9ADB-4227-A8E5-E88D68DA8542}" type="presParOf" srcId="{6BDEB8C3-F606-46A6-8774-CBF33D2375E8}" destId="{19A8990B-91EA-47EA-A890-9EA52A1012A8}" srcOrd="0" destOrd="0" presId="urn:microsoft.com/office/officeart/2005/8/layout/lProcess2"/>
    <dgm:cxn modelId="{6D87BAD4-6A9D-4DD9-8987-732E70F7A8E6}" type="presParOf" srcId="{19A8990B-91EA-47EA-A890-9EA52A1012A8}" destId="{2F413FA5-769B-4340-A870-5FDF0A03C545}" srcOrd="0" destOrd="0" presId="urn:microsoft.com/office/officeart/2005/8/layout/lProcess2"/>
    <dgm:cxn modelId="{3B8EA34A-CD65-403F-9B8D-4CB182669FA0}" type="presParOf" srcId="{19A8990B-91EA-47EA-A890-9EA52A1012A8}" destId="{466768A8-F146-400A-A43C-B8298568E6B8}" srcOrd="1" destOrd="0" presId="urn:microsoft.com/office/officeart/2005/8/layout/lProcess2"/>
    <dgm:cxn modelId="{A4E45D6D-E246-4D70-9098-46211BFCBF4B}" type="presParOf" srcId="{19A8990B-91EA-47EA-A890-9EA52A1012A8}" destId="{43F11A23-C357-40C1-A0BC-DCD59E9CB66F}" srcOrd="2" destOrd="0" presId="urn:microsoft.com/office/officeart/2005/8/layout/lProcess2"/>
    <dgm:cxn modelId="{7DB9C076-2768-4864-A9EA-D2D485E84B61}" type="presParOf" srcId="{43F11A23-C357-40C1-A0BC-DCD59E9CB66F}" destId="{6DD0EB60-C79B-4C9E-A4F1-EEC0195CF2FA}" srcOrd="0" destOrd="0" presId="urn:microsoft.com/office/officeart/2005/8/layout/lProcess2"/>
    <dgm:cxn modelId="{78358AC4-1043-468C-9B64-F6870FC39F54}" type="presParOf" srcId="{6DD0EB60-C79B-4C9E-A4F1-EEC0195CF2FA}" destId="{5399C924-B7C6-4114-A457-959FC2BD6A95}" srcOrd="0" destOrd="0" presId="urn:microsoft.com/office/officeart/2005/8/layout/lProcess2"/>
    <dgm:cxn modelId="{783D462F-61FA-4A23-89D3-B907C09F8FB0}" type="presParOf" srcId="{6DD0EB60-C79B-4C9E-A4F1-EEC0195CF2FA}" destId="{B2E736D6-C7D4-4C66-AE86-63D0D66CAC7F}" srcOrd="1" destOrd="0" presId="urn:microsoft.com/office/officeart/2005/8/layout/lProcess2"/>
    <dgm:cxn modelId="{6F7B491B-C02C-4E1E-93E6-6C086C99804D}" type="presParOf" srcId="{6DD0EB60-C79B-4C9E-A4F1-EEC0195CF2FA}" destId="{A668EC6E-50F8-440E-9146-DFF00F12170B}" srcOrd="2" destOrd="0" presId="urn:microsoft.com/office/officeart/2005/8/layout/lProcess2"/>
    <dgm:cxn modelId="{BC7241A0-EF28-4EAA-B4C6-F303439E785F}" type="presParOf" srcId="{6DD0EB60-C79B-4C9E-A4F1-EEC0195CF2FA}" destId="{5A0036DD-A00A-4D6D-9AC1-BFC4A689AA6F}" srcOrd="3" destOrd="0" presId="urn:microsoft.com/office/officeart/2005/8/layout/lProcess2"/>
    <dgm:cxn modelId="{93D42D9E-575D-4822-A273-0425DA6A2632}" type="presParOf" srcId="{6DD0EB60-C79B-4C9E-A4F1-EEC0195CF2FA}" destId="{B7884177-D08D-4978-9B71-B0750ED45052}" srcOrd="4" destOrd="0" presId="urn:microsoft.com/office/officeart/2005/8/layout/lProcess2"/>
    <dgm:cxn modelId="{010F4524-D417-4A85-961C-E15ADE77360A}" type="presParOf" srcId="{6DD0EB60-C79B-4C9E-A4F1-EEC0195CF2FA}" destId="{8A8216D4-8411-45C8-A724-4EFB3F91AD0D}" srcOrd="5" destOrd="0" presId="urn:microsoft.com/office/officeart/2005/8/layout/lProcess2"/>
    <dgm:cxn modelId="{74CC883F-B4CF-4FEC-9672-8E21295E6FCC}" type="presParOf" srcId="{6DD0EB60-C79B-4C9E-A4F1-EEC0195CF2FA}" destId="{5F4854C4-5B53-49EE-80F9-07695ADBEEAC}" srcOrd="6" destOrd="0" presId="urn:microsoft.com/office/officeart/2005/8/layout/lProcess2"/>
    <dgm:cxn modelId="{3880FC42-BA36-48F9-9F32-24307505ECD1}" type="presParOf" srcId="{6BDEB8C3-F606-46A6-8774-CBF33D2375E8}" destId="{9D0BBA8E-4470-4011-89FB-791078DD303D}" srcOrd="1" destOrd="0" presId="urn:microsoft.com/office/officeart/2005/8/layout/lProcess2"/>
    <dgm:cxn modelId="{A83FA343-F48C-4006-AD2B-F56524072B44}" type="presParOf" srcId="{6BDEB8C3-F606-46A6-8774-CBF33D2375E8}" destId="{9955FCBB-9F32-414A-A869-E5A3FD059570}" srcOrd="2" destOrd="0" presId="urn:microsoft.com/office/officeart/2005/8/layout/lProcess2"/>
    <dgm:cxn modelId="{95A640F8-6C52-4FED-90E8-25CC2DB709F8}" type="presParOf" srcId="{9955FCBB-9F32-414A-A869-E5A3FD059570}" destId="{06569937-8781-4B4A-A1AB-E2F6155C1AA9}" srcOrd="0" destOrd="0" presId="urn:microsoft.com/office/officeart/2005/8/layout/lProcess2"/>
    <dgm:cxn modelId="{251065C3-07FB-4880-AAEF-82283B48609D}" type="presParOf" srcId="{9955FCBB-9F32-414A-A869-E5A3FD059570}" destId="{57940E63-F097-4F1B-8630-BC238F894227}" srcOrd="1" destOrd="0" presId="urn:microsoft.com/office/officeart/2005/8/layout/lProcess2"/>
    <dgm:cxn modelId="{B369F292-C222-481A-B47C-3AE1BF516A66}" type="presParOf" srcId="{9955FCBB-9F32-414A-A869-E5A3FD059570}" destId="{2643BE68-E60E-4CC9-8204-ED92053ABA0A}" srcOrd="2" destOrd="0" presId="urn:microsoft.com/office/officeart/2005/8/layout/lProcess2"/>
    <dgm:cxn modelId="{14C8095A-A198-45D6-84DA-F70614278DE7}" type="presParOf" srcId="{2643BE68-E60E-4CC9-8204-ED92053ABA0A}" destId="{9846B04A-C7C6-4E15-85E2-ED9E070EBCC3}" srcOrd="0" destOrd="0" presId="urn:microsoft.com/office/officeart/2005/8/layout/lProcess2"/>
    <dgm:cxn modelId="{34A0C764-CEF9-4D25-8FE9-D4F5DA2AFE73}" type="presParOf" srcId="{9846B04A-C7C6-4E15-85E2-ED9E070EBCC3}" destId="{8CDD99CD-217C-414F-9F48-F6AAD3434942}" srcOrd="0" destOrd="0" presId="urn:microsoft.com/office/officeart/2005/8/layout/lProcess2"/>
    <dgm:cxn modelId="{17CE6EDA-D883-4794-AEF9-8B574A04FF00}" type="presParOf" srcId="{6BDEB8C3-F606-46A6-8774-CBF33D2375E8}" destId="{7B870B01-BE8F-4F0B-A1B7-1B607DD3E1F8}" srcOrd="3" destOrd="0" presId="urn:microsoft.com/office/officeart/2005/8/layout/lProcess2"/>
    <dgm:cxn modelId="{AF0E4C02-B8AF-402E-B514-F7266E4EB560}" type="presParOf" srcId="{6BDEB8C3-F606-46A6-8774-CBF33D2375E8}" destId="{0D83DF97-5061-4458-B1E6-D11CEA5753F2}" srcOrd="4" destOrd="0" presId="urn:microsoft.com/office/officeart/2005/8/layout/lProcess2"/>
    <dgm:cxn modelId="{D811AF3C-651B-4E36-96FA-C67A77459BC1}" type="presParOf" srcId="{0D83DF97-5061-4458-B1E6-D11CEA5753F2}" destId="{974B1E83-D878-44E6-A186-DF1B467641DD}" srcOrd="0" destOrd="0" presId="urn:microsoft.com/office/officeart/2005/8/layout/lProcess2"/>
    <dgm:cxn modelId="{81D5D4AF-CC2F-41D7-B0AB-9A8DB8D12FAE}" type="presParOf" srcId="{0D83DF97-5061-4458-B1E6-D11CEA5753F2}" destId="{EA61830D-0657-42C5-BBE5-5AC8DAFF67C3}" srcOrd="1" destOrd="0" presId="urn:microsoft.com/office/officeart/2005/8/layout/lProcess2"/>
    <dgm:cxn modelId="{A831FB55-6A46-42C0-A9BC-DA9EC3C771F2}" type="presParOf" srcId="{0D83DF97-5061-4458-B1E6-D11CEA5753F2}" destId="{BCC59D90-E76F-43D7-8A38-6FB481CB7B98}" srcOrd="2" destOrd="0" presId="urn:microsoft.com/office/officeart/2005/8/layout/lProcess2"/>
    <dgm:cxn modelId="{F00641FC-17AA-45F4-89B0-369D70289176}" type="presParOf" srcId="{BCC59D90-E76F-43D7-8A38-6FB481CB7B98}" destId="{DD8C2BD1-7030-4C36-866A-E60411633320}" srcOrd="0" destOrd="0" presId="urn:microsoft.com/office/officeart/2005/8/layout/lProcess2"/>
    <dgm:cxn modelId="{797B22E6-4846-4415-9A64-9A38A8D977CD}" type="presParOf" srcId="{DD8C2BD1-7030-4C36-866A-E60411633320}" destId="{F13C8F32-6A61-43E7-AA68-3A7AA7B2B5BE}" srcOrd="0" destOrd="0" presId="urn:microsoft.com/office/officeart/2005/8/layout/lProcess2"/>
    <dgm:cxn modelId="{3B9FB1AC-5F57-48C1-965D-85DC2B227858}" type="presParOf" srcId="{6BDEB8C3-F606-46A6-8774-CBF33D2375E8}" destId="{FC8C33A1-D3C7-426F-B06D-96A97F71CF4A}" srcOrd="5" destOrd="0" presId="urn:microsoft.com/office/officeart/2005/8/layout/lProcess2"/>
    <dgm:cxn modelId="{D2375EA1-730F-4DFC-A8D2-668B1A23E50B}" type="presParOf" srcId="{6BDEB8C3-F606-46A6-8774-CBF33D2375E8}" destId="{79AD9B47-FFDF-411C-8D0D-FAC8F3E5D0DB}" srcOrd="6" destOrd="0" presId="urn:microsoft.com/office/officeart/2005/8/layout/lProcess2"/>
    <dgm:cxn modelId="{6DCF8FEC-9076-47A2-8DAA-17E7F76B3320}" type="presParOf" srcId="{79AD9B47-FFDF-411C-8D0D-FAC8F3E5D0DB}" destId="{B0A5FE1D-0CA2-4238-B595-3ECE1B8B0F53}" srcOrd="0" destOrd="0" presId="urn:microsoft.com/office/officeart/2005/8/layout/lProcess2"/>
    <dgm:cxn modelId="{C886ACDD-4F64-4A5B-8675-ADB90145C1DA}" type="presParOf" srcId="{79AD9B47-FFDF-411C-8D0D-FAC8F3E5D0DB}" destId="{0E9D2B95-E5BD-45A4-8038-80D6103CD893}" srcOrd="1" destOrd="0" presId="urn:microsoft.com/office/officeart/2005/8/layout/lProcess2"/>
    <dgm:cxn modelId="{F986E98E-2DE4-4BD4-AD1F-0FC155234F57}" type="presParOf" srcId="{79AD9B47-FFDF-411C-8D0D-FAC8F3E5D0DB}" destId="{5FD0DD42-7F20-448F-9012-031776036869}" srcOrd="2" destOrd="0" presId="urn:microsoft.com/office/officeart/2005/8/layout/lProcess2"/>
    <dgm:cxn modelId="{84A0F259-982F-4005-AEC6-3A49E374942F}" type="presParOf" srcId="{5FD0DD42-7F20-448F-9012-031776036869}" destId="{712BE066-AC5B-488C-962B-265ACE917056}" srcOrd="0" destOrd="0" presId="urn:microsoft.com/office/officeart/2005/8/layout/l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D1DE6-2B91-4109-84FE-6E08714A8CC1}" type="doc">
      <dgm:prSet loTypeId="urn:microsoft.com/office/officeart/2005/8/layout/hList1" loCatId="list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5591CE43-166F-4CFE-8F80-A8BEEC902F4F}">
      <dgm:prSet phldrT="[Текст]"/>
      <dgm:spPr/>
      <dgm:t>
        <a:bodyPr/>
        <a:lstStyle/>
        <a:p>
          <a:r>
            <a:rPr lang="ru-RU" dirty="0" smtClean="0"/>
            <a:t>ОБУЧАЮЩИЕСЯ</a:t>
          </a:r>
          <a:endParaRPr lang="ru-RU" dirty="0"/>
        </a:p>
      </dgm:t>
    </dgm:pt>
    <dgm:pt modelId="{2634260E-A327-4B6B-B76A-46E0E96B6F74}" type="parTrans" cxnId="{9C8CA13D-5AAA-40D3-925C-87D7343AD44C}">
      <dgm:prSet/>
      <dgm:spPr/>
      <dgm:t>
        <a:bodyPr/>
        <a:lstStyle/>
        <a:p>
          <a:endParaRPr lang="ru-RU"/>
        </a:p>
      </dgm:t>
    </dgm:pt>
    <dgm:pt modelId="{E6B3866D-7B5D-4871-8CEE-303BE2614141}" type="sibTrans" cxnId="{9C8CA13D-5AAA-40D3-925C-87D7343AD44C}">
      <dgm:prSet/>
      <dgm:spPr/>
      <dgm:t>
        <a:bodyPr/>
        <a:lstStyle/>
        <a:p>
          <a:endParaRPr lang="ru-RU"/>
        </a:p>
      </dgm:t>
    </dgm:pt>
    <dgm:pt modelId="{223B62BA-8EE7-4107-AA1B-6CDA38EDAA9B}">
      <dgm:prSet phldrT="[Текст]" custT="1"/>
      <dgm:spPr/>
      <dgm:t>
        <a:bodyPr/>
        <a:lstStyle/>
        <a:p>
          <a:r>
            <a:rPr lang="ru-RU" sz="2400" dirty="0" smtClean="0"/>
            <a:t>Формирование личной ответственности учащихся за результаты обучения</a:t>
          </a:r>
          <a:endParaRPr lang="ru-RU" sz="2400" dirty="0"/>
        </a:p>
      </dgm:t>
    </dgm:pt>
    <dgm:pt modelId="{B08DE0E8-8F1F-414D-B16D-C17CCF786523}" type="parTrans" cxnId="{B6A3FEA9-2C5F-49F2-AAD8-BF8A408995B4}">
      <dgm:prSet/>
      <dgm:spPr/>
      <dgm:t>
        <a:bodyPr/>
        <a:lstStyle/>
        <a:p>
          <a:endParaRPr lang="ru-RU"/>
        </a:p>
      </dgm:t>
    </dgm:pt>
    <dgm:pt modelId="{3F3EA544-5065-4AA6-A34D-F531E34B231D}" type="sibTrans" cxnId="{B6A3FEA9-2C5F-49F2-AAD8-BF8A408995B4}">
      <dgm:prSet/>
      <dgm:spPr/>
      <dgm:t>
        <a:bodyPr/>
        <a:lstStyle/>
        <a:p>
          <a:endParaRPr lang="ru-RU"/>
        </a:p>
      </dgm:t>
    </dgm:pt>
    <dgm:pt modelId="{26F9A348-EDDB-4F2A-8EC5-B3AE79F01855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0A3EA0BD-AF29-4CFB-A9C5-1B95EF8668D1}" type="parTrans" cxnId="{E9B4A449-A2A9-457E-B03F-6EFCA29C699D}">
      <dgm:prSet/>
      <dgm:spPr/>
      <dgm:t>
        <a:bodyPr/>
        <a:lstStyle/>
        <a:p>
          <a:endParaRPr lang="ru-RU"/>
        </a:p>
      </dgm:t>
    </dgm:pt>
    <dgm:pt modelId="{671FE031-9973-4267-B686-DBBD167B7D1D}" type="sibTrans" cxnId="{E9B4A449-A2A9-457E-B03F-6EFCA29C699D}">
      <dgm:prSet/>
      <dgm:spPr/>
      <dgm:t>
        <a:bodyPr/>
        <a:lstStyle/>
        <a:p>
          <a:endParaRPr lang="ru-RU"/>
        </a:p>
      </dgm:t>
    </dgm:pt>
    <dgm:pt modelId="{62190469-C2FF-4578-A245-868FCB156227}">
      <dgm:prSet phldrT="[Текст]" custT="1"/>
      <dgm:spPr/>
      <dgm:t>
        <a:bodyPr/>
        <a:lstStyle/>
        <a:p>
          <a:r>
            <a:rPr lang="ru-RU" sz="2400" dirty="0" smtClean="0"/>
            <a:t>Понимание: ЗАЧЕМ? ДЛЯ ЧЕГО?</a:t>
          </a:r>
          <a:endParaRPr lang="ru-RU" sz="2400" dirty="0"/>
        </a:p>
      </dgm:t>
    </dgm:pt>
    <dgm:pt modelId="{2710285A-F326-4852-B3D3-333C61396738}" type="parTrans" cxnId="{8B3295D5-A39B-48FC-A35C-B4563CC27559}">
      <dgm:prSet/>
      <dgm:spPr/>
      <dgm:t>
        <a:bodyPr/>
        <a:lstStyle/>
        <a:p>
          <a:endParaRPr lang="ru-RU"/>
        </a:p>
      </dgm:t>
    </dgm:pt>
    <dgm:pt modelId="{52D5FDAD-0769-4FB5-9D1A-29B216F7F628}" type="sibTrans" cxnId="{8B3295D5-A39B-48FC-A35C-B4563CC27559}">
      <dgm:prSet/>
      <dgm:spPr/>
      <dgm:t>
        <a:bodyPr/>
        <a:lstStyle/>
        <a:p>
          <a:endParaRPr lang="ru-RU"/>
        </a:p>
      </dgm:t>
    </dgm:pt>
    <dgm:pt modelId="{D7D946AD-F161-4BF1-8C5B-29F46DB60486}">
      <dgm:prSet phldrT="[Текст]"/>
      <dgm:spPr/>
      <dgm:t>
        <a:bodyPr/>
        <a:lstStyle/>
        <a:p>
          <a:r>
            <a:rPr lang="ru-RU" dirty="0" smtClean="0"/>
            <a:t>УЧИТЕЛЯ</a:t>
          </a:r>
          <a:endParaRPr lang="ru-RU" dirty="0"/>
        </a:p>
      </dgm:t>
    </dgm:pt>
    <dgm:pt modelId="{96ADD48B-A9E6-4856-9BA2-C775B994D6B8}" type="parTrans" cxnId="{BE04BEFF-5603-4476-A637-182D9EF7FE28}">
      <dgm:prSet/>
      <dgm:spPr/>
      <dgm:t>
        <a:bodyPr/>
        <a:lstStyle/>
        <a:p>
          <a:endParaRPr lang="ru-RU"/>
        </a:p>
      </dgm:t>
    </dgm:pt>
    <dgm:pt modelId="{21B7D982-D360-41E6-9A35-368171E2E7B4}" type="sibTrans" cxnId="{BE04BEFF-5603-4476-A637-182D9EF7FE28}">
      <dgm:prSet/>
      <dgm:spPr/>
      <dgm:t>
        <a:bodyPr/>
        <a:lstStyle/>
        <a:p>
          <a:endParaRPr lang="ru-RU"/>
        </a:p>
      </dgm:t>
    </dgm:pt>
    <dgm:pt modelId="{484383DD-DF7E-4696-8B76-E8C92405A6BF}">
      <dgm:prSet phldrT="[Текст]" custT="1"/>
      <dgm:spPr/>
      <dgm:t>
        <a:bodyPr/>
        <a:lstStyle/>
        <a:p>
          <a:r>
            <a:rPr lang="ru-RU" sz="2400" dirty="0" smtClean="0"/>
            <a:t>Поиск, апробация, совместная деятельность</a:t>
          </a:r>
          <a:endParaRPr lang="ru-RU" sz="2400" dirty="0"/>
        </a:p>
      </dgm:t>
    </dgm:pt>
    <dgm:pt modelId="{CFA135F3-1C85-4968-9CCA-589CB070C96A}" type="parTrans" cxnId="{7EACECB9-CD64-4696-A39A-B00C8F6A4819}">
      <dgm:prSet/>
      <dgm:spPr/>
      <dgm:t>
        <a:bodyPr/>
        <a:lstStyle/>
        <a:p>
          <a:endParaRPr lang="ru-RU"/>
        </a:p>
      </dgm:t>
    </dgm:pt>
    <dgm:pt modelId="{184B881C-37BA-44CE-B254-4BC187C5E156}" type="sibTrans" cxnId="{7EACECB9-CD64-4696-A39A-B00C8F6A4819}">
      <dgm:prSet/>
      <dgm:spPr/>
      <dgm:t>
        <a:bodyPr/>
        <a:lstStyle/>
        <a:p>
          <a:endParaRPr lang="ru-RU"/>
        </a:p>
      </dgm:t>
    </dgm:pt>
    <dgm:pt modelId="{BECEE90B-D776-4C1A-BA89-BEE4A41E57EF}">
      <dgm:prSet phldrT="[Текст]" custT="1"/>
      <dgm:spPr/>
      <dgm:t>
        <a:bodyPr/>
        <a:lstStyle/>
        <a:p>
          <a:r>
            <a:rPr lang="ru-RU" sz="2400" dirty="0" smtClean="0"/>
            <a:t>Формирование культуры, нацеленной на персонализацию обучения</a:t>
          </a:r>
          <a:endParaRPr lang="ru-RU" sz="2400" dirty="0"/>
        </a:p>
      </dgm:t>
    </dgm:pt>
    <dgm:pt modelId="{43433580-26D1-4BCB-B979-2BC1B94AB1BB}" type="parTrans" cxnId="{62D8825A-04C0-417B-A660-E7CDCCFA3FDD}">
      <dgm:prSet/>
      <dgm:spPr/>
      <dgm:t>
        <a:bodyPr/>
        <a:lstStyle/>
        <a:p>
          <a:endParaRPr lang="ru-RU"/>
        </a:p>
      </dgm:t>
    </dgm:pt>
    <dgm:pt modelId="{97B8D352-38AC-4480-A3C8-1902163BB205}" type="sibTrans" cxnId="{62D8825A-04C0-417B-A660-E7CDCCFA3FDD}">
      <dgm:prSet/>
      <dgm:spPr/>
      <dgm:t>
        <a:bodyPr/>
        <a:lstStyle/>
        <a:p>
          <a:endParaRPr lang="ru-RU"/>
        </a:p>
      </dgm:t>
    </dgm:pt>
    <dgm:pt modelId="{6CCD1B45-D8FA-4B79-950A-E598CFA2233A}">
      <dgm:prSet phldrT="[Текст]" custT="1"/>
      <dgm:spPr/>
      <dgm:t>
        <a:bodyPr/>
        <a:lstStyle/>
        <a:p>
          <a:r>
            <a:rPr lang="ru-RU" sz="2400" dirty="0" smtClean="0"/>
            <a:t>Родители-союзники</a:t>
          </a:r>
          <a:endParaRPr lang="ru-RU" sz="2400" dirty="0"/>
        </a:p>
      </dgm:t>
    </dgm:pt>
    <dgm:pt modelId="{B658B175-1F4E-447D-AA78-A5D8199C3823}" type="parTrans" cxnId="{B8E58389-5048-456B-96C7-84AA70F56F1E}">
      <dgm:prSet/>
      <dgm:spPr/>
      <dgm:t>
        <a:bodyPr/>
        <a:lstStyle/>
        <a:p>
          <a:endParaRPr lang="ru-RU"/>
        </a:p>
      </dgm:t>
    </dgm:pt>
    <dgm:pt modelId="{200D297D-517C-4FBF-90A8-A6FF311BB033}" type="sibTrans" cxnId="{B8E58389-5048-456B-96C7-84AA70F56F1E}">
      <dgm:prSet/>
      <dgm:spPr/>
      <dgm:t>
        <a:bodyPr/>
        <a:lstStyle/>
        <a:p>
          <a:endParaRPr lang="ru-RU"/>
        </a:p>
      </dgm:t>
    </dgm:pt>
    <dgm:pt modelId="{DFF8F1D3-7D75-4DD5-89BE-BAABEE2523C8}" type="pres">
      <dgm:prSet presAssocID="{6B8D1DE6-2B91-4109-84FE-6E08714A8C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78E195-3A71-429A-A3D3-6FDFF578B569}" type="pres">
      <dgm:prSet presAssocID="{5591CE43-166F-4CFE-8F80-A8BEEC902F4F}" presName="composite" presStyleCnt="0"/>
      <dgm:spPr/>
    </dgm:pt>
    <dgm:pt modelId="{C8F43E35-74A1-40F1-9218-D7F875FC75DB}" type="pres">
      <dgm:prSet presAssocID="{5591CE43-166F-4CFE-8F80-A8BEEC902F4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B8010-DAC5-44C6-9DA0-46BF7EBFAD30}" type="pres">
      <dgm:prSet presAssocID="{5591CE43-166F-4CFE-8F80-A8BEEC902F4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03632-5D6B-4E83-A586-DC37286AFC84}" type="pres">
      <dgm:prSet presAssocID="{E6B3866D-7B5D-4871-8CEE-303BE2614141}" presName="space" presStyleCnt="0"/>
      <dgm:spPr/>
    </dgm:pt>
    <dgm:pt modelId="{881600A1-E432-40DE-82A0-F3C21568AB22}" type="pres">
      <dgm:prSet presAssocID="{26F9A348-EDDB-4F2A-8EC5-B3AE79F01855}" presName="composite" presStyleCnt="0"/>
      <dgm:spPr/>
    </dgm:pt>
    <dgm:pt modelId="{153924A0-BF89-422F-B7BC-46374AB4C061}" type="pres">
      <dgm:prSet presAssocID="{26F9A348-EDDB-4F2A-8EC5-B3AE79F0185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7B1CD-0E86-4C97-8295-38CF3BC4B44B}" type="pres">
      <dgm:prSet presAssocID="{26F9A348-EDDB-4F2A-8EC5-B3AE79F0185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44F7E-3D7E-421F-82AC-E1C90AE7DCB6}" type="pres">
      <dgm:prSet presAssocID="{671FE031-9973-4267-B686-DBBD167B7D1D}" presName="space" presStyleCnt="0"/>
      <dgm:spPr/>
    </dgm:pt>
    <dgm:pt modelId="{A0FA89F6-082E-43A6-8BA6-8B49E3E93B39}" type="pres">
      <dgm:prSet presAssocID="{D7D946AD-F161-4BF1-8C5B-29F46DB60486}" presName="composite" presStyleCnt="0"/>
      <dgm:spPr/>
    </dgm:pt>
    <dgm:pt modelId="{322B6B88-6C52-46B8-B7D9-CB13A295EAFE}" type="pres">
      <dgm:prSet presAssocID="{D7D946AD-F161-4BF1-8C5B-29F46DB604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DBC05-E50A-435F-BE0D-C578A6DD87FC}" type="pres">
      <dgm:prSet presAssocID="{D7D946AD-F161-4BF1-8C5B-29F46DB6048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6AFE9-CB22-48C0-83C8-B0B500E1C9E7}" type="presOf" srcId="{5591CE43-166F-4CFE-8F80-A8BEEC902F4F}" destId="{C8F43E35-74A1-40F1-9218-D7F875FC75DB}" srcOrd="0" destOrd="0" presId="urn:microsoft.com/office/officeart/2005/8/layout/hList1"/>
    <dgm:cxn modelId="{45FEFFB6-D954-4166-8CB6-11758A30DD82}" type="presOf" srcId="{62190469-C2FF-4578-A245-868FCB156227}" destId="{7AC7B1CD-0E86-4C97-8295-38CF3BC4B44B}" srcOrd="0" destOrd="0" presId="urn:microsoft.com/office/officeart/2005/8/layout/hList1"/>
    <dgm:cxn modelId="{26EDDE55-20AE-41B0-A2C6-D64D189A4908}" type="presOf" srcId="{484383DD-DF7E-4696-8B76-E8C92405A6BF}" destId="{DCADBC05-E50A-435F-BE0D-C578A6DD87FC}" srcOrd="0" destOrd="0" presId="urn:microsoft.com/office/officeart/2005/8/layout/hList1"/>
    <dgm:cxn modelId="{9C8CA13D-5AAA-40D3-925C-87D7343AD44C}" srcId="{6B8D1DE6-2B91-4109-84FE-6E08714A8CC1}" destId="{5591CE43-166F-4CFE-8F80-A8BEEC902F4F}" srcOrd="0" destOrd="0" parTransId="{2634260E-A327-4B6B-B76A-46E0E96B6F74}" sibTransId="{E6B3866D-7B5D-4871-8CEE-303BE2614141}"/>
    <dgm:cxn modelId="{1D3EE57B-AB05-407B-8189-7D234DC35302}" type="presOf" srcId="{D7D946AD-F161-4BF1-8C5B-29F46DB60486}" destId="{322B6B88-6C52-46B8-B7D9-CB13A295EAFE}" srcOrd="0" destOrd="0" presId="urn:microsoft.com/office/officeart/2005/8/layout/hList1"/>
    <dgm:cxn modelId="{A30334EF-B1EA-4E56-AB28-E9FC01B0FB0F}" type="presOf" srcId="{6B8D1DE6-2B91-4109-84FE-6E08714A8CC1}" destId="{DFF8F1D3-7D75-4DD5-89BE-BAABEE2523C8}" srcOrd="0" destOrd="0" presId="urn:microsoft.com/office/officeart/2005/8/layout/hList1"/>
    <dgm:cxn modelId="{8068056C-88DD-4022-8ACB-A06D6ED842E3}" type="presOf" srcId="{6CCD1B45-D8FA-4B79-950A-E598CFA2233A}" destId="{7AC7B1CD-0E86-4C97-8295-38CF3BC4B44B}" srcOrd="0" destOrd="1" presId="urn:microsoft.com/office/officeart/2005/8/layout/hList1"/>
    <dgm:cxn modelId="{BE04BEFF-5603-4476-A637-182D9EF7FE28}" srcId="{6B8D1DE6-2B91-4109-84FE-6E08714A8CC1}" destId="{D7D946AD-F161-4BF1-8C5B-29F46DB60486}" srcOrd="2" destOrd="0" parTransId="{96ADD48B-A9E6-4856-9BA2-C775B994D6B8}" sibTransId="{21B7D982-D360-41E6-9A35-368171E2E7B4}"/>
    <dgm:cxn modelId="{7F074087-0E6B-4358-B004-36517AA28FAE}" type="presOf" srcId="{BECEE90B-D776-4C1A-BA89-BEE4A41E57EF}" destId="{8F3B8010-DAC5-44C6-9DA0-46BF7EBFAD30}" srcOrd="0" destOrd="1" presId="urn:microsoft.com/office/officeart/2005/8/layout/hList1"/>
    <dgm:cxn modelId="{67B8CD6D-EA0E-483D-A731-C955FA1E1163}" type="presOf" srcId="{223B62BA-8EE7-4107-AA1B-6CDA38EDAA9B}" destId="{8F3B8010-DAC5-44C6-9DA0-46BF7EBFAD30}" srcOrd="0" destOrd="0" presId="urn:microsoft.com/office/officeart/2005/8/layout/hList1"/>
    <dgm:cxn modelId="{B8E58389-5048-456B-96C7-84AA70F56F1E}" srcId="{26F9A348-EDDB-4F2A-8EC5-B3AE79F01855}" destId="{6CCD1B45-D8FA-4B79-950A-E598CFA2233A}" srcOrd="1" destOrd="0" parTransId="{B658B175-1F4E-447D-AA78-A5D8199C3823}" sibTransId="{200D297D-517C-4FBF-90A8-A6FF311BB033}"/>
    <dgm:cxn modelId="{B6A3FEA9-2C5F-49F2-AAD8-BF8A408995B4}" srcId="{5591CE43-166F-4CFE-8F80-A8BEEC902F4F}" destId="{223B62BA-8EE7-4107-AA1B-6CDA38EDAA9B}" srcOrd="0" destOrd="0" parTransId="{B08DE0E8-8F1F-414D-B16D-C17CCF786523}" sibTransId="{3F3EA544-5065-4AA6-A34D-F531E34B231D}"/>
    <dgm:cxn modelId="{8B3295D5-A39B-48FC-A35C-B4563CC27559}" srcId="{26F9A348-EDDB-4F2A-8EC5-B3AE79F01855}" destId="{62190469-C2FF-4578-A245-868FCB156227}" srcOrd="0" destOrd="0" parTransId="{2710285A-F326-4852-B3D3-333C61396738}" sibTransId="{52D5FDAD-0769-4FB5-9D1A-29B216F7F628}"/>
    <dgm:cxn modelId="{E9B4A449-A2A9-457E-B03F-6EFCA29C699D}" srcId="{6B8D1DE6-2B91-4109-84FE-6E08714A8CC1}" destId="{26F9A348-EDDB-4F2A-8EC5-B3AE79F01855}" srcOrd="1" destOrd="0" parTransId="{0A3EA0BD-AF29-4CFB-A9C5-1B95EF8668D1}" sibTransId="{671FE031-9973-4267-B686-DBBD167B7D1D}"/>
    <dgm:cxn modelId="{7EACECB9-CD64-4696-A39A-B00C8F6A4819}" srcId="{D7D946AD-F161-4BF1-8C5B-29F46DB60486}" destId="{484383DD-DF7E-4696-8B76-E8C92405A6BF}" srcOrd="0" destOrd="0" parTransId="{CFA135F3-1C85-4968-9CCA-589CB070C96A}" sibTransId="{184B881C-37BA-44CE-B254-4BC187C5E156}"/>
    <dgm:cxn modelId="{2358C60E-50AB-43D7-85F7-1B06C3E5DCCA}" type="presOf" srcId="{26F9A348-EDDB-4F2A-8EC5-B3AE79F01855}" destId="{153924A0-BF89-422F-B7BC-46374AB4C061}" srcOrd="0" destOrd="0" presId="urn:microsoft.com/office/officeart/2005/8/layout/hList1"/>
    <dgm:cxn modelId="{62D8825A-04C0-417B-A660-E7CDCCFA3FDD}" srcId="{5591CE43-166F-4CFE-8F80-A8BEEC902F4F}" destId="{BECEE90B-D776-4C1A-BA89-BEE4A41E57EF}" srcOrd="1" destOrd="0" parTransId="{43433580-26D1-4BCB-B979-2BC1B94AB1BB}" sibTransId="{97B8D352-38AC-4480-A3C8-1902163BB205}"/>
    <dgm:cxn modelId="{93577AE7-A0CF-4853-98E8-58D581F5C6FF}" type="presParOf" srcId="{DFF8F1D3-7D75-4DD5-89BE-BAABEE2523C8}" destId="{8778E195-3A71-429A-A3D3-6FDFF578B569}" srcOrd="0" destOrd="0" presId="urn:microsoft.com/office/officeart/2005/8/layout/hList1"/>
    <dgm:cxn modelId="{76817C78-4E90-4778-9D33-81795423F2DF}" type="presParOf" srcId="{8778E195-3A71-429A-A3D3-6FDFF578B569}" destId="{C8F43E35-74A1-40F1-9218-D7F875FC75DB}" srcOrd="0" destOrd="0" presId="urn:microsoft.com/office/officeart/2005/8/layout/hList1"/>
    <dgm:cxn modelId="{0EF7AB3D-E994-4110-B98D-D2DFF6170F42}" type="presParOf" srcId="{8778E195-3A71-429A-A3D3-6FDFF578B569}" destId="{8F3B8010-DAC5-44C6-9DA0-46BF7EBFAD30}" srcOrd="1" destOrd="0" presId="urn:microsoft.com/office/officeart/2005/8/layout/hList1"/>
    <dgm:cxn modelId="{3DA583C0-424A-4A12-B07E-11190C9C2907}" type="presParOf" srcId="{DFF8F1D3-7D75-4DD5-89BE-BAABEE2523C8}" destId="{0D203632-5D6B-4E83-A586-DC37286AFC84}" srcOrd="1" destOrd="0" presId="urn:microsoft.com/office/officeart/2005/8/layout/hList1"/>
    <dgm:cxn modelId="{A8CC105E-5706-49D9-A2AF-9AF21DF274A5}" type="presParOf" srcId="{DFF8F1D3-7D75-4DD5-89BE-BAABEE2523C8}" destId="{881600A1-E432-40DE-82A0-F3C21568AB22}" srcOrd="2" destOrd="0" presId="urn:microsoft.com/office/officeart/2005/8/layout/hList1"/>
    <dgm:cxn modelId="{0C1FC5C8-50FC-4FDF-95C2-1D5204DB2321}" type="presParOf" srcId="{881600A1-E432-40DE-82A0-F3C21568AB22}" destId="{153924A0-BF89-422F-B7BC-46374AB4C061}" srcOrd="0" destOrd="0" presId="urn:microsoft.com/office/officeart/2005/8/layout/hList1"/>
    <dgm:cxn modelId="{A99C152B-4888-40C1-8E62-8BAC382B21A8}" type="presParOf" srcId="{881600A1-E432-40DE-82A0-F3C21568AB22}" destId="{7AC7B1CD-0E86-4C97-8295-38CF3BC4B44B}" srcOrd="1" destOrd="0" presId="urn:microsoft.com/office/officeart/2005/8/layout/hList1"/>
    <dgm:cxn modelId="{5D303623-53A9-4827-AE75-8D2853A97804}" type="presParOf" srcId="{DFF8F1D3-7D75-4DD5-89BE-BAABEE2523C8}" destId="{16944F7E-3D7E-421F-82AC-E1C90AE7DCB6}" srcOrd="3" destOrd="0" presId="urn:microsoft.com/office/officeart/2005/8/layout/hList1"/>
    <dgm:cxn modelId="{BED4CC2B-0D0A-4AE5-805F-BB316A243C71}" type="presParOf" srcId="{DFF8F1D3-7D75-4DD5-89BE-BAABEE2523C8}" destId="{A0FA89F6-082E-43A6-8BA6-8B49E3E93B39}" srcOrd="4" destOrd="0" presId="urn:microsoft.com/office/officeart/2005/8/layout/hList1"/>
    <dgm:cxn modelId="{9E7EDAB7-B340-4D44-BDF4-1E265B56057C}" type="presParOf" srcId="{A0FA89F6-082E-43A6-8BA6-8B49E3E93B39}" destId="{322B6B88-6C52-46B8-B7D9-CB13A295EAFE}" srcOrd="0" destOrd="0" presId="urn:microsoft.com/office/officeart/2005/8/layout/hList1"/>
    <dgm:cxn modelId="{0DD08C4C-367F-44D6-A426-B71BA701076C}" type="presParOf" srcId="{A0FA89F6-082E-43A6-8BA6-8B49E3E93B39}" destId="{DCADBC05-E50A-435F-BE0D-C578A6DD87FC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A4EF6-42C2-44CB-BCE6-B978FBB07F07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</dgm:pt>
    <dgm:pt modelId="{030674DB-478A-48E4-860C-4D214E45B875}">
      <dgm:prSet phldrT="[Текст]"/>
      <dgm:spPr/>
      <dgm:t>
        <a:bodyPr/>
        <a:lstStyle/>
        <a:p>
          <a:r>
            <a:rPr lang="ru-RU" dirty="0" smtClean="0"/>
            <a:t>Как включить ВЕСЬ КОЛЛЕКТИВ в смешанное обучение</a:t>
          </a:r>
          <a:endParaRPr lang="ru-RU" dirty="0"/>
        </a:p>
      </dgm:t>
    </dgm:pt>
    <dgm:pt modelId="{038719F0-9699-4946-9694-DE5C0AE7F436}" type="parTrans" cxnId="{3938AA85-6410-4051-AB68-09537E995310}">
      <dgm:prSet/>
      <dgm:spPr/>
      <dgm:t>
        <a:bodyPr/>
        <a:lstStyle/>
        <a:p>
          <a:endParaRPr lang="ru-RU"/>
        </a:p>
      </dgm:t>
    </dgm:pt>
    <dgm:pt modelId="{67C1DC00-3732-4C43-BF26-D5AB9EB0916D}" type="sibTrans" cxnId="{3938AA85-6410-4051-AB68-09537E995310}">
      <dgm:prSet/>
      <dgm:spPr/>
      <dgm:t>
        <a:bodyPr/>
        <a:lstStyle/>
        <a:p>
          <a:endParaRPr lang="ru-RU"/>
        </a:p>
      </dgm:t>
    </dgm:pt>
    <dgm:pt modelId="{A4E4AE5C-38C5-4C13-985D-E7C6A7BFFF0C}">
      <dgm:prSet phldrT="[Текст]"/>
      <dgm:spPr/>
      <dgm:t>
        <a:bodyPr/>
        <a:lstStyle/>
        <a:p>
          <a:r>
            <a:rPr lang="ru-RU" dirty="0" smtClean="0"/>
            <a:t>Как на практике показать педагогам возможности использования технологии</a:t>
          </a:r>
          <a:endParaRPr lang="ru-RU" dirty="0"/>
        </a:p>
      </dgm:t>
    </dgm:pt>
    <dgm:pt modelId="{2EA9FAD8-EF98-417B-B83B-ACF55201B42A}" type="parTrans" cxnId="{46947F99-0FA5-4E5B-8AA3-09A4170CE5B7}">
      <dgm:prSet/>
      <dgm:spPr/>
      <dgm:t>
        <a:bodyPr/>
        <a:lstStyle/>
        <a:p>
          <a:endParaRPr lang="ru-RU"/>
        </a:p>
      </dgm:t>
    </dgm:pt>
    <dgm:pt modelId="{9B16CA1B-9D90-4921-9991-3A8919EF6618}" type="sibTrans" cxnId="{46947F99-0FA5-4E5B-8AA3-09A4170CE5B7}">
      <dgm:prSet/>
      <dgm:spPr/>
      <dgm:t>
        <a:bodyPr/>
        <a:lstStyle/>
        <a:p>
          <a:endParaRPr lang="ru-RU"/>
        </a:p>
      </dgm:t>
    </dgm:pt>
    <dgm:pt modelId="{A4B05091-94C8-44A0-93FC-06A03186E90F}">
      <dgm:prSet phldrT="[Текст]"/>
      <dgm:spPr/>
      <dgm:t>
        <a:bodyPr/>
        <a:lstStyle/>
        <a:p>
          <a:r>
            <a:rPr lang="ru-RU" dirty="0" smtClean="0"/>
            <a:t>Какими веб-инструментами может вооружиться современный учитель</a:t>
          </a:r>
          <a:endParaRPr lang="ru-RU" dirty="0"/>
        </a:p>
      </dgm:t>
    </dgm:pt>
    <dgm:pt modelId="{8499CB52-126D-4C8E-A237-188F1CAA9B0F}" type="parTrans" cxnId="{C0E86F40-CCAF-4B0B-B2D1-C676B0EAE90C}">
      <dgm:prSet/>
      <dgm:spPr/>
      <dgm:t>
        <a:bodyPr/>
        <a:lstStyle/>
        <a:p>
          <a:endParaRPr lang="ru-RU"/>
        </a:p>
      </dgm:t>
    </dgm:pt>
    <dgm:pt modelId="{B66C4397-8A75-45A1-9BE8-63426EADAA90}" type="sibTrans" cxnId="{C0E86F40-CCAF-4B0B-B2D1-C676B0EAE90C}">
      <dgm:prSet/>
      <dgm:spPr/>
      <dgm:t>
        <a:bodyPr/>
        <a:lstStyle/>
        <a:p>
          <a:endParaRPr lang="ru-RU"/>
        </a:p>
      </dgm:t>
    </dgm:pt>
    <dgm:pt modelId="{C68BA6EA-994F-4E3F-939A-B4590E55B2D4}">
      <dgm:prSet/>
      <dgm:spPr/>
      <dgm:t>
        <a:bodyPr/>
        <a:lstStyle/>
        <a:p>
          <a:r>
            <a:rPr lang="ru-RU" dirty="0" smtClean="0"/>
            <a:t>Как организовать эффективное применение приложений на различных этапах урока</a:t>
          </a:r>
          <a:endParaRPr lang="ru-RU" dirty="0"/>
        </a:p>
      </dgm:t>
    </dgm:pt>
    <dgm:pt modelId="{F398E22D-532D-4F14-9538-05144A6418AB}" type="parTrans" cxnId="{BD651756-8718-472E-9266-DAB8017006B8}">
      <dgm:prSet/>
      <dgm:spPr/>
      <dgm:t>
        <a:bodyPr/>
        <a:lstStyle/>
        <a:p>
          <a:endParaRPr lang="ru-RU"/>
        </a:p>
      </dgm:t>
    </dgm:pt>
    <dgm:pt modelId="{8515D96F-00EE-4189-9E52-CD96D3F039F5}" type="sibTrans" cxnId="{BD651756-8718-472E-9266-DAB8017006B8}">
      <dgm:prSet/>
      <dgm:spPr/>
      <dgm:t>
        <a:bodyPr/>
        <a:lstStyle/>
        <a:p>
          <a:endParaRPr lang="ru-RU"/>
        </a:p>
      </dgm:t>
    </dgm:pt>
    <dgm:pt modelId="{021D53E5-EE34-4E7D-8747-5346B49BE97A}" type="pres">
      <dgm:prSet presAssocID="{198A4EF6-42C2-44CB-BCE6-B978FBB07F07}" presName="linearFlow" presStyleCnt="0">
        <dgm:presLayoutVars>
          <dgm:dir/>
          <dgm:resizeHandles val="exact"/>
        </dgm:presLayoutVars>
      </dgm:prSet>
      <dgm:spPr/>
    </dgm:pt>
    <dgm:pt modelId="{1E2EBB7A-4E88-4DCA-8CFE-42F2C838E8FD}" type="pres">
      <dgm:prSet presAssocID="{030674DB-478A-48E4-860C-4D214E45B875}" presName="composite" presStyleCnt="0"/>
      <dgm:spPr/>
    </dgm:pt>
    <dgm:pt modelId="{4029915F-1CF4-4C50-BD76-142302A16319}" type="pres">
      <dgm:prSet presAssocID="{030674DB-478A-48E4-860C-4D214E45B875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4958B2EA-B574-4ADE-918D-AE896F61F112}" type="pres">
      <dgm:prSet presAssocID="{030674DB-478A-48E4-860C-4D214E45B87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A3006-61CD-4ECB-BC28-9F2BCA650857}" type="pres">
      <dgm:prSet presAssocID="{67C1DC00-3732-4C43-BF26-D5AB9EB0916D}" presName="spacing" presStyleCnt="0"/>
      <dgm:spPr/>
    </dgm:pt>
    <dgm:pt modelId="{6C3B65D6-4FCC-4D90-99E9-95A8553CE0C5}" type="pres">
      <dgm:prSet presAssocID="{A4E4AE5C-38C5-4C13-985D-E7C6A7BFFF0C}" presName="composite" presStyleCnt="0"/>
      <dgm:spPr/>
    </dgm:pt>
    <dgm:pt modelId="{70B2F624-8CA0-4A05-8426-11EC94179DCD}" type="pres">
      <dgm:prSet presAssocID="{A4E4AE5C-38C5-4C13-985D-E7C6A7BFFF0C}" presName="imgShp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3105CE5E-2BD5-4EB5-A79B-37F842C298D6}" type="pres">
      <dgm:prSet presAssocID="{A4E4AE5C-38C5-4C13-985D-E7C6A7BFFF0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9E631-7376-4160-BDD3-CE1DE4289C78}" type="pres">
      <dgm:prSet presAssocID="{9B16CA1B-9D90-4921-9991-3A8919EF6618}" presName="spacing" presStyleCnt="0"/>
      <dgm:spPr/>
    </dgm:pt>
    <dgm:pt modelId="{86D65533-724E-4F2C-BB26-34D54F129703}" type="pres">
      <dgm:prSet presAssocID="{A4B05091-94C8-44A0-93FC-06A03186E90F}" presName="composite" presStyleCnt="0"/>
      <dgm:spPr/>
    </dgm:pt>
    <dgm:pt modelId="{C599CF54-DB07-436B-BCC6-431668B5BCAB}" type="pres">
      <dgm:prSet presAssocID="{A4B05091-94C8-44A0-93FC-06A03186E90F}" presName="imgShp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53DB8935-A90A-4A17-86A6-CA06DEF04087}" type="pres">
      <dgm:prSet presAssocID="{A4B05091-94C8-44A0-93FC-06A03186E90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1E1AB-1F16-4D81-9034-D3BC7CFC9385}" type="pres">
      <dgm:prSet presAssocID="{B66C4397-8A75-45A1-9BE8-63426EADAA90}" presName="spacing" presStyleCnt="0"/>
      <dgm:spPr/>
    </dgm:pt>
    <dgm:pt modelId="{970CB00B-04BF-460F-A95D-BD70DF3C3290}" type="pres">
      <dgm:prSet presAssocID="{C68BA6EA-994F-4E3F-939A-B4590E55B2D4}" presName="composite" presStyleCnt="0"/>
      <dgm:spPr/>
    </dgm:pt>
    <dgm:pt modelId="{8610B434-8E25-4209-BE0A-51F7E5DDC0A0}" type="pres">
      <dgm:prSet presAssocID="{C68BA6EA-994F-4E3F-939A-B4590E55B2D4}" presName="imgShp" presStyleLbl="fgImgPlac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58A18EDD-15A5-408A-896E-12732FD8CF9D}" type="pres">
      <dgm:prSet presAssocID="{C68BA6EA-994F-4E3F-939A-B4590E55B2D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651756-8718-472E-9266-DAB8017006B8}" srcId="{198A4EF6-42C2-44CB-BCE6-B978FBB07F07}" destId="{C68BA6EA-994F-4E3F-939A-B4590E55B2D4}" srcOrd="3" destOrd="0" parTransId="{F398E22D-532D-4F14-9538-05144A6418AB}" sibTransId="{8515D96F-00EE-4189-9E52-CD96D3F039F5}"/>
    <dgm:cxn modelId="{7213F500-37A3-4E24-87D3-2982AEF2D1F5}" type="presOf" srcId="{A4E4AE5C-38C5-4C13-985D-E7C6A7BFFF0C}" destId="{3105CE5E-2BD5-4EB5-A79B-37F842C298D6}" srcOrd="0" destOrd="0" presId="urn:microsoft.com/office/officeart/2005/8/layout/vList3#1"/>
    <dgm:cxn modelId="{46947F99-0FA5-4E5B-8AA3-09A4170CE5B7}" srcId="{198A4EF6-42C2-44CB-BCE6-B978FBB07F07}" destId="{A4E4AE5C-38C5-4C13-985D-E7C6A7BFFF0C}" srcOrd="1" destOrd="0" parTransId="{2EA9FAD8-EF98-417B-B83B-ACF55201B42A}" sibTransId="{9B16CA1B-9D90-4921-9991-3A8919EF6618}"/>
    <dgm:cxn modelId="{5D62B3F3-5322-453D-B532-82199295AEA5}" type="presOf" srcId="{A4B05091-94C8-44A0-93FC-06A03186E90F}" destId="{53DB8935-A90A-4A17-86A6-CA06DEF04087}" srcOrd="0" destOrd="0" presId="urn:microsoft.com/office/officeart/2005/8/layout/vList3#1"/>
    <dgm:cxn modelId="{C0E86F40-CCAF-4B0B-B2D1-C676B0EAE90C}" srcId="{198A4EF6-42C2-44CB-BCE6-B978FBB07F07}" destId="{A4B05091-94C8-44A0-93FC-06A03186E90F}" srcOrd="2" destOrd="0" parTransId="{8499CB52-126D-4C8E-A237-188F1CAA9B0F}" sibTransId="{B66C4397-8A75-45A1-9BE8-63426EADAA90}"/>
    <dgm:cxn modelId="{3938AA85-6410-4051-AB68-09537E995310}" srcId="{198A4EF6-42C2-44CB-BCE6-B978FBB07F07}" destId="{030674DB-478A-48E4-860C-4D214E45B875}" srcOrd="0" destOrd="0" parTransId="{038719F0-9699-4946-9694-DE5C0AE7F436}" sibTransId="{67C1DC00-3732-4C43-BF26-D5AB9EB0916D}"/>
    <dgm:cxn modelId="{78A18667-09BC-476A-A595-3B0049762A4A}" type="presOf" srcId="{030674DB-478A-48E4-860C-4D214E45B875}" destId="{4958B2EA-B574-4ADE-918D-AE896F61F112}" srcOrd="0" destOrd="0" presId="urn:microsoft.com/office/officeart/2005/8/layout/vList3#1"/>
    <dgm:cxn modelId="{C83970BD-5DA6-4DF5-8922-5E015D645C97}" type="presOf" srcId="{C68BA6EA-994F-4E3F-939A-B4590E55B2D4}" destId="{58A18EDD-15A5-408A-896E-12732FD8CF9D}" srcOrd="0" destOrd="0" presId="urn:microsoft.com/office/officeart/2005/8/layout/vList3#1"/>
    <dgm:cxn modelId="{7F98FE34-7AC6-4260-8C18-8D439252BD23}" type="presOf" srcId="{198A4EF6-42C2-44CB-BCE6-B978FBB07F07}" destId="{021D53E5-EE34-4E7D-8747-5346B49BE97A}" srcOrd="0" destOrd="0" presId="urn:microsoft.com/office/officeart/2005/8/layout/vList3#1"/>
    <dgm:cxn modelId="{DE691F14-D2B9-4E7F-B977-2062BEED2A53}" type="presParOf" srcId="{021D53E5-EE34-4E7D-8747-5346B49BE97A}" destId="{1E2EBB7A-4E88-4DCA-8CFE-42F2C838E8FD}" srcOrd="0" destOrd="0" presId="urn:microsoft.com/office/officeart/2005/8/layout/vList3#1"/>
    <dgm:cxn modelId="{F8D1C185-65B3-4E68-BCEF-CCAC73702CC0}" type="presParOf" srcId="{1E2EBB7A-4E88-4DCA-8CFE-42F2C838E8FD}" destId="{4029915F-1CF4-4C50-BD76-142302A16319}" srcOrd="0" destOrd="0" presId="urn:microsoft.com/office/officeart/2005/8/layout/vList3#1"/>
    <dgm:cxn modelId="{4EA95E84-C455-46D7-B396-2DE1F30EB5A8}" type="presParOf" srcId="{1E2EBB7A-4E88-4DCA-8CFE-42F2C838E8FD}" destId="{4958B2EA-B574-4ADE-918D-AE896F61F112}" srcOrd="1" destOrd="0" presId="urn:microsoft.com/office/officeart/2005/8/layout/vList3#1"/>
    <dgm:cxn modelId="{8C723F7C-75B8-4242-8970-77D354E09BE5}" type="presParOf" srcId="{021D53E5-EE34-4E7D-8747-5346B49BE97A}" destId="{216A3006-61CD-4ECB-BC28-9F2BCA650857}" srcOrd="1" destOrd="0" presId="urn:microsoft.com/office/officeart/2005/8/layout/vList3#1"/>
    <dgm:cxn modelId="{E8440BA4-DFEE-4E69-A2BF-93AACDAB2B6F}" type="presParOf" srcId="{021D53E5-EE34-4E7D-8747-5346B49BE97A}" destId="{6C3B65D6-4FCC-4D90-99E9-95A8553CE0C5}" srcOrd="2" destOrd="0" presId="urn:microsoft.com/office/officeart/2005/8/layout/vList3#1"/>
    <dgm:cxn modelId="{51569388-7B8B-44A9-A94A-D1AB5C7FD8E2}" type="presParOf" srcId="{6C3B65D6-4FCC-4D90-99E9-95A8553CE0C5}" destId="{70B2F624-8CA0-4A05-8426-11EC94179DCD}" srcOrd="0" destOrd="0" presId="urn:microsoft.com/office/officeart/2005/8/layout/vList3#1"/>
    <dgm:cxn modelId="{9C2DCD7C-A3F5-46DB-91B3-19A009F7D97C}" type="presParOf" srcId="{6C3B65D6-4FCC-4D90-99E9-95A8553CE0C5}" destId="{3105CE5E-2BD5-4EB5-A79B-37F842C298D6}" srcOrd="1" destOrd="0" presId="urn:microsoft.com/office/officeart/2005/8/layout/vList3#1"/>
    <dgm:cxn modelId="{CCFFD8FF-A8A4-4537-90B7-17EEA120BB42}" type="presParOf" srcId="{021D53E5-EE34-4E7D-8747-5346B49BE97A}" destId="{4C79E631-7376-4160-BDD3-CE1DE4289C78}" srcOrd="3" destOrd="0" presId="urn:microsoft.com/office/officeart/2005/8/layout/vList3#1"/>
    <dgm:cxn modelId="{0368CE15-C592-4BE8-816A-20ABA102821C}" type="presParOf" srcId="{021D53E5-EE34-4E7D-8747-5346B49BE97A}" destId="{86D65533-724E-4F2C-BB26-34D54F129703}" srcOrd="4" destOrd="0" presId="urn:microsoft.com/office/officeart/2005/8/layout/vList3#1"/>
    <dgm:cxn modelId="{D0BFE3AD-D280-4565-B40E-9933D1F3F3A0}" type="presParOf" srcId="{86D65533-724E-4F2C-BB26-34D54F129703}" destId="{C599CF54-DB07-436B-BCC6-431668B5BCAB}" srcOrd="0" destOrd="0" presId="urn:microsoft.com/office/officeart/2005/8/layout/vList3#1"/>
    <dgm:cxn modelId="{FDD85053-394E-4421-807B-8E293B67807D}" type="presParOf" srcId="{86D65533-724E-4F2C-BB26-34D54F129703}" destId="{53DB8935-A90A-4A17-86A6-CA06DEF04087}" srcOrd="1" destOrd="0" presId="urn:microsoft.com/office/officeart/2005/8/layout/vList3#1"/>
    <dgm:cxn modelId="{360CEF17-0E15-4E53-9BFF-2D14D125292C}" type="presParOf" srcId="{021D53E5-EE34-4E7D-8747-5346B49BE97A}" destId="{0801E1AB-1F16-4D81-9034-D3BC7CFC9385}" srcOrd="5" destOrd="0" presId="urn:microsoft.com/office/officeart/2005/8/layout/vList3#1"/>
    <dgm:cxn modelId="{6ABB972C-D0F8-4795-AA57-B07E93A6C8A2}" type="presParOf" srcId="{021D53E5-EE34-4E7D-8747-5346B49BE97A}" destId="{970CB00B-04BF-460F-A95D-BD70DF3C3290}" srcOrd="6" destOrd="0" presId="urn:microsoft.com/office/officeart/2005/8/layout/vList3#1"/>
    <dgm:cxn modelId="{D23C190F-065D-4329-95D7-375406A8205A}" type="presParOf" srcId="{970CB00B-04BF-460F-A95D-BD70DF3C3290}" destId="{8610B434-8E25-4209-BE0A-51F7E5DDC0A0}" srcOrd="0" destOrd="0" presId="urn:microsoft.com/office/officeart/2005/8/layout/vList3#1"/>
    <dgm:cxn modelId="{4487CEA3-A2BA-41F9-839F-1EA18A071626}" type="presParOf" srcId="{970CB00B-04BF-460F-A95D-BD70DF3C3290}" destId="{58A18EDD-15A5-408A-896E-12732FD8CF9D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63C70F-AB23-4075-80FA-B829D8B05032}" type="doc">
      <dgm:prSet loTypeId="urn:microsoft.com/office/officeart/2005/8/layout/chevron2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BEF3FC5-C1C5-4958-AE30-1FA05633E875}">
      <dgm:prSet phldrT="[Текст]"/>
      <dgm:spPr/>
      <dgm:t>
        <a:bodyPr/>
        <a:lstStyle/>
        <a:p>
          <a:r>
            <a:rPr lang="ru-RU" dirty="0" smtClean="0"/>
            <a:t>ШАГ 1</a:t>
          </a:r>
          <a:endParaRPr lang="ru-RU" dirty="0"/>
        </a:p>
      </dgm:t>
    </dgm:pt>
    <dgm:pt modelId="{929D31AC-B2B4-44BA-959D-F04E8A233FE5}" type="parTrans" cxnId="{9F78994E-448C-4151-BF48-94012ABC879F}">
      <dgm:prSet/>
      <dgm:spPr/>
      <dgm:t>
        <a:bodyPr/>
        <a:lstStyle/>
        <a:p>
          <a:endParaRPr lang="ru-RU"/>
        </a:p>
      </dgm:t>
    </dgm:pt>
    <dgm:pt modelId="{9ACD8CAE-8796-40B6-AE23-769513C27A80}" type="sibTrans" cxnId="{9F78994E-448C-4151-BF48-94012ABC879F}">
      <dgm:prSet/>
      <dgm:spPr/>
      <dgm:t>
        <a:bodyPr/>
        <a:lstStyle/>
        <a:p>
          <a:endParaRPr lang="ru-RU"/>
        </a:p>
      </dgm:t>
    </dgm:pt>
    <dgm:pt modelId="{AF72A061-B0E2-48FE-BF5B-4B563C69BFB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dirty="0" smtClean="0"/>
            <a:t>Теоретическое изучение вопроса администрацией и актив-группой различных моделей смешанного обучения</a:t>
          </a:r>
          <a:endParaRPr lang="ru-RU" dirty="0"/>
        </a:p>
      </dgm:t>
    </dgm:pt>
    <dgm:pt modelId="{519A462C-2FAF-4C75-9EA3-80D4749E61E9}" type="parTrans" cxnId="{EAB9995C-DB12-45F8-BF1C-E7C66785DD83}">
      <dgm:prSet/>
      <dgm:spPr/>
      <dgm:t>
        <a:bodyPr/>
        <a:lstStyle/>
        <a:p>
          <a:endParaRPr lang="ru-RU"/>
        </a:p>
      </dgm:t>
    </dgm:pt>
    <dgm:pt modelId="{71E65E8C-3FA9-425C-8B76-FCDC3517BB9B}" type="sibTrans" cxnId="{EAB9995C-DB12-45F8-BF1C-E7C66785DD83}">
      <dgm:prSet/>
      <dgm:spPr/>
      <dgm:t>
        <a:bodyPr/>
        <a:lstStyle/>
        <a:p>
          <a:endParaRPr lang="ru-RU"/>
        </a:p>
      </dgm:t>
    </dgm:pt>
    <dgm:pt modelId="{42D79144-8875-4425-83A6-A285BFE3028A}">
      <dgm:prSet phldrT="[Текст]"/>
      <dgm:spPr/>
      <dgm:t>
        <a:bodyPr/>
        <a:lstStyle/>
        <a:p>
          <a:r>
            <a:rPr lang="ru-RU" dirty="0" smtClean="0"/>
            <a:t>ШАГ 2</a:t>
          </a:r>
          <a:endParaRPr lang="ru-RU" dirty="0"/>
        </a:p>
      </dgm:t>
    </dgm:pt>
    <dgm:pt modelId="{406EB662-5993-41B5-BB0B-EEEB58258639}" type="parTrans" cxnId="{ABADADED-5011-49CD-BD6A-811DC1444BC1}">
      <dgm:prSet/>
      <dgm:spPr/>
      <dgm:t>
        <a:bodyPr/>
        <a:lstStyle/>
        <a:p>
          <a:endParaRPr lang="ru-RU"/>
        </a:p>
      </dgm:t>
    </dgm:pt>
    <dgm:pt modelId="{8639DA31-BB63-4F03-8266-4B7149556A93}" type="sibTrans" cxnId="{ABADADED-5011-49CD-BD6A-811DC1444BC1}">
      <dgm:prSet/>
      <dgm:spPr/>
      <dgm:t>
        <a:bodyPr/>
        <a:lstStyle/>
        <a:p>
          <a:endParaRPr lang="ru-RU"/>
        </a:p>
      </dgm:t>
    </dgm:pt>
    <dgm:pt modelId="{84710132-8609-4618-8AD1-F22E48735A4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Анализ имеющегося опыта</a:t>
          </a:r>
          <a:endParaRPr lang="ru-RU" dirty="0"/>
        </a:p>
      </dgm:t>
    </dgm:pt>
    <dgm:pt modelId="{D7D42BF1-84DF-4A26-9487-931DEDCAE3BD}" type="parTrans" cxnId="{0EF21D38-BC6A-4FED-BE67-BA88717FBCD2}">
      <dgm:prSet/>
      <dgm:spPr/>
      <dgm:t>
        <a:bodyPr/>
        <a:lstStyle/>
        <a:p>
          <a:endParaRPr lang="ru-RU"/>
        </a:p>
      </dgm:t>
    </dgm:pt>
    <dgm:pt modelId="{8B8500B8-CC4D-4CAD-B1CC-2A954944A62E}" type="sibTrans" cxnId="{0EF21D38-BC6A-4FED-BE67-BA88717FBCD2}">
      <dgm:prSet/>
      <dgm:spPr/>
      <dgm:t>
        <a:bodyPr/>
        <a:lstStyle/>
        <a:p>
          <a:endParaRPr lang="ru-RU"/>
        </a:p>
      </dgm:t>
    </dgm:pt>
    <dgm:pt modelId="{835D600D-CDE4-4865-B1E7-C6A2A35B9CB3}">
      <dgm:prSet phldrT="[Текст]"/>
      <dgm:spPr/>
      <dgm:t>
        <a:bodyPr/>
        <a:lstStyle/>
        <a:p>
          <a:r>
            <a:rPr lang="ru-RU" dirty="0" smtClean="0"/>
            <a:t>ШАГ з</a:t>
          </a:r>
          <a:endParaRPr lang="ru-RU" dirty="0"/>
        </a:p>
      </dgm:t>
    </dgm:pt>
    <dgm:pt modelId="{84BB27F5-B292-4D7C-8298-B1CA255551A8}" type="parTrans" cxnId="{DEB0D9FB-0056-4B94-B123-C6FB149C6E61}">
      <dgm:prSet/>
      <dgm:spPr/>
      <dgm:t>
        <a:bodyPr/>
        <a:lstStyle/>
        <a:p>
          <a:endParaRPr lang="ru-RU"/>
        </a:p>
      </dgm:t>
    </dgm:pt>
    <dgm:pt modelId="{EB9A47A5-0770-4DAE-A82C-7287821A9B84}" type="sibTrans" cxnId="{DEB0D9FB-0056-4B94-B123-C6FB149C6E61}">
      <dgm:prSet/>
      <dgm:spPr/>
      <dgm:t>
        <a:bodyPr/>
        <a:lstStyle/>
        <a:p>
          <a:endParaRPr lang="ru-RU"/>
        </a:p>
      </dgm:t>
    </dgm:pt>
    <dgm:pt modelId="{5F298C83-85A7-49DC-834E-29EC791C36A6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/>
            <a:t>Планирование деятельности по применению технологии …</a:t>
          </a:r>
          <a:endParaRPr lang="ru-RU" dirty="0"/>
        </a:p>
      </dgm:t>
    </dgm:pt>
    <dgm:pt modelId="{2830E049-A345-4748-9A24-AFA0929FDCE8}" type="parTrans" cxnId="{7EA45F9E-27CF-4F82-B9AA-03C08A58D1BC}">
      <dgm:prSet/>
      <dgm:spPr/>
      <dgm:t>
        <a:bodyPr/>
        <a:lstStyle/>
        <a:p>
          <a:endParaRPr lang="ru-RU"/>
        </a:p>
      </dgm:t>
    </dgm:pt>
    <dgm:pt modelId="{A3DFCDB2-0F72-4C4A-9485-75187132D6E8}" type="sibTrans" cxnId="{7EA45F9E-27CF-4F82-B9AA-03C08A58D1BC}">
      <dgm:prSet/>
      <dgm:spPr/>
      <dgm:t>
        <a:bodyPr/>
        <a:lstStyle/>
        <a:p>
          <a:endParaRPr lang="ru-RU"/>
        </a:p>
      </dgm:t>
    </dgm:pt>
    <dgm:pt modelId="{930AD36D-9FED-4848-8209-CB6584A2CB8B}">
      <dgm:prSet/>
      <dgm:spPr/>
      <dgm:t>
        <a:bodyPr/>
        <a:lstStyle/>
        <a:p>
          <a:r>
            <a:rPr lang="ru-RU" dirty="0" smtClean="0"/>
            <a:t>ШАГ 4</a:t>
          </a:r>
          <a:endParaRPr lang="ru-RU" dirty="0"/>
        </a:p>
      </dgm:t>
    </dgm:pt>
    <dgm:pt modelId="{6AD5E263-F5CB-4399-8432-B121346536A5}" type="parTrans" cxnId="{B5B830BF-0D61-4419-9690-F7F3B6D2809A}">
      <dgm:prSet/>
      <dgm:spPr/>
      <dgm:t>
        <a:bodyPr/>
        <a:lstStyle/>
        <a:p>
          <a:endParaRPr lang="ru-RU"/>
        </a:p>
      </dgm:t>
    </dgm:pt>
    <dgm:pt modelId="{B712EC81-85CB-4EC2-A160-0AD9AA99C6C5}" type="sibTrans" cxnId="{B5B830BF-0D61-4419-9690-F7F3B6D2809A}">
      <dgm:prSet/>
      <dgm:spPr/>
      <dgm:t>
        <a:bodyPr/>
        <a:lstStyle/>
        <a:p>
          <a:endParaRPr lang="ru-RU"/>
        </a:p>
      </dgm:t>
    </dgm:pt>
    <dgm:pt modelId="{D8A7B6E4-8C81-4FE5-AE15-B60845AAEAEA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/>
            <a:t>Включение в активную деятельность педагогов школы (педсоветы, обучающие семинары, ярмарки идей…)</a:t>
          </a:r>
          <a:endParaRPr lang="ru-RU" dirty="0"/>
        </a:p>
      </dgm:t>
    </dgm:pt>
    <dgm:pt modelId="{194A7BE6-4406-4411-8870-E5FC8BC0FBE2}" type="parTrans" cxnId="{950D101D-1656-413F-9EA9-557DD3BEE0E5}">
      <dgm:prSet/>
      <dgm:spPr/>
      <dgm:t>
        <a:bodyPr/>
        <a:lstStyle/>
        <a:p>
          <a:endParaRPr lang="ru-RU"/>
        </a:p>
      </dgm:t>
    </dgm:pt>
    <dgm:pt modelId="{7BCB613B-DAD1-4913-BD26-21BC74E10E6A}" type="sibTrans" cxnId="{950D101D-1656-413F-9EA9-557DD3BEE0E5}">
      <dgm:prSet/>
      <dgm:spPr/>
      <dgm:t>
        <a:bodyPr/>
        <a:lstStyle/>
        <a:p>
          <a:endParaRPr lang="ru-RU"/>
        </a:p>
      </dgm:t>
    </dgm:pt>
    <dgm:pt modelId="{23F1F1E3-428F-440D-A891-514F0D482295}" type="pres">
      <dgm:prSet presAssocID="{A363C70F-AB23-4075-80FA-B829D8B050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7435D0-2244-4424-AC78-629DB20090D0}" type="pres">
      <dgm:prSet presAssocID="{EBEF3FC5-C1C5-4958-AE30-1FA05633E875}" presName="composite" presStyleCnt="0"/>
      <dgm:spPr/>
      <dgm:t>
        <a:bodyPr/>
        <a:lstStyle/>
        <a:p>
          <a:endParaRPr lang="ru-RU"/>
        </a:p>
      </dgm:t>
    </dgm:pt>
    <dgm:pt modelId="{0327FB2B-3039-4860-8711-ADD338588C2C}" type="pres">
      <dgm:prSet presAssocID="{EBEF3FC5-C1C5-4958-AE30-1FA05633E875}" presName="parentText" presStyleLbl="alignNode1" presStyleIdx="0" presStyleCnt="4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62A5B6EC-76D3-466A-B2FF-B2E75A3BF10A}" type="pres">
      <dgm:prSet presAssocID="{EBEF3FC5-C1C5-4958-AE30-1FA05633E87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0406D-4A7C-4A4F-B9EB-11E8D4794794}" type="pres">
      <dgm:prSet presAssocID="{9ACD8CAE-8796-40B6-AE23-769513C27A80}" presName="sp" presStyleCnt="0"/>
      <dgm:spPr/>
      <dgm:t>
        <a:bodyPr/>
        <a:lstStyle/>
        <a:p>
          <a:endParaRPr lang="ru-RU"/>
        </a:p>
      </dgm:t>
    </dgm:pt>
    <dgm:pt modelId="{8B9AD492-2602-4D79-B98E-E412AA085ADA}" type="pres">
      <dgm:prSet presAssocID="{42D79144-8875-4425-83A6-A285BFE3028A}" presName="composite" presStyleCnt="0"/>
      <dgm:spPr/>
      <dgm:t>
        <a:bodyPr/>
        <a:lstStyle/>
        <a:p>
          <a:endParaRPr lang="ru-RU"/>
        </a:p>
      </dgm:t>
    </dgm:pt>
    <dgm:pt modelId="{81ED7378-68CD-40CA-9B43-3BBB9249153C}" type="pres">
      <dgm:prSet presAssocID="{42D79144-8875-4425-83A6-A285BFE3028A}" presName="parentText" presStyleLbl="alignNode1" presStyleIdx="1" presStyleCnt="4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12612A84-5477-49DB-A625-344180FDD5B5}" type="pres">
      <dgm:prSet presAssocID="{42D79144-8875-4425-83A6-A285BFE3028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2C5A1-E04D-4C9E-96BF-E7337019576D}" type="pres">
      <dgm:prSet presAssocID="{8639DA31-BB63-4F03-8266-4B7149556A93}" presName="sp" presStyleCnt="0"/>
      <dgm:spPr/>
      <dgm:t>
        <a:bodyPr/>
        <a:lstStyle/>
        <a:p>
          <a:endParaRPr lang="ru-RU"/>
        </a:p>
      </dgm:t>
    </dgm:pt>
    <dgm:pt modelId="{FAF6996C-8FCB-4283-9D94-5D8525E2010C}" type="pres">
      <dgm:prSet presAssocID="{835D600D-CDE4-4865-B1E7-C6A2A35B9CB3}" presName="composite" presStyleCnt="0"/>
      <dgm:spPr/>
      <dgm:t>
        <a:bodyPr/>
        <a:lstStyle/>
        <a:p>
          <a:endParaRPr lang="ru-RU"/>
        </a:p>
      </dgm:t>
    </dgm:pt>
    <dgm:pt modelId="{2084842D-3042-437B-A910-8F91D9003F9F}" type="pres">
      <dgm:prSet presAssocID="{835D600D-CDE4-4865-B1E7-C6A2A35B9CB3}" presName="parentText" presStyleLbl="alignNode1" presStyleIdx="2" presStyleCnt="4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DC1A7490-78EE-49A1-8C76-904F690D9E6C}" type="pres">
      <dgm:prSet presAssocID="{835D600D-CDE4-4865-B1E7-C6A2A35B9CB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C0C7F-ED90-4343-823B-1018956D6580}" type="pres">
      <dgm:prSet presAssocID="{EB9A47A5-0770-4DAE-A82C-7287821A9B84}" presName="sp" presStyleCnt="0"/>
      <dgm:spPr/>
      <dgm:t>
        <a:bodyPr/>
        <a:lstStyle/>
        <a:p>
          <a:endParaRPr lang="ru-RU"/>
        </a:p>
      </dgm:t>
    </dgm:pt>
    <dgm:pt modelId="{130DC5B7-D284-483E-B51B-8BBE587DC9B6}" type="pres">
      <dgm:prSet presAssocID="{930AD36D-9FED-4848-8209-CB6584A2CB8B}" presName="composite" presStyleCnt="0"/>
      <dgm:spPr/>
      <dgm:t>
        <a:bodyPr/>
        <a:lstStyle/>
        <a:p>
          <a:endParaRPr lang="ru-RU"/>
        </a:p>
      </dgm:t>
    </dgm:pt>
    <dgm:pt modelId="{4A44DC60-B36A-4A3F-9DD9-B78758EB46BD}" type="pres">
      <dgm:prSet presAssocID="{930AD36D-9FED-4848-8209-CB6584A2CB8B}" presName="parentText" presStyleLbl="alignNode1" presStyleIdx="3" presStyleCnt="4">
        <dgm:presLayoutVars>
          <dgm:chMax val="1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D2713423-364E-4335-8A59-4CA73251A156}" type="pres">
      <dgm:prSet presAssocID="{930AD36D-9FED-4848-8209-CB6584A2CB8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1D6B29-0BA4-4B5E-A81B-3E4338CE351C}" type="presOf" srcId="{835D600D-CDE4-4865-B1E7-C6A2A35B9CB3}" destId="{2084842D-3042-437B-A910-8F91D9003F9F}" srcOrd="0" destOrd="0" presId="urn:microsoft.com/office/officeart/2005/8/layout/chevron2"/>
    <dgm:cxn modelId="{CB9295DD-73FA-46F1-ACAC-5C35DDC4C4C9}" type="presOf" srcId="{5F298C83-85A7-49DC-834E-29EC791C36A6}" destId="{DC1A7490-78EE-49A1-8C76-904F690D9E6C}" srcOrd="0" destOrd="0" presId="urn:microsoft.com/office/officeart/2005/8/layout/chevron2"/>
    <dgm:cxn modelId="{44D0F58E-5A68-4382-8170-DFDB9DCFBE11}" type="presOf" srcId="{84710132-8609-4618-8AD1-F22E48735A4E}" destId="{12612A84-5477-49DB-A625-344180FDD5B5}" srcOrd="0" destOrd="0" presId="urn:microsoft.com/office/officeart/2005/8/layout/chevron2"/>
    <dgm:cxn modelId="{EAB9995C-DB12-45F8-BF1C-E7C66785DD83}" srcId="{EBEF3FC5-C1C5-4958-AE30-1FA05633E875}" destId="{AF72A061-B0E2-48FE-BF5B-4B563C69BFBA}" srcOrd="0" destOrd="0" parTransId="{519A462C-2FAF-4C75-9EA3-80D4749E61E9}" sibTransId="{71E65E8C-3FA9-425C-8B76-FCDC3517BB9B}"/>
    <dgm:cxn modelId="{0EF21D38-BC6A-4FED-BE67-BA88717FBCD2}" srcId="{42D79144-8875-4425-83A6-A285BFE3028A}" destId="{84710132-8609-4618-8AD1-F22E48735A4E}" srcOrd="0" destOrd="0" parTransId="{D7D42BF1-84DF-4A26-9487-931DEDCAE3BD}" sibTransId="{8B8500B8-CC4D-4CAD-B1CC-2A954944A62E}"/>
    <dgm:cxn modelId="{7EA45F9E-27CF-4F82-B9AA-03C08A58D1BC}" srcId="{835D600D-CDE4-4865-B1E7-C6A2A35B9CB3}" destId="{5F298C83-85A7-49DC-834E-29EC791C36A6}" srcOrd="0" destOrd="0" parTransId="{2830E049-A345-4748-9A24-AFA0929FDCE8}" sibTransId="{A3DFCDB2-0F72-4C4A-9485-75187132D6E8}"/>
    <dgm:cxn modelId="{BA50AFEE-E339-4077-9288-E90816DF7830}" type="presOf" srcId="{EBEF3FC5-C1C5-4958-AE30-1FA05633E875}" destId="{0327FB2B-3039-4860-8711-ADD338588C2C}" srcOrd="0" destOrd="0" presId="urn:microsoft.com/office/officeart/2005/8/layout/chevron2"/>
    <dgm:cxn modelId="{D5DD0526-4709-4D07-9D71-16F26EE79113}" type="presOf" srcId="{D8A7B6E4-8C81-4FE5-AE15-B60845AAEAEA}" destId="{D2713423-364E-4335-8A59-4CA73251A156}" srcOrd="0" destOrd="0" presId="urn:microsoft.com/office/officeart/2005/8/layout/chevron2"/>
    <dgm:cxn modelId="{7456E4C3-1EAB-493A-8CD3-00762A963BFC}" type="presOf" srcId="{A363C70F-AB23-4075-80FA-B829D8B05032}" destId="{23F1F1E3-428F-440D-A891-514F0D482295}" srcOrd="0" destOrd="0" presId="urn:microsoft.com/office/officeart/2005/8/layout/chevron2"/>
    <dgm:cxn modelId="{950D101D-1656-413F-9EA9-557DD3BEE0E5}" srcId="{930AD36D-9FED-4848-8209-CB6584A2CB8B}" destId="{D8A7B6E4-8C81-4FE5-AE15-B60845AAEAEA}" srcOrd="0" destOrd="0" parTransId="{194A7BE6-4406-4411-8870-E5FC8BC0FBE2}" sibTransId="{7BCB613B-DAD1-4913-BD26-21BC74E10E6A}"/>
    <dgm:cxn modelId="{ABADADED-5011-49CD-BD6A-811DC1444BC1}" srcId="{A363C70F-AB23-4075-80FA-B829D8B05032}" destId="{42D79144-8875-4425-83A6-A285BFE3028A}" srcOrd="1" destOrd="0" parTransId="{406EB662-5993-41B5-BB0B-EEEB58258639}" sibTransId="{8639DA31-BB63-4F03-8266-4B7149556A93}"/>
    <dgm:cxn modelId="{69C5DEFA-AB6F-46CE-B5CA-3FBE21DFF931}" type="presOf" srcId="{AF72A061-B0E2-48FE-BF5B-4B563C69BFBA}" destId="{62A5B6EC-76D3-466A-B2FF-B2E75A3BF10A}" srcOrd="0" destOrd="0" presId="urn:microsoft.com/office/officeart/2005/8/layout/chevron2"/>
    <dgm:cxn modelId="{B5B830BF-0D61-4419-9690-F7F3B6D2809A}" srcId="{A363C70F-AB23-4075-80FA-B829D8B05032}" destId="{930AD36D-9FED-4848-8209-CB6584A2CB8B}" srcOrd="3" destOrd="0" parTransId="{6AD5E263-F5CB-4399-8432-B121346536A5}" sibTransId="{B712EC81-85CB-4EC2-A160-0AD9AA99C6C5}"/>
    <dgm:cxn modelId="{1E139045-92B7-4105-B75F-F8DD2ED450D1}" type="presOf" srcId="{42D79144-8875-4425-83A6-A285BFE3028A}" destId="{81ED7378-68CD-40CA-9B43-3BBB9249153C}" srcOrd="0" destOrd="0" presId="urn:microsoft.com/office/officeart/2005/8/layout/chevron2"/>
    <dgm:cxn modelId="{B85EF9FA-9166-43CA-98AC-B15E61CEEC84}" type="presOf" srcId="{930AD36D-9FED-4848-8209-CB6584A2CB8B}" destId="{4A44DC60-B36A-4A3F-9DD9-B78758EB46BD}" srcOrd="0" destOrd="0" presId="urn:microsoft.com/office/officeart/2005/8/layout/chevron2"/>
    <dgm:cxn modelId="{DEB0D9FB-0056-4B94-B123-C6FB149C6E61}" srcId="{A363C70F-AB23-4075-80FA-B829D8B05032}" destId="{835D600D-CDE4-4865-B1E7-C6A2A35B9CB3}" srcOrd="2" destOrd="0" parTransId="{84BB27F5-B292-4D7C-8298-B1CA255551A8}" sibTransId="{EB9A47A5-0770-4DAE-A82C-7287821A9B84}"/>
    <dgm:cxn modelId="{9F78994E-448C-4151-BF48-94012ABC879F}" srcId="{A363C70F-AB23-4075-80FA-B829D8B05032}" destId="{EBEF3FC5-C1C5-4958-AE30-1FA05633E875}" srcOrd="0" destOrd="0" parTransId="{929D31AC-B2B4-44BA-959D-F04E8A233FE5}" sibTransId="{9ACD8CAE-8796-40B6-AE23-769513C27A80}"/>
    <dgm:cxn modelId="{451F7E4B-2BED-40D2-93F3-49617C60C508}" type="presParOf" srcId="{23F1F1E3-428F-440D-A891-514F0D482295}" destId="{097435D0-2244-4424-AC78-629DB20090D0}" srcOrd="0" destOrd="0" presId="urn:microsoft.com/office/officeart/2005/8/layout/chevron2"/>
    <dgm:cxn modelId="{49F1554D-52A6-4BA0-A7F5-CCBFEF8683A1}" type="presParOf" srcId="{097435D0-2244-4424-AC78-629DB20090D0}" destId="{0327FB2B-3039-4860-8711-ADD338588C2C}" srcOrd="0" destOrd="0" presId="urn:microsoft.com/office/officeart/2005/8/layout/chevron2"/>
    <dgm:cxn modelId="{5C701C08-60B2-4A0D-BED3-473D94C8ED17}" type="presParOf" srcId="{097435D0-2244-4424-AC78-629DB20090D0}" destId="{62A5B6EC-76D3-466A-B2FF-B2E75A3BF10A}" srcOrd="1" destOrd="0" presId="urn:microsoft.com/office/officeart/2005/8/layout/chevron2"/>
    <dgm:cxn modelId="{2746442B-C701-4999-9F65-A3E8FCCA67D3}" type="presParOf" srcId="{23F1F1E3-428F-440D-A891-514F0D482295}" destId="{B320406D-4A7C-4A4F-B9EB-11E8D4794794}" srcOrd="1" destOrd="0" presId="urn:microsoft.com/office/officeart/2005/8/layout/chevron2"/>
    <dgm:cxn modelId="{0EBFD0DE-0CAF-4887-8501-90EDF863FB23}" type="presParOf" srcId="{23F1F1E3-428F-440D-A891-514F0D482295}" destId="{8B9AD492-2602-4D79-B98E-E412AA085ADA}" srcOrd="2" destOrd="0" presId="urn:microsoft.com/office/officeart/2005/8/layout/chevron2"/>
    <dgm:cxn modelId="{8361F9AA-D580-4A7F-9225-E9563B822A56}" type="presParOf" srcId="{8B9AD492-2602-4D79-B98E-E412AA085ADA}" destId="{81ED7378-68CD-40CA-9B43-3BBB9249153C}" srcOrd="0" destOrd="0" presId="urn:microsoft.com/office/officeart/2005/8/layout/chevron2"/>
    <dgm:cxn modelId="{0992FD11-F9FF-4E5D-A1B5-2D1DA3595DB9}" type="presParOf" srcId="{8B9AD492-2602-4D79-B98E-E412AA085ADA}" destId="{12612A84-5477-49DB-A625-344180FDD5B5}" srcOrd="1" destOrd="0" presId="urn:microsoft.com/office/officeart/2005/8/layout/chevron2"/>
    <dgm:cxn modelId="{AF7EEC40-1F0C-4E34-8613-D644842B7A72}" type="presParOf" srcId="{23F1F1E3-428F-440D-A891-514F0D482295}" destId="{A9F2C5A1-E04D-4C9E-96BF-E7337019576D}" srcOrd="3" destOrd="0" presId="urn:microsoft.com/office/officeart/2005/8/layout/chevron2"/>
    <dgm:cxn modelId="{03A612F6-45AA-4A4D-8122-EA6B9CB279CC}" type="presParOf" srcId="{23F1F1E3-428F-440D-A891-514F0D482295}" destId="{FAF6996C-8FCB-4283-9D94-5D8525E2010C}" srcOrd="4" destOrd="0" presId="urn:microsoft.com/office/officeart/2005/8/layout/chevron2"/>
    <dgm:cxn modelId="{D442913D-C4A1-47B8-BB56-FE9338280EA9}" type="presParOf" srcId="{FAF6996C-8FCB-4283-9D94-5D8525E2010C}" destId="{2084842D-3042-437B-A910-8F91D9003F9F}" srcOrd="0" destOrd="0" presId="urn:microsoft.com/office/officeart/2005/8/layout/chevron2"/>
    <dgm:cxn modelId="{0175BB75-5050-4602-82BC-7163AD219670}" type="presParOf" srcId="{FAF6996C-8FCB-4283-9D94-5D8525E2010C}" destId="{DC1A7490-78EE-49A1-8C76-904F690D9E6C}" srcOrd="1" destOrd="0" presId="urn:microsoft.com/office/officeart/2005/8/layout/chevron2"/>
    <dgm:cxn modelId="{22120C25-C711-467D-ADA2-19DBD3C1239C}" type="presParOf" srcId="{23F1F1E3-428F-440D-A891-514F0D482295}" destId="{C36C0C7F-ED90-4343-823B-1018956D6580}" srcOrd="5" destOrd="0" presId="urn:microsoft.com/office/officeart/2005/8/layout/chevron2"/>
    <dgm:cxn modelId="{FE6F8246-1BF5-4CB5-8FFC-650E4CFB8708}" type="presParOf" srcId="{23F1F1E3-428F-440D-A891-514F0D482295}" destId="{130DC5B7-D284-483E-B51B-8BBE587DC9B6}" srcOrd="6" destOrd="0" presId="urn:microsoft.com/office/officeart/2005/8/layout/chevron2"/>
    <dgm:cxn modelId="{FA7DFAF4-D611-4CF6-A517-6AFDE2549CD9}" type="presParOf" srcId="{130DC5B7-D284-483E-B51B-8BBE587DC9B6}" destId="{4A44DC60-B36A-4A3F-9DD9-B78758EB46BD}" srcOrd="0" destOrd="0" presId="urn:microsoft.com/office/officeart/2005/8/layout/chevron2"/>
    <dgm:cxn modelId="{4EF6F320-90EB-4B99-962E-6D4B10388E71}" type="presParOf" srcId="{130DC5B7-D284-483E-B51B-8BBE587DC9B6}" destId="{D2713423-364E-4335-8A59-4CA73251A156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1896E6-E2BB-4BC5-B340-3627196BA1A4}" type="doc">
      <dgm:prSet loTypeId="urn:microsoft.com/office/officeart/2005/8/layout/vProcess5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B9C5C8D-BCDF-458F-AD7A-5AFA5461AF91}">
      <dgm:prSet phldrT="[Текст]"/>
      <dgm:spPr/>
      <dgm:t>
        <a:bodyPr/>
        <a:lstStyle/>
        <a:p>
          <a:r>
            <a:rPr lang="ru-RU" dirty="0" smtClean="0"/>
            <a:t>Включение (знакомство) через интерактивные формы</a:t>
          </a:r>
          <a:endParaRPr lang="ru-RU" dirty="0"/>
        </a:p>
      </dgm:t>
    </dgm:pt>
    <dgm:pt modelId="{DEBCC7B0-2901-492D-A22A-C16C2BD42403}" type="parTrans" cxnId="{B701F8EF-B938-4B8D-B700-DBA1BF478346}">
      <dgm:prSet/>
      <dgm:spPr/>
      <dgm:t>
        <a:bodyPr/>
        <a:lstStyle/>
        <a:p>
          <a:endParaRPr lang="ru-RU"/>
        </a:p>
      </dgm:t>
    </dgm:pt>
    <dgm:pt modelId="{5C9983D7-9A59-4CFD-80DF-DB037A532FBC}" type="sibTrans" cxnId="{B701F8EF-B938-4B8D-B700-DBA1BF478346}">
      <dgm:prSet/>
      <dgm:spPr/>
      <dgm:t>
        <a:bodyPr/>
        <a:lstStyle/>
        <a:p>
          <a:endParaRPr lang="ru-RU"/>
        </a:p>
      </dgm:t>
    </dgm:pt>
    <dgm:pt modelId="{39E72666-96D5-4AFE-9B15-0335645FD88B}">
      <dgm:prSet phldrT="[Текст]"/>
      <dgm:spPr/>
      <dgm:t>
        <a:bodyPr/>
        <a:lstStyle/>
        <a:p>
          <a:r>
            <a:rPr lang="ru-RU" dirty="0" smtClean="0"/>
            <a:t>Апробация педагогами веб-инструментов смешанного обучения</a:t>
          </a:r>
          <a:endParaRPr lang="ru-RU" dirty="0"/>
        </a:p>
      </dgm:t>
    </dgm:pt>
    <dgm:pt modelId="{A3AD1CF3-28D0-4B1A-8A99-9F68AE4E17B1}" type="parTrans" cxnId="{DCDBFFBF-CEC7-4E51-87DC-2ACE359903BA}">
      <dgm:prSet/>
      <dgm:spPr/>
      <dgm:t>
        <a:bodyPr/>
        <a:lstStyle/>
        <a:p>
          <a:endParaRPr lang="ru-RU"/>
        </a:p>
      </dgm:t>
    </dgm:pt>
    <dgm:pt modelId="{D4A99BBB-C77F-40A3-9676-35AA9090730E}" type="sibTrans" cxnId="{DCDBFFBF-CEC7-4E51-87DC-2ACE359903BA}">
      <dgm:prSet/>
      <dgm:spPr/>
      <dgm:t>
        <a:bodyPr/>
        <a:lstStyle/>
        <a:p>
          <a:endParaRPr lang="ru-RU"/>
        </a:p>
      </dgm:t>
    </dgm:pt>
    <dgm:pt modelId="{813DADBF-F754-4194-A111-E8E5EC4D5304}">
      <dgm:prSet phldrT="[Текст]"/>
      <dgm:spPr/>
      <dgm:t>
        <a:bodyPr/>
        <a:lstStyle/>
        <a:p>
          <a:r>
            <a:rPr lang="ru-RU" dirty="0" smtClean="0"/>
            <a:t>Самоанализ опыта применения, определение индивидуальных точек роста педагога</a:t>
          </a:r>
          <a:endParaRPr lang="ru-RU" dirty="0"/>
        </a:p>
      </dgm:t>
    </dgm:pt>
    <dgm:pt modelId="{2DE77EEB-CE42-4760-AD78-8C8E637F1D12}" type="parTrans" cxnId="{BF10A71C-2883-4B6B-AB51-972402243378}">
      <dgm:prSet/>
      <dgm:spPr/>
      <dgm:t>
        <a:bodyPr/>
        <a:lstStyle/>
        <a:p>
          <a:endParaRPr lang="ru-RU"/>
        </a:p>
      </dgm:t>
    </dgm:pt>
    <dgm:pt modelId="{E43D231B-AFBD-4FCA-94D5-5DF6B716F7FE}" type="sibTrans" cxnId="{BF10A71C-2883-4B6B-AB51-972402243378}">
      <dgm:prSet/>
      <dgm:spPr/>
      <dgm:t>
        <a:bodyPr/>
        <a:lstStyle/>
        <a:p>
          <a:endParaRPr lang="ru-RU"/>
        </a:p>
      </dgm:t>
    </dgm:pt>
    <dgm:pt modelId="{56E7D3CC-5EDB-434F-975B-2F2AB34C17F7}">
      <dgm:prSet/>
      <dgm:spPr/>
      <dgm:t>
        <a:bodyPr/>
        <a:lstStyle/>
        <a:p>
          <a:r>
            <a:rPr lang="ru-RU" dirty="0" smtClean="0"/>
            <a:t>Формирование базы приложений</a:t>
          </a:r>
          <a:endParaRPr lang="ru-RU" dirty="0"/>
        </a:p>
      </dgm:t>
    </dgm:pt>
    <dgm:pt modelId="{5BCA7FFD-505D-492A-93F5-78F93AE960F2}" type="parTrans" cxnId="{FBBFCCAA-945D-4615-A517-D79F746D2C80}">
      <dgm:prSet/>
      <dgm:spPr/>
      <dgm:t>
        <a:bodyPr/>
        <a:lstStyle/>
        <a:p>
          <a:endParaRPr lang="ru-RU"/>
        </a:p>
      </dgm:t>
    </dgm:pt>
    <dgm:pt modelId="{40482DDF-8D6C-4916-936D-C3A4C12DBAFE}" type="sibTrans" cxnId="{FBBFCCAA-945D-4615-A517-D79F746D2C80}">
      <dgm:prSet/>
      <dgm:spPr/>
      <dgm:t>
        <a:bodyPr/>
        <a:lstStyle/>
        <a:p>
          <a:endParaRPr lang="ru-RU"/>
        </a:p>
      </dgm:t>
    </dgm:pt>
    <dgm:pt modelId="{B3465BDB-4C5A-42DF-8B68-04E5E98DD030}" type="pres">
      <dgm:prSet presAssocID="{A11896E6-E2BB-4BC5-B340-3627196BA1A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DE1764-3BE5-47F0-AAED-44967C3D3D7B}" type="pres">
      <dgm:prSet presAssocID="{A11896E6-E2BB-4BC5-B340-3627196BA1A4}" presName="dummyMaxCanvas" presStyleCnt="0">
        <dgm:presLayoutVars/>
      </dgm:prSet>
      <dgm:spPr/>
    </dgm:pt>
    <dgm:pt modelId="{EC77E6A4-6E5A-4D4C-8835-2626868FB4FD}" type="pres">
      <dgm:prSet presAssocID="{A11896E6-E2BB-4BC5-B340-3627196BA1A4}" presName="FourNodes_1" presStyleLbl="node1" presStyleIdx="0" presStyleCnt="4" custLinFactNeighborX="-6616" custLinFactNeighborY="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C502D-87A4-4420-B245-C7C5713AD508}" type="pres">
      <dgm:prSet presAssocID="{A11896E6-E2BB-4BC5-B340-3627196BA1A4}" presName="FourNodes_2" presStyleLbl="node1" presStyleIdx="1" presStyleCnt="4" custLinFactNeighborX="8303" custLinFactNeighborY="-2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4A688D-D904-46DA-A053-3C0686E83479}" type="pres">
      <dgm:prSet presAssocID="{A11896E6-E2BB-4BC5-B340-3627196BA1A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E1C3D-84B0-43DE-AFA0-31F2C7ED7743}" type="pres">
      <dgm:prSet presAssocID="{A11896E6-E2BB-4BC5-B340-3627196BA1A4}" presName="FourNodes_4" presStyleLbl="node1" presStyleIdx="3" presStyleCnt="4" custLinFactNeighborX="-25037" custLinFactNeighborY="4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F30AC-5B39-45A0-B60B-7BB5F1EEBC3D}" type="pres">
      <dgm:prSet presAssocID="{A11896E6-E2BB-4BC5-B340-3627196BA1A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69E72-F269-4FBE-BC86-7D56C984EBC6}" type="pres">
      <dgm:prSet presAssocID="{A11896E6-E2BB-4BC5-B340-3627196BA1A4}" presName="FourConn_2-3" presStyleLbl="fgAccFollowNode1" presStyleIdx="1" presStyleCnt="3" custLinFactNeighborX="38620" custLinFactNeighborY="-2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A7CDC-42C4-4FFD-B3AC-9A604FF7FD9A}" type="pres">
      <dgm:prSet presAssocID="{A11896E6-E2BB-4BC5-B340-3627196BA1A4}" presName="FourConn_3-4" presStyleLbl="fgAccFollowNode1" presStyleIdx="2" presStyleCnt="3" custLinFactX="-100000" custLinFactNeighborX="-134480" custLinFactNeighborY="2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A38F0-BBB9-4890-8472-D16DD92A4B67}" type="pres">
      <dgm:prSet presAssocID="{A11896E6-E2BB-4BC5-B340-3627196BA1A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7B760-2494-4A9F-9874-3DE78F8CC021}" type="pres">
      <dgm:prSet presAssocID="{A11896E6-E2BB-4BC5-B340-3627196BA1A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14D07-8616-455B-A9DD-1327C2688F90}" type="pres">
      <dgm:prSet presAssocID="{A11896E6-E2BB-4BC5-B340-3627196BA1A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7CA4D-FB09-4DC1-B572-A003028C7C00}" type="pres">
      <dgm:prSet presAssocID="{A11896E6-E2BB-4BC5-B340-3627196BA1A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D3524F-3B8F-4B15-BB5C-84F3F427E938}" type="presOf" srcId="{A11896E6-E2BB-4BC5-B340-3627196BA1A4}" destId="{B3465BDB-4C5A-42DF-8B68-04E5E98DD030}" srcOrd="0" destOrd="0" presId="urn:microsoft.com/office/officeart/2005/8/layout/vProcess5"/>
    <dgm:cxn modelId="{D5708E82-3424-4579-9D22-BDE6A5ADE645}" type="presOf" srcId="{5B9C5C8D-BCDF-458F-AD7A-5AFA5461AF91}" destId="{CCBA38F0-BBB9-4890-8472-D16DD92A4B67}" srcOrd="1" destOrd="0" presId="urn:microsoft.com/office/officeart/2005/8/layout/vProcess5"/>
    <dgm:cxn modelId="{6D80B31D-1360-4F7C-8CDC-1378BA158DCA}" type="presOf" srcId="{39E72666-96D5-4AFE-9B15-0335645FD88B}" destId="{90BC502D-87A4-4420-B245-C7C5713AD508}" srcOrd="0" destOrd="0" presId="urn:microsoft.com/office/officeart/2005/8/layout/vProcess5"/>
    <dgm:cxn modelId="{611AE73F-F909-4491-A80D-92B1D38DB0CA}" type="presOf" srcId="{39E72666-96D5-4AFE-9B15-0335645FD88B}" destId="{F2E7B760-2494-4A9F-9874-3DE78F8CC021}" srcOrd="1" destOrd="0" presId="urn:microsoft.com/office/officeart/2005/8/layout/vProcess5"/>
    <dgm:cxn modelId="{B701F8EF-B938-4B8D-B700-DBA1BF478346}" srcId="{A11896E6-E2BB-4BC5-B340-3627196BA1A4}" destId="{5B9C5C8D-BCDF-458F-AD7A-5AFA5461AF91}" srcOrd="0" destOrd="0" parTransId="{DEBCC7B0-2901-492D-A22A-C16C2BD42403}" sibTransId="{5C9983D7-9A59-4CFD-80DF-DB037A532FBC}"/>
    <dgm:cxn modelId="{33D25F56-EE2F-47D4-A0A1-B28F0755F7FB}" type="presOf" srcId="{40482DDF-8D6C-4916-936D-C3A4C12DBAFE}" destId="{DC9A7CDC-42C4-4FFD-B3AC-9A604FF7FD9A}" srcOrd="0" destOrd="0" presId="urn:microsoft.com/office/officeart/2005/8/layout/vProcess5"/>
    <dgm:cxn modelId="{61C2D301-A724-4F21-B50F-8401050790BC}" type="presOf" srcId="{D4A99BBB-C77F-40A3-9676-35AA9090730E}" destId="{E5F69E72-F269-4FBE-BC86-7D56C984EBC6}" srcOrd="0" destOrd="0" presId="urn:microsoft.com/office/officeart/2005/8/layout/vProcess5"/>
    <dgm:cxn modelId="{1944E3BD-F8EE-4946-BA64-90F536156DB7}" type="presOf" srcId="{56E7D3CC-5EDB-434F-975B-2F2AB34C17F7}" destId="{7F914D07-8616-455B-A9DD-1327C2688F90}" srcOrd="1" destOrd="0" presId="urn:microsoft.com/office/officeart/2005/8/layout/vProcess5"/>
    <dgm:cxn modelId="{3D968C23-2BD3-4A0C-97AB-7950ACD6A589}" type="presOf" srcId="{813DADBF-F754-4194-A111-E8E5EC4D5304}" destId="{399E1C3D-84B0-43DE-AFA0-31F2C7ED7743}" srcOrd="0" destOrd="0" presId="urn:microsoft.com/office/officeart/2005/8/layout/vProcess5"/>
    <dgm:cxn modelId="{D80A968C-C7E6-45B4-B3FD-3F20D772DFF0}" type="presOf" srcId="{5C9983D7-9A59-4CFD-80DF-DB037A532FBC}" destId="{5A8F30AC-5B39-45A0-B60B-7BB5F1EEBC3D}" srcOrd="0" destOrd="0" presId="urn:microsoft.com/office/officeart/2005/8/layout/vProcess5"/>
    <dgm:cxn modelId="{D9327F2C-7135-419E-AEB8-CFAFF35666C5}" type="presOf" srcId="{813DADBF-F754-4194-A111-E8E5EC4D5304}" destId="{6FF7CA4D-FB09-4DC1-B572-A003028C7C00}" srcOrd="1" destOrd="0" presId="urn:microsoft.com/office/officeart/2005/8/layout/vProcess5"/>
    <dgm:cxn modelId="{FBBFCCAA-945D-4615-A517-D79F746D2C80}" srcId="{A11896E6-E2BB-4BC5-B340-3627196BA1A4}" destId="{56E7D3CC-5EDB-434F-975B-2F2AB34C17F7}" srcOrd="2" destOrd="0" parTransId="{5BCA7FFD-505D-492A-93F5-78F93AE960F2}" sibTransId="{40482DDF-8D6C-4916-936D-C3A4C12DBAFE}"/>
    <dgm:cxn modelId="{70223DFE-553F-4DB5-B61F-4E3DD677666D}" type="presOf" srcId="{56E7D3CC-5EDB-434F-975B-2F2AB34C17F7}" destId="{F34A688D-D904-46DA-A053-3C0686E83479}" srcOrd="0" destOrd="0" presId="urn:microsoft.com/office/officeart/2005/8/layout/vProcess5"/>
    <dgm:cxn modelId="{DCDBFFBF-CEC7-4E51-87DC-2ACE359903BA}" srcId="{A11896E6-E2BB-4BC5-B340-3627196BA1A4}" destId="{39E72666-96D5-4AFE-9B15-0335645FD88B}" srcOrd="1" destOrd="0" parTransId="{A3AD1CF3-28D0-4B1A-8A99-9F68AE4E17B1}" sibTransId="{D4A99BBB-C77F-40A3-9676-35AA9090730E}"/>
    <dgm:cxn modelId="{94EE1E8B-FF6C-4CD3-AF02-CC151671033C}" type="presOf" srcId="{5B9C5C8D-BCDF-458F-AD7A-5AFA5461AF91}" destId="{EC77E6A4-6E5A-4D4C-8835-2626868FB4FD}" srcOrd="0" destOrd="0" presId="urn:microsoft.com/office/officeart/2005/8/layout/vProcess5"/>
    <dgm:cxn modelId="{BF10A71C-2883-4B6B-AB51-972402243378}" srcId="{A11896E6-E2BB-4BC5-B340-3627196BA1A4}" destId="{813DADBF-F754-4194-A111-E8E5EC4D5304}" srcOrd="3" destOrd="0" parTransId="{2DE77EEB-CE42-4760-AD78-8C8E637F1D12}" sibTransId="{E43D231B-AFBD-4FCA-94D5-5DF6B716F7FE}"/>
    <dgm:cxn modelId="{976958F5-A996-4C2F-9AF7-A84C201DF6A2}" type="presParOf" srcId="{B3465BDB-4C5A-42DF-8B68-04E5E98DD030}" destId="{9BDE1764-3BE5-47F0-AAED-44967C3D3D7B}" srcOrd="0" destOrd="0" presId="urn:microsoft.com/office/officeart/2005/8/layout/vProcess5"/>
    <dgm:cxn modelId="{656E9C2D-E65C-4601-BE9E-927926B3BAF6}" type="presParOf" srcId="{B3465BDB-4C5A-42DF-8B68-04E5E98DD030}" destId="{EC77E6A4-6E5A-4D4C-8835-2626868FB4FD}" srcOrd="1" destOrd="0" presId="urn:microsoft.com/office/officeart/2005/8/layout/vProcess5"/>
    <dgm:cxn modelId="{66DDDD87-6E0F-4915-89EE-27283077ED03}" type="presParOf" srcId="{B3465BDB-4C5A-42DF-8B68-04E5E98DD030}" destId="{90BC502D-87A4-4420-B245-C7C5713AD508}" srcOrd="2" destOrd="0" presId="urn:microsoft.com/office/officeart/2005/8/layout/vProcess5"/>
    <dgm:cxn modelId="{C600EA90-3C93-44B2-BC4E-D210E6D5883B}" type="presParOf" srcId="{B3465BDB-4C5A-42DF-8B68-04E5E98DD030}" destId="{F34A688D-D904-46DA-A053-3C0686E83479}" srcOrd="3" destOrd="0" presId="urn:microsoft.com/office/officeart/2005/8/layout/vProcess5"/>
    <dgm:cxn modelId="{4E253E0D-948B-47FC-95F2-7D1C3EDA1F1D}" type="presParOf" srcId="{B3465BDB-4C5A-42DF-8B68-04E5E98DD030}" destId="{399E1C3D-84B0-43DE-AFA0-31F2C7ED7743}" srcOrd="4" destOrd="0" presId="urn:microsoft.com/office/officeart/2005/8/layout/vProcess5"/>
    <dgm:cxn modelId="{8908FF54-24C4-44FD-A040-CBC22514A0D9}" type="presParOf" srcId="{B3465BDB-4C5A-42DF-8B68-04E5E98DD030}" destId="{5A8F30AC-5B39-45A0-B60B-7BB5F1EEBC3D}" srcOrd="5" destOrd="0" presId="urn:microsoft.com/office/officeart/2005/8/layout/vProcess5"/>
    <dgm:cxn modelId="{35F418F0-AB2B-407E-B600-10F2E8AF5DBD}" type="presParOf" srcId="{B3465BDB-4C5A-42DF-8B68-04E5E98DD030}" destId="{E5F69E72-F269-4FBE-BC86-7D56C984EBC6}" srcOrd="6" destOrd="0" presId="urn:microsoft.com/office/officeart/2005/8/layout/vProcess5"/>
    <dgm:cxn modelId="{CEADE85A-9FE5-4E6F-8421-75C34B82D63D}" type="presParOf" srcId="{B3465BDB-4C5A-42DF-8B68-04E5E98DD030}" destId="{DC9A7CDC-42C4-4FFD-B3AC-9A604FF7FD9A}" srcOrd="7" destOrd="0" presId="urn:microsoft.com/office/officeart/2005/8/layout/vProcess5"/>
    <dgm:cxn modelId="{C0DD5B2D-9C3D-4C79-9138-62DC3F0870B0}" type="presParOf" srcId="{B3465BDB-4C5A-42DF-8B68-04E5E98DD030}" destId="{CCBA38F0-BBB9-4890-8472-D16DD92A4B67}" srcOrd="8" destOrd="0" presId="urn:microsoft.com/office/officeart/2005/8/layout/vProcess5"/>
    <dgm:cxn modelId="{5B657B5F-C5DA-419D-A6D6-859106FBCFF8}" type="presParOf" srcId="{B3465BDB-4C5A-42DF-8B68-04E5E98DD030}" destId="{F2E7B760-2494-4A9F-9874-3DE78F8CC021}" srcOrd="9" destOrd="0" presId="urn:microsoft.com/office/officeart/2005/8/layout/vProcess5"/>
    <dgm:cxn modelId="{D7E06782-3BAC-46DC-AB88-87FBA1E42AEB}" type="presParOf" srcId="{B3465BDB-4C5A-42DF-8B68-04E5E98DD030}" destId="{7F914D07-8616-455B-A9DD-1327C2688F90}" srcOrd="10" destOrd="0" presId="urn:microsoft.com/office/officeart/2005/8/layout/vProcess5"/>
    <dgm:cxn modelId="{EB7810F3-BCD0-4CC8-9A5D-E53C4B543509}" type="presParOf" srcId="{B3465BDB-4C5A-42DF-8B68-04E5E98DD030}" destId="{6FF7CA4D-FB09-4DC1-B572-A003028C7C00}" srcOrd="1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ED7C96-0AF5-43BB-A221-92004A6C6C9D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B95AA1A7-51AC-45F2-B336-0E7EC424C0AA}">
      <dgm:prSet phldrT="[Текст]" custT="1"/>
      <dgm:spPr/>
      <dgm:t>
        <a:bodyPr/>
        <a:lstStyle/>
        <a:p>
          <a:r>
            <a:rPr lang="ru-RU" sz="2000" dirty="0" smtClean="0"/>
            <a:t>Цифровые инструменты формирующего оценивания</a:t>
          </a:r>
          <a:endParaRPr lang="ru-RU" sz="2000" dirty="0"/>
        </a:p>
      </dgm:t>
    </dgm:pt>
    <dgm:pt modelId="{181FAEA7-725C-4C01-AD5F-B0BBE730E729}" type="parTrans" cxnId="{95D0DE2E-4920-4742-8D16-D1D9FF65D12C}">
      <dgm:prSet/>
      <dgm:spPr/>
      <dgm:t>
        <a:bodyPr/>
        <a:lstStyle/>
        <a:p>
          <a:endParaRPr lang="ru-RU"/>
        </a:p>
      </dgm:t>
    </dgm:pt>
    <dgm:pt modelId="{ADD1A21D-57A1-433B-AFA6-8385718DA1F7}" type="sibTrans" cxnId="{95D0DE2E-4920-4742-8D16-D1D9FF65D12C}">
      <dgm:prSet/>
      <dgm:spPr/>
      <dgm:t>
        <a:bodyPr/>
        <a:lstStyle/>
        <a:p>
          <a:endParaRPr lang="ru-RU"/>
        </a:p>
      </dgm:t>
    </dgm:pt>
    <dgm:pt modelId="{B66EDF9B-B724-4D24-BDE1-AA3071A648C0}">
      <dgm:prSet phldrT="[Текст]" custT="1"/>
      <dgm:spPr/>
      <dgm:t>
        <a:bodyPr/>
        <a:lstStyle/>
        <a:p>
          <a:r>
            <a:rPr lang="ru-RU" sz="2000" dirty="0" smtClean="0"/>
            <a:t>Актуализация понятия «Модель –Ротация станций»</a:t>
          </a:r>
          <a:endParaRPr lang="ru-RU" sz="2000" dirty="0"/>
        </a:p>
      </dgm:t>
    </dgm:pt>
    <dgm:pt modelId="{86657895-20BC-4995-8ED6-4C5E0A152066}" type="parTrans" cxnId="{DB62B04E-C7C7-45A6-96C8-06E4CF39DAA9}">
      <dgm:prSet/>
      <dgm:spPr/>
      <dgm:t>
        <a:bodyPr/>
        <a:lstStyle/>
        <a:p>
          <a:endParaRPr lang="ru-RU"/>
        </a:p>
      </dgm:t>
    </dgm:pt>
    <dgm:pt modelId="{0158E6D8-BDE9-49F2-84DF-CAEEAFDAFB59}" type="sibTrans" cxnId="{DB62B04E-C7C7-45A6-96C8-06E4CF39DAA9}">
      <dgm:prSet/>
      <dgm:spPr/>
      <dgm:t>
        <a:bodyPr/>
        <a:lstStyle/>
        <a:p>
          <a:endParaRPr lang="ru-RU"/>
        </a:p>
      </dgm:t>
    </dgm:pt>
    <dgm:pt modelId="{59278688-4FF6-40EC-A832-F2425ACD3D8B}">
      <dgm:prSet phldrT="[Текст]" custT="1"/>
      <dgm:spPr/>
      <dgm:t>
        <a:bodyPr/>
        <a:lstStyle/>
        <a:p>
          <a:r>
            <a:rPr lang="ru-RU" sz="2000" dirty="0" smtClean="0"/>
            <a:t>Знакомство в группах с цифровыми инструментами формирующего оценивания</a:t>
          </a:r>
          <a:endParaRPr lang="ru-RU" sz="2000" dirty="0"/>
        </a:p>
      </dgm:t>
    </dgm:pt>
    <dgm:pt modelId="{1587E8AB-97E1-4F24-B56E-BA77633A884D}" type="parTrans" cxnId="{CCDBB009-591F-44C6-BA86-5F46E5AE176B}">
      <dgm:prSet/>
      <dgm:spPr/>
      <dgm:t>
        <a:bodyPr/>
        <a:lstStyle/>
        <a:p>
          <a:endParaRPr lang="ru-RU"/>
        </a:p>
      </dgm:t>
    </dgm:pt>
    <dgm:pt modelId="{39A7563E-9249-4FDA-A47D-C3BE6117BBC5}" type="sibTrans" cxnId="{CCDBB009-591F-44C6-BA86-5F46E5AE176B}">
      <dgm:prSet/>
      <dgm:spPr/>
      <dgm:t>
        <a:bodyPr/>
        <a:lstStyle/>
        <a:p>
          <a:endParaRPr lang="ru-RU"/>
        </a:p>
      </dgm:t>
    </dgm:pt>
    <dgm:pt modelId="{60F2389E-CE2C-4EB0-B220-DE87EEC8BBB5}">
      <dgm:prSet phldrT="[Текст]" custT="1"/>
      <dgm:spPr/>
      <dgm:t>
        <a:bodyPr/>
        <a:lstStyle/>
        <a:p>
          <a:r>
            <a:rPr lang="ru-RU" sz="2000" dirty="0" smtClean="0"/>
            <a:t>Школа будущего?</a:t>
          </a:r>
        </a:p>
        <a:p>
          <a:r>
            <a:rPr lang="ru-RU" sz="2000" dirty="0" smtClean="0"/>
            <a:t>Школа будущего…</a:t>
          </a:r>
        </a:p>
        <a:p>
          <a:r>
            <a:rPr lang="ru-RU" sz="2000" dirty="0" smtClean="0"/>
            <a:t>Школа будущего!</a:t>
          </a:r>
          <a:endParaRPr lang="ru-RU" sz="2000" dirty="0"/>
        </a:p>
      </dgm:t>
    </dgm:pt>
    <dgm:pt modelId="{C9A88496-CAD0-40E1-95EE-FD1FCA379232}" type="parTrans" cxnId="{12ECEEC3-3F25-4C82-840F-E02F6480CF78}">
      <dgm:prSet/>
      <dgm:spPr/>
      <dgm:t>
        <a:bodyPr/>
        <a:lstStyle/>
        <a:p>
          <a:endParaRPr lang="ru-RU"/>
        </a:p>
      </dgm:t>
    </dgm:pt>
    <dgm:pt modelId="{17D1FB2B-7D07-4DB5-AE4E-123CBCA1CB6E}" type="sibTrans" cxnId="{12ECEEC3-3F25-4C82-840F-E02F6480CF78}">
      <dgm:prSet/>
      <dgm:spPr/>
      <dgm:t>
        <a:bodyPr/>
        <a:lstStyle/>
        <a:p>
          <a:endParaRPr lang="ru-RU"/>
        </a:p>
      </dgm:t>
    </dgm:pt>
    <dgm:pt modelId="{A3B0E456-2B0B-4A5C-85F2-60F46E290E2B}">
      <dgm:prSet phldrT="[Текст]" custT="1"/>
      <dgm:spPr/>
      <dgm:t>
        <a:bodyPr/>
        <a:lstStyle/>
        <a:p>
          <a:r>
            <a:rPr lang="ru-RU" sz="2000" dirty="0" smtClean="0"/>
            <a:t>Представление опыты работы с конструктором урока (Открытая школа)</a:t>
          </a:r>
          <a:endParaRPr lang="ru-RU" sz="2000" dirty="0"/>
        </a:p>
      </dgm:t>
    </dgm:pt>
    <dgm:pt modelId="{229293DB-ED35-4705-A7AF-FBA0C09EDFDD}" type="parTrans" cxnId="{A3B3E51C-5AD1-44C9-B317-E89A9DB7424F}">
      <dgm:prSet/>
      <dgm:spPr/>
      <dgm:t>
        <a:bodyPr/>
        <a:lstStyle/>
        <a:p>
          <a:endParaRPr lang="ru-RU"/>
        </a:p>
      </dgm:t>
    </dgm:pt>
    <dgm:pt modelId="{331592DF-3995-4D62-AC14-FA1B569E9702}" type="sibTrans" cxnId="{A3B3E51C-5AD1-44C9-B317-E89A9DB7424F}">
      <dgm:prSet/>
      <dgm:spPr/>
      <dgm:t>
        <a:bodyPr/>
        <a:lstStyle/>
        <a:p>
          <a:endParaRPr lang="ru-RU"/>
        </a:p>
      </dgm:t>
    </dgm:pt>
    <dgm:pt modelId="{2570D015-5757-471A-9CD1-1562AD861133}">
      <dgm:prSet phldrT="[Текст]" custT="1"/>
      <dgm:spPr/>
      <dgm:t>
        <a:bodyPr/>
        <a:lstStyle/>
        <a:p>
          <a:r>
            <a:rPr lang="ru-RU" sz="2000" dirty="0" smtClean="0"/>
            <a:t>Представление опыты работы в МЭШ</a:t>
          </a:r>
          <a:endParaRPr lang="ru-RU" sz="2000" dirty="0"/>
        </a:p>
      </dgm:t>
    </dgm:pt>
    <dgm:pt modelId="{C786F3A5-32A4-4C09-B8A8-017FA44D9C42}" type="parTrans" cxnId="{234E10BB-7631-4269-A7B0-AABAE1BB307A}">
      <dgm:prSet/>
      <dgm:spPr/>
      <dgm:t>
        <a:bodyPr/>
        <a:lstStyle/>
        <a:p>
          <a:endParaRPr lang="ru-RU"/>
        </a:p>
      </dgm:t>
    </dgm:pt>
    <dgm:pt modelId="{FFAB6D85-4FDE-415E-B4EE-CAF0984B495A}" type="sibTrans" cxnId="{234E10BB-7631-4269-A7B0-AABAE1BB307A}">
      <dgm:prSet/>
      <dgm:spPr/>
      <dgm:t>
        <a:bodyPr/>
        <a:lstStyle/>
        <a:p>
          <a:endParaRPr lang="ru-RU"/>
        </a:p>
      </dgm:t>
    </dgm:pt>
    <dgm:pt modelId="{43935377-FD25-4287-ACF5-4BD1D9E43411}">
      <dgm:prSet phldrT="[Текст]" custT="1"/>
      <dgm:spPr/>
      <dgm:t>
        <a:bodyPr/>
        <a:lstStyle/>
        <a:p>
          <a:r>
            <a:rPr lang="ru-RU" sz="2000" dirty="0" smtClean="0"/>
            <a:t>Знакомство с сервисом</a:t>
          </a:r>
          <a:r>
            <a:rPr lang="en-US" sz="2000" dirty="0" smtClean="0"/>
            <a:t> </a:t>
          </a:r>
          <a:r>
            <a:rPr lang="en-US" sz="2000" dirty="0" err="1" smtClean="0"/>
            <a:t>Mindomo</a:t>
          </a:r>
          <a:r>
            <a:rPr lang="en-US" sz="2000" dirty="0" smtClean="0"/>
            <a:t> (</a:t>
          </a:r>
          <a:r>
            <a:rPr lang="ru-RU" sz="2000" dirty="0" smtClean="0"/>
            <a:t>ментальные карты)</a:t>
          </a:r>
          <a:endParaRPr lang="ru-RU" sz="2000" dirty="0"/>
        </a:p>
      </dgm:t>
    </dgm:pt>
    <dgm:pt modelId="{A9AB97F0-EC1B-4030-AAFB-31EC63C146B4}" type="parTrans" cxnId="{D0C05012-6B90-430D-848B-F9845E29F3C2}">
      <dgm:prSet/>
      <dgm:spPr/>
      <dgm:t>
        <a:bodyPr/>
        <a:lstStyle/>
        <a:p>
          <a:endParaRPr lang="ru-RU"/>
        </a:p>
      </dgm:t>
    </dgm:pt>
    <dgm:pt modelId="{269C6EB7-A11A-418B-98B2-3118441D534A}" type="sibTrans" cxnId="{D0C05012-6B90-430D-848B-F9845E29F3C2}">
      <dgm:prSet/>
      <dgm:spPr/>
      <dgm:t>
        <a:bodyPr/>
        <a:lstStyle/>
        <a:p>
          <a:endParaRPr lang="ru-RU"/>
        </a:p>
      </dgm:t>
    </dgm:pt>
    <dgm:pt modelId="{EEEADB1A-46D0-4327-9EF9-1A1264AAF575}">
      <dgm:prSet phldrT="[Текст]" custT="1"/>
      <dgm:spPr/>
      <dgm:t>
        <a:bodyPr/>
        <a:lstStyle/>
        <a:p>
          <a:r>
            <a:rPr lang="ru-RU" sz="2000" dirty="0" smtClean="0"/>
            <a:t>Обсуждение книги «Школа будущего» К. Робинсона.</a:t>
          </a:r>
          <a:endParaRPr lang="ru-RU" sz="2000" dirty="0"/>
        </a:p>
      </dgm:t>
    </dgm:pt>
    <dgm:pt modelId="{F853B2E1-C887-448D-B04B-EB2B86A7A3F1}" type="parTrans" cxnId="{E1BCAB69-0683-492F-8C92-1D7E6F051356}">
      <dgm:prSet/>
      <dgm:spPr/>
      <dgm:t>
        <a:bodyPr/>
        <a:lstStyle/>
        <a:p>
          <a:endParaRPr lang="ru-RU"/>
        </a:p>
      </dgm:t>
    </dgm:pt>
    <dgm:pt modelId="{389B5277-76C6-48F0-A229-A5F03D282587}" type="sibTrans" cxnId="{E1BCAB69-0683-492F-8C92-1D7E6F051356}">
      <dgm:prSet/>
      <dgm:spPr/>
      <dgm:t>
        <a:bodyPr/>
        <a:lstStyle/>
        <a:p>
          <a:endParaRPr lang="ru-RU"/>
        </a:p>
      </dgm:t>
    </dgm:pt>
    <dgm:pt modelId="{636FB0F1-C25C-4614-B03E-E8C90772A8F8}">
      <dgm:prSet phldrT="[Текст]" custT="1"/>
      <dgm:spPr/>
      <dgm:t>
        <a:bodyPr/>
        <a:lstStyle/>
        <a:p>
          <a:r>
            <a:rPr lang="ru-RU" sz="2000" dirty="0" smtClean="0"/>
            <a:t>Знакомство с новыми приложениями (</a:t>
          </a:r>
          <a:r>
            <a:rPr lang="en-US" sz="2000" dirty="0" err="1" smtClean="0"/>
            <a:t>EduC</a:t>
          </a:r>
          <a:r>
            <a:rPr lang="ru-RU" sz="2000" dirty="0" smtClean="0"/>
            <a:t>а</a:t>
          </a:r>
          <a:r>
            <a:rPr lang="en-US" sz="2000" dirty="0" smtClean="0"/>
            <a:t>non</a:t>
          </a:r>
          <a:r>
            <a:rPr lang="ru-RU" sz="2000" dirty="0" smtClean="0"/>
            <a:t>, </a:t>
          </a:r>
          <a:r>
            <a:rPr lang="en-US" sz="2000" dirty="0" smtClean="0"/>
            <a:t> </a:t>
          </a:r>
          <a:r>
            <a:rPr lang="en-US" sz="2000" dirty="0" err="1" smtClean="0"/>
            <a:t>Pictochart</a:t>
          </a:r>
          <a:r>
            <a:rPr lang="ru-RU" sz="2000" dirty="0" smtClean="0"/>
            <a:t>,</a:t>
          </a:r>
          <a:r>
            <a:rPr lang="en-US" sz="2000" dirty="0" smtClean="0"/>
            <a:t> </a:t>
          </a:r>
          <a:r>
            <a:rPr lang="en-US" sz="2000" dirty="0" err="1" smtClean="0"/>
            <a:t>Padlet</a:t>
          </a:r>
          <a:r>
            <a:rPr lang="ru-RU" sz="2000" dirty="0" smtClean="0"/>
            <a:t>,</a:t>
          </a:r>
          <a:r>
            <a:rPr lang="en-US" sz="2000" dirty="0" smtClean="0"/>
            <a:t> </a:t>
          </a:r>
          <a:r>
            <a:rPr lang="en-US" sz="2000" dirty="0" err="1" smtClean="0"/>
            <a:t>Edpuzzle</a:t>
          </a:r>
          <a:r>
            <a:rPr lang="en-US" sz="2000" dirty="0" smtClean="0"/>
            <a:t>)</a:t>
          </a:r>
          <a:endParaRPr lang="ru-RU" sz="2000" dirty="0"/>
        </a:p>
      </dgm:t>
    </dgm:pt>
    <dgm:pt modelId="{A14DBBC9-2A19-4C5D-8E08-F71A41E00F48}" type="parTrans" cxnId="{CB4022B9-3394-4A72-9A2E-CEC1521D689F}">
      <dgm:prSet/>
      <dgm:spPr/>
      <dgm:t>
        <a:bodyPr/>
        <a:lstStyle/>
        <a:p>
          <a:endParaRPr lang="ru-RU"/>
        </a:p>
      </dgm:t>
    </dgm:pt>
    <dgm:pt modelId="{7A8CE3B3-6FD1-4322-874B-8247198DB46E}" type="sibTrans" cxnId="{CB4022B9-3394-4A72-9A2E-CEC1521D689F}">
      <dgm:prSet/>
      <dgm:spPr/>
      <dgm:t>
        <a:bodyPr/>
        <a:lstStyle/>
        <a:p>
          <a:endParaRPr lang="ru-RU"/>
        </a:p>
      </dgm:t>
    </dgm:pt>
    <dgm:pt modelId="{CB618EED-322C-482A-B812-9CFC0ADBB8FE}" type="pres">
      <dgm:prSet presAssocID="{81ED7C96-0AF5-43BB-A221-92004A6C6C9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136ADB-33ED-471E-87A1-5CE1990BB742}" type="pres">
      <dgm:prSet presAssocID="{81ED7C96-0AF5-43BB-A221-92004A6C6C9D}" presName="cycle" presStyleCnt="0"/>
      <dgm:spPr/>
      <dgm:t>
        <a:bodyPr/>
        <a:lstStyle/>
        <a:p>
          <a:endParaRPr lang="ru-RU"/>
        </a:p>
      </dgm:t>
    </dgm:pt>
    <dgm:pt modelId="{2FEEFBED-06EA-4BD6-8C40-D5815AB2E8D6}" type="pres">
      <dgm:prSet presAssocID="{81ED7C96-0AF5-43BB-A221-92004A6C6C9D}" presName="centerShape" presStyleCnt="0"/>
      <dgm:spPr/>
      <dgm:t>
        <a:bodyPr/>
        <a:lstStyle/>
        <a:p>
          <a:endParaRPr lang="ru-RU"/>
        </a:p>
      </dgm:t>
    </dgm:pt>
    <dgm:pt modelId="{C5B16938-DD85-43AA-BD70-E372E0388264}" type="pres">
      <dgm:prSet presAssocID="{81ED7C96-0AF5-43BB-A221-92004A6C6C9D}" presName="connSite" presStyleLbl="node1" presStyleIdx="0" presStyleCnt="3"/>
      <dgm:spPr/>
      <dgm:t>
        <a:bodyPr/>
        <a:lstStyle/>
        <a:p>
          <a:endParaRPr lang="ru-RU"/>
        </a:p>
      </dgm:t>
    </dgm:pt>
    <dgm:pt modelId="{0CDCBFAD-E0D4-451C-B243-B3C7DC15B610}" type="pres">
      <dgm:prSet presAssocID="{81ED7C96-0AF5-43BB-A221-92004A6C6C9D}" presName="visible" presStyleLbl="node1" presStyleIdx="0" presStyleCnt="3" custScaleX="163726" custScaleY="142518" custLinFactNeighborX="-4526" custLinFactNeighborY="102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A0553E-A8B8-43C3-AE88-0732F4E86C27}" type="pres">
      <dgm:prSet presAssocID="{181FAEA7-725C-4C01-AD5F-B0BBE730E729}" presName="Name25" presStyleLbl="parChTrans1D1" presStyleIdx="0" presStyleCnt="2"/>
      <dgm:spPr/>
      <dgm:t>
        <a:bodyPr/>
        <a:lstStyle/>
        <a:p>
          <a:endParaRPr lang="ru-RU"/>
        </a:p>
      </dgm:t>
    </dgm:pt>
    <dgm:pt modelId="{F4E915C2-40D7-4810-A10F-002CA3B34D57}" type="pres">
      <dgm:prSet presAssocID="{B95AA1A7-51AC-45F2-B336-0E7EC424C0AA}" presName="node" presStyleCnt="0"/>
      <dgm:spPr/>
      <dgm:t>
        <a:bodyPr/>
        <a:lstStyle/>
        <a:p>
          <a:endParaRPr lang="ru-RU"/>
        </a:p>
      </dgm:t>
    </dgm:pt>
    <dgm:pt modelId="{D65BF9A7-54C7-4330-9EF9-5522D6438D2A}" type="pres">
      <dgm:prSet presAssocID="{B95AA1A7-51AC-45F2-B336-0E7EC424C0AA}" presName="parentNode" presStyleLbl="node1" presStyleIdx="1" presStyleCnt="3" custScaleX="100092" custScaleY="98333" custLinFactNeighborX="-35181" custLinFactNeighborY="341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2805B-A797-4545-8AD8-BBF8AFE44F45}" type="pres">
      <dgm:prSet presAssocID="{B95AA1A7-51AC-45F2-B336-0E7EC424C0AA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BED5B-7B17-4623-BA5C-E6168387A3B9}" type="pres">
      <dgm:prSet presAssocID="{C9A88496-CAD0-40E1-95EE-FD1FCA379232}" presName="Name25" presStyleLbl="parChTrans1D1" presStyleIdx="1" presStyleCnt="2"/>
      <dgm:spPr/>
      <dgm:t>
        <a:bodyPr/>
        <a:lstStyle/>
        <a:p>
          <a:endParaRPr lang="ru-RU"/>
        </a:p>
      </dgm:t>
    </dgm:pt>
    <dgm:pt modelId="{B825BC7A-DFC5-4E50-A48F-3D88FB6C5C0B}" type="pres">
      <dgm:prSet presAssocID="{60F2389E-CE2C-4EB0-B220-DE87EEC8BBB5}" presName="node" presStyleCnt="0"/>
      <dgm:spPr/>
      <dgm:t>
        <a:bodyPr/>
        <a:lstStyle/>
        <a:p>
          <a:endParaRPr lang="ru-RU"/>
        </a:p>
      </dgm:t>
    </dgm:pt>
    <dgm:pt modelId="{C9033AA4-558D-4E2D-8CF0-216ECEA18950}" type="pres">
      <dgm:prSet presAssocID="{60F2389E-CE2C-4EB0-B220-DE87EEC8BBB5}" presName="parentNode" presStyleLbl="node1" presStyleIdx="2" presStyleCnt="3" custScaleX="102316" custScaleY="96090" custLinFactNeighborX="-32376" custLinFactNeighborY="-246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1744-89DE-4C0A-A38E-C6E1E9AFAA98}" type="pres">
      <dgm:prSet presAssocID="{60F2389E-CE2C-4EB0-B220-DE87EEC8BBB5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B0342D-9E98-4A5B-8807-EA7EE328EAB3}" type="presOf" srcId="{A3B0E456-2B0B-4A5C-85F2-60F46E290E2B}" destId="{EAF01744-89DE-4C0A-A38E-C6E1E9AFAA98}" srcOrd="0" destOrd="0" presId="urn:microsoft.com/office/officeart/2005/8/layout/radial2"/>
    <dgm:cxn modelId="{3EEA1740-CCEE-4F9D-9898-7448FFFB3B32}" type="presOf" srcId="{43935377-FD25-4287-ACF5-4BD1D9E43411}" destId="{2222805B-A797-4545-8AD8-BBF8AFE44F45}" srcOrd="0" destOrd="2" presId="urn:microsoft.com/office/officeart/2005/8/layout/radial2"/>
    <dgm:cxn modelId="{CB4022B9-3394-4A72-9A2E-CEC1521D689F}" srcId="{60F2389E-CE2C-4EB0-B220-DE87EEC8BBB5}" destId="{636FB0F1-C25C-4614-B03E-E8C90772A8F8}" srcOrd="3" destOrd="0" parTransId="{A14DBBC9-2A19-4C5D-8E08-F71A41E00F48}" sibTransId="{7A8CE3B3-6FD1-4322-874B-8247198DB46E}"/>
    <dgm:cxn modelId="{DBD944C7-F6FA-4F28-B956-ED07A58A79FD}" type="presOf" srcId="{81ED7C96-0AF5-43BB-A221-92004A6C6C9D}" destId="{CB618EED-322C-482A-B812-9CFC0ADBB8FE}" srcOrd="0" destOrd="0" presId="urn:microsoft.com/office/officeart/2005/8/layout/radial2"/>
    <dgm:cxn modelId="{54A9208D-E106-4350-9AF9-AEB938E7020E}" type="presOf" srcId="{59278688-4FF6-40EC-A832-F2425ACD3D8B}" destId="{2222805B-A797-4545-8AD8-BBF8AFE44F45}" srcOrd="0" destOrd="1" presId="urn:microsoft.com/office/officeart/2005/8/layout/radial2"/>
    <dgm:cxn modelId="{FBAEFEF7-CC54-41EF-A9F7-869C6B3BEA86}" type="presOf" srcId="{EEEADB1A-46D0-4327-9EF9-1A1264AAF575}" destId="{EAF01744-89DE-4C0A-A38E-C6E1E9AFAA98}" srcOrd="0" destOrd="2" presId="urn:microsoft.com/office/officeart/2005/8/layout/radial2"/>
    <dgm:cxn modelId="{DB62B04E-C7C7-45A6-96C8-06E4CF39DAA9}" srcId="{B95AA1A7-51AC-45F2-B336-0E7EC424C0AA}" destId="{B66EDF9B-B724-4D24-BDE1-AA3071A648C0}" srcOrd="0" destOrd="0" parTransId="{86657895-20BC-4995-8ED6-4C5E0A152066}" sibTransId="{0158E6D8-BDE9-49F2-84DF-CAEEAFDAFB59}"/>
    <dgm:cxn modelId="{234E10BB-7631-4269-A7B0-AABAE1BB307A}" srcId="{60F2389E-CE2C-4EB0-B220-DE87EEC8BBB5}" destId="{2570D015-5757-471A-9CD1-1562AD861133}" srcOrd="1" destOrd="0" parTransId="{C786F3A5-32A4-4C09-B8A8-017FA44D9C42}" sibTransId="{FFAB6D85-4FDE-415E-B4EE-CAF0984B495A}"/>
    <dgm:cxn modelId="{D0C05012-6B90-430D-848B-F9845E29F3C2}" srcId="{B95AA1A7-51AC-45F2-B336-0E7EC424C0AA}" destId="{43935377-FD25-4287-ACF5-4BD1D9E43411}" srcOrd="2" destOrd="0" parTransId="{A9AB97F0-EC1B-4030-AAFB-31EC63C146B4}" sibTransId="{269C6EB7-A11A-418B-98B2-3118441D534A}"/>
    <dgm:cxn modelId="{12ECEEC3-3F25-4C82-840F-E02F6480CF78}" srcId="{81ED7C96-0AF5-43BB-A221-92004A6C6C9D}" destId="{60F2389E-CE2C-4EB0-B220-DE87EEC8BBB5}" srcOrd="1" destOrd="0" parTransId="{C9A88496-CAD0-40E1-95EE-FD1FCA379232}" sibTransId="{17D1FB2B-7D07-4DB5-AE4E-123CBCA1CB6E}"/>
    <dgm:cxn modelId="{96BDBCF9-9335-45C3-85F3-C38CC7E8BC34}" type="presOf" srcId="{B66EDF9B-B724-4D24-BDE1-AA3071A648C0}" destId="{2222805B-A797-4545-8AD8-BBF8AFE44F45}" srcOrd="0" destOrd="0" presId="urn:microsoft.com/office/officeart/2005/8/layout/radial2"/>
    <dgm:cxn modelId="{89F68BD0-390C-4B53-8484-532E850BCE7B}" type="presOf" srcId="{B95AA1A7-51AC-45F2-B336-0E7EC424C0AA}" destId="{D65BF9A7-54C7-4330-9EF9-5522D6438D2A}" srcOrd="0" destOrd="0" presId="urn:microsoft.com/office/officeart/2005/8/layout/radial2"/>
    <dgm:cxn modelId="{4DEAE82D-1331-4142-ABA1-3E6C3B25F6A2}" type="presOf" srcId="{2570D015-5757-471A-9CD1-1562AD861133}" destId="{EAF01744-89DE-4C0A-A38E-C6E1E9AFAA98}" srcOrd="0" destOrd="1" presId="urn:microsoft.com/office/officeart/2005/8/layout/radial2"/>
    <dgm:cxn modelId="{6BC1567C-AB83-414D-9431-2C009887F17E}" type="presOf" srcId="{C9A88496-CAD0-40E1-95EE-FD1FCA379232}" destId="{BBDBED5B-7B17-4623-BA5C-E6168387A3B9}" srcOrd="0" destOrd="0" presId="urn:microsoft.com/office/officeart/2005/8/layout/radial2"/>
    <dgm:cxn modelId="{5AEA13FA-195A-4D74-90C0-2E3A54B0FEC1}" type="presOf" srcId="{636FB0F1-C25C-4614-B03E-E8C90772A8F8}" destId="{EAF01744-89DE-4C0A-A38E-C6E1E9AFAA98}" srcOrd="0" destOrd="3" presId="urn:microsoft.com/office/officeart/2005/8/layout/radial2"/>
    <dgm:cxn modelId="{E1BCAB69-0683-492F-8C92-1D7E6F051356}" srcId="{60F2389E-CE2C-4EB0-B220-DE87EEC8BBB5}" destId="{EEEADB1A-46D0-4327-9EF9-1A1264AAF575}" srcOrd="2" destOrd="0" parTransId="{F853B2E1-C887-448D-B04B-EB2B86A7A3F1}" sibTransId="{389B5277-76C6-48F0-A229-A5F03D282587}"/>
    <dgm:cxn modelId="{95D0DE2E-4920-4742-8D16-D1D9FF65D12C}" srcId="{81ED7C96-0AF5-43BB-A221-92004A6C6C9D}" destId="{B95AA1A7-51AC-45F2-B336-0E7EC424C0AA}" srcOrd="0" destOrd="0" parTransId="{181FAEA7-725C-4C01-AD5F-B0BBE730E729}" sibTransId="{ADD1A21D-57A1-433B-AFA6-8385718DA1F7}"/>
    <dgm:cxn modelId="{A3B3E51C-5AD1-44C9-B317-E89A9DB7424F}" srcId="{60F2389E-CE2C-4EB0-B220-DE87EEC8BBB5}" destId="{A3B0E456-2B0B-4A5C-85F2-60F46E290E2B}" srcOrd="0" destOrd="0" parTransId="{229293DB-ED35-4705-A7AF-FBA0C09EDFDD}" sibTransId="{331592DF-3995-4D62-AC14-FA1B569E9702}"/>
    <dgm:cxn modelId="{846534AD-B986-4A7D-99BA-1FEBD69204B7}" type="presOf" srcId="{181FAEA7-725C-4C01-AD5F-B0BBE730E729}" destId="{70A0553E-A8B8-43C3-AE88-0732F4E86C27}" srcOrd="0" destOrd="0" presId="urn:microsoft.com/office/officeart/2005/8/layout/radial2"/>
    <dgm:cxn modelId="{6BF0D5C5-5A37-4688-8B0F-BAE6D1E5F254}" type="presOf" srcId="{60F2389E-CE2C-4EB0-B220-DE87EEC8BBB5}" destId="{C9033AA4-558D-4E2D-8CF0-216ECEA18950}" srcOrd="0" destOrd="0" presId="urn:microsoft.com/office/officeart/2005/8/layout/radial2"/>
    <dgm:cxn modelId="{CCDBB009-591F-44C6-BA86-5F46E5AE176B}" srcId="{B95AA1A7-51AC-45F2-B336-0E7EC424C0AA}" destId="{59278688-4FF6-40EC-A832-F2425ACD3D8B}" srcOrd="1" destOrd="0" parTransId="{1587E8AB-97E1-4F24-B56E-BA77633A884D}" sibTransId="{39A7563E-9249-4FDA-A47D-C3BE6117BBC5}"/>
    <dgm:cxn modelId="{C9243ABF-A787-4A75-AB8B-A6F38B320B0C}" type="presParOf" srcId="{CB618EED-322C-482A-B812-9CFC0ADBB8FE}" destId="{F6136ADB-33ED-471E-87A1-5CE1990BB742}" srcOrd="0" destOrd="0" presId="urn:microsoft.com/office/officeart/2005/8/layout/radial2"/>
    <dgm:cxn modelId="{7233E9CC-F282-4FD5-9AD0-04306A6739D0}" type="presParOf" srcId="{F6136ADB-33ED-471E-87A1-5CE1990BB742}" destId="{2FEEFBED-06EA-4BD6-8C40-D5815AB2E8D6}" srcOrd="0" destOrd="0" presId="urn:microsoft.com/office/officeart/2005/8/layout/radial2"/>
    <dgm:cxn modelId="{B7AB1F09-3442-4010-BDD6-D2FEAB8AAEFC}" type="presParOf" srcId="{2FEEFBED-06EA-4BD6-8C40-D5815AB2E8D6}" destId="{C5B16938-DD85-43AA-BD70-E372E0388264}" srcOrd="0" destOrd="0" presId="urn:microsoft.com/office/officeart/2005/8/layout/radial2"/>
    <dgm:cxn modelId="{3ADE1D55-5110-4574-9570-58498F5B4B95}" type="presParOf" srcId="{2FEEFBED-06EA-4BD6-8C40-D5815AB2E8D6}" destId="{0CDCBFAD-E0D4-451C-B243-B3C7DC15B610}" srcOrd="1" destOrd="0" presId="urn:microsoft.com/office/officeart/2005/8/layout/radial2"/>
    <dgm:cxn modelId="{5BF50E93-6D3B-4A3C-BD59-3AC94B7BC244}" type="presParOf" srcId="{F6136ADB-33ED-471E-87A1-5CE1990BB742}" destId="{70A0553E-A8B8-43C3-AE88-0732F4E86C27}" srcOrd="1" destOrd="0" presId="urn:microsoft.com/office/officeart/2005/8/layout/radial2"/>
    <dgm:cxn modelId="{86508487-B0B4-4124-B312-2CE6485CECB8}" type="presParOf" srcId="{F6136ADB-33ED-471E-87A1-5CE1990BB742}" destId="{F4E915C2-40D7-4810-A10F-002CA3B34D57}" srcOrd="2" destOrd="0" presId="urn:microsoft.com/office/officeart/2005/8/layout/radial2"/>
    <dgm:cxn modelId="{F32BFBD7-E680-484B-9041-B31D5B909F87}" type="presParOf" srcId="{F4E915C2-40D7-4810-A10F-002CA3B34D57}" destId="{D65BF9A7-54C7-4330-9EF9-5522D6438D2A}" srcOrd="0" destOrd="0" presId="urn:microsoft.com/office/officeart/2005/8/layout/radial2"/>
    <dgm:cxn modelId="{72C9E8FC-45EF-4C25-8BA1-5F43AC01CEEE}" type="presParOf" srcId="{F4E915C2-40D7-4810-A10F-002CA3B34D57}" destId="{2222805B-A797-4545-8AD8-BBF8AFE44F45}" srcOrd="1" destOrd="0" presId="urn:microsoft.com/office/officeart/2005/8/layout/radial2"/>
    <dgm:cxn modelId="{B93CA73A-D09F-4EB1-97FD-0DF38DA77011}" type="presParOf" srcId="{F6136ADB-33ED-471E-87A1-5CE1990BB742}" destId="{BBDBED5B-7B17-4623-BA5C-E6168387A3B9}" srcOrd="3" destOrd="0" presId="urn:microsoft.com/office/officeart/2005/8/layout/radial2"/>
    <dgm:cxn modelId="{A4C13535-9B94-4DEC-ADBA-703EFF271DBB}" type="presParOf" srcId="{F6136ADB-33ED-471E-87A1-5CE1990BB742}" destId="{B825BC7A-DFC5-4E50-A48F-3D88FB6C5C0B}" srcOrd="4" destOrd="0" presId="urn:microsoft.com/office/officeart/2005/8/layout/radial2"/>
    <dgm:cxn modelId="{9F2056B0-A4E2-432C-AAAE-5FA66C09E00E}" type="presParOf" srcId="{B825BC7A-DFC5-4E50-A48F-3D88FB6C5C0B}" destId="{C9033AA4-558D-4E2D-8CF0-216ECEA18950}" srcOrd="0" destOrd="0" presId="urn:microsoft.com/office/officeart/2005/8/layout/radial2"/>
    <dgm:cxn modelId="{43C240B2-89C6-41EA-9E1E-D3E6EBE96492}" type="presParOf" srcId="{B825BC7A-DFC5-4E50-A48F-3D88FB6C5C0B}" destId="{EAF01744-89DE-4C0A-A38E-C6E1E9AFAA98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2F5158-0C72-4462-BD9B-7D161022119D}" type="doc">
      <dgm:prSet loTypeId="urn:microsoft.com/office/officeart/2005/8/layout/arrow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3A16C57-B6E9-47AB-B320-42A751209310}">
      <dgm:prSet phldrT="[Текст]" custT="1"/>
      <dgm:spPr>
        <a:xfrm>
          <a:off x="676304" y="3180130"/>
          <a:ext cx="1051346" cy="914548"/>
        </a:xfrm>
      </dgm:spPr>
      <dgm:t>
        <a:bodyPr/>
        <a:lstStyle/>
        <a:p>
          <a:r>
            <a:rPr lang="ru-RU" sz="2400" dirty="0" smtClean="0">
              <a:latin typeface="Calibri"/>
              <a:ea typeface="+mn-ea"/>
              <a:cs typeface="+mn-cs"/>
            </a:rPr>
            <a:t>Папка конструкторов и приемов</a:t>
          </a:r>
          <a:endParaRPr lang="ru-RU" sz="2400" dirty="0">
            <a:latin typeface="Calibri"/>
            <a:ea typeface="+mn-ea"/>
            <a:cs typeface="+mn-cs"/>
          </a:endParaRPr>
        </a:p>
      </dgm:t>
    </dgm:pt>
    <dgm:pt modelId="{C08CFB84-16BC-4306-87E4-8795CF76BAA1}" type="parTrans" cxnId="{97B61B7B-0CC2-49DC-9EC5-4D8E84CD2A3F}">
      <dgm:prSet/>
      <dgm:spPr/>
      <dgm:t>
        <a:bodyPr/>
        <a:lstStyle/>
        <a:p>
          <a:endParaRPr lang="ru-RU"/>
        </a:p>
      </dgm:t>
    </dgm:pt>
    <dgm:pt modelId="{5BA45E05-4A77-4541-8F6A-9B5FDAB166C0}" type="sibTrans" cxnId="{97B61B7B-0CC2-49DC-9EC5-4D8E84CD2A3F}">
      <dgm:prSet/>
      <dgm:spPr/>
      <dgm:t>
        <a:bodyPr/>
        <a:lstStyle/>
        <a:p>
          <a:endParaRPr lang="ru-RU"/>
        </a:p>
      </dgm:t>
    </dgm:pt>
    <dgm:pt modelId="{141AB92E-91E4-43CF-8B16-994F20F23611}">
      <dgm:prSet phldrT="[Текст]" custT="1"/>
      <dgm:spPr>
        <a:xfrm>
          <a:off x="1727651" y="2338592"/>
          <a:ext cx="1291127" cy="1756086"/>
        </a:xfrm>
      </dgm:spPr>
      <dgm:t>
        <a:bodyPr/>
        <a:lstStyle/>
        <a:p>
          <a:r>
            <a:rPr lang="ru-RU" sz="2400" dirty="0" smtClean="0">
              <a:latin typeface="Calibri"/>
              <a:ea typeface="+mn-ea"/>
              <a:cs typeface="+mn-cs"/>
            </a:rPr>
            <a:t>Локальный методический сайт</a:t>
          </a:r>
          <a:endParaRPr lang="ru-RU" sz="2400" dirty="0">
            <a:latin typeface="Calibri"/>
            <a:ea typeface="+mn-ea"/>
            <a:cs typeface="+mn-cs"/>
          </a:endParaRPr>
        </a:p>
      </dgm:t>
    </dgm:pt>
    <dgm:pt modelId="{14B30C3A-E15B-4B3D-A731-3CEE74FDADDE}" type="parTrans" cxnId="{2EFD7B0E-D70F-4C39-8E46-D82D6459C7AB}">
      <dgm:prSet/>
      <dgm:spPr/>
      <dgm:t>
        <a:bodyPr/>
        <a:lstStyle/>
        <a:p>
          <a:endParaRPr lang="ru-RU"/>
        </a:p>
      </dgm:t>
    </dgm:pt>
    <dgm:pt modelId="{363CD826-D2C4-4DF0-8732-BCEFD6E70C43}" type="sibTrans" cxnId="{2EFD7B0E-D70F-4C39-8E46-D82D6459C7AB}">
      <dgm:prSet/>
      <dgm:spPr/>
      <dgm:t>
        <a:bodyPr/>
        <a:lstStyle/>
        <a:p>
          <a:endParaRPr lang="ru-RU"/>
        </a:p>
      </dgm:t>
    </dgm:pt>
    <dgm:pt modelId="{04464AA3-59D6-4C8C-8F07-E14D52F6E898}">
      <dgm:prSet phldrT="[Текст]" custT="1"/>
      <dgm:spPr>
        <a:xfrm>
          <a:off x="3043371" y="1719927"/>
          <a:ext cx="1291127" cy="2374751"/>
        </a:xfrm>
      </dgm:spPr>
      <dgm:t>
        <a:bodyPr/>
        <a:lstStyle/>
        <a:p>
          <a:r>
            <a:rPr lang="ru-RU" sz="2400" dirty="0" smtClean="0">
              <a:latin typeface="Calibri"/>
              <a:ea typeface="+mn-ea"/>
              <a:cs typeface="+mn-cs"/>
            </a:rPr>
            <a:t>Сайт в Интернете</a:t>
          </a:r>
          <a:endParaRPr lang="ru-RU" sz="2400" dirty="0">
            <a:latin typeface="Calibri"/>
            <a:ea typeface="+mn-ea"/>
            <a:cs typeface="+mn-cs"/>
          </a:endParaRPr>
        </a:p>
      </dgm:t>
    </dgm:pt>
    <dgm:pt modelId="{AB3A737F-0356-4F11-B3BD-C28F7168C2EE}" type="parTrans" cxnId="{B4806E5D-3DFB-4ED5-8B49-4F3A3E045923}">
      <dgm:prSet/>
      <dgm:spPr/>
      <dgm:t>
        <a:bodyPr/>
        <a:lstStyle/>
        <a:p>
          <a:endParaRPr lang="ru-RU"/>
        </a:p>
      </dgm:t>
    </dgm:pt>
    <dgm:pt modelId="{FA630DDC-C6D2-4859-B8D5-1DE9C33C13B9}" type="sibTrans" cxnId="{B4806E5D-3DFB-4ED5-8B49-4F3A3E045923}">
      <dgm:prSet/>
      <dgm:spPr/>
      <dgm:t>
        <a:bodyPr/>
        <a:lstStyle/>
        <a:p>
          <a:endParaRPr lang="ru-RU"/>
        </a:p>
      </dgm:t>
    </dgm:pt>
    <dgm:pt modelId="{A41AE61B-33CC-44D6-9531-6C2593567C5A}">
      <dgm:prSet custT="1"/>
      <dgm:spPr>
        <a:xfrm>
          <a:off x="4488204" y="1339505"/>
          <a:ext cx="1291127" cy="2755173"/>
        </a:xfrm>
      </dgm:spPr>
      <dgm:t>
        <a:bodyPr/>
        <a:lstStyle/>
        <a:p>
          <a:r>
            <a:rPr lang="ru-RU" sz="2400" dirty="0" smtClean="0">
              <a:latin typeface="Calibri"/>
              <a:ea typeface="+mn-ea"/>
              <a:cs typeface="+mn-cs"/>
            </a:rPr>
            <a:t>Сетевое </a:t>
          </a:r>
          <a:r>
            <a:rPr lang="ru-RU" sz="2400" dirty="0" err="1" smtClean="0">
              <a:latin typeface="Calibri"/>
              <a:ea typeface="+mn-ea"/>
              <a:cs typeface="+mn-cs"/>
            </a:rPr>
            <a:t>взаимо-действие</a:t>
          </a:r>
          <a:endParaRPr lang="ru-RU" sz="2400" dirty="0">
            <a:latin typeface="Calibri"/>
            <a:ea typeface="+mn-ea"/>
            <a:cs typeface="+mn-cs"/>
          </a:endParaRPr>
        </a:p>
      </dgm:t>
    </dgm:pt>
    <dgm:pt modelId="{C07F722F-E867-4F2A-A0F2-3125B1E5B09E}" type="parTrans" cxnId="{97EB63E2-7DB3-4B48-AD75-E227C4ABDFC4}">
      <dgm:prSet/>
      <dgm:spPr/>
      <dgm:t>
        <a:bodyPr/>
        <a:lstStyle/>
        <a:p>
          <a:endParaRPr lang="ru-RU"/>
        </a:p>
      </dgm:t>
    </dgm:pt>
    <dgm:pt modelId="{AA947993-1517-400C-BF64-070358141865}" type="sibTrans" cxnId="{97EB63E2-7DB3-4B48-AD75-E227C4ABDFC4}">
      <dgm:prSet/>
      <dgm:spPr/>
      <dgm:t>
        <a:bodyPr/>
        <a:lstStyle/>
        <a:p>
          <a:endParaRPr lang="ru-RU"/>
        </a:p>
      </dgm:t>
    </dgm:pt>
    <dgm:pt modelId="{F6FA7B7F-55CD-4B05-8B0A-23D39BE48A62}" type="pres">
      <dgm:prSet presAssocID="{9F2F5158-0C72-4462-BD9B-7D161022119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4EAFF6-8DD2-4728-AEB0-CE6C8C8FDC1F}" type="pres">
      <dgm:prSet presAssocID="{9F2F5158-0C72-4462-BD9B-7D161022119D}" presName="arrow" presStyleLbl="bgShp" presStyleIdx="0" presStyleCnt="1" custLinFactNeighborX="321" custLinFactNeighborY="1088"/>
      <dgm:spPr>
        <a:xfrm>
          <a:off x="0" y="0"/>
          <a:ext cx="6148224" cy="3842640"/>
        </a:xfrm>
        <a:prstGeom prst="swooshArrow">
          <a:avLst>
            <a:gd name="adj1" fmla="val 25000"/>
            <a:gd name="adj2" fmla="val 25000"/>
          </a:avLst>
        </a:prstGeom>
      </dgm:spPr>
      <dgm:t>
        <a:bodyPr/>
        <a:lstStyle/>
        <a:p>
          <a:endParaRPr lang="ru-RU"/>
        </a:p>
      </dgm:t>
    </dgm:pt>
    <dgm:pt modelId="{21AB239B-516E-4CC8-8DDF-25487D7C3BA3}" type="pres">
      <dgm:prSet presAssocID="{9F2F5158-0C72-4462-BD9B-7D161022119D}" presName="arrowDiagram4" presStyleCnt="0"/>
      <dgm:spPr/>
      <dgm:t>
        <a:bodyPr/>
        <a:lstStyle/>
        <a:p>
          <a:endParaRPr lang="ru-RU"/>
        </a:p>
      </dgm:t>
    </dgm:pt>
    <dgm:pt modelId="{4A299196-0A70-4990-9AFC-7973C2DEA22B}" type="pres">
      <dgm:prSet presAssocID="{D3A16C57-B6E9-47AB-B320-42A751209310}" presName="bullet4a" presStyleLbl="node1" presStyleIdx="0" presStyleCnt="4"/>
      <dgm:spPr>
        <a:xfrm>
          <a:off x="605600" y="3109426"/>
          <a:ext cx="141409" cy="141409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288B2858-58A5-4D00-946C-A184E6CC0DE9}" type="pres">
      <dgm:prSet presAssocID="{D3A16C57-B6E9-47AB-B320-42A751209310}" presName="textBox4a" presStyleLbl="revTx" presStyleIdx="0" presStyleCnt="4" custScaleX="219774" custScaleY="127547" custLinFactNeighborX="70260" custLinFactNeighborY="457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FE5287-371D-415B-9535-07BA31BEDD8E}" type="pres">
      <dgm:prSet presAssocID="{141AB92E-91E4-43CF-8B16-994F20F23611}" presName="bullet4b" presStyleLbl="node1" presStyleIdx="1" presStyleCnt="4"/>
      <dgm:spPr>
        <a:xfrm>
          <a:off x="1604686" y="2215628"/>
          <a:ext cx="245929" cy="245929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753AF03F-9A23-44E8-9CA8-75E760699FC2}" type="pres">
      <dgm:prSet presAssocID="{141AB92E-91E4-43CF-8B16-994F20F23611}" presName="textBox4b" presStyleLbl="revTx" presStyleIdx="1" presStyleCnt="4" custScaleX="168694" custScaleY="40577" custLinFactNeighborX="35622" custLinFactNeighborY="-2857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CF291F9-A52D-437F-8FC4-D382801854F8}" type="pres">
      <dgm:prSet presAssocID="{04464AA3-59D6-4C8C-8F07-E14D52F6E898}" presName="bullet4c" presStyleLbl="node1" presStyleIdx="2" presStyleCnt="4"/>
      <dgm:spPr>
        <a:xfrm>
          <a:off x="2880443" y="1556999"/>
          <a:ext cx="325855" cy="325855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43E4AEA4-5425-49FB-8630-4B3926564896}" type="pres">
      <dgm:prSet presAssocID="{04464AA3-59D6-4C8C-8F07-E14D52F6E898}" presName="textBox4c" presStyleLbl="revTx" presStyleIdx="2" presStyleCnt="4" custScaleX="113256" custScaleY="16791" custLinFactNeighborX="14033" custLinFactNeighborY="-3169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39067CA-9C01-4F2B-BB39-DA3C7B37C3C8}" type="pres">
      <dgm:prSet presAssocID="{A41AE61B-33CC-44D6-9531-6C2593567C5A}" presName="bullet4d" presStyleLbl="node1" presStyleIdx="3" presStyleCnt="4"/>
      <dgm:spPr>
        <a:xfrm>
          <a:off x="4269942" y="1121243"/>
          <a:ext cx="436523" cy="436523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B278506B-0BBB-49DA-AA19-FB5A96289616}" type="pres">
      <dgm:prSet presAssocID="{A41AE61B-33CC-44D6-9531-6C2593567C5A}" presName="textBox4d" presStyleLbl="revTx" presStyleIdx="3" presStyleCnt="4" custScaleY="24233" custLinFactNeighborX="5397" custLinFactNeighborY="-2579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90035D2A-CF70-41B7-9129-09F03BD66255}" type="presOf" srcId="{141AB92E-91E4-43CF-8B16-994F20F23611}" destId="{753AF03F-9A23-44E8-9CA8-75E760699FC2}" srcOrd="0" destOrd="0" presId="urn:microsoft.com/office/officeart/2005/8/layout/arrow2"/>
    <dgm:cxn modelId="{3B87409D-EC67-4BE4-A248-21ED37AF0CC8}" type="presOf" srcId="{04464AA3-59D6-4C8C-8F07-E14D52F6E898}" destId="{43E4AEA4-5425-49FB-8630-4B3926564896}" srcOrd="0" destOrd="0" presId="urn:microsoft.com/office/officeart/2005/8/layout/arrow2"/>
    <dgm:cxn modelId="{D0E0E6C3-A826-47D9-AE23-EE1B09B86156}" type="presOf" srcId="{A41AE61B-33CC-44D6-9531-6C2593567C5A}" destId="{B278506B-0BBB-49DA-AA19-FB5A96289616}" srcOrd="0" destOrd="0" presId="urn:microsoft.com/office/officeart/2005/8/layout/arrow2"/>
    <dgm:cxn modelId="{97B61B7B-0CC2-49DC-9EC5-4D8E84CD2A3F}" srcId="{9F2F5158-0C72-4462-BD9B-7D161022119D}" destId="{D3A16C57-B6E9-47AB-B320-42A751209310}" srcOrd="0" destOrd="0" parTransId="{C08CFB84-16BC-4306-87E4-8795CF76BAA1}" sibTransId="{5BA45E05-4A77-4541-8F6A-9B5FDAB166C0}"/>
    <dgm:cxn modelId="{E4C2B46A-806D-4DF0-8D66-B086E4523681}" type="presOf" srcId="{9F2F5158-0C72-4462-BD9B-7D161022119D}" destId="{F6FA7B7F-55CD-4B05-8B0A-23D39BE48A62}" srcOrd="0" destOrd="0" presId="urn:microsoft.com/office/officeart/2005/8/layout/arrow2"/>
    <dgm:cxn modelId="{2EFD7B0E-D70F-4C39-8E46-D82D6459C7AB}" srcId="{9F2F5158-0C72-4462-BD9B-7D161022119D}" destId="{141AB92E-91E4-43CF-8B16-994F20F23611}" srcOrd="1" destOrd="0" parTransId="{14B30C3A-E15B-4B3D-A731-3CEE74FDADDE}" sibTransId="{363CD826-D2C4-4DF0-8732-BCEFD6E70C43}"/>
    <dgm:cxn modelId="{B4806E5D-3DFB-4ED5-8B49-4F3A3E045923}" srcId="{9F2F5158-0C72-4462-BD9B-7D161022119D}" destId="{04464AA3-59D6-4C8C-8F07-E14D52F6E898}" srcOrd="2" destOrd="0" parTransId="{AB3A737F-0356-4F11-B3BD-C28F7168C2EE}" sibTransId="{FA630DDC-C6D2-4859-B8D5-1DE9C33C13B9}"/>
    <dgm:cxn modelId="{6B3DE36E-DFE2-4071-B157-0F875DB0E555}" type="presOf" srcId="{D3A16C57-B6E9-47AB-B320-42A751209310}" destId="{288B2858-58A5-4D00-946C-A184E6CC0DE9}" srcOrd="0" destOrd="0" presId="urn:microsoft.com/office/officeart/2005/8/layout/arrow2"/>
    <dgm:cxn modelId="{97EB63E2-7DB3-4B48-AD75-E227C4ABDFC4}" srcId="{9F2F5158-0C72-4462-BD9B-7D161022119D}" destId="{A41AE61B-33CC-44D6-9531-6C2593567C5A}" srcOrd="3" destOrd="0" parTransId="{C07F722F-E867-4F2A-A0F2-3125B1E5B09E}" sibTransId="{AA947993-1517-400C-BF64-070358141865}"/>
    <dgm:cxn modelId="{20E9FF29-FE84-430A-97D9-DA1B6972F744}" type="presParOf" srcId="{F6FA7B7F-55CD-4B05-8B0A-23D39BE48A62}" destId="{984EAFF6-8DD2-4728-AEB0-CE6C8C8FDC1F}" srcOrd="0" destOrd="0" presId="urn:microsoft.com/office/officeart/2005/8/layout/arrow2"/>
    <dgm:cxn modelId="{CE3BBDAE-EDCF-4169-B3E6-0E9782C05380}" type="presParOf" srcId="{F6FA7B7F-55CD-4B05-8B0A-23D39BE48A62}" destId="{21AB239B-516E-4CC8-8DDF-25487D7C3BA3}" srcOrd="1" destOrd="0" presId="urn:microsoft.com/office/officeart/2005/8/layout/arrow2"/>
    <dgm:cxn modelId="{5497A07E-FF48-4ADA-A205-B29EF7F96D7B}" type="presParOf" srcId="{21AB239B-516E-4CC8-8DDF-25487D7C3BA3}" destId="{4A299196-0A70-4990-9AFC-7973C2DEA22B}" srcOrd="0" destOrd="0" presId="urn:microsoft.com/office/officeart/2005/8/layout/arrow2"/>
    <dgm:cxn modelId="{CDC23E1E-EBA0-497E-A9C9-5309C741DD1C}" type="presParOf" srcId="{21AB239B-516E-4CC8-8DDF-25487D7C3BA3}" destId="{288B2858-58A5-4D00-946C-A184E6CC0DE9}" srcOrd="1" destOrd="0" presId="urn:microsoft.com/office/officeart/2005/8/layout/arrow2"/>
    <dgm:cxn modelId="{99692783-4D1F-4CD8-BACE-439D2F37D6DD}" type="presParOf" srcId="{21AB239B-516E-4CC8-8DDF-25487D7C3BA3}" destId="{8AFE5287-371D-415B-9535-07BA31BEDD8E}" srcOrd="2" destOrd="0" presId="urn:microsoft.com/office/officeart/2005/8/layout/arrow2"/>
    <dgm:cxn modelId="{F4805E0E-7914-46F2-9A10-92DF8A7AFD02}" type="presParOf" srcId="{21AB239B-516E-4CC8-8DDF-25487D7C3BA3}" destId="{753AF03F-9A23-44E8-9CA8-75E760699FC2}" srcOrd="3" destOrd="0" presId="urn:microsoft.com/office/officeart/2005/8/layout/arrow2"/>
    <dgm:cxn modelId="{3C0E5320-0D3E-447D-BDA4-813FFE7A576B}" type="presParOf" srcId="{21AB239B-516E-4CC8-8DDF-25487D7C3BA3}" destId="{4CF291F9-A52D-437F-8FC4-D382801854F8}" srcOrd="4" destOrd="0" presId="urn:microsoft.com/office/officeart/2005/8/layout/arrow2"/>
    <dgm:cxn modelId="{E2F9263A-01BC-4AFC-BDDB-B60D2316C2A1}" type="presParOf" srcId="{21AB239B-516E-4CC8-8DDF-25487D7C3BA3}" destId="{43E4AEA4-5425-49FB-8630-4B3926564896}" srcOrd="5" destOrd="0" presId="urn:microsoft.com/office/officeart/2005/8/layout/arrow2"/>
    <dgm:cxn modelId="{E38402CE-5805-414C-8720-6A580A9D707A}" type="presParOf" srcId="{21AB239B-516E-4CC8-8DDF-25487D7C3BA3}" destId="{D39067CA-9C01-4F2B-BB39-DA3C7B37C3C8}" srcOrd="6" destOrd="0" presId="urn:microsoft.com/office/officeart/2005/8/layout/arrow2"/>
    <dgm:cxn modelId="{EB58791A-E889-4176-B798-5AEC05AA9ED7}" type="presParOf" srcId="{21AB239B-516E-4CC8-8DDF-25487D7C3BA3}" destId="{B278506B-0BBB-49DA-AA19-FB5A96289616}" srcOrd="7" destOrd="0" presId="urn:microsoft.com/office/officeart/2005/8/layout/arrow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288827-C630-4ECB-BD4A-3AF262E819E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B1DE971-E5D2-4B2C-8567-858542D674A5}">
      <dgm:prSet phldrT="[Текст]" phldr="1"/>
      <dgm:spPr/>
      <dgm:t>
        <a:bodyPr/>
        <a:lstStyle/>
        <a:p>
          <a:endParaRPr lang="ru-RU" dirty="0"/>
        </a:p>
      </dgm:t>
    </dgm:pt>
    <dgm:pt modelId="{D15DEA0E-DF5E-4209-8222-065CF0FFC4A8}" type="parTrans" cxnId="{6843F04D-308E-4562-B444-1B15B7D01A93}">
      <dgm:prSet/>
      <dgm:spPr/>
      <dgm:t>
        <a:bodyPr/>
        <a:lstStyle/>
        <a:p>
          <a:endParaRPr lang="ru-RU"/>
        </a:p>
      </dgm:t>
    </dgm:pt>
    <dgm:pt modelId="{240DA4A6-0F55-48B8-A7E8-714843ECEBEB}" type="sibTrans" cxnId="{6843F04D-308E-4562-B444-1B15B7D01A93}">
      <dgm:prSet/>
      <dgm:spPr/>
      <dgm:t>
        <a:bodyPr/>
        <a:lstStyle/>
        <a:p>
          <a:endParaRPr lang="ru-RU"/>
        </a:p>
      </dgm:t>
    </dgm:pt>
    <dgm:pt modelId="{5D7FAD4C-CDB0-4DE9-A8B6-1BE06582EFEB}">
      <dgm:prSet phldrT="[Текст]" phldr="1"/>
      <dgm:spPr/>
      <dgm:t>
        <a:bodyPr/>
        <a:lstStyle/>
        <a:p>
          <a:endParaRPr lang="ru-RU" dirty="0"/>
        </a:p>
      </dgm:t>
    </dgm:pt>
    <dgm:pt modelId="{D4AD116D-07B4-4AF8-8538-988A5D7CF269}" type="parTrans" cxnId="{7C3A630D-B130-4493-AD6C-A86F6F1051D9}">
      <dgm:prSet/>
      <dgm:spPr/>
      <dgm:t>
        <a:bodyPr/>
        <a:lstStyle/>
        <a:p>
          <a:endParaRPr lang="ru-RU"/>
        </a:p>
      </dgm:t>
    </dgm:pt>
    <dgm:pt modelId="{B4058D97-0D49-450E-B4C3-BFC6847A9AA8}" type="sibTrans" cxnId="{7C3A630D-B130-4493-AD6C-A86F6F1051D9}">
      <dgm:prSet/>
      <dgm:spPr/>
      <dgm:t>
        <a:bodyPr/>
        <a:lstStyle/>
        <a:p>
          <a:endParaRPr lang="ru-RU"/>
        </a:p>
      </dgm:t>
    </dgm:pt>
    <dgm:pt modelId="{3BC5F217-A672-44A5-944E-5188D46F65D1}">
      <dgm:prSet phldrT="[Текст]" phldr="1"/>
      <dgm:spPr/>
      <dgm:t>
        <a:bodyPr/>
        <a:lstStyle/>
        <a:p>
          <a:endParaRPr lang="ru-RU" dirty="0"/>
        </a:p>
      </dgm:t>
    </dgm:pt>
    <dgm:pt modelId="{363B149B-544D-47FC-8758-CAEC23A4AEF4}" type="parTrans" cxnId="{D8348CBF-7C9B-4851-A4EA-0DB4D79F491E}">
      <dgm:prSet/>
      <dgm:spPr/>
      <dgm:t>
        <a:bodyPr/>
        <a:lstStyle/>
        <a:p>
          <a:endParaRPr lang="ru-RU"/>
        </a:p>
      </dgm:t>
    </dgm:pt>
    <dgm:pt modelId="{272FE84E-4EAD-44F7-81E6-76E9D6F91C17}" type="sibTrans" cxnId="{D8348CBF-7C9B-4851-A4EA-0DB4D79F491E}">
      <dgm:prSet/>
      <dgm:spPr/>
      <dgm:t>
        <a:bodyPr/>
        <a:lstStyle/>
        <a:p>
          <a:endParaRPr lang="ru-RU"/>
        </a:p>
      </dgm:t>
    </dgm:pt>
    <dgm:pt modelId="{DDA71DDB-9CEB-4A9A-8DF4-DD19BDC005F4}">
      <dgm:prSet phldrT="[Текст]" phldr="1"/>
      <dgm:spPr/>
      <dgm:t>
        <a:bodyPr/>
        <a:lstStyle/>
        <a:p>
          <a:endParaRPr lang="ru-RU" dirty="0"/>
        </a:p>
      </dgm:t>
    </dgm:pt>
    <dgm:pt modelId="{02DB8865-F394-4820-82E9-3F487959F091}" type="parTrans" cxnId="{58EEABB6-9E9A-43C8-8A5E-E79D7659D9EC}">
      <dgm:prSet/>
      <dgm:spPr/>
      <dgm:t>
        <a:bodyPr/>
        <a:lstStyle/>
        <a:p>
          <a:endParaRPr lang="ru-RU"/>
        </a:p>
      </dgm:t>
    </dgm:pt>
    <dgm:pt modelId="{C877FF48-F2D7-4C99-A2F1-DAF0E3ECF734}" type="sibTrans" cxnId="{58EEABB6-9E9A-43C8-8A5E-E79D7659D9EC}">
      <dgm:prSet/>
      <dgm:spPr/>
      <dgm:t>
        <a:bodyPr/>
        <a:lstStyle/>
        <a:p>
          <a:endParaRPr lang="ru-RU"/>
        </a:p>
      </dgm:t>
    </dgm:pt>
    <dgm:pt modelId="{21CC4C89-E72E-4651-93D5-CCE3484CBC5A}">
      <dgm:prSet phldrT="[Текст]" phldr="1"/>
      <dgm:spPr/>
      <dgm:t>
        <a:bodyPr/>
        <a:lstStyle/>
        <a:p>
          <a:endParaRPr lang="ru-RU" dirty="0"/>
        </a:p>
      </dgm:t>
    </dgm:pt>
    <dgm:pt modelId="{F7357ADC-4788-4EA5-BBCD-7A8A667E026B}" type="sibTrans" cxnId="{9F7D3961-9EDD-4D46-942B-E9C77234AAB2}">
      <dgm:prSet/>
      <dgm:spPr/>
      <dgm:t>
        <a:bodyPr/>
        <a:lstStyle/>
        <a:p>
          <a:endParaRPr lang="ru-RU"/>
        </a:p>
      </dgm:t>
    </dgm:pt>
    <dgm:pt modelId="{8F41B88D-B49B-44F9-82C7-7DF57405037F}" type="parTrans" cxnId="{9F7D3961-9EDD-4D46-942B-E9C77234AAB2}">
      <dgm:prSet/>
      <dgm:spPr/>
      <dgm:t>
        <a:bodyPr/>
        <a:lstStyle/>
        <a:p>
          <a:endParaRPr lang="ru-RU"/>
        </a:p>
      </dgm:t>
    </dgm:pt>
    <dgm:pt modelId="{0106BD10-4A16-4312-86AA-37DEECE80649}" type="pres">
      <dgm:prSet presAssocID="{9D288827-C630-4ECB-BD4A-3AF262E819E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EEB92B-F7EF-438A-AC2B-6956AD6FF64D}" type="pres">
      <dgm:prSet presAssocID="{FB1DE971-E5D2-4B2C-8567-858542D674A5}" presName="dummy" presStyleCnt="0"/>
      <dgm:spPr/>
    </dgm:pt>
    <dgm:pt modelId="{EBC37EBF-E916-4AEB-8E48-44F657D0B867}" type="pres">
      <dgm:prSet presAssocID="{FB1DE971-E5D2-4B2C-8567-858542D674A5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E7A26-9DAB-44EC-867E-2EF9F4A7CE8D}" type="pres">
      <dgm:prSet presAssocID="{240DA4A6-0F55-48B8-A7E8-714843ECEBEB}" presName="sibTrans" presStyleLbl="node1" presStyleIdx="0" presStyleCnt="5"/>
      <dgm:spPr/>
      <dgm:t>
        <a:bodyPr/>
        <a:lstStyle/>
        <a:p>
          <a:endParaRPr lang="ru-RU"/>
        </a:p>
      </dgm:t>
    </dgm:pt>
    <dgm:pt modelId="{5EA72020-AE63-4940-AD17-4C3D58228DBD}" type="pres">
      <dgm:prSet presAssocID="{5D7FAD4C-CDB0-4DE9-A8B6-1BE06582EFEB}" presName="dummy" presStyleCnt="0"/>
      <dgm:spPr/>
    </dgm:pt>
    <dgm:pt modelId="{86E0B8C5-7273-4A5E-BBF8-1579D7B1BE94}" type="pres">
      <dgm:prSet presAssocID="{5D7FAD4C-CDB0-4DE9-A8B6-1BE06582EFE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E312F-7395-4BFB-A2F3-7DBB035E03F6}" type="pres">
      <dgm:prSet presAssocID="{B4058D97-0D49-450E-B4C3-BFC6847A9AA8}" presName="sibTrans" presStyleLbl="node1" presStyleIdx="1" presStyleCnt="5"/>
      <dgm:spPr/>
      <dgm:t>
        <a:bodyPr/>
        <a:lstStyle/>
        <a:p>
          <a:endParaRPr lang="ru-RU"/>
        </a:p>
      </dgm:t>
    </dgm:pt>
    <dgm:pt modelId="{8599931B-D07E-4B28-A913-778175066B86}" type="pres">
      <dgm:prSet presAssocID="{3BC5F217-A672-44A5-944E-5188D46F65D1}" presName="dummy" presStyleCnt="0"/>
      <dgm:spPr/>
    </dgm:pt>
    <dgm:pt modelId="{8B60A37D-8246-4A66-B999-B6A1C8EBE383}" type="pres">
      <dgm:prSet presAssocID="{3BC5F217-A672-44A5-944E-5188D46F65D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152A3-D44C-4DB7-8C8B-84F045938BC8}" type="pres">
      <dgm:prSet presAssocID="{272FE84E-4EAD-44F7-81E6-76E9D6F91C17}" presName="sibTrans" presStyleLbl="node1" presStyleIdx="2" presStyleCnt="5"/>
      <dgm:spPr/>
      <dgm:t>
        <a:bodyPr/>
        <a:lstStyle/>
        <a:p>
          <a:endParaRPr lang="ru-RU"/>
        </a:p>
      </dgm:t>
    </dgm:pt>
    <dgm:pt modelId="{E47EF59A-FF69-45FC-8986-84B307708F5E}" type="pres">
      <dgm:prSet presAssocID="{DDA71DDB-9CEB-4A9A-8DF4-DD19BDC005F4}" presName="dummy" presStyleCnt="0"/>
      <dgm:spPr/>
    </dgm:pt>
    <dgm:pt modelId="{45068C11-D864-40BD-BE60-ACEA5356A600}" type="pres">
      <dgm:prSet presAssocID="{DDA71DDB-9CEB-4A9A-8DF4-DD19BDC005F4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864BB-8CE7-49C5-B2AD-ED3C4996B50F}" type="pres">
      <dgm:prSet presAssocID="{C877FF48-F2D7-4C99-A2F1-DAF0E3ECF734}" presName="sibTrans" presStyleLbl="node1" presStyleIdx="3" presStyleCnt="5"/>
      <dgm:spPr/>
      <dgm:t>
        <a:bodyPr/>
        <a:lstStyle/>
        <a:p>
          <a:endParaRPr lang="ru-RU"/>
        </a:p>
      </dgm:t>
    </dgm:pt>
    <dgm:pt modelId="{71097CB0-6A75-4829-ADC4-71DCE0E004F5}" type="pres">
      <dgm:prSet presAssocID="{21CC4C89-E72E-4651-93D5-CCE3484CBC5A}" presName="dummy" presStyleCnt="0"/>
      <dgm:spPr/>
    </dgm:pt>
    <dgm:pt modelId="{060CF007-D6D7-4D67-A1F4-30C45D648415}" type="pres">
      <dgm:prSet presAssocID="{21CC4C89-E72E-4651-93D5-CCE3484CBC5A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85237C-4292-4D57-85B5-D1B94CEA7F29}" type="pres">
      <dgm:prSet presAssocID="{F7357ADC-4788-4EA5-BBCD-7A8A667E026B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32BCDE4A-959B-4496-B5B5-FD8EFA90B126}" type="presOf" srcId="{5D7FAD4C-CDB0-4DE9-A8B6-1BE06582EFEB}" destId="{86E0B8C5-7273-4A5E-BBF8-1579D7B1BE94}" srcOrd="0" destOrd="0" presId="urn:microsoft.com/office/officeart/2005/8/layout/cycle1"/>
    <dgm:cxn modelId="{A4C2B63E-5B69-466A-8845-EA9E5659EA32}" type="presOf" srcId="{DDA71DDB-9CEB-4A9A-8DF4-DD19BDC005F4}" destId="{45068C11-D864-40BD-BE60-ACEA5356A600}" srcOrd="0" destOrd="0" presId="urn:microsoft.com/office/officeart/2005/8/layout/cycle1"/>
    <dgm:cxn modelId="{18F147E8-5AA3-4B9C-9CA1-0D5393CD23FE}" type="presOf" srcId="{240DA4A6-0F55-48B8-A7E8-714843ECEBEB}" destId="{14CE7A26-9DAB-44EC-867E-2EF9F4A7CE8D}" srcOrd="0" destOrd="0" presId="urn:microsoft.com/office/officeart/2005/8/layout/cycle1"/>
    <dgm:cxn modelId="{DAB45537-0833-4592-8E45-573F7083EF30}" type="presOf" srcId="{3BC5F217-A672-44A5-944E-5188D46F65D1}" destId="{8B60A37D-8246-4A66-B999-B6A1C8EBE383}" srcOrd="0" destOrd="0" presId="urn:microsoft.com/office/officeart/2005/8/layout/cycle1"/>
    <dgm:cxn modelId="{9F7D3961-9EDD-4D46-942B-E9C77234AAB2}" srcId="{9D288827-C630-4ECB-BD4A-3AF262E819EA}" destId="{21CC4C89-E72E-4651-93D5-CCE3484CBC5A}" srcOrd="4" destOrd="0" parTransId="{8F41B88D-B49B-44F9-82C7-7DF57405037F}" sibTransId="{F7357ADC-4788-4EA5-BBCD-7A8A667E026B}"/>
    <dgm:cxn modelId="{53F173A7-E12D-41E5-829C-1ED1E2AD18C9}" type="presOf" srcId="{FB1DE971-E5D2-4B2C-8567-858542D674A5}" destId="{EBC37EBF-E916-4AEB-8E48-44F657D0B867}" srcOrd="0" destOrd="0" presId="urn:microsoft.com/office/officeart/2005/8/layout/cycle1"/>
    <dgm:cxn modelId="{7C3A630D-B130-4493-AD6C-A86F6F1051D9}" srcId="{9D288827-C630-4ECB-BD4A-3AF262E819EA}" destId="{5D7FAD4C-CDB0-4DE9-A8B6-1BE06582EFEB}" srcOrd="1" destOrd="0" parTransId="{D4AD116D-07B4-4AF8-8538-988A5D7CF269}" sibTransId="{B4058D97-0D49-450E-B4C3-BFC6847A9AA8}"/>
    <dgm:cxn modelId="{C2163F45-7491-458B-8563-FBC58B5065AE}" type="presOf" srcId="{272FE84E-4EAD-44F7-81E6-76E9D6F91C17}" destId="{B6E152A3-D44C-4DB7-8C8B-84F045938BC8}" srcOrd="0" destOrd="0" presId="urn:microsoft.com/office/officeart/2005/8/layout/cycle1"/>
    <dgm:cxn modelId="{6843F04D-308E-4562-B444-1B15B7D01A93}" srcId="{9D288827-C630-4ECB-BD4A-3AF262E819EA}" destId="{FB1DE971-E5D2-4B2C-8567-858542D674A5}" srcOrd="0" destOrd="0" parTransId="{D15DEA0E-DF5E-4209-8222-065CF0FFC4A8}" sibTransId="{240DA4A6-0F55-48B8-A7E8-714843ECEBEB}"/>
    <dgm:cxn modelId="{B48328CF-E119-4F57-A5E4-58F70FFA616E}" type="presOf" srcId="{C877FF48-F2D7-4C99-A2F1-DAF0E3ECF734}" destId="{9F2864BB-8CE7-49C5-B2AD-ED3C4996B50F}" srcOrd="0" destOrd="0" presId="urn:microsoft.com/office/officeart/2005/8/layout/cycle1"/>
    <dgm:cxn modelId="{0DB02AFC-027A-4F47-B9B1-BE4555B33CE5}" type="presOf" srcId="{B4058D97-0D49-450E-B4C3-BFC6847A9AA8}" destId="{C65E312F-7395-4BFB-A2F3-7DBB035E03F6}" srcOrd="0" destOrd="0" presId="urn:microsoft.com/office/officeart/2005/8/layout/cycle1"/>
    <dgm:cxn modelId="{5260B098-FF1A-4B6F-A481-A69468EE3CA9}" type="presOf" srcId="{F7357ADC-4788-4EA5-BBCD-7A8A667E026B}" destId="{0B85237C-4292-4D57-85B5-D1B94CEA7F29}" srcOrd="0" destOrd="0" presId="urn:microsoft.com/office/officeart/2005/8/layout/cycle1"/>
    <dgm:cxn modelId="{7AD7671B-CFF2-441A-9D2B-DAE4A4E4CD34}" type="presOf" srcId="{9D288827-C630-4ECB-BD4A-3AF262E819EA}" destId="{0106BD10-4A16-4312-86AA-37DEECE80649}" srcOrd="0" destOrd="0" presId="urn:microsoft.com/office/officeart/2005/8/layout/cycle1"/>
    <dgm:cxn modelId="{07343B78-07EC-4792-834E-B1521DB13ABE}" type="presOf" srcId="{21CC4C89-E72E-4651-93D5-CCE3484CBC5A}" destId="{060CF007-D6D7-4D67-A1F4-30C45D648415}" srcOrd="0" destOrd="0" presId="urn:microsoft.com/office/officeart/2005/8/layout/cycle1"/>
    <dgm:cxn modelId="{D8348CBF-7C9B-4851-A4EA-0DB4D79F491E}" srcId="{9D288827-C630-4ECB-BD4A-3AF262E819EA}" destId="{3BC5F217-A672-44A5-944E-5188D46F65D1}" srcOrd="2" destOrd="0" parTransId="{363B149B-544D-47FC-8758-CAEC23A4AEF4}" sibTransId="{272FE84E-4EAD-44F7-81E6-76E9D6F91C17}"/>
    <dgm:cxn modelId="{58EEABB6-9E9A-43C8-8A5E-E79D7659D9EC}" srcId="{9D288827-C630-4ECB-BD4A-3AF262E819EA}" destId="{DDA71DDB-9CEB-4A9A-8DF4-DD19BDC005F4}" srcOrd="3" destOrd="0" parTransId="{02DB8865-F394-4820-82E9-3F487959F091}" sibTransId="{C877FF48-F2D7-4C99-A2F1-DAF0E3ECF734}"/>
    <dgm:cxn modelId="{B10A4210-7F2D-40E7-A69C-9ABAB6107D17}" type="presParOf" srcId="{0106BD10-4A16-4312-86AA-37DEECE80649}" destId="{C9EEB92B-F7EF-438A-AC2B-6956AD6FF64D}" srcOrd="0" destOrd="0" presId="urn:microsoft.com/office/officeart/2005/8/layout/cycle1"/>
    <dgm:cxn modelId="{C6ABD53E-2B48-46FA-A88B-2A7B62399787}" type="presParOf" srcId="{0106BD10-4A16-4312-86AA-37DEECE80649}" destId="{EBC37EBF-E916-4AEB-8E48-44F657D0B867}" srcOrd="1" destOrd="0" presId="urn:microsoft.com/office/officeart/2005/8/layout/cycle1"/>
    <dgm:cxn modelId="{15E606F1-D7F0-43ED-8039-C9178C38AB3C}" type="presParOf" srcId="{0106BD10-4A16-4312-86AA-37DEECE80649}" destId="{14CE7A26-9DAB-44EC-867E-2EF9F4A7CE8D}" srcOrd="2" destOrd="0" presId="urn:microsoft.com/office/officeart/2005/8/layout/cycle1"/>
    <dgm:cxn modelId="{A13F8E62-5F3C-4887-9673-5A39FFC1DA36}" type="presParOf" srcId="{0106BD10-4A16-4312-86AA-37DEECE80649}" destId="{5EA72020-AE63-4940-AD17-4C3D58228DBD}" srcOrd="3" destOrd="0" presId="urn:microsoft.com/office/officeart/2005/8/layout/cycle1"/>
    <dgm:cxn modelId="{7BC689D6-C91F-4B40-9D8B-7E6D50845B9A}" type="presParOf" srcId="{0106BD10-4A16-4312-86AA-37DEECE80649}" destId="{86E0B8C5-7273-4A5E-BBF8-1579D7B1BE94}" srcOrd="4" destOrd="0" presId="urn:microsoft.com/office/officeart/2005/8/layout/cycle1"/>
    <dgm:cxn modelId="{08E80FA5-816E-455C-B92E-A69F7179D017}" type="presParOf" srcId="{0106BD10-4A16-4312-86AA-37DEECE80649}" destId="{C65E312F-7395-4BFB-A2F3-7DBB035E03F6}" srcOrd="5" destOrd="0" presId="urn:microsoft.com/office/officeart/2005/8/layout/cycle1"/>
    <dgm:cxn modelId="{2CDF103E-427D-4C5E-8FF4-7D7C80D71242}" type="presParOf" srcId="{0106BD10-4A16-4312-86AA-37DEECE80649}" destId="{8599931B-D07E-4B28-A913-778175066B86}" srcOrd="6" destOrd="0" presId="urn:microsoft.com/office/officeart/2005/8/layout/cycle1"/>
    <dgm:cxn modelId="{783D495B-B64A-4E68-91DD-98A9022027E4}" type="presParOf" srcId="{0106BD10-4A16-4312-86AA-37DEECE80649}" destId="{8B60A37D-8246-4A66-B999-B6A1C8EBE383}" srcOrd="7" destOrd="0" presId="urn:microsoft.com/office/officeart/2005/8/layout/cycle1"/>
    <dgm:cxn modelId="{B3FC072C-4516-4B2A-8272-839558743556}" type="presParOf" srcId="{0106BD10-4A16-4312-86AA-37DEECE80649}" destId="{B6E152A3-D44C-4DB7-8C8B-84F045938BC8}" srcOrd="8" destOrd="0" presId="urn:microsoft.com/office/officeart/2005/8/layout/cycle1"/>
    <dgm:cxn modelId="{6C12F880-766B-4957-8ED7-A51EBB3CBF4B}" type="presParOf" srcId="{0106BD10-4A16-4312-86AA-37DEECE80649}" destId="{E47EF59A-FF69-45FC-8986-84B307708F5E}" srcOrd="9" destOrd="0" presId="urn:microsoft.com/office/officeart/2005/8/layout/cycle1"/>
    <dgm:cxn modelId="{5038F417-4B6D-4380-A632-82BD99C8C930}" type="presParOf" srcId="{0106BD10-4A16-4312-86AA-37DEECE80649}" destId="{45068C11-D864-40BD-BE60-ACEA5356A600}" srcOrd="10" destOrd="0" presId="urn:microsoft.com/office/officeart/2005/8/layout/cycle1"/>
    <dgm:cxn modelId="{CDA98689-9DCC-41DD-89D8-F5AA808C3442}" type="presParOf" srcId="{0106BD10-4A16-4312-86AA-37DEECE80649}" destId="{9F2864BB-8CE7-49C5-B2AD-ED3C4996B50F}" srcOrd="11" destOrd="0" presId="urn:microsoft.com/office/officeart/2005/8/layout/cycle1"/>
    <dgm:cxn modelId="{653F52D4-CF26-40F5-BFE7-C7A7BCBC4C19}" type="presParOf" srcId="{0106BD10-4A16-4312-86AA-37DEECE80649}" destId="{71097CB0-6A75-4829-ADC4-71DCE0E004F5}" srcOrd="12" destOrd="0" presId="urn:microsoft.com/office/officeart/2005/8/layout/cycle1"/>
    <dgm:cxn modelId="{C50776A7-7E20-4769-8C10-604F68E32878}" type="presParOf" srcId="{0106BD10-4A16-4312-86AA-37DEECE80649}" destId="{060CF007-D6D7-4D67-A1F4-30C45D648415}" srcOrd="13" destOrd="0" presId="urn:microsoft.com/office/officeart/2005/8/layout/cycle1"/>
    <dgm:cxn modelId="{538532FF-1A2B-462A-A5EC-15CFCA5227C0}" type="presParOf" srcId="{0106BD10-4A16-4312-86AA-37DEECE80649}" destId="{0B85237C-4292-4D57-85B5-D1B94CEA7F29}" srcOrd="14" destOrd="0" presId="urn:microsoft.com/office/officeart/2005/8/layout/cycle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711471-2E3D-4361-8DD0-6AA7CB13478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6834CDD-F420-4147-93CC-7E023079E1D3}">
      <dgm:prSet phldrT="[Текст]" custT="1"/>
      <dgm:spPr>
        <a:xfrm>
          <a:off x="462880" y="1623670"/>
          <a:ext cx="1532316" cy="331811"/>
        </a:xfrm>
      </dgm:spPr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E4E3F052-1CA5-4120-9158-3B58AE9B1165}" type="parTrans" cxnId="{C8BAA010-FE78-4290-81C8-437FDD845E6F}">
      <dgm:prSet/>
      <dgm:spPr/>
      <dgm:t>
        <a:bodyPr/>
        <a:lstStyle/>
        <a:p>
          <a:endParaRPr lang="ru-RU" sz="1600"/>
        </a:p>
      </dgm:t>
    </dgm:pt>
    <dgm:pt modelId="{908611D3-3048-4B20-84DE-03B55311D21A}" type="sibTrans" cxnId="{C8BAA010-FE78-4290-81C8-437FDD845E6F}">
      <dgm:prSet/>
      <dgm:spPr/>
      <dgm:t>
        <a:bodyPr/>
        <a:lstStyle/>
        <a:p>
          <a:endParaRPr lang="ru-RU" sz="1600"/>
        </a:p>
      </dgm:t>
    </dgm:pt>
    <dgm:pt modelId="{E9D0A3E4-7415-402C-8AD4-B892A4515025}">
      <dgm:prSet phldrT="[Текст]" custT="1"/>
      <dgm:spPr>
        <a:xfrm>
          <a:off x="2260645" y="574317"/>
          <a:ext cx="1129365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БАНК ИДЕЙ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9EA59B00-6D59-45E9-9891-5FCD8E296AA1}" type="parTrans" cxnId="{A27A76AC-1315-4740-B4E1-8C3BDA9B52FE}">
      <dgm:prSet custT="1"/>
      <dgm:spPr>
        <a:xfrm rot="17051759">
          <a:off x="1586718" y="1256086"/>
          <a:ext cx="1082406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25544EA-0271-4263-B534-1DA7C46A3A67}" type="sibTrans" cxnId="{A27A76AC-1315-4740-B4E1-8C3BDA9B52FE}">
      <dgm:prSet/>
      <dgm:spPr/>
      <dgm:t>
        <a:bodyPr/>
        <a:lstStyle/>
        <a:p>
          <a:endParaRPr lang="ru-RU" sz="1600"/>
        </a:p>
      </dgm:t>
    </dgm:pt>
    <dgm:pt modelId="{06FE01A1-8011-4AE1-A1CB-5C6B2857620C}">
      <dgm:prSet phldrT="[Текст]" custT="1"/>
      <dgm:spPr>
        <a:xfrm>
          <a:off x="3655460" y="1943"/>
          <a:ext cx="1513542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ПУБЛИКАЦИИ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D0F4C37C-BC68-4E76-A78D-27B1C19FFCC0}" type="parTrans" cxnId="{5894C43B-4AA9-4E15-BE63-F8D0DC805F77}">
      <dgm:prSet custT="1"/>
      <dgm:spPr>
        <a:xfrm rot="17692822">
          <a:off x="3207269" y="445222"/>
          <a:ext cx="63093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3A8FCB7-312A-46BA-B3B5-EA7C38EC5775}" type="sibTrans" cxnId="{5894C43B-4AA9-4E15-BE63-F8D0DC805F77}">
      <dgm:prSet/>
      <dgm:spPr/>
      <dgm:t>
        <a:bodyPr/>
        <a:lstStyle/>
        <a:p>
          <a:endParaRPr lang="ru-RU" sz="1600"/>
        </a:p>
      </dgm:t>
    </dgm:pt>
    <dgm:pt modelId="{7E09DE17-6026-4C8D-8E74-46F4CE429F29}">
      <dgm:prSet phldrT="[Текст]" custT="1"/>
      <dgm:spPr>
        <a:xfrm>
          <a:off x="3655460" y="1146691"/>
          <a:ext cx="1526496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ПРОЕКТНАЯ ДЕЯТЕЛЬНОСТЬ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DED71E56-8F0B-4E6A-9B80-7E480BB49A00}" type="parTrans" cxnId="{3955EB5A-02C8-49ED-AABD-55C22F4B0E65}">
      <dgm:prSet custT="1"/>
      <dgm:spPr>
        <a:xfrm rot="3907178">
          <a:off x="3207269" y="1017596"/>
          <a:ext cx="63093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4DE209D-3AEE-44A7-BBFE-D1D6BD52BB3E}" type="sibTrans" cxnId="{3955EB5A-02C8-49ED-AABD-55C22F4B0E65}">
      <dgm:prSet/>
      <dgm:spPr/>
      <dgm:t>
        <a:bodyPr/>
        <a:lstStyle/>
        <a:p>
          <a:endParaRPr lang="ru-RU" sz="1600"/>
        </a:p>
      </dgm:t>
    </dgm:pt>
    <dgm:pt modelId="{A5A718C0-48E7-451D-8611-5D1167066A43}">
      <dgm:prSet phldrT="[Текст]" custT="1"/>
      <dgm:spPr>
        <a:xfrm>
          <a:off x="2260645" y="2673022"/>
          <a:ext cx="1057076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ИННОВАЦИИ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02F4C05D-789E-4CDF-877A-B06334FFD7A1}" type="parTrans" cxnId="{C3D86EBF-1BB9-4136-9B12-74C38F3F4681}">
      <dgm:prSet custT="1"/>
      <dgm:spPr>
        <a:xfrm rot="4548241">
          <a:off x="1586718" y="2305438"/>
          <a:ext cx="1082406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5A0DDD1-270B-41A6-896E-5F991B3C15C1}" type="sibTrans" cxnId="{C3D86EBF-1BB9-4136-9B12-74C38F3F4681}">
      <dgm:prSet/>
      <dgm:spPr/>
      <dgm:t>
        <a:bodyPr/>
        <a:lstStyle/>
        <a:p>
          <a:endParaRPr lang="ru-RU" sz="1600"/>
        </a:p>
      </dgm:t>
    </dgm:pt>
    <dgm:pt modelId="{97CA904D-A103-4519-82B7-6916B0F4F7EB}">
      <dgm:prSet phldrT="[Текст]" custT="1"/>
      <dgm:spPr>
        <a:xfrm>
          <a:off x="3583171" y="3054605"/>
          <a:ext cx="1519634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ПРОЕКТНАЯ ДЕЯТЕЛЬНОСТЬ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5278BA6-7987-4CB1-92B9-B60A369495B5}" type="parTrans" cxnId="{82C4413E-E860-40E5-9392-854CFB282BEC}">
      <dgm:prSet custT="1"/>
      <dgm:spPr>
        <a:xfrm rot="3310531">
          <a:off x="3218031" y="3020906"/>
          <a:ext cx="46483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3540289-D807-49EF-8B02-900C50AB62B0}" type="sibTrans" cxnId="{82C4413E-E860-40E5-9392-854CFB282BEC}">
      <dgm:prSet/>
      <dgm:spPr/>
      <dgm:t>
        <a:bodyPr/>
        <a:lstStyle/>
        <a:p>
          <a:endParaRPr lang="ru-RU" sz="1600"/>
        </a:p>
      </dgm:t>
    </dgm:pt>
    <dgm:pt modelId="{E21AE2DF-307B-47D7-999E-9FA42DD8BD74}">
      <dgm:prSet custT="1"/>
      <dgm:spPr>
        <a:xfrm>
          <a:off x="2260645" y="1719065"/>
          <a:ext cx="1099502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УРОКИ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C6A952F-E1EC-4969-8953-C7F65699FB63}" type="parTrans" cxnId="{CD0B5314-A10D-410E-A3BC-B74D703A4722}">
      <dgm:prSet custT="1"/>
      <dgm:spPr>
        <a:xfrm rot="1186030">
          <a:off x="1986886" y="1828460"/>
          <a:ext cx="282069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F7D7391-E372-4EF1-BA0A-878C0A1B7F86}" type="sibTrans" cxnId="{CD0B5314-A10D-410E-A3BC-B74D703A4722}">
      <dgm:prSet/>
      <dgm:spPr/>
      <dgm:t>
        <a:bodyPr/>
        <a:lstStyle/>
        <a:p>
          <a:endParaRPr lang="ru-RU" sz="1600"/>
        </a:p>
      </dgm:t>
    </dgm:pt>
    <dgm:pt modelId="{88D10E88-B8E0-4ADD-814A-E4C6581C445A}">
      <dgm:prSet custT="1"/>
      <dgm:spPr>
        <a:xfrm>
          <a:off x="3625597" y="1909857"/>
          <a:ext cx="1504431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СИСТЕМНО -ДЕЯТЕЛЬНОСТНЫЙ ПОДХОД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A548A6BA-0374-4559-A115-13C4360952F4}" type="parTrans" cxnId="{146235B0-CD14-47F0-9933-A693803F7C05}">
      <dgm:prSet custT="1"/>
      <dgm:spPr>
        <a:xfrm rot="2142401">
          <a:off x="3329422" y="1971553"/>
          <a:ext cx="32690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84ECDAE-E902-43B9-BC87-01A07B0319D2}" type="sibTrans" cxnId="{146235B0-CD14-47F0-9933-A693803F7C05}">
      <dgm:prSet/>
      <dgm:spPr/>
      <dgm:t>
        <a:bodyPr/>
        <a:lstStyle/>
        <a:p>
          <a:endParaRPr lang="ru-RU" sz="1600"/>
        </a:p>
      </dgm:t>
    </dgm:pt>
    <dgm:pt modelId="{74104ADC-F10F-4E9F-93AE-42B77284E7FE}">
      <dgm:prSet custT="1"/>
      <dgm:spPr>
        <a:xfrm>
          <a:off x="3625597" y="1528274"/>
          <a:ext cx="1504431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СМЕШАННОЕ ОБУЧЕНИЕ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0185098F-365C-4159-BBF5-7ED0FA84AD66}" type="parTrans" cxnId="{9D2053F4-F991-4702-B786-186935C609EE}">
      <dgm:prSet custT="1"/>
      <dgm:spPr>
        <a:xfrm rot="19457599">
          <a:off x="3329422" y="1780762"/>
          <a:ext cx="32690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E44F454-F175-4B11-8073-DF4B705E95CD}" type="sibTrans" cxnId="{9D2053F4-F991-4702-B786-186935C609EE}">
      <dgm:prSet/>
      <dgm:spPr/>
      <dgm:t>
        <a:bodyPr/>
        <a:lstStyle/>
        <a:p>
          <a:endParaRPr lang="ru-RU" sz="1600"/>
        </a:p>
      </dgm:t>
    </dgm:pt>
    <dgm:pt modelId="{E5DBD4B7-ED00-4751-B3DF-E744F714F3EC}">
      <dgm:prSet custT="1"/>
      <dgm:spPr>
        <a:xfrm>
          <a:off x="3655460" y="383526"/>
          <a:ext cx="1533159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ВНЕУРОЧНАЯ ДЕЯТЕЛЬНОСТЬ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AE102855-95B4-48C0-8649-D38DBEBBA659}" type="parTrans" cxnId="{20585BC2-38AA-40A8-A1AF-F79DE15D2D8F}">
      <dgm:prSet custT="1"/>
      <dgm:spPr>
        <a:xfrm rot="19457599">
          <a:off x="3359285" y="636014"/>
          <a:ext cx="32690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6B45A5E-174A-49F4-8530-D4C4D1BD96C9}" type="sibTrans" cxnId="{20585BC2-38AA-40A8-A1AF-F79DE15D2D8F}">
      <dgm:prSet/>
      <dgm:spPr/>
      <dgm:t>
        <a:bodyPr/>
        <a:lstStyle/>
        <a:p>
          <a:endParaRPr lang="ru-RU" sz="1600"/>
        </a:p>
      </dgm:t>
    </dgm:pt>
    <dgm:pt modelId="{4137676F-DA74-47CD-A84A-462A58F89028}">
      <dgm:prSet custT="1"/>
      <dgm:spPr>
        <a:xfrm>
          <a:off x="3583171" y="2673022"/>
          <a:ext cx="1526105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ОТ ПОНЯТИЯ К ТЕКСТУ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3893DC7C-C0C8-42D8-9426-B295D7CD6CE6}" type="parTrans" cxnId="{CE067E2E-3E42-444A-8A88-5E966F4123D6}">
      <dgm:prSet custT="1"/>
      <dgm:spPr>
        <a:xfrm>
          <a:off x="3317722" y="2830114"/>
          <a:ext cx="265448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BDD81A1-1295-43EA-B406-2A64052F98EE}" type="sibTrans" cxnId="{CE067E2E-3E42-444A-8A88-5E966F4123D6}">
      <dgm:prSet/>
      <dgm:spPr/>
      <dgm:t>
        <a:bodyPr/>
        <a:lstStyle/>
        <a:p>
          <a:endParaRPr lang="ru-RU" sz="1600"/>
        </a:p>
      </dgm:t>
    </dgm:pt>
    <dgm:pt modelId="{A0ACE458-FCAC-44F0-9208-4D3A502163BB}">
      <dgm:prSet custT="1"/>
      <dgm:spPr>
        <a:xfrm>
          <a:off x="3638292" y="2280417"/>
          <a:ext cx="1515334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СТРАНА ЧТЕНИЯ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2481C07C-A59E-4FA0-86BB-CA1758F9FFD2}" type="parTrans" cxnId="{2A0CB6F6-2D85-46AC-8D8F-6AA0E0D63876}">
      <dgm:prSet custT="1"/>
      <dgm:spPr>
        <a:xfrm rot="18553935">
          <a:off x="3224579" y="2633811"/>
          <a:ext cx="506856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5B67C2C-4868-4D50-89A7-F20CD74125E5}" type="sibTrans" cxnId="{2A0CB6F6-2D85-46AC-8D8F-6AA0E0D63876}">
      <dgm:prSet/>
      <dgm:spPr/>
      <dgm:t>
        <a:bodyPr/>
        <a:lstStyle/>
        <a:p>
          <a:endParaRPr lang="ru-RU" sz="1600"/>
        </a:p>
      </dgm:t>
    </dgm:pt>
    <dgm:pt modelId="{8E810951-E8C8-4125-8250-78793BD2A562}">
      <dgm:prSet custT="1"/>
      <dgm:spPr>
        <a:xfrm>
          <a:off x="3655460" y="765109"/>
          <a:ext cx="1499022" cy="331811"/>
        </a:xfrm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ЧИТАЕМ ОБСУЖДАЕМ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39FD9CDC-9DB4-4B55-BA62-684E0DCC0615}" type="parTrans" cxnId="{9CBEDC88-DA11-4310-A667-97F5A7CCBFA1}">
      <dgm:prSet custT="1"/>
      <dgm:spPr>
        <a:xfrm rot="2142401">
          <a:off x="3359285" y="826805"/>
          <a:ext cx="326901" cy="17626"/>
        </a:xfrm>
      </dgm:spPr>
      <dgm:t>
        <a:bodyPr/>
        <a:lstStyle/>
        <a:p>
          <a:endParaRPr lang="ru-RU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3D9B814-69FD-469C-92D8-0B6D5CF8840F}" type="sibTrans" cxnId="{9CBEDC88-DA11-4310-A667-97F5A7CCBFA1}">
      <dgm:prSet/>
      <dgm:spPr/>
      <dgm:t>
        <a:bodyPr/>
        <a:lstStyle/>
        <a:p>
          <a:endParaRPr lang="ru-RU" sz="1600"/>
        </a:p>
      </dgm:t>
    </dgm:pt>
    <dgm:pt modelId="{E845BC4B-35EA-4046-8FB9-DD3A30FBFDBE}" type="pres">
      <dgm:prSet presAssocID="{1C711471-2E3D-4361-8DD0-6AA7CB13478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F949A0-885D-43C1-9D0F-ADDFE536770F}" type="pres">
      <dgm:prSet presAssocID="{C6834CDD-F420-4147-93CC-7E023079E1D3}" presName="root1" presStyleCnt="0"/>
      <dgm:spPr/>
      <dgm:t>
        <a:bodyPr/>
        <a:lstStyle/>
        <a:p>
          <a:endParaRPr lang="ru-RU"/>
        </a:p>
      </dgm:t>
    </dgm:pt>
    <dgm:pt modelId="{7EBA130E-8FEB-4AF0-BD39-C916E053B931}" type="pres">
      <dgm:prSet presAssocID="{C6834CDD-F420-4147-93CC-7E023079E1D3}" presName="LevelOneTextNode" presStyleLbl="node0" presStyleIdx="0" presStyleCnt="1" custScaleX="360855" custScaleY="788074" custLinFactNeighborX="-33929" custLinFactNeighborY="-6408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2DE5C44-A3C7-4A82-B771-E9DFFA9C8199}" type="pres">
      <dgm:prSet presAssocID="{C6834CDD-F420-4147-93CC-7E023079E1D3}" presName="level2hierChild" presStyleCnt="0"/>
      <dgm:spPr/>
      <dgm:t>
        <a:bodyPr/>
        <a:lstStyle/>
        <a:p>
          <a:endParaRPr lang="ru-RU"/>
        </a:p>
      </dgm:t>
    </dgm:pt>
    <dgm:pt modelId="{B57E9CF0-8720-421E-9832-BD9A31D4D400}" type="pres">
      <dgm:prSet presAssocID="{9EA59B00-6D59-45E9-9891-5FCD8E296AA1}" presName="conn2-1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082406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9347FD8-0AC2-4261-A411-95A29D5003D5}" type="pres">
      <dgm:prSet presAssocID="{9EA59B00-6D59-45E9-9891-5FCD8E296AA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C974963-EDA6-41B9-82F3-F1F00513400F}" type="pres">
      <dgm:prSet presAssocID="{E9D0A3E4-7415-402C-8AD4-B892A4515025}" presName="root2" presStyleCnt="0"/>
      <dgm:spPr/>
      <dgm:t>
        <a:bodyPr/>
        <a:lstStyle/>
        <a:p>
          <a:endParaRPr lang="ru-RU"/>
        </a:p>
      </dgm:t>
    </dgm:pt>
    <dgm:pt modelId="{C85FE81E-A0F6-403B-BFD7-B60DE28967DF}" type="pres">
      <dgm:prSet presAssocID="{E9D0A3E4-7415-402C-8AD4-B892A4515025}" presName="LevelTwoTextNode" presStyleLbl="node2" presStyleIdx="0" presStyleCnt="3" custScaleX="22456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4B30C6-F07F-4172-9C67-24AA3C78EAA5}" type="pres">
      <dgm:prSet presAssocID="{E9D0A3E4-7415-402C-8AD4-B892A4515025}" presName="level3hierChild" presStyleCnt="0"/>
      <dgm:spPr/>
      <dgm:t>
        <a:bodyPr/>
        <a:lstStyle/>
        <a:p>
          <a:endParaRPr lang="ru-RU"/>
        </a:p>
      </dgm:t>
    </dgm:pt>
    <dgm:pt modelId="{A154FE8E-3EF8-4974-8C83-3329ED7B0CEE}" type="pres">
      <dgm:prSet presAssocID="{D0F4C37C-BC68-4E76-A78D-27B1C19FFCC0}" presName="conn2-1" presStyleLbl="parChTrans1D3" presStyleIdx="0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3093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0EA1BBD-CFA2-4F5A-9ACB-E00115188BD2}" type="pres">
      <dgm:prSet presAssocID="{D0F4C37C-BC68-4E76-A78D-27B1C19FFCC0}" presName="connTx" presStyleLbl="parChTrans1D3" presStyleIdx="0" presStyleCnt="9"/>
      <dgm:spPr/>
      <dgm:t>
        <a:bodyPr/>
        <a:lstStyle/>
        <a:p>
          <a:endParaRPr lang="ru-RU"/>
        </a:p>
      </dgm:t>
    </dgm:pt>
    <dgm:pt modelId="{F44E9E97-0749-490E-8D19-3D670D51B03C}" type="pres">
      <dgm:prSet presAssocID="{06FE01A1-8011-4AE1-A1CB-5C6B2857620C}" presName="root2" presStyleCnt="0"/>
      <dgm:spPr/>
      <dgm:t>
        <a:bodyPr/>
        <a:lstStyle/>
        <a:p>
          <a:endParaRPr lang="ru-RU"/>
        </a:p>
      </dgm:t>
    </dgm:pt>
    <dgm:pt modelId="{54D700D0-7750-4D09-9168-92A01C4883CD}" type="pres">
      <dgm:prSet presAssocID="{06FE01A1-8011-4AE1-A1CB-5C6B2857620C}" presName="LevelTwoTextNode" presStyleLbl="node3" presStyleIdx="0" presStyleCnt="9" custScaleX="343131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678468F-75B8-4621-9E1F-0E9F7300E0B4}" type="pres">
      <dgm:prSet presAssocID="{06FE01A1-8011-4AE1-A1CB-5C6B2857620C}" presName="level3hierChild" presStyleCnt="0"/>
      <dgm:spPr/>
      <dgm:t>
        <a:bodyPr/>
        <a:lstStyle/>
        <a:p>
          <a:endParaRPr lang="ru-RU"/>
        </a:p>
      </dgm:t>
    </dgm:pt>
    <dgm:pt modelId="{57430858-B03A-4CCE-85B4-9FE3996D4A2D}" type="pres">
      <dgm:prSet presAssocID="{AE102855-95B4-48C0-8649-D38DBEBBA659}" presName="conn2-1" presStyleLbl="parChTrans1D3" presStyleIdx="1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553EB66-0166-49A1-A6F5-3DE6E8DEA330}" type="pres">
      <dgm:prSet presAssocID="{AE102855-95B4-48C0-8649-D38DBEBBA659}" presName="connTx" presStyleLbl="parChTrans1D3" presStyleIdx="1" presStyleCnt="9"/>
      <dgm:spPr/>
      <dgm:t>
        <a:bodyPr/>
        <a:lstStyle/>
        <a:p>
          <a:endParaRPr lang="ru-RU"/>
        </a:p>
      </dgm:t>
    </dgm:pt>
    <dgm:pt modelId="{AD3F3A4E-2357-427F-8211-380E1D760CB3}" type="pres">
      <dgm:prSet presAssocID="{E5DBD4B7-ED00-4751-B3DF-E744F714F3EC}" presName="root2" presStyleCnt="0"/>
      <dgm:spPr/>
      <dgm:t>
        <a:bodyPr/>
        <a:lstStyle/>
        <a:p>
          <a:endParaRPr lang="ru-RU"/>
        </a:p>
      </dgm:t>
    </dgm:pt>
    <dgm:pt modelId="{17C4F845-431A-4ABB-967E-6FE17B22C98E}" type="pres">
      <dgm:prSet presAssocID="{E5DBD4B7-ED00-4751-B3DF-E744F714F3EC}" presName="LevelTwoTextNode" presStyleLbl="node3" presStyleIdx="1" presStyleCnt="9" custScaleX="514557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3C5D5EA-C93E-4D52-864C-0573B1194C8A}" type="pres">
      <dgm:prSet presAssocID="{E5DBD4B7-ED00-4751-B3DF-E744F714F3EC}" presName="level3hierChild" presStyleCnt="0"/>
      <dgm:spPr/>
      <dgm:t>
        <a:bodyPr/>
        <a:lstStyle/>
        <a:p>
          <a:endParaRPr lang="ru-RU"/>
        </a:p>
      </dgm:t>
    </dgm:pt>
    <dgm:pt modelId="{F261FD9A-B6C4-4268-A1FF-CFE494A799F6}" type="pres">
      <dgm:prSet presAssocID="{39FD9CDC-9DB4-4B55-BA62-684E0DCC0615}" presName="conn2-1" presStyleLbl="parChTrans1D3" presStyleIdx="2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8DA805E-76D5-4810-8AC4-C330227714AC}" type="pres">
      <dgm:prSet presAssocID="{39FD9CDC-9DB4-4B55-BA62-684E0DCC0615}" presName="connTx" presStyleLbl="parChTrans1D3" presStyleIdx="2" presStyleCnt="9"/>
      <dgm:spPr/>
      <dgm:t>
        <a:bodyPr/>
        <a:lstStyle/>
        <a:p>
          <a:endParaRPr lang="ru-RU"/>
        </a:p>
      </dgm:t>
    </dgm:pt>
    <dgm:pt modelId="{B31E2A89-6FBB-47E7-AFFD-03FB86427A8B}" type="pres">
      <dgm:prSet presAssocID="{8E810951-E8C8-4125-8250-78793BD2A562}" presName="root2" presStyleCnt="0"/>
      <dgm:spPr/>
      <dgm:t>
        <a:bodyPr/>
        <a:lstStyle/>
        <a:p>
          <a:endParaRPr lang="ru-RU"/>
        </a:p>
      </dgm:t>
    </dgm:pt>
    <dgm:pt modelId="{3E6E8933-C16D-48C4-A980-3A5A9C896A70}" type="pres">
      <dgm:prSet presAssocID="{8E810951-E8C8-4125-8250-78793BD2A562}" presName="LevelTwoTextNode" presStyleLbl="node3" presStyleIdx="2" presStyleCnt="9" custScaleX="378665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7E0065E-19B6-45F1-B412-12D44DE1FE15}" type="pres">
      <dgm:prSet presAssocID="{8E810951-E8C8-4125-8250-78793BD2A562}" presName="level3hierChild" presStyleCnt="0"/>
      <dgm:spPr/>
      <dgm:t>
        <a:bodyPr/>
        <a:lstStyle/>
        <a:p>
          <a:endParaRPr lang="ru-RU"/>
        </a:p>
      </dgm:t>
    </dgm:pt>
    <dgm:pt modelId="{2F70B1D8-AB1F-4059-94A5-B2E369C567F7}" type="pres">
      <dgm:prSet presAssocID="{DED71E56-8F0B-4E6A-9B80-7E480BB49A00}" presName="conn2-1" presStyleLbl="parChTrans1D3" presStyleIdx="3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3093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4B5E1B6-14D9-4B12-BB8A-A8B76A58CC69}" type="pres">
      <dgm:prSet presAssocID="{DED71E56-8F0B-4E6A-9B80-7E480BB49A00}" presName="connTx" presStyleLbl="parChTrans1D3" presStyleIdx="3" presStyleCnt="9"/>
      <dgm:spPr/>
      <dgm:t>
        <a:bodyPr/>
        <a:lstStyle/>
        <a:p>
          <a:endParaRPr lang="ru-RU"/>
        </a:p>
      </dgm:t>
    </dgm:pt>
    <dgm:pt modelId="{A296D8F6-2DFB-49A2-8302-F220443FAF7D}" type="pres">
      <dgm:prSet presAssocID="{7E09DE17-6026-4C8D-8E74-46F4CE429F29}" presName="root2" presStyleCnt="0"/>
      <dgm:spPr/>
      <dgm:t>
        <a:bodyPr/>
        <a:lstStyle/>
        <a:p>
          <a:endParaRPr lang="ru-RU"/>
        </a:p>
      </dgm:t>
    </dgm:pt>
    <dgm:pt modelId="{B8311984-1148-4959-96FA-47717DBDFABE}" type="pres">
      <dgm:prSet presAssocID="{7E09DE17-6026-4C8D-8E74-46F4CE429F29}" presName="LevelTwoTextNode" presStyleLbl="node3" presStyleIdx="3" presStyleCnt="9" custScaleX="459627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5DE6E09-50C4-41B5-BE1B-DEAA8D8B8233}" type="pres">
      <dgm:prSet presAssocID="{7E09DE17-6026-4C8D-8E74-46F4CE429F29}" presName="level3hierChild" presStyleCnt="0"/>
      <dgm:spPr/>
      <dgm:t>
        <a:bodyPr/>
        <a:lstStyle/>
        <a:p>
          <a:endParaRPr lang="ru-RU"/>
        </a:p>
      </dgm:t>
    </dgm:pt>
    <dgm:pt modelId="{002B99C9-0D79-48A3-ADE3-0CCE4F954E9A}" type="pres">
      <dgm:prSet presAssocID="{5C6A952F-E1EC-4969-8953-C7F65699FB63}" presName="conn2-1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82069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BEC7DAE-14C4-452F-AA48-7B5BCDC3D9BC}" type="pres">
      <dgm:prSet presAssocID="{5C6A952F-E1EC-4969-8953-C7F65699FB6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22C4E80-E240-4C3D-8B88-75543687CDDC}" type="pres">
      <dgm:prSet presAssocID="{E21AE2DF-307B-47D7-999E-9FA42DD8BD74}" presName="root2" presStyleCnt="0"/>
      <dgm:spPr/>
      <dgm:t>
        <a:bodyPr/>
        <a:lstStyle/>
        <a:p>
          <a:endParaRPr lang="ru-RU"/>
        </a:p>
      </dgm:t>
    </dgm:pt>
    <dgm:pt modelId="{B966F3D6-0D82-488A-AF6B-4F92AEF28BCF}" type="pres">
      <dgm:prSet presAssocID="{E21AE2DF-307B-47D7-999E-9FA42DD8BD74}" presName="LevelTwoTextNode" presStyleLbl="node2" presStyleIdx="1" presStyleCnt="3" custScaleX="22324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B5B8E19-267B-4880-98C9-573EDADD5DD8}" type="pres">
      <dgm:prSet presAssocID="{E21AE2DF-307B-47D7-999E-9FA42DD8BD74}" presName="level3hierChild" presStyleCnt="0"/>
      <dgm:spPr/>
      <dgm:t>
        <a:bodyPr/>
        <a:lstStyle/>
        <a:p>
          <a:endParaRPr lang="ru-RU"/>
        </a:p>
      </dgm:t>
    </dgm:pt>
    <dgm:pt modelId="{EE5F52E7-AE66-4FF4-A512-CB08FAF4CD7A}" type="pres">
      <dgm:prSet presAssocID="{0185098F-365C-4159-BBF5-7ED0FA84AD66}" presName="conn2-1" presStyleLbl="parChTrans1D3" presStyleIdx="4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F09C24D-2E8B-4BB0-8B78-87C2773097AA}" type="pres">
      <dgm:prSet presAssocID="{0185098F-365C-4159-BBF5-7ED0FA84AD66}" presName="connTx" presStyleLbl="parChTrans1D3" presStyleIdx="4" presStyleCnt="9"/>
      <dgm:spPr/>
      <dgm:t>
        <a:bodyPr/>
        <a:lstStyle/>
        <a:p>
          <a:endParaRPr lang="ru-RU"/>
        </a:p>
      </dgm:t>
    </dgm:pt>
    <dgm:pt modelId="{E2AF1494-3207-4CB7-84A2-BDF5F527B56A}" type="pres">
      <dgm:prSet presAssocID="{74104ADC-F10F-4E9F-93AE-42B77284E7FE}" presName="root2" presStyleCnt="0"/>
      <dgm:spPr/>
      <dgm:t>
        <a:bodyPr/>
        <a:lstStyle/>
        <a:p>
          <a:endParaRPr lang="ru-RU"/>
        </a:p>
      </dgm:t>
    </dgm:pt>
    <dgm:pt modelId="{E18CE28F-4974-4D73-9E1C-46F9B3A3CBC7}" type="pres">
      <dgm:prSet presAssocID="{74104ADC-F10F-4E9F-93AE-42B77284E7FE}" presName="LevelTwoTextNode" presStyleLbl="node3" presStyleIdx="4" presStyleCnt="9" custScaleX="354243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1240E14-63A4-447D-834B-96742AA2EC1A}" type="pres">
      <dgm:prSet presAssocID="{74104ADC-F10F-4E9F-93AE-42B77284E7FE}" presName="level3hierChild" presStyleCnt="0"/>
      <dgm:spPr/>
      <dgm:t>
        <a:bodyPr/>
        <a:lstStyle/>
        <a:p>
          <a:endParaRPr lang="ru-RU"/>
        </a:p>
      </dgm:t>
    </dgm:pt>
    <dgm:pt modelId="{024E1F97-1DF2-4DDA-A958-5DCF5ABDE896}" type="pres">
      <dgm:prSet presAssocID="{A548A6BA-0374-4559-A115-13C4360952F4}" presName="conn2-1" presStyleLbl="parChTrans1D3" presStyleIdx="5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FF7B0EC-8B39-48AC-A681-27612610F876}" type="pres">
      <dgm:prSet presAssocID="{A548A6BA-0374-4559-A115-13C4360952F4}" presName="connTx" presStyleLbl="parChTrans1D3" presStyleIdx="5" presStyleCnt="9"/>
      <dgm:spPr/>
      <dgm:t>
        <a:bodyPr/>
        <a:lstStyle/>
        <a:p>
          <a:endParaRPr lang="ru-RU"/>
        </a:p>
      </dgm:t>
    </dgm:pt>
    <dgm:pt modelId="{0D9D514F-F7D4-4C07-BB91-5C644F96F501}" type="pres">
      <dgm:prSet presAssocID="{88D10E88-B8E0-4ADD-814A-E4C6581C445A}" presName="root2" presStyleCnt="0"/>
      <dgm:spPr/>
      <dgm:t>
        <a:bodyPr/>
        <a:lstStyle/>
        <a:p>
          <a:endParaRPr lang="ru-RU"/>
        </a:p>
      </dgm:t>
    </dgm:pt>
    <dgm:pt modelId="{8065AEFA-83EA-47E1-9969-58A241B57C2E}" type="pres">
      <dgm:prSet presAssocID="{88D10E88-B8E0-4ADD-814A-E4C6581C445A}" presName="LevelTwoTextNode" presStyleLbl="node3" presStyleIdx="5" presStyleCnt="9" custScaleX="525256" custLinFactNeighborX="-100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57E7FCF-38A8-4E6C-8B97-149A058C7193}" type="pres">
      <dgm:prSet presAssocID="{88D10E88-B8E0-4ADD-814A-E4C6581C445A}" presName="level3hierChild" presStyleCnt="0"/>
      <dgm:spPr/>
      <dgm:t>
        <a:bodyPr/>
        <a:lstStyle/>
        <a:p>
          <a:endParaRPr lang="ru-RU"/>
        </a:p>
      </dgm:t>
    </dgm:pt>
    <dgm:pt modelId="{2DA607F4-21F6-4467-942C-B186D0A05978}" type="pres">
      <dgm:prSet presAssocID="{02F4C05D-789E-4CDF-877A-B06334FFD7A1}" presName="conn2-1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082406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6E70344-9656-4990-8AED-813ACABD246A}" type="pres">
      <dgm:prSet presAssocID="{02F4C05D-789E-4CDF-877A-B06334FFD7A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CC38C17-D634-4F88-AAC3-83F24198EDDE}" type="pres">
      <dgm:prSet presAssocID="{A5A718C0-48E7-451D-8611-5D1167066A43}" presName="root2" presStyleCnt="0"/>
      <dgm:spPr/>
      <dgm:t>
        <a:bodyPr/>
        <a:lstStyle/>
        <a:p>
          <a:endParaRPr lang="ru-RU"/>
        </a:p>
      </dgm:t>
    </dgm:pt>
    <dgm:pt modelId="{9D9026ED-AB92-40D3-8AFE-AB60AFF294E5}" type="pres">
      <dgm:prSet presAssocID="{A5A718C0-48E7-451D-8611-5D1167066A43}" presName="LevelTwoTextNode" presStyleLbl="node2" presStyleIdx="2" presStyleCnt="3" custScaleX="215534" custLinFactNeighborX="-1008" custLinFactNeighborY="-483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EB885B9-3541-4561-AE23-FA3B02FB7FAA}" type="pres">
      <dgm:prSet presAssocID="{A5A718C0-48E7-451D-8611-5D1167066A43}" presName="level3hierChild" presStyleCnt="0"/>
      <dgm:spPr/>
      <dgm:t>
        <a:bodyPr/>
        <a:lstStyle/>
        <a:p>
          <a:endParaRPr lang="ru-RU"/>
        </a:p>
      </dgm:t>
    </dgm:pt>
    <dgm:pt modelId="{F63F21DE-7997-4C28-940C-893569DEBD8D}" type="pres">
      <dgm:prSet presAssocID="{2481C07C-A59E-4FA0-86BB-CA1758F9FFD2}" presName="conn2-1" presStyleLbl="parChTrans1D3" presStyleIdx="6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06856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54DA1FC-DEBE-42F1-8394-3F18400A114B}" type="pres">
      <dgm:prSet presAssocID="{2481C07C-A59E-4FA0-86BB-CA1758F9FFD2}" presName="connTx" presStyleLbl="parChTrans1D3" presStyleIdx="6" presStyleCnt="9"/>
      <dgm:spPr/>
      <dgm:t>
        <a:bodyPr/>
        <a:lstStyle/>
        <a:p>
          <a:endParaRPr lang="ru-RU"/>
        </a:p>
      </dgm:t>
    </dgm:pt>
    <dgm:pt modelId="{37D123A7-5313-4D67-A5DE-054BE6C7F105}" type="pres">
      <dgm:prSet presAssocID="{A0ACE458-FCAC-44F0-9208-4D3A502163BB}" presName="root2" presStyleCnt="0"/>
      <dgm:spPr/>
      <dgm:t>
        <a:bodyPr/>
        <a:lstStyle/>
        <a:p>
          <a:endParaRPr lang="ru-RU"/>
        </a:p>
      </dgm:t>
    </dgm:pt>
    <dgm:pt modelId="{05542CB1-F5DB-40EE-A6B2-1CD3A9E133EA}" type="pres">
      <dgm:prSet presAssocID="{A0ACE458-FCAC-44F0-9208-4D3A502163BB}" presName="LevelTwoTextNode" presStyleLbl="node3" presStyleIdx="6" presStyleCnt="9" custScaleX="319028" custLinFactNeighborX="7298" custLinFactNeighborY="-332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A8EE2C9-EA98-4686-9D1B-CF3AA1494E0C}" type="pres">
      <dgm:prSet presAssocID="{A0ACE458-FCAC-44F0-9208-4D3A502163BB}" presName="level3hierChild" presStyleCnt="0"/>
      <dgm:spPr/>
      <dgm:t>
        <a:bodyPr/>
        <a:lstStyle/>
        <a:p>
          <a:endParaRPr lang="ru-RU"/>
        </a:p>
      </dgm:t>
    </dgm:pt>
    <dgm:pt modelId="{45F7903F-9B38-4D2F-9736-8480D7881DC6}" type="pres">
      <dgm:prSet presAssocID="{3893DC7C-C0C8-42D8-9426-B295D7CD6CE6}" presName="conn2-1" presStyleLbl="parChTrans1D3" presStyleIdx="7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5448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A4FC5BD7-EF73-449E-A917-FB8963D0E1FE}" type="pres">
      <dgm:prSet presAssocID="{3893DC7C-C0C8-42D8-9426-B295D7CD6CE6}" presName="connTx" presStyleLbl="parChTrans1D3" presStyleIdx="7" presStyleCnt="9"/>
      <dgm:spPr/>
      <dgm:t>
        <a:bodyPr/>
        <a:lstStyle/>
        <a:p>
          <a:endParaRPr lang="ru-RU"/>
        </a:p>
      </dgm:t>
    </dgm:pt>
    <dgm:pt modelId="{DEC3C8CB-6DE7-4779-A9E4-7BEF4BAC07E0}" type="pres">
      <dgm:prSet presAssocID="{4137676F-DA74-47CD-A84A-462A58F89028}" presName="root2" presStyleCnt="0"/>
      <dgm:spPr/>
      <dgm:t>
        <a:bodyPr/>
        <a:lstStyle/>
        <a:p>
          <a:endParaRPr lang="ru-RU"/>
        </a:p>
      </dgm:t>
    </dgm:pt>
    <dgm:pt modelId="{53D8CEBC-F4BA-47D1-8015-A78253F41E2F}" type="pres">
      <dgm:prSet presAssocID="{4137676F-DA74-47CD-A84A-462A58F89028}" presName="LevelTwoTextNode" presStyleLbl="node3" presStyleIdx="7" presStyleCnt="9" custScaleX="50127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BA2A0D9-59D1-440F-A063-AF35DC21AE7C}" type="pres">
      <dgm:prSet presAssocID="{4137676F-DA74-47CD-A84A-462A58F89028}" presName="level3hierChild" presStyleCnt="0"/>
      <dgm:spPr/>
      <dgm:t>
        <a:bodyPr/>
        <a:lstStyle/>
        <a:p>
          <a:endParaRPr lang="ru-RU"/>
        </a:p>
      </dgm:t>
    </dgm:pt>
    <dgm:pt modelId="{2F4EC8F6-DDEB-4F05-A484-7C0C2002D2BC}" type="pres">
      <dgm:prSet presAssocID="{65278BA6-7987-4CB1-92B9-B60A369495B5}" presName="conn2-1" presStyleLbl="parChTrans1D3" presStyleIdx="8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64831" y="88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0DE5AAF5-E04D-492F-BD40-5FA5D40713A6}" type="pres">
      <dgm:prSet presAssocID="{65278BA6-7987-4CB1-92B9-B60A369495B5}" presName="connTx" presStyleLbl="parChTrans1D3" presStyleIdx="8" presStyleCnt="9"/>
      <dgm:spPr/>
      <dgm:t>
        <a:bodyPr/>
        <a:lstStyle/>
        <a:p>
          <a:endParaRPr lang="ru-RU"/>
        </a:p>
      </dgm:t>
    </dgm:pt>
    <dgm:pt modelId="{3B5F3D3E-6F98-4B0D-A5CC-75A52392E875}" type="pres">
      <dgm:prSet presAssocID="{97CA904D-A103-4519-82B7-6916B0F4F7EB}" presName="root2" presStyleCnt="0"/>
      <dgm:spPr/>
      <dgm:t>
        <a:bodyPr/>
        <a:lstStyle/>
        <a:p>
          <a:endParaRPr lang="ru-RU"/>
        </a:p>
      </dgm:t>
    </dgm:pt>
    <dgm:pt modelId="{9A51EDFE-C487-40E1-AAFF-F1F7A9EC04BC}" type="pres">
      <dgm:prSet presAssocID="{97CA904D-A103-4519-82B7-6916B0F4F7EB}" presName="LevelTwoTextNode" presStyleLbl="node3" presStyleIdx="8" presStyleCnt="9" custScaleX="40347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05E3E91-BBAA-4DB0-9343-11E978F17BFE}" type="pres">
      <dgm:prSet presAssocID="{97CA904D-A103-4519-82B7-6916B0F4F7EB}" presName="level3hierChild" presStyleCnt="0"/>
      <dgm:spPr/>
      <dgm:t>
        <a:bodyPr/>
        <a:lstStyle/>
        <a:p>
          <a:endParaRPr lang="ru-RU"/>
        </a:p>
      </dgm:t>
    </dgm:pt>
  </dgm:ptLst>
  <dgm:cxnLst>
    <dgm:cxn modelId="{BCC93681-FB51-4738-A17C-9DD09B98DA11}" type="presOf" srcId="{4137676F-DA74-47CD-A84A-462A58F89028}" destId="{53D8CEBC-F4BA-47D1-8015-A78253F41E2F}" srcOrd="0" destOrd="0" presId="urn:microsoft.com/office/officeart/2005/8/layout/hierarchy2"/>
    <dgm:cxn modelId="{827470B8-ADAB-4EEA-AC93-6E14692FB73D}" type="presOf" srcId="{39FD9CDC-9DB4-4B55-BA62-684E0DCC0615}" destId="{F261FD9A-B6C4-4268-A1FF-CFE494A799F6}" srcOrd="0" destOrd="0" presId="urn:microsoft.com/office/officeart/2005/8/layout/hierarchy2"/>
    <dgm:cxn modelId="{41A63D67-490B-4FE6-BC15-D1C3D7A015E2}" type="presOf" srcId="{7E09DE17-6026-4C8D-8E74-46F4CE429F29}" destId="{B8311984-1148-4959-96FA-47717DBDFABE}" srcOrd="0" destOrd="0" presId="urn:microsoft.com/office/officeart/2005/8/layout/hierarchy2"/>
    <dgm:cxn modelId="{C8BAA010-FE78-4290-81C8-437FDD845E6F}" srcId="{1C711471-2E3D-4361-8DD0-6AA7CB13478B}" destId="{C6834CDD-F420-4147-93CC-7E023079E1D3}" srcOrd="0" destOrd="0" parTransId="{E4E3F052-1CA5-4120-9158-3B58AE9B1165}" sibTransId="{908611D3-3048-4B20-84DE-03B55311D21A}"/>
    <dgm:cxn modelId="{9D2053F4-F991-4702-B786-186935C609EE}" srcId="{E21AE2DF-307B-47D7-999E-9FA42DD8BD74}" destId="{74104ADC-F10F-4E9F-93AE-42B77284E7FE}" srcOrd="0" destOrd="0" parTransId="{0185098F-365C-4159-BBF5-7ED0FA84AD66}" sibTransId="{6E44F454-F175-4B11-8073-DF4B705E95CD}"/>
    <dgm:cxn modelId="{0A7215CA-2A06-4299-8E4E-CB0A541D0C57}" type="presOf" srcId="{D0F4C37C-BC68-4E76-A78D-27B1C19FFCC0}" destId="{A154FE8E-3EF8-4974-8C83-3329ED7B0CEE}" srcOrd="0" destOrd="0" presId="urn:microsoft.com/office/officeart/2005/8/layout/hierarchy2"/>
    <dgm:cxn modelId="{23A9DB96-0C7A-494E-94BD-D833ECAB5B90}" type="presOf" srcId="{06FE01A1-8011-4AE1-A1CB-5C6B2857620C}" destId="{54D700D0-7750-4D09-9168-92A01C4883CD}" srcOrd="0" destOrd="0" presId="urn:microsoft.com/office/officeart/2005/8/layout/hierarchy2"/>
    <dgm:cxn modelId="{EBFEA6DE-3FE4-4D6A-9BAD-E6E5251E69FB}" type="presOf" srcId="{2481C07C-A59E-4FA0-86BB-CA1758F9FFD2}" destId="{F63F21DE-7997-4C28-940C-893569DEBD8D}" srcOrd="0" destOrd="0" presId="urn:microsoft.com/office/officeart/2005/8/layout/hierarchy2"/>
    <dgm:cxn modelId="{228941D7-A6F2-4011-B8D3-6CF233E3621A}" type="presOf" srcId="{3893DC7C-C0C8-42D8-9426-B295D7CD6CE6}" destId="{A4FC5BD7-EF73-449E-A917-FB8963D0E1FE}" srcOrd="1" destOrd="0" presId="urn:microsoft.com/office/officeart/2005/8/layout/hierarchy2"/>
    <dgm:cxn modelId="{E35C10E3-F95C-45E2-B64D-F9070BD52A77}" type="presOf" srcId="{C6834CDD-F420-4147-93CC-7E023079E1D3}" destId="{7EBA130E-8FEB-4AF0-BD39-C916E053B931}" srcOrd="0" destOrd="0" presId="urn:microsoft.com/office/officeart/2005/8/layout/hierarchy2"/>
    <dgm:cxn modelId="{B037A8E2-FBFC-44E0-AA0E-98EACCF0D2D3}" type="presOf" srcId="{65278BA6-7987-4CB1-92B9-B60A369495B5}" destId="{0DE5AAF5-E04D-492F-BD40-5FA5D40713A6}" srcOrd="1" destOrd="0" presId="urn:microsoft.com/office/officeart/2005/8/layout/hierarchy2"/>
    <dgm:cxn modelId="{FBFD9EFB-90DE-4B4E-B73A-D1BF3DD4EABB}" type="presOf" srcId="{DED71E56-8F0B-4E6A-9B80-7E480BB49A00}" destId="{E4B5E1B6-14D9-4B12-BB8A-A8B76A58CC69}" srcOrd="1" destOrd="0" presId="urn:microsoft.com/office/officeart/2005/8/layout/hierarchy2"/>
    <dgm:cxn modelId="{A27A76AC-1315-4740-B4E1-8C3BDA9B52FE}" srcId="{C6834CDD-F420-4147-93CC-7E023079E1D3}" destId="{E9D0A3E4-7415-402C-8AD4-B892A4515025}" srcOrd="0" destOrd="0" parTransId="{9EA59B00-6D59-45E9-9891-5FCD8E296AA1}" sibTransId="{825544EA-0271-4263-B534-1DA7C46A3A67}"/>
    <dgm:cxn modelId="{0F285A51-EE74-4D65-8816-08F63E119679}" type="presOf" srcId="{DED71E56-8F0B-4E6A-9B80-7E480BB49A00}" destId="{2F70B1D8-AB1F-4059-94A5-B2E369C567F7}" srcOrd="0" destOrd="0" presId="urn:microsoft.com/office/officeart/2005/8/layout/hierarchy2"/>
    <dgm:cxn modelId="{0654E455-B109-48EB-9F95-F2933B0C85C8}" type="presOf" srcId="{A0ACE458-FCAC-44F0-9208-4D3A502163BB}" destId="{05542CB1-F5DB-40EE-A6B2-1CD3A9E133EA}" srcOrd="0" destOrd="0" presId="urn:microsoft.com/office/officeart/2005/8/layout/hierarchy2"/>
    <dgm:cxn modelId="{C3D86EBF-1BB9-4136-9B12-74C38F3F4681}" srcId="{C6834CDD-F420-4147-93CC-7E023079E1D3}" destId="{A5A718C0-48E7-451D-8611-5D1167066A43}" srcOrd="2" destOrd="0" parTransId="{02F4C05D-789E-4CDF-877A-B06334FFD7A1}" sibTransId="{15A0DDD1-270B-41A6-896E-5F991B3C15C1}"/>
    <dgm:cxn modelId="{8BA19810-20EE-4A77-9DF3-E16AE4DF0E24}" type="presOf" srcId="{39FD9CDC-9DB4-4B55-BA62-684E0DCC0615}" destId="{F8DA805E-76D5-4810-8AC4-C330227714AC}" srcOrd="1" destOrd="0" presId="urn:microsoft.com/office/officeart/2005/8/layout/hierarchy2"/>
    <dgm:cxn modelId="{0CC1892D-16B9-4E6B-81E7-D5AAE044EB2C}" type="presOf" srcId="{0185098F-365C-4159-BBF5-7ED0FA84AD66}" destId="{5F09C24D-2E8B-4BB0-8B78-87C2773097AA}" srcOrd="1" destOrd="0" presId="urn:microsoft.com/office/officeart/2005/8/layout/hierarchy2"/>
    <dgm:cxn modelId="{9CBEDC88-DA11-4310-A667-97F5A7CCBFA1}" srcId="{E9D0A3E4-7415-402C-8AD4-B892A4515025}" destId="{8E810951-E8C8-4125-8250-78793BD2A562}" srcOrd="2" destOrd="0" parTransId="{39FD9CDC-9DB4-4B55-BA62-684E0DCC0615}" sibTransId="{C3D9B814-69FD-469C-92D8-0B6D5CF8840F}"/>
    <dgm:cxn modelId="{B4ED3CCB-E673-4433-B0E5-AA14ECB195A6}" type="presOf" srcId="{AE102855-95B4-48C0-8649-D38DBEBBA659}" destId="{3553EB66-0166-49A1-A6F5-3DE6E8DEA330}" srcOrd="1" destOrd="0" presId="urn:microsoft.com/office/officeart/2005/8/layout/hierarchy2"/>
    <dgm:cxn modelId="{D15ACD13-6B6F-40D8-88EC-E7AE5403F2E2}" type="presOf" srcId="{0185098F-365C-4159-BBF5-7ED0FA84AD66}" destId="{EE5F52E7-AE66-4FF4-A512-CB08FAF4CD7A}" srcOrd="0" destOrd="0" presId="urn:microsoft.com/office/officeart/2005/8/layout/hierarchy2"/>
    <dgm:cxn modelId="{30C2117E-55D8-478B-B56E-228C51D4F0FE}" type="presOf" srcId="{A5A718C0-48E7-451D-8611-5D1167066A43}" destId="{9D9026ED-AB92-40D3-8AFE-AB60AFF294E5}" srcOrd="0" destOrd="0" presId="urn:microsoft.com/office/officeart/2005/8/layout/hierarchy2"/>
    <dgm:cxn modelId="{B6C23284-6C39-4976-B30B-0005F37F708C}" type="presOf" srcId="{D0F4C37C-BC68-4E76-A78D-27B1C19FFCC0}" destId="{40EA1BBD-CFA2-4F5A-9ACB-E00115188BD2}" srcOrd="1" destOrd="0" presId="urn:microsoft.com/office/officeart/2005/8/layout/hierarchy2"/>
    <dgm:cxn modelId="{E14F0DC5-0EF9-4AC7-B71C-F7E6B00AA83D}" type="presOf" srcId="{3893DC7C-C0C8-42D8-9426-B295D7CD6CE6}" destId="{45F7903F-9B38-4D2F-9736-8480D7881DC6}" srcOrd="0" destOrd="0" presId="urn:microsoft.com/office/officeart/2005/8/layout/hierarchy2"/>
    <dgm:cxn modelId="{9571617C-36BC-4FCB-A5BB-4C762709F92C}" type="presOf" srcId="{5C6A952F-E1EC-4969-8953-C7F65699FB63}" destId="{BBEC7DAE-14C4-452F-AA48-7B5BCDC3D9BC}" srcOrd="1" destOrd="0" presId="urn:microsoft.com/office/officeart/2005/8/layout/hierarchy2"/>
    <dgm:cxn modelId="{039A1B84-AD7B-4CD4-87A6-469FE42582A6}" type="presOf" srcId="{AE102855-95B4-48C0-8649-D38DBEBBA659}" destId="{57430858-B03A-4CCE-85B4-9FE3996D4A2D}" srcOrd="0" destOrd="0" presId="urn:microsoft.com/office/officeart/2005/8/layout/hierarchy2"/>
    <dgm:cxn modelId="{CE067E2E-3E42-444A-8A88-5E966F4123D6}" srcId="{A5A718C0-48E7-451D-8611-5D1167066A43}" destId="{4137676F-DA74-47CD-A84A-462A58F89028}" srcOrd="1" destOrd="0" parTransId="{3893DC7C-C0C8-42D8-9426-B295D7CD6CE6}" sibTransId="{BBDD81A1-1295-43EA-B406-2A64052F98EE}"/>
    <dgm:cxn modelId="{8E3A9E21-DCAB-44A3-8F00-9F4ECCF2F412}" type="presOf" srcId="{02F4C05D-789E-4CDF-877A-B06334FFD7A1}" destId="{2DA607F4-21F6-4467-942C-B186D0A05978}" srcOrd="0" destOrd="0" presId="urn:microsoft.com/office/officeart/2005/8/layout/hierarchy2"/>
    <dgm:cxn modelId="{D57D26C8-8664-49E9-AEA0-3A4CC0193751}" type="presOf" srcId="{9EA59B00-6D59-45E9-9891-5FCD8E296AA1}" destId="{29347FD8-0AC2-4261-A411-95A29D5003D5}" srcOrd="1" destOrd="0" presId="urn:microsoft.com/office/officeart/2005/8/layout/hierarchy2"/>
    <dgm:cxn modelId="{F713EA58-CCF0-4BEF-B66D-F606FB74D4DB}" type="presOf" srcId="{1C711471-2E3D-4361-8DD0-6AA7CB13478B}" destId="{E845BC4B-35EA-4046-8FB9-DD3A30FBFDBE}" srcOrd="0" destOrd="0" presId="urn:microsoft.com/office/officeart/2005/8/layout/hierarchy2"/>
    <dgm:cxn modelId="{146235B0-CD14-47F0-9933-A693803F7C05}" srcId="{E21AE2DF-307B-47D7-999E-9FA42DD8BD74}" destId="{88D10E88-B8E0-4ADD-814A-E4C6581C445A}" srcOrd="1" destOrd="0" parTransId="{A548A6BA-0374-4559-A115-13C4360952F4}" sibTransId="{484ECDAE-E902-43B9-BC87-01A07B0319D2}"/>
    <dgm:cxn modelId="{A1B85136-15D3-42F3-A76E-BF9F7FF34879}" type="presOf" srcId="{88D10E88-B8E0-4ADD-814A-E4C6581C445A}" destId="{8065AEFA-83EA-47E1-9969-58A241B57C2E}" srcOrd="0" destOrd="0" presId="urn:microsoft.com/office/officeart/2005/8/layout/hierarchy2"/>
    <dgm:cxn modelId="{00B73685-8BD7-491D-8D5B-A1413F1D760D}" type="presOf" srcId="{9EA59B00-6D59-45E9-9891-5FCD8E296AA1}" destId="{B57E9CF0-8720-421E-9832-BD9A31D4D400}" srcOrd="0" destOrd="0" presId="urn:microsoft.com/office/officeart/2005/8/layout/hierarchy2"/>
    <dgm:cxn modelId="{1B3ED7CF-5476-46A1-A28D-A420D0D1E617}" type="presOf" srcId="{E21AE2DF-307B-47D7-999E-9FA42DD8BD74}" destId="{B966F3D6-0D82-488A-AF6B-4F92AEF28BCF}" srcOrd="0" destOrd="0" presId="urn:microsoft.com/office/officeart/2005/8/layout/hierarchy2"/>
    <dgm:cxn modelId="{3955EB5A-02C8-49ED-AABD-55C22F4B0E65}" srcId="{E9D0A3E4-7415-402C-8AD4-B892A4515025}" destId="{7E09DE17-6026-4C8D-8E74-46F4CE429F29}" srcOrd="3" destOrd="0" parTransId="{DED71E56-8F0B-4E6A-9B80-7E480BB49A00}" sibTransId="{44DE209D-3AEE-44A7-BBFE-D1D6BD52BB3E}"/>
    <dgm:cxn modelId="{4CC357B4-4F2C-4FFB-9389-29BC23FD9106}" type="presOf" srcId="{74104ADC-F10F-4E9F-93AE-42B77284E7FE}" destId="{E18CE28F-4974-4D73-9E1C-46F9B3A3CBC7}" srcOrd="0" destOrd="0" presId="urn:microsoft.com/office/officeart/2005/8/layout/hierarchy2"/>
    <dgm:cxn modelId="{AB8E6472-B57D-42AF-AE63-434BF3489D2F}" type="presOf" srcId="{97CA904D-A103-4519-82B7-6916B0F4F7EB}" destId="{9A51EDFE-C487-40E1-AAFF-F1F7A9EC04BC}" srcOrd="0" destOrd="0" presId="urn:microsoft.com/office/officeart/2005/8/layout/hierarchy2"/>
    <dgm:cxn modelId="{305037A6-707F-47E1-AF9A-F6FF31A3D6F8}" type="presOf" srcId="{E5DBD4B7-ED00-4751-B3DF-E744F714F3EC}" destId="{17C4F845-431A-4ABB-967E-6FE17B22C98E}" srcOrd="0" destOrd="0" presId="urn:microsoft.com/office/officeart/2005/8/layout/hierarchy2"/>
    <dgm:cxn modelId="{CD0B5314-A10D-410E-A3BC-B74D703A4722}" srcId="{C6834CDD-F420-4147-93CC-7E023079E1D3}" destId="{E21AE2DF-307B-47D7-999E-9FA42DD8BD74}" srcOrd="1" destOrd="0" parTransId="{5C6A952F-E1EC-4969-8953-C7F65699FB63}" sibTransId="{2F7D7391-E372-4EF1-BA0A-878C0A1B7F86}"/>
    <dgm:cxn modelId="{D1E3A568-4CDD-4CD9-8340-21CC8899977A}" type="presOf" srcId="{8E810951-E8C8-4125-8250-78793BD2A562}" destId="{3E6E8933-C16D-48C4-A980-3A5A9C896A70}" srcOrd="0" destOrd="0" presId="urn:microsoft.com/office/officeart/2005/8/layout/hierarchy2"/>
    <dgm:cxn modelId="{76306813-4328-4DFB-B702-55AAF9C8B18E}" type="presOf" srcId="{E9D0A3E4-7415-402C-8AD4-B892A4515025}" destId="{C85FE81E-A0F6-403B-BFD7-B60DE28967DF}" srcOrd="0" destOrd="0" presId="urn:microsoft.com/office/officeart/2005/8/layout/hierarchy2"/>
    <dgm:cxn modelId="{20585BC2-38AA-40A8-A1AF-F79DE15D2D8F}" srcId="{E9D0A3E4-7415-402C-8AD4-B892A4515025}" destId="{E5DBD4B7-ED00-4751-B3DF-E744F714F3EC}" srcOrd="1" destOrd="0" parTransId="{AE102855-95B4-48C0-8649-D38DBEBBA659}" sibTransId="{F6B45A5E-174A-49F4-8530-D4C4D1BD96C9}"/>
    <dgm:cxn modelId="{5894C43B-4AA9-4E15-BE63-F8D0DC805F77}" srcId="{E9D0A3E4-7415-402C-8AD4-B892A4515025}" destId="{06FE01A1-8011-4AE1-A1CB-5C6B2857620C}" srcOrd="0" destOrd="0" parTransId="{D0F4C37C-BC68-4E76-A78D-27B1C19FFCC0}" sibTransId="{73A8FCB7-312A-46BA-B3B5-EA7C38EC5775}"/>
    <dgm:cxn modelId="{0942B71E-26DF-439D-A5EB-BB8881F7618B}" type="presOf" srcId="{A548A6BA-0374-4559-A115-13C4360952F4}" destId="{2FF7B0EC-8B39-48AC-A681-27612610F876}" srcOrd="1" destOrd="0" presId="urn:microsoft.com/office/officeart/2005/8/layout/hierarchy2"/>
    <dgm:cxn modelId="{2A0CB6F6-2D85-46AC-8D8F-6AA0E0D63876}" srcId="{A5A718C0-48E7-451D-8611-5D1167066A43}" destId="{A0ACE458-FCAC-44F0-9208-4D3A502163BB}" srcOrd="0" destOrd="0" parTransId="{2481C07C-A59E-4FA0-86BB-CA1758F9FFD2}" sibTransId="{35B67C2C-4868-4D50-89A7-F20CD74125E5}"/>
    <dgm:cxn modelId="{ED7F232D-2402-425B-AE66-1FDA9374B142}" type="presOf" srcId="{65278BA6-7987-4CB1-92B9-B60A369495B5}" destId="{2F4EC8F6-DDEB-4F05-A484-7C0C2002D2BC}" srcOrd="0" destOrd="0" presId="urn:microsoft.com/office/officeart/2005/8/layout/hierarchy2"/>
    <dgm:cxn modelId="{82C4413E-E860-40E5-9392-854CFB282BEC}" srcId="{A5A718C0-48E7-451D-8611-5D1167066A43}" destId="{97CA904D-A103-4519-82B7-6916B0F4F7EB}" srcOrd="2" destOrd="0" parTransId="{65278BA6-7987-4CB1-92B9-B60A369495B5}" sibTransId="{93540289-D807-49EF-8B02-900C50AB62B0}"/>
    <dgm:cxn modelId="{C63021AF-C371-4A16-9A93-A8C1D180E784}" type="presOf" srcId="{2481C07C-A59E-4FA0-86BB-CA1758F9FFD2}" destId="{F54DA1FC-DEBE-42F1-8394-3F18400A114B}" srcOrd="1" destOrd="0" presId="urn:microsoft.com/office/officeart/2005/8/layout/hierarchy2"/>
    <dgm:cxn modelId="{0BF7B15B-4A64-4357-B084-F8F75C29A52D}" type="presOf" srcId="{02F4C05D-789E-4CDF-877A-B06334FFD7A1}" destId="{B6E70344-9656-4990-8AED-813ACABD246A}" srcOrd="1" destOrd="0" presId="urn:microsoft.com/office/officeart/2005/8/layout/hierarchy2"/>
    <dgm:cxn modelId="{328353B2-7F81-42DD-841C-4673F7E96246}" type="presOf" srcId="{A548A6BA-0374-4559-A115-13C4360952F4}" destId="{024E1F97-1DF2-4DDA-A958-5DCF5ABDE896}" srcOrd="0" destOrd="0" presId="urn:microsoft.com/office/officeart/2005/8/layout/hierarchy2"/>
    <dgm:cxn modelId="{5DF7C2A5-72C8-489F-9FE8-DA87AA62ACBB}" type="presOf" srcId="{5C6A952F-E1EC-4969-8953-C7F65699FB63}" destId="{002B99C9-0D79-48A3-ADE3-0CCE4F954E9A}" srcOrd="0" destOrd="0" presId="urn:microsoft.com/office/officeart/2005/8/layout/hierarchy2"/>
    <dgm:cxn modelId="{29B401D8-346E-45AF-9F14-65257BE1757B}" type="presParOf" srcId="{E845BC4B-35EA-4046-8FB9-DD3A30FBFDBE}" destId="{CBF949A0-885D-43C1-9D0F-ADDFE536770F}" srcOrd="0" destOrd="0" presId="urn:microsoft.com/office/officeart/2005/8/layout/hierarchy2"/>
    <dgm:cxn modelId="{84D7736E-6A45-4054-B20D-340C15610768}" type="presParOf" srcId="{CBF949A0-885D-43C1-9D0F-ADDFE536770F}" destId="{7EBA130E-8FEB-4AF0-BD39-C916E053B931}" srcOrd="0" destOrd="0" presId="urn:microsoft.com/office/officeart/2005/8/layout/hierarchy2"/>
    <dgm:cxn modelId="{29C1A891-A917-4EDE-98A1-E26F46D30E4D}" type="presParOf" srcId="{CBF949A0-885D-43C1-9D0F-ADDFE536770F}" destId="{B2DE5C44-A3C7-4A82-B771-E9DFFA9C8199}" srcOrd="1" destOrd="0" presId="urn:microsoft.com/office/officeart/2005/8/layout/hierarchy2"/>
    <dgm:cxn modelId="{E397AFB4-09B8-4B5D-B82D-450F34309AE4}" type="presParOf" srcId="{B2DE5C44-A3C7-4A82-B771-E9DFFA9C8199}" destId="{B57E9CF0-8720-421E-9832-BD9A31D4D400}" srcOrd="0" destOrd="0" presId="urn:microsoft.com/office/officeart/2005/8/layout/hierarchy2"/>
    <dgm:cxn modelId="{10ECF4FD-56CE-462D-9937-3231D590018A}" type="presParOf" srcId="{B57E9CF0-8720-421E-9832-BD9A31D4D400}" destId="{29347FD8-0AC2-4261-A411-95A29D5003D5}" srcOrd="0" destOrd="0" presId="urn:microsoft.com/office/officeart/2005/8/layout/hierarchy2"/>
    <dgm:cxn modelId="{BB4F337F-11FA-45B2-892F-6F004105B207}" type="presParOf" srcId="{B2DE5C44-A3C7-4A82-B771-E9DFFA9C8199}" destId="{BC974963-EDA6-41B9-82F3-F1F00513400F}" srcOrd="1" destOrd="0" presId="urn:microsoft.com/office/officeart/2005/8/layout/hierarchy2"/>
    <dgm:cxn modelId="{9FF92253-A500-4925-9E27-1CD78613313E}" type="presParOf" srcId="{BC974963-EDA6-41B9-82F3-F1F00513400F}" destId="{C85FE81E-A0F6-403B-BFD7-B60DE28967DF}" srcOrd="0" destOrd="0" presId="urn:microsoft.com/office/officeart/2005/8/layout/hierarchy2"/>
    <dgm:cxn modelId="{7D859671-556C-42E3-B80E-3D294A980DDF}" type="presParOf" srcId="{BC974963-EDA6-41B9-82F3-F1F00513400F}" destId="{F64B30C6-F07F-4172-9C67-24AA3C78EAA5}" srcOrd="1" destOrd="0" presId="urn:microsoft.com/office/officeart/2005/8/layout/hierarchy2"/>
    <dgm:cxn modelId="{F0B71ED2-53AA-4777-88B5-44B0A8CA9527}" type="presParOf" srcId="{F64B30C6-F07F-4172-9C67-24AA3C78EAA5}" destId="{A154FE8E-3EF8-4974-8C83-3329ED7B0CEE}" srcOrd="0" destOrd="0" presId="urn:microsoft.com/office/officeart/2005/8/layout/hierarchy2"/>
    <dgm:cxn modelId="{6DB2ADE4-EEBD-4ADD-8427-D255374DBF08}" type="presParOf" srcId="{A154FE8E-3EF8-4974-8C83-3329ED7B0CEE}" destId="{40EA1BBD-CFA2-4F5A-9ACB-E00115188BD2}" srcOrd="0" destOrd="0" presId="urn:microsoft.com/office/officeart/2005/8/layout/hierarchy2"/>
    <dgm:cxn modelId="{971342C2-8F57-4C9A-BC59-429BAB69065B}" type="presParOf" srcId="{F64B30C6-F07F-4172-9C67-24AA3C78EAA5}" destId="{F44E9E97-0749-490E-8D19-3D670D51B03C}" srcOrd="1" destOrd="0" presId="urn:microsoft.com/office/officeart/2005/8/layout/hierarchy2"/>
    <dgm:cxn modelId="{EFD039D4-2595-402C-A777-D756441E2ABE}" type="presParOf" srcId="{F44E9E97-0749-490E-8D19-3D670D51B03C}" destId="{54D700D0-7750-4D09-9168-92A01C4883CD}" srcOrd="0" destOrd="0" presId="urn:microsoft.com/office/officeart/2005/8/layout/hierarchy2"/>
    <dgm:cxn modelId="{80407DDD-1BA6-461C-B9C6-8CC173D6BA39}" type="presParOf" srcId="{F44E9E97-0749-490E-8D19-3D670D51B03C}" destId="{C678468F-75B8-4621-9E1F-0E9F7300E0B4}" srcOrd="1" destOrd="0" presId="urn:microsoft.com/office/officeart/2005/8/layout/hierarchy2"/>
    <dgm:cxn modelId="{AEFFEA0E-C773-433B-B6C2-636933FB2C4C}" type="presParOf" srcId="{F64B30C6-F07F-4172-9C67-24AA3C78EAA5}" destId="{57430858-B03A-4CCE-85B4-9FE3996D4A2D}" srcOrd="2" destOrd="0" presId="urn:microsoft.com/office/officeart/2005/8/layout/hierarchy2"/>
    <dgm:cxn modelId="{EF3A8245-6959-419B-9A10-6D982B499BBB}" type="presParOf" srcId="{57430858-B03A-4CCE-85B4-9FE3996D4A2D}" destId="{3553EB66-0166-49A1-A6F5-3DE6E8DEA330}" srcOrd="0" destOrd="0" presId="urn:microsoft.com/office/officeart/2005/8/layout/hierarchy2"/>
    <dgm:cxn modelId="{1552B898-5758-4162-923D-098A835CFD13}" type="presParOf" srcId="{F64B30C6-F07F-4172-9C67-24AA3C78EAA5}" destId="{AD3F3A4E-2357-427F-8211-380E1D760CB3}" srcOrd="3" destOrd="0" presId="urn:microsoft.com/office/officeart/2005/8/layout/hierarchy2"/>
    <dgm:cxn modelId="{405C3CCE-3A4B-47F8-91F3-FED5033F22EC}" type="presParOf" srcId="{AD3F3A4E-2357-427F-8211-380E1D760CB3}" destId="{17C4F845-431A-4ABB-967E-6FE17B22C98E}" srcOrd="0" destOrd="0" presId="urn:microsoft.com/office/officeart/2005/8/layout/hierarchy2"/>
    <dgm:cxn modelId="{5FB55834-380E-4CCA-BEF8-10CD65950214}" type="presParOf" srcId="{AD3F3A4E-2357-427F-8211-380E1D760CB3}" destId="{93C5D5EA-C93E-4D52-864C-0573B1194C8A}" srcOrd="1" destOrd="0" presId="urn:microsoft.com/office/officeart/2005/8/layout/hierarchy2"/>
    <dgm:cxn modelId="{3D90CDBF-E4E3-4E1B-8E17-AC9FABBD5F6E}" type="presParOf" srcId="{F64B30C6-F07F-4172-9C67-24AA3C78EAA5}" destId="{F261FD9A-B6C4-4268-A1FF-CFE494A799F6}" srcOrd="4" destOrd="0" presId="urn:microsoft.com/office/officeart/2005/8/layout/hierarchy2"/>
    <dgm:cxn modelId="{DEC04A53-A63B-4F91-8674-824C6BD29272}" type="presParOf" srcId="{F261FD9A-B6C4-4268-A1FF-CFE494A799F6}" destId="{F8DA805E-76D5-4810-8AC4-C330227714AC}" srcOrd="0" destOrd="0" presId="urn:microsoft.com/office/officeart/2005/8/layout/hierarchy2"/>
    <dgm:cxn modelId="{6AF9C2A1-2D44-46E0-A01E-3F8C8D949052}" type="presParOf" srcId="{F64B30C6-F07F-4172-9C67-24AA3C78EAA5}" destId="{B31E2A89-6FBB-47E7-AFFD-03FB86427A8B}" srcOrd="5" destOrd="0" presId="urn:microsoft.com/office/officeart/2005/8/layout/hierarchy2"/>
    <dgm:cxn modelId="{B323AB11-94DA-4D58-A3B6-26AE2AB984AD}" type="presParOf" srcId="{B31E2A89-6FBB-47E7-AFFD-03FB86427A8B}" destId="{3E6E8933-C16D-48C4-A980-3A5A9C896A70}" srcOrd="0" destOrd="0" presId="urn:microsoft.com/office/officeart/2005/8/layout/hierarchy2"/>
    <dgm:cxn modelId="{64ADB653-9B4A-466B-9470-173F590CF526}" type="presParOf" srcId="{B31E2A89-6FBB-47E7-AFFD-03FB86427A8B}" destId="{47E0065E-19B6-45F1-B412-12D44DE1FE15}" srcOrd="1" destOrd="0" presId="urn:microsoft.com/office/officeart/2005/8/layout/hierarchy2"/>
    <dgm:cxn modelId="{CEE9AA05-D567-4697-B34D-38AB218F8F44}" type="presParOf" srcId="{F64B30C6-F07F-4172-9C67-24AA3C78EAA5}" destId="{2F70B1D8-AB1F-4059-94A5-B2E369C567F7}" srcOrd="6" destOrd="0" presId="urn:microsoft.com/office/officeart/2005/8/layout/hierarchy2"/>
    <dgm:cxn modelId="{ECE6887E-63B7-41C8-9AA6-F09945458F3F}" type="presParOf" srcId="{2F70B1D8-AB1F-4059-94A5-B2E369C567F7}" destId="{E4B5E1B6-14D9-4B12-BB8A-A8B76A58CC69}" srcOrd="0" destOrd="0" presId="urn:microsoft.com/office/officeart/2005/8/layout/hierarchy2"/>
    <dgm:cxn modelId="{4FB31E14-AAA4-4F2D-9F0A-888368FE5151}" type="presParOf" srcId="{F64B30C6-F07F-4172-9C67-24AA3C78EAA5}" destId="{A296D8F6-2DFB-49A2-8302-F220443FAF7D}" srcOrd="7" destOrd="0" presId="urn:microsoft.com/office/officeart/2005/8/layout/hierarchy2"/>
    <dgm:cxn modelId="{9BE655C9-CE35-4E8E-9A2B-FAB024FBA5F0}" type="presParOf" srcId="{A296D8F6-2DFB-49A2-8302-F220443FAF7D}" destId="{B8311984-1148-4959-96FA-47717DBDFABE}" srcOrd="0" destOrd="0" presId="urn:microsoft.com/office/officeart/2005/8/layout/hierarchy2"/>
    <dgm:cxn modelId="{1B6FCA28-C0BB-4AFE-B84A-3708067DFCF3}" type="presParOf" srcId="{A296D8F6-2DFB-49A2-8302-F220443FAF7D}" destId="{15DE6E09-50C4-41B5-BE1B-DEAA8D8B8233}" srcOrd="1" destOrd="0" presId="urn:microsoft.com/office/officeart/2005/8/layout/hierarchy2"/>
    <dgm:cxn modelId="{C617631F-479E-4467-B119-8C9192E9DDD5}" type="presParOf" srcId="{B2DE5C44-A3C7-4A82-B771-E9DFFA9C8199}" destId="{002B99C9-0D79-48A3-ADE3-0CCE4F954E9A}" srcOrd="2" destOrd="0" presId="urn:microsoft.com/office/officeart/2005/8/layout/hierarchy2"/>
    <dgm:cxn modelId="{C2241113-72A7-42B7-8B82-096ABB433F71}" type="presParOf" srcId="{002B99C9-0D79-48A3-ADE3-0CCE4F954E9A}" destId="{BBEC7DAE-14C4-452F-AA48-7B5BCDC3D9BC}" srcOrd="0" destOrd="0" presId="urn:microsoft.com/office/officeart/2005/8/layout/hierarchy2"/>
    <dgm:cxn modelId="{15CFF700-C030-4B56-B2BF-B734FE79441F}" type="presParOf" srcId="{B2DE5C44-A3C7-4A82-B771-E9DFFA9C8199}" destId="{822C4E80-E240-4C3D-8B88-75543687CDDC}" srcOrd="3" destOrd="0" presId="urn:microsoft.com/office/officeart/2005/8/layout/hierarchy2"/>
    <dgm:cxn modelId="{40C30081-842C-418D-8895-00CB1EC452AD}" type="presParOf" srcId="{822C4E80-E240-4C3D-8B88-75543687CDDC}" destId="{B966F3D6-0D82-488A-AF6B-4F92AEF28BCF}" srcOrd="0" destOrd="0" presId="urn:microsoft.com/office/officeart/2005/8/layout/hierarchy2"/>
    <dgm:cxn modelId="{7CEDA610-2F96-4FF6-A2FA-9B68A2D0AF81}" type="presParOf" srcId="{822C4E80-E240-4C3D-8B88-75543687CDDC}" destId="{BB5B8E19-267B-4880-98C9-573EDADD5DD8}" srcOrd="1" destOrd="0" presId="urn:microsoft.com/office/officeart/2005/8/layout/hierarchy2"/>
    <dgm:cxn modelId="{E0E5F0A3-3823-4796-B6E8-04CE118B3DE1}" type="presParOf" srcId="{BB5B8E19-267B-4880-98C9-573EDADD5DD8}" destId="{EE5F52E7-AE66-4FF4-A512-CB08FAF4CD7A}" srcOrd="0" destOrd="0" presId="urn:microsoft.com/office/officeart/2005/8/layout/hierarchy2"/>
    <dgm:cxn modelId="{E9203A5F-B633-4F8D-B4FB-1A71C463DBC7}" type="presParOf" srcId="{EE5F52E7-AE66-4FF4-A512-CB08FAF4CD7A}" destId="{5F09C24D-2E8B-4BB0-8B78-87C2773097AA}" srcOrd="0" destOrd="0" presId="urn:microsoft.com/office/officeart/2005/8/layout/hierarchy2"/>
    <dgm:cxn modelId="{5E1FF747-BD2F-4DE1-ACCF-F04F94CF9B5C}" type="presParOf" srcId="{BB5B8E19-267B-4880-98C9-573EDADD5DD8}" destId="{E2AF1494-3207-4CB7-84A2-BDF5F527B56A}" srcOrd="1" destOrd="0" presId="urn:microsoft.com/office/officeart/2005/8/layout/hierarchy2"/>
    <dgm:cxn modelId="{ABD52193-0A36-4080-BA20-D404646DCBAC}" type="presParOf" srcId="{E2AF1494-3207-4CB7-84A2-BDF5F527B56A}" destId="{E18CE28F-4974-4D73-9E1C-46F9B3A3CBC7}" srcOrd="0" destOrd="0" presId="urn:microsoft.com/office/officeart/2005/8/layout/hierarchy2"/>
    <dgm:cxn modelId="{49668CEC-1433-4B24-BC1B-43639B59D943}" type="presParOf" srcId="{E2AF1494-3207-4CB7-84A2-BDF5F527B56A}" destId="{E1240E14-63A4-447D-834B-96742AA2EC1A}" srcOrd="1" destOrd="0" presId="urn:microsoft.com/office/officeart/2005/8/layout/hierarchy2"/>
    <dgm:cxn modelId="{858143BE-9B01-454F-8547-3CE08CAD70A0}" type="presParOf" srcId="{BB5B8E19-267B-4880-98C9-573EDADD5DD8}" destId="{024E1F97-1DF2-4DDA-A958-5DCF5ABDE896}" srcOrd="2" destOrd="0" presId="urn:microsoft.com/office/officeart/2005/8/layout/hierarchy2"/>
    <dgm:cxn modelId="{1A3EA8BE-9ADF-4CA8-A1D0-EC98E9DD186C}" type="presParOf" srcId="{024E1F97-1DF2-4DDA-A958-5DCF5ABDE896}" destId="{2FF7B0EC-8B39-48AC-A681-27612610F876}" srcOrd="0" destOrd="0" presId="urn:microsoft.com/office/officeart/2005/8/layout/hierarchy2"/>
    <dgm:cxn modelId="{BF1E0542-45D6-4F92-A07C-F7189CEFDD82}" type="presParOf" srcId="{BB5B8E19-267B-4880-98C9-573EDADD5DD8}" destId="{0D9D514F-F7D4-4C07-BB91-5C644F96F501}" srcOrd="3" destOrd="0" presId="urn:microsoft.com/office/officeart/2005/8/layout/hierarchy2"/>
    <dgm:cxn modelId="{F4A2787E-B24F-4258-BA0C-64E0F68484CE}" type="presParOf" srcId="{0D9D514F-F7D4-4C07-BB91-5C644F96F501}" destId="{8065AEFA-83EA-47E1-9969-58A241B57C2E}" srcOrd="0" destOrd="0" presId="urn:microsoft.com/office/officeart/2005/8/layout/hierarchy2"/>
    <dgm:cxn modelId="{6F3FED21-6929-4EFE-99A2-9CA2F5888127}" type="presParOf" srcId="{0D9D514F-F7D4-4C07-BB91-5C644F96F501}" destId="{F57E7FCF-38A8-4E6C-8B97-149A058C7193}" srcOrd="1" destOrd="0" presId="urn:microsoft.com/office/officeart/2005/8/layout/hierarchy2"/>
    <dgm:cxn modelId="{4D647727-0382-44B9-A6B6-FD3E4557A7DD}" type="presParOf" srcId="{B2DE5C44-A3C7-4A82-B771-E9DFFA9C8199}" destId="{2DA607F4-21F6-4467-942C-B186D0A05978}" srcOrd="4" destOrd="0" presId="urn:microsoft.com/office/officeart/2005/8/layout/hierarchy2"/>
    <dgm:cxn modelId="{D801B705-15AC-41E2-B44F-E8EDB2FF7F63}" type="presParOf" srcId="{2DA607F4-21F6-4467-942C-B186D0A05978}" destId="{B6E70344-9656-4990-8AED-813ACABD246A}" srcOrd="0" destOrd="0" presId="urn:microsoft.com/office/officeart/2005/8/layout/hierarchy2"/>
    <dgm:cxn modelId="{EA5434F8-A6CD-4576-B9BE-62A332D760ED}" type="presParOf" srcId="{B2DE5C44-A3C7-4A82-B771-E9DFFA9C8199}" destId="{FCC38C17-D634-4F88-AAC3-83F24198EDDE}" srcOrd="5" destOrd="0" presId="urn:microsoft.com/office/officeart/2005/8/layout/hierarchy2"/>
    <dgm:cxn modelId="{420A805D-FD3F-47F1-8C85-FC8AC125846F}" type="presParOf" srcId="{FCC38C17-D634-4F88-AAC3-83F24198EDDE}" destId="{9D9026ED-AB92-40D3-8AFE-AB60AFF294E5}" srcOrd="0" destOrd="0" presId="urn:microsoft.com/office/officeart/2005/8/layout/hierarchy2"/>
    <dgm:cxn modelId="{4AD31B4B-418E-4A8B-B1DD-CD04CFDE99EB}" type="presParOf" srcId="{FCC38C17-D634-4F88-AAC3-83F24198EDDE}" destId="{CEB885B9-3541-4561-AE23-FA3B02FB7FAA}" srcOrd="1" destOrd="0" presId="urn:microsoft.com/office/officeart/2005/8/layout/hierarchy2"/>
    <dgm:cxn modelId="{2C26BDFB-E7B2-4129-86FD-E694749063CA}" type="presParOf" srcId="{CEB885B9-3541-4561-AE23-FA3B02FB7FAA}" destId="{F63F21DE-7997-4C28-940C-893569DEBD8D}" srcOrd="0" destOrd="0" presId="urn:microsoft.com/office/officeart/2005/8/layout/hierarchy2"/>
    <dgm:cxn modelId="{FD503EB6-CAB0-4C1B-9418-835A10491AD3}" type="presParOf" srcId="{F63F21DE-7997-4C28-940C-893569DEBD8D}" destId="{F54DA1FC-DEBE-42F1-8394-3F18400A114B}" srcOrd="0" destOrd="0" presId="urn:microsoft.com/office/officeart/2005/8/layout/hierarchy2"/>
    <dgm:cxn modelId="{81D5D2FC-97F9-4033-ADA1-DC7347F03840}" type="presParOf" srcId="{CEB885B9-3541-4561-AE23-FA3B02FB7FAA}" destId="{37D123A7-5313-4D67-A5DE-054BE6C7F105}" srcOrd="1" destOrd="0" presId="urn:microsoft.com/office/officeart/2005/8/layout/hierarchy2"/>
    <dgm:cxn modelId="{6F6CC33F-A90E-49A1-A982-B8D7B29998C0}" type="presParOf" srcId="{37D123A7-5313-4D67-A5DE-054BE6C7F105}" destId="{05542CB1-F5DB-40EE-A6B2-1CD3A9E133EA}" srcOrd="0" destOrd="0" presId="urn:microsoft.com/office/officeart/2005/8/layout/hierarchy2"/>
    <dgm:cxn modelId="{B4445F19-3925-4EB0-A8B9-14ACAB3BDE5A}" type="presParOf" srcId="{37D123A7-5313-4D67-A5DE-054BE6C7F105}" destId="{0A8EE2C9-EA98-4686-9D1B-CF3AA1494E0C}" srcOrd="1" destOrd="0" presId="urn:microsoft.com/office/officeart/2005/8/layout/hierarchy2"/>
    <dgm:cxn modelId="{835EC828-6F1B-4817-8EC4-18B66BECBA88}" type="presParOf" srcId="{CEB885B9-3541-4561-AE23-FA3B02FB7FAA}" destId="{45F7903F-9B38-4D2F-9736-8480D7881DC6}" srcOrd="2" destOrd="0" presId="urn:microsoft.com/office/officeart/2005/8/layout/hierarchy2"/>
    <dgm:cxn modelId="{40D7ECF6-1FA5-4E6C-90B2-A0BCFD83D113}" type="presParOf" srcId="{45F7903F-9B38-4D2F-9736-8480D7881DC6}" destId="{A4FC5BD7-EF73-449E-A917-FB8963D0E1FE}" srcOrd="0" destOrd="0" presId="urn:microsoft.com/office/officeart/2005/8/layout/hierarchy2"/>
    <dgm:cxn modelId="{42727779-18D3-4BFD-A6EF-3873F0F506E1}" type="presParOf" srcId="{CEB885B9-3541-4561-AE23-FA3B02FB7FAA}" destId="{DEC3C8CB-6DE7-4779-A9E4-7BEF4BAC07E0}" srcOrd="3" destOrd="0" presId="urn:microsoft.com/office/officeart/2005/8/layout/hierarchy2"/>
    <dgm:cxn modelId="{8C47705A-DD2E-42D5-920A-FA9F95FB5A81}" type="presParOf" srcId="{DEC3C8CB-6DE7-4779-A9E4-7BEF4BAC07E0}" destId="{53D8CEBC-F4BA-47D1-8015-A78253F41E2F}" srcOrd="0" destOrd="0" presId="urn:microsoft.com/office/officeart/2005/8/layout/hierarchy2"/>
    <dgm:cxn modelId="{7B910E13-69A4-42EB-AEB5-379488FC654C}" type="presParOf" srcId="{DEC3C8CB-6DE7-4779-A9E4-7BEF4BAC07E0}" destId="{CBA2A0D9-59D1-440F-A063-AF35DC21AE7C}" srcOrd="1" destOrd="0" presId="urn:microsoft.com/office/officeart/2005/8/layout/hierarchy2"/>
    <dgm:cxn modelId="{23C8CA82-7CB7-4A09-883A-17EF7A19E107}" type="presParOf" srcId="{CEB885B9-3541-4561-AE23-FA3B02FB7FAA}" destId="{2F4EC8F6-DDEB-4F05-A484-7C0C2002D2BC}" srcOrd="4" destOrd="0" presId="urn:microsoft.com/office/officeart/2005/8/layout/hierarchy2"/>
    <dgm:cxn modelId="{B337302D-7CAE-4D1D-8120-61D0BCF89466}" type="presParOf" srcId="{2F4EC8F6-DDEB-4F05-A484-7C0C2002D2BC}" destId="{0DE5AAF5-E04D-492F-BD40-5FA5D40713A6}" srcOrd="0" destOrd="0" presId="urn:microsoft.com/office/officeart/2005/8/layout/hierarchy2"/>
    <dgm:cxn modelId="{ACF132FD-F271-4715-A36F-31B8566766A1}" type="presParOf" srcId="{CEB885B9-3541-4561-AE23-FA3B02FB7FAA}" destId="{3B5F3D3E-6F98-4B0D-A5CC-75A52392E875}" srcOrd="5" destOrd="0" presId="urn:microsoft.com/office/officeart/2005/8/layout/hierarchy2"/>
    <dgm:cxn modelId="{FDBC0228-2235-4106-80B1-4BAE9FF18582}" type="presParOf" srcId="{3B5F3D3E-6F98-4B0D-A5CC-75A52392E875}" destId="{9A51EDFE-C487-40E1-AAFF-F1F7A9EC04BC}" srcOrd="0" destOrd="0" presId="urn:microsoft.com/office/officeart/2005/8/layout/hierarchy2"/>
    <dgm:cxn modelId="{5EE4EA82-E8F4-40FD-92F7-4C72D534548E}" type="presParOf" srcId="{3B5F3D3E-6F98-4B0D-A5CC-75A52392E875}" destId="{505E3E91-BBAA-4DB0-9343-11E978F17BFE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8B2EA-B574-4ADE-918D-AE896F61F112}">
      <dsp:nvSpPr>
        <dsp:cNvPr id="0" name=""/>
        <dsp:cNvSpPr/>
      </dsp:nvSpPr>
      <dsp:spPr>
        <a:xfrm rot="10800000">
          <a:off x="1635158" y="395"/>
          <a:ext cx="5535077" cy="96394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71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Как включить ВЕСЬ КОЛЛЕКТИВ в смешанное обучение</a:t>
          </a:r>
          <a:endParaRPr lang="ru-RU" sz="1900" kern="1200" dirty="0"/>
        </a:p>
      </dsp:txBody>
      <dsp:txXfrm rot="10800000">
        <a:off x="1635158" y="395"/>
        <a:ext cx="5535077" cy="963940"/>
      </dsp:txXfrm>
    </dsp:sp>
    <dsp:sp modelId="{4029915F-1CF4-4C50-BD76-142302A16319}">
      <dsp:nvSpPr>
        <dsp:cNvPr id="0" name=""/>
        <dsp:cNvSpPr/>
      </dsp:nvSpPr>
      <dsp:spPr>
        <a:xfrm>
          <a:off x="1153188" y="395"/>
          <a:ext cx="963940" cy="9639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5CE5E-2BD5-4EB5-A79B-37F842C298D6}">
      <dsp:nvSpPr>
        <dsp:cNvPr id="0" name=""/>
        <dsp:cNvSpPr/>
      </dsp:nvSpPr>
      <dsp:spPr>
        <a:xfrm rot="10800000">
          <a:off x="1635158" y="1252079"/>
          <a:ext cx="5535077" cy="96394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71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Как на практике показать педагогам возможности использования технологии</a:t>
          </a:r>
          <a:endParaRPr lang="ru-RU" sz="1900" kern="1200" dirty="0"/>
        </a:p>
      </dsp:txBody>
      <dsp:txXfrm rot="10800000">
        <a:off x="1635158" y="1252079"/>
        <a:ext cx="5535077" cy="963940"/>
      </dsp:txXfrm>
    </dsp:sp>
    <dsp:sp modelId="{70B2F624-8CA0-4A05-8426-11EC94179DCD}">
      <dsp:nvSpPr>
        <dsp:cNvPr id="0" name=""/>
        <dsp:cNvSpPr/>
      </dsp:nvSpPr>
      <dsp:spPr>
        <a:xfrm>
          <a:off x="1153188" y="1252079"/>
          <a:ext cx="963940" cy="9639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B8935-A90A-4A17-86A6-CA06DEF04087}">
      <dsp:nvSpPr>
        <dsp:cNvPr id="0" name=""/>
        <dsp:cNvSpPr/>
      </dsp:nvSpPr>
      <dsp:spPr>
        <a:xfrm rot="10800000">
          <a:off x="1635158" y="2503763"/>
          <a:ext cx="5535077" cy="96394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71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Какими веб-инструментами может вооружиться современный учитель</a:t>
          </a:r>
          <a:endParaRPr lang="ru-RU" sz="1900" kern="1200" dirty="0"/>
        </a:p>
      </dsp:txBody>
      <dsp:txXfrm rot="10800000">
        <a:off x="1635158" y="2503763"/>
        <a:ext cx="5535077" cy="963940"/>
      </dsp:txXfrm>
    </dsp:sp>
    <dsp:sp modelId="{C599CF54-DB07-436B-BCC6-431668B5BCAB}">
      <dsp:nvSpPr>
        <dsp:cNvPr id="0" name=""/>
        <dsp:cNvSpPr/>
      </dsp:nvSpPr>
      <dsp:spPr>
        <a:xfrm>
          <a:off x="1153188" y="2503763"/>
          <a:ext cx="963940" cy="9639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18EDD-15A5-408A-896E-12732FD8CF9D}">
      <dsp:nvSpPr>
        <dsp:cNvPr id="0" name=""/>
        <dsp:cNvSpPr/>
      </dsp:nvSpPr>
      <dsp:spPr>
        <a:xfrm rot="10800000">
          <a:off x="1635158" y="3755447"/>
          <a:ext cx="5535077" cy="96394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71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Как организовать эффективное применение приложений на различных этапах урока</a:t>
          </a:r>
          <a:endParaRPr lang="ru-RU" sz="1900" kern="1200" dirty="0"/>
        </a:p>
      </dsp:txBody>
      <dsp:txXfrm rot="10800000">
        <a:off x="1635158" y="3755447"/>
        <a:ext cx="5535077" cy="963940"/>
      </dsp:txXfrm>
    </dsp:sp>
    <dsp:sp modelId="{8610B434-8E25-4209-BE0A-51F7E5DDC0A0}">
      <dsp:nvSpPr>
        <dsp:cNvPr id="0" name=""/>
        <dsp:cNvSpPr/>
      </dsp:nvSpPr>
      <dsp:spPr>
        <a:xfrm>
          <a:off x="1153188" y="3755447"/>
          <a:ext cx="963940" cy="9639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BA130E-8FEB-4AF0-BD39-C916E053B931}">
      <dsp:nvSpPr>
        <dsp:cNvPr id="0" name=""/>
        <dsp:cNvSpPr/>
      </dsp:nvSpPr>
      <dsp:spPr>
        <a:xfrm>
          <a:off x="180840" y="364847"/>
          <a:ext cx="3242390" cy="35405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180840" y="364847"/>
        <a:ext cx="3242390" cy="3540540"/>
      </dsp:txXfrm>
    </dsp:sp>
    <dsp:sp modelId="{B57E9CF0-8720-421E-9832-BD9A31D4D400}">
      <dsp:nvSpPr>
        <dsp:cNvPr id="0" name=""/>
        <dsp:cNvSpPr/>
      </dsp:nvSpPr>
      <dsp:spPr>
        <a:xfrm rot="18023148">
          <a:off x="3098736" y="1559868"/>
          <a:ext cx="131326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082406" y="88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023148">
        <a:off x="3722536" y="1535850"/>
        <a:ext cx="65663" cy="65663"/>
      </dsp:txXfrm>
    </dsp:sp>
    <dsp:sp modelId="{C85FE81E-A0F6-403B-BFD7-B60DE28967DF}">
      <dsp:nvSpPr>
        <dsp:cNvPr id="0" name=""/>
        <dsp:cNvSpPr/>
      </dsp:nvSpPr>
      <dsp:spPr>
        <a:xfrm>
          <a:off x="4087504" y="777613"/>
          <a:ext cx="2017801" cy="4492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БАНК ИДЕЙ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087504" y="777613"/>
        <a:ext cx="2017801" cy="449264"/>
      </dsp:txXfrm>
    </dsp:sp>
    <dsp:sp modelId="{A154FE8E-3EF8-4974-8C83-3329ED7B0CEE}">
      <dsp:nvSpPr>
        <dsp:cNvPr id="0" name=""/>
        <dsp:cNvSpPr/>
      </dsp:nvSpPr>
      <dsp:spPr>
        <a:xfrm rot="17659610">
          <a:off x="5855235" y="605941"/>
          <a:ext cx="85049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3093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659610">
        <a:off x="6259221" y="593492"/>
        <a:ext cx="42524" cy="42524"/>
      </dsp:txXfrm>
    </dsp:sp>
    <dsp:sp modelId="{54D700D0-7750-4D09-9168-92A01C4883CD}">
      <dsp:nvSpPr>
        <dsp:cNvPr id="0" name=""/>
        <dsp:cNvSpPr/>
      </dsp:nvSpPr>
      <dsp:spPr>
        <a:xfrm>
          <a:off x="6455661" y="2631"/>
          <a:ext cx="3083134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ПУБЛИКАЦИИ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55661" y="2631"/>
        <a:ext cx="3083134" cy="449264"/>
      </dsp:txXfrm>
    </dsp:sp>
    <dsp:sp modelId="{57430858-B03A-4CCE-85B4-9FE3996D4A2D}">
      <dsp:nvSpPr>
        <dsp:cNvPr id="0" name=""/>
        <dsp:cNvSpPr/>
      </dsp:nvSpPr>
      <dsp:spPr>
        <a:xfrm rot="19415850">
          <a:off x="6062836" y="864269"/>
          <a:ext cx="43529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415850">
        <a:off x="6269601" y="862200"/>
        <a:ext cx="21764" cy="21764"/>
      </dsp:txXfrm>
    </dsp:sp>
    <dsp:sp modelId="{17C4F845-431A-4ABB-967E-6FE17B22C98E}">
      <dsp:nvSpPr>
        <dsp:cNvPr id="0" name=""/>
        <dsp:cNvSpPr/>
      </dsp:nvSpPr>
      <dsp:spPr>
        <a:xfrm>
          <a:off x="6455661" y="519286"/>
          <a:ext cx="4623448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ВНЕУРОЧНАЯ ДЕЯТЕЛЬНОСТЬ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55661" y="519286"/>
        <a:ext cx="4623448" cy="449264"/>
      </dsp:txXfrm>
    </dsp:sp>
    <dsp:sp modelId="{F261FD9A-B6C4-4268-A1FF-CFE494A799F6}">
      <dsp:nvSpPr>
        <dsp:cNvPr id="0" name=""/>
        <dsp:cNvSpPr/>
      </dsp:nvSpPr>
      <dsp:spPr>
        <a:xfrm rot="2184150">
          <a:off x="6062836" y="1122596"/>
          <a:ext cx="43529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84150">
        <a:off x="6269601" y="1120527"/>
        <a:ext cx="21764" cy="21764"/>
      </dsp:txXfrm>
    </dsp:sp>
    <dsp:sp modelId="{3E6E8933-C16D-48C4-A980-3A5A9C896A70}">
      <dsp:nvSpPr>
        <dsp:cNvPr id="0" name=""/>
        <dsp:cNvSpPr/>
      </dsp:nvSpPr>
      <dsp:spPr>
        <a:xfrm>
          <a:off x="6455661" y="1035941"/>
          <a:ext cx="3402418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ЧИТАЕМ ОБСУЖДАЕМ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55661" y="1035941"/>
        <a:ext cx="3402418" cy="449264"/>
      </dsp:txXfrm>
    </dsp:sp>
    <dsp:sp modelId="{2F70B1D8-AB1F-4059-94A5-B2E369C567F7}">
      <dsp:nvSpPr>
        <dsp:cNvPr id="0" name=""/>
        <dsp:cNvSpPr/>
      </dsp:nvSpPr>
      <dsp:spPr>
        <a:xfrm rot="3940390">
          <a:off x="5855235" y="1380923"/>
          <a:ext cx="85049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3093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940390">
        <a:off x="6259221" y="1368474"/>
        <a:ext cx="42524" cy="42524"/>
      </dsp:txXfrm>
    </dsp:sp>
    <dsp:sp modelId="{B8311984-1148-4959-96FA-47717DBDFABE}">
      <dsp:nvSpPr>
        <dsp:cNvPr id="0" name=""/>
        <dsp:cNvSpPr/>
      </dsp:nvSpPr>
      <dsp:spPr>
        <a:xfrm>
          <a:off x="6455661" y="1552595"/>
          <a:ext cx="4129886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ПРОЕКТНАЯ ДЕЯТЕЛЬНОСТЬ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55661" y="1552595"/>
        <a:ext cx="4129886" cy="449264"/>
      </dsp:txXfrm>
    </dsp:sp>
    <dsp:sp modelId="{002B99C9-0D79-48A3-ADE3-0CCE4F954E9A}">
      <dsp:nvSpPr>
        <dsp:cNvPr id="0" name=""/>
        <dsp:cNvSpPr/>
      </dsp:nvSpPr>
      <dsp:spPr>
        <a:xfrm rot="1927465">
          <a:off x="3363185" y="2334850"/>
          <a:ext cx="78436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82069" y="88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27465">
        <a:off x="3735758" y="2324054"/>
        <a:ext cx="39218" cy="39218"/>
      </dsp:txXfrm>
    </dsp:sp>
    <dsp:sp modelId="{B966F3D6-0D82-488A-AF6B-4F92AEF28BCF}">
      <dsp:nvSpPr>
        <dsp:cNvPr id="0" name=""/>
        <dsp:cNvSpPr/>
      </dsp:nvSpPr>
      <dsp:spPr>
        <a:xfrm>
          <a:off x="4087504" y="2327577"/>
          <a:ext cx="2005941" cy="4492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УРОКИ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087504" y="2327577"/>
        <a:ext cx="2005941" cy="449264"/>
      </dsp:txXfrm>
    </dsp:sp>
    <dsp:sp modelId="{EE5F52E7-AE66-4FF4-A512-CB08FAF4CD7A}">
      <dsp:nvSpPr>
        <dsp:cNvPr id="0" name=""/>
        <dsp:cNvSpPr/>
      </dsp:nvSpPr>
      <dsp:spPr>
        <a:xfrm rot="19415850">
          <a:off x="6050975" y="2414233"/>
          <a:ext cx="43529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415850">
        <a:off x="6257740" y="2412164"/>
        <a:ext cx="21764" cy="21764"/>
      </dsp:txXfrm>
    </dsp:sp>
    <dsp:sp modelId="{E18CE28F-4974-4D73-9E1C-46F9B3A3CBC7}">
      <dsp:nvSpPr>
        <dsp:cNvPr id="0" name=""/>
        <dsp:cNvSpPr/>
      </dsp:nvSpPr>
      <dsp:spPr>
        <a:xfrm>
          <a:off x="6443800" y="2069250"/>
          <a:ext cx="3182979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СМЕШАННОЕ ОБУЧЕНИЕ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43800" y="2069250"/>
        <a:ext cx="3182979" cy="449264"/>
      </dsp:txXfrm>
    </dsp:sp>
    <dsp:sp modelId="{024E1F97-1DF2-4DDA-A958-5DCF5ABDE896}">
      <dsp:nvSpPr>
        <dsp:cNvPr id="0" name=""/>
        <dsp:cNvSpPr/>
      </dsp:nvSpPr>
      <dsp:spPr>
        <a:xfrm rot="2184150">
          <a:off x="6050975" y="2672560"/>
          <a:ext cx="43529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2690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84150">
        <a:off x="6257740" y="2670491"/>
        <a:ext cx="21764" cy="21764"/>
      </dsp:txXfrm>
    </dsp:sp>
    <dsp:sp modelId="{8065AEFA-83EA-47E1-9969-58A241B57C2E}">
      <dsp:nvSpPr>
        <dsp:cNvPr id="0" name=""/>
        <dsp:cNvSpPr/>
      </dsp:nvSpPr>
      <dsp:spPr>
        <a:xfrm>
          <a:off x="6443800" y="2585905"/>
          <a:ext cx="4719582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СИСТЕМНО -ДЕЯТЕЛЬНОСТНЫЙ ПОДХОД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43800" y="2585905"/>
        <a:ext cx="4719582" cy="449264"/>
      </dsp:txXfrm>
    </dsp:sp>
    <dsp:sp modelId="{2DA607F4-21F6-4467-942C-B186D0A05978}">
      <dsp:nvSpPr>
        <dsp:cNvPr id="0" name=""/>
        <dsp:cNvSpPr/>
      </dsp:nvSpPr>
      <dsp:spPr>
        <a:xfrm rot="4126460">
          <a:off x="2845949" y="2969807"/>
          <a:ext cx="180978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082406" y="88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4126460">
        <a:off x="3705594" y="2933376"/>
        <a:ext cx="90489" cy="90489"/>
      </dsp:txXfrm>
    </dsp:sp>
    <dsp:sp modelId="{9D9026ED-AB92-40D3-8AFE-AB60AFF294E5}">
      <dsp:nvSpPr>
        <dsp:cNvPr id="0" name=""/>
        <dsp:cNvSpPr/>
      </dsp:nvSpPr>
      <dsp:spPr>
        <a:xfrm>
          <a:off x="4078447" y="3597492"/>
          <a:ext cx="1936637" cy="4492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ИННОВАЦИИ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078447" y="3597492"/>
        <a:ext cx="1936637" cy="449264"/>
      </dsp:txXfrm>
    </dsp:sp>
    <dsp:sp modelId="{F63F21DE-7997-4C28-940C-893569DEBD8D}">
      <dsp:nvSpPr>
        <dsp:cNvPr id="0" name=""/>
        <dsp:cNvSpPr/>
      </dsp:nvSpPr>
      <dsp:spPr>
        <a:xfrm rot="18624474">
          <a:off x="5897312" y="3558383"/>
          <a:ext cx="66958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06856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624474">
        <a:off x="6215367" y="3550456"/>
        <a:ext cx="33479" cy="33479"/>
      </dsp:txXfrm>
    </dsp:sp>
    <dsp:sp modelId="{05542CB1-F5DB-40EE-A6B2-1CD3A9E133EA}">
      <dsp:nvSpPr>
        <dsp:cNvPr id="0" name=""/>
        <dsp:cNvSpPr/>
      </dsp:nvSpPr>
      <dsp:spPr>
        <a:xfrm>
          <a:off x="6449129" y="3087635"/>
          <a:ext cx="2866561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СТРАНА ЧТЕНИЯ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449129" y="3087635"/>
        <a:ext cx="2866561" cy="449264"/>
      </dsp:txXfrm>
    </dsp:sp>
    <dsp:sp modelId="{45F7903F-9B38-4D2F-9736-8480D7881DC6}">
      <dsp:nvSpPr>
        <dsp:cNvPr id="0" name=""/>
        <dsp:cNvSpPr/>
      </dsp:nvSpPr>
      <dsp:spPr>
        <a:xfrm rot="202427">
          <a:off x="6014765" y="3824172"/>
          <a:ext cx="36910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5448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02427">
        <a:off x="6190092" y="3823758"/>
        <a:ext cx="18455" cy="18455"/>
      </dsp:txXfrm>
    </dsp:sp>
    <dsp:sp modelId="{53D8CEBC-F4BA-47D1-8015-A78253F41E2F}">
      <dsp:nvSpPr>
        <dsp:cNvPr id="0" name=""/>
        <dsp:cNvSpPr/>
      </dsp:nvSpPr>
      <dsp:spPr>
        <a:xfrm>
          <a:off x="6383554" y="3619214"/>
          <a:ext cx="4504132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ОТ ПОНЯТИЯ К ТЕКСТУ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383554" y="3619214"/>
        <a:ext cx="4504132" cy="449264"/>
      </dsp:txXfrm>
    </dsp:sp>
    <dsp:sp modelId="{2F4EC8F6-DDEB-4F05-A484-7C0C2002D2BC}">
      <dsp:nvSpPr>
        <dsp:cNvPr id="0" name=""/>
        <dsp:cNvSpPr/>
      </dsp:nvSpPr>
      <dsp:spPr>
        <a:xfrm rot="3336718">
          <a:off x="5873122" y="4082500"/>
          <a:ext cx="65239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64831" y="8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36718">
        <a:off x="6183009" y="4075003"/>
        <a:ext cx="32619" cy="32619"/>
      </dsp:txXfrm>
    </dsp:sp>
    <dsp:sp modelId="{9A51EDFE-C487-40E1-AAFF-F1F7A9EC04BC}">
      <dsp:nvSpPr>
        <dsp:cNvPr id="0" name=""/>
        <dsp:cNvSpPr/>
      </dsp:nvSpPr>
      <dsp:spPr>
        <a:xfrm>
          <a:off x="6383554" y="4135869"/>
          <a:ext cx="3625316" cy="4492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ПРОЕКТНАЯ ДЕЯТЕЛЬНОСТЬ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6383554" y="4135869"/>
        <a:ext cx="3625316" cy="44926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7086B7-7BC3-4079-BEEF-91811D870CD2}">
      <dsp:nvSpPr>
        <dsp:cNvPr id="0" name=""/>
        <dsp:cNvSpPr/>
      </dsp:nvSpPr>
      <dsp:spPr>
        <a:xfrm>
          <a:off x="403310" y="367984"/>
          <a:ext cx="3637620" cy="35545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403310" y="367984"/>
        <a:ext cx="3637620" cy="3554545"/>
      </dsp:txXfrm>
    </dsp:sp>
    <dsp:sp modelId="{4358C157-03C5-4A9B-B503-5EAD11C8CAFB}">
      <dsp:nvSpPr>
        <dsp:cNvPr id="0" name=""/>
        <dsp:cNvSpPr/>
      </dsp:nvSpPr>
      <dsp:spPr>
        <a:xfrm rot="18297228">
          <a:off x="3571572" y="1231212"/>
          <a:ext cx="219796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45856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297228">
        <a:off x="4615605" y="1189565"/>
        <a:ext cx="109898" cy="109898"/>
      </dsp:txXfrm>
    </dsp:sp>
    <dsp:sp modelId="{3E0ABFEB-9C45-4FE6-8D2D-3B8AEC06F8CB}">
      <dsp:nvSpPr>
        <dsp:cNvPr id="0" name=""/>
        <dsp:cNvSpPr/>
      </dsp:nvSpPr>
      <dsp:spPr>
        <a:xfrm>
          <a:off x="5300179" y="32046"/>
          <a:ext cx="4722626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НОРМАТИВНЫЕ ДОКУМЕНТЫ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00179" y="32046"/>
        <a:ext cx="4722626" cy="623452"/>
      </dsp:txXfrm>
    </dsp:sp>
    <dsp:sp modelId="{A9CC7706-C658-4A68-9952-E2ECA434AC8E}">
      <dsp:nvSpPr>
        <dsp:cNvPr id="0" name=""/>
        <dsp:cNvSpPr/>
      </dsp:nvSpPr>
      <dsp:spPr>
        <a:xfrm rot="19155822">
          <a:off x="3839609" y="1589697"/>
          <a:ext cx="166189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02677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155822">
        <a:off x="4629007" y="1561452"/>
        <a:ext cx="83094" cy="83094"/>
      </dsp:txXfrm>
    </dsp:sp>
    <dsp:sp modelId="{DC5CDA1F-9DA0-4710-937B-F8D93426FE0F}">
      <dsp:nvSpPr>
        <dsp:cNvPr id="0" name=""/>
        <dsp:cNvSpPr/>
      </dsp:nvSpPr>
      <dsp:spPr>
        <a:xfrm>
          <a:off x="5300179" y="749016"/>
          <a:ext cx="3831862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ИНТЕРАКТИВНЫЕ ПРИЛОЖЕНИЯ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00179" y="749016"/>
        <a:ext cx="3831862" cy="623452"/>
      </dsp:txXfrm>
    </dsp:sp>
    <dsp:sp modelId="{9F7CF695-F46B-4EE1-A635-5BB0A033483E}">
      <dsp:nvSpPr>
        <dsp:cNvPr id="0" name=""/>
        <dsp:cNvSpPr/>
      </dsp:nvSpPr>
      <dsp:spPr>
        <a:xfrm rot="20623726">
          <a:off x="4014659" y="1948182"/>
          <a:ext cx="131179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12261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0623726">
        <a:off x="4637760" y="1928690"/>
        <a:ext cx="65589" cy="65589"/>
      </dsp:txXfrm>
    </dsp:sp>
    <dsp:sp modelId="{DE09793A-3115-4676-A170-D5D6D9F1C240}">
      <dsp:nvSpPr>
        <dsp:cNvPr id="0" name=""/>
        <dsp:cNvSpPr/>
      </dsp:nvSpPr>
      <dsp:spPr>
        <a:xfrm>
          <a:off x="5300179" y="1465986"/>
          <a:ext cx="4214276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УЧИТЕЛЬСКИЕ ФИШЕЧКИ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00179" y="1465986"/>
        <a:ext cx="4214276" cy="623452"/>
      </dsp:txXfrm>
    </dsp:sp>
    <dsp:sp modelId="{AC023735-69D5-4E27-B8F3-75062C6FD0CA}">
      <dsp:nvSpPr>
        <dsp:cNvPr id="0" name=""/>
        <dsp:cNvSpPr/>
      </dsp:nvSpPr>
      <dsp:spPr>
        <a:xfrm rot="908870">
          <a:off x="4017699" y="2306667"/>
          <a:ext cx="133720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12261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908870">
        <a:off x="4652873" y="2286539"/>
        <a:ext cx="66860" cy="66860"/>
      </dsp:txXfrm>
    </dsp:sp>
    <dsp:sp modelId="{832A273E-C03B-404C-A1F0-8F3B6B8A32A3}">
      <dsp:nvSpPr>
        <dsp:cNvPr id="0" name=""/>
        <dsp:cNvSpPr/>
      </dsp:nvSpPr>
      <dsp:spPr>
        <a:xfrm>
          <a:off x="5331676" y="2182957"/>
          <a:ext cx="4910260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КОНСТРУКТОРЫ И ПРИЕМЫ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31676" y="2182957"/>
        <a:ext cx="4910260" cy="623452"/>
      </dsp:txXfrm>
    </dsp:sp>
    <dsp:sp modelId="{49F852B7-D927-4366-A6A2-0A64BAA34D03}">
      <dsp:nvSpPr>
        <dsp:cNvPr id="0" name=""/>
        <dsp:cNvSpPr/>
      </dsp:nvSpPr>
      <dsp:spPr>
        <a:xfrm rot="2316270">
          <a:off x="3857329" y="2656171"/>
          <a:ext cx="168034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06599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316270">
        <a:off x="4655492" y="2627465"/>
        <a:ext cx="84017" cy="84017"/>
      </dsp:txXfrm>
    </dsp:sp>
    <dsp:sp modelId="{B88A4C71-6F47-4BAE-B0FE-1E6A44D56DE4}">
      <dsp:nvSpPr>
        <dsp:cNvPr id="0" name=""/>
        <dsp:cNvSpPr/>
      </dsp:nvSpPr>
      <dsp:spPr>
        <a:xfrm>
          <a:off x="5354070" y="2881965"/>
          <a:ext cx="3791562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СЕМИНАРЫ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54070" y="2881965"/>
        <a:ext cx="3791562" cy="623452"/>
      </dsp:txXfrm>
    </dsp:sp>
    <dsp:sp modelId="{E1CC3634-9846-4658-80AC-C8917A8235B8}">
      <dsp:nvSpPr>
        <dsp:cNvPr id="0" name=""/>
        <dsp:cNvSpPr/>
      </dsp:nvSpPr>
      <dsp:spPr>
        <a:xfrm rot="3130071">
          <a:off x="3615488" y="3001006"/>
          <a:ext cx="220065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45856" y="13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130071">
        <a:off x="4660801" y="2959292"/>
        <a:ext cx="110032" cy="110032"/>
      </dsp:txXfrm>
    </dsp:sp>
    <dsp:sp modelId="{32AAB50B-4C4E-45D3-9533-0349A30E95C9}">
      <dsp:nvSpPr>
        <dsp:cNvPr id="0" name=""/>
        <dsp:cNvSpPr/>
      </dsp:nvSpPr>
      <dsp:spPr>
        <a:xfrm>
          <a:off x="5390704" y="3571634"/>
          <a:ext cx="4523246" cy="6234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  ПЕДСОВЕТЫ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5390704" y="3571634"/>
        <a:ext cx="4523246" cy="6234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27FB2B-3039-4860-8711-ADD338588C2C}">
      <dsp:nvSpPr>
        <dsp:cNvPr id="0" name=""/>
        <dsp:cNvSpPr/>
      </dsp:nvSpPr>
      <dsp:spPr>
        <a:xfrm rot="5400000">
          <a:off x="-196188" y="199473"/>
          <a:ext cx="1307925" cy="915548"/>
        </a:xfrm>
        <a:prstGeom prst="flowChartPunchedTap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1</a:t>
          </a:r>
          <a:endParaRPr lang="ru-RU" sz="2100" kern="1200" dirty="0"/>
        </a:p>
      </dsp:txBody>
      <dsp:txXfrm rot="5400000">
        <a:off x="-196188" y="199473"/>
        <a:ext cx="1307925" cy="915548"/>
      </dsp:txXfrm>
    </dsp:sp>
    <dsp:sp modelId="{62A5B6EC-76D3-466A-B2FF-B2E75A3BF10A}">
      <dsp:nvSpPr>
        <dsp:cNvPr id="0" name=""/>
        <dsp:cNvSpPr/>
      </dsp:nvSpPr>
      <dsp:spPr>
        <a:xfrm rot="5400000">
          <a:off x="2951838" y="-2033005"/>
          <a:ext cx="850151" cy="4922731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Теоретическое изучение вопроса администрацией и актив-группой различных моделей смешанного обучения</a:t>
          </a:r>
          <a:endParaRPr lang="ru-RU" sz="1700" kern="1200" dirty="0"/>
        </a:p>
      </dsp:txBody>
      <dsp:txXfrm rot="5400000">
        <a:off x="2951838" y="-2033005"/>
        <a:ext cx="850151" cy="4922731"/>
      </dsp:txXfrm>
    </dsp:sp>
    <dsp:sp modelId="{81ED7378-68CD-40CA-9B43-3BBB9249153C}">
      <dsp:nvSpPr>
        <dsp:cNvPr id="0" name=""/>
        <dsp:cNvSpPr/>
      </dsp:nvSpPr>
      <dsp:spPr>
        <a:xfrm rot="5400000">
          <a:off x="-196188" y="1361446"/>
          <a:ext cx="1307925" cy="915548"/>
        </a:xfrm>
        <a:prstGeom prst="flowChartPunchedTap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2</a:t>
          </a:r>
          <a:endParaRPr lang="ru-RU" sz="2100" kern="1200" dirty="0"/>
        </a:p>
      </dsp:txBody>
      <dsp:txXfrm rot="5400000">
        <a:off x="-196188" y="1361446"/>
        <a:ext cx="1307925" cy="915548"/>
      </dsp:txXfrm>
    </dsp:sp>
    <dsp:sp modelId="{12612A84-5477-49DB-A625-344180FDD5B5}">
      <dsp:nvSpPr>
        <dsp:cNvPr id="0" name=""/>
        <dsp:cNvSpPr/>
      </dsp:nvSpPr>
      <dsp:spPr>
        <a:xfrm rot="5400000">
          <a:off x="2951838" y="-871031"/>
          <a:ext cx="850151" cy="4922731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Анализ имеющегося опыта</a:t>
          </a:r>
          <a:endParaRPr lang="ru-RU" sz="1700" kern="1200" dirty="0"/>
        </a:p>
      </dsp:txBody>
      <dsp:txXfrm rot="5400000">
        <a:off x="2951838" y="-871031"/>
        <a:ext cx="850151" cy="4922731"/>
      </dsp:txXfrm>
    </dsp:sp>
    <dsp:sp modelId="{2084842D-3042-437B-A910-8F91D9003F9F}">
      <dsp:nvSpPr>
        <dsp:cNvPr id="0" name=""/>
        <dsp:cNvSpPr/>
      </dsp:nvSpPr>
      <dsp:spPr>
        <a:xfrm rot="5400000">
          <a:off x="-196188" y="2523420"/>
          <a:ext cx="1307925" cy="915548"/>
        </a:xfrm>
        <a:prstGeom prst="flowChartPunchedTap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з</a:t>
          </a:r>
          <a:endParaRPr lang="ru-RU" sz="2100" kern="1200" dirty="0"/>
        </a:p>
      </dsp:txBody>
      <dsp:txXfrm rot="5400000">
        <a:off x="-196188" y="2523420"/>
        <a:ext cx="1307925" cy="915548"/>
      </dsp:txXfrm>
    </dsp:sp>
    <dsp:sp modelId="{DC1A7490-78EE-49A1-8C76-904F690D9E6C}">
      <dsp:nvSpPr>
        <dsp:cNvPr id="0" name=""/>
        <dsp:cNvSpPr/>
      </dsp:nvSpPr>
      <dsp:spPr>
        <a:xfrm rot="5400000">
          <a:off x="2951838" y="290942"/>
          <a:ext cx="850151" cy="4922731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Планирование деятельности по применению технологии …</a:t>
          </a:r>
          <a:endParaRPr lang="ru-RU" sz="1700" kern="1200" dirty="0"/>
        </a:p>
      </dsp:txBody>
      <dsp:txXfrm rot="5400000">
        <a:off x="2951838" y="290942"/>
        <a:ext cx="850151" cy="4922731"/>
      </dsp:txXfrm>
    </dsp:sp>
    <dsp:sp modelId="{4A44DC60-B36A-4A3F-9DD9-B78758EB46BD}">
      <dsp:nvSpPr>
        <dsp:cNvPr id="0" name=""/>
        <dsp:cNvSpPr/>
      </dsp:nvSpPr>
      <dsp:spPr>
        <a:xfrm rot="5400000">
          <a:off x="-196188" y="3685394"/>
          <a:ext cx="1307925" cy="915548"/>
        </a:xfrm>
        <a:prstGeom prst="flowChartPunchedTap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4</a:t>
          </a:r>
          <a:endParaRPr lang="ru-RU" sz="2100" kern="1200" dirty="0"/>
        </a:p>
      </dsp:txBody>
      <dsp:txXfrm rot="5400000">
        <a:off x="-196188" y="3685394"/>
        <a:ext cx="1307925" cy="915548"/>
      </dsp:txXfrm>
    </dsp:sp>
    <dsp:sp modelId="{D2713423-364E-4335-8A59-4CA73251A156}">
      <dsp:nvSpPr>
        <dsp:cNvPr id="0" name=""/>
        <dsp:cNvSpPr/>
      </dsp:nvSpPr>
      <dsp:spPr>
        <a:xfrm rot="5400000">
          <a:off x="2951838" y="1452915"/>
          <a:ext cx="850151" cy="4922731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Включение в активную деятельность педагогов школы (педсоветы, обучающие семинары, ярмарки идей…)</a:t>
          </a:r>
          <a:endParaRPr lang="ru-RU" sz="1700" kern="1200" dirty="0"/>
        </a:p>
      </dsp:txBody>
      <dsp:txXfrm rot="5400000">
        <a:off x="2951838" y="1452915"/>
        <a:ext cx="850151" cy="49227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F6AF90-B77A-4EE7-A6F4-E01BA7B3BB8F}">
      <dsp:nvSpPr>
        <dsp:cNvPr id="0" name=""/>
        <dsp:cNvSpPr/>
      </dsp:nvSpPr>
      <dsp:spPr>
        <a:xfrm>
          <a:off x="3984" y="82637"/>
          <a:ext cx="2395840" cy="6214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ГРУППА УЧЕНИКИ</a:t>
          </a:r>
          <a:endParaRPr lang="ru-RU" sz="1700" kern="1200" dirty="0"/>
        </a:p>
      </dsp:txBody>
      <dsp:txXfrm>
        <a:off x="3984" y="82637"/>
        <a:ext cx="2395840" cy="621432"/>
      </dsp:txXfrm>
    </dsp:sp>
    <dsp:sp modelId="{1D83B00B-57C0-4007-83D2-CD7CBFCC140D}">
      <dsp:nvSpPr>
        <dsp:cNvPr id="0" name=""/>
        <dsp:cNvSpPr/>
      </dsp:nvSpPr>
      <dsp:spPr>
        <a:xfrm>
          <a:off x="3984" y="704070"/>
          <a:ext cx="2395840" cy="43865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Использование веб-сервисов и социальных сетей для общения и развлечения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Незнание или игнорирование норм поведения в интернете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>
        <a:off x="3984" y="704070"/>
        <a:ext cx="2395840" cy="4386510"/>
      </dsp:txXfrm>
    </dsp:sp>
    <dsp:sp modelId="{374E7A97-2E7F-4328-90F8-9366F976D168}">
      <dsp:nvSpPr>
        <dsp:cNvPr id="0" name=""/>
        <dsp:cNvSpPr/>
      </dsp:nvSpPr>
      <dsp:spPr>
        <a:xfrm>
          <a:off x="2735242" y="82637"/>
          <a:ext cx="2395840" cy="6214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ГРУППА УЧИТЕЛЯ</a:t>
          </a:r>
          <a:endParaRPr lang="ru-RU" sz="1700" kern="1200" dirty="0"/>
        </a:p>
      </dsp:txBody>
      <dsp:txXfrm>
        <a:off x="2735242" y="82637"/>
        <a:ext cx="2395840" cy="621432"/>
      </dsp:txXfrm>
    </dsp:sp>
    <dsp:sp modelId="{434D4016-A006-4401-98E8-DE7F65F78D87}">
      <dsp:nvSpPr>
        <dsp:cNvPr id="0" name=""/>
        <dsp:cNvSpPr/>
      </dsp:nvSpPr>
      <dsp:spPr>
        <a:xfrm>
          <a:off x="2735242" y="704070"/>
          <a:ext cx="2395840" cy="438651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Нехватка мотивации к </a:t>
          </a:r>
          <a:r>
            <a:rPr lang="en-US" sz="1700" kern="1200" dirty="0" smtClean="0"/>
            <a:t>IT</a:t>
          </a:r>
          <a:r>
            <a:rPr lang="ru-RU" sz="1700" kern="1200" dirty="0" smtClean="0"/>
            <a:t> обучению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Недостаток знаний и опыта применения эффективных стратегий обучения</a:t>
          </a:r>
          <a:endParaRPr lang="ru-RU" sz="1700" kern="1200" dirty="0"/>
        </a:p>
      </dsp:txBody>
      <dsp:txXfrm>
        <a:off x="2735242" y="704070"/>
        <a:ext cx="2395840" cy="4386510"/>
      </dsp:txXfrm>
    </dsp:sp>
    <dsp:sp modelId="{A791193C-6D27-4AC3-AEDC-5A2BC9683119}">
      <dsp:nvSpPr>
        <dsp:cNvPr id="0" name=""/>
        <dsp:cNvSpPr/>
      </dsp:nvSpPr>
      <dsp:spPr>
        <a:xfrm>
          <a:off x="5466501" y="82637"/>
          <a:ext cx="2395840" cy="62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ГРУППА АДМИНИСТРАЦИЯ</a:t>
          </a:r>
          <a:endParaRPr lang="ru-RU" sz="1700" kern="1200" dirty="0"/>
        </a:p>
      </dsp:txBody>
      <dsp:txXfrm>
        <a:off x="5466501" y="82637"/>
        <a:ext cx="2395840" cy="621432"/>
      </dsp:txXfrm>
    </dsp:sp>
    <dsp:sp modelId="{1945F57F-E2C3-47C7-A83D-C8C29D4DB400}">
      <dsp:nvSpPr>
        <dsp:cNvPr id="0" name=""/>
        <dsp:cNvSpPr/>
      </dsp:nvSpPr>
      <dsp:spPr>
        <a:xfrm>
          <a:off x="5466501" y="704070"/>
          <a:ext cx="2395840" cy="43865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Отсутствие стратегий развития </a:t>
          </a:r>
          <a:r>
            <a:rPr lang="en-US" sz="1700" kern="1200" dirty="0" smtClean="0"/>
            <a:t>IT</a:t>
          </a:r>
          <a:r>
            <a:rPr lang="ru-RU" sz="1700" kern="1200" dirty="0" smtClean="0"/>
            <a:t> в школе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Недостаток ресурсов для решения </a:t>
          </a:r>
          <a:r>
            <a:rPr lang="en-US" sz="1700" kern="1200" dirty="0" smtClean="0"/>
            <a:t>IT</a:t>
          </a:r>
          <a:r>
            <a:rPr lang="ru-RU" sz="1700" kern="1200" dirty="0" smtClean="0"/>
            <a:t> задач внутри школы</a:t>
          </a:r>
          <a:endParaRPr lang="ru-RU" sz="1700" kern="1200" dirty="0"/>
        </a:p>
      </dsp:txBody>
      <dsp:txXfrm>
        <a:off x="5466501" y="704070"/>
        <a:ext cx="2395840" cy="4386510"/>
      </dsp:txXfrm>
    </dsp:sp>
    <dsp:sp modelId="{0F08EFF9-D558-4BA2-ABFF-27E2559AABBD}">
      <dsp:nvSpPr>
        <dsp:cNvPr id="0" name=""/>
        <dsp:cNvSpPr/>
      </dsp:nvSpPr>
      <dsp:spPr>
        <a:xfrm>
          <a:off x="8197759" y="82637"/>
          <a:ext cx="2395840" cy="6214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ГРУППА РОДИТЕЛИ</a:t>
          </a:r>
          <a:endParaRPr lang="ru-RU" sz="1700" kern="1200" dirty="0"/>
        </a:p>
      </dsp:txBody>
      <dsp:txXfrm>
        <a:off x="8197759" y="82637"/>
        <a:ext cx="2395840" cy="621432"/>
      </dsp:txXfrm>
    </dsp:sp>
    <dsp:sp modelId="{CE27A628-AE78-465A-BA1A-D5CEA22793E6}">
      <dsp:nvSpPr>
        <dsp:cNvPr id="0" name=""/>
        <dsp:cNvSpPr/>
      </dsp:nvSpPr>
      <dsp:spPr>
        <a:xfrm>
          <a:off x="8201744" y="713369"/>
          <a:ext cx="2395840" cy="438651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Непонимание образовательных возможностей в использовании </a:t>
          </a:r>
          <a:r>
            <a:rPr lang="ru-RU" sz="1700" kern="1200" dirty="0" smtClean="0"/>
            <a:t>планшетов и телефонов</a:t>
          </a:r>
          <a:endParaRPr lang="ru-RU" sz="1700" kern="1200" dirty="0"/>
        </a:p>
      </dsp:txBody>
      <dsp:txXfrm>
        <a:off x="8201744" y="713369"/>
        <a:ext cx="2395840" cy="438651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77E6A4-6E5A-4D4C-8835-2626868FB4FD}">
      <dsp:nvSpPr>
        <dsp:cNvPr id="0" name=""/>
        <dsp:cNvSpPr/>
      </dsp:nvSpPr>
      <dsp:spPr>
        <a:xfrm>
          <a:off x="0" y="9048"/>
          <a:ext cx="5472316" cy="10098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Включение (знакомство) через интерактивные формы</a:t>
          </a:r>
          <a:endParaRPr lang="ru-RU" sz="1900" kern="1200" dirty="0"/>
        </a:p>
      </dsp:txBody>
      <dsp:txXfrm>
        <a:off x="0" y="9048"/>
        <a:ext cx="4356461" cy="1009823"/>
      </dsp:txXfrm>
    </dsp:sp>
    <dsp:sp modelId="{90BC502D-87A4-4420-B245-C7C5713AD508}">
      <dsp:nvSpPr>
        <dsp:cNvPr id="0" name=""/>
        <dsp:cNvSpPr/>
      </dsp:nvSpPr>
      <dsp:spPr>
        <a:xfrm>
          <a:off x="912672" y="1167535"/>
          <a:ext cx="5472316" cy="10098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Апробация педагогами веб-инструментов смешанного обучения</a:t>
          </a:r>
          <a:endParaRPr lang="ru-RU" sz="1900" kern="1200" dirty="0"/>
        </a:p>
      </dsp:txBody>
      <dsp:txXfrm>
        <a:off x="912672" y="1167535"/>
        <a:ext cx="4357624" cy="1009823"/>
      </dsp:txXfrm>
    </dsp:sp>
    <dsp:sp modelId="{F34A688D-D904-46DA-A053-3C0686E83479}">
      <dsp:nvSpPr>
        <dsp:cNvPr id="0" name=""/>
        <dsp:cNvSpPr/>
      </dsp:nvSpPr>
      <dsp:spPr>
        <a:xfrm>
          <a:off x="909772" y="2386855"/>
          <a:ext cx="5472316" cy="10098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Формирование базы приложений</a:t>
          </a:r>
          <a:endParaRPr lang="ru-RU" sz="1900" kern="1200" dirty="0"/>
        </a:p>
      </dsp:txBody>
      <dsp:txXfrm>
        <a:off x="909772" y="2386855"/>
        <a:ext cx="4364464" cy="1009823"/>
      </dsp:txXfrm>
    </dsp:sp>
    <dsp:sp modelId="{399E1C3D-84B0-43DE-AFA0-31F2C7ED7743}">
      <dsp:nvSpPr>
        <dsp:cNvPr id="0" name=""/>
        <dsp:cNvSpPr/>
      </dsp:nvSpPr>
      <dsp:spPr>
        <a:xfrm>
          <a:off x="0" y="3580282"/>
          <a:ext cx="5472316" cy="10098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Самоанализ опыта применения, определение индивидуальных точек роста педагога</a:t>
          </a:r>
          <a:endParaRPr lang="ru-RU" sz="1900" kern="1200" dirty="0"/>
        </a:p>
      </dsp:txBody>
      <dsp:txXfrm>
        <a:off x="0" y="3580282"/>
        <a:ext cx="4357624" cy="1009823"/>
      </dsp:txXfrm>
    </dsp:sp>
    <dsp:sp modelId="{5A8F30AC-5B39-45A0-B60B-7BB5F1EEBC3D}">
      <dsp:nvSpPr>
        <dsp:cNvPr id="0" name=""/>
        <dsp:cNvSpPr/>
      </dsp:nvSpPr>
      <dsp:spPr>
        <a:xfrm>
          <a:off x="4815930" y="773432"/>
          <a:ext cx="656385" cy="656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4815930" y="773432"/>
        <a:ext cx="656385" cy="656385"/>
      </dsp:txXfrm>
    </dsp:sp>
    <dsp:sp modelId="{E5F69E72-F269-4FBE-BC86-7D56C984EBC6}">
      <dsp:nvSpPr>
        <dsp:cNvPr id="0" name=""/>
        <dsp:cNvSpPr/>
      </dsp:nvSpPr>
      <dsp:spPr>
        <a:xfrm>
          <a:off x="5527733" y="1948750"/>
          <a:ext cx="656385" cy="656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5527733" y="1948750"/>
        <a:ext cx="656385" cy="656385"/>
      </dsp:txXfrm>
    </dsp:sp>
    <dsp:sp modelId="{DC9A7CDC-42C4-4FFD-B3AC-9A604FF7FD9A}">
      <dsp:nvSpPr>
        <dsp:cNvPr id="0" name=""/>
        <dsp:cNvSpPr/>
      </dsp:nvSpPr>
      <dsp:spPr>
        <a:xfrm>
          <a:off x="4186611" y="3178397"/>
          <a:ext cx="656385" cy="656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4186611" y="3178397"/>
        <a:ext cx="656385" cy="65638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3FCCD3-4B55-4FC0-BAAD-746D2CD9883B}">
      <dsp:nvSpPr>
        <dsp:cNvPr id="0" name=""/>
        <dsp:cNvSpPr/>
      </dsp:nvSpPr>
      <dsp:spPr>
        <a:xfrm>
          <a:off x="0" y="0"/>
          <a:ext cx="11204167" cy="12594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РОТАЦИЯ СТАНЦИЙ</a:t>
          </a:r>
          <a:endParaRPr lang="ru-RU" sz="4300" kern="1200" dirty="0"/>
        </a:p>
      </dsp:txBody>
      <dsp:txXfrm>
        <a:off x="2366775" y="0"/>
        <a:ext cx="8837391" cy="1259416"/>
      </dsp:txXfrm>
    </dsp:sp>
    <dsp:sp modelId="{D74B2E93-2BA9-45A8-8E41-30FB7B0BB64E}">
      <dsp:nvSpPr>
        <dsp:cNvPr id="0" name=""/>
        <dsp:cNvSpPr/>
      </dsp:nvSpPr>
      <dsp:spPr>
        <a:xfrm>
          <a:off x="125941" y="125941"/>
          <a:ext cx="2240833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F427-D938-4EB5-B9E5-7C36EAF0788D}">
      <dsp:nvSpPr>
        <dsp:cNvPr id="0" name=""/>
        <dsp:cNvSpPr/>
      </dsp:nvSpPr>
      <dsp:spPr>
        <a:xfrm>
          <a:off x="0" y="1385358"/>
          <a:ext cx="11204167" cy="1259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ПЕРЕВЕРНУТЫЙ КЛАСС </a:t>
          </a:r>
          <a:r>
            <a:rPr lang="en-US" sz="2400" kern="1200" dirty="0" smtClean="0">
              <a:solidFill>
                <a:schemeClr val="accent4"/>
              </a:solidFill>
              <a:hlinkClick xmlns:r="http://schemas.openxmlformats.org/officeDocument/2006/relationships" r:id="rId2"/>
            </a:rPr>
            <a:t>http://pereverklselezneva.blogspot.com</a:t>
          </a:r>
          <a:r>
            <a:rPr lang="ru-RU" sz="2400" kern="1200" dirty="0" smtClean="0">
              <a:solidFill>
                <a:schemeClr val="accent4"/>
              </a:solidFill>
            </a:rPr>
            <a:t> </a:t>
          </a:r>
          <a:endParaRPr lang="ru-RU" sz="2400" kern="1200" dirty="0">
            <a:solidFill>
              <a:schemeClr val="accent4"/>
            </a:solidFill>
          </a:endParaRPr>
        </a:p>
      </dsp:txBody>
      <dsp:txXfrm>
        <a:off x="2366775" y="1385358"/>
        <a:ext cx="8837391" cy="1259416"/>
      </dsp:txXfrm>
    </dsp:sp>
    <dsp:sp modelId="{B9BE67F4-009B-43AC-9895-DCD5F8311F51}">
      <dsp:nvSpPr>
        <dsp:cNvPr id="0" name=""/>
        <dsp:cNvSpPr/>
      </dsp:nvSpPr>
      <dsp:spPr>
        <a:xfrm>
          <a:off x="125941" y="1511300"/>
          <a:ext cx="2240833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461FA-5EEF-4ABB-B913-0859D6E1A450}">
      <dsp:nvSpPr>
        <dsp:cNvPr id="0" name=""/>
        <dsp:cNvSpPr/>
      </dsp:nvSpPr>
      <dsp:spPr>
        <a:xfrm>
          <a:off x="0" y="2761661"/>
          <a:ext cx="11204167" cy="12594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БЛОГ УЧИТЕЛЯ КАК УЧЕБНАЯ СРЕДА</a:t>
          </a:r>
          <a:endParaRPr lang="ru-RU" sz="4300" kern="1200" dirty="0"/>
        </a:p>
      </dsp:txBody>
      <dsp:txXfrm>
        <a:off x="2366775" y="2761661"/>
        <a:ext cx="8837391" cy="1259416"/>
      </dsp:txXfrm>
    </dsp:sp>
    <dsp:sp modelId="{316BFD3C-A5DF-4B20-A9F7-B1D3D4D665C0}">
      <dsp:nvSpPr>
        <dsp:cNvPr id="0" name=""/>
        <dsp:cNvSpPr/>
      </dsp:nvSpPr>
      <dsp:spPr>
        <a:xfrm>
          <a:off x="125941" y="2896658"/>
          <a:ext cx="2240833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BA282-EAEA-48EF-A503-99F3F90438C6}">
      <dsp:nvSpPr>
        <dsp:cNvPr id="0" name=""/>
        <dsp:cNvSpPr/>
      </dsp:nvSpPr>
      <dsp:spPr>
        <a:xfrm>
          <a:off x="0" y="4156075"/>
          <a:ext cx="11204167" cy="12594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МОДЕЛЬ ВЕБ-КВЕСТ                           </a:t>
          </a:r>
          <a:r>
            <a:rPr lang="en-US" sz="2400" kern="1200" dirty="0" smtClean="0">
              <a:solidFill>
                <a:schemeClr val="accent4"/>
              </a:solidFill>
              <a:hlinkClick xmlns:r="http://schemas.openxmlformats.org/officeDocument/2006/relationships" r:id="rId5"/>
            </a:rPr>
            <a:t>http://web-kvest.ru</a:t>
          </a:r>
          <a:r>
            <a:rPr lang="ru-RU" sz="2400" kern="1200" dirty="0" smtClean="0">
              <a:solidFill>
                <a:schemeClr val="accent4"/>
              </a:solidFill>
            </a:rPr>
            <a:t>  </a:t>
          </a:r>
          <a:endParaRPr lang="ru-RU" sz="4000" kern="1200" dirty="0">
            <a:solidFill>
              <a:schemeClr val="accent4"/>
            </a:solidFill>
          </a:endParaRPr>
        </a:p>
      </dsp:txBody>
      <dsp:txXfrm>
        <a:off x="2366775" y="4156075"/>
        <a:ext cx="8837391" cy="1259416"/>
      </dsp:txXfrm>
    </dsp:sp>
    <dsp:sp modelId="{93CF8AC9-4CFE-4100-8048-9C218B42F743}">
      <dsp:nvSpPr>
        <dsp:cNvPr id="0" name=""/>
        <dsp:cNvSpPr/>
      </dsp:nvSpPr>
      <dsp:spPr>
        <a:xfrm>
          <a:off x="125941" y="4282016"/>
          <a:ext cx="2240833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43E35-74A1-40F1-9218-D7F875FC75DB}">
      <dsp:nvSpPr>
        <dsp:cNvPr id="0" name=""/>
        <dsp:cNvSpPr/>
      </dsp:nvSpPr>
      <dsp:spPr>
        <a:xfrm>
          <a:off x="3464" y="331848"/>
          <a:ext cx="3377909" cy="950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ОБУЧАЮЩИЕСЯ</a:t>
          </a:r>
          <a:endParaRPr lang="ru-RU" sz="3300" kern="1200" dirty="0"/>
        </a:p>
      </dsp:txBody>
      <dsp:txXfrm>
        <a:off x="3464" y="331848"/>
        <a:ext cx="3377909" cy="950400"/>
      </dsp:txXfrm>
    </dsp:sp>
    <dsp:sp modelId="{8F3B8010-DAC5-44C6-9DA0-46BF7EBFAD30}">
      <dsp:nvSpPr>
        <dsp:cNvPr id="0" name=""/>
        <dsp:cNvSpPr/>
      </dsp:nvSpPr>
      <dsp:spPr>
        <a:xfrm>
          <a:off x="3464" y="1282248"/>
          <a:ext cx="3377909" cy="38045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Формирование личной ответственности учащихся за результаты обучения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Формирование культуры, нацеленной на персонализацию обучения</a:t>
          </a:r>
          <a:endParaRPr lang="ru-RU" sz="2400" kern="1200" dirty="0"/>
        </a:p>
      </dsp:txBody>
      <dsp:txXfrm>
        <a:off x="3464" y="1282248"/>
        <a:ext cx="3377909" cy="3804570"/>
      </dsp:txXfrm>
    </dsp:sp>
    <dsp:sp modelId="{153924A0-BF89-422F-B7BC-46374AB4C061}">
      <dsp:nvSpPr>
        <dsp:cNvPr id="0" name=""/>
        <dsp:cNvSpPr/>
      </dsp:nvSpPr>
      <dsp:spPr>
        <a:xfrm>
          <a:off x="3854281" y="331848"/>
          <a:ext cx="3377909" cy="950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РОДИТЕЛИ</a:t>
          </a:r>
          <a:endParaRPr lang="ru-RU" sz="3300" kern="1200" dirty="0"/>
        </a:p>
      </dsp:txBody>
      <dsp:txXfrm>
        <a:off x="3854281" y="331848"/>
        <a:ext cx="3377909" cy="950400"/>
      </dsp:txXfrm>
    </dsp:sp>
    <dsp:sp modelId="{7AC7B1CD-0E86-4C97-8295-38CF3BC4B44B}">
      <dsp:nvSpPr>
        <dsp:cNvPr id="0" name=""/>
        <dsp:cNvSpPr/>
      </dsp:nvSpPr>
      <dsp:spPr>
        <a:xfrm>
          <a:off x="3854281" y="1282248"/>
          <a:ext cx="3377909" cy="380457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Понимание: ЗАЧЕМ? ДЛЯ ЧЕГО?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Родители-союзники</a:t>
          </a:r>
          <a:endParaRPr lang="ru-RU" sz="2400" kern="1200" dirty="0"/>
        </a:p>
      </dsp:txBody>
      <dsp:txXfrm>
        <a:off x="3854281" y="1282248"/>
        <a:ext cx="3377909" cy="3804570"/>
      </dsp:txXfrm>
    </dsp:sp>
    <dsp:sp modelId="{322B6B88-6C52-46B8-B7D9-CB13A295EAFE}">
      <dsp:nvSpPr>
        <dsp:cNvPr id="0" name=""/>
        <dsp:cNvSpPr/>
      </dsp:nvSpPr>
      <dsp:spPr>
        <a:xfrm>
          <a:off x="7705098" y="331848"/>
          <a:ext cx="3377909" cy="950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УЧИТЕЛЯ</a:t>
          </a:r>
          <a:endParaRPr lang="ru-RU" sz="3300" kern="1200" dirty="0"/>
        </a:p>
      </dsp:txBody>
      <dsp:txXfrm>
        <a:off x="7705098" y="331848"/>
        <a:ext cx="3377909" cy="950400"/>
      </dsp:txXfrm>
    </dsp:sp>
    <dsp:sp modelId="{DCADBC05-E50A-435F-BE0D-C578A6DD87FC}">
      <dsp:nvSpPr>
        <dsp:cNvPr id="0" name=""/>
        <dsp:cNvSpPr/>
      </dsp:nvSpPr>
      <dsp:spPr>
        <a:xfrm>
          <a:off x="7705098" y="1282248"/>
          <a:ext cx="3377909" cy="38045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Поиск, апробация, совместная деятельность</a:t>
          </a:r>
          <a:endParaRPr lang="ru-RU" sz="2400" kern="1200" dirty="0"/>
        </a:p>
      </dsp:txBody>
      <dsp:txXfrm>
        <a:off x="7705098" y="1282248"/>
        <a:ext cx="3377909" cy="380457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3FCCD3-4B55-4FC0-BAAD-746D2CD9883B}">
      <dsp:nvSpPr>
        <dsp:cNvPr id="0" name=""/>
        <dsp:cNvSpPr/>
      </dsp:nvSpPr>
      <dsp:spPr>
        <a:xfrm>
          <a:off x="0" y="0"/>
          <a:ext cx="11678134" cy="10178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«ПО-ЧИТАТЕЛИ ГРАМОТНОСТИ» </a:t>
          </a:r>
          <a:r>
            <a:rPr lang="en-US" sz="1800" kern="1200" dirty="0" smtClean="0">
              <a:hlinkClick xmlns:r="http://schemas.openxmlformats.org/officeDocument/2006/relationships" r:id="rId1"/>
            </a:rPr>
            <a:t>https://chteniesekrana.blogspot.com</a:t>
          </a:r>
          <a:r>
            <a:rPr lang="ru-RU" sz="1800" kern="120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Биографии писателей, работа с текстами, экранизации произведений, викторины</a:t>
          </a:r>
          <a:endParaRPr lang="ru-RU" sz="1800" kern="1200" dirty="0"/>
        </a:p>
      </dsp:txBody>
      <dsp:txXfrm>
        <a:off x="2437410" y="0"/>
        <a:ext cx="9240723" cy="1017834"/>
      </dsp:txXfrm>
    </dsp:sp>
    <dsp:sp modelId="{D74B2E93-2BA9-45A8-8E41-30FB7B0BB64E}">
      <dsp:nvSpPr>
        <dsp:cNvPr id="0" name=""/>
        <dsp:cNvSpPr/>
      </dsp:nvSpPr>
      <dsp:spPr>
        <a:xfrm>
          <a:off x="101783" y="101783"/>
          <a:ext cx="2335626" cy="8142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F427-D938-4EB5-B9E5-7C36EAF0788D}">
      <dsp:nvSpPr>
        <dsp:cNvPr id="0" name=""/>
        <dsp:cNvSpPr/>
      </dsp:nvSpPr>
      <dsp:spPr>
        <a:xfrm>
          <a:off x="0" y="1119617"/>
          <a:ext cx="11678134" cy="10178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«ПЕРЕВЕРНУТЫЙ КЛАСС» </a:t>
          </a:r>
          <a:r>
            <a:rPr lang="en-US" kern="1200" dirty="0" smtClean="0">
              <a:hlinkClick xmlns:r="http://schemas.openxmlformats.org/officeDocument/2006/relationships" r:id="rId3"/>
            </a:rPr>
            <a:t>http://pereverklselezneva.blogspot.com</a:t>
          </a:r>
          <a:endParaRPr lang="ru-RU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kern="1200" dirty="0" smtClean="0"/>
            <a:t>Разработки перевернутых уроков для самостоятельного изучения (окружающий мир начальная школа)</a:t>
          </a:r>
        </a:p>
      </dsp:txBody>
      <dsp:txXfrm>
        <a:off x="2437410" y="1119617"/>
        <a:ext cx="9240723" cy="1017834"/>
      </dsp:txXfrm>
    </dsp:sp>
    <dsp:sp modelId="{B9BE67F4-009B-43AC-9895-DCD5F8311F51}">
      <dsp:nvSpPr>
        <dsp:cNvPr id="0" name=""/>
        <dsp:cNvSpPr/>
      </dsp:nvSpPr>
      <dsp:spPr>
        <a:xfrm>
          <a:off x="101783" y="1221401"/>
          <a:ext cx="2335626" cy="8142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6BD2-3738-4A55-9725-D7A27BA7E3A8}">
      <dsp:nvSpPr>
        <dsp:cNvPr id="0" name=""/>
        <dsp:cNvSpPr/>
      </dsp:nvSpPr>
      <dsp:spPr>
        <a:xfrm>
          <a:off x="0" y="2239235"/>
          <a:ext cx="11678134" cy="1017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«ЧТЕНИЕ С ЭКРАНА» </a:t>
          </a:r>
          <a:r>
            <a:rPr lang="en-US" sz="1800" kern="1200" dirty="0" smtClean="0">
              <a:hlinkClick xmlns:r="http://schemas.openxmlformats.org/officeDocument/2006/relationships" r:id="rId1"/>
            </a:rPr>
            <a:t>https://chteniesekrana.blogspot.com</a:t>
          </a:r>
          <a:r>
            <a:rPr lang="ru-RU" sz="1800" kern="120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Тексты произведений, вошедших в программу литературного чтения, переработанные для экранного самостоятельного чтения</a:t>
          </a:r>
          <a:endParaRPr lang="ru-RU" sz="1800" kern="1200" dirty="0"/>
        </a:p>
      </dsp:txBody>
      <dsp:txXfrm>
        <a:off x="2437410" y="2239235"/>
        <a:ext cx="9240723" cy="1017834"/>
      </dsp:txXfrm>
    </dsp:sp>
    <dsp:sp modelId="{8BA40E49-CCE9-4D31-A149-5E85C57C1209}">
      <dsp:nvSpPr>
        <dsp:cNvPr id="0" name=""/>
        <dsp:cNvSpPr/>
      </dsp:nvSpPr>
      <dsp:spPr>
        <a:xfrm>
          <a:off x="101783" y="2341018"/>
          <a:ext cx="2335626" cy="8142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BA282-EAEA-48EF-A503-99F3F90438C6}">
      <dsp:nvSpPr>
        <dsp:cNvPr id="0" name=""/>
        <dsp:cNvSpPr/>
      </dsp:nvSpPr>
      <dsp:spPr>
        <a:xfrm>
          <a:off x="0" y="3358853"/>
          <a:ext cx="11678134" cy="10178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«ГОРОДРАД» </a:t>
          </a:r>
          <a:r>
            <a:rPr lang="en-US" sz="2000" kern="1200" dirty="0" smtClean="0">
              <a:hlinkClick xmlns:r="http://schemas.openxmlformats.org/officeDocument/2006/relationships" r:id="rId6"/>
            </a:rPr>
            <a:t>http://gorodrad.blogspot.com</a:t>
          </a: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Творческий островок: проекты, викторины, конкурсы, мастер-классы»</a:t>
          </a:r>
        </a:p>
      </dsp:txBody>
      <dsp:txXfrm>
        <a:off x="2437410" y="3358853"/>
        <a:ext cx="9240723" cy="1017834"/>
      </dsp:txXfrm>
    </dsp:sp>
    <dsp:sp modelId="{93CF8AC9-4CFE-4100-8048-9C218B42F743}">
      <dsp:nvSpPr>
        <dsp:cNvPr id="0" name=""/>
        <dsp:cNvSpPr/>
      </dsp:nvSpPr>
      <dsp:spPr>
        <a:xfrm>
          <a:off x="101783" y="3460636"/>
          <a:ext cx="2335626" cy="8142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D451A-A242-44BF-B7EA-541A8631E234}">
      <dsp:nvSpPr>
        <dsp:cNvPr id="0" name=""/>
        <dsp:cNvSpPr/>
      </dsp:nvSpPr>
      <dsp:spPr>
        <a:xfrm>
          <a:off x="0" y="4469422"/>
          <a:ext cx="11678134" cy="101783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«ХОЧУ ВСЕ ЗНАТЬ» </a:t>
          </a:r>
          <a:r>
            <a:rPr lang="en-US" sz="1800" kern="1200" dirty="0" smtClean="0">
              <a:hlinkClick xmlns:r="http://schemas.openxmlformats.org/officeDocument/2006/relationships" r:id="rId8"/>
            </a:rPr>
            <a:t>https://hochuzna.blogspot.com</a:t>
          </a:r>
          <a:endParaRPr lang="ru-RU" sz="18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Предметные полянки, интересные странички, служба «По следам ошибок», </a:t>
          </a:r>
          <a:r>
            <a:rPr lang="ru-RU" sz="2000" kern="1200" dirty="0" err="1" smtClean="0"/>
            <a:t>рифмо</a:t>
          </a:r>
          <a:r>
            <a:rPr lang="ru-RU" sz="2000" kern="1200" dirty="0" smtClean="0"/>
            <a:t>-памятки, совместное творчество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437410" y="4469422"/>
        <a:ext cx="9240723" cy="1017834"/>
      </dsp:txXfrm>
    </dsp:sp>
    <dsp:sp modelId="{96349A98-9D0A-4651-AE9D-7D87A8105CA6}">
      <dsp:nvSpPr>
        <dsp:cNvPr id="0" name=""/>
        <dsp:cNvSpPr/>
      </dsp:nvSpPr>
      <dsp:spPr>
        <a:xfrm>
          <a:off x="101783" y="4580254"/>
          <a:ext cx="2335626" cy="8142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413FA5-769B-4340-A870-5FDF0A03C545}">
      <dsp:nvSpPr>
        <dsp:cNvPr id="0" name=""/>
        <dsp:cNvSpPr/>
      </dsp:nvSpPr>
      <dsp:spPr>
        <a:xfrm>
          <a:off x="0" y="0"/>
          <a:ext cx="3693877" cy="54208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Форум образовательных инициатив, март 2018 г., г. Новороссийск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0" y="0"/>
        <a:ext cx="3693877" cy="1626241"/>
      </dsp:txXfrm>
    </dsp:sp>
    <dsp:sp modelId="{5399C924-B7C6-4114-A457-959FC2BD6A95}">
      <dsp:nvSpPr>
        <dsp:cNvPr id="0" name=""/>
        <dsp:cNvSpPr/>
      </dsp:nvSpPr>
      <dsp:spPr>
        <a:xfrm>
          <a:off x="300234" y="1359300"/>
          <a:ext cx="3115697" cy="11571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Использование мобильных приложений в урочной и внеурочной деятельности учителей истории и обществознания</a:t>
          </a:r>
          <a:endParaRPr lang="ru-RU" sz="1400" kern="1200" dirty="0"/>
        </a:p>
      </dsp:txBody>
      <dsp:txXfrm>
        <a:off x="300234" y="1359300"/>
        <a:ext cx="3115697" cy="1157120"/>
      </dsp:txXfrm>
    </dsp:sp>
    <dsp:sp modelId="{A668EC6E-50F8-440E-9146-DFF00F12170B}">
      <dsp:nvSpPr>
        <dsp:cNvPr id="0" name=""/>
        <dsp:cNvSpPr/>
      </dsp:nvSpPr>
      <dsp:spPr>
        <a:xfrm>
          <a:off x="318923" y="2610913"/>
          <a:ext cx="3115697" cy="7051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Чтение с листа и чтение с экрана в модели смешанного обучения</a:t>
          </a:r>
          <a:endParaRPr lang="ru-RU" sz="1400" kern="1200" dirty="0"/>
        </a:p>
      </dsp:txBody>
      <dsp:txXfrm>
        <a:off x="318923" y="2610913"/>
        <a:ext cx="3115697" cy="705186"/>
      </dsp:txXfrm>
    </dsp:sp>
    <dsp:sp modelId="{B7884177-D08D-4978-9B71-B0750ED45052}">
      <dsp:nvSpPr>
        <dsp:cNvPr id="0" name=""/>
        <dsp:cNvSpPr/>
      </dsp:nvSpPr>
      <dsp:spPr>
        <a:xfrm>
          <a:off x="337649" y="3472944"/>
          <a:ext cx="3059581" cy="8505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Использование сервиса </a:t>
          </a:r>
          <a:r>
            <a:rPr lang="en-US" sz="1400" kern="1200" dirty="0" smtClean="0"/>
            <a:t>PADLET</a:t>
          </a:r>
          <a:r>
            <a:rPr lang="ru-RU" sz="1400" kern="1200" dirty="0" smtClean="0"/>
            <a:t>  в проектной и исследовательской деятельности учителей</a:t>
          </a:r>
          <a:endParaRPr lang="ru-RU" sz="1400" kern="1200" dirty="0"/>
        </a:p>
      </dsp:txBody>
      <dsp:txXfrm>
        <a:off x="337649" y="3472944"/>
        <a:ext cx="3059581" cy="850559"/>
      </dsp:txXfrm>
    </dsp:sp>
    <dsp:sp modelId="{5F4854C4-5B53-49EE-80F9-07695ADBEEAC}">
      <dsp:nvSpPr>
        <dsp:cNvPr id="0" name=""/>
        <dsp:cNvSpPr/>
      </dsp:nvSpPr>
      <dsp:spPr>
        <a:xfrm>
          <a:off x="328292" y="4504459"/>
          <a:ext cx="3040868" cy="6425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Использование  </a:t>
          </a:r>
          <a:r>
            <a:rPr lang="en-US" sz="1400" kern="1200" dirty="0" smtClean="0"/>
            <a:t>QR -</a:t>
          </a:r>
          <a:r>
            <a:rPr lang="ru-RU" sz="1400" kern="1200" dirty="0" smtClean="0"/>
            <a:t>кодов в проектной деятельности</a:t>
          </a:r>
          <a:endParaRPr lang="ru-RU" sz="1400" kern="1200" dirty="0"/>
        </a:p>
      </dsp:txBody>
      <dsp:txXfrm>
        <a:off x="328292" y="4504459"/>
        <a:ext cx="3040868" cy="642577"/>
      </dsp:txXfrm>
    </dsp:sp>
    <dsp:sp modelId="{06569937-8781-4B4A-A1AB-E2F6155C1AA9}">
      <dsp:nvSpPr>
        <dsp:cNvPr id="0" name=""/>
        <dsp:cNvSpPr/>
      </dsp:nvSpPr>
      <dsp:spPr>
        <a:xfrm>
          <a:off x="3927115" y="0"/>
          <a:ext cx="2316566" cy="54208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Краевой форум образовательных  инициатив, апрель 2018 г.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3927115" y="0"/>
        <a:ext cx="2316566" cy="1626241"/>
      </dsp:txXfrm>
    </dsp:sp>
    <dsp:sp modelId="{8CDD99CD-217C-414F-9F48-F6AAD3434942}">
      <dsp:nvSpPr>
        <dsp:cNvPr id="0" name=""/>
        <dsp:cNvSpPr/>
      </dsp:nvSpPr>
      <dsp:spPr>
        <a:xfrm>
          <a:off x="4162438" y="1626241"/>
          <a:ext cx="1845920" cy="352352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rPr>
            <a:t>Облачные сервисы в работе с текстом в урочной и внеурочной деятельности учителя информатики</a:t>
          </a:r>
          <a:endParaRPr lang="ru-RU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4162438" y="1626241"/>
        <a:ext cx="1845920" cy="3523522"/>
      </dsp:txXfrm>
    </dsp:sp>
    <dsp:sp modelId="{974B1E83-D878-44E6-A186-DF1B467641DD}">
      <dsp:nvSpPr>
        <dsp:cNvPr id="0" name=""/>
        <dsp:cNvSpPr/>
      </dsp:nvSpPr>
      <dsp:spPr>
        <a:xfrm>
          <a:off x="6475131" y="0"/>
          <a:ext cx="2257993" cy="54208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Академия педагогического мастерства МГИМО, г. Москва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6475131" y="0"/>
        <a:ext cx="2257993" cy="1626241"/>
      </dsp:txXfrm>
    </dsp:sp>
    <dsp:sp modelId="{F13C8F32-6A61-43E7-AA68-3A7AA7B2B5BE}">
      <dsp:nvSpPr>
        <dsp:cNvPr id="0" name=""/>
        <dsp:cNvSpPr/>
      </dsp:nvSpPr>
      <dsp:spPr>
        <a:xfrm>
          <a:off x="6719150" y="1628813"/>
          <a:ext cx="1826046" cy="3523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rPr>
            <a:t>Мастер-класс в модели Ротация станций «Строим «Школу, где процветает грамотность»</a:t>
          </a:r>
          <a:endParaRPr lang="ru-RU" sz="1800" kern="1200" dirty="0">
            <a:solidFill>
              <a:schemeClr val="lt1"/>
            </a:solidFill>
            <a:latin typeface="+mn-lt"/>
            <a:ea typeface="+mn-ea"/>
            <a:cs typeface="+mn-cs"/>
          </a:endParaRPr>
        </a:p>
      </dsp:txBody>
      <dsp:txXfrm>
        <a:off x="6719150" y="1628813"/>
        <a:ext cx="1826046" cy="3523522"/>
      </dsp:txXfrm>
    </dsp:sp>
    <dsp:sp modelId="{B0A5FE1D-0CA2-4238-B595-3ECE1B8B0F53}">
      <dsp:nvSpPr>
        <dsp:cNvPr id="0" name=""/>
        <dsp:cNvSpPr/>
      </dsp:nvSpPr>
      <dsp:spPr>
        <a:xfrm>
          <a:off x="8966363" y="0"/>
          <a:ext cx="2219696" cy="54208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ММСО – 2018 г., круглый стол для директоров и зам директоров школ Семинар в Волгограде  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8966363" y="0"/>
        <a:ext cx="2219696" cy="162624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BED5B-7B17-4623-BA5C-E6168387A3B9}">
      <dsp:nvSpPr>
        <dsp:cNvPr id="0" name=""/>
        <dsp:cNvSpPr/>
      </dsp:nvSpPr>
      <dsp:spPr>
        <a:xfrm rot="1625036">
          <a:off x="4390783" y="4129262"/>
          <a:ext cx="213922" cy="66972"/>
        </a:xfrm>
        <a:custGeom>
          <a:avLst/>
          <a:gdLst/>
          <a:ahLst/>
          <a:cxnLst/>
          <a:rect l="0" t="0" r="0" b="0"/>
          <a:pathLst>
            <a:path>
              <a:moveTo>
                <a:pt x="0" y="33486"/>
              </a:moveTo>
              <a:lnTo>
                <a:pt x="213922" y="3348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0553E-A8B8-43C3-AE88-0732F4E86C27}">
      <dsp:nvSpPr>
        <dsp:cNvPr id="0" name=""/>
        <dsp:cNvSpPr/>
      </dsp:nvSpPr>
      <dsp:spPr>
        <a:xfrm rot="20186293">
          <a:off x="4397714" y="2651820"/>
          <a:ext cx="115120" cy="66972"/>
        </a:xfrm>
        <a:custGeom>
          <a:avLst/>
          <a:gdLst/>
          <a:ahLst/>
          <a:cxnLst/>
          <a:rect l="0" t="0" r="0" b="0"/>
          <a:pathLst>
            <a:path>
              <a:moveTo>
                <a:pt x="0" y="33486"/>
              </a:moveTo>
              <a:lnTo>
                <a:pt x="115120" y="3348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CBFAD-E0D4-451C-B243-B3C7DC15B610}">
      <dsp:nvSpPr>
        <dsp:cNvPr id="0" name=""/>
        <dsp:cNvSpPr/>
      </dsp:nvSpPr>
      <dsp:spPr>
        <a:xfrm>
          <a:off x="-551398" y="640707"/>
          <a:ext cx="6940469" cy="60414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BF9A7-54C7-4330-9EF9-5522D6438D2A}">
      <dsp:nvSpPr>
        <dsp:cNvPr id="0" name=""/>
        <dsp:cNvSpPr/>
      </dsp:nvSpPr>
      <dsp:spPr>
        <a:xfrm>
          <a:off x="4398563" y="904412"/>
          <a:ext cx="2545785" cy="25010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Цифровые инструменты формирующего оценивания</a:t>
          </a:r>
          <a:endParaRPr lang="ru-RU" sz="2000" kern="1200" dirty="0"/>
        </a:p>
      </dsp:txBody>
      <dsp:txXfrm>
        <a:off x="4398563" y="904412"/>
        <a:ext cx="2545785" cy="2501046"/>
      </dsp:txXfrm>
    </dsp:sp>
    <dsp:sp modelId="{2222805B-A797-4545-8AD8-BBF8AFE44F45}">
      <dsp:nvSpPr>
        <dsp:cNvPr id="0" name=""/>
        <dsp:cNvSpPr/>
      </dsp:nvSpPr>
      <dsp:spPr>
        <a:xfrm>
          <a:off x="7195768" y="904412"/>
          <a:ext cx="3818678" cy="2501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Актуализация понятия «Модель –Ротация станций»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Знакомство в группах с цифровыми инструментами формирующего оценивания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Знакомство с сервисом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Mindomo</a:t>
          </a:r>
          <a:r>
            <a:rPr lang="en-US" sz="2000" kern="1200" dirty="0" smtClean="0"/>
            <a:t> (</a:t>
          </a:r>
          <a:r>
            <a:rPr lang="ru-RU" sz="2000" kern="1200" dirty="0" smtClean="0"/>
            <a:t>ментальные карты)</a:t>
          </a:r>
          <a:endParaRPr lang="ru-RU" sz="2000" kern="1200" dirty="0"/>
        </a:p>
      </dsp:txBody>
      <dsp:txXfrm>
        <a:off x="7195768" y="904412"/>
        <a:ext cx="3818678" cy="2501046"/>
      </dsp:txXfrm>
    </dsp:sp>
    <dsp:sp modelId="{C9033AA4-558D-4E2D-8CF0-216ECEA18950}">
      <dsp:nvSpPr>
        <dsp:cNvPr id="0" name=""/>
        <dsp:cNvSpPr/>
      </dsp:nvSpPr>
      <dsp:spPr>
        <a:xfrm>
          <a:off x="4434553" y="3573820"/>
          <a:ext cx="2602351" cy="24439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Школа будущего?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Школа будущего…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Школа будущего!</a:t>
          </a:r>
          <a:endParaRPr lang="ru-RU" sz="2000" kern="1200" dirty="0"/>
        </a:p>
      </dsp:txBody>
      <dsp:txXfrm>
        <a:off x="4434553" y="3573820"/>
        <a:ext cx="2602351" cy="2443996"/>
      </dsp:txXfrm>
    </dsp:sp>
    <dsp:sp modelId="{EAF01744-89DE-4C0A-A38E-C6E1E9AFAA98}">
      <dsp:nvSpPr>
        <dsp:cNvPr id="0" name=""/>
        <dsp:cNvSpPr/>
      </dsp:nvSpPr>
      <dsp:spPr>
        <a:xfrm>
          <a:off x="7217616" y="3573820"/>
          <a:ext cx="3903527" cy="244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Представление опыты работы с конструктором урока (Открытая школа)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Представление опыты работы в МЭШ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Обсуждение книги «Школа будущего» К. Робинсона.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Знакомство с новыми приложениями (</a:t>
          </a:r>
          <a:r>
            <a:rPr lang="en-US" sz="2000" kern="1200" dirty="0" err="1" smtClean="0"/>
            <a:t>EduC</a:t>
          </a:r>
          <a:r>
            <a:rPr lang="ru-RU" sz="2000" kern="1200" dirty="0" smtClean="0"/>
            <a:t>а</a:t>
          </a:r>
          <a:r>
            <a:rPr lang="en-US" sz="2000" kern="1200" dirty="0" smtClean="0"/>
            <a:t>non</a:t>
          </a:r>
          <a:r>
            <a:rPr lang="ru-RU" sz="2000" kern="1200" dirty="0" smtClean="0"/>
            <a:t>, 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Pictochart</a:t>
          </a:r>
          <a:r>
            <a:rPr lang="ru-RU" sz="2000" kern="1200" dirty="0" smtClean="0"/>
            <a:t>,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Padlet</a:t>
          </a:r>
          <a:r>
            <a:rPr lang="ru-RU" sz="2000" kern="1200" dirty="0" smtClean="0"/>
            <a:t>,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Edpuzzle</a:t>
          </a:r>
          <a:r>
            <a:rPr lang="en-US" sz="2000" kern="1200" dirty="0" smtClean="0"/>
            <a:t>)</a:t>
          </a:r>
          <a:endParaRPr lang="ru-RU" sz="2000" kern="1200" dirty="0"/>
        </a:p>
      </dsp:txBody>
      <dsp:txXfrm>
        <a:off x="7217616" y="3573820"/>
        <a:ext cx="3903527" cy="2443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6C58-185D-4A66-8579-B8412370DEAA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7DB2-E014-4F9D-B490-8F7E2E110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88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F7DB2-E014-4F9D-B490-8F7E2E1109D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842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F7DB2-E014-4F9D-B490-8F7E2E1109D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71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284424" y="0"/>
            <a:ext cx="6907576" cy="6852492"/>
          </a:xfrm>
          <a:prstGeom prst="rect">
            <a:avLst/>
          </a:prstGeom>
        </p:spPr>
      </p:pic>
      <p:pic>
        <p:nvPicPr>
          <p:cNvPr id="7" name="Picture 2" descr="https://image.freepik.com/free-vector/no-translate-detected_1035-8969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0000" y="111045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40000" y="3590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30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967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272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765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501"/>
          <a:stretch/>
        </p:blipFill>
        <p:spPr>
          <a:xfrm rot="10800000">
            <a:off x="6764867" y="5054469"/>
            <a:ext cx="5427132" cy="1803528"/>
          </a:xfrm>
          <a:prstGeom prst="rect">
            <a:avLst/>
          </a:prstGeom>
        </p:spPr>
      </p:pic>
      <p:pic>
        <p:nvPicPr>
          <p:cNvPr id="7" name="Picture 2" descr="https://image.freepik.com/free-vector/no-translate-detected_1035-8969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0000" y="111045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40000" y="3590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4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00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15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502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4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609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5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715000" y="432648"/>
            <a:ext cx="6477000" cy="6425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83604" cy="39518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267" y="119591"/>
            <a:ext cx="10515600" cy="1201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7133" y="1440391"/>
            <a:ext cx="11624733" cy="4736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3CB6-9446-4578-B501-EC2495A7656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C3FF7-3909-4DF5-8B7C-574BFAA2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025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AF0D9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etod-lichnost.ru/" TargetMode="Externa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etod-lichnost.ru/" TargetMode="Externa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Data" Target="../diagrams/data1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hyperlink" Target="http://gorodrad.blogspot.com/p/blog-page_57.html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earningapps.org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png"/><Relationship Id="rId7" Type="http://schemas.openxmlformats.org/officeDocument/2006/relationships/hyperlink" Target="http://gorodrad.blogspot.com/p/blog-page_57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3" Type="http://schemas.openxmlformats.org/officeDocument/2006/relationships/image" Target="../media/image5.gif"/><Relationship Id="rId7" Type="http://schemas.openxmlformats.org/officeDocument/2006/relationships/image" Target="../media/image18.jpeg"/><Relationship Id="rId12" Type="http://schemas.openxmlformats.org/officeDocument/2006/relationships/image" Target="../media/image14.jpeg"/><Relationship Id="rId2" Type="http://schemas.openxmlformats.org/officeDocument/2006/relationships/image" Target="../media/image4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gif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4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microsoft.com/office/2007/relationships/diagramDrawing" Target="../diagrams/drawing9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hkolalichnost.ru/index.php" TargetMode="Externa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metod-lichnost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84430342151485/?ref=bookmarks" TargetMode="External"/><Relationship Id="rId2" Type="http://schemas.openxmlformats.org/officeDocument/2006/relationships/hyperlink" Target="http://shkolalichnost.ru/index.ph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0115" y="1430447"/>
            <a:ext cx="9583595" cy="320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ОРГАНИЗАЦИЯ СИСТЕМНОЙ РАБОТЫ ПО ПРИМЕНЕНИЮ СМЕШАННОГО ОБУЧЕНИЯ: ПРОБЛЕМЫ И ПУТИ РЕШЕНИЯ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0123" y="4843856"/>
            <a:ext cx="9144000" cy="1655762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rgbClr val="1160DA"/>
                </a:solidFill>
              </a:rPr>
              <a:t>Рудик</a:t>
            </a:r>
            <a:r>
              <a:rPr lang="ru-RU" sz="2000" b="1" dirty="0">
                <a:solidFill>
                  <a:srgbClr val="1160DA"/>
                </a:solidFill>
              </a:rPr>
              <a:t> Е.Л., </a:t>
            </a:r>
            <a:endParaRPr lang="ru-RU" sz="2000" b="1" dirty="0" smtClean="0">
              <a:solidFill>
                <a:srgbClr val="1160DA"/>
              </a:solidFill>
            </a:endParaRPr>
          </a:p>
          <a:p>
            <a:r>
              <a:rPr lang="ru-RU" sz="2000" b="1" dirty="0" smtClean="0">
                <a:solidFill>
                  <a:srgbClr val="1160DA"/>
                </a:solidFill>
              </a:rPr>
              <a:t>замдиректора </a:t>
            </a:r>
            <a:r>
              <a:rPr lang="ru-RU" sz="2000" b="1" dirty="0">
                <a:solidFill>
                  <a:srgbClr val="1160DA"/>
                </a:solidFill>
              </a:rPr>
              <a:t>по НМР ЧОУ СОШ «Личность»</a:t>
            </a:r>
          </a:p>
          <a:p>
            <a:r>
              <a:rPr lang="ru-RU" sz="2000" b="1" dirty="0">
                <a:solidFill>
                  <a:srgbClr val="1160DA"/>
                </a:solidFill>
              </a:rPr>
              <a:t>10-11 декабря 2018 года</a:t>
            </a:r>
          </a:p>
          <a:p>
            <a:r>
              <a:rPr lang="ru-RU" sz="2000" b="1" dirty="0">
                <a:solidFill>
                  <a:srgbClr val="1160DA"/>
                </a:solidFill>
              </a:rPr>
              <a:t>г</a:t>
            </a:r>
            <a:r>
              <a:rPr lang="ru-RU" sz="2000" b="1" dirty="0" smtClean="0">
                <a:solidFill>
                  <a:srgbClr val="1160DA"/>
                </a:solidFill>
              </a:rPr>
              <a:t>.Москва</a:t>
            </a:r>
            <a:endParaRPr lang="ru-RU" sz="2000" b="1" dirty="0">
              <a:solidFill>
                <a:srgbClr val="1160D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9844" y="314793"/>
            <a:ext cx="7317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160DA"/>
                </a:solidFill>
              </a:rPr>
              <a:t>Всероссийский Управленческий форум «Стань выше с Вышкой»</a:t>
            </a:r>
            <a:endParaRPr lang="ru-RU" sz="2000" b="1" dirty="0">
              <a:solidFill>
                <a:srgbClr val="1160DA"/>
              </a:solidFill>
            </a:endParaRPr>
          </a:p>
        </p:txBody>
      </p:sp>
      <p:pic>
        <p:nvPicPr>
          <p:cNvPr id="8" name="Picture 2" descr="https://2.bp.blogspot.com/-RwhTUIwa4X4/WLvZIMxbWYI/AAAAAAAABBA/sjyD5GiSo_sg6bkXTIUBZnMKpo3HP_H3wCLcB/s1600/45809321-411b-41fe-a89b-2b80d4501a97%25402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4778" y="4843856"/>
            <a:ext cx="1957646" cy="18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etmebel.ru/files/jobs/logo/niu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9148" y="655937"/>
            <a:ext cx="2173572" cy="7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89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200484473"/>
              </p:ext>
            </p:extLst>
          </p:nvPr>
        </p:nvGraphicFramePr>
        <p:xfrm>
          <a:off x="533857" y="1800079"/>
          <a:ext cx="11658143" cy="458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93165" y="29989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САЙТ</a:t>
            </a:r>
            <a:r>
              <a:rPr lang="en-US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ОНЛАЙН- ПЛОЩАДКА</a:t>
            </a:r>
            <a:endParaRPr lang="en-US" sz="3600" b="1" dirty="0" smtClean="0">
              <a:solidFill>
                <a:srgbClr val="AF0D9E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3200" b="1" dirty="0" smtClean="0">
                <a:hlinkClick r:id="rId6"/>
              </a:rPr>
              <a:t> </a:t>
            </a:r>
            <a:r>
              <a:rPr lang="ru-RU" b="1" u="sng" dirty="0" smtClean="0">
                <a:hlinkClick r:id="rId6"/>
              </a:rPr>
              <a:t>http://metod-lichnost.ru</a:t>
            </a:r>
            <a:endParaRPr lang="ru-RU" sz="3200" u="sng" dirty="0" smtClean="0"/>
          </a:p>
          <a:p>
            <a:pPr algn="ctr"/>
            <a:endParaRPr lang="ru-RU" dirty="0"/>
          </a:p>
        </p:txBody>
      </p:sp>
      <p:pic>
        <p:nvPicPr>
          <p:cNvPr id="5" name="Picture 2" descr="http://images.easyfreeclipart.com/1596/log-in-sign-up-upload-clipart-159607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900" y="3944109"/>
            <a:ext cx="2127698" cy="16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8665" y="2529094"/>
            <a:ext cx="28342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БЛОГ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УЧАСТНИКА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033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391222084"/>
              </p:ext>
            </p:extLst>
          </p:nvPr>
        </p:nvGraphicFramePr>
        <p:xfrm>
          <a:off x="404321" y="1690620"/>
          <a:ext cx="11374238" cy="421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3"/>
          <p:cNvSpPr>
            <a:spLocks noGrp="1"/>
          </p:cNvSpPr>
          <p:nvPr>
            <p:ph type="body" idx="1"/>
          </p:nvPr>
        </p:nvSpPr>
        <p:spPr>
          <a:xfrm>
            <a:off x="1393165" y="29989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САЙТ</a:t>
            </a:r>
            <a:r>
              <a:rPr lang="en-US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ОНЛАЙН- ПЛОЩАДКА</a:t>
            </a:r>
            <a:endParaRPr lang="en-US" sz="3600" b="1" dirty="0" smtClean="0">
              <a:solidFill>
                <a:srgbClr val="AF0D9E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3200" b="1" dirty="0" smtClean="0">
                <a:hlinkClick r:id="rId6"/>
              </a:rPr>
              <a:t> </a:t>
            </a:r>
            <a:r>
              <a:rPr lang="ru-RU" b="1" u="sng" dirty="0" smtClean="0">
                <a:hlinkClick r:id="rId6"/>
              </a:rPr>
              <a:t>http://metod-lichnost.ru</a:t>
            </a:r>
            <a:endParaRPr lang="ru-RU" sz="3200" u="sng" dirty="0" smtClean="0"/>
          </a:p>
          <a:p>
            <a:pPr algn="ctr"/>
            <a:endParaRPr lang="ru-RU" dirty="0"/>
          </a:p>
        </p:txBody>
      </p:sp>
      <p:pic>
        <p:nvPicPr>
          <p:cNvPr id="6" name="Picture 8" descr="http://www.islam.ru/sites/default/files/addimg/karernaya-lestnica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614" y="3281123"/>
            <a:ext cx="3044910" cy="19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8168" y="2360160"/>
            <a:ext cx="210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УЧИМСЯ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981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5613" y="13673"/>
            <a:ext cx="10025372" cy="1201209"/>
          </a:xfrm>
        </p:spPr>
        <p:txBody>
          <a:bodyPr/>
          <a:lstStyle/>
          <a:p>
            <a:r>
              <a:rPr lang="ru-RU" dirty="0" smtClean="0"/>
              <a:t>МОДЕЛИ СМЕШАННОГО ОБУЧЕНИЯ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566660018"/>
              </p:ext>
            </p:extLst>
          </p:nvPr>
        </p:nvGraphicFramePr>
        <p:xfrm>
          <a:off x="646818" y="1145179"/>
          <a:ext cx="112041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s://2.bp.blogspot.com/-RwhTUIwa4X4/WLvZIMxbWYI/AAAAAAAABBA/sjyD5GiSo_sg6bkXTIUBZnMKpo3HP_H3wCLcB/s1600/45809321-411b-41fe-a89b-2b80d4501a97%25402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6125" y="166575"/>
            <a:ext cx="849180" cy="8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163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267" y="0"/>
            <a:ext cx="10515600" cy="1201209"/>
          </a:xfrm>
        </p:spPr>
        <p:txBody>
          <a:bodyPr>
            <a:normAutofit/>
          </a:bodyPr>
          <a:lstStyle/>
          <a:p>
            <a:r>
              <a:rPr lang="ru-RU" dirty="0" smtClean="0"/>
              <a:t>СОЗДАНИЕ ОНЛАЙН-БАЗ</a:t>
            </a:r>
            <a:br>
              <a:rPr lang="ru-RU" dirty="0" smtClean="0"/>
            </a:br>
            <a:r>
              <a:rPr lang="ru-RU" sz="2400" dirty="0" smtClean="0"/>
              <a:t>ОБРАЗОВАТЕЛЬНЫЕ БЛОГИ:</a:t>
            </a:r>
            <a:endParaRPr lang="ru-RU" sz="24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610406046"/>
              </p:ext>
            </p:extLst>
          </p:nvPr>
        </p:nvGraphicFramePr>
        <p:xfrm>
          <a:off x="293733" y="1128782"/>
          <a:ext cx="11678134" cy="550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0491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088863" y="219179"/>
            <a:ext cx="4988460" cy="3691917"/>
          </a:xfrm>
          <a:prstGeom prst="roundRect">
            <a:avLst>
              <a:gd name="adj" fmla="val 3963"/>
            </a:avLst>
          </a:prstGeom>
          <a:solidFill>
            <a:srgbClr val="FFEED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УЧЕНИКИ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Способность к комплексному решению проблемы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Критическое 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Креативность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Умение принимать 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Эмоциональный интеллект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Ответственность как способ отвечать за результаты собственной деятельности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79740" y="1584357"/>
            <a:ext cx="5042780" cy="4218915"/>
          </a:xfrm>
          <a:prstGeom prst="roundRect">
            <a:avLst>
              <a:gd name="adj" fmla="val 3963"/>
            </a:avLst>
          </a:prstGeom>
          <a:solidFill>
            <a:srgbClr val="CED9F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УЧИТЕЛЬ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организации формирующего оценивания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получать мгновенную оценку результата, анализировать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организовать продуктивную деятельность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отслеживания деятельности класса в целом и каждого персонально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961" y="345928"/>
            <a:ext cx="6266339" cy="1111680"/>
          </a:xfrm>
        </p:spPr>
        <p:txBody>
          <a:bodyPr/>
          <a:lstStyle/>
          <a:p>
            <a:r>
              <a:rPr lang="ru-RU" dirty="0" smtClean="0"/>
              <a:t>РЕЗУЛЬТАТИВНОСТЬ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60" y="2978591"/>
            <a:ext cx="2211880" cy="3713058"/>
          </a:xfrm>
          <a:prstGeom prst="rect">
            <a:avLst/>
          </a:prstGeom>
        </p:spPr>
      </p:pic>
      <p:pic>
        <p:nvPicPr>
          <p:cNvPr id="10242" name="Picture 2" descr="https://png.pngtree.com/element_origin_min_pic/17/09/20/b8b23f589d7b3642ac05c1bcaa4340f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500" y="3473568"/>
            <a:ext cx="4268883" cy="32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702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9821" y="1201901"/>
            <a:ext cx="3387380" cy="1803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391" y="217532"/>
            <a:ext cx="9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СОЗДАНИЕ ИГР И ТРЕНАЖЕРОВ обучающимися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99820" y="3045633"/>
            <a:ext cx="338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gorodrad.blogspot.com/p/blog-page_57.html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337" y="1035342"/>
            <a:ext cx="4769208" cy="5668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8248" y="5817680"/>
            <a:ext cx="3209925" cy="7334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2391" y="6285182"/>
            <a:ext cx="2529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learningapps.org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53655" y="1108632"/>
            <a:ext cx="2934055" cy="5442473"/>
          </a:xfrm>
          <a:prstGeom prst="rect">
            <a:avLst/>
          </a:prstGeom>
        </p:spPr>
      </p:pic>
      <p:pic>
        <p:nvPicPr>
          <p:cNvPr id="9" name="Picture 2" descr="http://qrcoder.ru/code/?http%3A%2F%2Fgorodrad.blogspot.com%2Fp%2Fblog-page_57.html&amp;4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0819" y="3731847"/>
            <a:ext cx="1365381" cy="13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42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8552" y="214428"/>
            <a:ext cx="5220176" cy="63316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3251" y="959881"/>
            <a:ext cx="5503351" cy="2930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140" y="4152414"/>
            <a:ext cx="985158" cy="10720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93" y="4143443"/>
            <a:ext cx="937454" cy="10599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52253" y="11801"/>
            <a:ext cx="2880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ГОЛОС КНИГИ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7291" y="4020481"/>
            <a:ext cx="5856564" cy="25256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5600" y="5452725"/>
            <a:ext cx="202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Дети</a:t>
            </a:r>
            <a:r>
              <a:rPr lang="ru-RU" b="1" dirty="0" smtClean="0"/>
              <a:t> </a:t>
            </a:r>
            <a:r>
              <a:rPr lang="ru-RU" b="1" dirty="0" smtClean="0"/>
              <a:t>сами нашли приложения, чтобы делать </a:t>
            </a:r>
            <a:r>
              <a:rPr lang="ru-RU" b="1" dirty="0" smtClean="0"/>
              <a:t>ролики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505788" y="546988"/>
            <a:ext cx="513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gorodrad.blogspot.com/p/blog-page_57.html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://qrcoder.ru/code/?http%3A%2F%2Fgorodrad.blogspot.com%2Fp%2Fblog-page_57.html&amp;4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394" y="2302632"/>
            <a:ext cx="1365381" cy="13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005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145671" y="51271"/>
            <a:ext cx="95302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ПРЕДСТАВЛЕНИЕ ОПЫТА РАБОТЫ В АСПЕКТЕ РЕАЛИЗАЦИИ СМЕШАННОГО ОБУЧЕНИЯ</a:t>
            </a:r>
            <a:endParaRPr lang="ru-RU" sz="3600" b="1" dirty="0">
              <a:solidFill>
                <a:srgbClr val="AF0D9E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786491824"/>
              </p:ext>
            </p:extLst>
          </p:nvPr>
        </p:nvGraphicFramePr>
        <p:xfrm>
          <a:off x="646819" y="1251600"/>
          <a:ext cx="11186060" cy="542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4936692" y="1251600"/>
            <a:ext cx="2318616" cy="13064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400" kern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861428" y="2915216"/>
            <a:ext cx="1814524" cy="3404103"/>
            <a:chOff x="3063416" y="1493821"/>
            <a:chExt cx="2083922" cy="3236613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063416" y="1493821"/>
              <a:ext cx="2083922" cy="3236613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124452" y="1554857"/>
              <a:ext cx="1961850" cy="3114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9050" rIns="25400" bIns="19050" numCol="1" spcCol="1270" anchor="ctr" anchorCtr="0">
              <a:noAutofit/>
            </a:bodyPr>
            <a:lstStyle/>
            <a:p>
              <a:pPr lvl="0" algn="ctr"/>
              <a:r>
                <a:rPr lang="ru-RU" dirty="0"/>
                <a:t>Представление опыта работы в модели «Смешанное обучение»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427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85593" y="1013988"/>
            <a:ext cx="10009108" cy="35161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СОВЕРШИВ ПЕРЕХОД </a:t>
            </a:r>
            <a:br>
              <a:rPr lang="ru-RU" dirty="0" smtClean="0"/>
            </a:br>
            <a:r>
              <a:rPr lang="ru-RU" dirty="0" smtClean="0"/>
              <a:t>К СМЕШАННОМУ ОБУЧЕНИЮ, </a:t>
            </a:r>
            <a:r>
              <a:rPr lang="ru-RU" dirty="0" smtClean="0">
                <a:solidFill>
                  <a:srgbClr val="1560D8"/>
                </a:solidFill>
              </a:rPr>
              <a:t>ШКОЛА</a:t>
            </a:r>
            <a:r>
              <a:rPr lang="ru-RU" dirty="0" smtClean="0"/>
              <a:t> </a:t>
            </a:r>
            <a:r>
              <a:rPr lang="ru-RU" u="sng" dirty="0" smtClean="0">
                <a:solidFill>
                  <a:srgbClr val="1560D8"/>
                </a:solidFill>
              </a:rPr>
              <a:t>НЕ МОЖЕТ </a:t>
            </a:r>
            <a:r>
              <a:rPr lang="ru-RU" dirty="0" smtClean="0">
                <a:solidFill>
                  <a:srgbClr val="1560D8"/>
                </a:solidFill>
              </a:rPr>
              <a:t>ОСТАВАТЬСЯ ТАКОЙ, КАК ПРЕЖДЕ</a:t>
            </a:r>
            <a:endParaRPr lang="ru-RU" dirty="0">
              <a:solidFill>
                <a:srgbClr val="1560D8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652761" y="5565437"/>
            <a:ext cx="9144000" cy="1018081"/>
          </a:xfrm>
        </p:spPr>
        <p:txBody>
          <a:bodyPr/>
          <a:lstStyle/>
          <a:p>
            <a:r>
              <a:rPr lang="ru-RU" b="1" dirty="0" smtClean="0">
                <a:solidFill>
                  <a:srgbClr val="DB5D1B"/>
                </a:solidFill>
                <a:latin typeface="Segoe Script" panose="030B0504020000000003" pitchFamily="66" charset="0"/>
              </a:rPr>
              <a:t>Переход-</a:t>
            </a:r>
          </a:p>
          <a:p>
            <a:r>
              <a:rPr lang="ru-RU" b="1" dirty="0" smtClean="0">
                <a:solidFill>
                  <a:srgbClr val="DB5D1B"/>
                </a:solidFill>
                <a:latin typeface="Segoe Script" panose="030B0504020000000003" pitchFamily="66" charset="0"/>
              </a:rPr>
              <a:t>сложная системная задача!</a:t>
            </a:r>
            <a:endParaRPr lang="ru-RU" b="1" dirty="0">
              <a:solidFill>
                <a:srgbClr val="DB5D1B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Picture 2" descr="https://2.bp.blogspot.com/-RwhTUIwa4X4/WLvZIMxbWYI/AAAAAAAABBA/sjyD5GiSo_sg6bkXTIUBZnMKpo3HP_H3wCLcB/s1600/45809321-411b-41fe-a89b-2b80d4501a97%25402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2519" y="3902413"/>
            <a:ext cx="2770317" cy="26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035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6608/16969765.44/0_68a4c_6f166b3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33" y="1258694"/>
            <a:ext cx="2526241" cy="30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etmebel.ru/files/jobs/logo/niu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794" y="266191"/>
            <a:ext cx="2882060" cy="9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rud.exdat.com/pars_docs/tw_refs/758/757813/757813_html_6b34eda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860" y="141273"/>
            <a:ext cx="1348934" cy="17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svpu.ru/filedirectory/11658/ok3k1oUyRV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ADC"/>
              </a:clrFrom>
              <a:clrTo>
                <a:srgbClr val="FFFA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40" y="4657251"/>
            <a:ext cx="2846181" cy="1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2857" y="2359600"/>
            <a:ext cx="1773311" cy="1992045"/>
          </a:xfrm>
          <a:prstGeom prst="rect">
            <a:avLst/>
          </a:prstGeom>
        </p:spPr>
      </p:pic>
      <p:pic>
        <p:nvPicPr>
          <p:cNvPr id="1032" name="Picture 8" descr="http://www.islam.ru/sites/default/files/addimg/karernaya-lestnica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5589" y="4657251"/>
            <a:ext cx="3044910" cy="19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3.pixers.pics/pixers/700/FO/39/27/03/73/700_FO39270373_1279239ac95b12c549050100461fb1bc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BDB"/>
              </a:clrFrom>
              <a:clrTo>
                <a:srgbClr val="FFFB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079" y="4206192"/>
            <a:ext cx="2354443" cy="23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hSRX4qWvQAw/V8ZigjA3Q5I/AAAAAAAABxo/Mr9JJzbTfQUYs61kgCIU44JZPYLcMmRuQCK4B/s1600/book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7322" y="4239212"/>
            <a:ext cx="2576839" cy="257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ng.pngtree.com/element_origin_min_pic/16/10/30/16ad18dc16100b8ef89378c22bcdd9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8406" y="1467741"/>
            <a:ext cx="1430724" cy="14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islam.ru/sites/default/files/addimg/karernaya-lestnica0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1489" y="422208"/>
            <a:ext cx="1983122" cy="36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iaim.ru/wp-content/uploads/2013/09/radug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700" y="266191"/>
            <a:ext cx="2823219" cy="21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age.freepik.com/free-vector/no-translate-detected_459-16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9656" y="2567572"/>
            <a:ext cx="1722611" cy="172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playcast.ru/uploads/2014/10/02/1005242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140" y="3091393"/>
            <a:ext cx="1734253" cy="11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ages.easyfreeclipart.com/1596/log-in-sign-up-upload-clipart-159607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7668" y="362393"/>
            <a:ext cx="1275545" cy="9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80275" y="4907466"/>
            <a:ext cx="2253668" cy="7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45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869" y="119591"/>
            <a:ext cx="9961998" cy="12012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ПРОБЛЕМЫ ПЕРЕХОДА К СМЕШАННОМУ ОБУЧЕНИЮ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0107004"/>
              </p:ext>
            </p:extLst>
          </p:nvPr>
        </p:nvGraphicFramePr>
        <p:xfrm>
          <a:off x="891263" y="1385180"/>
          <a:ext cx="10597585" cy="5173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2261" y="5006567"/>
            <a:ext cx="6319319" cy="914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Недостаточная </a:t>
            </a:r>
            <a:r>
              <a:rPr lang="en-US" dirty="0" smtClean="0">
                <a:solidFill>
                  <a:schemeClr val="tx1"/>
                </a:solidFill>
              </a:rPr>
              <a:t>IT</a:t>
            </a:r>
            <a:r>
              <a:rPr lang="ru-RU" dirty="0" smtClean="0">
                <a:solidFill>
                  <a:schemeClr val="tx1"/>
                </a:solidFill>
              </a:rPr>
              <a:t> компетентность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Неэффективное использование компьютерной техники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://www.clipartbest.com/cliparts/jix/ogq/jixogqqA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0582" y="3704002"/>
            <a:ext cx="4045232" cy="260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399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267" y="119591"/>
            <a:ext cx="10515600" cy="1392338"/>
          </a:xfrm>
        </p:spPr>
        <p:txBody>
          <a:bodyPr>
            <a:normAutofit/>
          </a:bodyPr>
          <a:lstStyle/>
          <a:p>
            <a:r>
              <a:rPr lang="ru-RU" dirty="0" smtClean="0"/>
              <a:t>НЕОБХОДИМЫЕ ИЗМЕНЕНИЯ В ОРГАНИЗАЦИОННОЙ КУЛЬТУРЕ ШКОЛЫ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975492039"/>
              </p:ext>
            </p:extLst>
          </p:nvPr>
        </p:nvGraphicFramePr>
        <p:xfrm>
          <a:off x="646819" y="1312584"/>
          <a:ext cx="110864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ds04.infourok.ru/uploads/ex/0890/000a0727-60714783/img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6" r="27146"/>
          <a:stretch/>
        </p:blipFill>
        <p:spPr bwMode="auto">
          <a:xfrm>
            <a:off x="5160477" y="3902042"/>
            <a:ext cx="1910279" cy="23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.depositphotos.com/1206128/4535/i/950/depositphotos_45356937-stock-photo-little-sketchy-men-with-question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1927" y="4276019"/>
            <a:ext cx="2677813" cy="200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867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9790" y="0"/>
            <a:ext cx="10822077" cy="1672995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/>
              <a:t>МЕТОДИЧЕСКИЙ И УПРАВЛЕНЧЕСКИЙ АСПЕКТЫ ОРГАНИЗАЦИИ СИСТЕМНОЙ РАБОТЫ ПО ПРИМЕНЕНИЮ ТЕХНОЛОГИИ СМЕШАННОГО ОБУЧЕНИЯ</a:t>
            </a:r>
            <a:endParaRPr lang="ru-RU" sz="36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861271327"/>
              </p:ext>
            </p:extLst>
          </p:nvPr>
        </p:nvGraphicFramePr>
        <p:xfrm>
          <a:off x="-1084677" y="1683511"/>
          <a:ext cx="8323425" cy="471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108006827"/>
              </p:ext>
            </p:extLst>
          </p:nvPr>
        </p:nvGraphicFramePr>
        <p:xfrm>
          <a:off x="6133587" y="1683512"/>
          <a:ext cx="5838280" cy="480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4950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2831" y="164859"/>
            <a:ext cx="9898623" cy="12012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ШКОЛЫ «МЕЛОВОГО» ПЕРИОДА </a:t>
            </a:r>
            <a:br>
              <a:rPr lang="ru-RU" dirty="0" smtClean="0"/>
            </a:br>
            <a:r>
              <a:rPr lang="ru-RU" dirty="0" smtClean="0"/>
              <a:t>В ШКОЛУ ТЕХНОЛОГИЙ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865232383"/>
              </p:ext>
            </p:extLst>
          </p:nvPr>
        </p:nvGraphicFramePr>
        <p:xfrm>
          <a:off x="4983430" y="1665839"/>
          <a:ext cx="6840395" cy="459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135802" y="1530037"/>
            <a:ext cx="3340729" cy="4861710"/>
          </a:xfrm>
          <a:prstGeom prst="rightArrow">
            <a:avLst>
              <a:gd name="adj1" fmla="val 35847"/>
              <a:gd name="adj2" fmla="val 3374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ПЕДАГОГОВ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s://2.bp.blogspot.com/-RwhTUIwa4X4/WLvZIMxbWYI/AAAAAAAABBA/sjyD5GiSo_sg6bkXTIUBZnMKpo3HP_H3wCLcB/s1600/45809321-411b-41fe-a89b-2b80d4501a97%25402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325" y="2462794"/>
            <a:ext cx="3125588" cy="30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362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923541633"/>
              </p:ext>
            </p:extLst>
          </p:nvPr>
        </p:nvGraphicFramePr>
        <p:xfrm>
          <a:off x="666004" y="63374"/>
          <a:ext cx="11393212" cy="668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89287" y="0"/>
            <a:ext cx="12185540" cy="1122630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/>
              <a:t>ПЕДАГОГИЧЕСКИЕ СОВЕТЫ,</a:t>
            </a:r>
            <a:r>
              <a:rPr lang="en-US" sz="3600" dirty="0" smtClean="0"/>
              <a:t>C</a:t>
            </a:r>
            <a:r>
              <a:rPr lang="ru-RU" sz="3600" dirty="0" smtClean="0"/>
              <a:t>ЕМИНАРЫ, </a:t>
            </a:r>
            <a:br>
              <a:rPr lang="ru-RU" sz="3600" dirty="0" smtClean="0"/>
            </a:br>
            <a:r>
              <a:rPr lang="ru-RU" sz="3600" dirty="0" smtClean="0"/>
              <a:t>МАСТЕР-КЛАССЫ</a:t>
            </a:r>
            <a:r>
              <a:rPr lang="ru-RU" sz="3200" dirty="0" smtClean="0"/>
              <a:t>…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3069" y="376649"/>
            <a:ext cx="347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http://shkolalichnost.ru/index.php</a:t>
            </a: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274312178"/>
              </p:ext>
            </p:extLst>
          </p:nvPr>
        </p:nvGraphicFramePr>
        <p:xfrm>
          <a:off x="361507" y="764336"/>
          <a:ext cx="8197633" cy="4346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7189077" y="0"/>
          <a:ext cx="4792716" cy="4099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57804" y="1415534"/>
            <a:ext cx="2888932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cap="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«Самообучающаяся</a:t>
            </a:r>
          </a:p>
          <a:p>
            <a:pPr algn="ctr"/>
            <a:r>
              <a:rPr lang="ru-RU" sz="2000" cap="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школа» </a:t>
            </a:r>
          </a:p>
        </p:txBody>
      </p:sp>
    </p:spTree>
    <p:extLst>
      <p:ext uri="{BB962C8B-B14F-4D97-AF65-F5344CB8AC3E}">
        <p14:creationId xmlns="" xmlns:p14="http://schemas.microsoft.com/office/powerpoint/2010/main" val="407464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/>
          <p:nvPr/>
        </p:nvGrpSpPr>
        <p:grpSpPr>
          <a:xfrm>
            <a:off x="4753069" y="237287"/>
            <a:ext cx="7070757" cy="3865374"/>
            <a:chOff x="899592" y="1449313"/>
            <a:chExt cx="7807353" cy="3923903"/>
          </a:xfrm>
        </p:grpSpPr>
        <p:pic>
          <p:nvPicPr>
            <p:cNvPr id="4" name="Рисунок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" r="14815" b="46919"/>
            <a:stretch>
              <a:fillRect/>
            </a:stretch>
          </p:blipFill>
          <p:spPr bwMode="auto">
            <a:xfrm>
              <a:off x="899592" y="1449313"/>
              <a:ext cx="7807353" cy="392390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1837341" y="1798065"/>
              <a:ext cx="5469317" cy="1759687"/>
              <a:chOff x="3370" y="3010"/>
              <a:chExt cx="7602" cy="1958"/>
            </a:xfrm>
          </p:grpSpPr>
          <p:sp>
            <p:nvSpPr>
              <p:cNvPr id="6" name="Oval 3"/>
              <p:cNvSpPr>
                <a:spLocks noChangeArrowheads="1"/>
              </p:cNvSpPr>
              <p:nvPr/>
            </p:nvSpPr>
            <p:spPr bwMode="auto">
              <a:xfrm>
                <a:off x="3370" y="3010"/>
                <a:ext cx="1252" cy="374"/>
              </a:xfrm>
              <a:prstGeom prst="ellipse">
                <a:avLst/>
              </a:prstGeom>
              <a:noFill/>
              <a:ln w="19050">
                <a:solidFill>
                  <a:srgbClr val="C050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" name="Oval 2"/>
              <p:cNvSpPr>
                <a:spLocks noChangeArrowheads="1"/>
              </p:cNvSpPr>
              <p:nvPr/>
            </p:nvSpPr>
            <p:spPr bwMode="auto">
              <a:xfrm>
                <a:off x="3811" y="4075"/>
                <a:ext cx="7161" cy="893"/>
              </a:xfrm>
              <a:prstGeom prst="ellipse">
                <a:avLst/>
              </a:prstGeom>
              <a:noFill/>
              <a:ln w="19050">
                <a:solidFill>
                  <a:srgbClr val="C050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1026" name="Picture 2" descr="G:\ИННОВАЦИОНКА КОЛЛЕГИ\!новая ВЫСТУПЛЕНИЕ РУДИК\2018-11-26_19-34-28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6F7"/>
              </a:clrFrom>
              <a:clrTo>
                <a:srgbClr val="F4F6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753" y="1483857"/>
            <a:ext cx="5266112" cy="5137040"/>
          </a:xfrm>
          <a:prstGeom prst="rect">
            <a:avLst/>
          </a:prstGeom>
          <a:noFill/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5765030" y="4700954"/>
            <a:ext cx="632837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САЙТ</a:t>
            </a:r>
            <a:r>
              <a:rPr lang="en-US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ОНЛАЙН-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AF0D9E"/>
                </a:solidFill>
                <a:latin typeface="+mj-lt"/>
                <a:ea typeface="+mj-ea"/>
                <a:cs typeface="+mj-cs"/>
              </a:rPr>
              <a:t>ПЛОЩАДКА</a:t>
            </a:r>
            <a:endParaRPr lang="en-US" sz="3600" b="1" dirty="0" smtClean="0">
              <a:solidFill>
                <a:srgbClr val="AF0D9E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0187" y="777203"/>
            <a:ext cx="265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hlinkClick r:id="rId4"/>
              </a:rPr>
              <a:t> </a:t>
            </a:r>
            <a:r>
              <a:rPr lang="ru-RU" b="1" u="sng" dirty="0">
                <a:hlinkClick r:id="rId4"/>
              </a:rPr>
              <a:t>http://metod-lichnost.ru</a:t>
            </a:r>
            <a:endParaRPr lang="ru-RU" sz="3200" u="sng" dirty="0"/>
          </a:p>
        </p:txBody>
      </p:sp>
      <p:pic>
        <p:nvPicPr>
          <p:cNvPr id="10" name="Picture 18" descr="http://www.iaim.ru/wp-content/uploads/2013/09/radug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9639" y="4336611"/>
            <a:ext cx="3283764" cy="246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908" y="74324"/>
            <a:ext cx="10515600" cy="1201209"/>
          </a:xfrm>
        </p:spPr>
        <p:txBody>
          <a:bodyPr/>
          <a:lstStyle/>
          <a:p>
            <a:r>
              <a:rPr lang="ru-RU" dirty="0" smtClean="0"/>
              <a:t>МЕТОДИЧЕСКАЯ ДЕЯТЕЛЬНОСТЬ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295" y="2641584"/>
            <a:ext cx="6058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Коллеги </a:t>
            </a:r>
            <a:r>
              <a:rPr lang="ru-RU" sz="2400" dirty="0" smtClean="0"/>
              <a:t> </a:t>
            </a:r>
            <a:r>
              <a:rPr lang="ru-RU" sz="2400" dirty="0"/>
              <a:t>делятся апробированными идеями, готовыми разработками, работают над совместными проектами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8512" y="5694386"/>
            <a:ext cx="4879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Методические разработки уроков, статьи, рекомендации, советы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4731" y="4290808"/>
            <a:ext cx="4807021" cy="13739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СОЗДАНИЕ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САЙТА </a:t>
            </a:r>
            <a:r>
              <a:rPr lang="ru-RU" sz="2800" b="1" dirty="0"/>
              <a:t>–КОПИЛКИ</a:t>
            </a:r>
            <a:endParaRPr lang="en-US" sz="2800" b="1" dirty="0"/>
          </a:p>
          <a:p>
            <a:pPr algn="ctr"/>
            <a:r>
              <a:rPr lang="en-US" sz="1200" dirty="0">
                <a:hlinkClick r:id="rId2"/>
              </a:rPr>
              <a:t>http://shkolalichnost.ru/index.php</a:t>
            </a:r>
            <a:r>
              <a:rPr lang="en-US" sz="1200" dirty="0"/>
              <a:t> </a:t>
            </a:r>
            <a:endParaRPr lang="ru-RU" sz="1200" dirty="0"/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4566" y="1291584"/>
            <a:ext cx="5966235" cy="13427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СОЗДАНИЕ ГРУППЫ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УЧИТЕЛЬСКИЕ ФИШЕЧКИ»</a:t>
            </a:r>
            <a:endParaRPr lang="en-US" sz="2800" b="1" dirty="0"/>
          </a:p>
          <a:p>
            <a:pPr algn="ctr"/>
            <a:r>
              <a:rPr lang="en-US" sz="1200" dirty="0">
                <a:hlinkClick r:id="rId3"/>
              </a:rPr>
              <a:t>https://www.facebook.com/groups/184430342151485/?ref=bookmarks</a:t>
            </a:r>
            <a:r>
              <a:rPr lang="en-US" sz="1200" dirty="0"/>
              <a:t> 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6129" y="1164803"/>
            <a:ext cx="4504049" cy="376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8174" y="4414256"/>
            <a:ext cx="4732552" cy="2138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459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806</Words>
  <Application>Microsoft Office PowerPoint</Application>
  <PresentationFormat>Произвольный</PresentationFormat>
  <Paragraphs>161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ОРГАНИЗАЦИЯ СИСТЕМНОЙ РАБОТЫ ПО ПРИМЕНЕНИЮ СМЕШАННОГО ОБУЧЕНИЯ: ПРОБЛЕМЫ И ПУТИ РЕШЕНИЯ</vt:lpstr>
      <vt:lpstr>ПРОБЛЕМЫ ПЕРЕХОДА К СМЕШАННОМУ ОБУЧЕНИЮ </vt:lpstr>
      <vt:lpstr>НЕОБХОДИМЫЕ ИЗМЕНЕНИЯ В ОРГАНИЗАЦИОННОЙ КУЛЬТУРЕ ШКОЛЫ</vt:lpstr>
      <vt:lpstr>МЕТОДИЧЕСКИЙ И УПРАВЛЕНЧЕСКИЙ АСПЕКТЫ ОРГАНИЗАЦИИ СИСТЕМНОЙ РАБОТЫ ПО ПРИМЕНЕНИЮ ТЕХНОЛОГИИ СМЕШАННОГО ОБУЧЕНИЯ</vt:lpstr>
      <vt:lpstr>ИЗ ШКОЛЫ «МЕЛОВОГО» ПЕРИОДА  В ШКОЛУ ТЕХНОЛОГИЙ</vt:lpstr>
      <vt:lpstr>ПЕДАГОГИЧЕСКИЕ СОВЕТЫ,CЕМИНАРЫ,  МАСТЕР-КЛАССЫ…</vt:lpstr>
      <vt:lpstr>Слайд 7</vt:lpstr>
      <vt:lpstr>Слайд 8</vt:lpstr>
      <vt:lpstr>МЕТОДИЧЕСКАЯ ДЕЯТЕЛЬНОСТЬ</vt:lpstr>
      <vt:lpstr>Слайд 10</vt:lpstr>
      <vt:lpstr>Слайд 11</vt:lpstr>
      <vt:lpstr>МОДЕЛИ СМЕШАННОГО ОБУЧЕНИЯ</vt:lpstr>
      <vt:lpstr>СОЗДАНИЕ ОНЛАЙН-БАЗ ОБРАЗОВАТЕЛЬНЫЕ БЛОГИ:</vt:lpstr>
      <vt:lpstr>РЕЗУЛЬТАТИВНОСТЬ</vt:lpstr>
      <vt:lpstr>Слайд 15</vt:lpstr>
      <vt:lpstr>Слайд 16</vt:lpstr>
      <vt:lpstr>Слайд 17</vt:lpstr>
      <vt:lpstr>СОВЕРШИВ ПЕРЕХОД  К СМЕШАННОМУ ОБУЧЕНИЮ, ШКОЛА НЕ МОЖЕТ ОСТАВАТЬСЯ ТАКОЙ, КАК ПРЕЖДЕ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данил крут</cp:lastModifiedBy>
  <cp:revision>52</cp:revision>
  <dcterms:created xsi:type="dcterms:W3CDTF">2018-11-23T20:50:13Z</dcterms:created>
  <dcterms:modified xsi:type="dcterms:W3CDTF">2018-12-09T21:57:25Z</dcterms:modified>
</cp:coreProperties>
</file>