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1" r:id="rId2"/>
    <p:sldId id="273" r:id="rId3"/>
    <p:sldId id="270" r:id="rId4"/>
    <p:sldId id="256" r:id="rId5"/>
    <p:sldId id="278" r:id="rId6"/>
    <p:sldId id="257" r:id="rId7"/>
    <p:sldId id="274" r:id="rId8"/>
    <p:sldId id="258" r:id="rId9"/>
    <p:sldId id="259" r:id="rId10"/>
    <p:sldId id="266" r:id="rId11"/>
    <p:sldId id="260" r:id="rId12"/>
    <p:sldId id="261" r:id="rId13"/>
    <p:sldId id="262" r:id="rId14"/>
    <p:sldId id="263" r:id="rId15"/>
    <p:sldId id="264" r:id="rId16"/>
    <p:sldId id="265" r:id="rId17"/>
    <p:sldId id="276" r:id="rId18"/>
    <p:sldId id="277" r:id="rId19"/>
    <p:sldId id="267" r:id="rId20"/>
    <p:sldId id="2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660"/>
  </p:normalViewPr>
  <p:slideViewPr>
    <p:cSldViewPr>
      <p:cViewPr varScale="1">
        <p:scale>
          <a:sx n="109" d="100"/>
          <a:sy n="109" d="100"/>
        </p:scale>
        <p:origin x="192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3037524308690254"/>
          <c:y val="0.28716538618216209"/>
          <c:w val="0.45093308960068856"/>
          <c:h val="0.6879620213138710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Создание группы. Не позднее 2-й недели сентября
</c:v>
                </c:pt>
                <c:pt idx="1">
                  <c:v>Установочный семинар. Не позднее конца сентября
</c:v>
                </c:pt>
                <c:pt idx="2">
                  <c:v>Презентация рабочей группы, закрепление ответственного. Не позднее конца сентября
</c:v>
                </c:pt>
                <c:pt idx="3">
                  <c:v>Составление плана-проспекта/проектной заявки. До конца октября 10 класса
</c:v>
                </c:pt>
                <c:pt idx="4">
                  <c:v>Защита плана-проспекта/проектной заявки. Мягкий дедлайн - до конца ноября 10 класса
</c:v>
                </c:pt>
                <c:pt idx="5">
                  <c:v>Построение методологии исследования / поиск проектного решения. Мягкий дедлайн - до конца декабря 10 класса
</c:v>
                </c:pt>
                <c:pt idx="6">
                  <c:v>Методическое сопровождение исследовательской/проектной работы обучающегося .Мягкий дедлайн - до конца января 10 класса
</c:v>
                </c:pt>
                <c:pt idx="7">
                  <c:v>Предзащита. Мягкий дедлайн - до середины февраля 10 класса.</c:v>
                </c:pt>
                <c:pt idx="8">
                  <c:v>Защита. Мягкий дедлайн - до середины мая 10 класса
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0.5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C8-4E5A-8F88-85F435DACE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l"/>
      <c:layout>
        <c:manualLayout>
          <c:xMode val="edge"/>
          <c:yMode val="edge"/>
          <c:x val="1.7299795424036934E-2"/>
          <c:y val="0"/>
          <c:w val="0.53676774009237072"/>
          <c:h val="1"/>
        </c:manualLayout>
      </c:layout>
      <c:overlay val="0"/>
      <c:txPr>
        <a:bodyPr/>
        <a:lstStyle/>
        <a:p>
          <a:pPr>
            <a:defRPr sz="1250" kern="1200" spc="0" baseline="0">
              <a:solidFill>
                <a:srgbClr val="0033A3"/>
              </a:solidFill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60885471495907661"/>
          <c:y val="0.40422829249633302"/>
          <c:w val="0.3745838905169715"/>
          <c:h val="0.5554446130458077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Лист1!$A$2:$A$11</c:f>
              <c:strCache>
                <c:ptCount val="10"/>
                <c:pt idx="0">
                  <c:v>Создание группы. Не позднее 2-й недели сентября
</c:v>
                </c:pt>
                <c:pt idx="1">
                  <c:v>Установочный семинар. Не позднее конца сентября
</c:v>
                </c:pt>
                <c:pt idx="2">
                  <c:v>Презентация рабочей группы, закрепление ответственного. Не позднее конца сентября
</c:v>
                </c:pt>
                <c:pt idx="3">
                  <c:v>Составление плана-проспекта/проектной заявки. До конца октября 10 класса
</c:v>
                </c:pt>
                <c:pt idx="4">
                  <c:v>Защита плана-проспекта/проектной заявки. Жесткий дедлайн - до конца декабря 10 класса
</c:v>
                </c:pt>
                <c:pt idx="5">
                  <c:v>Построение методологии исследования / поиск проектного решения. Жесткий дедлайн - до конца февраля 10 класса
</c:v>
                </c:pt>
                <c:pt idx="6">
                  <c:v>Методическое сопровождение исследовательской/проектной работы обучающегося. Жесткий дедлайн - до середины апреля      10 класса
</c:v>
                </c:pt>
                <c:pt idx="7">
                  <c:v>Предзащита. Жесткий дедлайн - до конца апреля 10 класса
</c:v>
                </c:pt>
                <c:pt idx="8">
                  <c:v>Защита. Жесткий дедлайн - до конца ноября                11 класса
</c:v>
                </c:pt>
                <c:pt idx="9">
                  <c:v>Дозащита. Жесткий дедлайн - до конца февраля                11 класса
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1.5</c:v>
                </c:pt>
                <c:pt idx="7">
                  <c:v>0.5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92-45B0-B6F3-354AD86AE7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l"/>
      <c:layout>
        <c:manualLayout>
          <c:xMode val="edge"/>
          <c:yMode val="edge"/>
          <c:x val="1.7299795424036934E-2"/>
          <c:y val="1.3395136124115605E-2"/>
          <c:w val="0.63857868381369676"/>
          <c:h val="0.98660486387588442"/>
        </c:manualLayout>
      </c:layout>
      <c:overlay val="0"/>
      <c:txPr>
        <a:bodyPr/>
        <a:lstStyle/>
        <a:p>
          <a:pPr>
            <a:defRPr sz="1200" kern="1200" spc="0" baseline="0">
              <a:solidFill>
                <a:srgbClr val="0033A3"/>
              </a:solidFill>
              <a:latin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5A6688-098C-455F-BD25-AD8AA01A78E3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C39273-550A-404C-AF6E-FFB9CBE05D04}">
      <dgm:prSet phldrT="[Текст]"/>
      <dgm:spPr/>
      <dgm:t>
        <a:bodyPr/>
        <a:lstStyle/>
        <a:p>
          <a:r>
            <a:rPr lang="ru-RU" dirty="0" smtClean="0"/>
            <a:t>Создание рабочей группы, определение ответственного</a:t>
          </a:r>
          <a:endParaRPr lang="ru-RU" dirty="0"/>
        </a:p>
      </dgm:t>
    </dgm:pt>
    <dgm:pt modelId="{FF26CEC9-C864-4EE3-A686-8BD2A38E5867}" type="parTrans" cxnId="{915EE966-56BE-4DC6-B733-DA80F6BB7421}">
      <dgm:prSet/>
      <dgm:spPr/>
      <dgm:t>
        <a:bodyPr/>
        <a:lstStyle/>
        <a:p>
          <a:endParaRPr lang="ru-RU"/>
        </a:p>
      </dgm:t>
    </dgm:pt>
    <dgm:pt modelId="{B29011DE-F210-471B-9160-89E8EAB07919}" type="sibTrans" cxnId="{915EE966-56BE-4DC6-B733-DA80F6BB7421}">
      <dgm:prSet/>
      <dgm:spPr/>
      <dgm:t>
        <a:bodyPr/>
        <a:lstStyle/>
        <a:p>
          <a:endParaRPr lang="ru-RU"/>
        </a:p>
      </dgm:t>
    </dgm:pt>
    <dgm:pt modelId="{0BAE35DD-A525-425A-8C66-F59C5823BC5D}">
      <dgm:prSet phldrT="[Текст]"/>
      <dgm:spPr/>
      <dgm:t>
        <a:bodyPr/>
        <a:lstStyle/>
        <a:p>
          <a:r>
            <a:rPr lang="ru-RU" dirty="0" smtClean="0"/>
            <a:t>Установочный семинар для педагогов, определение пула консультантов</a:t>
          </a:r>
          <a:endParaRPr lang="ru-RU" dirty="0"/>
        </a:p>
      </dgm:t>
    </dgm:pt>
    <dgm:pt modelId="{52F4D724-CD29-469F-9D8C-40CA50022153}" type="parTrans" cxnId="{ADBD100E-79FC-4CCD-AD85-46B7DA12CBFE}">
      <dgm:prSet/>
      <dgm:spPr/>
      <dgm:t>
        <a:bodyPr/>
        <a:lstStyle/>
        <a:p>
          <a:endParaRPr lang="ru-RU"/>
        </a:p>
      </dgm:t>
    </dgm:pt>
    <dgm:pt modelId="{D2B0B892-CF2F-4F64-BC18-4EC2A6D34AF4}" type="sibTrans" cxnId="{ADBD100E-79FC-4CCD-AD85-46B7DA12CBFE}">
      <dgm:prSet/>
      <dgm:spPr/>
      <dgm:t>
        <a:bodyPr/>
        <a:lstStyle/>
        <a:p>
          <a:endParaRPr lang="ru-RU"/>
        </a:p>
      </dgm:t>
    </dgm:pt>
    <dgm:pt modelId="{A66F9DDD-7CD0-400B-B92E-1576B6EB7CF5}">
      <dgm:prSet phldrT="[Текст]"/>
      <dgm:spPr/>
      <dgm:t>
        <a:bodyPr/>
        <a:lstStyle/>
        <a:p>
          <a:r>
            <a:rPr lang="ru-RU" dirty="0" smtClean="0"/>
            <a:t>Презентация рабочей группы обучающимся, выбор ими руководителя</a:t>
          </a:r>
          <a:endParaRPr lang="ru-RU" dirty="0"/>
        </a:p>
      </dgm:t>
    </dgm:pt>
    <dgm:pt modelId="{4BE10C88-36BB-4DBD-9C8A-AD75EA323058}" type="parTrans" cxnId="{10BC1E40-248A-44D1-9E64-CE4B70951C09}">
      <dgm:prSet/>
      <dgm:spPr/>
      <dgm:t>
        <a:bodyPr/>
        <a:lstStyle/>
        <a:p>
          <a:endParaRPr lang="ru-RU"/>
        </a:p>
      </dgm:t>
    </dgm:pt>
    <dgm:pt modelId="{16502634-6329-467C-8B65-700737C61116}" type="sibTrans" cxnId="{10BC1E40-248A-44D1-9E64-CE4B70951C09}">
      <dgm:prSet/>
      <dgm:spPr/>
      <dgm:t>
        <a:bodyPr/>
        <a:lstStyle/>
        <a:p>
          <a:endParaRPr lang="ru-RU"/>
        </a:p>
      </dgm:t>
    </dgm:pt>
    <dgm:pt modelId="{798E74DA-B461-4D43-BEA3-18BA3BE38F6C}">
      <dgm:prSet phldrT="[Текст]"/>
      <dgm:spPr/>
      <dgm:t>
        <a:bodyPr/>
        <a:lstStyle/>
        <a:p>
          <a:r>
            <a:rPr lang="ru-RU" dirty="0" smtClean="0"/>
            <a:t>Составление плана-проспекта исследования / проектной заявки</a:t>
          </a:r>
          <a:endParaRPr lang="ru-RU" dirty="0"/>
        </a:p>
      </dgm:t>
    </dgm:pt>
    <dgm:pt modelId="{BA2E01A9-CF86-4B6A-8ED6-790EA48172F0}" type="parTrans" cxnId="{71216EBA-4699-429F-9112-0A0A197CD96D}">
      <dgm:prSet/>
      <dgm:spPr/>
      <dgm:t>
        <a:bodyPr/>
        <a:lstStyle/>
        <a:p>
          <a:endParaRPr lang="ru-RU"/>
        </a:p>
      </dgm:t>
    </dgm:pt>
    <dgm:pt modelId="{8C0CABE4-6410-40F6-9101-896420730075}" type="sibTrans" cxnId="{71216EBA-4699-429F-9112-0A0A197CD96D}">
      <dgm:prSet/>
      <dgm:spPr/>
      <dgm:t>
        <a:bodyPr/>
        <a:lstStyle/>
        <a:p>
          <a:endParaRPr lang="ru-RU"/>
        </a:p>
      </dgm:t>
    </dgm:pt>
    <dgm:pt modelId="{CB5241FA-2C0F-41AC-84CF-A2F3A23388A2}">
      <dgm:prSet phldrT="[Текст]"/>
      <dgm:spPr/>
      <dgm:t>
        <a:bodyPr/>
        <a:lstStyle/>
        <a:p>
          <a:r>
            <a:rPr lang="ru-RU" dirty="0" smtClean="0"/>
            <a:t>Защита плана-проспекта / проектной заявки</a:t>
          </a:r>
          <a:endParaRPr lang="ru-RU" dirty="0"/>
        </a:p>
      </dgm:t>
    </dgm:pt>
    <dgm:pt modelId="{7EEEE9E3-C753-406B-A854-D0F15D7EFE8D}" type="parTrans" cxnId="{B5D71EF8-3C93-4987-922C-B257B8FDCF0E}">
      <dgm:prSet/>
      <dgm:spPr/>
      <dgm:t>
        <a:bodyPr/>
        <a:lstStyle/>
        <a:p>
          <a:endParaRPr lang="ru-RU"/>
        </a:p>
      </dgm:t>
    </dgm:pt>
    <dgm:pt modelId="{B853B28F-42A1-45DD-81DD-DBB3C2A36A60}" type="sibTrans" cxnId="{B5D71EF8-3C93-4987-922C-B257B8FDCF0E}">
      <dgm:prSet/>
      <dgm:spPr/>
      <dgm:t>
        <a:bodyPr/>
        <a:lstStyle/>
        <a:p>
          <a:endParaRPr lang="ru-RU"/>
        </a:p>
      </dgm:t>
    </dgm:pt>
    <dgm:pt modelId="{846FBD7D-0A15-47D2-BF16-A98D66310CA3}">
      <dgm:prSet phldrT="[Текст]"/>
      <dgm:spPr/>
      <dgm:t>
        <a:bodyPr/>
        <a:lstStyle/>
        <a:p>
          <a:r>
            <a:rPr lang="ru-RU" dirty="0" smtClean="0"/>
            <a:t>Построение методологии исследования, выбор инструментария / поиск проектного решения</a:t>
          </a:r>
          <a:endParaRPr lang="ru-RU" dirty="0"/>
        </a:p>
      </dgm:t>
    </dgm:pt>
    <dgm:pt modelId="{A86939A8-7359-4DD6-8EEE-4CAE205BFA10}" type="parTrans" cxnId="{21B32006-82B1-477F-AB6A-6D5DA7BDBCC9}">
      <dgm:prSet/>
      <dgm:spPr/>
      <dgm:t>
        <a:bodyPr/>
        <a:lstStyle/>
        <a:p>
          <a:endParaRPr lang="ru-RU"/>
        </a:p>
      </dgm:t>
    </dgm:pt>
    <dgm:pt modelId="{8A3885E6-420F-4E25-BF52-215B462B94B4}" type="sibTrans" cxnId="{21B32006-82B1-477F-AB6A-6D5DA7BDBCC9}">
      <dgm:prSet/>
      <dgm:spPr/>
      <dgm:t>
        <a:bodyPr/>
        <a:lstStyle/>
        <a:p>
          <a:endParaRPr lang="ru-RU"/>
        </a:p>
      </dgm:t>
    </dgm:pt>
    <dgm:pt modelId="{C56A1CD9-39A4-4153-9FC6-221882ED1EE3}">
      <dgm:prSet phldrT="[Текст]"/>
      <dgm:spPr/>
      <dgm:t>
        <a:bodyPr/>
        <a:lstStyle/>
        <a:p>
          <a:r>
            <a:rPr lang="ru-RU" dirty="0" smtClean="0"/>
            <a:t>Методическое сопровождение работы, отчет перед руководителем о результатах практической части </a:t>
          </a:r>
          <a:endParaRPr lang="ru-RU" dirty="0"/>
        </a:p>
      </dgm:t>
    </dgm:pt>
    <dgm:pt modelId="{552FE087-84D5-48B7-8D06-B89D3526BD28}" type="parTrans" cxnId="{91A5CCCB-50DA-4B08-901C-3D9592AB95BB}">
      <dgm:prSet/>
      <dgm:spPr/>
      <dgm:t>
        <a:bodyPr/>
        <a:lstStyle/>
        <a:p>
          <a:endParaRPr lang="ru-RU"/>
        </a:p>
      </dgm:t>
    </dgm:pt>
    <dgm:pt modelId="{046FED09-564C-4E2B-ABFB-1529F0136145}" type="sibTrans" cxnId="{91A5CCCB-50DA-4B08-901C-3D9592AB95BB}">
      <dgm:prSet/>
      <dgm:spPr/>
      <dgm:t>
        <a:bodyPr/>
        <a:lstStyle/>
        <a:p>
          <a:endParaRPr lang="ru-RU"/>
        </a:p>
      </dgm:t>
    </dgm:pt>
    <dgm:pt modelId="{4B754878-A043-4FB0-8322-CEB666DE2CD4}">
      <dgm:prSet phldrT="[Текст]"/>
      <dgm:spPr/>
      <dgm:t>
        <a:bodyPr/>
        <a:lstStyle/>
        <a:p>
          <a:r>
            <a:rPr lang="ru-RU" dirty="0" smtClean="0"/>
            <a:t>Предзащита (допуск к защите)</a:t>
          </a:r>
          <a:endParaRPr lang="ru-RU" dirty="0"/>
        </a:p>
      </dgm:t>
    </dgm:pt>
    <dgm:pt modelId="{5A7731B3-AE1B-4132-B6F9-C27BA7CBA8D7}" type="parTrans" cxnId="{350A3B01-C7FD-4F5D-A1E8-B5FC80D3C91B}">
      <dgm:prSet/>
      <dgm:spPr/>
      <dgm:t>
        <a:bodyPr/>
        <a:lstStyle/>
        <a:p>
          <a:endParaRPr lang="ru-RU"/>
        </a:p>
      </dgm:t>
    </dgm:pt>
    <dgm:pt modelId="{A6C54FC7-DE58-4AC0-AEC4-55A12F8B4597}" type="sibTrans" cxnId="{350A3B01-C7FD-4F5D-A1E8-B5FC80D3C91B}">
      <dgm:prSet/>
      <dgm:spPr/>
      <dgm:t>
        <a:bodyPr/>
        <a:lstStyle/>
        <a:p>
          <a:endParaRPr lang="ru-RU"/>
        </a:p>
      </dgm:t>
    </dgm:pt>
    <dgm:pt modelId="{CE7A47F3-6A4A-418C-9D24-A4F9B4CBA142}">
      <dgm:prSet phldrT="[Текст]"/>
      <dgm:spPr/>
      <dgm:t>
        <a:bodyPr/>
        <a:lstStyle/>
        <a:p>
          <a:r>
            <a:rPr lang="ru-RU" dirty="0" smtClean="0"/>
            <a:t>Защита</a:t>
          </a:r>
          <a:endParaRPr lang="ru-RU" dirty="0"/>
        </a:p>
      </dgm:t>
    </dgm:pt>
    <dgm:pt modelId="{3E6C5BDC-8714-4700-BE12-F0AEF104C6C8}" type="parTrans" cxnId="{CD073147-F22D-473D-8AE9-CD0595D56247}">
      <dgm:prSet/>
      <dgm:spPr/>
      <dgm:t>
        <a:bodyPr/>
        <a:lstStyle/>
        <a:p>
          <a:endParaRPr lang="ru-RU"/>
        </a:p>
      </dgm:t>
    </dgm:pt>
    <dgm:pt modelId="{A651BB3B-A004-445A-8F9E-FDE355CE1EAA}" type="sibTrans" cxnId="{CD073147-F22D-473D-8AE9-CD0595D56247}">
      <dgm:prSet/>
      <dgm:spPr/>
      <dgm:t>
        <a:bodyPr/>
        <a:lstStyle/>
        <a:p>
          <a:endParaRPr lang="ru-RU"/>
        </a:p>
      </dgm:t>
    </dgm:pt>
    <dgm:pt modelId="{B507E8D2-6196-4CA9-8D38-715DE439BB53}">
      <dgm:prSet phldrT="[Текст]"/>
      <dgm:spPr/>
      <dgm:t>
        <a:bodyPr/>
        <a:lstStyle/>
        <a:p>
          <a:r>
            <a:rPr lang="ru-RU" dirty="0" err="1" smtClean="0"/>
            <a:t>Дозащита</a:t>
          </a:r>
          <a:r>
            <a:rPr lang="ru-RU" dirty="0" smtClean="0"/>
            <a:t> по уважительным причинам / </a:t>
          </a:r>
          <a:r>
            <a:rPr lang="ru-RU" dirty="0" err="1" smtClean="0"/>
            <a:t>перезащита</a:t>
          </a:r>
          <a:r>
            <a:rPr lang="ru-RU" dirty="0" smtClean="0"/>
            <a:t> </a:t>
          </a:r>
          <a:endParaRPr lang="ru-RU" dirty="0"/>
        </a:p>
      </dgm:t>
    </dgm:pt>
    <dgm:pt modelId="{E6C1DD2F-D3CD-4616-88A3-9FE626E6126E}" type="parTrans" cxnId="{456570F1-5C79-4823-A31E-4AF1443377FD}">
      <dgm:prSet/>
      <dgm:spPr/>
      <dgm:t>
        <a:bodyPr/>
        <a:lstStyle/>
        <a:p>
          <a:endParaRPr lang="ru-RU"/>
        </a:p>
      </dgm:t>
    </dgm:pt>
    <dgm:pt modelId="{B378CFEC-A89A-4144-AC34-805E7582D734}" type="sibTrans" cxnId="{456570F1-5C79-4823-A31E-4AF1443377FD}">
      <dgm:prSet/>
      <dgm:spPr/>
      <dgm:t>
        <a:bodyPr/>
        <a:lstStyle/>
        <a:p>
          <a:endParaRPr lang="ru-RU"/>
        </a:p>
      </dgm:t>
    </dgm:pt>
    <dgm:pt modelId="{B72B6568-6202-4036-BEEC-963BFD49F52F}">
      <dgm:prSet phldrT="[Текст]"/>
      <dgm:spPr/>
      <dgm:t>
        <a:bodyPr/>
        <a:lstStyle/>
        <a:p>
          <a:r>
            <a:rPr lang="ru-RU" dirty="0" smtClean="0"/>
            <a:t>Требования к ИВР в форме исследования</a:t>
          </a:r>
          <a:endParaRPr lang="ru-RU" dirty="0"/>
        </a:p>
      </dgm:t>
    </dgm:pt>
    <dgm:pt modelId="{6A6BA192-A961-430E-AA11-2AFF7436E244}" type="parTrans" cxnId="{D2B6EED0-8B9A-458E-BAA6-4380E381C377}">
      <dgm:prSet/>
      <dgm:spPr/>
      <dgm:t>
        <a:bodyPr/>
        <a:lstStyle/>
        <a:p>
          <a:endParaRPr lang="ru-RU"/>
        </a:p>
      </dgm:t>
    </dgm:pt>
    <dgm:pt modelId="{239766A8-CAD4-4EB2-8B72-3A0DE6887208}" type="sibTrans" cxnId="{D2B6EED0-8B9A-458E-BAA6-4380E381C377}">
      <dgm:prSet/>
      <dgm:spPr/>
      <dgm:t>
        <a:bodyPr/>
        <a:lstStyle/>
        <a:p>
          <a:endParaRPr lang="ru-RU"/>
        </a:p>
      </dgm:t>
    </dgm:pt>
    <dgm:pt modelId="{A48A8C36-4D45-45E7-9111-5685DBA47337}">
      <dgm:prSet phldrT="[Текст]"/>
      <dgm:spPr/>
      <dgm:t>
        <a:bodyPr/>
        <a:lstStyle/>
        <a:p>
          <a:r>
            <a:rPr lang="ru-RU" dirty="0" smtClean="0"/>
            <a:t>Требования к ИВР в форме проекта</a:t>
          </a:r>
          <a:endParaRPr lang="ru-RU" dirty="0"/>
        </a:p>
      </dgm:t>
    </dgm:pt>
    <dgm:pt modelId="{23A4E5A2-73FD-480C-B519-1EB2E198D80A}" type="parTrans" cxnId="{FF454E5F-401D-4BFF-8AB5-0A786279C08F}">
      <dgm:prSet/>
      <dgm:spPr/>
      <dgm:t>
        <a:bodyPr/>
        <a:lstStyle/>
        <a:p>
          <a:endParaRPr lang="ru-RU"/>
        </a:p>
      </dgm:t>
    </dgm:pt>
    <dgm:pt modelId="{8E87B536-C140-44C9-901F-4DE1B425AB58}" type="sibTrans" cxnId="{FF454E5F-401D-4BFF-8AB5-0A786279C08F}">
      <dgm:prSet/>
      <dgm:spPr/>
      <dgm:t>
        <a:bodyPr/>
        <a:lstStyle/>
        <a:p>
          <a:endParaRPr lang="ru-RU"/>
        </a:p>
      </dgm:t>
    </dgm:pt>
    <dgm:pt modelId="{FAF771BC-913F-47A2-8145-424A1EFBB8DE}" type="pres">
      <dgm:prSet presAssocID="{E35A6688-098C-455F-BD25-AD8AA01A78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8B9E20-EEE2-4750-9D30-7B8C2AB86959}" type="pres">
      <dgm:prSet presAssocID="{24C39273-550A-404C-AF6E-FFB9CBE05D04}" presName="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A07A32-0975-46F4-8BEA-B578A889D69B}" type="pres">
      <dgm:prSet presAssocID="{B29011DE-F210-471B-9160-89E8EAB07919}" presName="sibTrans" presStyleLbl="sibTrans1D1" presStyleIdx="0" presStyleCnt="11"/>
      <dgm:spPr/>
      <dgm:t>
        <a:bodyPr/>
        <a:lstStyle/>
        <a:p>
          <a:endParaRPr lang="ru-RU"/>
        </a:p>
      </dgm:t>
    </dgm:pt>
    <dgm:pt modelId="{2BFA3925-DF3D-4F96-BD5C-A2F0757EA629}" type="pres">
      <dgm:prSet presAssocID="{B29011DE-F210-471B-9160-89E8EAB07919}" presName="connectorText" presStyleLbl="sibTrans1D1" presStyleIdx="0" presStyleCnt="11"/>
      <dgm:spPr/>
      <dgm:t>
        <a:bodyPr/>
        <a:lstStyle/>
        <a:p>
          <a:endParaRPr lang="ru-RU"/>
        </a:p>
      </dgm:t>
    </dgm:pt>
    <dgm:pt modelId="{502C55CE-7C10-430A-AEFB-FE825DA78C72}" type="pres">
      <dgm:prSet presAssocID="{0BAE35DD-A525-425A-8C66-F59C5823BC5D}" presName="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5541C3-BAC1-494D-BDB9-57F580ED831D}" type="pres">
      <dgm:prSet presAssocID="{D2B0B892-CF2F-4F64-BC18-4EC2A6D34AF4}" presName="sibTrans" presStyleLbl="sibTrans1D1" presStyleIdx="1" presStyleCnt="11"/>
      <dgm:spPr/>
      <dgm:t>
        <a:bodyPr/>
        <a:lstStyle/>
        <a:p>
          <a:endParaRPr lang="ru-RU"/>
        </a:p>
      </dgm:t>
    </dgm:pt>
    <dgm:pt modelId="{96F10A88-AEA9-48F9-B23A-B58314B377FB}" type="pres">
      <dgm:prSet presAssocID="{D2B0B892-CF2F-4F64-BC18-4EC2A6D34AF4}" presName="connectorText" presStyleLbl="sibTrans1D1" presStyleIdx="1" presStyleCnt="11"/>
      <dgm:spPr/>
      <dgm:t>
        <a:bodyPr/>
        <a:lstStyle/>
        <a:p>
          <a:endParaRPr lang="ru-RU"/>
        </a:p>
      </dgm:t>
    </dgm:pt>
    <dgm:pt modelId="{21B9BFC3-AC43-4267-8969-4845811D97D9}" type="pres">
      <dgm:prSet presAssocID="{A66F9DDD-7CD0-400B-B92E-1576B6EB7CF5}" presName="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408B8-B80F-4E2B-8B4E-B83585ED5F91}" type="pres">
      <dgm:prSet presAssocID="{16502634-6329-467C-8B65-700737C61116}" presName="sibTrans" presStyleLbl="sibTrans1D1" presStyleIdx="2" presStyleCnt="11"/>
      <dgm:spPr/>
      <dgm:t>
        <a:bodyPr/>
        <a:lstStyle/>
        <a:p>
          <a:endParaRPr lang="ru-RU"/>
        </a:p>
      </dgm:t>
    </dgm:pt>
    <dgm:pt modelId="{1D09756C-914E-418C-9746-8929F79DC830}" type="pres">
      <dgm:prSet presAssocID="{16502634-6329-467C-8B65-700737C61116}" presName="connectorText" presStyleLbl="sibTrans1D1" presStyleIdx="2" presStyleCnt="11"/>
      <dgm:spPr/>
      <dgm:t>
        <a:bodyPr/>
        <a:lstStyle/>
        <a:p>
          <a:endParaRPr lang="ru-RU"/>
        </a:p>
      </dgm:t>
    </dgm:pt>
    <dgm:pt modelId="{2DC0751D-5685-4E05-9319-3121080C8AED}" type="pres">
      <dgm:prSet presAssocID="{798E74DA-B461-4D43-BEA3-18BA3BE38F6C}" presName="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097C53-D825-4A4F-8908-385E3EF2B020}" type="pres">
      <dgm:prSet presAssocID="{8C0CABE4-6410-40F6-9101-896420730075}" presName="sibTrans" presStyleLbl="sibTrans1D1" presStyleIdx="3" presStyleCnt="11"/>
      <dgm:spPr/>
      <dgm:t>
        <a:bodyPr/>
        <a:lstStyle/>
        <a:p>
          <a:endParaRPr lang="ru-RU"/>
        </a:p>
      </dgm:t>
    </dgm:pt>
    <dgm:pt modelId="{A5781A2C-F034-40ED-917E-8A5D6198A199}" type="pres">
      <dgm:prSet presAssocID="{8C0CABE4-6410-40F6-9101-896420730075}" presName="connectorText" presStyleLbl="sibTrans1D1" presStyleIdx="3" presStyleCnt="11"/>
      <dgm:spPr/>
      <dgm:t>
        <a:bodyPr/>
        <a:lstStyle/>
        <a:p>
          <a:endParaRPr lang="ru-RU"/>
        </a:p>
      </dgm:t>
    </dgm:pt>
    <dgm:pt modelId="{AE650926-A78C-48E9-B10B-09C5880C7A72}" type="pres">
      <dgm:prSet presAssocID="{CB5241FA-2C0F-41AC-84CF-A2F3A23388A2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883FD5-6431-4289-AF8C-7F154ACA4C53}" type="pres">
      <dgm:prSet presAssocID="{B853B28F-42A1-45DD-81DD-DBB3C2A36A60}" presName="sibTrans" presStyleLbl="sibTrans1D1" presStyleIdx="4" presStyleCnt="11"/>
      <dgm:spPr/>
      <dgm:t>
        <a:bodyPr/>
        <a:lstStyle/>
        <a:p>
          <a:endParaRPr lang="ru-RU"/>
        </a:p>
      </dgm:t>
    </dgm:pt>
    <dgm:pt modelId="{0DBC7816-DAA9-4479-9186-C43035F45303}" type="pres">
      <dgm:prSet presAssocID="{B853B28F-42A1-45DD-81DD-DBB3C2A36A60}" presName="connectorText" presStyleLbl="sibTrans1D1" presStyleIdx="4" presStyleCnt="11"/>
      <dgm:spPr/>
      <dgm:t>
        <a:bodyPr/>
        <a:lstStyle/>
        <a:p>
          <a:endParaRPr lang="ru-RU"/>
        </a:p>
      </dgm:t>
    </dgm:pt>
    <dgm:pt modelId="{0952FA5C-1B14-420C-8DA3-BD9039EDF672}" type="pres">
      <dgm:prSet presAssocID="{846FBD7D-0A15-47D2-BF16-A98D66310CA3}" presName="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D3D663-5166-4098-A266-01CCFA08E07D}" type="pres">
      <dgm:prSet presAssocID="{8A3885E6-420F-4E25-BF52-215B462B94B4}" presName="sibTrans" presStyleLbl="sibTrans1D1" presStyleIdx="5" presStyleCnt="11"/>
      <dgm:spPr/>
      <dgm:t>
        <a:bodyPr/>
        <a:lstStyle/>
        <a:p>
          <a:endParaRPr lang="ru-RU"/>
        </a:p>
      </dgm:t>
    </dgm:pt>
    <dgm:pt modelId="{73F676B4-7BCF-4CCF-BC31-5D1B198268BE}" type="pres">
      <dgm:prSet presAssocID="{8A3885E6-420F-4E25-BF52-215B462B94B4}" presName="connectorText" presStyleLbl="sibTrans1D1" presStyleIdx="5" presStyleCnt="11"/>
      <dgm:spPr/>
      <dgm:t>
        <a:bodyPr/>
        <a:lstStyle/>
        <a:p>
          <a:endParaRPr lang="ru-RU"/>
        </a:p>
      </dgm:t>
    </dgm:pt>
    <dgm:pt modelId="{E1D8C502-F42B-4539-BCA7-AF94F0D45EA5}" type="pres">
      <dgm:prSet presAssocID="{C56A1CD9-39A4-4153-9FC6-221882ED1EE3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B99036-A9B2-49CB-A428-4276A83D114F}" type="pres">
      <dgm:prSet presAssocID="{046FED09-564C-4E2B-ABFB-1529F0136145}" presName="sibTrans" presStyleLbl="sibTrans1D1" presStyleIdx="6" presStyleCnt="11"/>
      <dgm:spPr/>
      <dgm:t>
        <a:bodyPr/>
        <a:lstStyle/>
        <a:p>
          <a:endParaRPr lang="ru-RU"/>
        </a:p>
      </dgm:t>
    </dgm:pt>
    <dgm:pt modelId="{DEB078FC-9277-483D-822B-38BF6E0A90E8}" type="pres">
      <dgm:prSet presAssocID="{046FED09-564C-4E2B-ABFB-1529F0136145}" presName="connectorText" presStyleLbl="sibTrans1D1" presStyleIdx="6" presStyleCnt="11"/>
      <dgm:spPr/>
      <dgm:t>
        <a:bodyPr/>
        <a:lstStyle/>
        <a:p>
          <a:endParaRPr lang="ru-RU"/>
        </a:p>
      </dgm:t>
    </dgm:pt>
    <dgm:pt modelId="{BD3F53AE-09FA-483A-B0AB-AB8E3C73779C}" type="pres">
      <dgm:prSet presAssocID="{4B754878-A043-4FB0-8322-CEB666DE2CD4}" presName="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53967C-8046-4E7C-BE66-F2C0B0DE7CDA}" type="pres">
      <dgm:prSet presAssocID="{A6C54FC7-DE58-4AC0-AEC4-55A12F8B4597}" presName="sibTrans" presStyleLbl="sibTrans1D1" presStyleIdx="7" presStyleCnt="11"/>
      <dgm:spPr/>
      <dgm:t>
        <a:bodyPr/>
        <a:lstStyle/>
        <a:p>
          <a:endParaRPr lang="ru-RU"/>
        </a:p>
      </dgm:t>
    </dgm:pt>
    <dgm:pt modelId="{F7272FF9-82FD-440D-AD98-371E8BADF169}" type="pres">
      <dgm:prSet presAssocID="{A6C54FC7-DE58-4AC0-AEC4-55A12F8B4597}" presName="connectorText" presStyleLbl="sibTrans1D1" presStyleIdx="7" presStyleCnt="11"/>
      <dgm:spPr/>
      <dgm:t>
        <a:bodyPr/>
        <a:lstStyle/>
        <a:p>
          <a:endParaRPr lang="ru-RU"/>
        </a:p>
      </dgm:t>
    </dgm:pt>
    <dgm:pt modelId="{C662D0DA-5C3D-4966-9953-2B427DD169FD}" type="pres">
      <dgm:prSet presAssocID="{CE7A47F3-6A4A-418C-9D24-A4F9B4CBA142}" presName="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A5FF2B-7E1D-4767-80E7-D2A4F463C416}" type="pres">
      <dgm:prSet presAssocID="{A651BB3B-A004-445A-8F9E-FDE355CE1EAA}" presName="sibTrans" presStyleLbl="sibTrans1D1" presStyleIdx="8" presStyleCnt="11"/>
      <dgm:spPr/>
      <dgm:t>
        <a:bodyPr/>
        <a:lstStyle/>
        <a:p>
          <a:endParaRPr lang="ru-RU"/>
        </a:p>
      </dgm:t>
    </dgm:pt>
    <dgm:pt modelId="{D5912B31-FC2A-4447-84AC-74D62B5B72DA}" type="pres">
      <dgm:prSet presAssocID="{A651BB3B-A004-445A-8F9E-FDE355CE1EAA}" presName="connectorText" presStyleLbl="sibTrans1D1" presStyleIdx="8" presStyleCnt="11"/>
      <dgm:spPr/>
      <dgm:t>
        <a:bodyPr/>
        <a:lstStyle/>
        <a:p>
          <a:endParaRPr lang="ru-RU"/>
        </a:p>
      </dgm:t>
    </dgm:pt>
    <dgm:pt modelId="{8AC564E9-6669-4294-8058-A7FF028FB496}" type="pres">
      <dgm:prSet presAssocID="{B507E8D2-6196-4CA9-8D38-715DE439BB53}" presName="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12B9BD-D55C-4BF7-8E46-A0203F5FC24E}" type="pres">
      <dgm:prSet presAssocID="{B378CFEC-A89A-4144-AC34-805E7582D734}" presName="sibTrans" presStyleLbl="sibTrans1D1" presStyleIdx="9" presStyleCnt="11"/>
      <dgm:spPr/>
      <dgm:t>
        <a:bodyPr/>
        <a:lstStyle/>
        <a:p>
          <a:endParaRPr lang="ru-RU"/>
        </a:p>
      </dgm:t>
    </dgm:pt>
    <dgm:pt modelId="{7F6F1966-3417-4DC5-9363-0DA9590A0DF9}" type="pres">
      <dgm:prSet presAssocID="{B378CFEC-A89A-4144-AC34-805E7582D734}" presName="connectorText" presStyleLbl="sibTrans1D1" presStyleIdx="9" presStyleCnt="11"/>
      <dgm:spPr/>
      <dgm:t>
        <a:bodyPr/>
        <a:lstStyle/>
        <a:p>
          <a:endParaRPr lang="ru-RU"/>
        </a:p>
      </dgm:t>
    </dgm:pt>
    <dgm:pt modelId="{7F77980E-6964-41EF-8496-FC18CBB19D67}" type="pres">
      <dgm:prSet presAssocID="{B72B6568-6202-4036-BEEC-963BFD49F52F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251696-5749-452D-A2B7-5044969F4A93}" type="pres">
      <dgm:prSet presAssocID="{239766A8-CAD4-4EB2-8B72-3A0DE6887208}" presName="sibTrans" presStyleLbl="sibTrans1D1" presStyleIdx="10" presStyleCnt="11"/>
      <dgm:spPr/>
      <dgm:t>
        <a:bodyPr/>
        <a:lstStyle/>
        <a:p>
          <a:endParaRPr lang="ru-RU"/>
        </a:p>
      </dgm:t>
    </dgm:pt>
    <dgm:pt modelId="{31CD2E83-2AC8-4E5F-A409-626034A1C2C6}" type="pres">
      <dgm:prSet presAssocID="{239766A8-CAD4-4EB2-8B72-3A0DE6887208}" presName="connectorText" presStyleLbl="sibTrans1D1" presStyleIdx="10" presStyleCnt="11"/>
      <dgm:spPr/>
      <dgm:t>
        <a:bodyPr/>
        <a:lstStyle/>
        <a:p>
          <a:endParaRPr lang="ru-RU"/>
        </a:p>
      </dgm:t>
    </dgm:pt>
    <dgm:pt modelId="{7453FCFE-C8AB-4BC6-875F-75A6A735A9E2}" type="pres">
      <dgm:prSet presAssocID="{A48A8C36-4D45-45E7-9111-5685DBA47337}" presName="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D71EF8-3C93-4987-922C-B257B8FDCF0E}" srcId="{E35A6688-098C-455F-BD25-AD8AA01A78E3}" destId="{CB5241FA-2C0F-41AC-84CF-A2F3A23388A2}" srcOrd="4" destOrd="0" parTransId="{7EEEE9E3-C753-406B-A854-D0F15D7EFE8D}" sibTransId="{B853B28F-42A1-45DD-81DD-DBB3C2A36A60}"/>
    <dgm:cxn modelId="{64F998EE-B2D0-4CDB-8538-30CD3EC6BFAC}" type="presOf" srcId="{24C39273-550A-404C-AF6E-FFB9CBE05D04}" destId="{2A8B9E20-EEE2-4750-9D30-7B8C2AB86959}" srcOrd="0" destOrd="0" presId="urn:microsoft.com/office/officeart/2005/8/layout/bProcess3"/>
    <dgm:cxn modelId="{A17BAA8F-6EBF-4FA8-8BA3-38D7AB93F04C}" type="presOf" srcId="{E35A6688-098C-455F-BD25-AD8AA01A78E3}" destId="{FAF771BC-913F-47A2-8145-424A1EFBB8DE}" srcOrd="0" destOrd="0" presId="urn:microsoft.com/office/officeart/2005/8/layout/bProcess3"/>
    <dgm:cxn modelId="{1059B0E5-64A9-4164-9556-CBC41745BEFE}" type="presOf" srcId="{16502634-6329-467C-8B65-700737C61116}" destId="{374408B8-B80F-4E2B-8B4E-B83585ED5F91}" srcOrd="0" destOrd="0" presId="urn:microsoft.com/office/officeart/2005/8/layout/bProcess3"/>
    <dgm:cxn modelId="{A7B00209-0ACB-40E7-A894-FF16A057B5A9}" type="presOf" srcId="{A651BB3B-A004-445A-8F9E-FDE355CE1EAA}" destId="{D5912B31-FC2A-4447-84AC-74D62B5B72DA}" srcOrd="1" destOrd="0" presId="urn:microsoft.com/office/officeart/2005/8/layout/bProcess3"/>
    <dgm:cxn modelId="{43B24426-4F31-4B17-A159-8F6B4C6A8BBD}" type="presOf" srcId="{CE7A47F3-6A4A-418C-9D24-A4F9B4CBA142}" destId="{C662D0DA-5C3D-4966-9953-2B427DD169FD}" srcOrd="0" destOrd="0" presId="urn:microsoft.com/office/officeart/2005/8/layout/bProcess3"/>
    <dgm:cxn modelId="{1F9F1485-B20D-4CA5-8603-CC144FBB9937}" type="presOf" srcId="{846FBD7D-0A15-47D2-BF16-A98D66310CA3}" destId="{0952FA5C-1B14-420C-8DA3-BD9039EDF672}" srcOrd="0" destOrd="0" presId="urn:microsoft.com/office/officeart/2005/8/layout/bProcess3"/>
    <dgm:cxn modelId="{79B91804-7F9E-414A-AB4B-2A6508143BBE}" type="presOf" srcId="{8C0CABE4-6410-40F6-9101-896420730075}" destId="{9A097C53-D825-4A4F-8908-385E3EF2B020}" srcOrd="0" destOrd="0" presId="urn:microsoft.com/office/officeart/2005/8/layout/bProcess3"/>
    <dgm:cxn modelId="{4E6D1E20-33C0-442E-B605-FB6A1DCE0E7C}" type="presOf" srcId="{A6C54FC7-DE58-4AC0-AEC4-55A12F8B4597}" destId="{F7272FF9-82FD-440D-AD98-371E8BADF169}" srcOrd="1" destOrd="0" presId="urn:microsoft.com/office/officeart/2005/8/layout/bProcess3"/>
    <dgm:cxn modelId="{032D40CD-8F3F-4D63-9478-0049D59FC788}" type="presOf" srcId="{239766A8-CAD4-4EB2-8B72-3A0DE6887208}" destId="{13251696-5749-452D-A2B7-5044969F4A93}" srcOrd="0" destOrd="0" presId="urn:microsoft.com/office/officeart/2005/8/layout/bProcess3"/>
    <dgm:cxn modelId="{D2B6EED0-8B9A-458E-BAA6-4380E381C377}" srcId="{E35A6688-098C-455F-BD25-AD8AA01A78E3}" destId="{B72B6568-6202-4036-BEEC-963BFD49F52F}" srcOrd="10" destOrd="0" parTransId="{6A6BA192-A961-430E-AA11-2AFF7436E244}" sibTransId="{239766A8-CAD4-4EB2-8B72-3A0DE6887208}"/>
    <dgm:cxn modelId="{21B32006-82B1-477F-AB6A-6D5DA7BDBCC9}" srcId="{E35A6688-098C-455F-BD25-AD8AA01A78E3}" destId="{846FBD7D-0A15-47D2-BF16-A98D66310CA3}" srcOrd="5" destOrd="0" parTransId="{A86939A8-7359-4DD6-8EEE-4CAE205BFA10}" sibTransId="{8A3885E6-420F-4E25-BF52-215B462B94B4}"/>
    <dgm:cxn modelId="{2F1ED11A-FAD1-4411-AFC5-1C5F631A9024}" type="presOf" srcId="{16502634-6329-467C-8B65-700737C61116}" destId="{1D09756C-914E-418C-9746-8929F79DC830}" srcOrd="1" destOrd="0" presId="urn:microsoft.com/office/officeart/2005/8/layout/bProcess3"/>
    <dgm:cxn modelId="{6A0489CA-AC36-460E-B7D3-7B02065475D9}" type="presOf" srcId="{A48A8C36-4D45-45E7-9111-5685DBA47337}" destId="{7453FCFE-C8AB-4BC6-875F-75A6A735A9E2}" srcOrd="0" destOrd="0" presId="urn:microsoft.com/office/officeart/2005/8/layout/bProcess3"/>
    <dgm:cxn modelId="{36761ECA-9932-4D0C-9FD5-B44EEA833F77}" type="presOf" srcId="{CB5241FA-2C0F-41AC-84CF-A2F3A23388A2}" destId="{AE650926-A78C-48E9-B10B-09C5880C7A72}" srcOrd="0" destOrd="0" presId="urn:microsoft.com/office/officeart/2005/8/layout/bProcess3"/>
    <dgm:cxn modelId="{A5D2FAE9-1ECC-48D2-831E-2266C8CC9A0F}" type="presOf" srcId="{046FED09-564C-4E2B-ABFB-1529F0136145}" destId="{DEB078FC-9277-483D-822B-38BF6E0A90E8}" srcOrd="1" destOrd="0" presId="urn:microsoft.com/office/officeart/2005/8/layout/bProcess3"/>
    <dgm:cxn modelId="{10BC1E40-248A-44D1-9E64-CE4B70951C09}" srcId="{E35A6688-098C-455F-BD25-AD8AA01A78E3}" destId="{A66F9DDD-7CD0-400B-B92E-1576B6EB7CF5}" srcOrd="2" destOrd="0" parTransId="{4BE10C88-36BB-4DBD-9C8A-AD75EA323058}" sibTransId="{16502634-6329-467C-8B65-700737C61116}"/>
    <dgm:cxn modelId="{34B72533-AAFE-43E8-9F3B-C20C51391CE5}" type="presOf" srcId="{D2B0B892-CF2F-4F64-BC18-4EC2A6D34AF4}" destId="{96F10A88-AEA9-48F9-B23A-B58314B377FB}" srcOrd="1" destOrd="0" presId="urn:microsoft.com/office/officeart/2005/8/layout/bProcess3"/>
    <dgm:cxn modelId="{032323FD-A3AB-4388-9D22-CD72F50E434C}" type="presOf" srcId="{046FED09-564C-4E2B-ABFB-1529F0136145}" destId="{61B99036-A9B2-49CB-A428-4276A83D114F}" srcOrd="0" destOrd="0" presId="urn:microsoft.com/office/officeart/2005/8/layout/bProcess3"/>
    <dgm:cxn modelId="{ADBD100E-79FC-4CCD-AD85-46B7DA12CBFE}" srcId="{E35A6688-098C-455F-BD25-AD8AA01A78E3}" destId="{0BAE35DD-A525-425A-8C66-F59C5823BC5D}" srcOrd="1" destOrd="0" parTransId="{52F4D724-CD29-469F-9D8C-40CA50022153}" sibTransId="{D2B0B892-CF2F-4F64-BC18-4EC2A6D34AF4}"/>
    <dgm:cxn modelId="{5AA53F9E-DDB2-4308-9F12-BAD216174C85}" type="presOf" srcId="{B72B6568-6202-4036-BEEC-963BFD49F52F}" destId="{7F77980E-6964-41EF-8496-FC18CBB19D67}" srcOrd="0" destOrd="0" presId="urn:microsoft.com/office/officeart/2005/8/layout/bProcess3"/>
    <dgm:cxn modelId="{CCB6C83D-7F9E-48A0-A2CC-0B1ABFB13151}" type="presOf" srcId="{A6C54FC7-DE58-4AC0-AEC4-55A12F8B4597}" destId="{AD53967C-8046-4E7C-BE66-F2C0B0DE7CDA}" srcOrd="0" destOrd="0" presId="urn:microsoft.com/office/officeart/2005/8/layout/bProcess3"/>
    <dgm:cxn modelId="{71216EBA-4699-429F-9112-0A0A197CD96D}" srcId="{E35A6688-098C-455F-BD25-AD8AA01A78E3}" destId="{798E74DA-B461-4D43-BEA3-18BA3BE38F6C}" srcOrd="3" destOrd="0" parTransId="{BA2E01A9-CF86-4B6A-8ED6-790EA48172F0}" sibTransId="{8C0CABE4-6410-40F6-9101-896420730075}"/>
    <dgm:cxn modelId="{55A3BC9D-BDA6-43B6-A0C6-14923D9A4EB4}" type="presOf" srcId="{B378CFEC-A89A-4144-AC34-805E7582D734}" destId="{7F6F1966-3417-4DC5-9363-0DA9590A0DF9}" srcOrd="1" destOrd="0" presId="urn:microsoft.com/office/officeart/2005/8/layout/bProcess3"/>
    <dgm:cxn modelId="{B32E1A21-B62D-434B-8284-0960E508B92F}" type="presOf" srcId="{A651BB3B-A004-445A-8F9E-FDE355CE1EAA}" destId="{80A5FF2B-7E1D-4767-80E7-D2A4F463C416}" srcOrd="0" destOrd="0" presId="urn:microsoft.com/office/officeart/2005/8/layout/bProcess3"/>
    <dgm:cxn modelId="{63FBB0BA-03AA-4E9A-81EE-F1B0E0705966}" type="presOf" srcId="{0BAE35DD-A525-425A-8C66-F59C5823BC5D}" destId="{502C55CE-7C10-430A-AEFB-FE825DA78C72}" srcOrd="0" destOrd="0" presId="urn:microsoft.com/office/officeart/2005/8/layout/bProcess3"/>
    <dgm:cxn modelId="{03DC6E82-DE45-4EBF-9273-77F8BF35DFA1}" type="presOf" srcId="{8C0CABE4-6410-40F6-9101-896420730075}" destId="{A5781A2C-F034-40ED-917E-8A5D6198A199}" srcOrd="1" destOrd="0" presId="urn:microsoft.com/office/officeart/2005/8/layout/bProcess3"/>
    <dgm:cxn modelId="{EB19EC12-8588-4C47-A095-93869FBC6DEC}" type="presOf" srcId="{4B754878-A043-4FB0-8322-CEB666DE2CD4}" destId="{BD3F53AE-09FA-483A-B0AB-AB8E3C73779C}" srcOrd="0" destOrd="0" presId="urn:microsoft.com/office/officeart/2005/8/layout/bProcess3"/>
    <dgm:cxn modelId="{CD073147-F22D-473D-8AE9-CD0595D56247}" srcId="{E35A6688-098C-455F-BD25-AD8AA01A78E3}" destId="{CE7A47F3-6A4A-418C-9D24-A4F9B4CBA142}" srcOrd="8" destOrd="0" parTransId="{3E6C5BDC-8714-4700-BE12-F0AEF104C6C8}" sibTransId="{A651BB3B-A004-445A-8F9E-FDE355CE1EAA}"/>
    <dgm:cxn modelId="{ABBB836D-B742-4C12-B48A-17ABCEF98D43}" type="presOf" srcId="{C56A1CD9-39A4-4153-9FC6-221882ED1EE3}" destId="{E1D8C502-F42B-4539-BCA7-AF94F0D45EA5}" srcOrd="0" destOrd="0" presId="urn:microsoft.com/office/officeart/2005/8/layout/bProcess3"/>
    <dgm:cxn modelId="{8B8735DE-E187-454E-923F-E9439BD4AD5D}" type="presOf" srcId="{B378CFEC-A89A-4144-AC34-805E7582D734}" destId="{F912B9BD-D55C-4BF7-8E46-A0203F5FC24E}" srcOrd="0" destOrd="0" presId="urn:microsoft.com/office/officeart/2005/8/layout/bProcess3"/>
    <dgm:cxn modelId="{EC329054-FC5C-4CD1-B2F4-1C36552E69BE}" type="presOf" srcId="{D2B0B892-CF2F-4F64-BC18-4EC2A6D34AF4}" destId="{755541C3-BAC1-494D-BDB9-57F580ED831D}" srcOrd="0" destOrd="0" presId="urn:microsoft.com/office/officeart/2005/8/layout/bProcess3"/>
    <dgm:cxn modelId="{456570F1-5C79-4823-A31E-4AF1443377FD}" srcId="{E35A6688-098C-455F-BD25-AD8AA01A78E3}" destId="{B507E8D2-6196-4CA9-8D38-715DE439BB53}" srcOrd="9" destOrd="0" parTransId="{E6C1DD2F-D3CD-4616-88A3-9FE626E6126E}" sibTransId="{B378CFEC-A89A-4144-AC34-805E7582D734}"/>
    <dgm:cxn modelId="{915EE966-56BE-4DC6-B733-DA80F6BB7421}" srcId="{E35A6688-098C-455F-BD25-AD8AA01A78E3}" destId="{24C39273-550A-404C-AF6E-FFB9CBE05D04}" srcOrd="0" destOrd="0" parTransId="{FF26CEC9-C864-4EE3-A686-8BD2A38E5867}" sibTransId="{B29011DE-F210-471B-9160-89E8EAB07919}"/>
    <dgm:cxn modelId="{DC5CEAB8-704A-4B29-B7F8-28AA0130F13B}" type="presOf" srcId="{798E74DA-B461-4D43-BEA3-18BA3BE38F6C}" destId="{2DC0751D-5685-4E05-9319-3121080C8AED}" srcOrd="0" destOrd="0" presId="urn:microsoft.com/office/officeart/2005/8/layout/bProcess3"/>
    <dgm:cxn modelId="{81289DB0-A73C-482B-B0EA-8956C01E5A70}" type="presOf" srcId="{B853B28F-42A1-45DD-81DD-DBB3C2A36A60}" destId="{40883FD5-6431-4289-AF8C-7F154ACA4C53}" srcOrd="0" destOrd="0" presId="urn:microsoft.com/office/officeart/2005/8/layout/bProcess3"/>
    <dgm:cxn modelId="{91A5CCCB-50DA-4B08-901C-3D9592AB95BB}" srcId="{E35A6688-098C-455F-BD25-AD8AA01A78E3}" destId="{C56A1CD9-39A4-4153-9FC6-221882ED1EE3}" srcOrd="6" destOrd="0" parTransId="{552FE087-84D5-48B7-8D06-B89D3526BD28}" sibTransId="{046FED09-564C-4E2B-ABFB-1529F0136145}"/>
    <dgm:cxn modelId="{395FCF63-DE34-4DDD-ACAA-F5DE33680ACE}" type="presOf" srcId="{239766A8-CAD4-4EB2-8B72-3A0DE6887208}" destId="{31CD2E83-2AC8-4E5F-A409-626034A1C2C6}" srcOrd="1" destOrd="0" presId="urn:microsoft.com/office/officeart/2005/8/layout/bProcess3"/>
    <dgm:cxn modelId="{350A3B01-C7FD-4F5D-A1E8-B5FC80D3C91B}" srcId="{E35A6688-098C-455F-BD25-AD8AA01A78E3}" destId="{4B754878-A043-4FB0-8322-CEB666DE2CD4}" srcOrd="7" destOrd="0" parTransId="{5A7731B3-AE1B-4132-B6F9-C27BA7CBA8D7}" sibTransId="{A6C54FC7-DE58-4AC0-AEC4-55A12F8B4597}"/>
    <dgm:cxn modelId="{E436CAA9-A0D8-4CF1-AA13-ECD653C3514A}" type="presOf" srcId="{B853B28F-42A1-45DD-81DD-DBB3C2A36A60}" destId="{0DBC7816-DAA9-4479-9186-C43035F45303}" srcOrd="1" destOrd="0" presId="urn:microsoft.com/office/officeart/2005/8/layout/bProcess3"/>
    <dgm:cxn modelId="{9C39B494-71C7-4490-9378-3309F1805E01}" type="presOf" srcId="{8A3885E6-420F-4E25-BF52-215B462B94B4}" destId="{4ED3D663-5166-4098-A266-01CCFA08E07D}" srcOrd="0" destOrd="0" presId="urn:microsoft.com/office/officeart/2005/8/layout/bProcess3"/>
    <dgm:cxn modelId="{66C865E2-E0F6-437B-9683-5020732D8700}" type="presOf" srcId="{B29011DE-F210-471B-9160-89E8EAB07919}" destId="{0DA07A32-0975-46F4-8BEA-B578A889D69B}" srcOrd="0" destOrd="0" presId="urn:microsoft.com/office/officeart/2005/8/layout/bProcess3"/>
    <dgm:cxn modelId="{FF454E5F-401D-4BFF-8AB5-0A786279C08F}" srcId="{E35A6688-098C-455F-BD25-AD8AA01A78E3}" destId="{A48A8C36-4D45-45E7-9111-5685DBA47337}" srcOrd="11" destOrd="0" parTransId="{23A4E5A2-73FD-480C-B519-1EB2E198D80A}" sibTransId="{8E87B536-C140-44C9-901F-4DE1B425AB58}"/>
    <dgm:cxn modelId="{5682D628-EA36-4278-8F2E-39887DFEDEFA}" type="presOf" srcId="{B507E8D2-6196-4CA9-8D38-715DE439BB53}" destId="{8AC564E9-6669-4294-8058-A7FF028FB496}" srcOrd="0" destOrd="0" presId="urn:microsoft.com/office/officeart/2005/8/layout/bProcess3"/>
    <dgm:cxn modelId="{10F8C5A5-048A-432C-BFEB-DF423D39F18E}" type="presOf" srcId="{8A3885E6-420F-4E25-BF52-215B462B94B4}" destId="{73F676B4-7BCF-4CCF-BC31-5D1B198268BE}" srcOrd="1" destOrd="0" presId="urn:microsoft.com/office/officeart/2005/8/layout/bProcess3"/>
    <dgm:cxn modelId="{71761C7E-0F16-48E2-9FC1-05F5147F4908}" type="presOf" srcId="{A66F9DDD-7CD0-400B-B92E-1576B6EB7CF5}" destId="{21B9BFC3-AC43-4267-8969-4845811D97D9}" srcOrd="0" destOrd="0" presId="urn:microsoft.com/office/officeart/2005/8/layout/bProcess3"/>
    <dgm:cxn modelId="{A98568D9-FECF-4DDE-A81F-D96BA533BFA0}" type="presOf" srcId="{B29011DE-F210-471B-9160-89E8EAB07919}" destId="{2BFA3925-DF3D-4F96-BD5C-A2F0757EA629}" srcOrd="1" destOrd="0" presId="urn:microsoft.com/office/officeart/2005/8/layout/bProcess3"/>
    <dgm:cxn modelId="{B49226B0-CF8C-4FC5-8E8E-D8B7A9BC5C20}" type="presParOf" srcId="{FAF771BC-913F-47A2-8145-424A1EFBB8DE}" destId="{2A8B9E20-EEE2-4750-9D30-7B8C2AB86959}" srcOrd="0" destOrd="0" presId="urn:microsoft.com/office/officeart/2005/8/layout/bProcess3"/>
    <dgm:cxn modelId="{EA6740E3-824E-4078-A0E7-D24BF1E916E0}" type="presParOf" srcId="{FAF771BC-913F-47A2-8145-424A1EFBB8DE}" destId="{0DA07A32-0975-46F4-8BEA-B578A889D69B}" srcOrd="1" destOrd="0" presId="urn:microsoft.com/office/officeart/2005/8/layout/bProcess3"/>
    <dgm:cxn modelId="{5F036B7E-8102-41F8-B02A-EC3B83FAD20C}" type="presParOf" srcId="{0DA07A32-0975-46F4-8BEA-B578A889D69B}" destId="{2BFA3925-DF3D-4F96-BD5C-A2F0757EA629}" srcOrd="0" destOrd="0" presId="urn:microsoft.com/office/officeart/2005/8/layout/bProcess3"/>
    <dgm:cxn modelId="{13112992-AD51-4446-8C2E-78F0BA70C5B4}" type="presParOf" srcId="{FAF771BC-913F-47A2-8145-424A1EFBB8DE}" destId="{502C55CE-7C10-430A-AEFB-FE825DA78C72}" srcOrd="2" destOrd="0" presId="urn:microsoft.com/office/officeart/2005/8/layout/bProcess3"/>
    <dgm:cxn modelId="{7FEC52CB-8AC4-4D76-8F74-540E7C04D711}" type="presParOf" srcId="{FAF771BC-913F-47A2-8145-424A1EFBB8DE}" destId="{755541C3-BAC1-494D-BDB9-57F580ED831D}" srcOrd="3" destOrd="0" presId="urn:microsoft.com/office/officeart/2005/8/layout/bProcess3"/>
    <dgm:cxn modelId="{97A95DB1-6C6E-4766-A4B8-E31E3D1F9289}" type="presParOf" srcId="{755541C3-BAC1-494D-BDB9-57F580ED831D}" destId="{96F10A88-AEA9-48F9-B23A-B58314B377FB}" srcOrd="0" destOrd="0" presId="urn:microsoft.com/office/officeart/2005/8/layout/bProcess3"/>
    <dgm:cxn modelId="{98751D86-90AE-4F36-9618-7803AAEFCCFB}" type="presParOf" srcId="{FAF771BC-913F-47A2-8145-424A1EFBB8DE}" destId="{21B9BFC3-AC43-4267-8969-4845811D97D9}" srcOrd="4" destOrd="0" presId="urn:microsoft.com/office/officeart/2005/8/layout/bProcess3"/>
    <dgm:cxn modelId="{E54E465D-2BE0-445F-B6C7-C53CD6C50E21}" type="presParOf" srcId="{FAF771BC-913F-47A2-8145-424A1EFBB8DE}" destId="{374408B8-B80F-4E2B-8B4E-B83585ED5F91}" srcOrd="5" destOrd="0" presId="urn:microsoft.com/office/officeart/2005/8/layout/bProcess3"/>
    <dgm:cxn modelId="{8E7A9408-DBF0-4625-89F9-F6DEA122E541}" type="presParOf" srcId="{374408B8-B80F-4E2B-8B4E-B83585ED5F91}" destId="{1D09756C-914E-418C-9746-8929F79DC830}" srcOrd="0" destOrd="0" presId="urn:microsoft.com/office/officeart/2005/8/layout/bProcess3"/>
    <dgm:cxn modelId="{99E09A58-146A-4697-9D1E-0F8748B57FB9}" type="presParOf" srcId="{FAF771BC-913F-47A2-8145-424A1EFBB8DE}" destId="{2DC0751D-5685-4E05-9319-3121080C8AED}" srcOrd="6" destOrd="0" presId="urn:microsoft.com/office/officeart/2005/8/layout/bProcess3"/>
    <dgm:cxn modelId="{A00819B2-8D08-4683-80AF-3EDB592F91B4}" type="presParOf" srcId="{FAF771BC-913F-47A2-8145-424A1EFBB8DE}" destId="{9A097C53-D825-4A4F-8908-385E3EF2B020}" srcOrd="7" destOrd="0" presId="urn:microsoft.com/office/officeart/2005/8/layout/bProcess3"/>
    <dgm:cxn modelId="{0FA39B32-D7D1-4A66-ABDD-0F75EA55B755}" type="presParOf" srcId="{9A097C53-D825-4A4F-8908-385E3EF2B020}" destId="{A5781A2C-F034-40ED-917E-8A5D6198A199}" srcOrd="0" destOrd="0" presId="urn:microsoft.com/office/officeart/2005/8/layout/bProcess3"/>
    <dgm:cxn modelId="{8B5FF579-FC2B-4697-A6D8-CA43A800D596}" type="presParOf" srcId="{FAF771BC-913F-47A2-8145-424A1EFBB8DE}" destId="{AE650926-A78C-48E9-B10B-09C5880C7A72}" srcOrd="8" destOrd="0" presId="urn:microsoft.com/office/officeart/2005/8/layout/bProcess3"/>
    <dgm:cxn modelId="{4A15596C-855E-4032-B445-7DD573058F4D}" type="presParOf" srcId="{FAF771BC-913F-47A2-8145-424A1EFBB8DE}" destId="{40883FD5-6431-4289-AF8C-7F154ACA4C53}" srcOrd="9" destOrd="0" presId="urn:microsoft.com/office/officeart/2005/8/layout/bProcess3"/>
    <dgm:cxn modelId="{E4E8DB92-0200-4EBA-84C5-FCD112737113}" type="presParOf" srcId="{40883FD5-6431-4289-AF8C-7F154ACA4C53}" destId="{0DBC7816-DAA9-4479-9186-C43035F45303}" srcOrd="0" destOrd="0" presId="urn:microsoft.com/office/officeart/2005/8/layout/bProcess3"/>
    <dgm:cxn modelId="{8E8D335B-F724-49D7-8D46-1F3C5DC037BD}" type="presParOf" srcId="{FAF771BC-913F-47A2-8145-424A1EFBB8DE}" destId="{0952FA5C-1B14-420C-8DA3-BD9039EDF672}" srcOrd="10" destOrd="0" presId="urn:microsoft.com/office/officeart/2005/8/layout/bProcess3"/>
    <dgm:cxn modelId="{8E7C5F10-5D49-45AE-997D-E598F7040D39}" type="presParOf" srcId="{FAF771BC-913F-47A2-8145-424A1EFBB8DE}" destId="{4ED3D663-5166-4098-A266-01CCFA08E07D}" srcOrd="11" destOrd="0" presId="urn:microsoft.com/office/officeart/2005/8/layout/bProcess3"/>
    <dgm:cxn modelId="{FE62E959-A576-47BD-901B-671FFE45BC4A}" type="presParOf" srcId="{4ED3D663-5166-4098-A266-01CCFA08E07D}" destId="{73F676B4-7BCF-4CCF-BC31-5D1B198268BE}" srcOrd="0" destOrd="0" presId="urn:microsoft.com/office/officeart/2005/8/layout/bProcess3"/>
    <dgm:cxn modelId="{F5C43A1E-A81C-42DB-A29B-2E3286F8F9B9}" type="presParOf" srcId="{FAF771BC-913F-47A2-8145-424A1EFBB8DE}" destId="{E1D8C502-F42B-4539-BCA7-AF94F0D45EA5}" srcOrd="12" destOrd="0" presId="urn:microsoft.com/office/officeart/2005/8/layout/bProcess3"/>
    <dgm:cxn modelId="{4955AC61-6C9D-4C8D-8AD1-785449A004CD}" type="presParOf" srcId="{FAF771BC-913F-47A2-8145-424A1EFBB8DE}" destId="{61B99036-A9B2-49CB-A428-4276A83D114F}" srcOrd="13" destOrd="0" presId="urn:microsoft.com/office/officeart/2005/8/layout/bProcess3"/>
    <dgm:cxn modelId="{15FD8DCD-2010-41E0-9F67-44D1524F77C5}" type="presParOf" srcId="{61B99036-A9B2-49CB-A428-4276A83D114F}" destId="{DEB078FC-9277-483D-822B-38BF6E0A90E8}" srcOrd="0" destOrd="0" presId="urn:microsoft.com/office/officeart/2005/8/layout/bProcess3"/>
    <dgm:cxn modelId="{59E69BD9-7E77-41A6-88A7-9C4F9CE797E2}" type="presParOf" srcId="{FAF771BC-913F-47A2-8145-424A1EFBB8DE}" destId="{BD3F53AE-09FA-483A-B0AB-AB8E3C73779C}" srcOrd="14" destOrd="0" presId="urn:microsoft.com/office/officeart/2005/8/layout/bProcess3"/>
    <dgm:cxn modelId="{0280A211-310E-48F1-9E75-9FE9330C413F}" type="presParOf" srcId="{FAF771BC-913F-47A2-8145-424A1EFBB8DE}" destId="{AD53967C-8046-4E7C-BE66-F2C0B0DE7CDA}" srcOrd="15" destOrd="0" presId="urn:microsoft.com/office/officeart/2005/8/layout/bProcess3"/>
    <dgm:cxn modelId="{6C51440F-DDB3-4230-876D-C94ADAAF8A89}" type="presParOf" srcId="{AD53967C-8046-4E7C-BE66-F2C0B0DE7CDA}" destId="{F7272FF9-82FD-440D-AD98-371E8BADF169}" srcOrd="0" destOrd="0" presId="urn:microsoft.com/office/officeart/2005/8/layout/bProcess3"/>
    <dgm:cxn modelId="{21348488-55FE-438B-86C0-DA04825DD2AC}" type="presParOf" srcId="{FAF771BC-913F-47A2-8145-424A1EFBB8DE}" destId="{C662D0DA-5C3D-4966-9953-2B427DD169FD}" srcOrd="16" destOrd="0" presId="urn:microsoft.com/office/officeart/2005/8/layout/bProcess3"/>
    <dgm:cxn modelId="{671E1976-B910-4A71-AC6A-C430B2A6C596}" type="presParOf" srcId="{FAF771BC-913F-47A2-8145-424A1EFBB8DE}" destId="{80A5FF2B-7E1D-4767-80E7-D2A4F463C416}" srcOrd="17" destOrd="0" presId="urn:microsoft.com/office/officeart/2005/8/layout/bProcess3"/>
    <dgm:cxn modelId="{308FD17B-7389-4310-A4AA-AA9A93E4FCAD}" type="presParOf" srcId="{80A5FF2B-7E1D-4767-80E7-D2A4F463C416}" destId="{D5912B31-FC2A-4447-84AC-74D62B5B72DA}" srcOrd="0" destOrd="0" presId="urn:microsoft.com/office/officeart/2005/8/layout/bProcess3"/>
    <dgm:cxn modelId="{A77A2F1E-92C6-4127-9446-F66937C6CD60}" type="presParOf" srcId="{FAF771BC-913F-47A2-8145-424A1EFBB8DE}" destId="{8AC564E9-6669-4294-8058-A7FF028FB496}" srcOrd="18" destOrd="0" presId="urn:microsoft.com/office/officeart/2005/8/layout/bProcess3"/>
    <dgm:cxn modelId="{7A363642-4E9A-4907-8EF4-E198703B6129}" type="presParOf" srcId="{FAF771BC-913F-47A2-8145-424A1EFBB8DE}" destId="{F912B9BD-D55C-4BF7-8E46-A0203F5FC24E}" srcOrd="19" destOrd="0" presId="urn:microsoft.com/office/officeart/2005/8/layout/bProcess3"/>
    <dgm:cxn modelId="{D61A16C7-86BB-4313-8D14-6277C75CE94A}" type="presParOf" srcId="{F912B9BD-D55C-4BF7-8E46-A0203F5FC24E}" destId="{7F6F1966-3417-4DC5-9363-0DA9590A0DF9}" srcOrd="0" destOrd="0" presId="urn:microsoft.com/office/officeart/2005/8/layout/bProcess3"/>
    <dgm:cxn modelId="{8BF6249B-A590-49D7-8DC2-1396AC3B2E7B}" type="presParOf" srcId="{FAF771BC-913F-47A2-8145-424A1EFBB8DE}" destId="{7F77980E-6964-41EF-8496-FC18CBB19D67}" srcOrd="20" destOrd="0" presId="urn:microsoft.com/office/officeart/2005/8/layout/bProcess3"/>
    <dgm:cxn modelId="{0D434445-834B-4D46-9A6B-408E25CD6786}" type="presParOf" srcId="{FAF771BC-913F-47A2-8145-424A1EFBB8DE}" destId="{13251696-5749-452D-A2B7-5044969F4A93}" srcOrd="21" destOrd="0" presId="urn:microsoft.com/office/officeart/2005/8/layout/bProcess3"/>
    <dgm:cxn modelId="{2F5999B5-372B-431E-A39B-9749FE2CA5F1}" type="presParOf" srcId="{13251696-5749-452D-A2B7-5044969F4A93}" destId="{31CD2E83-2AC8-4E5F-A409-626034A1C2C6}" srcOrd="0" destOrd="0" presId="urn:microsoft.com/office/officeart/2005/8/layout/bProcess3"/>
    <dgm:cxn modelId="{A5D1C5E3-D16F-4796-9906-53A9FDBB565D}" type="presParOf" srcId="{FAF771BC-913F-47A2-8145-424A1EFBB8DE}" destId="{7453FCFE-C8AB-4BC6-875F-75A6A735A9E2}" srcOrd="2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DAD73C-5198-43F6-8692-52E9EC378CD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01C7225-9FB6-4D76-9DA0-08CFCD8359FD}">
      <dgm:prSet phldrT="[Текст]"/>
      <dgm:spPr/>
      <dgm:t>
        <a:bodyPr/>
        <a:lstStyle/>
        <a:p>
          <a:r>
            <a:rPr lang="ru-RU" dirty="0" smtClean="0"/>
            <a:t>Ответственный за научно-исследовательскую деятельность в ОО</a:t>
          </a:r>
          <a:endParaRPr lang="ru-RU" dirty="0"/>
        </a:p>
      </dgm:t>
    </dgm:pt>
    <dgm:pt modelId="{104F9C17-314B-4478-92A0-0A4D3717CA83}" type="parTrans" cxnId="{B9ACAC0E-217E-470E-9901-85210429EE59}">
      <dgm:prSet/>
      <dgm:spPr/>
      <dgm:t>
        <a:bodyPr/>
        <a:lstStyle/>
        <a:p>
          <a:endParaRPr lang="ru-RU"/>
        </a:p>
      </dgm:t>
    </dgm:pt>
    <dgm:pt modelId="{217C3489-2A55-4F3C-9A37-19ED352A5A08}" type="sibTrans" cxnId="{B9ACAC0E-217E-470E-9901-85210429EE59}">
      <dgm:prSet/>
      <dgm:spPr/>
      <dgm:t>
        <a:bodyPr/>
        <a:lstStyle/>
        <a:p>
          <a:endParaRPr lang="ru-RU"/>
        </a:p>
      </dgm:t>
    </dgm:pt>
    <dgm:pt modelId="{28C01851-8F81-4D3B-9484-BA4672561EFC}">
      <dgm:prSet phldrT="[Текст]"/>
      <dgm:spPr/>
      <dgm:t>
        <a:bodyPr/>
        <a:lstStyle/>
        <a:p>
          <a:r>
            <a:rPr lang="ru-RU" dirty="0" smtClean="0"/>
            <a:t>Куратор классов РЛ</a:t>
          </a:r>
          <a:endParaRPr lang="ru-RU" dirty="0"/>
        </a:p>
      </dgm:t>
    </dgm:pt>
    <dgm:pt modelId="{F6ED476F-C26E-44C4-A82B-44FE18002C0F}" type="parTrans" cxnId="{40F9735E-C38E-4CB2-BC93-45D7F15C0718}">
      <dgm:prSet/>
      <dgm:spPr/>
      <dgm:t>
        <a:bodyPr/>
        <a:lstStyle/>
        <a:p>
          <a:endParaRPr lang="ru-RU"/>
        </a:p>
      </dgm:t>
    </dgm:pt>
    <dgm:pt modelId="{8E9647AB-7835-4198-8B53-16CD3880100A}" type="sibTrans" cxnId="{40F9735E-C38E-4CB2-BC93-45D7F15C0718}">
      <dgm:prSet/>
      <dgm:spPr/>
      <dgm:t>
        <a:bodyPr/>
        <a:lstStyle/>
        <a:p>
          <a:endParaRPr lang="ru-RU"/>
        </a:p>
      </dgm:t>
    </dgm:pt>
    <dgm:pt modelId="{33FE2236-9A7B-4366-85BF-315F2CDAE090}">
      <dgm:prSet phldrT="[Текст]"/>
      <dgm:spPr/>
      <dgm:t>
        <a:bodyPr/>
        <a:lstStyle/>
        <a:p>
          <a:r>
            <a:rPr lang="ru-RU" dirty="0" smtClean="0"/>
            <a:t>Учителя-руководители </a:t>
          </a:r>
          <a:endParaRPr lang="ru-RU" dirty="0"/>
        </a:p>
      </dgm:t>
    </dgm:pt>
    <dgm:pt modelId="{3CBD5EB3-E680-45CA-A615-B935EA66C3B9}" type="parTrans" cxnId="{3D57EC68-004D-4FA9-87DD-DC77EC9BEB1B}">
      <dgm:prSet/>
      <dgm:spPr/>
      <dgm:t>
        <a:bodyPr/>
        <a:lstStyle/>
        <a:p>
          <a:endParaRPr lang="ru-RU"/>
        </a:p>
      </dgm:t>
    </dgm:pt>
    <dgm:pt modelId="{9552A31E-A580-4520-891B-1547335877E0}" type="sibTrans" cxnId="{3D57EC68-004D-4FA9-87DD-DC77EC9BEB1B}">
      <dgm:prSet/>
      <dgm:spPr/>
      <dgm:t>
        <a:bodyPr/>
        <a:lstStyle/>
        <a:p>
          <a:endParaRPr lang="ru-RU"/>
        </a:p>
      </dgm:t>
    </dgm:pt>
    <dgm:pt modelId="{C144C097-A0A8-425A-9282-A04964945614}">
      <dgm:prSet phldrT="[Текст]"/>
      <dgm:spPr/>
      <dgm:t>
        <a:bodyPr/>
        <a:lstStyle/>
        <a:p>
          <a:r>
            <a:rPr lang="ru-RU" dirty="0" smtClean="0"/>
            <a:t>Консультанты, приглашенные эксперты</a:t>
          </a:r>
          <a:endParaRPr lang="ru-RU" dirty="0"/>
        </a:p>
      </dgm:t>
    </dgm:pt>
    <dgm:pt modelId="{FF09C7B9-1EC6-4656-9005-BD35393B7FBE}" type="parTrans" cxnId="{093B8CF6-586A-492F-BAB0-8943BA7D62B7}">
      <dgm:prSet/>
      <dgm:spPr/>
      <dgm:t>
        <a:bodyPr/>
        <a:lstStyle/>
        <a:p>
          <a:endParaRPr lang="ru-RU"/>
        </a:p>
      </dgm:t>
    </dgm:pt>
    <dgm:pt modelId="{948A95EE-655F-4608-ADBF-21DF1B994796}" type="sibTrans" cxnId="{093B8CF6-586A-492F-BAB0-8943BA7D62B7}">
      <dgm:prSet/>
      <dgm:spPr/>
      <dgm:t>
        <a:bodyPr/>
        <a:lstStyle/>
        <a:p>
          <a:endParaRPr lang="ru-RU"/>
        </a:p>
      </dgm:t>
    </dgm:pt>
    <dgm:pt modelId="{6C9F2E02-287C-45B3-BE35-22C8659D5A6D}">
      <dgm:prSet phldrT="[Текст]"/>
      <dgm:spPr/>
      <dgm:t>
        <a:bodyPr/>
        <a:lstStyle/>
        <a:p>
          <a:r>
            <a:rPr lang="ru-RU" dirty="0" err="1" smtClean="0"/>
            <a:t>Тьюторы</a:t>
          </a:r>
          <a:r>
            <a:rPr lang="ru-RU" dirty="0" smtClean="0"/>
            <a:t> в предметных секциях</a:t>
          </a:r>
          <a:endParaRPr lang="ru-RU" dirty="0"/>
        </a:p>
      </dgm:t>
    </dgm:pt>
    <dgm:pt modelId="{DA694C6B-8805-4440-82EE-29289D17B5F7}" type="parTrans" cxnId="{6324B4D1-D0BC-45EA-A4CB-7D788496F842}">
      <dgm:prSet/>
      <dgm:spPr/>
      <dgm:t>
        <a:bodyPr/>
        <a:lstStyle/>
        <a:p>
          <a:endParaRPr lang="ru-RU"/>
        </a:p>
      </dgm:t>
    </dgm:pt>
    <dgm:pt modelId="{1026818B-BED2-45EE-AB83-5F681DB8FD1C}" type="sibTrans" cxnId="{6324B4D1-D0BC-45EA-A4CB-7D788496F842}">
      <dgm:prSet/>
      <dgm:spPr/>
      <dgm:t>
        <a:bodyPr/>
        <a:lstStyle/>
        <a:p>
          <a:endParaRPr lang="ru-RU"/>
        </a:p>
      </dgm:t>
    </dgm:pt>
    <dgm:pt modelId="{C7E7CDD7-8311-4F6B-BDB5-0E0A9128AFF1}" type="pres">
      <dgm:prSet presAssocID="{6ADAD73C-5198-43F6-8692-52E9EC378CD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29B519-66F8-4FF6-9AF9-8D9ACF81F8E3}" type="pres">
      <dgm:prSet presAssocID="{901C7225-9FB6-4D76-9DA0-08CFCD8359FD}" presName="centerShape" presStyleLbl="node0" presStyleIdx="0" presStyleCnt="1"/>
      <dgm:spPr/>
      <dgm:t>
        <a:bodyPr/>
        <a:lstStyle/>
        <a:p>
          <a:endParaRPr lang="ru-RU"/>
        </a:p>
      </dgm:t>
    </dgm:pt>
    <dgm:pt modelId="{6B0C2900-85E0-4DC0-9E96-B489A756DBA8}" type="pres">
      <dgm:prSet presAssocID="{28C01851-8F81-4D3B-9484-BA4672561EFC}" presName="node" presStyleLbl="node1" presStyleIdx="0" presStyleCnt="4" custScaleX="123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915F3B-ADEA-4FE9-9036-0972351242D1}" type="pres">
      <dgm:prSet presAssocID="{28C01851-8F81-4D3B-9484-BA4672561EFC}" presName="dummy" presStyleCnt="0"/>
      <dgm:spPr/>
    </dgm:pt>
    <dgm:pt modelId="{7855A98C-934A-450E-AE53-435E80F86342}" type="pres">
      <dgm:prSet presAssocID="{8E9647AB-7835-4198-8B53-16CD3880100A}" presName="sibTrans" presStyleLbl="sibTrans2D1" presStyleIdx="0" presStyleCnt="4"/>
      <dgm:spPr/>
      <dgm:t>
        <a:bodyPr/>
        <a:lstStyle/>
        <a:p>
          <a:endParaRPr lang="ru-RU"/>
        </a:p>
      </dgm:t>
    </dgm:pt>
    <dgm:pt modelId="{DDF0D9CF-D1D3-40C6-88CE-6E59DB9FF292}" type="pres">
      <dgm:prSet presAssocID="{33FE2236-9A7B-4366-85BF-315F2CDAE090}" presName="node" presStyleLbl="node1" presStyleIdx="1" presStyleCnt="4" custScaleX="1210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C16242-9062-4598-9AD8-2DA3A2CFEC74}" type="pres">
      <dgm:prSet presAssocID="{33FE2236-9A7B-4366-85BF-315F2CDAE090}" presName="dummy" presStyleCnt="0"/>
      <dgm:spPr/>
    </dgm:pt>
    <dgm:pt modelId="{E85E4204-34B9-468F-B4FA-ABB6E336CC26}" type="pres">
      <dgm:prSet presAssocID="{9552A31E-A580-4520-891B-1547335877E0}" presName="sibTrans" presStyleLbl="sibTrans2D1" presStyleIdx="1" presStyleCnt="4"/>
      <dgm:spPr/>
      <dgm:t>
        <a:bodyPr/>
        <a:lstStyle/>
        <a:p>
          <a:endParaRPr lang="ru-RU"/>
        </a:p>
      </dgm:t>
    </dgm:pt>
    <dgm:pt modelId="{E46F1BF9-979B-4488-8FCC-8C0C4E0B0CBF}" type="pres">
      <dgm:prSet presAssocID="{C144C097-A0A8-425A-9282-A04964945614}" presName="node" presStyleLbl="node1" presStyleIdx="2" presStyleCnt="4" custScaleX="1236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341BC-734E-406D-A35E-162B906FF8B9}" type="pres">
      <dgm:prSet presAssocID="{C144C097-A0A8-425A-9282-A04964945614}" presName="dummy" presStyleCnt="0"/>
      <dgm:spPr/>
    </dgm:pt>
    <dgm:pt modelId="{9FFEC7F3-C855-4EC3-9A37-97048CE40CAD}" type="pres">
      <dgm:prSet presAssocID="{948A95EE-655F-4608-ADBF-21DF1B994796}" presName="sibTrans" presStyleLbl="sibTrans2D1" presStyleIdx="2" presStyleCnt="4"/>
      <dgm:spPr/>
      <dgm:t>
        <a:bodyPr/>
        <a:lstStyle/>
        <a:p>
          <a:endParaRPr lang="ru-RU"/>
        </a:p>
      </dgm:t>
    </dgm:pt>
    <dgm:pt modelId="{01B578A4-E0B1-4B12-A7B2-563ED479C0CF}" type="pres">
      <dgm:prSet presAssocID="{6C9F2E02-287C-45B3-BE35-22C8659D5A6D}" presName="node" presStyleLbl="node1" presStyleIdx="3" presStyleCnt="4" custScaleX="125655" custScaleY="1137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E92685-F9F7-4C92-99A9-8B3F7FB8634E}" type="pres">
      <dgm:prSet presAssocID="{6C9F2E02-287C-45B3-BE35-22C8659D5A6D}" presName="dummy" presStyleCnt="0"/>
      <dgm:spPr/>
    </dgm:pt>
    <dgm:pt modelId="{DD6B39AD-D289-4471-998A-740A3694E64A}" type="pres">
      <dgm:prSet presAssocID="{1026818B-BED2-45EE-AB83-5F681DB8FD1C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093B8CF6-586A-492F-BAB0-8943BA7D62B7}" srcId="{901C7225-9FB6-4D76-9DA0-08CFCD8359FD}" destId="{C144C097-A0A8-425A-9282-A04964945614}" srcOrd="2" destOrd="0" parTransId="{FF09C7B9-1EC6-4656-9005-BD35393B7FBE}" sibTransId="{948A95EE-655F-4608-ADBF-21DF1B994796}"/>
    <dgm:cxn modelId="{8ABD7090-FF4E-440D-8F63-EF160859BA3A}" type="presOf" srcId="{6C9F2E02-287C-45B3-BE35-22C8659D5A6D}" destId="{01B578A4-E0B1-4B12-A7B2-563ED479C0CF}" srcOrd="0" destOrd="0" presId="urn:microsoft.com/office/officeart/2005/8/layout/radial6"/>
    <dgm:cxn modelId="{A1ADA9CE-6BEB-490D-BC92-13DA4935BCE7}" type="presOf" srcId="{948A95EE-655F-4608-ADBF-21DF1B994796}" destId="{9FFEC7F3-C855-4EC3-9A37-97048CE40CAD}" srcOrd="0" destOrd="0" presId="urn:microsoft.com/office/officeart/2005/8/layout/radial6"/>
    <dgm:cxn modelId="{40F9735E-C38E-4CB2-BC93-45D7F15C0718}" srcId="{901C7225-9FB6-4D76-9DA0-08CFCD8359FD}" destId="{28C01851-8F81-4D3B-9484-BA4672561EFC}" srcOrd="0" destOrd="0" parTransId="{F6ED476F-C26E-44C4-A82B-44FE18002C0F}" sibTransId="{8E9647AB-7835-4198-8B53-16CD3880100A}"/>
    <dgm:cxn modelId="{87B3966F-88B4-4541-8762-6BA3719E7755}" type="presOf" srcId="{6ADAD73C-5198-43F6-8692-52E9EC378CD0}" destId="{C7E7CDD7-8311-4F6B-BDB5-0E0A9128AFF1}" srcOrd="0" destOrd="0" presId="urn:microsoft.com/office/officeart/2005/8/layout/radial6"/>
    <dgm:cxn modelId="{A965DB91-0D58-4416-BA4A-FA00716E40DB}" type="presOf" srcId="{9552A31E-A580-4520-891B-1547335877E0}" destId="{E85E4204-34B9-468F-B4FA-ABB6E336CC26}" srcOrd="0" destOrd="0" presId="urn:microsoft.com/office/officeart/2005/8/layout/radial6"/>
    <dgm:cxn modelId="{3D57EC68-004D-4FA9-87DD-DC77EC9BEB1B}" srcId="{901C7225-9FB6-4D76-9DA0-08CFCD8359FD}" destId="{33FE2236-9A7B-4366-85BF-315F2CDAE090}" srcOrd="1" destOrd="0" parTransId="{3CBD5EB3-E680-45CA-A615-B935EA66C3B9}" sibTransId="{9552A31E-A580-4520-891B-1547335877E0}"/>
    <dgm:cxn modelId="{57E48ACE-ED10-4AB4-A383-99DA6877C028}" type="presOf" srcId="{28C01851-8F81-4D3B-9484-BA4672561EFC}" destId="{6B0C2900-85E0-4DC0-9E96-B489A756DBA8}" srcOrd="0" destOrd="0" presId="urn:microsoft.com/office/officeart/2005/8/layout/radial6"/>
    <dgm:cxn modelId="{6324B4D1-D0BC-45EA-A4CB-7D788496F842}" srcId="{901C7225-9FB6-4D76-9DA0-08CFCD8359FD}" destId="{6C9F2E02-287C-45B3-BE35-22C8659D5A6D}" srcOrd="3" destOrd="0" parTransId="{DA694C6B-8805-4440-82EE-29289D17B5F7}" sibTransId="{1026818B-BED2-45EE-AB83-5F681DB8FD1C}"/>
    <dgm:cxn modelId="{1C19B49F-35D5-4BDC-8FCD-DFBC334C62D1}" type="presOf" srcId="{901C7225-9FB6-4D76-9DA0-08CFCD8359FD}" destId="{D929B519-66F8-4FF6-9AF9-8D9ACF81F8E3}" srcOrd="0" destOrd="0" presId="urn:microsoft.com/office/officeart/2005/8/layout/radial6"/>
    <dgm:cxn modelId="{F5A00214-DB39-484B-BB71-511E1F37CAF1}" type="presOf" srcId="{33FE2236-9A7B-4366-85BF-315F2CDAE090}" destId="{DDF0D9CF-D1D3-40C6-88CE-6E59DB9FF292}" srcOrd="0" destOrd="0" presId="urn:microsoft.com/office/officeart/2005/8/layout/radial6"/>
    <dgm:cxn modelId="{F1F87B35-3319-43E7-BAE6-0B18E7677311}" type="presOf" srcId="{C144C097-A0A8-425A-9282-A04964945614}" destId="{E46F1BF9-979B-4488-8FCC-8C0C4E0B0CBF}" srcOrd="0" destOrd="0" presId="urn:microsoft.com/office/officeart/2005/8/layout/radial6"/>
    <dgm:cxn modelId="{4FD593EC-8CC1-4117-A7D9-96EE630F60C0}" type="presOf" srcId="{8E9647AB-7835-4198-8B53-16CD3880100A}" destId="{7855A98C-934A-450E-AE53-435E80F86342}" srcOrd="0" destOrd="0" presId="urn:microsoft.com/office/officeart/2005/8/layout/radial6"/>
    <dgm:cxn modelId="{84CEAB0B-3C8B-406A-BCAF-6DB17FE652AF}" type="presOf" srcId="{1026818B-BED2-45EE-AB83-5F681DB8FD1C}" destId="{DD6B39AD-D289-4471-998A-740A3694E64A}" srcOrd="0" destOrd="0" presId="urn:microsoft.com/office/officeart/2005/8/layout/radial6"/>
    <dgm:cxn modelId="{B9ACAC0E-217E-470E-9901-85210429EE59}" srcId="{6ADAD73C-5198-43F6-8692-52E9EC378CD0}" destId="{901C7225-9FB6-4D76-9DA0-08CFCD8359FD}" srcOrd="0" destOrd="0" parTransId="{104F9C17-314B-4478-92A0-0A4D3717CA83}" sibTransId="{217C3489-2A55-4F3C-9A37-19ED352A5A08}"/>
    <dgm:cxn modelId="{134619C0-3338-4960-9726-E23618957E5E}" type="presParOf" srcId="{C7E7CDD7-8311-4F6B-BDB5-0E0A9128AFF1}" destId="{D929B519-66F8-4FF6-9AF9-8D9ACF81F8E3}" srcOrd="0" destOrd="0" presId="urn:microsoft.com/office/officeart/2005/8/layout/radial6"/>
    <dgm:cxn modelId="{A092E3F9-6922-4724-8DD3-E549009CE457}" type="presParOf" srcId="{C7E7CDD7-8311-4F6B-BDB5-0E0A9128AFF1}" destId="{6B0C2900-85E0-4DC0-9E96-B489A756DBA8}" srcOrd="1" destOrd="0" presId="urn:microsoft.com/office/officeart/2005/8/layout/radial6"/>
    <dgm:cxn modelId="{3489E5FF-D0D1-47B0-AC85-87EDCC9D27E6}" type="presParOf" srcId="{C7E7CDD7-8311-4F6B-BDB5-0E0A9128AFF1}" destId="{A6915F3B-ADEA-4FE9-9036-0972351242D1}" srcOrd="2" destOrd="0" presId="urn:microsoft.com/office/officeart/2005/8/layout/radial6"/>
    <dgm:cxn modelId="{F1D95230-0CCB-4571-942F-32CCCB2622B8}" type="presParOf" srcId="{C7E7CDD7-8311-4F6B-BDB5-0E0A9128AFF1}" destId="{7855A98C-934A-450E-AE53-435E80F86342}" srcOrd="3" destOrd="0" presId="urn:microsoft.com/office/officeart/2005/8/layout/radial6"/>
    <dgm:cxn modelId="{4CC5DBF6-D95D-47A9-8F2C-F17864A43781}" type="presParOf" srcId="{C7E7CDD7-8311-4F6B-BDB5-0E0A9128AFF1}" destId="{DDF0D9CF-D1D3-40C6-88CE-6E59DB9FF292}" srcOrd="4" destOrd="0" presId="urn:microsoft.com/office/officeart/2005/8/layout/radial6"/>
    <dgm:cxn modelId="{668FAE95-DF0B-4D19-BC92-F81A89EF02DC}" type="presParOf" srcId="{C7E7CDD7-8311-4F6B-BDB5-0E0A9128AFF1}" destId="{1BC16242-9062-4598-9AD8-2DA3A2CFEC74}" srcOrd="5" destOrd="0" presId="urn:microsoft.com/office/officeart/2005/8/layout/radial6"/>
    <dgm:cxn modelId="{5995D90C-D051-4B21-99FA-5BA00B1E078F}" type="presParOf" srcId="{C7E7CDD7-8311-4F6B-BDB5-0E0A9128AFF1}" destId="{E85E4204-34B9-468F-B4FA-ABB6E336CC26}" srcOrd="6" destOrd="0" presId="urn:microsoft.com/office/officeart/2005/8/layout/radial6"/>
    <dgm:cxn modelId="{0124DDE1-9C30-4114-B645-2409E33ECF3B}" type="presParOf" srcId="{C7E7CDD7-8311-4F6B-BDB5-0E0A9128AFF1}" destId="{E46F1BF9-979B-4488-8FCC-8C0C4E0B0CBF}" srcOrd="7" destOrd="0" presId="urn:microsoft.com/office/officeart/2005/8/layout/radial6"/>
    <dgm:cxn modelId="{1BB0DC5D-279C-4830-9DCF-EF70E5B8AB21}" type="presParOf" srcId="{C7E7CDD7-8311-4F6B-BDB5-0E0A9128AFF1}" destId="{0E6341BC-734E-406D-A35E-162B906FF8B9}" srcOrd="8" destOrd="0" presId="urn:microsoft.com/office/officeart/2005/8/layout/radial6"/>
    <dgm:cxn modelId="{53834730-AF12-4CCF-ABF7-95842820CC88}" type="presParOf" srcId="{C7E7CDD7-8311-4F6B-BDB5-0E0A9128AFF1}" destId="{9FFEC7F3-C855-4EC3-9A37-97048CE40CAD}" srcOrd="9" destOrd="0" presId="urn:microsoft.com/office/officeart/2005/8/layout/radial6"/>
    <dgm:cxn modelId="{EA1BFDAF-CD61-4B26-AB20-1BA20BD292EC}" type="presParOf" srcId="{C7E7CDD7-8311-4F6B-BDB5-0E0A9128AFF1}" destId="{01B578A4-E0B1-4B12-A7B2-563ED479C0CF}" srcOrd="10" destOrd="0" presId="urn:microsoft.com/office/officeart/2005/8/layout/radial6"/>
    <dgm:cxn modelId="{2F4C66FF-CF61-4CE2-B73F-09332611BC13}" type="presParOf" srcId="{C7E7CDD7-8311-4F6B-BDB5-0E0A9128AFF1}" destId="{65E92685-F9F7-4C92-99A9-8B3F7FB8634E}" srcOrd="11" destOrd="0" presId="urn:microsoft.com/office/officeart/2005/8/layout/radial6"/>
    <dgm:cxn modelId="{1519A89A-2978-483A-90D9-AE1802EEAA07}" type="presParOf" srcId="{C7E7CDD7-8311-4F6B-BDB5-0E0A9128AFF1}" destId="{DD6B39AD-D289-4471-998A-740A3694E64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A07A32-0975-46F4-8BEA-B578A889D69B}">
      <dsp:nvSpPr>
        <dsp:cNvPr id="0" name=""/>
        <dsp:cNvSpPr/>
      </dsp:nvSpPr>
      <dsp:spPr>
        <a:xfrm>
          <a:off x="2950310" y="620590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77438" y="663759"/>
        <a:ext cx="25518" cy="5103"/>
      </dsp:txXfrm>
    </dsp:sp>
    <dsp:sp modelId="{2A8B9E20-EEE2-4750-9D30-7B8C2AB86959}">
      <dsp:nvSpPr>
        <dsp:cNvPr id="0" name=""/>
        <dsp:cNvSpPr/>
      </dsp:nvSpPr>
      <dsp:spPr>
        <a:xfrm>
          <a:off x="733082" y="602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Создание рабочей группы, определение ответственного</a:t>
          </a:r>
          <a:endParaRPr lang="ru-RU" sz="1300" kern="1200" dirty="0"/>
        </a:p>
      </dsp:txBody>
      <dsp:txXfrm>
        <a:off x="733082" y="602"/>
        <a:ext cx="2219027" cy="1331416"/>
      </dsp:txXfrm>
    </dsp:sp>
    <dsp:sp modelId="{755541C3-BAC1-494D-BDB9-57F580ED831D}">
      <dsp:nvSpPr>
        <dsp:cNvPr id="0" name=""/>
        <dsp:cNvSpPr/>
      </dsp:nvSpPr>
      <dsp:spPr>
        <a:xfrm>
          <a:off x="5679713" y="620590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06842" y="663759"/>
        <a:ext cx="25518" cy="5103"/>
      </dsp:txXfrm>
    </dsp:sp>
    <dsp:sp modelId="{502C55CE-7C10-430A-AEFB-FE825DA78C72}">
      <dsp:nvSpPr>
        <dsp:cNvPr id="0" name=""/>
        <dsp:cNvSpPr/>
      </dsp:nvSpPr>
      <dsp:spPr>
        <a:xfrm>
          <a:off x="3462486" y="602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Установочный семинар для педагогов, определение пула консультантов</a:t>
          </a:r>
          <a:endParaRPr lang="ru-RU" sz="1300" kern="1200" dirty="0"/>
        </a:p>
      </dsp:txBody>
      <dsp:txXfrm>
        <a:off x="3462486" y="602"/>
        <a:ext cx="2219027" cy="1331416"/>
      </dsp:txXfrm>
    </dsp:sp>
    <dsp:sp modelId="{374408B8-B80F-4E2B-8B4E-B83585ED5F91}">
      <dsp:nvSpPr>
        <dsp:cNvPr id="0" name=""/>
        <dsp:cNvSpPr/>
      </dsp:nvSpPr>
      <dsp:spPr>
        <a:xfrm>
          <a:off x="1842596" y="1330219"/>
          <a:ext cx="5458807" cy="479776"/>
        </a:xfrm>
        <a:custGeom>
          <a:avLst/>
          <a:gdLst/>
          <a:ahLst/>
          <a:cxnLst/>
          <a:rect l="0" t="0" r="0" b="0"/>
          <a:pathLst>
            <a:path>
              <a:moveTo>
                <a:pt x="5458807" y="0"/>
              </a:moveTo>
              <a:lnTo>
                <a:pt x="5458807" y="256988"/>
              </a:lnTo>
              <a:lnTo>
                <a:pt x="0" y="256988"/>
              </a:lnTo>
              <a:lnTo>
                <a:pt x="0" y="47977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34934" y="1567555"/>
        <a:ext cx="274130" cy="5103"/>
      </dsp:txXfrm>
    </dsp:sp>
    <dsp:sp modelId="{21B9BFC3-AC43-4267-8969-4845811D97D9}">
      <dsp:nvSpPr>
        <dsp:cNvPr id="0" name=""/>
        <dsp:cNvSpPr/>
      </dsp:nvSpPr>
      <dsp:spPr>
        <a:xfrm>
          <a:off x="6191889" y="602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Презентация рабочей группы обучающимся, выбор ими руководителя</a:t>
          </a:r>
          <a:endParaRPr lang="ru-RU" sz="1300" kern="1200" dirty="0"/>
        </a:p>
      </dsp:txBody>
      <dsp:txXfrm>
        <a:off x="6191889" y="602"/>
        <a:ext cx="2219027" cy="1331416"/>
      </dsp:txXfrm>
    </dsp:sp>
    <dsp:sp modelId="{9A097C53-D825-4A4F-8908-385E3EF2B020}">
      <dsp:nvSpPr>
        <dsp:cNvPr id="0" name=""/>
        <dsp:cNvSpPr/>
      </dsp:nvSpPr>
      <dsp:spPr>
        <a:xfrm>
          <a:off x="2950310" y="2462383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77438" y="2505551"/>
        <a:ext cx="25518" cy="5103"/>
      </dsp:txXfrm>
    </dsp:sp>
    <dsp:sp modelId="{2DC0751D-5685-4E05-9319-3121080C8AED}">
      <dsp:nvSpPr>
        <dsp:cNvPr id="0" name=""/>
        <dsp:cNvSpPr/>
      </dsp:nvSpPr>
      <dsp:spPr>
        <a:xfrm>
          <a:off x="733082" y="1842395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Составление плана-проспекта исследования / проектной заявки</a:t>
          </a:r>
          <a:endParaRPr lang="ru-RU" sz="1300" kern="1200" dirty="0"/>
        </a:p>
      </dsp:txBody>
      <dsp:txXfrm>
        <a:off x="733082" y="1842395"/>
        <a:ext cx="2219027" cy="1331416"/>
      </dsp:txXfrm>
    </dsp:sp>
    <dsp:sp modelId="{40883FD5-6431-4289-AF8C-7F154ACA4C53}">
      <dsp:nvSpPr>
        <dsp:cNvPr id="0" name=""/>
        <dsp:cNvSpPr/>
      </dsp:nvSpPr>
      <dsp:spPr>
        <a:xfrm>
          <a:off x="5679713" y="2462383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06842" y="2505551"/>
        <a:ext cx="25518" cy="5103"/>
      </dsp:txXfrm>
    </dsp:sp>
    <dsp:sp modelId="{AE650926-A78C-48E9-B10B-09C5880C7A72}">
      <dsp:nvSpPr>
        <dsp:cNvPr id="0" name=""/>
        <dsp:cNvSpPr/>
      </dsp:nvSpPr>
      <dsp:spPr>
        <a:xfrm>
          <a:off x="3462486" y="1842395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Защита плана-проспекта / проектной заявки</a:t>
          </a:r>
          <a:endParaRPr lang="ru-RU" sz="1300" kern="1200" dirty="0"/>
        </a:p>
      </dsp:txBody>
      <dsp:txXfrm>
        <a:off x="3462486" y="1842395"/>
        <a:ext cx="2219027" cy="1331416"/>
      </dsp:txXfrm>
    </dsp:sp>
    <dsp:sp modelId="{4ED3D663-5166-4098-A266-01CCFA08E07D}">
      <dsp:nvSpPr>
        <dsp:cNvPr id="0" name=""/>
        <dsp:cNvSpPr/>
      </dsp:nvSpPr>
      <dsp:spPr>
        <a:xfrm>
          <a:off x="1842596" y="3172011"/>
          <a:ext cx="5458807" cy="479776"/>
        </a:xfrm>
        <a:custGeom>
          <a:avLst/>
          <a:gdLst/>
          <a:ahLst/>
          <a:cxnLst/>
          <a:rect l="0" t="0" r="0" b="0"/>
          <a:pathLst>
            <a:path>
              <a:moveTo>
                <a:pt x="5458807" y="0"/>
              </a:moveTo>
              <a:lnTo>
                <a:pt x="5458807" y="256988"/>
              </a:lnTo>
              <a:lnTo>
                <a:pt x="0" y="256988"/>
              </a:lnTo>
              <a:lnTo>
                <a:pt x="0" y="47977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34934" y="3409348"/>
        <a:ext cx="274130" cy="5103"/>
      </dsp:txXfrm>
    </dsp:sp>
    <dsp:sp modelId="{0952FA5C-1B14-420C-8DA3-BD9039EDF672}">
      <dsp:nvSpPr>
        <dsp:cNvPr id="0" name=""/>
        <dsp:cNvSpPr/>
      </dsp:nvSpPr>
      <dsp:spPr>
        <a:xfrm>
          <a:off x="6191889" y="1842395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Построение методологии исследования, выбор инструментария / поиск проектного решения</a:t>
          </a:r>
          <a:endParaRPr lang="ru-RU" sz="1300" kern="1200" dirty="0"/>
        </a:p>
      </dsp:txBody>
      <dsp:txXfrm>
        <a:off x="6191889" y="1842395"/>
        <a:ext cx="2219027" cy="1331416"/>
      </dsp:txXfrm>
    </dsp:sp>
    <dsp:sp modelId="{61B99036-A9B2-49CB-A428-4276A83D114F}">
      <dsp:nvSpPr>
        <dsp:cNvPr id="0" name=""/>
        <dsp:cNvSpPr/>
      </dsp:nvSpPr>
      <dsp:spPr>
        <a:xfrm>
          <a:off x="2950310" y="4304176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77438" y="4347344"/>
        <a:ext cx="25518" cy="5103"/>
      </dsp:txXfrm>
    </dsp:sp>
    <dsp:sp modelId="{E1D8C502-F42B-4539-BCA7-AF94F0D45EA5}">
      <dsp:nvSpPr>
        <dsp:cNvPr id="0" name=""/>
        <dsp:cNvSpPr/>
      </dsp:nvSpPr>
      <dsp:spPr>
        <a:xfrm>
          <a:off x="733082" y="3684188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Методическое сопровождение работы, отчет перед руководителем о результатах практической части </a:t>
          </a:r>
          <a:endParaRPr lang="ru-RU" sz="1300" kern="1200" dirty="0"/>
        </a:p>
      </dsp:txBody>
      <dsp:txXfrm>
        <a:off x="733082" y="3684188"/>
        <a:ext cx="2219027" cy="1331416"/>
      </dsp:txXfrm>
    </dsp:sp>
    <dsp:sp modelId="{AD53967C-8046-4E7C-BE66-F2C0B0DE7CDA}">
      <dsp:nvSpPr>
        <dsp:cNvPr id="0" name=""/>
        <dsp:cNvSpPr/>
      </dsp:nvSpPr>
      <dsp:spPr>
        <a:xfrm>
          <a:off x="5679713" y="4304176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06842" y="4347344"/>
        <a:ext cx="25518" cy="5103"/>
      </dsp:txXfrm>
    </dsp:sp>
    <dsp:sp modelId="{BD3F53AE-09FA-483A-B0AB-AB8E3C73779C}">
      <dsp:nvSpPr>
        <dsp:cNvPr id="0" name=""/>
        <dsp:cNvSpPr/>
      </dsp:nvSpPr>
      <dsp:spPr>
        <a:xfrm>
          <a:off x="3462486" y="3684188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Предзащита (допуск к защите)</a:t>
          </a:r>
          <a:endParaRPr lang="ru-RU" sz="1300" kern="1200" dirty="0"/>
        </a:p>
      </dsp:txBody>
      <dsp:txXfrm>
        <a:off x="3462486" y="3684188"/>
        <a:ext cx="2219027" cy="1331416"/>
      </dsp:txXfrm>
    </dsp:sp>
    <dsp:sp modelId="{80A5FF2B-7E1D-4767-80E7-D2A4F463C416}">
      <dsp:nvSpPr>
        <dsp:cNvPr id="0" name=""/>
        <dsp:cNvSpPr/>
      </dsp:nvSpPr>
      <dsp:spPr>
        <a:xfrm>
          <a:off x="1842596" y="5013804"/>
          <a:ext cx="5458807" cy="479776"/>
        </a:xfrm>
        <a:custGeom>
          <a:avLst/>
          <a:gdLst/>
          <a:ahLst/>
          <a:cxnLst/>
          <a:rect l="0" t="0" r="0" b="0"/>
          <a:pathLst>
            <a:path>
              <a:moveTo>
                <a:pt x="5458807" y="0"/>
              </a:moveTo>
              <a:lnTo>
                <a:pt x="5458807" y="256988"/>
              </a:lnTo>
              <a:lnTo>
                <a:pt x="0" y="256988"/>
              </a:lnTo>
              <a:lnTo>
                <a:pt x="0" y="479776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434934" y="5251140"/>
        <a:ext cx="274130" cy="5103"/>
      </dsp:txXfrm>
    </dsp:sp>
    <dsp:sp modelId="{C662D0DA-5C3D-4966-9953-2B427DD169FD}">
      <dsp:nvSpPr>
        <dsp:cNvPr id="0" name=""/>
        <dsp:cNvSpPr/>
      </dsp:nvSpPr>
      <dsp:spPr>
        <a:xfrm>
          <a:off x="6191889" y="3684188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Защита</a:t>
          </a:r>
          <a:endParaRPr lang="ru-RU" sz="1300" kern="1200" dirty="0"/>
        </a:p>
      </dsp:txBody>
      <dsp:txXfrm>
        <a:off x="6191889" y="3684188"/>
        <a:ext cx="2219027" cy="1331416"/>
      </dsp:txXfrm>
    </dsp:sp>
    <dsp:sp modelId="{F912B9BD-D55C-4BF7-8E46-A0203F5FC24E}">
      <dsp:nvSpPr>
        <dsp:cNvPr id="0" name=""/>
        <dsp:cNvSpPr/>
      </dsp:nvSpPr>
      <dsp:spPr>
        <a:xfrm>
          <a:off x="2950310" y="6145969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177438" y="6189137"/>
        <a:ext cx="25518" cy="5103"/>
      </dsp:txXfrm>
    </dsp:sp>
    <dsp:sp modelId="{8AC564E9-6669-4294-8058-A7FF028FB496}">
      <dsp:nvSpPr>
        <dsp:cNvPr id="0" name=""/>
        <dsp:cNvSpPr/>
      </dsp:nvSpPr>
      <dsp:spPr>
        <a:xfrm>
          <a:off x="733082" y="5525980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err="1" smtClean="0"/>
            <a:t>Дозащита</a:t>
          </a:r>
          <a:r>
            <a:rPr lang="ru-RU" sz="1300" kern="1200" dirty="0" smtClean="0"/>
            <a:t> по уважительным причинам / </a:t>
          </a:r>
          <a:r>
            <a:rPr lang="ru-RU" sz="1300" kern="1200" dirty="0" err="1" smtClean="0"/>
            <a:t>перезащита</a:t>
          </a:r>
          <a:r>
            <a:rPr lang="ru-RU" sz="1300" kern="1200" dirty="0" smtClean="0"/>
            <a:t> </a:t>
          </a:r>
          <a:endParaRPr lang="ru-RU" sz="1300" kern="1200" dirty="0"/>
        </a:p>
      </dsp:txBody>
      <dsp:txXfrm>
        <a:off x="733082" y="5525980"/>
        <a:ext cx="2219027" cy="1331416"/>
      </dsp:txXfrm>
    </dsp:sp>
    <dsp:sp modelId="{13251696-5749-452D-A2B7-5044969F4A93}">
      <dsp:nvSpPr>
        <dsp:cNvPr id="0" name=""/>
        <dsp:cNvSpPr/>
      </dsp:nvSpPr>
      <dsp:spPr>
        <a:xfrm>
          <a:off x="5679713" y="6145969"/>
          <a:ext cx="479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79776" y="45720"/>
              </a:lnTo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906842" y="6189137"/>
        <a:ext cx="25518" cy="5103"/>
      </dsp:txXfrm>
    </dsp:sp>
    <dsp:sp modelId="{7F77980E-6964-41EF-8496-FC18CBB19D67}">
      <dsp:nvSpPr>
        <dsp:cNvPr id="0" name=""/>
        <dsp:cNvSpPr/>
      </dsp:nvSpPr>
      <dsp:spPr>
        <a:xfrm>
          <a:off x="3462486" y="5525980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Требования к ИВР в форме исследования</a:t>
          </a:r>
          <a:endParaRPr lang="ru-RU" sz="1300" kern="1200" dirty="0"/>
        </a:p>
      </dsp:txBody>
      <dsp:txXfrm>
        <a:off x="3462486" y="5525980"/>
        <a:ext cx="2219027" cy="1331416"/>
      </dsp:txXfrm>
    </dsp:sp>
    <dsp:sp modelId="{7453FCFE-C8AB-4BC6-875F-75A6A735A9E2}">
      <dsp:nvSpPr>
        <dsp:cNvPr id="0" name=""/>
        <dsp:cNvSpPr/>
      </dsp:nvSpPr>
      <dsp:spPr>
        <a:xfrm>
          <a:off x="6191889" y="5525980"/>
          <a:ext cx="2219027" cy="13314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Требования к ИВР в форме проекта</a:t>
          </a:r>
          <a:endParaRPr lang="ru-RU" sz="1300" kern="1200" dirty="0"/>
        </a:p>
      </dsp:txBody>
      <dsp:txXfrm>
        <a:off x="6191889" y="5525980"/>
        <a:ext cx="2219027" cy="13314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6B39AD-D289-4471-998A-740A3694E64A}">
      <dsp:nvSpPr>
        <dsp:cNvPr id="0" name=""/>
        <dsp:cNvSpPr/>
      </dsp:nvSpPr>
      <dsp:spPr>
        <a:xfrm>
          <a:off x="2065823" y="640635"/>
          <a:ext cx="4263344" cy="4263344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FEC7F3-C855-4EC3-9A37-97048CE40CAD}">
      <dsp:nvSpPr>
        <dsp:cNvPr id="0" name=""/>
        <dsp:cNvSpPr/>
      </dsp:nvSpPr>
      <dsp:spPr>
        <a:xfrm>
          <a:off x="2065823" y="640635"/>
          <a:ext cx="4263344" cy="4263344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5E4204-34B9-468F-B4FA-ABB6E336CC26}">
      <dsp:nvSpPr>
        <dsp:cNvPr id="0" name=""/>
        <dsp:cNvSpPr/>
      </dsp:nvSpPr>
      <dsp:spPr>
        <a:xfrm>
          <a:off x="2065823" y="640635"/>
          <a:ext cx="4263344" cy="4263344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55A98C-934A-450E-AE53-435E80F86342}">
      <dsp:nvSpPr>
        <dsp:cNvPr id="0" name=""/>
        <dsp:cNvSpPr/>
      </dsp:nvSpPr>
      <dsp:spPr>
        <a:xfrm>
          <a:off x="2065823" y="640635"/>
          <a:ext cx="4263344" cy="4263344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29B519-66F8-4FF6-9AF9-8D9ACF81F8E3}">
      <dsp:nvSpPr>
        <dsp:cNvPr id="0" name=""/>
        <dsp:cNvSpPr/>
      </dsp:nvSpPr>
      <dsp:spPr>
        <a:xfrm>
          <a:off x="3215383" y="1790195"/>
          <a:ext cx="1964225" cy="19642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Ответственный за научно-исследовательскую деятельность в ОО</a:t>
          </a:r>
          <a:endParaRPr lang="ru-RU" sz="1200" kern="1200" dirty="0"/>
        </a:p>
      </dsp:txBody>
      <dsp:txXfrm>
        <a:off x="3503037" y="2077849"/>
        <a:ext cx="1388917" cy="1388917"/>
      </dsp:txXfrm>
    </dsp:sp>
    <dsp:sp modelId="{6B0C2900-85E0-4DC0-9E96-B489A756DBA8}">
      <dsp:nvSpPr>
        <dsp:cNvPr id="0" name=""/>
        <dsp:cNvSpPr/>
      </dsp:nvSpPr>
      <dsp:spPr>
        <a:xfrm>
          <a:off x="3351601" y="2655"/>
          <a:ext cx="1691789" cy="1374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Куратор классов РЛ</a:t>
          </a:r>
          <a:endParaRPr lang="ru-RU" sz="1100" kern="1200" dirty="0"/>
        </a:p>
      </dsp:txBody>
      <dsp:txXfrm>
        <a:off x="3599358" y="204013"/>
        <a:ext cx="1196275" cy="972241"/>
      </dsp:txXfrm>
    </dsp:sp>
    <dsp:sp modelId="{DDF0D9CF-D1D3-40C6-88CE-6E59DB9FF292}">
      <dsp:nvSpPr>
        <dsp:cNvPr id="0" name=""/>
        <dsp:cNvSpPr/>
      </dsp:nvSpPr>
      <dsp:spPr>
        <a:xfrm>
          <a:off x="5447538" y="2084829"/>
          <a:ext cx="1664262" cy="1374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Учителя-руководители </a:t>
          </a:r>
          <a:endParaRPr lang="ru-RU" sz="1100" kern="1200" dirty="0"/>
        </a:p>
      </dsp:txBody>
      <dsp:txXfrm>
        <a:off x="5691264" y="2286187"/>
        <a:ext cx="1176810" cy="972241"/>
      </dsp:txXfrm>
    </dsp:sp>
    <dsp:sp modelId="{E46F1BF9-979B-4488-8FCC-8C0C4E0B0CBF}">
      <dsp:nvSpPr>
        <dsp:cNvPr id="0" name=""/>
        <dsp:cNvSpPr/>
      </dsp:nvSpPr>
      <dsp:spPr>
        <a:xfrm>
          <a:off x="3347407" y="4167002"/>
          <a:ext cx="1700176" cy="13749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smtClean="0"/>
            <a:t>Консультанты, приглашенные эксперты</a:t>
          </a:r>
          <a:endParaRPr lang="ru-RU" sz="1100" kern="1200" dirty="0"/>
        </a:p>
      </dsp:txBody>
      <dsp:txXfrm>
        <a:off x="3596392" y="4368360"/>
        <a:ext cx="1202206" cy="972241"/>
      </dsp:txXfrm>
    </dsp:sp>
    <dsp:sp modelId="{01B578A4-E0B1-4B12-A7B2-563ED479C0CF}">
      <dsp:nvSpPr>
        <dsp:cNvPr id="0" name=""/>
        <dsp:cNvSpPr/>
      </dsp:nvSpPr>
      <dsp:spPr>
        <a:xfrm>
          <a:off x="1251470" y="1990018"/>
          <a:ext cx="1727703" cy="15645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 err="1" smtClean="0"/>
            <a:t>Тьюторы</a:t>
          </a:r>
          <a:r>
            <a:rPr lang="ru-RU" sz="1100" kern="1200" dirty="0" smtClean="0"/>
            <a:t> в предметных секциях</a:t>
          </a:r>
          <a:endParaRPr lang="ru-RU" sz="1100" kern="1200" dirty="0"/>
        </a:p>
      </dsp:txBody>
      <dsp:txXfrm>
        <a:off x="1504486" y="2219145"/>
        <a:ext cx="1221671" cy="11063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0.77311</cdr:x>
      <cdr:y>0.31663</cdr:y>
    </cdr:from>
    <cdr:to>
      <cdr:x>0.88903</cdr:x>
      <cdr:y>0.38659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624736" y="1778368"/>
          <a:ext cx="993312" cy="39293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solidFill>
                <a:srgbClr val="0033A3"/>
              </a:solidFill>
            </a:rPr>
            <a:t>Сентябрь</a:t>
          </a:r>
        </a:p>
        <a:p xmlns:a="http://schemas.openxmlformats.org/drawingml/2006/main">
          <a:pPr algn="ctr"/>
          <a:endParaRPr lang="ru-RU" sz="1100" dirty="0">
            <a:solidFill>
              <a:srgbClr val="0033A3"/>
            </a:solidFill>
          </a:endParaRPr>
        </a:p>
      </cdr:txBody>
    </cdr:sp>
  </cdr:relSizeAnchor>
  <cdr:relSizeAnchor xmlns:cdr="http://schemas.openxmlformats.org/drawingml/2006/chartDrawing">
    <cdr:from>
      <cdr:x>0.88088</cdr:x>
      <cdr:y>0.56774</cdr:y>
    </cdr:from>
    <cdr:to>
      <cdr:x>0.9968</cdr:x>
      <cdr:y>0.6377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548221" y="3188768"/>
          <a:ext cx="993313" cy="392939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rgbClr val="0033A3"/>
              </a:solidFill>
            </a:rPr>
            <a:t>Октябрь</a:t>
          </a:r>
        </a:p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0.88676</cdr:x>
      <cdr:y>0.42957</cdr:y>
    </cdr:from>
    <cdr:to>
      <cdr:x>1</cdr:x>
      <cdr:y>0.6316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72808" y="19442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0.80602</cdr:x>
      <cdr:y>0.39668</cdr:y>
    </cdr:from>
    <cdr:to>
      <cdr:x>0.92194</cdr:x>
      <cdr:y>0.45234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799046" y="2370814"/>
          <a:ext cx="977818" cy="33266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solidFill>
                <a:srgbClr val="0033A3"/>
              </a:solidFill>
            </a:rPr>
            <a:t>Сентябрь 10</a:t>
          </a:r>
        </a:p>
        <a:p xmlns:a="http://schemas.openxmlformats.org/drawingml/2006/main">
          <a:pPr algn="ctr"/>
          <a:endParaRPr lang="ru-RU" sz="1100" dirty="0">
            <a:solidFill>
              <a:srgbClr val="0033A3"/>
            </a:solidFill>
          </a:endParaRPr>
        </a:p>
      </cdr:txBody>
    </cdr:sp>
  </cdr:relSizeAnchor>
  <cdr:relSizeAnchor xmlns:cdr="http://schemas.openxmlformats.org/drawingml/2006/chartDrawing">
    <cdr:from>
      <cdr:x>0.88408</cdr:x>
      <cdr:y>0.54055</cdr:y>
    </cdr:from>
    <cdr:to>
      <cdr:x>1</cdr:x>
      <cdr:y>0.59304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457463" y="3230681"/>
          <a:ext cx="977817" cy="31371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rgbClr val="0033A3"/>
              </a:solidFill>
            </a:rPr>
            <a:t>Октябрь 10</a:t>
          </a:r>
          <a:endParaRPr lang="ru-RU" sz="1100" dirty="0">
            <a:solidFill>
              <a:srgbClr val="0033A3"/>
            </a:solidFill>
          </a:endParaRPr>
        </a:p>
      </cdr:txBody>
    </cdr:sp>
  </cdr:relSizeAnchor>
  <cdr:relSizeAnchor xmlns:cdr="http://schemas.openxmlformats.org/drawingml/2006/chartDrawing">
    <cdr:from>
      <cdr:x>0.88676</cdr:x>
      <cdr:y>0.42957</cdr:y>
    </cdr:from>
    <cdr:to>
      <cdr:x>1</cdr:x>
      <cdr:y>0.6316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72808" y="19442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67C39-0E6D-42D8-8422-24C6B706F1F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D4295-5A37-45F8-850D-EEEAA453A6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032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1D4295-5A37-45F8-850D-EEEAA453A65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019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699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036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09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864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64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763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19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29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08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74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14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0A089-0558-4D4F-AF91-4681F4B7938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BFAE14-0A89-46EC-BEC2-9788F93389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4009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5839" y="692696"/>
            <a:ext cx="6408712" cy="244827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>
                <a:solidFill>
                  <a:srgbClr val="0033A3"/>
                </a:solidFill>
                <a:latin typeface="Consolas" panose="020B0609020204030204" pitchFamily="49" charset="0"/>
              </a:rPr>
              <a:t>Осенняя школа </a:t>
            </a:r>
            <a:r>
              <a:rPr lang="ru-RU" dirty="0">
                <a:solidFill>
                  <a:srgbClr val="0033A3"/>
                </a:solidFill>
                <a:latin typeface="Consolas" panose="020B0609020204030204" pitchFamily="49" charset="0"/>
              </a:rPr>
              <a:t>администраторов и кураторов школ РЛ </a:t>
            </a:r>
            <a:r>
              <a:rPr lang="ru-RU" dirty="0" smtClean="0">
                <a:solidFill>
                  <a:srgbClr val="0033A3"/>
                </a:solidFill>
                <a:latin typeface="Consolas" panose="020B0609020204030204" pitchFamily="49" charset="0"/>
              </a:rPr>
              <a:t>ВШЭ</a:t>
            </a:r>
            <a:br>
              <a:rPr lang="ru-RU" dirty="0" smtClean="0">
                <a:solidFill>
                  <a:srgbClr val="0033A3"/>
                </a:solidFill>
                <a:latin typeface="Consolas" panose="020B0609020204030204" pitchFamily="49" charset="0"/>
              </a:rPr>
            </a:br>
            <a:endParaRPr lang="ru-RU" dirty="0">
              <a:solidFill>
                <a:srgbClr val="0033A3"/>
              </a:solidFill>
              <a:latin typeface="Consolas" panose="020B0609020204030204" pitchFamily="49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2852936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0033A3"/>
                </a:solidFill>
                <a:latin typeface="Consolas" panose="020B0609020204030204" pitchFamily="49" charset="0"/>
              </a:rPr>
              <a:t>«Методические рекомендации организации и проведения защиты ИВР в классах/группах </a:t>
            </a:r>
            <a:br>
              <a:rPr lang="ru-RU" sz="3600" dirty="0">
                <a:solidFill>
                  <a:srgbClr val="0033A3"/>
                </a:solidFill>
                <a:latin typeface="Consolas" panose="020B0609020204030204" pitchFamily="49" charset="0"/>
              </a:rPr>
            </a:br>
            <a:r>
              <a:rPr lang="ru-RU" sz="3600" dirty="0">
                <a:solidFill>
                  <a:srgbClr val="0033A3"/>
                </a:solidFill>
                <a:latin typeface="Consolas" panose="020B0609020204030204" pitchFamily="49" charset="0"/>
              </a:rPr>
              <a:t>РЛ НИУ ВШЭ»</a:t>
            </a:r>
            <a:endParaRPr lang="ru-RU" sz="3600" dirty="0">
              <a:solidFill>
                <a:srgbClr val="0033A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602128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Кондаков В.С. 	Новиков Д.А</a:t>
            </a:r>
            <a:r>
              <a:rPr lang="ru-RU" sz="2800" dirty="0" smtClean="0">
                <a:solidFill>
                  <a:srgbClr val="0033A3"/>
                </a:solidFill>
              </a:rPr>
              <a:t>.</a:t>
            </a:r>
            <a:endParaRPr lang="ru-RU" sz="2800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3912" y="41880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Составление плана-проспекта исследования / проектной заявки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3784" y="5733256"/>
            <a:ext cx="3168352" cy="95410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33A3"/>
                </a:solidFill>
              </a:rPr>
              <a:t>До конца октября 10 класса</a:t>
            </a:r>
            <a:endParaRPr lang="ru-RU" sz="2800" dirty="0">
              <a:solidFill>
                <a:srgbClr val="0033A3"/>
              </a:solidFill>
            </a:endParaRPr>
          </a:p>
        </p:txBody>
      </p:sp>
      <p:pic>
        <p:nvPicPr>
          <p:cNvPr id="1026" name="Picture 2" descr="ÐÐ°ÑÑÐ¸Ð½ÐºÐ¸ Ð¿Ð¾ Ð·Ð°Ð¿ÑÐ¾ÑÑ Ð¿Ð»Ð°Ð½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4896544" cy="5040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62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75" y="592311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Защита плана-проспекта / проектной заявки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99322" y="1772976"/>
            <a:ext cx="8229600" cy="2156757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33A3"/>
                </a:solidFill>
              </a:rPr>
              <a:t>Выбор формы организации защиты остается за каждой ОО</a:t>
            </a:r>
          </a:p>
          <a:p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36" y="3933056"/>
            <a:ext cx="3168352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33A3"/>
                </a:solidFill>
              </a:rPr>
              <a:t>Мягкий </a:t>
            </a:r>
            <a:r>
              <a:rPr lang="ru-RU" sz="28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800" dirty="0" smtClean="0">
                <a:solidFill>
                  <a:srgbClr val="0033A3"/>
                </a:solidFill>
              </a:rPr>
              <a:t> - до конца ноября 10 класса</a:t>
            </a:r>
            <a:endParaRPr lang="ru-RU" sz="2800" dirty="0">
              <a:solidFill>
                <a:srgbClr val="0033A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5445224"/>
            <a:ext cx="316835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33A3"/>
                </a:solidFill>
              </a:rPr>
              <a:t>Жесткий </a:t>
            </a:r>
            <a:r>
              <a:rPr lang="ru-RU" sz="24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400" dirty="0" smtClean="0">
                <a:solidFill>
                  <a:srgbClr val="0033A3"/>
                </a:solidFill>
              </a:rPr>
              <a:t> - до конца декабря 10 класса</a:t>
            </a:r>
            <a:endParaRPr lang="ru-RU" sz="2400" dirty="0">
              <a:solidFill>
                <a:srgbClr val="0033A3"/>
              </a:solidFill>
            </a:endParaRPr>
          </a:p>
        </p:txBody>
      </p:sp>
      <p:sp>
        <p:nvSpPr>
          <p:cNvPr id="6" name="AutoShape 2" descr="ÐÐ°ÑÑÐ¸Ð½ÐºÐ¸ Ð¿Ð¾ Ð·Ð°Ð¿ÑÐ¾ÑÑ Ð¿Ð»Ð°Ð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0033A3"/>
              </a:solidFill>
            </a:endParaRPr>
          </a:p>
        </p:txBody>
      </p:sp>
      <p:sp>
        <p:nvSpPr>
          <p:cNvPr id="7" name="AutoShape 4" descr="ÐÐ°ÑÑÐ¸Ð½ÐºÐ¸ Ð¿Ð¾ Ð·Ð°Ð¿ÑÐ¾ÑÑ Ð¿Ð»Ð°Ð½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0033A3"/>
              </a:solidFill>
            </a:endParaRPr>
          </a:p>
        </p:txBody>
      </p:sp>
      <p:sp>
        <p:nvSpPr>
          <p:cNvPr id="8" name="AutoShape 6" descr="ÐÐ°ÑÑÐ¸Ð½ÐºÐ¸ Ð¿Ð¾ Ð·Ð°Ð¿ÑÐ¾ÑÑ Ð¿Ð»Ð°Ð½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>
              <a:solidFill>
                <a:srgbClr val="0033A3"/>
              </a:solidFill>
            </a:endParaRPr>
          </a:p>
        </p:txBody>
      </p:sp>
      <p:pic>
        <p:nvPicPr>
          <p:cNvPr id="2055" name="Picture 7" descr="C:\Users\User\Desktop\Без названия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924944"/>
            <a:ext cx="3960440" cy="3623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87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888" y="89692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Построение методологии исследования / поиск проектного решения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593942"/>
            <a:ext cx="8229600" cy="136815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33A3"/>
                </a:solidFill>
              </a:rPr>
              <a:t>Выбор формы организации остается за каждой ОО</a:t>
            </a:r>
          </a:p>
          <a:p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36" y="3933056"/>
            <a:ext cx="3168352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33A3"/>
                </a:solidFill>
              </a:rPr>
              <a:t>Мягкий </a:t>
            </a:r>
            <a:r>
              <a:rPr lang="ru-RU" sz="28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800" dirty="0" smtClean="0">
                <a:solidFill>
                  <a:srgbClr val="0033A3"/>
                </a:solidFill>
              </a:rPr>
              <a:t> - до конца декабря 10 класса</a:t>
            </a:r>
            <a:endParaRPr lang="ru-RU" sz="2800" dirty="0">
              <a:solidFill>
                <a:srgbClr val="0033A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5445224"/>
            <a:ext cx="316835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33A3"/>
                </a:solidFill>
              </a:rPr>
              <a:t>Жесткий </a:t>
            </a:r>
            <a:r>
              <a:rPr lang="ru-RU" sz="24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400" dirty="0" smtClean="0">
                <a:solidFill>
                  <a:srgbClr val="0033A3"/>
                </a:solidFill>
              </a:rPr>
              <a:t> - до конца февраля 10 класса</a:t>
            </a:r>
            <a:endParaRPr lang="ru-RU" sz="2400" dirty="0">
              <a:solidFill>
                <a:srgbClr val="0033A3"/>
              </a:solidFill>
            </a:endParaRPr>
          </a:p>
        </p:txBody>
      </p:sp>
      <p:pic>
        <p:nvPicPr>
          <p:cNvPr id="307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888" y="3724425"/>
            <a:ext cx="4941169" cy="294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2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011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Методическое сопровождение исследовательской/проектной работы обучающегося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484536"/>
            <a:ext cx="8229600" cy="165618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0033A3"/>
                </a:solidFill>
              </a:rPr>
              <a:t>Отчет перед руководителем о ходе практической части работы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36" y="3933056"/>
            <a:ext cx="3168352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33A3"/>
                </a:solidFill>
              </a:rPr>
              <a:t>Мягкий </a:t>
            </a:r>
            <a:r>
              <a:rPr lang="ru-RU" sz="28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800" dirty="0" smtClean="0">
                <a:solidFill>
                  <a:srgbClr val="0033A3"/>
                </a:solidFill>
              </a:rPr>
              <a:t> - до конца января 10 класса</a:t>
            </a:r>
            <a:endParaRPr lang="ru-RU" sz="2800" dirty="0">
              <a:solidFill>
                <a:srgbClr val="0033A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5452816"/>
            <a:ext cx="3168352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33A3"/>
                </a:solidFill>
              </a:rPr>
              <a:t>Жесткий </a:t>
            </a:r>
            <a:r>
              <a:rPr lang="ru-RU" sz="24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400" dirty="0" smtClean="0">
                <a:solidFill>
                  <a:srgbClr val="0033A3"/>
                </a:solidFill>
              </a:rPr>
              <a:t> - до середины апреля      10 класса</a:t>
            </a:r>
            <a:endParaRPr lang="ru-RU" sz="2400" dirty="0">
              <a:solidFill>
                <a:srgbClr val="0033A3"/>
              </a:solidFill>
            </a:endParaRPr>
          </a:p>
        </p:txBody>
      </p:sp>
      <p:pic>
        <p:nvPicPr>
          <p:cNvPr id="4098" name="Picture 2" descr="ÐÐ°ÑÑÐ¸Ð½ÐºÐ¸ Ð¿Ð¾ Ð·Ð°Ð¿ÑÐ¾ÑÑ Ð¾ÑÑÐµÑ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284984"/>
            <a:ext cx="4176464" cy="3169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2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60401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33A3"/>
                </a:solidFill>
              </a:rPr>
              <a:t>Предзащита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1772816"/>
            <a:ext cx="6912768" cy="158417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Получение обучающимися допуска к защите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6136" y="3933056"/>
            <a:ext cx="3168352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33A3"/>
                </a:solidFill>
              </a:rPr>
              <a:t>Мягкий </a:t>
            </a:r>
            <a:r>
              <a:rPr lang="ru-RU" sz="28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800" dirty="0" smtClean="0">
                <a:solidFill>
                  <a:srgbClr val="0033A3"/>
                </a:solidFill>
              </a:rPr>
              <a:t> - до середины февраля 10 класса</a:t>
            </a:r>
            <a:endParaRPr lang="ru-RU" sz="2800" dirty="0">
              <a:solidFill>
                <a:srgbClr val="0033A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5452816"/>
            <a:ext cx="3240360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33A3"/>
                </a:solidFill>
              </a:rPr>
              <a:t>Жесткий </a:t>
            </a:r>
            <a:r>
              <a:rPr lang="ru-RU" sz="24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400" dirty="0" smtClean="0">
                <a:solidFill>
                  <a:srgbClr val="0033A3"/>
                </a:solidFill>
              </a:rPr>
              <a:t> - до конца апреля 10 класса</a:t>
            </a:r>
            <a:endParaRPr lang="ru-RU" sz="2400" dirty="0">
              <a:solidFill>
                <a:srgbClr val="0033A3"/>
              </a:soli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1331640" y="3229819"/>
            <a:ext cx="4248471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0033A3"/>
                </a:solidFill>
              </a:rPr>
              <a:t>Направление на доработку или смену темы по неудовлетворительным результатам предзащиты</a:t>
            </a:r>
            <a:endParaRPr lang="ru-RU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92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A3"/>
                </a:solidFill>
              </a:rPr>
              <a:t>Защита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9792" y="1417638"/>
            <a:ext cx="5915000" cy="2088232"/>
          </a:xfrm>
        </p:spPr>
        <p:txBody>
          <a:bodyPr/>
          <a:lstStyle/>
          <a:p>
            <a:r>
              <a:rPr lang="ru-RU" dirty="0" smtClean="0">
                <a:solidFill>
                  <a:srgbClr val="0033A3"/>
                </a:solidFill>
              </a:rPr>
              <a:t>Присутствие в комиссии приглашенных экспертов из НИУ ВШЭ и иных сторонних организаций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6136" y="3933056"/>
            <a:ext cx="3168352" cy="138499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33A3"/>
                </a:solidFill>
              </a:rPr>
              <a:t>Мягкий </a:t>
            </a:r>
            <a:r>
              <a:rPr lang="ru-RU" sz="28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800" dirty="0" smtClean="0">
                <a:solidFill>
                  <a:srgbClr val="0033A3"/>
                </a:solidFill>
              </a:rPr>
              <a:t> - до середины мая </a:t>
            </a:r>
            <a:r>
              <a:rPr lang="ru-RU" sz="2800" u="sng" dirty="0" smtClean="0">
                <a:solidFill>
                  <a:srgbClr val="0033A3"/>
                </a:solidFill>
              </a:rPr>
              <a:t>10 класса</a:t>
            </a:r>
            <a:endParaRPr lang="ru-RU" sz="2800" u="sng" dirty="0">
              <a:solidFill>
                <a:srgbClr val="0033A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5452816"/>
            <a:ext cx="324036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33A3"/>
                </a:solidFill>
              </a:rPr>
              <a:t>Жесткий </a:t>
            </a:r>
            <a:r>
              <a:rPr lang="ru-RU" sz="24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400" dirty="0" smtClean="0">
                <a:solidFill>
                  <a:srgbClr val="0033A3"/>
                </a:solidFill>
              </a:rPr>
              <a:t> - до конца ноября                </a:t>
            </a:r>
            <a:r>
              <a:rPr lang="ru-RU" sz="2400" u="sng" dirty="0" smtClean="0">
                <a:solidFill>
                  <a:srgbClr val="0033A3"/>
                </a:solidFill>
              </a:rPr>
              <a:t>11 класса</a:t>
            </a:r>
            <a:endParaRPr lang="ru-RU" sz="2400" u="sng" dirty="0">
              <a:solidFill>
                <a:srgbClr val="0033A3"/>
              </a:solidFill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331640" y="3879320"/>
            <a:ext cx="4464496" cy="4935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rgbClr val="0033A3"/>
                </a:solidFill>
              </a:rPr>
              <a:t>Присутствие руководителей возможно     </a:t>
            </a:r>
            <a:r>
              <a:rPr lang="ru-RU" b="1" u="sng" dirty="0" smtClean="0">
                <a:solidFill>
                  <a:srgbClr val="0033A3"/>
                </a:solidFill>
              </a:rPr>
              <a:t>вне</a:t>
            </a:r>
            <a:r>
              <a:rPr lang="ru-RU" dirty="0" smtClean="0">
                <a:solidFill>
                  <a:srgbClr val="0033A3"/>
                </a:solidFill>
              </a:rPr>
              <a:t> состава комиссии</a:t>
            </a:r>
          </a:p>
        </p:txBody>
      </p:sp>
    </p:spTree>
    <p:extLst>
      <p:ext uri="{BB962C8B-B14F-4D97-AF65-F5344CB8AC3E}">
        <p14:creationId xmlns:p14="http://schemas.microsoft.com/office/powerpoint/2010/main" val="228242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33A3"/>
                </a:solidFill>
              </a:rPr>
              <a:t>Дозащита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6147" y="1556792"/>
            <a:ext cx="8229600" cy="2476872"/>
          </a:xfrm>
        </p:spPr>
        <p:txBody>
          <a:bodyPr/>
          <a:lstStyle/>
          <a:p>
            <a:r>
              <a:rPr lang="ru-RU" dirty="0" smtClean="0">
                <a:solidFill>
                  <a:srgbClr val="0033A3"/>
                </a:solidFill>
              </a:rPr>
              <a:t>Наличие уважительной причины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33A3"/>
                </a:solidFill>
              </a:rPr>
              <a:t>(б/л, семейные обстоятельства)</a:t>
            </a:r>
          </a:p>
          <a:p>
            <a:r>
              <a:rPr lang="ru-RU" dirty="0" smtClean="0">
                <a:solidFill>
                  <a:srgbClr val="0033A3"/>
                </a:solidFill>
              </a:rPr>
              <a:t>На предзащите было принято решение о переносе даты защиты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6" y="5452816"/>
            <a:ext cx="3240360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33A3"/>
                </a:solidFill>
              </a:rPr>
              <a:t>Жесткий </a:t>
            </a:r>
            <a:r>
              <a:rPr lang="ru-RU" sz="2400" dirty="0" err="1" smtClean="0">
                <a:solidFill>
                  <a:srgbClr val="0033A3"/>
                </a:solidFill>
              </a:rPr>
              <a:t>дедлайн</a:t>
            </a:r>
            <a:r>
              <a:rPr lang="ru-RU" sz="2400" dirty="0" smtClean="0">
                <a:solidFill>
                  <a:srgbClr val="0033A3"/>
                </a:solidFill>
              </a:rPr>
              <a:t> - до конца февраля                11 класса</a:t>
            </a:r>
            <a:endParaRPr lang="ru-RU" sz="2400" dirty="0">
              <a:solidFill>
                <a:srgbClr val="0033A3"/>
              </a:solidFill>
            </a:endParaRPr>
          </a:p>
        </p:txBody>
      </p:sp>
      <p:pic>
        <p:nvPicPr>
          <p:cNvPr id="5122" name="Picture 2" descr="ÐÐ°ÑÑÐ¸Ð½ÐºÐ¸ Ð¿Ð¾ Ð·Ð°Ð¿ÑÐ¾ÑÑ Ð´ÐµÐ´Ð»Ð°Ð¹Ð½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53"/>
          <a:stretch/>
        </p:blipFill>
        <p:spPr bwMode="auto">
          <a:xfrm>
            <a:off x="827584" y="3942762"/>
            <a:ext cx="4894731" cy="2710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829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96" y="0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Мягкий </a:t>
            </a:r>
            <a:r>
              <a:rPr lang="ru-RU" dirty="0" err="1" smtClean="0">
                <a:solidFill>
                  <a:srgbClr val="0033A3"/>
                </a:solidFill>
              </a:rPr>
              <a:t>дедлайн</a:t>
            </a:r>
            <a:endParaRPr lang="ru-RU" dirty="0">
              <a:solidFill>
                <a:srgbClr val="0033A3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59049698"/>
              </p:ext>
            </p:extLst>
          </p:nvPr>
        </p:nvGraphicFramePr>
        <p:xfrm>
          <a:off x="251520" y="908720"/>
          <a:ext cx="856895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7716688" y="5251335"/>
            <a:ext cx="936104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Ноябрь</a:t>
            </a:r>
          </a:p>
          <a:p>
            <a:endParaRPr lang="ru-RU" sz="1100" dirty="0">
              <a:solidFill>
                <a:srgbClr val="0033A3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6780584" y="5820518"/>
            <a:ext cx="936104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Декабрь</a:t>
            </a:r>
          </a:p>
        </p:txBody>
      </p:sp>
      <p:sp>
        <p:nvSpPr>
          <p:cNvPr id="11" name="TextBox 1"/>
          <p:cNvSpPr txBox="1"/>
          <p:nvPr/>
        </p:nvSpPr>
        <p:spPr>
          <a:xfrm>
            <a:off x="5724128" y="5820518"/>
            <a:ext cx="936104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Январь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4979916" y="5380812"/>
            <a:ext cx="756084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Февраль</a:t>
            </a:r>
          </a:p>
          <a:p>
            <a:endParaRPr lang="ru-RU" dirty="0">
              <a:solidFill>
                <a:srgbClr val="0033A3"/>
              </a:solidFill>
            </a:endParaRPr>
          </a:p>
          <a:p>
            <a:endParaRPr lang="ru-RU" dirty="0" smtClean="0">
              <a:solidFill>
                <a:srgbClr val="0033A3"/>
              </a:solidFill>
            </a:endParaRPr>
          </a:p>
          <a:p>
            <a:endParaRPr lang="ru-RU" sz="1100" dirty="0">
              <a:solidFill>
                <a:srgbClr val="0033A3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580112" y="2774102"/>
            <a:ext cx="897992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Май</a:t>
            </a:r>
          </a:p>
          <a:p>
            <a:pPr algn="ctr"/>
            <a:endParaRPr lang="ru-RU" sz="1100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967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" y="0"/>
            <a:ext cx="8363272" cy="6926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Жесткий </a:t>
            </a:r>
            <a:r>
              <a:rPr lang="ru-RU" dirty="0" err="1" smtClean="0">
                <a:solidFill>
                  <a:srgbClr val="0033A3"/>
                </a:solidFill>
              </a:rPr>
              <a:t>дедлайн</a:t>
            </a:r>
            <a:endParaRPr lang="ru-RU" dirty="0">
              <a:solidFill>
                <a:srgbClr val="0033A3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47157410"/>
              </p:ext>
            </p:extLst>
          </p:nvPr>
        </p:nvGraphicFramePr>
        <p:xfrm>
          <a:off x="107504" y="476672"/>
          <a:ext cx="8435280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1"/>
          <p:cNvSpPr txBox="1"/>
          <p:nvPr/>
        </p:nvSpPr>
        <p:spPr>
          <a:xfrm>
            <a:off x="4862333" y="4451412"/>
            <a:ext cx="936104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Ноябрь 11</a:t>
            </a:r>
          </a:p>
          <a:p>
            <a:endParaRPr lang="ru-RU" sz="1100" dirty="0">
              <a:solidFill>
                <a:srgbClr val="0033A3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7884368" y="4293096"/>
            <a:ext cx="979660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Декабрь 10</a:t>
            </a:r>
          </a:p>
          <a:p>
            <a:pPr algn="ctr"/>
            <a:endParaRPr lang="ru-RU" dirty="0" smtClean="0">
              <a:solidFill>
                <a:srgbClr val="0033A3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751588" y="2953544"/>
            <a:ext cx="936104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Февраль 11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7524328" y="5550961"/>
            <a:ext cx="936104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Февраль 10</a:t>
            </a:r>
          </a:p>
          <a:p>
            <a:endParaRPr lang="ru-RU" dirty="0">
              <a:solidFill>
                <a:srgbClr val="0033A3"/>
              </a:solidFill>
            </a:endParaRPr>
          </a:p>
          <a:p>
            <a:endParaRPr lang="ru-RU" dirty="0" smtClean="0">
              <a:solidFill>
                <a:srgbClr val="0033A3"/>
              </a:solidFill>
            </a:endParaRPr>
          </a:p>
          <a:p>
            <a:endParaRPr lang="ru-RU" sz="1100" dirty="0">
              <a:solidFill>
                <a:srgbClr val="0033A3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770644" y="5949280"/>
            <a:ext cx="897992" cy="3166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 smtClean="0">
                <a:solidFill>
                  <a:srgbClr val="0033A3"/>
                </a:solidFill>
              </a:rPr>
              <a:t>Апрель 10</a:t>
            </a:r>
          </a:p>
          <a:p>
            <a:pPr algn="ctr"/>
            <a:endParaRPr lang="ru-RU" sz="1100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719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620688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33A3"/>
                </a:solidFill>
              </a:rPr>
              <a:t>Требования к ИВР в форме исследования:</a:t>
            </a:r>
            <a:endParaRPr lang="ru-RU" sz="3600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820472" cy="60486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1</a:t>
            </a:r>
            <a:r>
              <a:rPr lang="ru-RU" sz="1700" dirty="0">
                <a:solidFill>
                  <a:srgbClr val="0033A3"/>
                </a:solidFill>
              </a:rPr>
              <a:t>. </a:t>
            </a:r>
            <a:r>
              <a:rPr lang="ru-RU" sz="1700" dirty="0" smtClean="0">
                <a:solidFill>
                  <a:srgbClr val="0033A3"/>
                </a:solidFill>
              </a:rPr>
              <a:t>Выполнение </a:t>
            </a:r>
            <a:r>
              <a:rPr lang="ru-RU" sz="1700" dirty="0">
                <a:solidFill>
                  <a:srgbClr val="0033A3"/>
                </a:solidFill>
              </a:rPr>
              <a:t>ИВР в форме исследования проводится обучающимся  самостоятельно. При необходимости </a:t>
            </a:r>
            <a:r>
              <a:rPr lang="ru-RU" sz="1700" dirty="0" smtClean="0">
                <a:solidFill>
                  <a:srgbClr val="0033A3"/>
                </a:solidFill>
              </a:rPr>
              <a:t>обучающийся обращается </a:t>
            </a:r>
            <a:r>
              <a:rPr lang="ru-RU" sz="1700" dirty="0">
                <a:solidFill>
                  <a:srgbClr val="0033A3"/>
                </a:solidFill>
              </a:rPr>
              <a:t>за помощью к </a:t>
            </a:r>
            <a:r>
              <a:rPr lang="ru-RU" sz="1700" dirty="0" smtClean="0">
                <a:solidFill>
                  <a:srgbClr val="0033A3"/>
                </a:solidFill>
              </a:rPr>
              <a:t>консультантам: </a:t>
            </a:r>
            <a:r>
              <a:rPr lang="ru-RU" sz="1700" dirty="0">
                <a:solidFill>
                  <a:srgbClr val="0033A3"/>
                </a:solidFill>
              </a:rPr>
              <a:t>членам рабочей группы, преподавателям НИУ ВШЭ, студентам НИУ ВШЭ, сторонним </a:t>
            </a:r>
            <a:r>
              <a:rPr lang="ru-RU" sz="1700" dirty="0" smtClean="0">
                <a:solidFill>
                  <a:srgbClr val="0033A3"/>
                </a:solidFill>
              </a:rPr>
              <a:t>специалистам, </a:t>
            </a:r>
            <a:r>
              <a:rPr lang="ru-RU" sz="1700" dirty="0">
                <a:solidFill>
                  <a:srgbClr val="0033A3"/>
                </a:solidFill>
              </a:rPr>
              <a:t>родителям (с компетенциями в различных областях)</a:t>
            </a:r>
            <a:r>
              <a:rPr lang="ru-RU" sz="1700" dirty="0" smtClean="0">
                <a:solidFill>
                  <a:srgbClr val="0033A3"/>
                </a:solidFill>
              </a:rPr>
              <a:t>;</a:t>
            </a:r>
            <a:endParaRPr lang="ru-RU" sz="1700" dirty="0">
              <a:solidFill>
                <a:srgbClr val="0033A3"/>
              </a:solidFill>
            </a:endParaRP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2</a:t>
            </a:r>
            <a:r>
              <a:rPr lang="ru-RU" sz="1700" dirty="0">
                <a:solidFill>
                  <a:srgbClr val="0033A3"/>
                </a:solidFill>
              </a:rPr>
              <a:t>. Формируются предметные комиссии для защиты исследований;</a:t>
            </a: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3</a:t>
            </a:r>
            <a:r>
              <a:rPr lang="ru-RU" sz="1700" dirty="0">
                <a:solidFill>
                  <a:srgbClr val="0033A3"/>
                </a:solidFill>
              </a:rPr>
              <a:t>. </a:t>
            </a:r>
            <a:r>
              <a:rPr lang="ru-RU" sz="1700" dirty="0" smtClean="0">
                <a:solidFill>
                  <a:srgbClr val="0033A3"/>
                </a:solidFill>
              </a:rPr>
              <a:t>Целью </a:t>
            </a:r>
            <a:r>
              <a:rPr lang="ru-RU" sz="1700" dirty="0">
                <a:solidFill>
                  <a:srgbClr val="0033A3"/>
                </a:solidFill>
              </a:rPr>
              <a:t>ИВР в форме исследования является получение нового знания об исследуемом объекте. </a:t>
            </a: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4</a:t>
            </a:r>
            <a:r>
              <a:rPr lang="ru-RU" sz="1700" dirty="0">
                <a:solidFill>
                  <a:srgbClr val="0033A3"/>
                </a:solidFill>
              </a:rPr>
              <a:t>. </a:t>
            </a:r>
            <a:r>
              <a:rPr lang="ru-RU" sz="1700" dirty="0" smtClean="0">
                <a:solidFill>
                  <a:srgbClr val="0033A3"/>
                </a:solidFill>
              </a:rPr>
              <a:t>До </a:t>
            </a:r>
            <a:r>
              <a:rPr lang="ru-RU" sz="1700" dirty="0">
                <a:solidFill>
                  <a:srgbClr val="0033A3"/>
                </a:solidFill>
              </a:rPr>
              <a:t>защиты обучающийся представляет </a:t>
            </a:r>
            <a:r>
              <a:rPr lang="ru-RU" sz="1700" dirty="0" smtClean="0">
                <a:solidFill>
                  <a:srgbClr val="0033A3"/>
                </a:solidFill>
              </a:rPr>
              <a:t>рабочей группе итоговый </a:t>
            </a:r>
            <a:r>
              <a:rPr lang="ru-RU" sz="1700" dirty="0">
                <a:solidFill>
                  <a:srgbClr val="0033A3"/>
                </a:solidFill>
              </a:rPr>
              <a:t>текст </a:t>
            </a:r>
            <a:r>
              <a:rPr lang="ru-RU" sz="1700" dirty="0" smtClean="0">
                <a:solidFill>
                  <a:srgbClr val="0033A3"/>
                </a:solidFill>
              </a:rPr>
              <a:t>ИВР. </a:t>
            </a:r>
            <a:r>
              <a:rPr lang="ru-RU" sz="1700" b="1" u="sng" dirty="0">
                <a:solidFill>
                  <a:srgbClr val="0033A3"/>
                </a:solidFill>
              </a:rPr>
              <a:t>Текст должен содержать от </a:t>
            </a:r>
            <a:r>
              <a:rPr lang="ru-RU" sz="1700" b="1" u="sng" dirty="0" smtClean="0">
                <a:solidFill>
                  <a:srgbClr val="0033A3"/>
                </a:solidFill>
              </a:rPr>
              <a:t>10,000 </a:t>
            </a:r>
            <a:r>
              <a:rPr lang="ru-RU" sz="1700" b="1" u="sng" dirty="0">
                <a:solidFill>
                  <a:srgbClr val="0033A3"/>
                </a:solidFill>
              </a:rPr>
              <a:t>до </a:t>
            </a:r>
            <a:r>
              <a:rPr lang="ru-RU" sz="1700" b="1" u="sng" dirty="0" smtClean="0">
                <a:solidFill>
                  <a:srgbClr val="0033A3"/>
                </a:solidFill>
              </a:rPr>
              <a:t>40,000 </a:t>
            </a:r>
            <a:r>
              <a:rPr lang="ru-RU" sz="1700" b="1" u="sng" dirty="0">
                <a:solidFill>
                  <a:srgbClr val="0033A3"/>
                </a:solidFill>
              </a:rPr>
              <a:t>символов и иметь оригинальность не ниже 80%. </a:t>
            </a:r>
            <a:r>
              <a:rPr lang="ru-RU" sz="1700" dirty="0">
                <a:solidFill>
                  <a:srgbClr val="0033A3"/>
                </a:solidFill>
              </a:rPr>
              <a:t>Для проверки оригинальности используется система hse.antiplagiat.ru. От автора ожидается соблюдение академического стиля повествования и требований по оформлению текста. </a:t>
            </a: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5</a:t>
            </a:r>
            <a:r>
              <a:rPr lang="ru-RU" sz="1700" dirty="0">
                <a:solidFill>
                  <a:srgbClr val="0033A3"/>
                </a:solidFill>
              </a:rPr>
              <a:t>. </a:t>
            </a:r>
            <a:r>
              <a:rPr lang="ru-RU" sz="1700" dirty="0" smtClean="0">
                <a:solidFill>
                  <a:srgbClr val="0033A3"/>
                </a:solidFill>
              </a:rPr>
              <a:t>В </a:t>
            </a:r>
            <a:r>
              <a:rPr lang="ru-RU" sz="1700" dirty="0">
                <a:solidFill>
                  <a:srgbClr val="0033A3"/>
                </a:solidFill>
              </a:rPr>
              <a:t>тексте работы требуется наличие следующих разделов: </a:t>
            </a: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	- </a:t>
            </a:r>
            <a:r>
              <a:rPr lang="ru-RU" sz="1700" dirty="0">
                <a:solidFill>
                  <a:srgbClr val="0033A3"/>
                </a:solidFill>
              </a:rPr>
              <a:t>Введение;</a:t>
            </a: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	- </a:t>
            </a:r>
            <a:r>
              <a:rPr lang="ru-RU" sz="1700" dirty="0">
                <a:solidFill>
                  <a:srgbClr val="0033A3"/>
                </a:solidFill>
              </a:rPr>
              <a:t>Обзор источников/ Литературный обзор/ Теоретическая </a:t>
            </a:r>
            <a:r>
              <a:rPr lang="ru-RU" sz="1700" dirty="0" smtClean="0">
                <a:solidFill>
                  <a:srgbClr val="0033A3"/>
                </a:solidFill>
              </a:rPr>
              <a:t>часть;</a:t>
            </a:r>
            <a:endParaRPr lang="ru-RU" sz="1700" dirty="0">
              <a:solidFill>
                <a:srgbClr val="0033A3"/>
              </a:solidFill>
            </a:endParaRP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	- Методы;</a:t>
            </a:r>
            <a:endParaRPr lang="ru-RU" sz="1700" dirty="0">
              <a:solidFill>
                <a:srgbClr val="0033A3"/>
              </a:solidFill>
            </a:endParaRP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	- </a:t>
            </a:r>
            <a:r>
              <a:rPr lang="ru-RU" sz="1700" dirty="0">
                <a:solidFill>
                  <a:srgbClr val="0033A3"/>
                </a:solidFill>
              </a:rPr>
              <a:t>Основная часть (называется в соответствие с тематикой исследования и может быть разделена на несколько глав в соответствии с задачами исследования);</a:t>
            </a: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	- Выводы;</a:t>
            </a:r>
            <a:endParaRPr lang="ru-RU" sz="1700" dirty="0">
              <a:solidFill>
                <a:srgbClr val="0033A3"/>
              </a:solidFill>
            </a:endParaRPr>
          </a:p>
          <a:p>
            <a:pPr marL="0" indent="0">
              <a:buNone/>
            </a:pPr>
            <a:r>
              <a:rPr lang="ru-RU" sz="1700" dirty="0" smtClean="0">
                <a:solidFill>
                  <a:srgbClr val="0033A3"/>
                </a:solidFill>
              </a:rPr>
              <a:t>	- </a:t>
            </a:r>
            <a:r>
              <a:rPr lang="ru-RU" sz="1700" dirty="0">
                <a:solidFill>
                  <a:srgbClr val="0033A3"/>
                </a:solidFill>
              </a:rPr>
              <a:t>Заключение.</a:t>
            </a:r>
          </a:p>
          <a:p>
            <a:pPr marL="0" indent="0">
              <a:buNone/>
            </a:pPr>
            <a:r>
              <a:rPr lang="ru-RU" sz="1700" dirty="0">
                <a:solidFill>
                  <a:srgbClr val="0033A3"/>
                </a:solidFill>
              </a:rPr>
              <a:t>Обязательно наличие титульного листа и библиографического списка в соответствии с принятым </a:t>
            </a:r>
            <a:r>
              <a:rPr lang="ru-RU" sz="1700" dirty="0" smtClean="0">
                <a:solidFill>
                  <a:srgbClr val="0033A3"/>
                </a:solidFill>
              </a:rPr>
              <a:t>образцом</a:t>
            </a:r>
            <a:r>
              <a:rPr lang="ru-RU" sz="1700" dirty="0">
                <a:solidFill>
                  <a:srgbClr val="0033A3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202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A3"/>
                </a:solidFill>
              </a:rPr>
              <a:t>Что такое ИВР?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417638"/>
            <a:ext cx="6707088" cy="4708525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rgbClr val="0033A3"/>
                </a:solidFill>
              </a:rPr>
              <a:t>Под </a:t>
            </a:r>
            <a:r>
              <a:rPr lang="ru-RU" dirty="0" smtClean="0">
                <a:solidFill>
                  <a:srgbClr val="0033A3"/>
                </a:solidFill>
              </a:rPr>
              <a:t>индивидуальной выпускной работой </a:t>
            </a:r>
            <a:r>
              <a:rPr lang="ru-RU" dirty="0">
                <a:solidFill>
                  <a:srgbClr val="0033A3"/>
                </a:solidFill>
              </a:rPr>
              <a:t>понимается </a:t>
            </a:r>
            <a:r>
              <a:rPr lang="ru-RU" b="1" u="sng" dirty="0">
                <a:solidFill>
                  <a:srgbClr val="0033A3"/>
                </a:solidFill>
              </a:rPr>
              <a:t>самостоятельная работа </a:t>
            </a:r>
            <a:r>
              <a:rPr lang="ru-RU" dirty="0">
                <a:solidFill>
                  <a:srgbClr val="0033A3"/>
                </a:solidFill>
              </a:rPr>
              <a:t>обучающегося, выполненная в форме учебного исследования или учебного проекта в течение обучения в 10-м классе или в 10-м и 11-м классах.</a:t>
            </a:r>
          </a:p>
          <a:p>
            <a:r>
              <a:rPr lang="ru-RU" dirty="0">
                <a:solidFill>
                  <a:srgbClr val="0033A3"/>
                </a:solidFill>
              </a:rPr>
              <a:t>Методическая поддержка исследовательской и проектной деятельности обучающихся осуществляется членами рабочей группы исследовательской и проектной деятельности ОО.</a:t>
            </a:r>
          </a:p>
          <a:p>
            <a:pPr marL="0" indent="0">
              <a:buNone/>
            </a:pPr>
            <a:endParaRPr lang="ru-RU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22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8768"/>
            <a:ext cx="8229600" cy="78794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Требования к ИВР в форме проекта: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rgbClr val="0033A3"/>
                </a:solidFill>
              </a:rPr>
              <a:t>1. Выполнение ИВР в форме исследования проводится обучающимся  самостоятельно. При необходимости обучающийся обращается за помощью к консультантам: </a:t>
            </a:r>
            <a:r>
              <a:rPr lang="ru-RU" dirty="0">
                <a:solidFill>
                  <a:srgbClr val="0033A3"/>
                </a:solidFill>
              </a:rPr>
              <a:t>членам рабочей группы, преподавателям НИУ ВШЭ, студентам НИУ ВШЭ, сторонним </a:t>
            </a:r>
            <a:r>
              <a:rPr lang="ru-RU" dirty="0" smtClean="0">
                <a:solidFill>
                  <a:srgbClr val="0033A3"/>
                </a:solidFill>
              </a:rPr>
              <a:t>специалистам, родителям (с компетенциями в различных областях);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33A3"/>
                </a:solidFill>
              </a:rPr>
              <a:t>2. Формируются предметные комиссии для защиты проектов;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33A3"/>
                </a:solidFill>
              </a:rPr>
              <a:t>3. Цель </a:t>
            </a:r>
            <a:r>
              <a:rPr lang="ru-RU" dirty="0">
                <a:solidFill>
                  <a:srgbClr val="0033A3"/>
                </a:solidFill>
              </a:rPr>
              <a:t>ИВР в форме проекта – решение </a:t>
            </a:r>
            <a:r>
              <a:rPr lang="ru-RU" u="sng" dirty="0">
                <a:solidFill>
                  <a:srgbClr val="0033A3"/>
                </a:solidFill>
              </a:rPr>
              <a:t>определенной практически значимой проблемы</a:t>
            </a:r>
            <a:r>
              <a:rPr lang="ru-RU" dirty="0">
                <a:solidFill>
                  <a:srgbClr val="0033A3"/>
                </a:solidFill>
              </a:rPr>
              <a:t>. Результатом выполнения проекта является </a:t>
            </a:r>
            <a:r>
              <a:rPr lang="ru-RU" u="sng" dirty="0">
                <a:solidFill>
                  <a:srgbClr val="0033A3"/>
                </a:solidFill>
              </a:rPr>
              <a:t>конечный </a:t>
            </a:r>
            <a:r>
              <a:rPr lang="ru-RU" u="sng" dirty="0" smtClean="0">
                <a:solidFill>
                  <a:srgbClr val="0033A3"/>
                </a:solidFill>
              </a:rPr>
              <a:t>продукт, который можно </a:t>
            </a:r>
            <a:r>
              <a:rPr lang="ru-RU" u="sng" dirty="0">
                <a:solidFill>
                  <a:srgbClr val="0033A3"/>
                </a:solidFill>
              </a:rPr>
              <a:t>увидеть, осмыслить, применить в реальной практической деятельности</a:t>
            </a:r>
            <a:r>
              <a:rPr lang="ru-RU" dirty="0">
                <a:solidFill>
                  <a:srgbClr val="0033A3"/>
                </a:solidFill>
              </a:rPr>
              <a:t>. Выполнение проектной работы основывается на четком образе продукта, наличии проблемы, которую решает продукт проекта, постановке конкретных выполнимых задач по созданию продукта, планировании ресурсов и времени в зависимости от специфики проекта, учете возможных </a:t>
            </a:r>
            <a:r>
              <a:rPr lang="ru-RU" dirty="0" smtClean="0">
                <a:solidFill>
                  <a:srgbClr val="0033A3"/>
                </a:solidFill>
              </a:rPr>
              <a:t>рисков.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0033A3"/>
                </a:solidFill>
              </a:rPr>
              <a:t>4. Проект </a:t>
            </a:r>
            <a:r>
              <a:rPr lang="ru-RU" dirty="0">
                <a:solidFill>
                  <a:srgbClr val="0033A3"/>
                </a:solidFill>
              </a:rPr>
              <a:t>должен </a:t>
            </a:r>
            <a:r>
              <a:rPr lang="ru-RU" u="sng" dirty="0">
                <a:solidFill>
                  <a:srgbClr val="0033A3"/>
                </a:solidFill>
              </a:rPr>
              <a:t>иметь заказчика </a:t>
            </a:r>
            <a:r>
              <a:rPr lang="ru-RU" dirty="0">
                <a:solidFill>
                  <a:srgbClr val="0033A3"/>
                </a:solidFill>
              </a:rPr>
              <a:t>(конкретное физическое лицо или организация), который заинтересован в получении конечного продукта (</a:t>
            </a:r>
            <a:r>
              <a:rPr lang="ru-RU" dirty="0" smtClean="0">
                <a:solidFill>
                  <a:srgbClr val="0033A3"/>
                </a:solidFill>
              </a:rPr>
              <a:t>проектной </a:t>
            </a:r>
            <a:r>
              <a:rPr lang="ru-RU" dirty="0">
                <a:solidFill>
                  <a:srgbClr val="0033A3"/>
                </a:solidFill>
              </a:rPr>
              <a:t>работы) </a:t>
            </a:r>
            <a:r>
              <a:rPr lang="ru-RU" u="sng" dirty="0">
                <a:solidFill>
                  <a:srgbClr val="0033A3"/>
                </a:solidFill>
              </a:rPr>
              <a:t>или целевую аудиторию</a:t>
            </a:r>
            <a:r>
              <a:rPr lang="ru-RU" dirty="0">
                <a:solidFill>
                  <a:srgbClr val="0033A3"/>
                </a:solidFill>
              </a:rPr>
              <a:t>, для которой создается продукт. Наличие заказчика или целевой аудитории </a:t>
            </a:r>
            <a:r>
              <a:rPr lang="ru-RU" dirty="0" smtClean="0">
                <a:solidFill>
                  <a:srgbClr val="0033A3"/>
                </a:solidFill>
              </a:rPr>
              <a:t>обучающийся </a:t>
            </a:r>
            <a:r>
              <a:rPr lang="ru-RU" dirty="0">
                <a:solidFill>
                  <a:srgbClr val="0033A3"/>
                </a:solidFill>
              </a:rPr>
              <a:t>должен подтвердить на защите </a:t>
            </a:r>
            <a:r>
              <a:rPr lang="ru-RU" dirty="0" smtClean="0">
                <a:solidFill>
                  <a:srgbClr val="0033A3"/>
                </a:solidFill>
              </a:rPr>
              <a:t>ИВР.</a:t>
            </a:r>
            <a:endParaRPr lang="ru-RU" dirty="0">
              <a:solidFill>
                <a:srgbClr val="0033A3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0033A3"/>
                </a:solidFill>
              </a:rPr>
              <a:t>5. </a:t>
            </a:r>
            <a:r>
              <a:rPr lang="ru-RU" u="sng" dirty="0" smtClean="0">
                <a:solidFill>
                  <a:srgbClr val="0033A3"/>
                </a:solidFill>
              </a:rPr>
              <a:t>ИВР </a:t>
            </a:r>
            <a:r>
              <a:rPr lang="ru-RU" u="sng" dirty="0">
                <a:solidFill>
                  <a:srgbClr val="0033A3"/>
                </a:solidFill>
              </a:rPr>
              <a:t>в форме проекта выполняется индивидуально</a:t>
            </a:r>
            <a:r>
              <a:rPr lang="ru-RU" dirty="0">
                <a:solidFill>
                  <a:srgbClr val="0033A3"/>
                </a:solidFill>
              </a:rPr>
              <a:t>. Если сложность и масштаб проекта предполагает включение в работу нескольких человек, то каждый участник группового проекта должен на этапе заявки и предварительного отчета о деятельности представить свой вклад в виде отдельной ИВР в форме проекта. При этом обязательно четкое выделение роли каждого участника, а не описание дублирующих ролей других участников группового проекта. </a:t>
            </a:r>
          </a:p>
          <a:p>
            <a:pPr marL="0" indent="0">
              <a:buNone/>
            </a:pPr>
            <a:endParaRPr lang="ru-RU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ru-RU" dirty="0" smtClean="0">
                <a:solidFill>
                  <a:srgbClr val="0033A3"/>
                </a:solidFill>
              </a:rPr>
              <a:t>Результат работы группы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7269" y="1844824"/>
            <a:ext cx="7067128" cy="4708525"/>
          </a:xfrm>
        </p:spPr>
        <p:txBody>
          <a:bodyPr>
            <a:normAutofit lnSpcReduction="10000"/>
          </a:bodyPr>
          <a:lstStyle/>
          <a:p>
            <a:pPr lvl="1"/>
            <a:r>
              <a:rPr lang="ru-RU" dirty="0" smtClean="0">
                <a:solidFill>
                  <a:srgbClr val="0033A3"/>
                </a:solidFill>
              </a:rPr>
              <a:t>Выработали дорожную карту </a:t>
            </a:r>
            <a:r>
              <a:rPr lang="ru-RU" dirty="0">
                <a:solidFill>
                  <a:srgbClr val="0033A3"/>
                </a:solidFill>
              </a:rPr>
              <a:t>подготовки ИВР к защите с указанием сроков по этапам выполнения работы в двух режимах;</a:t>
            </a:r>
          </a:p>
          <a:p>
            <a:pPr lvl="1"/>
            <a:r>
              <a:rPr lang="ru-RU" dirty="0" smtClean="0">
                <a:solidFill>
                  <a:srgbClr val="0033A3"/>
                </a:solidFill>
              </a:rPr>
              <a:t>Предложили единые требования </a:t>
            </a:r>
            <a:r>
              <a:rPr lang="ru-RU" dirty="0">
                <a:solidFill>
                  <a:srgbClr val="0033A3"/>
                </a:solidFill>
              </a:rPr>
              <a:t>к ИВР для всех школ-участниц проекта РЛ НИУ ВШЭ;</a:t>
            </a:r>
          </a:p>
          <a:p>
            <a:pPr lvl="1"/>
            <a:r>
              <a:rPr lang="ru-RU" dirty="0" smtClean="0">
                <a:solidFill>
                  <a:srgbClr val="0033A3"/>
                </a:solidFill>
              </a:rPr>
              <a:t>Выработали методические рекомендации </a:t>
            </a:r>
            <a:r>
              <a:rPr lang="ru-RU" dirty="0">
                <a:solidFill>
                  <a:srgbClr val="0033A3"/>
                </a:solidFill>
              </a:rPr>
              <a:t>к оформлению ИВР в формате проекта и исследования (с учетом рекомендаций Лицея НИУ ВШЭ).</a:t>
            </a:r>
          </a:p>
          <a:p>
            <a:pPr marL="0" indent="0">
              <a:buNone/>
            </a:pPr>
            <a:endParaRPr lang="ru-RU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74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7625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37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0033A3"/>
                </a:solidFill>
                <a:latin typeface="Consolas" panose="020B0609020204030204" pitchFamily="49" charset="0"/>
              </a:rPr>
              <a:t>Лента времени</a:t>
            </a:r>
            <a:endParaRPr lang="ru-RU" dirty="0">
              <a:solidFill>
                <a:srgbClr val="0033A3"/>
              </a:solidFill>
              <a:latin typeface="Consolas" panose="020B0609020204030204" pitchFamily="49" charset="0"/>
            </a:endParaRPr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2733138"/>
              </p:ext>
            </p:extLst>
          </p:nvPr>
        </p:nvGraphicFramePr>
        <p:xfrm>
          <a:off x="457200" y="1268760"/>
          <a:ext cx="8274050" cy="487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Лист" r:id="rId3" imgW="8273935" imgH="4870369" progId="Excel.Sheet.12">
                  <p:embed/>
                </p:oleObj>
              </mc:Choice>
              <mc:Fallback>
                <p:oleObj name="Лист" r:id="rId3" imgW="8273935" imgH="487036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268760"/>
                        <a:ext cx="8274050" cy="4870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55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6928" y="332656"/>
            <a:ext cx="7494004" cy="85010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33A3"/>
                </a:solidFill>
                <a:latin typeface="Consolas" panose="020B0609020204030204" pitchFamily="49" charset="0"/>
              </a:rPr>
              <a:t>Создание рабочей группы</a:t>
            </a:r>
            <a:endParaRPr lang="ru-RU" dirty="0">
              <a:solidFill>
                <a:srgbClr val="0033A3"/>
              </a:solidFill>
              <a:latin typeface="Consolas" panose="020B0609020204030204" pitchFamily="49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808740"/>
              </p:ext>
            </p:extLst>
          </p:nvPr>
        </p:nvGraphicFramePr>
        <p:xfrm>
          <a:off x="457200" y="1052736"/>
          <a:ext cx="8363272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33040" y="5661248"/>
            <a:ext cx="3168352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Не позднее 2-й недели сентября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0319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8318344" cy="120983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0033A3"/>
                </a:solidFill>
              </a:rPr>
              <a:t>Траектории сопровождения обучающихся во время выполнения ИВР</a:t>
            </a:r>
            <a:endParaRPr lang="ru-RU" sz="3600" dirty="0">
              <a:solidFill>
                <a:srgbClr val="0033A3"/>
              </a:solidFill>
            </a:endParaRPr>
          </a:p>
        </p:txBody>
      </p:sp>
      <p:pic>
        <p:nvPicPr>
          <p:cNvPr id="1026" name="Picture 2" descr="ÐÐ°ÑÑÐ¸Ð½ÐºÐ¸ Ð¿Ð¾ Ð·Ð°Ð¿ÑÐ¾ÑÑ Ð¿Ð°ÑÑÐ½ÐµÑÑÑÐ²Ð¾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85"/>
          <a:stretch/>
        </p:blipFill>
        <p:spPr bwMode="auto">
          <a:xfrm>
            <a:off x="753616" y="1578523"/>
            <a:ext cx="3962400" cy="317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ÐÐ¾ÑÐ¾Ð¶ÐµÐµ Ð¸Ð·Ð¾Ð±ÑÐ°Ð¶ÐµÐ½Ð¸Ðµ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9" t="10193" r="8660" b="15993"/>
          <a:stretch/>
        </p:blipFill>
        <p:spPr bwMode="auto">
          <a:xfrm>
            <a:off x="4932040" y="1772816"/>
            <a:ext cx="3925856" cy="2658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53616" y="4928846"/>
            <a:ext cx="3888432" cy="13849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33A3"/>
                </a:solidFill>
              </a:rPr>
              <a:t>Закрепление каждого обучающегося за </a:t>
            </a:r>
            <a:r>
              <a:rPr lang="ru-RU" sz="2800" b="1" u="sng" dirty="0" smtClean="0">
                <a:solidFill>
                  <a:srgbClr val="0033A3"/>
                </a:solidFill>
              </a:rPr>
              <a:t>руководителем</a:t>
            </a:r>
            <a:endParaRPr lang="ru-RU" sz="2800" b="1" u="sng" dirty="0">
              <a:solidFill>
                <a:srgbClr val="0033A3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2040" y="4725144"/>
            <a:ext cx="4104456" cy="19580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0033A3"/>
                </a:solidFill>
              </a:rPr>
              <a:t>Самостоятельное выполнение обучающимися ИВР с обращением за консультацией к </a:t>
            </a:r>
            <a:r>
              <a:rPr lang="ru-RU" sz="2000" b="1" u="sng" dirty="0" smtClean="0">
                <a:solidFill>
                  <a:srgbClr val="0033A3"/>
                </a:solidFill>
              </a:rPr>
              <a:t>рабочей группе </a:t>
            </a:r>
            <a:r>
              <a:rPr lang="ru-RU" sz="2000" dirty="0" smtClean="0">
                <a:solidFill>
                  <a:srgbClr val="0033A3"/>
                </a:solidFill>
              </a:rPr>
              <a:t>и техническим контролем за соблюдением сроков ответственным лицом</a:t>
            </a:r>
            <a:endParaRPr lang="ru-RU" sz="2000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7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54831"/>
            <a:ext cx="7859216" cy="922114"/>
          </a:xfrm>
        </p:spPr>
        <p:txBody>
          <a:bodyPr/>
          <a:lstStyle/>
          <a:p>
            <a:r>
              <a:rPr lang="ru-RU" dirty="0">
                <a:solidFill>
                  <a:srgbClr val="0033A3"/>
                </a:solidFill>
              </a:rPr>
              <a:t>У</a:t>
            </a:r>
            <a:r>
              <a:rPr lang="ru-RU" dirty="0" smtClean="0">
                <a:solidFill>
                  <a:srgbClr val="0033A3"/>
                </a:solidFill>
              </a:rPr>
              <a:t>становочный семинар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6040" y="1124744"/>
            <a:ext cx="6840760" cy="482453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Унификация требований, предъявляемых к ИВР выпускников классов/групп РЛ</a:t>
            </a:r>
          </a:p>
          <a:p>
            <a:r>
              <a:rPr lang="ru-RU" dirty="0" smtClean="0">
                <a:solidFill>
                  <a:srgbClr val="0033A3"/>
                </a:solidFill>
              </a:rPr>
              <a:t>Определение обязанностей участников рабочей группы</a:t>
            </a:r>
          </a:p>
          <a:p>
            <a:r>
              <a:rPr lang="ru-RU" dirty="0" smtClean="0">
                <a:solidFill>
                  <a:srgbClr val="0033A3"/>
                </a:solidFill>
              </a:rPr>
              <a:t>Обязательное участие в системе сопровождающих </a:t>
            </a:r>
            <a:r>
              <a:rPr lang="ru-RU" dirty="0" err="1" smtClean="0">
                <a:solidFill>
                  <a:srgbClr val="0033A3"/>
                </a:solidFill>
              </a:rPr>
              <a:t>вебинаров</a:t>
            </a:r>
            <a:r>
              <a:rPr lang="ru-RU" dirty="0" smtClean="0">
                <a:solidFill>
                  <a:srgbClr val="0033A3"/>
                </a:solidFill>
              </a:rPr>
              <a:t> от НИУ ВШЭ членов рабочих групп</a:t>
            </a:r>
          </a:p>
          <a:p>
            <a:r>
              <a:rPr lang="ru-RU" dirty="0" smtClean="0">
                <a:solidFill>
                  <a:srgbClr val="0033A3"/>
                </a:solidFill>
              </a:rPr>
              <a:t>Разрешается представлять ИВР на конкурсах различных уровней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4128" y="5637152"/>
            <a:ext cx="324036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33A3"/>
                </a:solidFill>
              </a:rPr>
              <a:t>Не позднее конца сентября</a:t>
            </a:r>
            <a:endParaRPr lang="ru-RU" sz="3200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13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827706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Презентация рабочей группы обучающимся</a:t>
            </a:r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7740" y="2276872"/>
            <a:ext cx="7067128" cy="345638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33A3"/>
                </a:solidFill>
              </a:rPr>
              <a:t>Обозначение круга научных интересов руководителей и консультантов</a:t>
            </a:r>
          </a:p>
          <a:p>
            <a:r>
              <a:rPr lang="ru-RU" dirty="0" smtClean="0">
                <a:solidFill>
                  <a:srgbClr val="0033A3"/>
                </a:solidFill>
              </a:rPr>
              <a:t>Закрепление обучающихся за ответственным (руководитель, </a:t>
            </a:r>
            <a:r>
              <a:rPr lang="ru-RU" dirty="0" err="1" smtClean="0">
                <a:solidFill>
                  <a:srgbClr val="0033A3"/>
                </a:solidFill>
              </a:rPr>
              <a:t>тьютор</a:t>
            </a:r>
            <a:r>
              <a:rPr lang="ru-RU" dirty="0" smtClean="0">
                <a:solidFill>
                  <a:srgbClr val="0033A3"/>
                </a:solidFill>
              </a:rPr>
              <a:t>, представитель рабочей группы)</a:t>
            </a:r>
          </a:p>
          <a:p>
            <a:r>
              <a:rPr lang="ru-RU" dirty="0" smtClean="0">
                <a:solidFill>
                  <a:srgbClr val="0033A3"/>
                </a:solidFill>
              </a:rPr>
              <a:t>Выбор формы организации остается за каждой ОО</a:t>
            </a:r>
          </a:p>
          <a:p>
            <a:endParaRPr lang="ru-RU" dirty="0">
              <a:solidFill>
                <a:srgbClr val="0033A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24128" y="5637152"/>
            <a:ext cx="3240360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33A3"/>
                </a:solidFill>
              </a:rPr>
              <a:t>Не позднее конца сентября</a:t>
            </a:r>
            <a:endParaRPr lang="ru-RU" sz="3200" dirty="0">
              <a:solidFill>
                <a:srgbClr val="0033A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633</TotalTime>
  <Words>927</Words>
  <Application>Microsoft Office PowerPoint</Application>
  <PresentationFormat>Экран (4:3)</PresentationFormat>
  <Paragraphs>111</Paragraphs>
  <Slides>20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Consolas</vt:lpstr>
      <vt:lpstr>Тема Office</vt:lpstr>
      <vt:lpstr>Лист</vt:lpstr>
      <vt:lpstr>Осенняя школа администраторов и кураторов школ РЛ ВШЭ </vt:lpstr>
      <vt:lpstr>Что такое ИВР?</vt:lpstr>
      <vt:lpstr>Результат работы группы</vt:lpstr>
      <vt:lpstr>Презентация PowerPoint</vt:lpstr>
      <vt:lpstr>Лента времени</vt:lpstr>
      <vt:lpstr>Создание рабочей группы</vt:lpstr>
      <vt:lpstr>Траектории сопровождения обучающихся во время выполнения ИВР</vt:lpstr>
      <vt:lpstr>Установочный семинар</vt:lpstr>
      <vt:lpstr>Презентация рабочей группы обучающимся</vt:lpstr>
      <vt:lpstr>Составление плана-проспекта исследования / проектной заявки</vt:lpstr>
      <vt:lpstr>Защита плана-проспекта / проектной заявки</vt:lpstr>
      <vt:lpstr>Построение методологии исследования / поиск проектного решения</vt:lpstr>
      <vt:lpstr>Методическое сопровождение исследовательской/проектной работы обучающегося</vt:lpstr>
      <vt:lpstr>Предзащита</vt:lpstr>
      <vt:lpstr>Защита</vt:lpstr>
      <vt:lpstr>Дозащита</vt:lpstr>
      <vt:lpstr>Мягкий дедлайн</vt:lpstr>
      <vt:lpstr>Жесткий дедлайн</vt:lpstr>
      <vt:lpstr>Требования к ИВР в форме исследования:</vt:lpstr>
      <vt:lpstr>Требования к ИВР в форме проекта: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Студент НИУ ВШЭ</dc:creator>
  <cp:lastModifiedBy>Борисова Людмила Александровна</cp:lastModifiedBy>
  <cp:revision>51</cp:revision>
  <dcterms:created xsi:type="dcterms:W3CDTF">2018-09-19T12:22:40Z</dcterms:created>
  <dcterms:modified xsi:type="dcterms:W3CDTF">2019-01-14T14:55:58Z</dcterms:modified>
</cp:coreProperties>
</file>