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85725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Деловая игра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Заседание городского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совета»</a:t>
            </a: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Налоги и налогообложение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 descr="http://ekaun.ru/upload/iblock/c97/c97d9533ddad2aa0f5d0cd84d1e67b27.jpg"/>
          <p:cNvPicPr>
            <a:picLocks noChangeAspect="1" noChangeArrowheads="1"/>
          </p:cNvPicPr>
          <p:nvPr/>
        </p:nvPicPr>
        <p:blipFill>
          <a:blip r:embed="rId3"/>
          <a:srcRect b="31651"/>
          <a:stretch>
            <a:fillRect/>
          </a:stretch>
        </p:blipFill>
        <p:spPr bwMode="auto">
          <a:xfrm>
            <a:off x="3929058" y="4429132"/>
            <a:ext cx="4857752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642918"/>
            <a:ext cx="84296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Обобщить и применить полученные знания нормативных документов в области налогообложения в РФ;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Применить терминологию по налогам и налогообложению при решении ситуационных задач;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Провести решение ситуационных задач по налогообложению и сформулировать итоговые выводы.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Формируемые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и знания 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Ориентироваться в действующем налоговом законодательстве Российской Федерации;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У2 Понимать сущность и порядок расчетов налогов;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З3 Регулирующие отношения организации и государства в области налогообложения;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З3 Экономическую сущность налогов;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З5 Виды налогов в Российской Федерации и порядок их расчетов.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428604"/>
            <a:ext cx="8358246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Делова игра проводится в форме круглого стола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частников заседания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мэр города;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 городского совета, которые выступали за          строительство мест отдыха и развлечения;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президент банка;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владелец строительной компании;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представители совета старейшин города;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-представители депутатских фракций;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член городского совета, который обещал не допустить повышения налогов;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представители учащейся молодежи;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представители экологической группы «Защитим диких животных».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/>
              <a:tblGrid>
                <a:gridCol w="1732234"/>
                <a:gridCol w="963795"/>
                <a:gridCol w="1351315"/>
                <a:gridCol w="2243601"/>
                <a:gridCol w="1839803"/>
                <a:gridCol w="1013252"/>
              </a:tblGrid>
              <a:tr h="604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Этапы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урока,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Планируемый результат в области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учебного взаимодействия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Деятельность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обучающихся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Методы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и приемы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43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Организационный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момент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(3 минуты)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Фронтальная,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</a:t>
                      </a:r>
                      <a:endParaRPr lang="ru-RU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-Приветствует студентов, выявляет отсутствующих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Представляет работодателя, участвующего в уроке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Слушают, отвечают на вопросы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07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Постановка цели и задач. Мотивация учебной деятельности обучающихся.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(5 минут)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Индивидуальная,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групповая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28160" algn="l"/>
                        </a:tabLs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Знакомит с целями 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задачами 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урока (на экране). </a:t>
                      </a: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Устанавливает</a:t>
                      </a:r>
                    </a:p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28160" algn="l"/>
                        </a:tabLst>
                      </a:pPr>
                      <a:r>
                        <a:rPr lang="ru-RU" sz="1250" dirty="0" smtClean="0">
                          <a:latin typeface="Times New Roman"/>
                          <a:ea typeface="Times New Roman"/>
                          <a:cs typeface="Times New Roman"/>
                        </a:rPr>
                        <a:t>регламент 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«круглого стола». Представляет участников «круглого стола»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-Читают информационную карточку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Обдумывают информацию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Имитационные игры;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Ролевая игра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Основной этап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обсуждение поставленных проблем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(70 мин.)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100" kern="50">
                          <a:latin typeface="Times New Roman"/>
                          <a:ea typeface="Andale Sans UI"/>
                          <a:cs typeface="Times New Roman"/>
                        </a:rPr>
                        <a:t>3.1.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4.3.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4.4.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Групповая,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фронтальная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Отслеживает </a:t>
                      </a:r>
                      <a:r>
                        <a:rPr lang="ru-RU" sz="12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выполнение регламента «круглого стола»;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направляет дискуссию в нужное «русло», согласно поставленным целям урока.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Координирует действия студентов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Обдумывают информацию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Высказывают свое мнение, обсуждают, аргументируют решение, слушают и оценивают выступление участников «круглого стола»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Имитационные игры;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Ролевая игра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7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Рефлексия (подведение итогов занятия)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12 мин.)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ОК 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</a:t>
                      </a:r>
                      <a:r>
                        <a:rPr lang="ru-RU" sz="1100" kern="50">
                          <a:latin typeface="Times New Roman"/>
                          <a:ea typeface="Andale Sans UI"/>
                          <a:cs typeface="Times New Roman"/>
                        </a:rPr>
                        <a:t>3.1.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4.3.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ПК 4.4.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Групповая,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фронтальная </a:t>
                      </a:r>
                      <a:endParaRPr lang="ru-RU" sz="13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Координирует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действия студентов</a:t>
                      </a: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5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12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предоставляет слово работодателю;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Предлагает сформулировать выводы  по итогам обсуждения и заполнить таблицу </a:t>
                      </a:r>
                      <a:r>
                        <a:rPr lang="ru-RU" sz="12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взаимооценки</a:t>
                      </a: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самооценки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Делают выводы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- Заполняют таблицу </a:t>
                      </a:r>
                      <a:r>
                        <a:rPr lang="ru-RU" sz="1250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взаимооценки</a:t>
                      </a: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 и самооценки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50" dirty="0">
                          <a:latin typeface="Times New Roman"/>
                          <a:ea typeface="Times New Roman"/>
                          <a:cs typeface="Times New Roman"/>
                        </a:rPr>
                        <a:t>работа </a:t>
                      </a:r>
                      <a:endParaRPr lang="ru-RU" sz="12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4514" marR="2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428604"/>
            <a:ext cx="8215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4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местная строительная компания собирается застроить небольшой участок и разместить на нем примерно 50 коттеджей. Сейчас на этом месте находится птичий заповедник. Владелец компании обратился в местный совет с просьбой изменить административные границы этого района и связать его с городской системой водоснабжения и канализации. Это обойдется городу в 170 млн. рублей. По некоторым оценкам, город будет получать ежегодно 5250000 рублей налоговых поступлений в случае, если планы строительства осуществятся. Дальнейший рост этого района может означать для города еще больший доход.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14818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2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Поступило предложение об увеличении ставок Земельного налога (местный налог). На полученные деньги предполагается разбить парк, проложить велосипедную дорожку и построить развлекательный центр.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3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Муниципальный общественный транспорт приносит убытки. Автобусный парк находится в плохом состоянии. Поступило предложение об увеличении  налога с дорогостоящей недвижимости (дома, квартиры.) Полученные средства направить на закупку новых автобусов. Есть мнение, что обновление автобусного парка приведет к увеличению пассажиропотока и как следствие к повышению доходов транспортных  предприятий.</a:t>
            </a:r>
            <a:endParaRPr lang="ru-RU" sz="20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214686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4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Крупная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компания собирается построить завод по сборке компьютеров, что приведет к появлению нескольких сотен рабочих мест. Компания расположит завод рядом с вашим городом, если городской совет согласится сдать ей в аренду землю по символической цене 1 рубль в год на срок 99 лет и предоставит различные налоговые льготы. С вашей точки зрения, будут ли возможные экономические выгоды от открытия нового предприятия в вашем  городе с учетом того, что город недополучит арендную плату и налоговые поступления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baltana.com/files/wallpapers-2/Green-Powerpoint-Background-Wallpaper-06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500042"/>
            <a:ext cx="2806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rkob.ru/media/k2/items/cache/4ab4b6df96c060fa741e97b50eafb07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7215238" cy="5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684</Words>
  <PresentationFormat>Экран (4:3)</PresentationFormat>
  <Paragraphs>100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</dc:creator>
  <cp:lastModifiedBy>Sn</cp:lastModifiedBy>
  <cp:revision>7</cp:revision>
  <dcterms:created xsi:type="dcterms:W3CDTF">2019-02-06T16:36:52Z</dcterms:created>
  <dcterms:modified xsi:type="dcterms:W3CDTF">2019-02-06T17:39:20Z</dcterms:modified>
</cp:coreProperties>
</file>