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64" y="-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B3E126-750D-4E6B-82AC-99622557AE59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9A78CEC-DB8D-4008-94D9-1146EF419395}">
      <dgm:prSet phldrT="[Text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B9C03B1-E0E0-4F09-97AB-F7A6A7A16EB1}" type="parTrans" cxnId="{4FD0FDCB-0A8F-436B-A4CE-FB34EFAF5DE7}">
      <dgm:prSet/>
      <dgm:spPr/>
      <dgm:t>
        <a:bodyPr/>
        <a:lstStyle/>
        <a:p>
          <a:endParaRPr lang="ru-RU"/>
        </a:p>
      </dgm:t>
    </dgm:pt>
    <dgm:pt modelId="{BFF749D3-6A4B-40E8-BC13-3ACDF924565F}" type="sibTrans" cxnId="{4FD0FDCB-0A8F-436B-A4CE-FB34EFAF5DE7}">
      <dgm:prSet/>
      <dgm:spPr/>
      <dgm:t>
        <a:bodyPr/>
        <a:lstStyle/>
        <a:p>
          <a:endParaRPr lang="ru-RU"/>
        </a:p>
      </dgm:t>
    </dgm:pt>
    <dgm:pt modelId="{5A167599-8561-42BC-8BAB-F08330664B9B}">
      <dgm:prSet phldrT="[Text]"/>
      <dgm:spPr/>
      <dgm:t>
        <a:bodyPr/>
        <a:lstStyle/>
        <a:p>
          <a:r>
            <a:rPr lang="ru-RU" dirty="0" smtClean="0"/>
            <a:t>Классификация профессий и услуг</a:t>
          </a:r>
          <a:endParaRPr lang="ru-RU" dirty="0"/>
        </a:p>
      </dgm:t>
    </dgm:pt>
    <dgm:pt modelId="{CC6EDFAE-C0E6-449C-BDE7-E25DCE8EBC05}" type="parTrans" cxnId="{52FB920B-48E7-47C0-9212-BEEE1F5A6242}">
      <dgm:prSet/>
      <dgm:spPr/>
      <dgm:t>
        <a:bodyPr/>
        <a:lstStyle/>
        <a:p>
          <a:endParaRPr lang="ru-RU"/>
        </a:p>
      </dgm:t>
    </dgm:pt>
    <dgm:pt modelId="{316E8E21-689A-44BA-A5D4-054D48B93528}" type="sibTrans" cxnId="{52FB920B-48E7-47C0-9212-BEEE1F5A6242}">
      <dgm:prSet/>
      <dgm:spPr/>
      <dgm:t>
        <a:bodyPr/>
        <a:lstStyle/>
        <a:p>
          <a:endParaRPr lang="ru-RU"/>
        </a:p>
      </dgm:t>
    </dgm:pt>
    <dgm:pt modelId="{2267467E-C9D6-4B0A-BF4B-8ED6B0311753}">
      <dgm:prSet phldrT="[Text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F1AC20B-8609-4BF0-8306-57C0EE9ACCC3}" type="parTrans" cxnId="{0BD45C6C-4EA3-4E28-B819-9315DADE0D4B}">
      <dgm:prSet/>
      <dgm:spPr/>
      <dgm:t>
        <a:bodyPr/>
        <a:lstStyle/>
        <a:p>
          <a:endParaRPr lang="ru-RU"/>
        </a:p>
      </dgm:t>
    </dgm:pt>
    <dgm:pt modelId="{BE5F6782-60C6-4E9A-9DF0-61C308CC598F}" type="sibTrans" cxnId="{0BD45C6C-4EA3-4E28-B819-9315DADE0D4B}">
      <dgm:prSet/>
      <dgm:spPr/>
      <dgm:t>
        <a:bodyPr/>
        <a:lstStyle/>
        <a:p>
          <a:endParaRPr lang="ru-RU"/>
        </a:p>
      </dgm:t>
    </dgm:pt>
    <dgm:pt modelId="{4AF084EE-219D-4E06-BE3A-70F3395C944D}">
      <dgm:prSet phldrT="[Text]"/>
      <dgm:spPr/>
      <dgm:t>
        <a:bodyPr/>
        <a:lstStyle/>
        <a:p>
          <a:r>
            <a:rPr lang="ru-RU" dirty="0" smtClean="0"/>
            <a:t>Определение критериев оценки </a:t>
          </a:r>
          <a:r>
            <a:rPr lang="ru-RU" dirty="0" err="1" smtClean="0"/>
            <a:t>фрилансера</a:t>
          </a:r>
          <a:r>
            <a:rPr lang="ru-RU" dirty="0" smtClean="0"/>
            <a:t> по видам работ/услуг</a:t>
          </a:r>
          <a:endParaRPr lang="ru-RU" dirty="0"/>
        </a:p>
      </dgm:t>
    </dgm:pt>
    <dgm:pt modelId="{5E98D676-D0A0-44EE-8DAF-8B5228E487E6}" type="parTrans" cxnId="{4F9493BB-334B-494C-BE07-D74386DFC82E}">
      <dgm:prSet/>
      <dgm:spPr/>
      <dgm:t>
        <a:bodyPr/>
        <a:lstStyle/>
        <a:p>
          <a:endParaRPr lang="ru-RU"/>
        </a:p>
      </dgm:t>
    </dgm:pt>
    <dgm:pt modelId="{1CFA87CD-882D-4B43-834F-2FA972628862}" type="sibTrans" cxnId="{4F9493BB-334B-494C-BE07-D74386DFC82E}">
      <dgm:prSet/>
      <dgm:spPr/>
      <dgm:t>
        <a:bodyPr/>
        <a:lstStyle/>
        <a:p>
          <a:endParaRPr lang="ru-RU"/>
        </a:p>
      </dgm:t>
    </dgm:pt>
    <dgm:pt modelId="{EFC35707-5D8C-4E8D-B96F-2BE6CD8EACF4}">
      <dgm:prSet phldrT="[Text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8BA2FB7F-D908-4D88-82E1-3C4C5F0010D8}" type="parTrans" cxnId="{EA04674F-C88E-4D62-BBC4-2206197B73D0}">
      <dgm:prSet/>
      <dgm:spPr/>
      <dgm:t>
        <a:bodyPr/>
        <a:lstStyle/>
        <a:p>
          <a:endParaRPr lang="ru-RU"/>
        </a:p>
      </dgm:t>
    </dgm:pt>
    <dgm:pt modelId="{04518856-50A0-4E30-8E4A-5977A3696563}" type="sibTrans" cxnId="{EA04674F-C88E-4D62-BBC4-2206197B73D0}">
      <dgm:prSet/>
      <dgm:spPr/>
      <dgm:t>
        <a:bodyPr/>
        <a:lstStyle/>
        <a:p>
          <a:endParaRPr lang="ru-RU"/>
        </a:p>
      </dgm:t>
    </dgm:pt>
    <dgm:pt modelId="{9CBC1397-4588-45F6-965C-7353D6CC1952}">
      <dgm:prSet phldrT="[Text]"/>
      <dgm:spPr>
        <a:noFill/>
      </dgm:spPr>
      <dgm:t>
        <a:bodyPr/>
        <a:lstStyle/>
        <a:p>
          <a:r>
            <a:rPr lang="ru-RU" dirty="0" smtClean="0"/>
            <a:t>Разработка механизма оценки рейтинга </a:t>
          </a:r>
          <a:r>
            <a:rPr lang="ru-RU" dirty="0" err="1" smtClean="0"/>
            <a:t>фрилансера</a:t>
          </a:r>
          <a:r>
            <a:rPr lang="ru-RU" dirty="0" smtClean="0"/>
            <a:t> на основе многокритериальной оценки</a:t>
          </a:r>
          <a:endParaRPr lang="ru-RU" dirty="0"/>
        </a:p>
      </dgm:t>
    </dgm:pt>
    <dgm:pt modelId="{40F00D97-B1D6-4F06-BD27-F199B431FCF8}" type="parTrans" cxnId="{83AE7295-D3BC-4F79-A464-C515D6565DBC}">
      <dgm:prSet/>
      <dgm:spPr/>
      <dgm:t>
        <a:bodyPr/>
        <a:lstStyle/>
        <a:p>
          <a:endParaRPr lang="ru-RU"/>
        </a:p>
      </dgm:t>
    </dgm:pt>
    <dgm:pt modelId="{C37ADE05-67F3-4FCF-BC5C-B1533212B02D}" type="sibTrans" cxnId="{83AE7295-D3BC-4F79-A464-C515D6565DBC}">
      <dgm:prSet/>
      <dgm:spPr/>
      <dgm:t>
        <a:bodyPr/>
        <a:lstStyle/>
        <a:p>
          <a:endParaRPr lang="ru-RU"/>
        </a:p>
      </dgm:t>
    </dgm:pt>
    <dgm:pt modelId="{14952487-9F4E-4E3F-805B-0509AA374CA7}">
      <dgm:prSet phldrT="[Text]"/>
      <dgm:spPr/>
      <dgm:t>
        <a:bodyPr/>
        <a:lstStyle/>
        <a:p>
          <a:r>
            <a:rPr lang="en-US" dirty="0" smtClean="0"/>
            <a:t>4</a:t>
          </a:r>
          <a:endParaRPr lang="ru-RU" dirty="0"/>
        </a:p>
      </dgm:t>
    </dgm:pt>
    <dgm:pt modelId="{599C6BD2-DA93-4A59-8721-DD23307B3773}" type="parTrans" cxnId="{537E3A59-0888-4492-A3B6-4F9637A0ECEC}">
      <dgm:prSet/>
      <dgm:spPr/>
      <dgm:t>
        <a:bodyPr/>
        <a:lstStyle/>
        <a:p>
          <a:endParaRPr lang="ru-RU"/>
        </a:p>
      </dgm:t>
    </dgm:pt>
    <dgm:pt modelId="{C04A8958-F6D4-4505-9617-538639FE0DAE}" type="sibTrans" cxnId="{537E3A59-0888-4492-A3B6-4F9637A0ECEC}">
      <dgm:prSet/>
      <dgm:spPr/>
      <dgm:t>
        <a:bodyPr/>
        <a:lstStyle/>
        <a:p>
          <a:endParaRPr lang="ru-RU"/>
        </a:p>
      </dgm:t>
    </dgm:pt>
    <dgm:pt modelId="{9771F054-68F3-43B0-8D59-0F109834102D}">
      <dgm:prSet phldrT="[Text]"/>
      <dgm:spPr/>
      <dgm:t>
        <a:bodyPr/>
        <a:lstStyle/>
        <a:p>
          <a:r>
            <a:rPr lang="en-US" dirty="0" smtClean="0"/>
            <a:t>5</a:t>
          </a:r>
          <a:endParaRPr lang="ru-RU" dirty="0"/>
        </a:p>
      </dgm:t>
    </dgm:pt>
    <dgm:pt modelId="{B6B66C30-D623-4679-9503-9462B7F6541E}" type="parTrans" cxnId="{52A73A8A-D5D0-4BEC-9E9D-C6EAC21CF9EF}">
      <dgm:prSet/>
      <dgm:spPr/>
      <dgm:t>
        <a:bodyPr/>
        <a:lstStyle/>
        <a:p>
          <a:endParaRPr lang="ru-RU"/>
        </a:p>
      </dgm:t>
    </dgm:pt>
    <dgm:pt modelId="{94A8AC31-3B17-461C-9482-7F482601A787}" type="sibTrans" cxnId="{52A73A8A-D5D0-4BEC-9E9D-C6EAC21CF9EF}">
      <dgm:prSet/>
      <dgm:spPr/>
      <dgm:t>
        <a:bodyPr/>
        <a:lstStyle/>
        <a:p>
          <a:endParaRPr lang="ru-RU"/>
        </a:p>
      </dgm:t>
    </dgm:pt>
    <dgm:pt modelId="{44D4E1AF-A274-410E-8D12-850E42EE5AA3}">
      <dgm:prSet/>
      <dgm:spPr/>
      <dgm:t>
        <a:bodyPr/>
        <a:lstStyle/>
        <a:p>
          <a:r>
            <a:rPr lang="ru-RU" dirty="0" smtClean="0"/>
            <a:t>Вывод рейтинга с комментариями</a:t>
          </a:r>
          <a:endParaRPr lang="ru-RU" dirty="0"/>
        </a:p>
      </dgm:t>
    </dgm:pt>
    <dgm:pt modelId="{BEBB7B5F-A555-44B4-8D6D-744652072936}" type="parTrans" cxnId="{A92DE9FB-E5AA-4F01-833E-6F82D1972288}">
      <dgm:prSet/>
      <dgm:spPr/>
      <dgm:t>
        <a:bodyPr/>
        <a:lstStyle/>
        <a:p>
          <a:endParaRPr lang="ru-RU"/>
        </a:p>
      </dgm:t>
    </dgm:pt>
    <dgm:pt modelId="{40FE770E-ABA0-4180-B5C0-23488E36DAD6}" type="sibTrans" cxnId="{A92DE9FB-E5AA-4F01-833E-6F82D1972288}">
      <dgm:prSet/>
      <dgm:spPr/>
      <dgm:t>
        <a:bodyPr/>
        <a:lstStyle/>
        <a:p>
          <a:endParaRPr lang="ru-RU"/>
        </a:p>
      </dgm:t>
    </dgm:pt>
    <dgm:pt modelId="{A5CA1087-87A8-47A9-9D24-945E8B4DFFEE}">
      <dgm:prSet/>
      <dgm:spPr>
        <a:noFill/>
      </dgm:spPr>
      <dgm:t>
        <a:bodyPr/>
        <a:lstStyle/>
        <a:p>
          <a:r>
            <a:rPr lang="ru-RU" dirty="0" smtClean="0"/>
            <a:t>Загрузка результатов </a:t>
          </a:r>
          <a:r>
            <a:rPr lang="en-US" dirty="0" smtClean="0"/>
            <a:t>DS</a:t>
          </a:r>
          <a:endParaRPr lang="ru-RU" dirty="0"/>
        </a:p>
      </dgm:t>
    </dgm:pt>
    <dgm:pt modelId="{DD4BA1B8-DE46-463F-99DC-9B93F337BB56}" type="parTrans" cxnId="{F91E60A5-2F1E-4597-8C01-0F3C558EF251}">
      <dgm:prSet/>
      <dgm:spPr/>
      <dgm:t>
        <a:bodyPr/>
        <a:lstStyle/>
        <a:p>
          <a:endParaRPr lang="ru-RU"/>
        </a:p>
      </dgm:t>
    </dgm:pt>
    <dgm:pt modelId="{EA65C712-080A-41B2-BD83-FF18AFB760D3}" type="sibTrans" cxnId="{F91E60A5-2F1E-4597-8C01-0F3C558EF251}">
      <dgm:prSet/>
      <dgm:spPr/>
      <dgm:t>
        <a:bodyPr/>
        <a:lstStyle/>
        <a:p>
          <a:endParaRPr lang="ru-RU"/>
        </a:p>
      </dgm:t>
    </dgm:pt>
    <dgm:pt modelId="{8ADF2DAC-E0C8-488E-B369-02F32F08B08F}">
      <dgm:prSet phldrT="[Text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DEE954C7-082D-4CB4-B955-ECEDCBA0226C}" type="parTrans" cxnId="{C96F95B0-A536-4A0A-AAE3-9656B236F9CC}">
      <dgm:prSet/>
      <dgm:spPr/>
      <dgm:t>
        <a:bodyPr/>
        <a:lstStyle/>
        <a:p>
          <a:endParaRPr lang="ru-RU"/>
        </a:p>
      </dgm:t>
    </dgm:pt>
    <dgm:pt modelId="{94ADBA45-60B4-4690-A7A5-EB0C601418F3}" type="sibTrans" cxnId="{C96F95B0-A536-4A0A-AAE3-9656B236F9CC}">
      <dgm:prSet/>
      <dgm:spPr/>
      <dgm:t>
        <a:bodyPr/>
        <a:lstStyle/>
        <a:p>
          <a:endParaRPr lang="ru-RU"/>
        </a:p>
      </dgm:t>
    </dgm:pt>
    <dgm:pt modelId="{5524C51B-995B-4447-8029-C385DBA99B26}">
      <dgm:prSet/>
      <dgm:spPr/>
      <dgm:t>
        <a:bodyPr/>
        <a:lstStyle/>
        <a:p>
          <a:r>
            <a:rPr lang="ru-RU" smtClean="0"/>
            <a:t>Разработка алгоритма поиска информации о фрилансере в соцсетях, на онлайн-биржах и на форумах</a:t>
          </a:r>
          <a:endParaRPr lang="ru-RU"/>
        </a:p>
      </dgm:t>
    </dgm:pt>
    <dgm:pt modelId="{4BA6AFBF-DC5A-4C52-BFD3-91EA97975A02}" type="parTrans" cxnId="{61041CBD-8C57-4EAF-B0DE-DDFFC9AF02C7}">
      <dgm:prSet/>
      <dgm:spPr/>
      <dgm:t>
        <a:bodyPr/>
        <a:lstStyle/>
        <a:p>
          <a:endParaRPr lang="ru-RU"/>
        </a:p>
      </dgm:t>
    </dgm:pt>
    <dgm:pt modelId="{4BF1EF71-851C-4589-9247-6AB3AB30DED4}" type="sibTrans" cxnId="{61041CBD-8C57-4EAF-B0DE-DDFFC9AF02C7}">
      <dgm:prSet/>
      <dgm:spPr/>
      <dgm:t>
        <a:bodyPr/>
        <a:lstStyle/>
        <a:p>
          <a:endParaRPr lang="ru-RU"/>
        </a:p>
      </dgm:t>
    </dgm:pt>
    <dgm:pt modelId="{391EBF89-5F6B-45F3-93F7-4E0538AC8893}" type="pres">
      <dgm:prSet presAssocID="{47B3E126-750D-4E6B-82AC-99622557AE59}" presName="linearFlow" presStyleCnt="0">
        <dgm:presLayoutVars>
          <dgm:dir/>
          <dgm:animLvl val="lvl"/>
          <dgm:resizeHandles val="exact"/>
        </dgm:presLayoutVars>
      </dgm:prSet>
      <dgm:spPr/>
    </dgm:pt>
    <dgm:pt modelId="{0C5EC630-9A50-4D4D-89A5-087196AAFAD9}" type="pres">
      <dgm:prSet presAssocID="{F9A78CEC-DB8D-4008-94D9-1146EF419395}" presName="composite" presStyleCnt="0"/>
      <dgm:spPr/>
    </dgm:pt>
    <dgm:pt modelId="{723A4FF2-09F4-4793-BAD8-180726D8E649}" type="pres">
      <dgm:prSet presAssocID="{F9A78CEC-DB8D-4008-94D9-1146EF419395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BB8E5D42-C345-44F3-973A-F3CC531B2887}" type="pres">
      <dgm:prSet presAssocID="{F9A78CEC-DB8D-4008-94D9-1146EF419395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30A5B-B8F3-4A09-A531-9497654B4A6E}" type="pres">
      <dgm:prSet presAssocID="{BFF749D3-6A4B-40E8-BC13-3ACDF924565F}" presName="sp" presStyleCnt="0"/>
      <dgm:spPr/>
    </dgm:pt>
    <dgm:pt modelId="{318BA668-FB15-4128-86F7-B78198EFA50A}" type="pres">
      <dgm:prSet presAssocID="{8ADF2DAC-E0C8-488E-B369-02F32F08B08F}" presName="composite" presStyleCnt="0"/>
      <dgm:spPr/>
    </dgm:pt>
    <dgm:pt modelId="{2FED8579-730A-48C7-B480-840012F5D32B}" type="pres">
      <dgm:prSet presAssocID="{8ADF2DAC-E0C8-488E-B369-02F32F08B08F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9B455819-216D-43E3-83FF-9C1B4A063EFE}" type="pres">
      <dgm:prSet presAssocID="{8ADF2DAC-E0C8-488E-B369-02F32F08B08F}" presName="descendantText" presStyleLbl="alignAcc1" presStyleIdx="1" presStyleCnt="6">
        <dgm:presLayoutVars>
          <dgm:bulletEnabled val="1"/>
        </dgm:presLayoutVars>
      </dgm:prSet>
      <dgm:spPr/>
    </dgm:pt>
    <dgm:pt modelId="{005EAA5F-5297-4CF0-AB78-1BCB00B0EAC9}" type="pres">
      <dgm:prSet presAssocID="{94ADBA45-60B4-4690-A7A5-EB0C601418F3}" presName="sp" presStyleCnt="0"/>
      <dgm:spPr/>
    </dgm:pt>
    <dgm:pt modelId="{D6BA5842-7162-4C1A-8859-E364B3596D0B}" type="pres">
      <dgm:prSet presAssocID="{2267467E-C9D6-4B0A-BF4B-8ED6B0311753}" presName="composite" presStyleCnt="0"/>
      <dgm:spPr/>
    </dgm:pt>
    <dgm:pt modelId="{8DEC26CD-9D82-4615-AEA2-E7E4ABD0AFC6}" type="pres">
      <dgm:prSet presAssocID="{2267467E-C9D6-4B0A-BF4B-8ED6B0311753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CC0354C0-C7C7-47D9-A2D6-D003DE5F797E}" type="pres">
      <dgm:prSet presAssocID="{2267467E-C9D6-4B0A-BF4B-8ED6B0311753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A8EDF-98D3-4A82-A8B5-FC39B7D5A829}" type="pres">
      <dgm:prSet presAssocID="{BE5F6782-60C6-4E9A-9DF0-61C308CC598F}" presName="sp" presStyleCnt="0"/>
      <dgm:spPr/>
    </dgm:pt>
    <dgm:pt modelId="{6269423B-3ED5-4E61-90C6-0BF1D548FACC}" type="pres">
      <dgm:prSet presAssocID="{EFC35707-5D8C-4E8D-B96F-2BE6CD8EACF4}" presName="composite" presStyleCnt="0"/>
      <dgm:spPr/>
    </dgm:pt>
    <dgm:pt modelId="{DCD5F567-A456-4864-A1A7-E2E515C26796}" type="pres">
      <dgm:prSet presAssocID="{EFC35707-5D8C-4E8D-B96F-2BE6CD8EACF4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FEE387C8-0A40-4636-99E8-7EC5B29DFE47}" type="pres">
      <dgm:prSet presAssocID="{EFC35707-5D8C-4E8D-B96F-2BE6CD8EACF4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BAE34-EB55-4FA3-8560-2E2A814095EA}" type="pres">
      <dgm:prSet presAssocID="{04518856-50A0-4E30-8E4A-5977A3696563}" presName="sp" presStyleCnt="0"/>
      <dgm:spPr/>
    </dgm:pt>
    <dgm:pt modelId="{A8AE8179-083E-4FB1-B071-FAF8DA82E743}" type="pres">
      <dgm:prSet presAssocID="{14952487-9F4E-4E3F-805B-0509AA374CA7}" presName="composite" presStyleCnt="0"/>
      <dgm:spPr/>
    </dgm:pt>
    <dgm:pt modelId="{189DADBD-2C76-40F1-BBC1-6940282C606A}" type="pres">
      <dgm:prSet presAssocID="{14952487-9F4E-4E3F-805B-0509AA374CA7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D3EBC622-75E1-4125-BDD5-46C26AA5C2A8}" type="pres">
      <dgm:prSet presAssocID="{14952487-9F4E-4E3F-805B-0509AA374CA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94C11-EBDA-42EA-8DA9-235A7EBBAD33}" type="pres">
      <dgm:prSet presAssocID="{C04A8958-F6D4-4505-9617-538639FE0DAE}" presName="sp" presStyleCnt="0"/>
      <dgm:spPr/>
    </dgm:pt>
    <dgm:pt modelId="{C8EA9CB4-B077-49C6-9B5B-4C5EBAF12126}" type="pres">
      <dgm:prSet presAssocID="{9771F054-68F3-43B0-8D59-0F109834102D}" presName="composite" presStyleCnt="0"/>
      <dgm:spPr/>
    </dgm:pt>
    <dgm:pt modelId="{736E0AB2-BE0F-43B7-99A5-C0B79D72CBFB}" type="pres">
      <dgm:prSet presAssocID="{9771F054-68F3-43B0-8D59-0F109834102D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B2EB9-C938-4251-BBCA-CDEB4CC9E7AE}" type="pres">
      <dgm:prSet presAssocID="{9771F054-68F3-43B0-8D59-0F109834102D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9493BB-334B-494C-BE07-D74386DFC82E}" srcId="{2267467E-C9D6-4B0A-BF4B-8ED6B0311753}" destId="{4AF084EE-219D-4E06-BE3A-70F3395C944D}" srcOrd="0" destOrd="0" parTransId="{5E98D676-D0A0-44EE-8DAF-8B5228E487E6}" sibTransId="{1CFA87CD-882D-4B43-834F-2FA972628862}"/>
    <dgm:cxn modelId="{537E3A59-0888-4492-A3B6-4F9637A0ECEC}" srcId="{47B3E126-750D-4E6B-82AC-99622557AE59}" destId="{14952487-9F4E-4E3F-805B-0509AA374CA7}" srcOrd="4" destOrd="0" parTransId="{599C6BD2-DA93-4A59-8721-DD23307B3773}" sibTransId="{C04A8958-F6D4-4505-9617-538639FE0DAE}"/>
    <dgm:cxn modelId="{F91E60A5-2F1E-4597-8C01-0F3C558EF251}" srcId="{9771F054-68F3-43B0-8D59-0F109834102D}" destId="{A5CA1087-87A8-47A9-9D24-945E8B4DFFEE}" srcOrd="0" destOrd="0" parTransId="{DD4BA1B8-DE46-463F-99DC-9B93F337BB56}" sibTransId="{EA65C712-080A-41B2-BD83-FF18AFB760D3}"/>
    <dgm:cxn modelId="{83AE7295-D3BC-4F79-A464-C515D6565DBC}" srcId="{EFC35707-5D8C-4E8D-B96F-2BE6CD8EACF4}" destId="{9CBC1397-4588-45F6-965C-7353D6CC1952}" srcOrd="0" destOrd="0" parTransId="{40F00D97-B1D6-4F06-BD27-F199B431FCF8}" sibTransId="{C37ADE05-67F3-4FCF-BC5C-B1533212B02D}"/>
    <dgm:cxn modelId="{E7787C9B-5508-41AC-B71F-FD45CE21F8F0}" type="presOf" srcId="{F9A78CEC-DB8D-4008-94D9-1146EF419395}" destId="{723A4FF2-09F4-4793-BAD8-180726D8E649}" srcOrd="0" destOrd="0" presId="urn:microsoft.com/office/officeart/2005/8/layout/chevron2"/>
    <dgm:cxn modelId="{61041CBD-8C57-4EAF-B0DE-DDFFC9AF02C7}" srcId="{8ADF2DAC-E0C8-488E-B369-02F32F08B08F}" destId="{5524C51B-995B-4447-8029-C385DBA99B26}" srcOrd="0" destOrd="0" parTransId="{4BA6AFBF-DC5A-4C52-BFD3-91EA97975A02}" sibTransId="{4BF1EF71-851C-4589-9247-6AB3AB30DED4}"/>
    <dgm:cxn modelId="{A1297479-22E4-46D8-8487-F9FF587A6B7E}" type="presOf" srcId="{14952487-9F4E-4E3F-805B-0509AA374CA7}" destId="{189DADBD-2C76-40F1-BBC1-6940282C606A}" srcOrd="0" destOrd="0" presId="urn:microsoft.com/office/officeart/2005/8/layout/chevron2"/>
    <dgm:cxn modelId="{52A73A8A-D5D0-4BEC-9E9D-C6EAC21CF9EF}" srcId="{47B3E126-750D-4E6B-82AC-99622557AE59}" destId="{9771F054-68F3-43B0-8D59-0F109834102D}" srcOrd="5" destOrd="0" parTransId="{B6B66C30-D623-4679-9503-9462B7F6541E}" sibTransId="{94A8AC31-3B17-461C-9482-7F482601A787}"/>
    <dgm:cxn modelId="{0BD45C6C-4EA3-4E28-B819-9315DADE0D4B}" srcId="{47B3E126-750D-4E6B-82AC-99622557AE59}" destId="{2267467E-C9D6-4B0A-BF4B-8ED6B0311753}" srcOrd="2" destOrd="0" parTransId="{1F1AC20B-8609-4BF0-8306-57C0EE9ACCC3}" sibTransId="{BE5F6782-60C6-4E9A-9DF0-61C308CC598F}"/>
    <dgm:cxn modelId="{C0894276-31F1-4178-9946-C1CAF114E77C}" type="presOf" srcId="{44D4E1AF-A274-410E-8D12-850E42EE5AA3}" destId="{D3EBC622-75E1-4125-BDD5-46C26AA5C2A8}" srcOrd="0" destOrd="0" presId="urn:microsoft.com/office/officeart/2005/8/layout/chevron2"/>
    <dgm:cxn modelId="{A8CCC933-B8BD-4E1C-A811-53CC1DBB5529}" type="presOf" srcId="{5524C51B-995B-4447-8029-C385DBA99B26}" destId="{9B455819-216D-43E3-83FF-9C1B4A063EFE}" srcOrd="0" destOrd="0" presId="urn:microsoft.com/office/officeart/2005/8/layout/chevron2"/>
    <dgm:cxn modelId="{FDC30DA3-F509-4F92-BFCA-D3FF17D4CFEE}" type="presOf" srcId="{5A167599-8561-42BC-8BAB-F08330664B9B}" destId="{BB8E5D42-C345-44F3-973A-F3CC531B2887}" srcOrd="0" destOrd="0" presId="urn:microsoft.com/office/officeart/2005/8/layout/chevron2"/>
    <dgm:cxn modelId="{3FC3C9FC-6E8B-491F-B9B0-9E3C583FBE9F}" type="presOf" srcId="{EFC35707-5D8C-4E8D-B96F-2BE6CD8EACF4}" destId="{DCD5F567-A456-4864-A1A7-E2E515C26796}" srcOrd="0" destOrd="0" presId="urn:microsoft.com/office/officeart/2005/8/layout/chevron2"/>
    <dgm:cxn modelId="{A90E50B1-085E-4A94-BA4C-EBCFDD75C8EE}" type="presOf" srcId="{9CBC1397-4588-45F6-965C-7353D6CC1952}" destId="{FEE387C8-0A40-4636-99E8-7EC5B29DFE47}" srcOrd="0" destOrd="0" presId="urn:microsoft.com/office/officeart/2005/8/layout/chevron2"/>
    <dgm:cxn modelId="{C0899047-50C6-4F4F-9E47-EDEAA13C2BC2}" type="presOf" srcId="{2267467E-C9D6-4B0A-BF4B-8ED6B0311753}" destId="{8DEC26CD-9D82-4615-AEA2-E7E4ABD0AFC6}" srcOrd="0" destOrd="0" presId="urn:microsoft.com/office/officeart/2005/8/layout/chevron2"/>
    <dgm:cxn modelId="{24EDB347-196A-4713-BDFB-15E9AD811109}" type="presOf" srcId="{47B3E126-750D-4E6B-82AC-99622557AE59}" destId="{391EBF89-5F6B-45F3-93F7-4E0538AC8893}" srcOrd="0" destOrd="0" presId="urn:microsoft.com/office/officeart/2005/8/layout/chevron2"/>
    <dgm:cxn modelId="{EA04674F-C88E-4D62-BBC4-2206197B73D0}" srcId="{47B3E126-750D-4E6B-82AC-99622557AE59}" destId="{EFC35707-5D8C-4E8D-B96F-2BE6CD8EACF4}" srcOrd="3" destOrd="0" parTransId="{8BA2FB7F-D908-4D88-82E1-3C4C5F0010D8}" sibTransId="{04518856-50A0-4E30-8E4A-5977A3696563}"/>
    <dgm:cxn modelId="{C96F95B0-A536-4A0A-AAE3-9656B236F9CC}" srcId="{47B3E126-750D-4E6B-82AC-99622557AE59}" destId="{8ADF2DAC-E0C8-488E-B369-02F32F08B08F}" srcOrd="1" destOrd="0" parTransId="{DEE954C7-082D-4CB4-B955-ECEDCBA0226C}" sibTransId="{94ADBA45-60B4-4690-A7A5-EB0C601418F3}"/>
    <dgm:cxn modelId="{52FB920B-48E7-47C0-9212-BEEE1F5A6242}" srcId="{F9A78CEC-DB8D-4008-94D9-1146EF419395}" destId="{5A167599-8561-42BC-8BAB-F08330664B9B}" srcOrd="0" destOrd="0" parTransId="{CC6EDFAE-C0E6-449C-BDE7-E25DCE8EBC05}" sibTransId="{316E8E21-689A-44BA-A5D4-054D48B93528}"/>
    <dgm:cxn modelId="{BA6CEB35-7589-4882-9D6C-52F0934C4D75}" type="presOf" srcId="{A5CA1087-87A8-47A9-9D24-945E8B4DFFEE}" destId="{1BBB2EB9-C938-4251-BBCA-CDEB4CC9E7AE}" srcOrd="0" destOrd="0" presId="urn:microsoft.com/office/officeart/2005/8/layout/chevron2"/>
    <dgm:cxn modelId="{A473F5C0-55A6-44D2-9F9B-35FE5355E047}" type="presOf" srcId="{4AF084EE-219D-4E06-BE3A-70F3395C944D}" destId="{CC0354C0-C7C7-47D9-A2D6-D003DE5F797E}" srcOrd="0" destOrd="0" presId="urn:microsoft.com/office/officeart/2005/8/layout/chevron2"/>
    <dgm:cxn modelId="{F88B4C6D-5124-4E28-8296-008D6505129B}" type="presOf" srcId="{8ADF2DAC-E0C8-488E-B369-02F32F08B08F}" destId="{2FED8579-730A-48C7-B480-840012F5D32B}" srcOrd="0" destOrd="0" presId="urn:microsoft.com/office/officeart/2005/8/layout/chevron2"/>
    <dgm:cxn modelId="{4FD0FDCB-0A8F-436B-A4CE-FB34EFAF5DE7}" srcId="{47B3E126-750D-4E6B-82AC-99622557AE59}" destId="{F9A78CEC-DB8D-4008-94D9-1146EF419395}" srcOrd="0" destOrd="0" parTransId="{AB9C03B1-E0E0-4F09-97AB-F7A6A7A16EB1}" sibTransId="{BFF749D3-6A4B-40E8-BC13-3ACDF924565F}"/>
    <dgm:cxn modelId="{A92DE9FB-E5AA-4F01-833E-6F82D1972288}" srcId="{14952487-9F4E-4E3F-805B-0509AA374CA7}" destId="{44D4E1AF-A274-410E-8D12-850E42EE5AA3}" srcOrd="0" destOrd="0" parTransId="{BEBB7B5F-A555-44B4-8D6D-744652072936}" sibTransId="{40FE770E-ABA0-4180-B5C0-23488E36DAD6}"/>
    <dgm:cxn modelId="{22920490-1778-45A5-95E9-9058BF7749D1}" type="presOf" srcId="{9771F054-68F3-43B0-8D59-0F109834102D}" destId="{736E0AB2-BE0F-43B7-99A5-C0B79D72CBFB}" srcOrd="0" destOrd="0" presId="urn:microsoft.com/office/officeart/2005/8/layout/chevron2"/>
    <dgm:cxn modelId="{69A6DE4B-D6FE-4952-8308-8FA2BC7BF20C}" type="presParOf" srcId="{391EBF89-5F6B-45F3-93F7-4E0538AC8893}" destId="{0C5EC630-9A50-4D4D-89A5-087196AAFAD9}" srcOrd="0" destOrd="0" presId="urn:microsoft.com/office/officeart/2005/8/layout/chevron2"/>
    <dgm:cxn modelId="{906BA8ED-42D3-4EB6-8A7C-DDD9BA97181A}" type="presParOf" srcId="{0C5EC630-9A50-4D4D-89A5-087196AAFAD9}" destId="{723A4FF2-09F4-4793-BAD8-180726D8E649}" srcOrd="0" destOrd="0" presId="urn:microsoft.com/office/officeart/2005/8/layout/chevron2"/>
    <dgm:cxn modelId="{3FA09F2D-3C83-479E-9502-DA95632EC9A4}" type="presParOf" srcId="{0C5EC630-9A50-4D4D-89A5-087196AAFAD9}" destId="{BB8E5D42-C345-44F3-973A-F3CC531B2887}" srcOrd="1" destOrd="0" presId="urn:microsoft.com/office/officeart/2005/8/layout/chevron2"/>
    <dgm:cxn modelId="{F2EF4389-9DC0-4E30-8E53-FA74B489F2F4}" type="presParOf" srcId="{391EBF89-5F6B-45F3-93F7-4E0538AC8893}" destId="{33630A5B-B8F3-4A09-A531-9497654B4A6E}" srcOrd="1" destOrd="0" presId="urn:microsoft.com/office/officeart/2005/8/layout/chevron2"/>
    <dgm:cxn modelId="{E33E892A-58A5-4ECF-8478-7944592C2965}" type="presParOf" srcId="{391EBF89-5F6B-45F3-93F7-4E0538AC8893}" destId="{318BA668-FB15-4128-86F7-B78198EFA50A}" srcOrd="2" destOrd="0" presId="urn:microsoft.com/office/officeart/2005/8/layout/chevron2"/>
    <dgm:cxn modelId="{97E4D01B-B4B8-4CFA-B18B-0512CE790A2F}" type="presParOf" srcId="{318BA668-FB15-4128-86F7-B78198EFA50A}" destId="{2FED8579-730A-48C7-B480-840012F5D32B}" srcOrd="0" destOrd="0" presId="urn:microsoft.com/office/officeart/2005/8/layout/chevron2"/>
    <dgm:cxn modelId="{7A46DF00-FB56-4021-ACE7-B893BFFB6748}" type="presParOf" srcId="{318BA668-FB15-4128-86F7-B78198EFA50A}" destId="{9B455819-216D-43E3-83FF-9C1B4A063EFE}" srcOrd="1" destOrd="0" presId="urn:microsoft.com/office/officeart/2005/8/layout/chevron2"/>
    <dgm:cxn modelId="{5FC5051D-8EFF-471A-BE08-294533E61B3B}" type="presParOf" srcId="{391EBF89-5F6B-45F3-93F7-4E0538AC8893}" destId="{005EAA5F-5297-4CF0-AB78-1BCB00B0EAC9}" srcOrd="3" destOrd="0" presId="urn:microsoft.com/office/officeart/2005/8/layout/chevron2"/>
    <dgm:cxn modelId="{BE922B30-4B68-4F89-8C72-5C8D7C289FBB}" type="presParOf" srcId="{391EBF89-5F6B-45F3-93F7-4E0538AC8893}" destId="{D6BA5842-7162-4C1A-8859-E364B3596D0B}" srcOrd="4" destOrd="0" presId="urn:microsoft.com/office/officeart/2005/8/layout/chevron2"/>
    <dgm:cxn modelId="{8819B60C-0470-448A-8546-31C75EFDF1E3}" type="presParOf" srcId="{D6BA5842-7162-4C1A-8859-E364B3596D0B}" destId="{8DEC26CD-9D82-4615-AEA2-E7E4ABD0AFC6}" srcOrd="0" destOrd="0" presId="urn:microsoft.com/office/officeart/2005/8/layout/chevron2"/>
    <dgm:cxn modelId="{910A36BF-FD2C-4D8D-AF82-F8DDAD473446}" type="presParOf" srcId="{D6BA5842-7162-4C1A-8859-E364B3596D0B}" destId="{CC0354C0-C7C7-47D9-A2D6-D003DE5F797E}" srcOrd="1" destOrd="0" presId="urn:microsoft.com/office/officeart/2005/8/layout/chevron2"/>
    <dgm:cxn modelId="{9FFB862A-90E5-4A2D-95EA-1476ED113678}" type="presParOf" srcId="{391EBF89-5F6B-45F3-93F7-4E0538AC8893}" destId="{F0AA8EDF-98D3-4A82-A8B5-FC39B7D5A829}" srcOrd="5" destOrd="0" presId="urn:microsoft.com/office/officeart/2005/8/layout/chevron2"/>
    <dgm:cxn modelId="{65C5EAF7-4A50-4E4E-8C01-BD9AC05DFC2D}" type="presParOf" srcId="{391EBF89-5F6B-45F3-93F7-4E0538AC8893}" destId="{6269423B-3ED5-4E61-90C6-0BF1D548FACC}" srcOrd="6" destOrd="0" presId="urn:microsoft.com/office/officeart/2005/8/layout/chevron2"/>
    <dgm:cxn modelId="{A1ADC2F3-E098-402B-844D-B9279C64CEDB}" type="presParOf" srcId="{6269423B-3ED5-4E61-90C6-0BF1D548FACC}" destId="{DCD5F567-A456-4864-A1A7-E2E515C26796}" srcOrd="0" destOrd="0" presId="urn:microsoft.com/office/officeart/2005/8/layout/chevron2"/>
    <dgm:cxn modelId="{5CCB70EA-E895-4396-9780-43A17E2FDCEB}" type="presParOf" srcId="{6269423B-3ED5-4E61-90C6-0BF1D548FACC}" destId="{FEE387C8-0A40-4636-99E8-7EC5B29DFE47}" srcOrd="1" destOrd="0" presId="urn:microsoft.com/office/officeart/2005/8/layout/chevron2"/>
    <dgm:cxn modelId="{45EAD1FC-613C-4DFC-AC08-12C644A4D90E}" type="presParOf" srcId="{391EBF89-5F6B-45F3-93F7-4E0538AC8893}" destId="{A30BAE34-EB55-4FA3-8560-2E2A814095EA}" srcOrd="7" destOrd="0" presId="urn:microsoft.com/office/officeart/2005/8/layout/chevron2"/>
    <dgm:cxn modelId="{384C5FC8-0A3D-421E-A68A-D58053C59D6A}" type="presParOf" srcId="{391EBF89-5F6B-45F3-93F7-4E0538AC8893}" destId="{A8AE8179-083E-4FB1-B071-FAF8DA82E743}" srcOrd="8" destOrd="0" presId="urn:microsoft.com/office/officeart/2005/8/layout/chevron2"/>
    <dgm:cxn modelId="{DE8D02B0-3099-4235-A33B-7D54D47BA37D}" type="presParOf" srcId="{A8AE8179-083E-4FB1-B071-FAF8DA82E743}" destId="{189DADBD-2C76-40F1-BBC1-6940282C606A}" srcOrd="0" destOrd="0" presId="urn:microsoft.com/office/officeart/2005/8/layout/chevron2"/>
    <dgm:cxn modelId="{5EA95D5D-31B4-4976-927B-899F29B22F2A}" type="presParOf" srcId="{A8AE8179-083E-4FB1-B071-FAF8DA82E743}" destId="{D3EBC622-75E1-4125-BDD5-46C26AA5C2A8}" srcOrd="1" destOrd="0" presId="urn:microsoft.com/office/officeart/2005/8/layout/chevron2"/>
    <dgm:cxn modelId="{12D17712-6C5E-459E-8E46-21E8B2B316E1}" type="presParOf" srcId="{391EBF89-5F6B-45F3-93F7-4E0538AC8893}" destId="{9A794C11-EBDA-42EA-8DA9-235A7EBBAD33}" srcOrd="9" destOrd="0" presId="urn:microsoft.com/office/officeart/2005/8/layout/chevron2"/>
    <dgm:cxn modelId="{E16AFD30-6D6D-4565-9609-A604790AE32E}" type="presParOf" srcId="{391EBF89-5F6B-45F3-93F7-4E0538AC8893}" destId="{C8EA9CB4-B077-49C6-9B5B-4C5EBAF12126}" srcOrd="10" destOrd="0" presId="urn:microsoft.com/office/officeart/2005/8/layout/chevron2"/>
    <dgm:cxn modelId="{B7F60D05-6CA9-47BE-AD1A-FEED2AE5FFE5}" type="presParOf" srcId="{C8EA9CB4-B077-49C6-9B5B-4C5EBAF12126}" destId="{736E0AB2-BE0F-43B7-99A5-C0B79D72CBFB}" srcOrd="0" destOrd="0" presId="urn:microsoft.com/office/officeart/2005/8/layout/chevron2"/>
    <dgm:cxn modelId="{2084D9F2-5E54-4019-9B24-060ADEC7AF6F}" type="presParOf" srcId="{C8EA9CB4-B077-49C6-9B5B-4C5EBAF12126}" destId="{1BBB2EB9-C938-4251-BBCA-CDEB4CC9E7A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470778-5FC2-409A-AE85-A2AA24C50C28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2B30DA1-A437-4F2B-92A3-B2494F1FCB9D}">
      <dgm:prSet phldrT="[Text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Составить каталог профессий </a:t>
          </a:r>
          <a:r>
            <a:rPr lang="ru-RU" dirty="0" err="1" smtClean="0">
              <a:solidFill>
                <a:schemeClr val="tx1"/>
              </a:solidFill>
            </a:rPr>
            <a:t>фрилансера</a:t>
          </a:r>
          <a:r>
            <a:rPr lang="ru-RU" dirty="0" smtClean="0">
              <a:solidFill>
                <a:schemeClr val="tx1"/>
              </a:solidFill>
            </a:rPr>
            <a:t> и услуг на основе анализа досок объявлений</a:t>
          </a:r>
          <a:endParaRPr lang="ru-RU" dirty="0">
            <a:solidFill>
              <a:schemeClr val="tx1"/>
            </a:solidFill>
          </a:endParaRPr>
        </a:p>
      </dgm:t>
    </dgm:pt>
    <dgm:pt modelId="{EABE83B5-D617-4752-AFCC-DE5EC35DB7A0}" type="parTrans" cxnId="{B5506521-62D4-4AEE-8FC1-C4DCD406D6C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36251DD-A5D7-40A3-8708-C315D93E5FAA}" type="sibTrans" cxnId="{B5506521-62D4-4AEE-8FC1-C4DCD406D6C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CB2B4E6-9EC1-43D0-883F-273F74557F74}">
      <dgm:prSet phldrT="[Text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Определить компетенции  и критерии их оценки </a:t>
          </a:r>
          <a:br>
            <a:rPr lang="ru-RU" dirty="0" smtClean="0">
              <a:solidFill>
                <a:schemeClr val="tx1"/>
              </a:solidFill>
            </a:rPr>
          </a:br>
          <a:r>
            <a:rPr lang="ru-RU" dirty="0" smtClean="0">
              <a:solidFill>
                <a:schemeClr val="tx1"/>
              </a:solidFill>
            </a:rPr>
            <a:t>по профессиям и услугам</a:t>
          </a:r>
          <a:endParaRPr lang="ru-RU" dirty="0">
            <a:solidFill>
              <a:schemeClr val="tx1"/>
            </a:solidFill>
          </a:endParaRPr>
        </a:p>
      </dgm:t>
    </dgm:pt>
    <dgm:pt modelId="{EEB30387-0524-4D06-9203-7F62EC77E473}" type="parTrans" cxnId="{E385902C-CBD3-4B79-A5D3-56B5106A3C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394BD48-FE52-4D2D-B0BB-8D15151BF3FC}" type="sibTrans" cxnId="{E385902C-CBD3-4B79-A5D3-56B5106A3C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B402650-C283-4F57-A4DD-F65D485FF57E}">
      <dgm:prSet phldrT="[Text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Разработать процедуру поиска отзывов и их семантического анализа для </a:t>
          </a:r>
          <a:r>
            <a:rPr lang="ru-RU" smtClean="0">
              <a:solidFill>
                <a:schemeClr val="tx1"/>
              </a:solidFill>
            </a:rPr>
            <a:t>выставления рейтингов</a:t>
          </a:r>
          <a:endParaRPr lang="ru-RU" dirty="0">
            <a:solidFill>
              <a:schemeClr val="tx1"/>
            </a:solidFill>
          </a:endParaRPr>
        </a:p>
      </dgm:t>
    </dgm:pt>
    <dgm:pt modelId="{C1622F81-A19A-4933-BB76-73F3764C4F87}" type="parTrans" cxnId="{758C40AA-CCF8-4CA1-9577-A720606DCD8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A0F3896-EDF9-4C31-B621-FEDFB4346AF2}" type="sibTrans" cxnId="{758C40AA-CCF8-4CA1-9577-A720606DCD8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720E82D-C3B7-4848-8D36-85736A080958}">
      <dgm:prSet phldrT="[Text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Прописать процедуру </a:t>
          </a:r>
          <a:r>
            <a:rPr lang="ru-RU" dirty="0" err="1" smtClean="0">
              <a:solidFill>
                <a:schemeClr val="tx1"/>
              </a:solidFill>
            </a:rPr>
            <a:t>рейтингования</a:t>
          </a:r>
          <a:r>
            <a:rPr lang="ru-RU" dirty="0" smtClean="0">
              <a:solidFill>
                <a:schemeClr val="tx1"/>
              </a:solidFill>
            </a:rPr>
            <a:t> (присвоения рейтинга) и его интерпретации</a:t>
          </a:r>
          <a:endParaRPr lang="ru-RU" dirty="0">
            <a:solidFill>
              <a:schemeClr val="tx1"/>
            </a:solidFill>
          </a:endParaRPr>
        </a:p>
      </dgm:t>
    </dgm:pt>
    <dgm:pt modelId="{3776D294-9B6B-470D-94C6-B6B6370AB547}" type="parTrans" cxnId="{DB553171-B33C-4C17-B4AF-7A9DF71263A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87DAC43-F636-4C42-BAE2-C73CD76BFCE0}" type="sibTrans" cxnId="{DB553171-B33C-4C17-B4AF-7A9DF71263A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581BAB1-FDA7-416C-8665-098EB670D022}">
      <dgm:prSet phldrT="[Text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Оформить интерфейсы для вывода рекомендаций со ссылками на </a:t>
          </a:r>
          <a:r>
            <a:rPr lang="ru-RU" dirty="0" err="1" smtClean="0">
              <a:solidFill>
                <a:schemeClr val="tx1"/>
              </a:solidFill>
            </a:rPr>
            <a:t>проанализи-рованные</a:t>
          </a:r>
          <a:r>
            <a:rPr lang="ru-RU" dirty="0" smtClean="0">
              <a:solidFill>
                <a:schemeClr val="tx1"/>
              </a:solidFill>
            </a:rPr>
            <a:t> отзывы</a:t>
          </a:r>
          <a:endParaRPr lang="ru-RU" dirty="0">
            <a:solidFill>
              <a:schemeClr val="tx1"/>
            </a:solidFill>
          </a:endParaRPr>
        </a:p>
      </dgm:t>
    </dgm:pt>
    <dgm:pt modelId="{88507A6C-14C7-42CF-A44F-8E2DDACB41FB}" type="parTrans" cxnId="{668FF89C-2A5C-4009-BB88-1D4E30FA7C00}">
      <dgm:prSet/>
      <dgm:spPr/>
      <dgm:t>
        <a:bodyPr/>
        <a:lstStyle/>
        <a:p>
          <a:endParaRPr lang="ru-RU"/>
        </a:p>
      </dgm:t>
    </dgm:pt>
    <dgm:pt modelId="{6EB67327-2F2D-4A0E-807F-FE7AE91A6EC1}" type="sibTrans" cxnId="{668FF89C-2A5C-4009-BB88-1D4E30FA7C00}">
      <dgm:prSet/>
      <dgm:spPr/>
      <dgm:t>
        <a:bodyPr/>
        <a:lstStyle/>
        <a:p>
          <a:endParaRPr lang="ru-RU"/>
        </a:p>
      </dgm:t>
    </dgm:pt>
    <dgm:pt modelId="{BE8245FB-A493-4F4D-A904-B95784EE6224}" type="pres">
      <dgm:prSet presAssocID="{4A470778-5FC2-409A-AE85-A2AA24C50C28}" presName="CompostProcess" presStyleCnt="0">
        <dgm:presLayoutVars>
          <dgm:dir/>
          <dgm:resizeHandles val="exact"/>
        </dgm:presLayoutVars>
      </dgm:prSet>
      <dgm:spPr/>
    </dgm:pt>
    <dgm:pt modelId="{FE6C7537-0E1E-4E1F-87C6-FC96D48D7451}" type="pres">
      <dgm:prSet presAssocID="{4A470778-5FC2-409A-AE85-A2AA24C50C28}" presName="arrow" presStyleLbl="bgShp" presStyleIdx="0" presStyleCnt="1"/>
      <dgm:spPr/>
    </dgm:pt>
    <dgm:pt modelId="{E64791A8-69CB-4FD0-BF74-7E124B80368B}" type="pres">
      <dgm:prSet presAssocID="{4A470778-5FC2-409A-AE85-A2AA24C50C28}" presName="linearProcess" presStyleCnt="0"/>
      <dgm:spPr/>
    </dgm:pt>
    <dgm:pt modelId="{3412F130-2382-4147-B7C9-547106886CFE}" type="pres">
      <dgm:prSet presAssocID="{02B30DA1-A437-4F2B-92A3-B2494F1FCB9D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BAED70-7845-4CEF-AB65-06B5D9960A84}" type="pres">
      <dgm:prSet presAssocID="{036251DD-A5D7-40A3-8708-C315D93E5FAA}" presName="sibTrans" presStyleCnt="0"/>
      <dgm:spPr/>
    </dgm:pt>
    <dgm:pt modelId="{FEFCEC69-F400-4795-BBD7-67D5C4B1F998}" type="pres">
      <dgm:prSet presAssocID="{BCB2B4E6-9EC1-43D0-883F-273F74557F74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14F93-07C9-4E23-B6A9-499D09E903B2}" type="pres">
      <dgm:prSet presAssocID="{6394BD48-FE52-4D2D-B0BB-8D15151BF3FC}" presName="sibTrans" presStyleCnt="0"/>
      <dgm:spPr/>
    </dgm:pt>
    <dgm:pt modelId="{D58E3143-F261-4F6D-B77E-7DD48B9371ED}" type="pres">
      <dgm:prSet presAssocID="{3B402650-C283-4F57-A4DD-F65D485FF57E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F2E7E-E64C-4B01-8129-7B046336A69D}" type="pres">
      <dgm:prSet presAssocID="{CA0F3896-EDF9-4C31-B621-FEDFB4346AF2}" presName="sibTrans" presStyleCnt="0"/>
      <dgm:spPr/>
    </dgm:pt>
    <dgm:pt modelId="{46D41F4C-1836-446C-97DF-337035A6C267}" type="pres">
      <dgm:prSet presAssocID="{B720E82D-C3B7-4848-8D36-85736A080958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DD593-E970-40D8-B26A-53487A9B74B6}" type="pres">
      <dgm:prSet presAssocID="{B87DAC43-F636-4C42-BAE2-C73CD76BFCE0}" presName="sibTrans" presStyleCnt="0"/>
      <dgm:spPr/>
    </dgm:pt>
    <dgm:pt modelId="{6F8EABE7-DAEB-45DC-9A05-0C59D61E06E6}" type="pres">
      <dgm:prSet presAssocID="{D581BAB1-FDA7-416C-8665-098EB670D022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D287E1-1FE0-4A9A-9492-18EAF3CA2DE3}" type="presOf" srcId="{3B402650-C283-4F57-A4DD-F65D485FF57E}" destId="{D58E3143-F261-4F6D-B77E-7DD48B9371ED}" srcOrd="0" destOrd="0" presId="urn:microsoft.com/office/officeart/2005/8/layout/hProcess9"/>
    <dgm:cxn modelId="{758C40AA-CCF8-4CA1-9577-A720606DCD89}" srcId="{4A470778-5FC2-409A-AE85-A2AA24C50C28}" destId="{3B402650-C283-4F57-A4DD-F65D485FF57E}" srcOrd="2" destOrd="0" parTransId="{C1622F81-A19A-4933-BB76-73F3764C4F87}" sibTransId="{CA0F3896-EDF9-4C31-B621-FEDFB4346AF2}"/>
    <dgm:cxn modelId="{E725BD70-93DE-4B41-8EE9-DF60FFC81783}" type="presOf" srcId="{4A470778-5FC2-409A-AE85-A2AA24C50C28}" destId="{BE8245FB-A493-4F4D-A904-B95784EE6224}" srcOrd="0" destOrd="0" presId="urn:microsoft.com/office/officeart/2005/8/layout/hProcess9"/>
    <dgm:cxn modelId="{C5A0E4CB-7AC6-4408-ACD7-7E36FD52F60C}" type="presOf" srcId="{02B30DA1-A437-4F2B-92A3-B2494F1FCB9D}" destId="{3412F130-2382-4147-B7C9-547106886CFE}" srcOrd="0" destOrd="0" presId="urn:microsoft.com/office/officeart/2005/8/layout/hProcess9"/>
    <dgm:cxn modelId="{668FF89C-2A5C-4009-BB88-1D4E30FA7C00}" srcId="{4A470778-5FC2-409A-AE85-A2AA24C50C28}" destId="{D581BAB1-FDA7-416C-8665-098EB670D022}" srcOrd="4" destOrd="0" parTransId="{88507A6C-14C7-42CF-A44F-8E2DDACB41FB}" sibTransId="{6EB67327-2F2D-4A0E-807F-FE7AE91A6EC1}"/>
    <dgm:cxn modelId="{19C736DB-C4A5-4FFC-9E4A-FFB84AACE80F}" type="presOf" srcId="{B720E82D-C3B7-4848-8D36-85736A080958}" destId="{46D41F4C-1836-446C-97DF-337035A6C267}" srcOrd="0" destOrd="0" presId="urn:microsoft.com/office/officeart/2005/8/layout/hProcess9"/>
    <dgm:cxn modelId="{E385902C-CBD3-4B79-A5D3-56B5106A3C3F}" srcId="{4A470778-5FC2-409A-AE85-A2AA24C50C28}" destId="{BCB2B4E6-9EC1-43D0-883F-273F74557F74}" srcOrd="1" destOrd="0" parTransId="{EEB30387-0524-4D06-9203-7F62EC77E473}" sibTransId="{6394BD48-FE52-4D2D-B0BB-8D15151BF3FC}"/>
    <dgm:cxn modelId="{D82C2CF3-E61C-42D4-8D6D-96025D7652DA}" type="presOf" srcId="{BCB2B4E6-9EC1-43D0-883F-273F74557F74}" destId="{FEFCEC69-F400-4795-BBD7-67D5C4B1F998}" srcOrd="0" destOrd="0" presId="urn:microsoft.com/office/officeart/2005/8/layout/hProcess9"/>
    <dgm:cxn modelId="{DB553171-B33C-4C17-B4AF-7A9DF71263A1}" srcId="{4A470778-5FC2-409A-AE85-A2AA24C50C28}" destId="{B720E82D-C3B7-4848-8D36-85736A080958}" srcOrd="3" destOrd="0" parTransId="{3776D294-9B6B-470D-94C6-B6B6370AB547}" sibTransId="{B87DAC43-F636-4C42-BAE2-C73CD76BFCE0}"/>
    <dgm:cxn modelId="{FBB98764-C23C-4002-B596-7814974B5107}" type="presOf" srcId="{D581BAB1-FDA7-416C-8665-098EB670D022}" destId="{6F8EABE7-DAEB-45DC-9A05-0C59D61E06E6}" srcOrd="0" destOrd="0" presId="urn:microsoft.com/office/officeart/2005/8/layout/hProcess9"/>
    <dgm:cxn modelId="{B5506521-62D4-4AEE-8FC1-C4DCD406D6CB}" srcId="{4A470778-5FC2-409A-AE85-A2AA24C50C28}" destId="{02B30DA1-A437-4F2B-92A3-B2494F1FCB9D}" srcOrd="0" destOrd="0" parTransId="{EABE83B5-D617-4752-AFCC-DE5EC35DB7A0}" sibTransId="{036251DD-A5D7-40A3-8708-C315D93E5FAA}"/>
    <dgm:cxn modelId="{808E7FC9-5BD0-4920-99D6-416185C0E859}" type="presParOf" srcId="{BE8245FB-A493-4F4D-A904-B95784EE6224}" destId="{FE6C7537-0E1E-4E1F-87C6-FC96D48D7451}" srcOrd="0" destOrd="0" presId="urn:microsoft.com/office/officeart/2005/8/layout/hProcess9"/>
    <dgm:cxn modelId="{23E0D4B9-7237-46D2-8B10-A3F728F0A5C8}" type="presParOf" srcId="{BE8245FB-A493-4F4D-A904-B95784EE6224}" destId="{E64791A8-69CB-4FD0-BF74-7E124B80368B}" srcOrd="1" destOrd="0" presId="urn:microsoft.com/office/officeart/2005/8/layout/hProcess9"/>
    <dgm:cxn modelId="{BD0BAC18-699F-44FE-B3CA-0D869A4576F0}" type="presParOf" srcId="{E64791A8-69CB-4FD0-BF74-7E124B80368B}" destId="{3412F130-2382-4147-B7C9-547106886CFE}" srcOrd="0" destOrd="0" presId="urn:microsoft.com/office/officeart/2005/8/layout/hProcess9"/>
    <dgm:cxn modelId="{C75A6B56-1F8E-4B1A-A1DD-E8F421618742}" type="presParOf" srcId="{E64791A8-69CB-4FD0-BF74-7E124B80368B}" destId="{F1BAED70-7845-4CEF-AB65-06B5D9960A84}" srcOrd="1" destOrd="0" presId="urn:microsoft.com/office/officeart/2005/8/layout/hProcess9"/>
    <dgm:cxn modelId="{638D9A6F-6E38-4542-8A80-1893412888E6}" type="presParOf" srcId="{E64791A8-69CB-4FD0-BF74-7E124B80368B}" destId="{FEFCEC69-F400-4795-BBD7-67D5C4B1F998}" srcOrd="2" destOrd="0" presId="urn:microsoft.com/office/officeart/2005/8/layout/hProcess9"/>
    <dgm:cxn modelId="{4F79947D-E126-416A-80B7-527FBBDF2FB4}" type="presParOf" srcId="{E64791A8-69CB-4FD0-BF74-7E124B80368B}" destId="{D3614F93-07C9-4E23-B6A9-499D09E903B2}" srcOrd="3" destOrd="0" presId="urn:microsoft.com/office/officeart/2005/8/layout/hProcess9"/>
    <dgm:cxn modelId="{40FDF87B-8541-4627-AD57-AB198D4980C7}" type="presParOf" srcId="{E64791A8-69CB-4FD0-BF74-7E124B80368B}" destId="{D58E3143-F261-4F6D-B77E-7DD48B9371ED}" srcOrd="4" destOrd="0" presId="urn:microsoft.com/office/officeart/2005/8/layout/hProcess9"/>
    <dgm:cxn modelId="{622D17EB-A267-432D-B507-4255DCD08F87}" type="presParOf" srcId="{E64791A8-69CB-4FD0-BF74-7E124B80368B}" destId="{E04F2E7E-E64C-4B01-8129-7B046336A69D}" srcOrd="5" destOrd="0" presId="urn:microsoft.com/office/officeart/2005/8/layout/hProcess9"/>
    <dgm:cxn modelId="{29BEE74B-480B-4C81-AE85-8C8B0608E164}" type="presParOf" srcId="{E64791A8-69CB-4FD0-BF74-7E124B80368B}" destId="{46D41F4C-1836-446C-97DF-337035A6C267}" srcOrd="6" destOrd="0" presId="urn:microsoft.com/office/officeart/2005/8/layout/hProcess9"/>
    <dgm:cxn modelId="{E7364A0C-D06C-477E-8B2F-57F46C1FF08D}" type="presParOf" srcId="{E64791A8-69CB-4FD0-BF74-7E124B80368B}" destId="{C58DD593-E970-40D8-B26A-53487A9B74B6}" srcOrd="7" destOrd="0" presId="urn:microsoft.com/office/officeart/2005/8/layout/hProcess9"/>
    <dgm:cxn modelId="{4D002130-C04E-4B78-B362-536487B7E140}" type="presParOf" srcId="{E64791A8-69CB-4FD0-BF74-7E124B80368B}" destId="{6F8EABE7-DAEB-45DC-9A05-0C59D61E06E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A4FF2-09F4-4793-BAD8-180726D8E649}">
      <dsp:nvSpPr>
        <dsp:cNvPr id="0" name=""/>
        <dsp:cNvSpPr/>
      </dsp:nvSpPr>
      <dsp:spPr>
        <a:xfrm rot="5400000">
          <a:off x="-86841" y="87604"/>
          <a:ext cx="578940" cy="4052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1</a:t>
          </a:r>
          <a:endParaRPr lang="ru-RU" sz="1100" kern="1200" dirty="0"/>
        </a:p>
      </dsp:txBody>
      <dsp:txXfrm rot="-5400000">
        <a:off x="0" y="203392"/>
        <a:ext cx="405258" cy="173682"/>
      </dsp:txXfrm>
    </dsp:sp>
    <dsp:sp modelId="{BB8E5D42-C345-44F3-973A-F3CC531B2887}">
      <dsp:nvSpPr>
        <dsp:cNvPr id="0" name=""/>
        <dsp:cNvSpPr/>
      </dsp:nvSpPr>
      <dsp:spPr>
        <a:xfrm rot="5400000">
          <a:off x="3633973" y="-3227952"/>
          <a:ext cx="376311" cy="68337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Классификация профессий и услуг</a:t>
          </a:r>
          <a:endParaRPr lang="ru-RU" sz="1200" kern="1200" dirty="0"/>
        </a:p>
      </dsp:txBody>
      <dsp:txXfrm rot="-5400000">
        <a:off x="405258" y="19133"/>
        <a:ext cx="6815371" cy="339571"/>
      </dsp:txXfrm>
    </dsp:sp>
    <dsp:sp modelId="{2FED8579-730A-48C7-B480-840012F5D32B}">
      <dsp:nvSpPr>
        <dsp:cNvPr id="0" name=""/>
        <dsp:cNvSpPr/>
      </dsp:nvSpPr>
      <dsp:spPr>
        <a:xfrm rot="5400000">
          <a:off x="-86841" y="561396"/>
          <a:ext cx="578940" cy="405258"/>
        </a:xfrm>
        <a:prstGeom prst="chevron">
          <a:avLst/>
        </a:prstGeom>
        <a:solidFill>
          <a:schemeClr val="accent5">
            <a:hueOff val="61129"/>
            <a:satOff val="12227"/>
            <a:lumOff val="2824"/>
            <a:alphaOff val="0"/>
          </a:schemeClr>
        </a:solidFill>
        <a:ln w="40000" cap="flat" cmpd="sng" algn="ctr">
          <a:solidFill>
            <a:schemeClr val="accent5">
              <a:hueOff val="61129"/>
              <a:satOff val="12227"/>
              <a:lumOff val="2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1</a:t>
          </a:r>
          <a:endParaRPr lang="ru-RU" sz="1100" kern="1200" dirty="0"/>
        </a:p>
      </dsp:txBody>
      <dsp:txXfrm rot="-5400000">
        <a:off x="0" y="677184"/>
        <a:ext cx="405258" cy="173682"/>
      </dsp:txXfrm>
    </dsp:sp>
    <dsp:sp modelId="{9B455819-216D-43E3-83FF-9C1B4A063EFE}">
      <dsp:nvSpPr>
        <dsp:cNvPr id="0" name=""/>
        <dsp:cNvSpPr/>
      </dsp:nvSpPr>
      <dsp:spPr>
        <a:xfrm rot="5400000">
          <a:off x="3633973" y="-2754160"/>
          <a:ext cx="376311" cy="68337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61129"/>
              <a:satOff val="12227"/>
              <a:lumOff val="2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Разработка алгоритма поиска информации о фрилансере в соцсетях, на онлайн-биржах и на форумах</a:t>
          </a:r>
          <a:endParaRPr lang="ru-RU" sz="1200" kern="1200"/>
        </a:p>
      </dsp:txBody>
      <dsp:txXfrm rot="-5400000">
        <a:off x="405258" y="492925"/>
        <a:ext cx="6815371" cy="339571"/>
      </dsp:txXfrm>
    </dsp:sp>
    <dsp:sp modelId="{8DEC26CD-9D82-4615-AEA2-E7E4ABD0AFC6}">
      <dsp:nvSpPr>
        <dsp:cNvPr id="0" name=""/>
        <dsp:cNvSpPr/>
      </dsp:nvSpPr>
      <dsp:spPr>
        <a:xfrm rot="5400000">
          <a:off x="-86841" y="1035188"/>
          <a:ext cx="578940" cy="405258"/>
        </a:xfrm>
        <a:prstGeom prst="chevron">
          <a:avLst/>
        </a:prstGeom>
        <a:solidFill>
          <a:schemeClr val="accent5">
            <a:hueOff val="122257"/>
            <a:satOff val="24455"/>
            <a:lumOff val="5647"/>
            <a:alphaOff val="0"/>
          </a:schemeClr>
        </a:solidFill>
        <a:ln w="40000" cap="flat" cmpd="sng" algn="ctr">
          <a:solidFill>
            <a:schemeClr val="accent5">
              <a:hueOff val="122257"/>
              <a:satOff val="24455"/>
              <a:lumOff val="5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2</a:t>
          </a:r>
          <a:endParaRPr lang="ru-RU" sz="1100" kern="1200" dirty="0"/>
        </a:p>
      </dsp:txBody>
      <dsp:txXfrm rot="-5400000">
        <a:off x="0" y="1150976"/>
        <a:ext cx="405258" cy="173682"/>
      </dsp:txXfrm>
    </dsp:sp>
    <dsp:sp modelId="{CC0354C0-C7C7-47D9-A2D6-D003DE5F797E}">
      <dsp:nvSpPr>
        <dsp:cNvPr id="0" name=""/>
        <dsp:cNvSpPr/>
      </dsp:nvSpPr>
      <dsp:spPr>
        <a:xfrm rot="5400000">
          <a:off x="3633973" y="-2280368"/>
          <a:ext cx="376311" cy="68337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122257"/>
              <a:satOff val="24455"/>
              <a:lumOff val="5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Определение критериев оценки </a:t>
          </a:r>
          <a:r>
            <a:rPr lang="ru-RU" sz="1200" kern="1200" dirty="0" err="1" smtClean="0"/>
            <a:t>фрилансера</a:t>
          </a:r>
          <a:r>
            <a:rPr lang="ru-RU" sz="1200" kern="1200" dirty="0" smtClean="0"/>
            <a:t> по видам работ/услуг</a:t>
          </a:r>
          <a:endParaRPr lang="ru-RU" sz="1200" kern="1200" dirty="0"/>
        </a:p>
      </dsp:txBody>
      <dsp:txXfrm rot="-5400000">
        <a:off x="405258" y="966717"/>
        <a:ext cx="6815371" cy="339571"/>
      </dsp:txXfrm>
    </dsp:sp>
    <dsp:sp modelId="{DCD5F567-A456-4864-A1A7-E2E515C26796}">
      <dsp:nvSpPr>
        <dsp:cNvPr id="0" name=""/>
        <dsp:cNvSpPr/>
      </dsp:nvSpPr>
      <dsp:spPr>
        <a:xfrm rot="5400000">
          <a:off x="-86841" y="1508979"/>
          <a:ext cx="578940" cy="405258"/>
        </a:xfrm>
        <a:prstGeom prst="chevron">
          <a:avLst/>
        </a:prstGeom>
        <a:solidFill>
          <a:schemeClr val="accent5">
            <a:hueOff val="183386"/>
            <a:satOff val="36682"/>
            <a:lumOff val="8471"/>
            <a:alphaOff val="0"/>
          </a:schemeClr>
        </a:solidFill>
        <a:ln w="40000" cap="flat" cmpd="sng" algn="ctr">
          <a:solidFill>
            <a:schemeClr val="accent5">
              <a:hueOff val="183386"/>
              <a:satOff val="36682"/>
              <a:lumOff val="8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3</a:t>
          </a:r>
          <a:endParaRPr lang="ru-RU" sz="1100" kern="1200" dirty="0"/>
        </a:p>
      </dsp:txBody>
      <dsp:txXfrm rot="-5400000">
        <a:off x="0" y="1624767"/>
        <a:ext cx="405258" cy="173682"/>
      </dsp:txXfrm>
    </dsp:sp>
    <dsp:sp modelId="{FEE387C8-0A40-4636-99E8-7EC5B29DFE47}">
      <dsp:nvSpPr>
        <dsp:cNvPr id="0" name=""/>
        <dsp:cNvSpPr/>
      </dsp:nvSpPr>
      <dsp:spPr>
        <a:xfrm rot="5400000">
          <a:off x="3633973" y="-1806576"/>
          <a:ext cx="376311" cy="6833741"/>
        </a:xfrm>
        <a:prstGeom prst="round2SameRect">
          <a:avLst/>
        </a:prstGeom>
        <a:noFill/>
        <a:ln w="40000" cap="flat" cmpd="sng" algn="ctr">
          <a:solidFill>
            <a:schemeClr val="accent5">
              <a:hueOff val="183386"/>
              <a:satOff val="36682"/>
              <a:lumOff val="8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Разработка механизма оценки рейтинга </a:t>
          </a:r>
          <a:r>
            <a:rPr lang="ru-RU" sz="1200" kern="1200" dirty="0" err="1" smtClean="0"/>
            <a:t>фрилансера</a:t>
          </a:r>
          <a:r>
            <a:rPr lang="ru-RU" sz="1200" kern="1200" dirty="0" smtClean="0"/>
            <a:t> на основе многокритериальной оценки</a:t>
          </a:r>
          <a:endParaRPr lang="ru-RU" sz="1200" kern="1200" dirty="0"/>
        </a:p>
      </dsp:txBody>
      <dsp:txXfrm rot="-5400000">
        <a:off x="405258" y="1440509"/>
        <a:ext cx="6815371" cy="339571"/>
      </dsp:txXfrm>
    </dsp:sp>
    <dsp:sp modelId="{189DADBD-2C76-40F1-BBC1-6940282C606A}">
      <dsp:nvSpPr>
        <dsp:cNvPr id="0" name=""/>
        <dsp:cNvSpPr/>
      </dsp:nvSpPr>
      <dsp:spPr>
        <a:xfrm rot="5400000">
          <a:off x="-86841" y="1982771"/>
          <a:ext cx="578940" cy="405258"/>
        </a:xfrm>
        <a:prstGeom prst="chevron">
          <a:avLst/>
        </a:prstGeom>
        <a:solidFill>
          <a:schemeClr val="accent5">
            <a:hueOff val="244514"/>
            <a:satOff val="48910"/>
            <a:lumOff val="11294"/>
            <a:alphaOff val="0"/>
          </a:schemeClr>
        </a:solidFill>
        <a:ln w="40000" cap="flat" cmpd="sng" algn="ctr">
          <a:solidFill>
            <a:schemeClr val="accent5">
              <a:hueOff val="244514"/>
              <a:satOff val="48910"/>
              <a:lumOff val="1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4</a:t>
          </a:r>
          <a:endParaRPr lang="ru-RU" sz="1100" kern="1200" dirty="0"/>
        </a:p>
      </dsp:txBody>
      <dsp:txXfrm rot="-5400000">
        <a:off x="0" y="2098559"/>
        <a:ext cx="405258" cy="173682"/>
      </dsp:txXfrm>
    </dsp:sp>
    <dsp:sp modelId="{D3EBC622-75E1-4125-BDD5-46C26AA5C2A8}">
      <dsp:nvSpPr>
        <dsp:cNvPr id="0" name=""/>
        <dsp:cNvSpPr/>
      </dsp:nvSpPr>
      <dsp:spPr>
        <a:xfrm rot="5400000">
          <a:off x="3633973" y="-1332784"/>
          <a:ext cx="376311" cy="68337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244514"/>
              <a:satOff val="48910"/>
              <a:lumOff val="1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Вывод рейтинга с комментариями</a:t>
          </a:r>
          <a:endParaRPr lang="ru-RU" sz="1200" kern="1200" dirty="0"/>
        </a:p>
      </dsp:txBody>
      <dsp:txXfrm rot="-5400000">
        <a:off x="405258" y="1914301"/>
        <a:ext cx="6815371" cy="339571"/>
      </dsp:txXfrm>
    </dsp:sp>
    <dsp:sp modelId="{736E0AB2-BE0F-43B7-99A5-C0B79D72CBFB}">
      <dsp:nvSpPr>
        <dsp:cNvPr id="0" name=""/>
        <dsp:cNvSpPr/>
      </dsp:nvSpPr>
      <dsp:spPr>
        <a:xfrm rot="5400000">
          <a:off x="-86841" y="2456563"/>
          <a:ext cx="578940" cy="405258"/>
        </a:xfrm>
        <a:prstGeom prst="chevron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40000" cap="flat" cmpd="sng" algn="ctr">
          <a:solidFill>
            <a:schemeClr val="accent5">
              <a:hueOff val="305643"/>
              <a:satOff val="61137"/>
              <a:lumOff val="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5</a:t>
          </a:r>
          <a:endParaRPr lang="ru-RU" sz="1100" kern="1200" dirty="0"/>
        </a:p>
      </dsp:txBody>
      <dsp:txXfrm rot="-5400000">
        <a:off x="0" y="2572351"/>
        <a:ext cx="405258" cy="173682"/>
      </dsp:txXfrm>
    </dsp:sp>
    <dsp:sp modelId="{1BBB2EB9-C938-4251-BBCA-CDEB4CC9E7AE}">
      <dsp:nvSpPr>
        <dsp:cNvPr id="0" name=""/>
        <dsp:cNvSpPr/>
      </dsp:nvSpPr>
      <dsp:spPr>
        <a:xfrm rot="5400000">
          <a:off x="3633973" y="-858992"/>
          <a:ext cx="376311" cy="6833741"/>
        </a:xfrm>
        <a:prstGeom prst="round2SameRect">
          <a:avLst/>
        </a:prstGeom>
        <a:noFill/>
        <a:ln w="40000" cap="flat" cmpd="sng" algn="ctr">
          <a:solidFill>
            <a:schemeClr val="accent5">
              <a:hueOff val="305643"/>
              <a:satOff val="61137"/>
              <a:lumOff val="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Загрузка результатов </a:t>
          </a:r>
          <a:r>
            <a:rPr lang="en-US" sz="1200" kern="1200" dirty="0" smtClean="0"/>
            <a:t>DS</a:t>
          </a:r>
          <a:endParaRPr lang="ru-RU" sz="1200" kern="1200" dirty="0"/>
        </a:p>
      </dsp:txBody>
      <dsp:txXfrm rot="-5400000">
        <a:off x="405258" y="2388093"/>
        <a:ext cx="6815371" cy="3395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C7537-0E1E-4E1F-87C6-FC96D48D7451}">
      <dsp:nvSpPr>
        <dsp:cNvPr id="0" name=""/>
        <dsp:cNvSpPr/>
      </dsp:nvSpPr>
      <dsp:spPr>
        <a:xfrm>
          <a:off x="612929" y="0"/>
          <a:ext cx="6946540" cy="406400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2F130-2382-4147-B7C9-547106886CFE}">
      <dsp:nvSpPr>
        <dsp:cNvPr id="0" name=""/>
        <dsp:cNvSpPr/>
      </dsp:nvSpPr>
      <dsp:spPr>
        <a:xfrm>
          <a:off x="3591" y="1219199"/>
          <a:ext cx="1570234" cy="162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Составить каталог профессий </a:t>
          </a:r>
          <a:r>
            <a:rPr lang="ru-RU" sz="1200" kern="1200" dirty="0" err="1" smtClean="0">
              <a:solidFill>
                <a:schemeClr val="tx1"/>
              </a:solidFill>
            </a:rPr>
            <a:t>фрилансера</a:t>
          </a:r>
          <a:r>
            <a:rPr lang="ru-RU" sz="1200" kern="1200" dirty="0" smtClean="0">
              <a:solidFill>
                <a:schemeClr val="tx1"/>
              </a:solidFill>
            </a:rPr>
            <a:t> и услуг на основе анализа досок объявлений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80244" y="1295852"/>
        <a:ext cx="1416928" cy="1472294"/>
      </dsp:txXfrm>
    </dsp:sp>
    <dsp:sp modelId="{FEFCEC69-F400-4795-BBD7-67D5C4B1F998}">
      <dsp:nvSpPr>
        <dsp:cNvPr id="0" name=""/>
        <dsp:cNvSpPr/>
      </dsp:nvSpPr>
      <dsp:spPr>
        <a:xfrm>
          <a:off x="1652337" y="1219199"/>
          <a:ext cx="1570234" cy="1625600"/>
        </a:xfrm>
        <a:prstGeom prst="roundRect">
          <a:avLst/>
        </a:prstGeom>
        <a:solidFill>
          <a:schemeClr val="accent5">
            <a:hueOff val="76411"/>
            <a:satOff val="15284"/>
            <a:lumOff val="353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Определить компетенции  и критерии их оценки </a:t>
          </a:r>
          <a:br>
            <a:rPr lang="ru-RU" sz="1200" kern="1200" dirty="0" smtClean="0">
              <a:solidFill>
                <a:schemeClr val="tx1"/>
              </a:solidFill>
            </a:rPr>
          </a:br>
          <a:r>
            <a:rPr lang="ru-RU" sz="1200" kern="1200" dirty="0" smtClean="0">
              <a:solidFill>
                <a:schemeClr val="tx1"/>
              </a:solidFill>
            </a:rPr>
            <a:t>по профессиям и услугам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728990" y="1295852"/>
        <a:ext cx="1416928" cy="1472294"/>
      </dsp:txXfrm>
    </dsp:sp>
    <dsp:sp modelId="{D58E3143-F261-4F6D-B77E-7DD48B9371ED}">
      <dsp:nvSpPr>
        <dsp:cNvPr id="0" name=""/>
        <dsp:cNvSpPr/>
      </dsp:nvSpPr>
      <dsp:spPr>
        <a:xfrm>
          <a:off x="3301082" y="1219199"/>
          <a:ext cx="1570234" cy="1625600"/>
        </a:xfrm>
        <a:prstGeom prst="roundRect">
          <a:avLst/>
        </a:prstGeom>
        <a:solidFill>
          <a:schemeClr val="accent5">
            <a:hueOff val="152821"/>
            <a:satOff val="30568"/>
            <a:lumOff val="7059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Разработать процедуру поиска отзывов и их семантического анализа для </a:t>
          </a:r>
          <a:r>
            <a:rPr lang="ru-RU" sz="1200" kern="1200" smtClean="0">
              <a:solidFill>
                <a:schemeClr val="tx1"/>
              </a:solidFill>
            </a:rPr>
            <a:t>выставления рейтингов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377735" y="1295852"/>
        <a:ext cx="1416928" cy="1472294"/>
      </dsp:txXfrm>
    </dsp:sp>
    <dsp:sp modelId="{46D41F4C-1836-446C-97DF-337035A6C267}">
      <dsp:nvSpPr>
        <dsp:cNvPr id="0" name=""/>
        <dsp:cNvSpPr/>
      </dsp:nvSpPr>
      <dsp:spPr>
        <a:xfrm>
          <a:off x="4949828" y="1219199"/>
          <a:ext cx="1570234" cy="1625600"/>
        </a:xfrm>
        <a:prstGeom prst="roundRect">
          <a:avLst/>
        </a:prstGeom>
        <a:solidFill>
          <a:schemeClr val="accent5">
            <a:hueOff val="229232"/>
            <a:satOff val="45853"/>
            <a:lumOff val="10589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Прописать процедуру </a:t>
          </a:r>
          <a:r>
            <a:rPr lang="ru-RU" sz="1200" kern="1200" dirty="0" err="1" smtClean="0">
              <a:solidFill>
                <a:schemeClr val="tx1"/>
              </a:solidFill>
            </a:rPr>
            <a:t>рейтингования</a:t>
          </a:r>
          <a:r>
            <a:rPr lang="ru-RU" sz="1200" kern="1200" dirty="0" smtClean="0">
              <a:solidFill>
                <a:schemeClr val="tx1"/>
              </a:solidFill>
            </a:rPr>
            <a:t> (присвоения рейтинга) и его интерпретации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026481" y="1295852"/>
        <a:ext cx="1416928" cy="1472294"/>
      </dsp:txXfrm>
    </dsp:sp>
    <dsp:sp modelId="{6F8EABE7-DAEB-45DC-9A05-0C59D61E06E6}">
      <dsp:nvSpPr>
        <dsp:cNvPr id="0" name=""/>
        <dsp:cNvSpPr/>
      </dsp:nvSpPr>
      <dsp:spPr>
        <a:xfrm>
          <a:off x="6598574" y="1219199"/>
          <a:ext cx="1570234" cy="1625600"/>
        </a:xfrm>
        <a:prstGeom prst="roundRect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Оформить интерфейсы для вывода рекомендаций со ссылками на </a:t>
          </a:r>
          <a:r>
            <a:rPr lang="ru-RU" sz="1200" kern="1200" dirty="0" err="1" smtClean="0">
              <a:solidFill>
                <a:schemeClr val="tx1"/>
              </a:solidFill>
            </a:rPr>
            <a:t>проанализи-рованные</a:t>
          </a:r>
          <a:r>
            <a:rPr lang="ru-RU" sz="1200" kern="1200" dirty="0" smtClean="0">
              <a:solidFill>
                <a:schemeClr val="tx1"/>
              </a:solidFill>
            </a:rPr>
            <a:t> отзывы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675227" y="1295852"/>
        <a:ext cx="1416928" cy="1472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51435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95250" y="2571750"/>
            <a:ext cx="51435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400050"/>
            <a:ext cx="5105400" cy="2151126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2654898"/>
            <a:ext cx="5114778" cy="825936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4918459"/>
            <a:ext cx="2002464" cy="17017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9821F8-D8FF-4369-AB4A-48AB8B7C3655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4918460"/>
            <a:ext cx="2927722" cy="17145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4917186"/>
            <a:ext cx="588336" cy="17145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F8BB89-87E2-42DF-ACCB-690CDEEAD55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821F8-D8FF-4369-AB4A-48AB8B7C3655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8BB89-87E2-42DF-ACCB-690CDEEAD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06217"/>
            <a:ext cx="1524000" cy="4388644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4918459"/>
            <a:ext cx="2002464" cy="170177"/>
          </a:xfrm>
        </p:spPr>
        <p:txBody>
          <a:bodyPr/>
          <a:lstStyle>
            <a:extLst/>
          </a:lstStyle>
          <a:p>
            <a:fld id="{039821F8-D8FF-4369-AB4A-48AB8B7C3655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917186"/>
            <a:ext cx="3657600" cy="17145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4914900"/>
            <a:ext cx="588336" cy="1714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F8BB89-87E2-42DF-ACCB-690CDEEAD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821F8-D8FF-4369-AB4A-48AB8B7C3655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8BB89-87E2-42DF-ACCB-690CDEEAD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116378"/>
            <a:ext cx="6255488" cy="1021556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428751"/>
            <a:ext cx="6255488" cy="55763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4917607"/>
            <a:ext cx="2002464" cy="17017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9821F8-D8FF-4369-AB4A-48AB8B7C3655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4917608"/>
            <a:ext cx="2895600" cy="17145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4916334"/>
            <a:ext cx="588336" cy="171450"/>
          </a:xfrm>
        </p:spPr>
        <p:txBody>
          <a:bodyPr/>
          <a:lstStyle>
            <a:extLst/>
          </a:lstStyle>
          <a:p>
            <a:fld id="{C4F8BB89-87E2-42DF-ACCB-690CDEEAD55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520440" cy="339447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200151"/>
            <a:ext cx="3520440" cy="339447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821F8-D8FF-4369-AB4A-48AB8B7C3655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8BB89-87E2-42DF-ACCB-690CDEEAD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00550"/>
            <a:ext cx="3520440" cy="3429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4400550"/>
            <a:ext cx="3520440" cy="3429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83880"/>
            <a:ext cx="3520440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283880"/>
            <a:ext cx="3520440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821F8-D8FF-4369-AB4A-48AB8B7C3655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8BB89-87E2-42DF-ACCB-690CDEEAD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821F8-D8FF-4369-AB4A-48AB8B7C3655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8BB89-87E2-42DF-ACCB-690CDEEAD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9821F8-D8FF-4369-AB4A-48AB8B7C3655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8BB89-87E2-42DF-ACCB-690CDEEAD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5897880" cy="88011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23062"/>
            <a:ext cx="5897880" cy="451884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39000" cy="32788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821F8-D8FF-4369-AB4A-48AB8B7C3655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8BB89-87E2-42DF-ACCB-690CDEEAD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9" y="753501"/>
            <a:ext cx="4319527" cy="323443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749112"/>
            <a:ext cx="4319527" cy="323443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857250"/>
            <a:ext cx="3429000" cy="154305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2462726"/>
            <a:ext cx="3429000" cy="144018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821F8-D8FF-4369-AB4A-48AB8B7C3655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8BB89-87E2-42DF-ACCB-690CDEEAD55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780752"/>
            <a:ext cx="4206240" cy="315468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51435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39000" cy="85725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207062"/>
            <a:ext cx="7239000" cy="363474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4918459"/>
            <a:ext cx="2002464" cy="170177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9821F8-D8FF-4369-AB4A-48AB8B7C3655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4918460"/>
            <a:ext cx="3657600" cy="17145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4917186"/>
            <a:ext cx="588336" cy="17145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F8BB89-87E2-42DF-ACCB-690CDEEAD5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РЕПУТАЦИЯ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Учебный проект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43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Помочь найти хорошего исполнителя работ среди </a:t>
            </a:r>
            <a:r>
              <a:rPr lang="ru-RU" dirty="0" err="1" smtClean="0"/>
              <a:t>фрилансеров</a:t>
            </a:r>
            <a:r>
              <a:rPr lang="ru-RU" dirty="0" smtClean="0"/>
              <a:t> и минимизировать риски невыполнения или нарушения сроков выполнения работ</a:t>
            </a:r>
          </a:p>
          <a:p>
            <a:pPr marL="0" indent="0">
              <a:buNone/>
            </a:pPr>
            <a:r>
              <a:rPr lang="ru-RU" sz="41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ПЕРСПЕКТИВЫ</a:t>
            </a:r>
            <a:endParaRPr lang="ru-RU" sz="41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  <a:p>
            <a:r>
              <a:rPr lang="ru-RU" dirty="0" smtClean="0"/>
              <a:t>Может быть собственным бизнесом: монетизация за счет комиссии от </a:t>
            </a:r>
            <a:r>
              <a:rPr lang="ru-RU" dirty="0" err="1" smtClean="0"/>
              <a:t>таргетированной</a:t>
            </a:r>
            <a:r>
              <a:rPr lang="ru-RU" dirty="0" smtClean="0"/>
              <a:t> рекламы компаний, выполняющих соответствующие работы</a:t>
            </a:r>
          </a:p>
          <a:p>
            <a:r>
              <a:rPr lang="ru-RU" dirty="0" smtClean="0"/>
              <a:t>Может быть предложен онлайн-биржам </a:t>
            </a:r>
            <a:r>
              <a:rPr lang="ru-RU" dirty="0" err="1" smtClean="0"/>
              <a:t>фриланса</a:t>
            </a:r>
            <a:r>
              <a:rPr lang="ru-RU" dirty="0" smtClean="0"/>
              <a:t> (доскам объявлений)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51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функционал</a:t>
            </a:r>
            <a:endParaRPr lang="ru-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519336"/>
              </p:ext>
            </p:extLst>
          </p:nvPr>
        </p:nvGraphicFramePr>
        <p:xfrm>
          <a:off x="457200" y="1206501"/>
          <a:ext cx="7239000" cy="2949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9752" y="3993907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Достаточно сделать прототип </a:t>
            </a:r>
            <a:br>
              <a:rPr lang="ru-RU" sz="1400" dirty="0" smtClean="0"/>
            </a:br>
            <a:r>
              <a:rPr lang="ru-RU" sz="1400" dirty="0" smtClean="0"/>
              <a:t>для одной группы </a:t>
            </a:r>
            <a:r>
              <a:rPr lang="ru-RU" sz="1400" dirty="0" err="1" smtClean="0"/>
              <a:t>фрилансеров</a:t>
            </a:r>
            <a:r>
              <a:rPr lang="ru-RU" sz="1400" dirty="0" smtClean="0"/>
              <a:t> (по одной услуге)</a:t>
            </a:r>
          </a:p>
        </p:txBody>
      </p:sp>
    </p:spTree>
    <p:extLst>
      <p:ext uri="{BB962C8B-B14F-4D97-AF65-F5344CB8AC3E}">
        <p14:creationId xmlns:p14="http://schemas.microsoft.com/office/powerpoint/2010/main" val="364204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</a:t>
            </a:r>
            <a:endParaRPr lang="ru-RU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96156097"/>
              </p:ext>
            </p:extLst>
          </p:nvPr>
        </p:nvGraphicFramePr>
        <p:xfrm>
          <a:off x="0" y="539750"/>
          <a:ext cx="8172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846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дальнейшем можно охватить все группы </a:t>
            </a:r>
            <a:r>
              <a:rPr lang="ru-RU" dirty="0" err="1" smtClean="0"/>
              <a:t>фрилансеров</a:t>
            </a:r>
            <a:r>
              <a:rPr lang="ru-RU" dirty="0" smtClean="0"/>
              <a:t> и услуг</a:t>
            </a:r>
          </a:p>
          <a:p>
            <a:r>
              <a:rPr lang="ru-RU" dirty="0" smtClean="0"/>
              <a:t>Регистрация интеллектуальной собственности</a:t>
            </a:r>
          </a:p>
          <a:p>
            <a:r>
              <a:rPr lang="ru-RU" dirty="0" smtClean="0"/>
              <a:t>На основе сайта возможна разработка аналогичных мобильных сервисов, что расширит круг пользователей</a:t>
            </a:r>
          </a:p>
          <a:p>
            <a:r>
              <a:rPr lang="ru-RU" dirty="0" smtClean="0"/>
              <a:t>На основе механики можно создать другие сервисы по </a:t>
            </a:r>
            <a:r>
              <a:rPr lang="ru-RU" dirty="0" err="1" smtClean="0"/>
              <a:t>рейтингованию</a:t>
            </a:r>
            <a:endParaRPr lang="ru-RU" dirty="0" smtClean="0"/>
          </a:p>
          <a:p>
            <a:r>
              <a:rPr lang="ru-RU" dirty="0" smtClean="0"/>
              <a:t>Можно интегрировать сервис </a:t>
            </a:r>
            <a:br>
              <a:rPr lang="ru-RU" dirty="0" smtClean="0"/>
            </a:br>
            <a:r>
              <a:rPr lang="ru-RU" dirty="0" smtClean="0"/>
              <a:t>в онлайн-биржи </a:t>
            </a:r>
            <a:r>
              <a:rPr lang="ru-RU" dirty="0" err="1" smtClean="0"/>
              <a:t>фриланса</a:t>
            </a:r>
            <a:r>
              <a:rPr lang="ru-RU" dirty="0" smtClean="0"/>
              <a:t> и настроив поисковые запросы под существующие базы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903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Команда 4-6 чел.</a:t>
            </a:r>
          </a:p>
          <a:p>
            <a:r>
              <a:rPr lang="ru-RU" dirty="0" smtClean="0"/>
              <a:t>Каждую неделю </a:t>
            </a:r>
            <a:r>
              <a:rPr lang="ru-RU" dirty="0" err="1" smtClean="0"/>
              <a:t>митап</a:t>
            </a:r>
            <a:r>
              <a:rPr lang="ru-RU" dirty="0" smtClean="0"/>
              <a:t>: </a:t>
            </a:r>
          </a:p>
          <a:p>
            <a:pPr lvl="1"/>
            <a:r>
              <a:rPr lang="ru-RU" dirty="0" smtClean="0"/>
              <a:t>что сделано</a:t>
            </a:r>
          </a:p>
          <a:p>
            <a:pPr lvl="1"/>
            <a:r>
              <a:rPr lang="ru-RU" dirty="0" smtClean="0"/>
              <a:t>что предстоит сделать</a:t>
            </a:r>
          </a:p>
          <a:p>
            <a:r>
              <a:rPr lang="ru-RU" dirty="0" smtClean="0"/>
              <a:t>Отчет: </a:t>
            </a:r>
            <a:r>
              <a:rPr lang="ru-RU" dirty="0"/>
              <a:t>работоспособный алгоритм</a:t>
            </a:r>
            <a:r>
              <a:rPr lang="ru-RU" dirty="0" smtClean="0"/>
              <a:t>, выдающий адекватный рейтинг и рекомендации (</a:t>
            </a:r>
            <a:r>
              <a:rPr lang="ru-RU" dirty="0"/>
              <a:t>по </a:t>
            </a:r>
            <a:r>
              <a:rPr lang="ru-RU" dirty="0" smtClean="0"/>
              <a:t>одной услуге и профессии), </a:t>
            </a:r>
            <a:r>
              <a:rPr lang="ru-RU" dirty="0"/>
              <a:t>хорошая проработка </a:t>
            </a:r>
            <a:r>
              <a:rPr lang="ru-RU" dirty="0" smtClean="0"/>
              <a:t>интерфейса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29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15616" y="2931790"/>
            <a:ext cx="6255488" cy="1080120"/>
          </a:xfrm>
        </p:spPr>
        <p:txBody>
          <a:bodyPr/>
          <a:lstStyle/>
          <a:p>
            <a:r>
              <a:rPr lang="ru-RU" dirty="0" smtClean="0"/>
              <a:t>Светлана Юрьевна </a:t>
            </a:r>
            <a:r>
              <a:rPr lang="ru-RU" dirty="0" err="1" smtClean="0"/>
              <a:t>Ляпина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en-US" dirty="0" smtClean="0"/>
              <a:t>sylyapina@hse.ru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600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282</TotalTime>
  <Words>224</Words>
  <Application>Microsoft Office PowerPoint</Application>
  <PresentationFormat>On-screen Show (16:9)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РЕПУТАЦИЯ</vt:lpstr>
      <vt:lpstr>Цель</vt:lpstr>
      <vt:lpstr>функционал</vt:lpstr>
      <vt:lpstr>ЭТАПЫ РАБОТЫ</vt:lpstr>
      <vt:lpstr>Перспективы</vt:lpstr>
      <vt:lpstr>ТРЕБОВАНИЯ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Чат-бот советует…</dc:title>
  <dc:creator>S</dc:creator>
  <cp:lastModifiedBy>S</cp:lastModifiedBy>
  <cp:revision>13</cp:revision>
  <dcterms:created xsi:type="dcterms:W3CDTF">2019-10-09T09:21:44Z</dcterms:created>
  <dcterms:modified xsi:type="dcterms:W3CDTF">2019-10-09T14:04:12Z</dcterms:modified>
</cp:coreProperties>
</file>