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453" r:id="rId2"/>
    <p:sldId id="533" r:id="rId3"/>
    <p:sldId id="541" r:id="rId4"/>
    <p:sldId id="531" r:id="rId5"/>
    <p:sldId id="543" r:id="rId6"/>
    <p:sldId id="544" r:id="rId7"/>
    <p:sldId id="545" r:id="rId8"/>
    <p:sldId id="492" r:id="rId9"/>
  </p:sldIdLst>
  <p:sldSz cx="9144000" cy="5143500" type="screen16x9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3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nislav Moiseev" initials="SM" lastIdx="12" clrIdx="0"/>
  <p:cmAuthor id="2" name="Stanislav Moiseev" initials="SM [2]" lastIdx="1" clrIdx="1"/>
  <p:cmAuthor id="3" name="Stanislav Moiseev" initials="SM [9]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0E17"/>
    <a:srgbClr val="000523"/>
    <a:srgbClr val="015294"/>
    <a:srgbClr val="C0504D"/>
    <a:srgbClr val="005294"/>
    <a:srgbClr val="015293"/>
    <a:srgbClr val="035391"/>
    <a:srgbClr val="003F82"/>
    <a:srgbClr val="0170CB"/>
    <a:srgbClr val="0160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838" autoAdjust="0"/>
    <p:restoredTop sz="92989" autoAdjust="0"/>
  </p:normalViewPr>
  <p:slideViewPr>
    <p:cSldViewPr snapToGrid="0" snapToObjects="1">
      <p:cViewPr varScale="1">
        <p:scale>
          <a:sx n="70" d="100"/>
          <a:sy n="70" d="100"/>
        </p:scale>
        <p:origin x="84" y="540"/>
      </p:cViewPr>
      <p:guideLst>
        <p:guide orient="horz" pos="2183"/>
        <p:guide pos="2880"/>
        <p:guide orient="horz" pos="16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image" Target="../media/image6.jpg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C0CB35-AB2F-4F30-B5EB-BA76542CCEB0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F3A03D03-AE55-41B8-8B18-4D48FFD97B21}">
      <dgm:prSet phldrT="[Text]" custT="1"/>
      <dgm:spPr>
        <a:solidFill>
          <a:srgbClr val="015294"/>
        </a:solidFill>
      </dgm:spPr>
      <dgm:t>
        <a:bodyPr/>
        <a:lstStyle/>
        <a:p>
          <a:r>
            <a:rPr lang="ru-RU" sz="2000" b="1" dirty="0"/>
            <a:t>Наука</a:t>
          </a:r>
          <a:endParaRPr lang="en-US" sz="2000" b="1" dirty="0"/>
        </a:p>
      </dgm:t>
    </dgm:pt>
    <dgm:pt modelId="{C03CACE3-9D3C-47FB-A113-F509FA0066EC}" type="parTrans" cxnId="{72F2B946-1EAC-4D36-A631-F9C97595159E}">
      <dgm:prSet/>
      <dgm:spPr/>
      <dgm:t>
        <a:bodyPr/>
        <a:lstStyle/>
        <a:p>
          <a:endParaRPr lang="en-US"/>
        </a:p>
      </dgm:t>
    </dgm:pt>
    <dgm:pt modelId="{ACF9D2A9-FF70-4D05-8B2D-57AFF3FAAB60}" type="sibTrans" cxnId="{72F2B946-1EAC-4D36-A631-F9C97595159E}">
      <dgm:prSet/>
      <dgm:spPr>
        <a:solidFill>
          <a:srgbClr val="C0504D"/>
        </a:solidFill>
      </dgm:spPr>
      <dgm:t>
        <a:bodyPr/>
        <a:lstStyle/>
        <a:p>
          <a:endParaRPr lang="en-US"/>
        </a:p>
      </dgm:t>
    </dgm:pt>
    <dgm:pt modelId="{CE2B2857-CDEF-4AC8-818F-41FE1FFD5F10}">
      <dgm:prSet phldrT="[Text]"/>
      <dgm:spPr>
        <a:solidFill>
          <a:srgbClr val="015294"/>
        </a:solidFill>
      </dgm:spPr>
      <dgm:t>
        <a:bodyPr/>
        <a:lstStyle/>
        <a:p>
          <a:r>
            <a:rPr lang="ru-RU" b="1" dirty="0"/>
            <a:t>Образование</a:t>
          </a:r>
          <a:endParaRPr lang="en-US" b="1" dirty="0"/>
        </a:p>
      </dgm:t>
    </dgm:pt>
    <dgm:pt modelId="{D5D6B9F7-0759-4157-A8AC-FAFF5BC2B82E}" type="parTrans" cxnId="{F95E3822-5089-4512-83D0-49D62C6BE47A}">
      <dgm:prSet/>
      <dgm:spPr/>
      <dgm:t>
        <a:bodyPr/>
        <a:lstStyle/>
        <a:p>
          <a:endParaRPr lang="en-US"/>
        </a:p>
      </dgm:t>
    </dgm:pt>
    <dgm:pt modelId="{29F1623D-29DD-4BD6-B6B7-CB08C160EA00}" type="sibTrans" cxnId="{F95E3822-5089-4512-83D0-49D62C6BE47A}">
      <dgm:prSet/>
      <dgm:spPr>
        <a:solidFill>
          <a:srgbClr val="C0504D"/>
        </a:solidFill>
      </dgm:spPr>
      <dgm:t>
        <a:bodyPr/>
        <a:lstStyle/>
        <a:p>
          <a:endParaRPr lang="en-US"/>
        </a:p>
      </dgm:t>
    </dgm:pt>
    <dgm:pt modelId="{6313977D-B1F4-4FE4-83E4-4548C423DF00}">
      <dgm:prSet phldrT="[Text]"/>
      <dgm:spPr>
        <a:solidFill>
          <a:srgbClr val="015294"/>
        </a:solidFill>
      </dgm:spPr>
      <dgm:t>
        <a:bodyPr/>
        <a:lstStyle/>
        <a:p>
          <a:r>
            <a:rPr lang="ru-RU" b="1" dirty="0"/>
            <a:t>Консалтинг</a:t>
          </a:r>
          <a:endParaRPr lang="en-US" b="1" dirty="0"/>
        </a:p>
      </dgm:t>
    </dgm:pt>
    <dgm:pt modelId="{05DF5E20-FFBA-4133-9131-FA43B758370F}" type="parTrans" cxnId="{70A7FBC2-7BF6-4C16-814B-AC6A99B91A1A}">
      <dgm:prSet/>
      <dgm:spPr/>
      <dgm:t>
        <a:bodyPr/>
        <a:lstStyle/>
        <a:p>
          <a:endParaRPr lang="en-US"/>
        </a:p>
      </dgm:t>
    </dgm:pt>
    <dgm:pt modelId="{A27A475B-D6A3-43BA-9FC9-569B9FE15CDF}" type="sibTrans" cxnId="{70A7FBC2-7BF6-4C16-814B-AC6A99B91A1A}">
      <dgm:prSet/>
      <dgm:spPr>
        <a:solidFill>
          <a:srgbClr val="C0504D"/>
        </a:solidFill>
      </dgm:spPr>
      <dgm:t>
        <a:bodyPr/>
        <a:lstStyle/>
        <a:p>
          <a:endParaRPr lang="en-US"/>
        </a:p>
      </dgm:t>
    </dgm:pt>
    <dgm:pt modelId="{682C8EAE-9DC5-4D95-A473-E64A7B8201EC}">
      <dgm:prSet phldrT="[Text]" custT="1"/>
      <dgm:spPr>
        <a:ln>
          <a:solidFill>
            <a:srgbClr val="015294"/>
          </a:solidFill>
        </a:ln>
      </dgm:spPr>
      <dgm:t>
        <a:bodyPr/>
        <a:lstStyle/>
        <a:p>
          <a:r>
            <a:rPr lang="ru-RU" sz="1000" dirty="0"/>
            <a:t>Несколько исследовательских групп по направлениям</a:t>
          </a:r>
          <a:endParaRPr lang="en-US" sz="1000" dirty="0"/>
        </a:p>
      </dgm:t>
    </dgm:pt>
    <dgm:pt modelId="{24599316-1A8C-4D37-B2B1-770DB00AED43}" type="parTrans" cxnId="{DC571ADE-BD91-4E28-97DA-95187AD36D69}">
      <dgm:prSet/>
      <dgm:spPr/>
      <dgm:t>
        <a:bodyPr/>
        <a:lstStyle/>
        <a:p>
          <a:endParaRPr lang="en-US"/>
        </a:p>
      </dgm:t>
    </dgm:pt>
    <dgm:pt modelId="{BAF684ED-4A77-4E69-A6A6-77C858F594D1}" type="sibTrans" cxnId="{DC571ADE-BD91-4E28-97DA-95187AD36D69}">
      <dgm:prSet/>
      <dgm:spPr/>
      <dgm:t>
        <a:bodyPr/>
        <a:lstStyle/>
        <a:p>
          <a:endParaRPr lang="en-US"/>
        </a:p>
      </dgm:t>
    </dgm:pt>
    <dgm:pt modelId="{537B6EC5-437E-45C4-8B79-E827D107C535}">
      <dgm:prSet phldrT="[Text]" custT="1"/>
      <dgm:spPr>
        <a:ln>
          <a:solidFill>
            <a:srgbClr val="015294"/>
          </a:solidFill>
        </a:ln>
      </dgm:spPr>
      <dgm:t>
        <a:bodyPr/>
        <a:lstStyle/>
        <a:p>
          <a:r>
            <a:rPr lang="ru-RU" sz="1000" dirty="0"/>
            <a:t>В проекте: Создание программы двойных (тройных) дипломов (Россия, Словения, Италия)</a:t>
          </a:r>
          <a:endParaRPr lang="en-US" sz="1000" dirty="0"/>
        </a:p>
      </dgm:t>
    </dgm:pt>
    <dgm:pt modelId="{45F2B0E9-1653-4375-AF4D-30478013069B}" type="parTrans" cxnId="{7D8FFC0B-AFAF-48E1-858A-0C381ACDF412}">
      <dgm:prSet/>
      <dgm:spPr/>
      <dgm:t>
        <a:bodyPr/>
        <a:lstStyle/>
        <a:p>
          <a:endParaRPr lang="en-US"/>
        </a:p>
      </dgm:t>
    </dgm:pt>
    <dgm:pt modelId="{9F22EC58-DD25-487D-B4B0-07FD92342A9B}" type="sibTrans" cxnId="{7D8FFC0B-AFAF-48E1-858A-0C381ACDF412}">
      <dgm:prSet/>
      <dgm:spPr/>
      <dgm:t>
        <a:bodyPr/>
        <a:lstStyle/>
        <a:p>
          <a:endParaRPr lang="en-US"/>
        </a:p>
      </dgm:t>
    </dgm:pt>
    <dgm:pt modelId="{597429EF-98AB-4D10-8F80-3A596CB43C7E}">
      <dgm:prSet phldrT="[Text]"/>
      <dgm:spPr>
        <a:ln>
          <a:solidFill>
            <a:srgbClr val="015294"/>
          </a:solidFill>
        </a:ln>
      </dgm:spPr>
      <dgm:t>
        <a:bodyPr/>
        <a:lstStyle/>
        <a:p>
          <a:endParaRPr lang="en-US" sz="700" dirty="0"/>
        </a:p>
      </dgm:t>
    </dgm:pt>
    <dgm:pt modelId="{247B801E-5187-4A99-8E51-23A32AFCC217}" type="parTrans" cxnId="{159E6167-B2E9-4391-B383-A875101F035D}">
      <dgm:prSet/>
      <dgm:spPr/>
      <dgm:t>
        <a:bodyPr/>
        <a:lstStyle/>
        <a:p>
          <a:endParaRPr lang="en-US"/>
        </a:p>
      </dgm:t>
    </dgm:pt>
    <dgm:pt modelId="{A81CE236-7254-43F4-840E-47481603D56B}" type="sibTrans" cxnId="{159E6167-B2E9-4391-B383-A875101F035D}">
      <dgm:prSet/>
      <dgm:spPr/>
      <dgm:t>
        <a:bodyPr/>
        <a:lstStyle/>
        <a:p>
          <a:endParaRPr lang="en-US"/>
        </a:p>
      </dgm:t>
    </dgm:pt>
    <dgm:pt modelId="{F076A3EE-9B28-44DD-9862-2C62B1C6A147}">
      <dgm:prSet phldrT="[Text]" custT="1"/>
      <dgm:spPr>
        <a:ln>
          <a:solidFill>
            <a:srgbClr val="015294"/>
          </a:solidFill>
        </a:ln>
      </dgm:spPr>
      <dgm:t>
        <a:bodyPr/>
        <a:lstStyle/>
        <a:p>
          <a:r>
            <a:rPr lang="ru-RU" sz="1000" dirty="0"/>
            <a:t>Аналитическая мастерская (</a:t>
          </a:r>
          <a:r>
            <a:rPr lang="ru-RU" sz="1000" b="1" i="1" dirty="0"/>
            <a:t>студенческий проект</a:t>
          </a:r>
          <a:r>
            <a:rPr lang="ru-RU" sz="1000" dirty="0"/>
            <a:t>)</a:t>
          </a:r>
          <a:endParaRPr lang="en-US" sz="1000" dirty="0"/>
        </a:p>
      </dgm:t>
    </dgm:pt>
    <dgm:pt modelId="{AE16417B-5D1F-49E2-B635-D43AB069BCCA}" type="parTrans" cxnId="{FA655A6D-A6E8-46AD-BE20-5889F53E8F0C}">
      <dgm:prSet/>
      <dgm:spPr/>
      <dgm:t>
        <a:bodyPr/>
        <a:lstStyle/>
        <a:p>
          <a:endParaRPr lang="en-US"/>
        </a:p>
      </dgm:t>
    </dgm:pt>
    <dgm:pt modelId="{6CCF0893-0745-403D-A016-259206E04CFD}" type="sibTrans" cxnId="{FA655A6D-A6E8-46AD-BE20-5889F53E8F0C}">
      <dgm:prSet/>
      <dgm:spPr/>
      <dgm:t>
        <a:bodyPr/>
        <a:lstStyle/>
        <a:p>
          <a:endParaRPr lang="en-US"/>
        </a:p>
      </dgm:t>
    </dgm:pt>
    <dgm:pt modelId="{B827F164-460A-4D8E-85C7-4E355F227099}">
      <dgm:prSet phldrT="[Text]"/>
      <dgm:spPr>
        <a:ln>
          <a:solidFill>
            <a:srgbClr val="015294"/>
          </a:solidFill>
        </a:ln>
      </dgm:spPr>
      <dgm:t>
        <a:bodyPr/>
        <a:lstStyle/>
        <a:p>
          <a:endParaRPr lang="en-US" sz="800" dirty="0"/>
        </a:p>
      </dgm:t>
    </dgm:pt>
    <dgm:pt modelId="{D46DA76D-C24B-45FE-9469-D097B6AC0B26}" type="parTrans" cxnId="{027961EF-EACA-4B10-8B1E-B7274DB02DB0}">
      <dgm:prSet/>
      <dgm:spPr/>
      <dgm:t>
        <a:bodyPr/>
        <a:lstStyle/>
        <a:p>
          <a:endParaRPr lang="en-US"/>
        </a:p>
      </dgm:t>
    </dgm:pt>
    <dgm:pt modelId="{078D14B2-836C-45E1-919E-9C1497C7CF57}" type="sibTrans" cxnId="{027961EF-EACA-4B10-8B1E-B7274DB02DB0}">
      <dgm:prSet/>
      <dgm:spPr/>
      <dgm:t>
        <a:bodyPr/>
        <a:lstStyle/>
        <a:p>
          <a:endParaRPr lang="en-US"/>
        </a:p>
      </dgm:t>
    </dgm:pt>
    <dgm:pt modelId="{F12B97C1-F16A-484F-9DB5-2C0A88BCED8E}">
      <dgm:prSet phldrT="[Text]" custT="1"/>
      <dgm:spPr>
        <a:ln>
          <a:solidFill>
            <a:srgbClr val="015294"/>
          </a:solidFill>
        </a:ln>
      </dgm:spPr>
      <dgm:t>
        <a:bodyPr/>
        <a:lstStyle/>
        <a:p>
          <a:r>
            <a:rPr lang="ru-RU" sz="1000" dirty="0"/>
            <a:t>Вовлеченность студентов в работу лаборатории</a:t>
          </a:r>
          <a:endParaRPr lang="en-US" sz="1000" dirty="0"/>
        </a:p>
      </dgm:t>
    </dgm:pt>
    <dgm:pt modelId="{825C6B12-6065-427F-8DA4-638BA9B6037D}" type="parTrans" cxnId="{BFB971FC-69BA-4B80-B4FE-3BDBB7172070}">
      <dgm:prSet/>
      <dgm:spPr/>
      <dgm:t>
        <a:bodyPr/>
        <a:lstStyle/>
        <a:p>
          <a:endParaRPr lang="en-US"/>
        </a:p>
      </dgm:t>
    </dgm:pt>
    <dgm:pt modelId="{3C5D8F77-2AEC-49E4-9DA4-EC87C8C44130}" type="sibTrans" cxnId="{BFB971FC-69BA-4B80-B4FE-3BDBB7172070}">
      <dgm:prSet/>
      <dgm:spPr/>
      <dgm:t>
        <a:bodyPr/>
        <a:lstStyle/>
        <a:p>
          <a:endParaRPr lang="en-US"/>
        </a:p>
      </dgm:t>
    </dgm:pt>
    <dgm:pt modelId="{9BD0BF20-85A5-40A8-8AE3-EF61367218EB}">
      <dgm:prSet phldrT="[Text]" custT="1"/>
      <dgm:spPr>
        <a:ln>
          <a:solidFill>
            <a:srgbClr val="015294"/>
          </a:solidFill>
        </a:ln>
      </dgm:spPr>
      <dgm:t>
        <a:bodyPr/>
        <a:lstStyle/>
        <a:p>
          <a:r>
            <a:rPr lang="ru-RU" sz="1000" dirty="0"/>
            <a:t>Магистерская программа «Прикладная статистика с методами сетевого анализа»</a:t>
          </a:r>
          <a:endParaRPr lang="en-US" sz="1000" dirty="0"/>
        </a:p>
      </dgm:t>
    </dgm:pt>
    <dgm:pt modelId="{C548D0C8-7A53-402C-B0E9-3E4BEE94B516}" type="parTrans" cxnId="{CE4AB518-7637-4180-8FDD-3B9EE4C35A86}">
      <dgm:prSet/>
      <dgm:spPr/>
      <dgm:t>
        <a:bodyPr/>
        <a:lstStyle/>
        <a:p>
          <a:endParaRPr lang="en-US"/>
        </a:p>
      </dgm:t>
    </dgm:pt>
    <dgm:pt modelId="{107677C0-4B6E-4923-9970-1B2C4D1F9BEC}" type="sibTrans" cxnId="{CE4AB518-7637-4180-8FDD-3B9EE4C35A86}">
      <dgm:prSet/>
      <dgm:spPr/>
      <dgm:t>
        <a:bodyPr/>
        <a:lstStyle/>
        <a:p>
          <a:endParaRPr lang="en-US"/>
        </a:p>
      </dgm:t>
    </dgm:pt>
    <dgm:pt modelId="{FB22D65E-5BF7-4A30-B9A8-E06E18C6537D}">
      <dgm:prSet phldrT="[Text]" custT="1"/>
      <dgm:spPr>
        <a:ln>
          <a:solidFill>
            <a:srgbClr val="015294"/>
          </a:solidFill>
        </a:ln>
      </dgm:spPr>
      <dgm:t>
        <a:bodyPr/>
        <a:lstStyle/>
        <a:p>
          <a:r>
            <a:rPr lang="ru-RU" sz="1000" dirty="0"/>
            <a:t>Вопрос о создании программы стоял сразу, проект начался через 1,5 года после открытие лаборатории</a:t>
          </a:r>
          <a:endParaRPr lang="en-US" sz="1000" dirty="0"/>
        </a:p>
      </dgm:t>
    </dgm:pt>
    <dgm:pt modelId="{FEBB397B-2102-46C7-BB07-7E36DE62AE82}" type="parTrans" cxnId="{1316F6CB-FE88-4FF1-B954-CDDAE694FAC1}">
      <dgm:prSet/>
      <dgm:spPr/>
      <dgm:t>
        <a:bodyPr/>
        <a:lstStyle/>
        <a:p>
          <a:endParaRPr lang="en-US"/>
        </a:p>
      </dgm:t>
    </dgm:pt>
    <dgm:pt modelId="{A481962D-7270-49CA-8DAA-67714A81147C}" type="sibTrans" cxnId="{1316F6CB-FE88-4FF1-B954-CDDAE694FAC1}">
      <dgm:prSet/>
      <dgm:spPr/>
      <dgm:t>
        <a:bodyPr/>
        <a:lstStyle/>
        <a:p>
          <a:endParaRPr lang="en-US"/>
        </a:p>
      </dgm:t>
    </dgm:pt>
    <dgm:pt modelId="{01CDA782-9842-406C-B63D-99BC745A3C59}">
      <dgm:prSet phldrT="[Text]" custT="1"/>
      <dgm:spPr>
        <a:ln>
          <a:solidFill>
            <a:srgbClr val="015294"/>
          </a:solidFill>
        </a:ln>
      </dgm:spPr>
      <dgm:t>
        <a:bodyPr/>
        <a:lstStyle/>
        <a:p>
          <a:r>
            <a:rPr lang="ru-RU" sz="1000" dirty="0"/>
            <a:t>Центр аналитической поддержки принятия решений</a:t>
          </a:r>
          <a:endParaRPr lang="en-US" sz="1000" dirty="0"/>
        </a:p>
      </dgm:t>
    </dgm:pt>
    <dgm:pt modelId="{4CBCEBE7-82BC-46FA-9D94-52BC7B75991E}" type="parTrans" cxnId="{05821DFD-FA2F-43AF-8651-1D554A4F0EA4}">
      <dgm:prSet/>
      <dgm:spPr/>
      <dgm:t>
        <a:bodyPr/>
        <a:lstStyle/>
        <a:p>
          <a:endParaRPr lang="en-US"/>
        </a:p>
      </dgm:t>
    </dgm:pt>
    <dgm:pt modelId="{700912F9-F105-4B52-89B2-FAC6CD96C420}" type="sibTrans" cxnId="{05821DFD-FA2F-43AF-8651-1D554A4F0EA4}">
      <dgm:prSet/>
      <dgm:spPr/>
      <dgm:t>
        <a:bodyPr/>
        <a:lstStyle/>
        <a:p>
          <a:endParaRPr lang="en-US"/>
        </a:p>
      </dgm:t>
    </dgm:pt>
    <dgm:pt modelId="{010C6D58-37A3-4C7B-BF55-F221F863912A}">
      <dgm:prSet phldrT="[Text]" custT="1"/>
      <dgm:spPr>
        <a:ln>
          <a:solidFill>
            <a:srgbClr val="015294"/>
          </a:solidFill>
        </a:ln>
      </dgm:spPr>
      <dgm:t>
        <a:bodyPr/>
        <a:lstStyle/>
        <a:p>
          <a:r>
            <a:rPr lang="ru-RU" sz="1000" dirty="0"/>
            <a:t>Создание центра – прямое следствие наличия образовательного продукта</a:t>
          </a:r>
          <a:endParaRPr lang="en-US" sz="1000" dirty="0"/>
        </a:p>
      </dgm:t>
    </dgm:pt>
    <dgm:pt modelId="{BAEBE2D8-AB06-4064-91C8-F1334952FBFF}" type="parTrans" cxnId="{45AFD4DF-1DE4-4DD8-91DA-121288FFEB81}">
      <dgm:prSet/>
      <dgm:spPr/>
      <dgm:t>
        <a:bodyPr/>
        <a:lstStyle/>
        <a:p>
          <a:endParaRPr lang="en-US"/>
        </a:p>
      </dgm:t>
    </dgm:pt>
    <dgm:pt modelId="{8D022E58-76EA-4CF9-ACD6-BEE7C87B6C7C}" type="sibTrans" cxnId="{45AFD4DF-1DE4-4DD8-91DA-121288FFEB81}">
      <dgm:prSet/>
      <dgm:spPr/>
      <dgm:t>
        <a:bodyPr/>
        <a:lstStyle/>
        <a:p>
          <a:endParaRPr lang="en-US"/>
        </a:p>
      </dgm:t>
    </dgm:pt>
    <dgm:pt modelId="{EB41A2C0-CA20-4655-A19C-59B56CAD34AD}">
      <dgm:prSet phldrT="[Text]" custT="1"/>
      <dgm:spPr>
        <a:ln>
          <a:solidFill>
            <a:srgbClr val="015294"/>
          </a:solidFill>
        </a:ln>
      </dgm:spPr>
      <dgm:t>
        <a:bodyPr/>
        <a:lstStyle/>
        <a:p>
          <a:r>
            <a:rPr lang="ru-RU" sz="1000" dirty="0"/>
            <a:t>Обеспечивает проектную деятельность студентов</a:t>
          </a:r>
          <a:endParaRPr lang="en-US" sz="1000" dirty="0"/>
        </a:p>
      </dgm:t>
    </dgm:pt>
    <dgm:pt modelId="{0ED2E2B9-D272-426C-86D7-F44C9B76623D}" type="parTrans" cxnId="{ADCE5A00-D80C-4542-AD29-7248749B8F06}">
      <dgm:prSet/>
      <dgm:spPr/>
      <dgm:t>
        <a:bodyPr/>
        <a:lstStyle/>
        <a:p>
          <a:endParaRPr lang="en-US"/>
        </a:p>
      </dgm:t>
    </dgm:pt>
    <dgm:pt modelId="{54F21120-4FDE-4841-B11B-218F44049E24}" type="sibTrans" cxnId="{ADCE5A00-D80C-4542-AD29-7248749B8F06}">
      <dgm:prSet/>
      <dgm:spPr/>
      <dgm:t>
        <a:bodyPr/>
        <a:lstStyle/>
        <a:p>
          <a:endParaRPr lang="en-US"/>
        </a:p>
      </dgm:t>
    </dgm:pt>
    <dgm:pt modelId="{3769166A-CCE7-4448-AB0E-73CBF743027C}">
      <dgm:prSet phldrT="[Text]" custT="1"/>
      <dgm:spPr>
        <a:ln>
          <a:solidFill>
            <a:srgbClr val="015294"/>
          </a:solidFill>
        </a:ln>
      </dgm:spPr>
      <dgm:t>
        <a:bodyPr/>
        <a:lstStyle/>
        <a:p>
          <a:r>
            <a:rPr lang="ru-RU" sz="1000" dirty="0"/>
            <a:t>Развитие лаборатории обеспечивается большой проходимостью молодых кадров</a:t>
          </a:r>
          <a:endParaRPr lang="en-US" sz="1000" dirty="0"/>
        </a:p>
      </dgm:t>
    </dgm:pt>
    <dgm:pt modelId="{1DFBC336-1F6B-4034-ADCB-989ABEF2F650}" type="parTrans" cxnId="{B22FBB75-4D2F-4418-9248-38819803D2AE}">
      <dgm:prSet/>
      <dgm:spPr/>
      <dgm:t>
        <a:bodyPr/>
        <a:lstStyle/>
        <a:p>
          <a:endParaRPr lang="en-US"/>
        </a:p>
      </dgm:t>
    </dgm:pt>
    <dgm:pt modelId="{C3D29B76-344E-45D5-AF4A-4DCE7BE8B0A8}" type="sibTrans" cxnId="{B22FBB75-4D2F-4418-9248-38819803D2AE}">
      <dgm:prSet/>
      <dgm:spPr/>
      <dgm:t>
        <a:bodyPr/>
        <a:lstStyle/>
        <a:p>
          <a:endParaRPr lang="en-US"/>
        </a:p>
      </dgm:t>
    </dgm:pt>
    <dgm:pt modelId="{C282316D-B653-48A4-8659-1C0BB7AD55CC}" type="pres">
      <dgm:prSet presAssocID="{95C0CB35-AB2F-4F30-B5EB-BA76542CCEB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9F05E3D-CCCE-465B-A3FA-496E8125AE5B}" type="pres">
      <dgm:prSet presAssocID="{F3A03D03-AE55-41B8-8B18-4D48FFD97B21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0B2D64-9568-4C64-A362-784BD38D25B0}" type="pres">
      <dgm:prSet presAssocID="{F3A03D03-AE55-41B8-8B18-4D48FFD97B21}" presName="gear1srcNode" presStyleLbl="node1" presStyleIdx="0" presStyleCnt="3"/>
      <dgm:spPr/>
      <dgm:t>
        <a:bodyPr/>
        <a:lstStyle/>
        <a:p>
          <a:endParaRPr lang="en-US"/>
        </a:p>
      </dgm:t>
    </dgm:pt>
    <dgm:pt modelId="{1D6C613A-6659-4A1C-835E-825819C3B4C7}" type="pres">
      <dgm:prSet presAssocID="{F3A03D03-AE55-41B8-8B18-4D48FFD97B21}" presName="gear1dstNode" presStyleLbl="node1" presStyleIdx="0" presStyleCnt="3"/>
      <dgm:spPr/>
      <dgm:t>
        <a:bodyPr/>
        <a:lstStyle/>
        <a:p>
          <a:endParaRPr lang="en-US"/>
        </a:p>
      </dgm:t>
    </dgm:pt>
    <dgm:pt modelId="{41C52D62-713B-4E52-A9DC-18E2936F3218}" type="pres">
      <dgm:prSet presAssocID="{F3A03D03-AE55-41B8-8B18-4D48FFD97B21}" presName="gear1ch" presStyleLbl="fgAcc1" presStyleIdx="0" presStyleCnt="3" custScaleX="227697" custScale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9EF25D-0B7B-47A2-AA89-A523614BA25E}" type="pres">
      <dgm:prSet presAssocID="{CE2B2857-CDEF-4AC8-818F-41FE1FFD5F10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EBFA8E-C378-4443-AFF1-C4AA813D2932}" type="pres">
      <dgm:prSet presAssocID="{CE2B2857-CDEF-4AC8-818F-41FE1FFD5F10}" presName="gear2srcNode" presStyleLbl="node1" presStyleIdx="1" presStyleCnt="3"/>
      <dgm:spPr/>
      <dgm:t>
        <a:bodyPr/>
        <a:lstStyle/>
        <a:p>
          <a:endParaRPr lang="en-US"/>
        </a:p>
      </dgm:t>
    </dgm:pt>
    <dgm:pt modelId="{F67D3E6A-0A7F-4AB3-8E57-877ABF6A96E7}" type="pres">
      <dgm:prSet presAssocID="{CE2B2857-CDEF-4AC8-818F-41FE1FFD5F10}" presName="gear2dstNode" presStyleLbl="node1" presStyleIdx="1" presStyleCnt="3"/>
      <dgm:spPr/>
      <dgm:t>
        <a:bodyPr/>
        <a:lstStyle/>
        <a:p>
          <a:endParaRPr lang="en-US"/>
        </a:p>
      </dgm:t>
    </dgm:pt>
    <dgm:pt modelId="{418C934F-D7F7-45B9-B89B-97781905F931}" type="pres">
      <dgm:prSet presAssocID="{CE2B2857-CDEF-4AC8-818F-41FE1FFD5F10}" presName="gear2ch" presStyleLbl="fgAcc1" presStyleIdx="1" presStyleCnt="3" custScaleX="149952" custScaleY="207768" custLinFactX="-32369" custLinFactNeighborX="-100000" custLinFactNeighborY="-7613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ED7F83-9CC4-455A-B98C-48D79720A2D8}" type="pres">
      <dgm:prSet presAssocID="{6313977D-B1F4-4FE4-83E4-4548C423DF00}" presName="gear3" presStyleLbl="node1" presStyleIdx="2" presStyleCnt="3"/>
      <dgm:spPr/>
      <dgm:t>
        <a:bodyPr/>
        <a:lstStyle/>
        <a:p>
          <a:endParaRPr lang="en-US"/>
        </a:p>
      </dgm:t>
    </dgm:pt>
    <dgm:pt modelId="{BF3CFD4F-75D3-4F21-A6A2-F2F504F4E0C4}" type="pres">
      <dgm:prSet presAssocID="{6313977D-B1F4-4FE4-83E4-4548C423DF0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4B9DDD-7D0C-49E9-89B8-BCF4C419C6CA}" type="pres">
      <dgm:prSet presAssocID="{6313977D-B1F4-4FE4-83E4-4548C423DF00}" presName="gear3srcNode" presStyleLbl="node1" presStyleIdx="2" presStyleCnt="3"/>
      <dgm:spPr/>
      <dgm:t>
        <a:bodyPr/>
        <a:lstStyle/>
        <a:p>
          <a:endParaRPr lang="en-US"/>
        </a:p>
      </dgm:t>
    </dgm:pt>
    <dgm:pt modelId="{2A9BFD6A-5F4D-4811-9463-F7541136C1CA}" type="pres">
      <dgm:prSet presAssocID="{6313977D-B1F4-4FE4-83E4-4548C423DF00}" presName="gear3dstNode" presStyleLbl="node1" presStyleIdx="2" presStyleCnt="3"/>
      <dgm:spPr/>
      <dgm:t>
        <a:bodyPr/>
        <a:lstStyle/>
        <a:p>
          <a:endParaRPr lang="en-US"/>
        </a:p>
      </dgm:t>
    </dgm:pt>
    <dgm:pt modelId="{01AEC33D-20F9-4EC2-9D5A-1080FCE1C0DF}" type="pres">
      <dgm:prSet presAssocID="{6313977D-B1F4-4FE4-83E4-4548C423DF00}" presName="gear3ch" presStyleLbl="fgAcc1" presStyleIdx="2" presStyleCnt="3" custScaleX="201364" custScaleY="151867" custLinFactNeighborX="86210" custLinFactNeighborY="-152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C1EAAE-0ADF-4E0F-A91E-54030B5A3A17}" type="pres">
      <dgm:prSet presAssocID="{ACF9D2A9-FF70-4D05-8B2D-57AFF3FAAB60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FB553202-4704-4ADB-9643-A60BAB9D0011}" type="pres">
      <dgm:prSet presAssocID="{29F1623D-29DD-4BD6-B6B7-CB08C160EA00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26851620-67E2-4EF1-9CC7-0350B503EEA4}" type="pres">
      <dgm:prSet presAssocID="{A27A475B-D6A3-43BA-9FC9-569B9FE15CDF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159E6167-B2E9-4391-B383-A875101F035D}" srcId="{CE2B2857-CDEF-4AC8-818F-41FE1FFD5F10}" destId="{597429EF-98AB-4D10-8F80-3A596CB43C7E}" srcOrd="2" destOrd="0" parTransId="{247B801E-5187-4A99-8E51-23A32AFCC217}" sibTransId="{A81CE236-7254-43F4-840E-47481603D56B}"/>
    <dgm:cxn modelId="{1D7B9778-B14B-48B4-88EF-DB97B795D3EB}" type="presOf" srcId="{01CDA782-9842-406C-B63D-99BC745A3C59}" destId="{01AEC33D-20F9-4EC2-9D5A-1080FCE1C0DF}" srcOrd="0" destOrd="0" presId="urn:microsoft.com/office/officeart/2005/8/layout/gear1"/>
    <dgm:cxn modelId="{ED71CFEC-3B01-4C61-82E6-5D6A137DA974}" type="presOf" srcId="{A27A475B-D6A3-43BA-9FC9-569B9FE15CDF}" destId="{26851620-67E2-4EF1-9CC7-0350B503EEA4}" srcOrd="0" destOrd="0" presId="urn:microsoft.com/office/officeart/2005/8/layout/gear1"/>
    <dgm:cxn modelId="{06BACBF0-B977-479E-B821-ECF412A386CB}" type="presOf" srcId="{ACF9D2A9-FF70-4D05-8B2D-57AFF3FAAB60}" destId="{D5C1EAAE-0ADF-4E0F-A91E-54030B5A3A17}" srcOrd="0" destOrd="0" presId="urn:microsoft.com/office/officeart/2005/8/layout/gear1"/>
    <dgm:cxn modelId="{E2A7C4C5-1407-4AA3-A5AF-0F56B41699F9}" type="presOf" srcId="{EB41A2C0-CA20-4655-A19C-59B56CAD34AD}" destId="{01AEC33D-20F9-4EC2-9D5A-1080FCE1C0DF}" srcOrd="0" destOrd="2" presId="urn:microsoft.com/office/officeart/2005/8/layout/gear1"/>
    <dgm:cxn modelId="{0C7854AF-F72C-4AA5-B2AD-F54CDF5D64E4}" type="presOf" srcId="{95C0CB35-AB2F-4F30-B5EB-BA76542CCEB0}" destId="{C282316D-B653-48A4-8659-1C0BB7AD55CC}" srcOrd="0" destOrd="0" presId="urn:microsoft.com/office/officeart/2005/8/layout/gear1"/>
    <dgm:cxn modelId="{AA79876A-9FBA-4C48-941D-52F6B86177AC}" type="presOf" srcId="{F3A03D03-AE55-41B8-8B18-4D48FFD97B21}" destId="{820B2D64-9568-4C64-A362-784BD38D25B0}" srcOrd="1" destOrd="0" presId="urn:microsoft.com/office/officeart/2005/8/layout/gear1"/>
    <dgm:cxn modelId="{DC571ADE-BD91-4E28-97DA-95187AD36D69}" srcId="{3769166A-CCE7-4448-AB0E-73CBF743027C}" destId="{682C8EAE-9DC5-4D95-A473-E64A7B8201EC}" srcOrd="0" destOrd="0" parTransId="{24599316-1A8C-4D37-B2B1-770DB00AED43}" sibTransId="{BAF684ED-4A77-4E69-A6A6-77C858F594D1}"/>
    <dgm:cxn modelId="{48DEA054-D43B-41DF-B496-66DA112DCE08}" type="presOf" srcId="{F3A03D03-AE55-41B8-8B18-4D48FFD97B21}" destId="{1D6C613A-6659-4A1C-835E-825819C3B4C7}" srcOrd="2" destOrd="0" presId="urn:microsoft.com/office/officeart/2005/8/layout/gear1"/>
    <dgm:cxn modelId="{B22FBB75-4D2F-4418-9248-38819803D2AE}" srcId="{F3A03D03-AE55-41B8-8B18-4D48FFD97B21}" destId="{3769166A-CCE7-4448-AB0E-73CBF743027C}" srcOrd="0" destOrd="0" parTransId="{1DFBC336-1F6B-4034-ADCB-989ABEF2F650}" sibTransId="{C3D29B76-344E-45D5-AF4A-4DCE7BE8B0A8}"/>
    <dgm:cxn modelId="{1316F6CB-FE88-4FF1-B954-CDDAE694FAC1}" srcId="{9BD0BF20-85A5-40A8-8AE3-EF61367218EB}" destId="{FB22D65E-5BF7-4A30-B9A8-E06E18C6537D}" srcOrd="0" destOrd="0" parTransId="{FEBB397B-2102-46C7-BB07-7E36DE62AE82}" sibTransId="{A481962D-7270-49CA-8DAA-67714A81147C}"/>
    <dgm:cxn modelId="{45AFD4DF-1DE4-4DD8-91DA-121288FFEB81}" srcId="{01CDA782-9842-406C-B63D-99BC745A3C59}" destId="{010C6D58-37A3-4C7B-BF55-F221F863912A}" srcOrd="0" destOrd="0" parTransId="{BAEBE2D8-AB06-4064-91C8-F1334952FBFF}" sibTransId="{8D022E58-76EA-4CF9-ACD6-BEE7C87B6C7C}"/>
    <dgm:cxn modelId="{70A7FBC2-7BF6-4C16-814B-AC6A99B91A1A}" srcId="{95C0CB35-AB2F-4F30-B5EB-BA76542CCEB0}" destId="{6313977D-B1F4-4FE4-83E4-4548C423DF00}" srcOrd="2" destOrd="0" parTransId="{05DF5E20-FFBA-4133-9131-FA43B758370F}" sibTransId="{A27A475B-D6A3-43BA-9FC9-569B9FE15CDF}"/>
    <dgm:cxn modelId="{E8666E85-3C10-4A5A-B60A-B2DD94F8A127}" type="presOf" srcId="{597429EF-98AB-4D10-8F80-3A596CB43C7E}" destId="{418C934F-D7F7-45B9-B89B-97781905F931}" srcOrd="0" destOrd="3" presId="urn:microsoft.com/office/officeart/2005/8/layout/gear1"/>
    <dgm:cxn modelId="{D243A591-0656-4D35-BDE2-2A3779DCCA3A}" type="presOf" srcId="{F076A3EE-9B28-44DD-9862-2C62B1C6A147}" destId="{01AEC33D-20F9-4EC2-9D5A-1080FCE1C0DF}" srcOrd="0" destOrd="3" presId="urn:microsoft.com/office/officeart/2005/8/layout/gear1"/>
    <dgm:cxn modelId="{CE4AB518-7637-4180-8FDD-3B9EE4C35A86}" srcId="{CE2B2857-CDEF-4AC8-818F-41FE1FFD5F10}" destId="{9BD0BF20-85A5-40A8-8AE3-EF61367218EB}" srcOrd="0" destOrd="0" parTransId="{C548D0C8-7A53-402C-B0E9-3E4BEE94B516}" sibTransId="{107677C0-4B6E-4923-9970-1B2C4D1F9BEC}"/>
    <dgm:cxn modelId="{72F2B946-1EAC-4D36-A631-F9C97595159E}" srcId="{95C0CB35-AB2F-4F30-B5EB-BA76542CCEB0}" destId="{F3A03D03-AE55-41B8-8B18-4D48FFD97B21}" srcOrd="0" destOrd="0" parTransId="{C03CACE3-9D3C-47FB-A113-F509FA0066EC}" sibTransId="{ACF9D2A9-FF70-4D05-8B2D-57AFF3FAAB60}"/>
    <dgm:cxn modelId="{BB0B5225-CD59-4E4C-853A-08DEF8F199EC}" type="presOf" srcId="{537B6EC5-437E-45C4-8B79-E827D107C535}" destId="{418C934F-D7F7-45B9-B89B-97781905F931}" srcOrd="0" destOrd="2" presId="urn:microsoft.com/office/officeart/2005/8/layout/gear1"/>
    <dgm:cxn modelId="{99C7A0DE-E374-409B-A2C5-ADB63EDF4275}" type="presOf" srcId="{6313977D-B1F4-4FE4-83E4-4548C423DF00}" destId="{FEED7F83-9CC4-455A-B98C-48D79720A2D8}" srcOrd="0" destOrd="0" presId="urn:microsoft.com/office/officeart/2005/8/layout/gear1"/>
    <dgm:cxn modelId="{E7AD21F6-159B-4F92-8FB3-91EF1EE90CF5}" type="presOf" srcId="{FB22D65E-5BF7-4A30-B9A8-E06E18C6537D}" destId="{418C934F-D7F7-45B9-B89B-97781905F931}" srcOrd="0" destOrd="1" presId="urn:microsoft.com/office/officeart/2005/8/layout/gear1"/>
    <dgm:cxn modelId="{98ED845F-4D74-4385-BC01-51C3529D0EC7}" type="presOf" srcId="{6313977D-B1F4-4FE4-83E4-4548C423DF00}" destId="{2A9BFD6A-5F4D-4811-9463-F7541136C1CA}" srcOrd="3" destOrd="0" presId="urn:microsoft.com/office/officeart/2005/8/layout/gear1"/>
    <dgm:cxn modelId="{1F5937DB-2C3C-47EA-BE4B-E656CF1613EE}" type="presOf" srcId="{3769166A-CCE7-4448-AB0E-73CBF743027C}" destId="{41C52D62-713B-4E52-A9DC-18E2936F3218}" srcOrd="0" destOrd="0" presId="urn:microsoft.com/office/officeart/2005/8/layout/gear1"/>
    <dgm:cxn modelId="{0E538549-A031-4ADC-8170-851E821711A6}" type="presOf" srcId="{6313977D-B1F4-4FE4-83E4-4548C423DF00}" destId="{464B9DDD-7D0C-49E9-89B8-BCF4C419C6CA}" srcOrd="2" destOrd="0" presId="urn:microsoft.com/office/officeart/2005/8/layout/gear1"/>
    <dgm:cxn modelId="{FA655A6D-A6E8-46AD-BE20-5889F53E8F0C}" srcId="{6313977D-B1F4-4FE4-83E4-4548C423DF00}" destId="{F076A3EE-9B28-44DD-9862-2C62B1C6A147}" srcOrd="1" destOrd="0" parTransId="{AE16417B-5D1F-49E2-B635-D43AB069BCCA}" sibTransId="{6CCF0893-0745-403D-A016-259206E04CFD}"/>
    <dgm:cxn modelId="{ADCE5A00-D80C-4542-AD29-7248749B8F06}" srcId="{010C6D58-37A3-4C7B-BF55-F221F863912A}" destId="{EB41A2C0-CA20-4655-A19C-59B56CAD34AD}" srcOrd="0" destOrd="0" parTransId="{0ED2E2B9-D272-426C-86D7-F44C9B76623D}" sibTransId="{54F21120-4FDE-4841-B11B-218F44049E24}"/>
    <dgm:cxn modelId="{735F998A-68AC-43AE-B4C5-C540A2EC94D4}" type="presOf" srcId="{B827F164-460A-4D8E-85C7-4E355F227099}" destId="{41C52D62-713B-4E52-A9DC-18E2936F3218}" srcOrd="0" destOrd="3" presId="urn:microsoft.com/office/officeart/2005/8/layout/gear1"/>
    <dgm:cxn modelId="{83B41B2C-C02F-4BAE-9094-B7FBD3EA0C0F}" type="presOf" srcId="{F3A03D03-AE55-41B8-8B18-4D48FFD97B21}" destId="{B9F05E3D-CCCE-465B-A3FA-496E8125AE5B}" srcOrd="0" destOrd="0" presId="urn:microsoft.com/office/officeart/2005/8/layout/gear1"/>
    <dgm:cxn modelId="{9450AAA8-B3E7-46EB-8723-3D357FEA9D9B}" type="presOf" srcId="{010C6D58-37A3-4C7B-BF55-F221F863912A}" destId="{01AEC33D-20F9-4EC2-9D5A-1080FCE1C0DF}" srcOrd="0" destOrd="1" presId="urn:microsoft.com/office/officeart/2005/8/layout/gear1"/>
    <dgm:cxn modelId="{21D97EE2-F81A-4735-84A4-E92F83FCE201}" type="presOf" srcId="{F12B97C1-F16A-484F-9DB5-2C0A88BCED8E}" destId="{41C52D62-713B-4E52-A9DC-18E2936F3218}" srcOrd="0" destOrd="2" presId="urn:microsoft.com/office/officeart/2005/8/layout/gear1"/>
    <dgm:cxn modelId="{81B1DCFB-EC0E-43C1-A71C-3E873E2AE54E}" type="presOf" srcId="{CE2B2857-CDEF-4AC8-818F-41FE1FFD5F10}" destId="{FBEBFA8E-C378-4443-AFF1-C4AA813D2932}" srcOrd="1" destOrd="0" presId="urn:microsoft.com/office/officeart/2005/8/layout/gear1"/>
    <dgm:cxn modelId="{17B8264C-1CDB-4523-8B97-CD2634DD8B01}" type="presOf" srcId="{29F1623D-29DD-4BD6-B6B7-CB08C160EA00}" destId="{FB553202-4704-4ADB-9643-A60BAB9D0011}" srcOrd="0" destOrd="0" presId="urn:microsoft.com/office/officeart/2005/8/layout/gear1"/>
    <dgm:cxn modelId="{DF223F86-518C-4D01-BCF4-FA5B6D51F24F}" type="presOf" srcId="{CE2B2857-CDEF-4AC8-818F-41FE1FFD5F10}" destId="{2F9EF25D-0B7B-47A2-AA89-A523614BA25E}" srcOrd="0" destOrd="0" presId="urn:microsoft.com/office/officeart/2005/8/layout/gear1"/>
    <dgm:cxn modelId="{05821DFD-FA2F-43AF-8651-1D554A4F0EA4}" srcId="{6313977D-B1F4-4FE4-83E4-4548C423DF00}" destId="{01CDA782-9842-406C-B63D-99BC745A3C59}" srcOrd="0" destOrd="0" parTransId="{4CBCEBE7-82BC-46FA-9D94-52BC7B75991E}" sibTransId="{700912F9-F105-4B52-89B2-FAC6CD96C420}"/>
    <dgm:cxn modelId="{656DDE0E-A50B-46CE-A17C-EA3783EA2F04}" type="presOf" srcId="{6313977D-B1F4-4FE4-83E4-4548C423DF00}" destId="{BF3CFD4F-75D3-4F21-A6A2-F2F504F4E0C4}" srcOrd="1" destOrd="0" presId="urn:microsoft.com/office/officeart/2005/8/layout/gear1"/>
    <dgm:cxn modelId="{9FA380F6-1A28-490B-9AE9-048CD80C6FF9}" type="presOf" srcId="{9BD0BF20-85A5-40A8-8AE3-EF61367218EB}" destId="{418C934F-D7F7-45B9-B89B-97781905F931}" srcOrd="0" destOrd="0" presId="urn:microsoft.com/office/officeart/2005/8/layout/gear1"/>
    <dgm:cxn modelId="{3B579DC8-78D5-4DE7-9563-1D5CD07D88EC}" type="presOf" srcId="{CE2B2857-CDEF-4AC8-818F-41FE1FFD5F10}" destId="{F67D3E6A-0A7F-4AB3-8E57-877ABF6A96E7}" srcOrd="2" destOrd="0" presId="urn:microsoft.com/office/officeart/2005/8/layout/gear1"/>
    <dgm:cxn modelId="{F95E3822-5089-4512-83D0-49D62C6BE47A}" srcId="{95C0CB35-AB2F-4F30-B5EB-BA76542CCEB0}" destId="{CE2B2857-CDEF-4AC8-818F-41FE1FFD5F10}" srcOrd="1" destOrd="0" parTransId="{D5D6B9F7-0759-4157-A8AC-FAFF5BC2B82E}" sibTransId="{29F1623D-29DD-4BD6-B6B7-CB08C160EA00}"/>
    <dgm:cxn modelId="{BFB971FC-69BA-4B80-B4FE-3BDBB7172070}" srcId="{3769166A-CCE7-4448-AB0E-73CBF743027C}" destId="{F12B97C1-F16A-484F-9DB5-2C0A88BCED8E}" srcOrd="1" destOrd="0" parTransId="{825C6B12-6065-427F-8DA4-638BA9B6037D}" sibTransId="{3C5D8F77-2AEC-49E4-9DA4-EC87C8C44130}"/>
    <dgm:cxn modelId="{027961EF-EACA-4B10-8B1E-B7274DB02DB0}" srcId="{F3A03D03-AE55-41B8-8B18-4D48FFD97B21}" destId="{B827F164-460A-4D8E-85C7-4E355F227099}" srcOrd="1" destOrd="0" parTransId="{D46DA76D-C24B-45FE-9469-D097B6AC0B26}" sibTransId="{078D14B2-836C-45E1-919E-9C1497C7CF57}"/>
    <dgm:cxn modelId="{CF17A46A-10DD-4658-8628-E4911E1CF933}" type="presOf" srcId="{682C8EAE-9DC5-4D95-A473-E64A7B8201EC}" destId="{41C52D62-713B-4E52-A9DC-18E2936F3218}" srcOrd="0" destOrd="1" presId="urn:microsoft.com/office/officeart/2005/8/layout/gear1"/>
    <dgm:cxn modelId="{7D8FFC0B-AFAF-48E1-858A-0C381ACDF412}" srcId="{CE2B2857-CDEF-4AC8-818F-41FE1FFD5F10}" destId="{537B6EC5-437E-45C4-8B79-E827D107C535}" srcOrd="1" destOrd="0" parTransId="{45F2B0E9-1653-4375-AF4D-30478013069B}" sibTransId="{9F22EC58-DD25-487D-B4B0-07FD92342A9B}"/>
    <dgm:cxn modelId="{0EEFDDEF-8A3F-4349-9BA9-B094F1FAD1EA}" type="presParOf" srcId="{C282316D-B653-48A4-8659-1C0BB7AD55CC}" destId="{B9F05E3D-CCCE-465B-A3FA-496E8125AE5B}" srcOrd="0" destOrd="0" presId="urn:microsoft.com/office/officeart/2005/8/layout/gear1"/>
    <dgm:cxn modelId="{48BD32C8-6603-42BE-A5FE-09267417AD07}" type="presParOf" srcId="{C282316D-B653-48A4-8659-1C0BB7AD55CC}" destId="{820B2D64-9568-4C64-A362-784BD38D25B0}" srcOrd="1" destOrd="0" presId="urn:microsoft.com/office/officeart/2005/8/layout/gear1"/>
    <dgm:cxn modelId="{960248CB-9061-49B5-A7FA-869E19111AB7}" type="presParOf" srcId="{C282316D-B653-48A4-8659-1C0BB7AD55CC}" destId="{1D6C613A-6659-4A1C-835E-825819C3B4C7}" srcOrd="2" destOrd="0" presId="urn:microsoft.com/office/officeart/2005/8/layout/gear1"/>
    <dgm:cxn modelId="{850AFA2E-039D-4290-BA27-5E2A0FC2AD5C}" type="presParOf" srcId="{C282316D-B653-48A4-8659-1C0BB7AD55CC}" destId="{41C52D62-713B-4E52-A9DC-18E2936F3218}" srcOrd="3" destOrd="0" presId="urn:microsoft.com/office/officeart/2005/8/layout/gear1"/>
    <dgm:cxn modelId="{644511A8-C5E2-4BB4-A158-E363DE98315C}" type="presParOf" srcId="{C282316D-B653-48A4-8659-1C0BB7AD55CC}" destId="{2F9EF25D-0B7B-47A2-AA89-A523614BA25E}" srcOrd="4" destOrd="0" presId="urn:microsoft.com/office/officeart/2005/8/layout/gear1"/>
    <dgm:cxn modelId="{C59AF066-7B61-4A59-B2E2-3DADB00F3FB9}" type="presParOf" srcId="{C282316D-B653-48A4-8659-1C0BB7AD55CC}" destId="{FBEBFA8E-C378-4443-AFF1-C4AA813D2932}" srcOrd="5" destOrd="0" presId="urn:microsoft.com/office/officeart/2005/8/layout/gear1"/>
    <dgm:cxn modelId="{3E11275A-D5A4-4F1A-84D6-EF1DB9373770}" type="presParOf" srcId="{C282316D-B653-48A4-8659-1C0BB7AD55CC}" destId="{F67D3E6A-0A7F-4AB3-8E57-877ABF6A96E7}" srcOrd="6" destOrd="0" presId="urn:microsoft.com/office/officeart/2005/8/layout/gear1"/>
    <dgm:cxn modelId="{0CF95180-72E9-410E-9423-CAEB6FC81952}" type="presParOf" srcId="{C282316D-B653-48A4-8659-1C0BB7AD55CC}" destId="{418C934F-D7F7-45B9-B89B-97781905F931}" srcOrd="7" destOrd="0" presId="urn:microsoft.com/office/officeart/2005/8/layout/gear1"/>
    <dgm:cxn modelId="{F43CF235-2E53-44E1-B744-E629EBF1FC2E}" type="presParOf" srcId="{C282316D-B653-48A4-8659-1C0BB7AD55CC}" destId="{FEED7F83-9CC4-455A-B98C-48D79720A2D8}" srcOrd="8" destOrd="0" presId="urn:microsoft.com/office/officeart/2005/8/layout/gear1"/>
    <dgm:cxn modelId="{E09586CA-A4ED-43F2-98D2-540DE4D8656D}" type="presParOf" srcId="{C282316D-B653-48A4-8659-1C0BB7AD55CC}" destId="{BF3CFD4F-75D3-4F21-A6A2-F2F504F4E0C4}" srcOrd="9" destOrd="0" presId="urn:microsoft.com/office/officeart/2005/8/layout/gear1"/>
    <dgm:cxn modelId="{A9E0E7AA-1306-48D6-A094-08CB98F23ED3}" type="presParOf" srcId="{C282316D-B653-48A4-8659-1C0BB7AD55CC}" destId="{464B9DDD-7D0C-49E9-89B8-BCF4C419C6CA}" srcOrd="10" destOrd="0" presId="urn:microsoft.com/office/officeart/2005/8/layout/gear1"/>
    <dgm:cxn modelId="{2D724F18-664C-435A-B187-DBBE6D68470D}" type="presParOf" srcId="{C282316D-B653-48A4-8659-1C0BB7AD55CC}" destId="{2A9BFD6A-5F4D-4811-9463-F7541136C1CA}" srcOrd="11" destOrd="0" presId="urn:microsoft.com/office/officeart/2005/8/layout/gear1"/>
    <dgm:cxn modelId="{E17DC3F4-BD9A-418F-BA2A-FBBE1104550D}" type="presParOf" srcId="{C282316D-B653-48A4-8659-1C0BB7AD55CC}" destId="{01AEC33D-20F9-4EC2-9D5A-1080FCE1C0DF}" srcOrd="12" destOrd="0" presId="urn:microsoft.com/office/officeart/2005/8/layout/gear1"/>
    <dgm:cxn modelId="{642CA502-E227-4643-889A-C2DBD65BCE34}" type="presParOf" srcId="{C282316D-B653-48A4-8659-1C0BB7AD55CC}" destId="{D5C1EAAE-0ADF-4E0F-A91E-54030B5A3A17}" srcOrd="13" destOrd="0" presId="urn:microsoft.com/office/officeart/2005/8/layout/gear1"/>
    <dgm:cxn modelId="{C2C8B728-BAF0-48E6-B9CA-0CA3144E5B41}" type="presParOf" srcId="{C282316D-B653-48A4-8659-1C0BB7AD55CC}" destId="{FB553202-4704-4ADB-9643-A60BAB9D0011}" srcOrd="14" destOrd="0" presId="urn:microsoft.com/office/officeart/2005/8/layout/gear1"/>
    <dgm:cxn modelId="{52D80420-14A0-4C20-AE4B-ED89DD561B26}" type="presParOf" srcId="{C282316D-B653-48A4-8659-1C0BB7AD55CC}" destId="{26851620-67E2-4EF1-9CC7-0350B503EEA4}" srcOrd="15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26A73C-DFF2-4DF9-84AB-26A472AF6E9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11B4B4-44D7-4FD5-8EDF-A0A1E6C01EB7}">
      <dgm:prSet phldrT="[Text]" custT="1"/>
      <dgm:spPr/>
      <dgm:t>
        <a:bodyPr/>
        <a:lstStyle/>
        <a:p>
          <a:r>
            <a:rPr lang="ru-RU" sz="1800" dirty="0"/>
            <a:t>Обучение научных кадров в МЛ</a:t>
          </a:r>
          <a:endParaRPr lang="en-US" sz="1800" dirty="0"/>
        </a:p>
      </dgm:t>
    </dgm:pt>
    <dgm:pt modelId="{5CF78E16-1ED4-4D1B-9CB0-7A44B1CFDD93}" type="parTrans" cxnId="{1F67D840-A781-492E-9962-E0118DED5FEB}">
      <dgm:prSet/>
      <dgm:spPr/>
      <dgm:t>
        <a:bodyPr/>
        <a:lstStyle/>
        <a:p>
          <a:endParaRPr lang="en-US"/>
        </a:p>
      </dgm:t>
    </dgm:pt>
    <dgm:pt modelId="{80B91594-3FA7-4F4C-B0DE-06691F0699FC}" type="sibTrans" cxnId="{1F67D840-A781-492E-9962-E0118DED5FEB}">
      <dgm:prSet/>
      <dgm:spPr/>
      <dgm:t>
        <a:bodyPr/>
        <a:lstStyle/>
        <a:p>
          <a:endParaRPr lang="en-US"/>
        </a:p>
      </dgm:t>
    </dgm:pt>
    <dgm:pt modelId="{CB6EBCC8-2776-4EAE-AF91-3851032161C5}">
      <dgm:prSet phldrT="[Text]" custT="1"/>
      <dgm:spPr/>
      <dgm:t>
        <a:bodyPr/>
        <a:lstStyle/>
        <a:p>
          <a:r>
            <a:rPr lang="ru-RU" sz="800" dirty="0"/>
            <a:t>Время на обучение каждого специалиста: более полугода</a:t>
          </a:r>
          <a:endParaRPr lang="en-US" sz="800" dirty="0"/>
        </a:p>
      </dgm:t>
    </dgm:pt>
    <dgm:pt modelId="{A5C2E2BC-AB7E-4423-A0C0-4F030EF90517}" type="parTrans" cxnId="{16672E63-0DC0-41DF-A1C6-1B07A8BF190C}">
      <dgm:prSet/>
      <dgm:spPr/>
      <dgm:t>
        <a:bodyPr/>
        <a:lstStyle/>
        <a:p>
          <a:endParaRPr lang="en-US"/>
        </a:p>
      </dgm:t>
    </dgm:pt>
    <dgm:pt modelId="{7CEA79D4-CC17-4050-BF41-72CB5EA6A947}" type="sibTrans" cxnId="{16672E63-0DC0-41DF-A1C6-1B07A8BF190C}">
      <dgm:prSet/>
      <dgm:spPr/>
      <dgm:t>
        <a:bodyPr/>
        <a:lstStyle/>
        <a:p>
          <a:endParaRPr lang="en-US"/>
        </a:p>
      </dgm:t>
    </dgm:pt>
    <dgm:pt modelId="{11851761-F783-4344-8D5E-0F22E84A6A6C}">
      <dgm:prSet phldrT="[Text]" custT="1"/>
      <dgm:spPr/>
      <dgm:t>
        <a:bodyPr/>
        <a:lstStyle/>
        <a:p>
          <a:r>
            <a:rPr lang="ru-RU" sz="800" dirty="0"/>
            <a:t>Отсутствие системной подготовки по направлению на программах в той же области</a:t>
          </a:r>
          <a:endParaRPr lang="en-US" sz="800" dirty="0"/>
        </a:p>
      </dgm:t>
    </dgm:pt>
    <dgm:pt modelId="{E41839CB-5487-47EA-9B20-85DD7FA25EED}" type="parTrans" cxnId="{83F38B28-2FFE-42D9-9F54-3B0316DD8149}">
      <dgm:prSet/>
      <dgm:spPr/>
      <dgm:t>
        <a:bodyPr/>
        <a:lstStyle/>
        <a:p>
          <a:endParaRPr lang="en-US"/>
        </a:p>
      </dgm:t>
    </dgm:pt>
    <dgm:pt modelId="{26124200-06C1-4693-BEDF-BDAB5501FC84}" type="sibTrans" cxnId="{83F38B28-2FFE-42D9-9F54-3B0316DD8149}">
      <dgm:prSet/>
      <dgm:spPr/>
      <dgm:t>
        <a:bodyPr/>
        <a:lstStyle/>
        <a:p>
          <a:endParaRPr lang="en-US"/>
        </a:p>
      </dgm:t>
    </dgm:pt>
    <dgm:pt modelId="{904D434C-8667-484B-AF36-157D9B896403}">
      <dgm:prSet phldrT="[Text]" custT="1"/>
      <dgm:spPr/>
      <dgm:t>
        <a:bodyPr/>
        <a:lstStyle/>
        <a:p>
          <a:r>
            <a:rPr lang="ru-RU" sz="1800" dirty="0"/>
            <a:t>Наличие потребности в кадрах на рынке</a:t>
          </a:r>
        </a:p>
      </dgm:t>
    </dgm:pt>
    <dgm:pt modelId="{FB8C19DC-0BE1-4FD5-ABC1-0490AD933FD7}" type="parTrans" cxnId="{0B45A37B-42FF-4119-BBA8-AF2F5038EEE1}">
      <dgm:prSet/>
      <dgm:spPr/>
      <dgm:t>
        <a:bodyPr/>
        <a:lstStyle/>
        <a:p>
          <a:endParaRPr lang="en-US"/>
        </a:p>
      </dgm:t>
    </dgm:pt>
    <dgm:pt modelId="{418775A6-60C6-4279-8757-27408E9CF7F3}" type="sibTrans" cxnId="{0B45A37B-42FF-4119-BBA8-AF2F5038EEE1}">
      <dgm:prSet/>
      <dgm:spPr/>
      <dgm:t>
        <a:bodyPr/>
        <a:lstStyle/>
        <a:p>
          <a:endParaRPr lang="en-US"/>
        </a:p>
      </dgm:t>
    </dgm:pt>
    <dgm:pt modelId="{198888EF-683F-44CA-B655-C8F597CB01B5}">
      <dgm:prSet phldrT="[Text]" custT="1"/>
      <dgm:spPr/>
      <dgm:t>
        <a:bodyPr/>
        <a:lstStyle/>
        <a:p>
          <a:r>
            <a:rPr lang="ru-RU" sz="800" dirty="0"/>
            <a:t>Обученные в МЛ специалисты легко находят работу за пределами университета</a:t>
          </a:r>
          <a:endParaRPr lang="en-US" sz="800" dirty="0"/>
        </a:p>
      </dgm:t>
    </dgm:pt>
    <dgm:pt modelId="{9A3E60ED-2B2D-4E68-AAC4-57EA3586FD82}" type="parTrans" cxnId="{E0FAF49D-911A-4EB5-BF27-01B4406A2577}">
      <dgm:prSet/>
      <dgm:spPr/>
      <dgm:t>
        <a:bodyPr/>
        <a:lstStyle/>
        <a:p>
          <a:endParaRPr lang="en-US"/>
        </a:p>
      </dgm:t>
    </dgm:pt>
    <dgm:pt modelId="{8E05A117-8275-4896-8256-06D3B30DB434}" type="sibTrans" cxnId="{E0FAF49D-911A-4EB5-BF27-01B4406A2577}">
      <dgm:prSet/>
      <dgm:spPr/>
      <dgm:t>
        <a:bodyPr/>
        <a:lstStyle/>
        <a:p>
          <a:endParaRPr lang="en-US"/>
        </a:p>
      </dgm:t>
    </dgm:pt>
    <dgm:pt modelId="{1B2613B0-6A00-497D-91AA-DA70F746EF14}">
      <dgm:prSet phldrT="[Text]" custT="1"/>
      <dgm:spPr/>
      <dgm:t>
        <a:bodyPr/>
        <a:lstStyle/>
        <a:p>
          <a:r>
            <a:rPr lang="ru-RU" sz="800" dirty="0"/>
            <a:t>От рынка есть запрос на задачи, реализуемые в рамках проектов МЛ</a:t>
          </a:r>
          <a:endParaRPr lang="en-US" sz="800" dirty="0"/>
        </a:p>
      </dgm:t>
    </dgm:pt>
    <dgm:pt modelId="{6F651E50-CFAA-4F3A-B7D3-ED040304A32F}" type="parTrans" cxnId="{6CFF1ED3-B095-4DD5-8EFF-6C73D2A53FB7}">
      <dgm:prSet/>
      <dgm:spPr/>
      <dgm:t>
        <a:bodyPr/>
        <a:lstStyle/>
        <a:p>
          <a:endParaRPr lang="en-US"/>
        </a:p>
      </dgm:t>
    </dgm:pt>
    <dgm:pt modelId="{9E0021A5-2AFF-4D95-AF59-4955546F1856}" type="sibTrans" cxnId="{6CFF1ED3-B095-4DD5-8EFF-6C73D2A53FB7}">
      <dgm:prSet/>
      <dgm:spPr/>
      <dgm:t>
        <a:bodyPr/>
        <a:lstStyle/>
        <a:p>
          <a:endParaRPr lang="en-US"/>
        </a:p>
      </dgm:t>
    </dgm:pt>
    <dgm:pt modelId="{BB3C65FF-EFBB-4268-9744-5428E51BCE52}">
      <dgm:prSet phldrT="[Text]" custT="1"/>
      <dgm:spPr/>
      <dgm:t>
        <a:bodyPr/>
        <a:lstStyle/>
        <a:p>
          <a:r>
            <a:rPr lang="ru-RU" sz="800" dirty="0"/>
            <a:t>Узкая специализация кадров</a:t>
          </a:r>
          <a:endParaRPr lang="en-US" sz="800" dirty="0"/>
        </a:p>
      </dgm:t>
    </dgm:pt>
    <dgm:pt modelId="{AC4E6BC4-5816-4A47-822E-CE20D10081AD}" type="parTrans" cxnId="{B9E9CBD5-6E00-4770-B352-7BD33AA921C5}">
      <dgm:prSet/>
      <dgm:spPr/>
      <dgm:t>
        <a:bodyPr/>
        <a:lstStyle/>
        <a:p>
          <a:endParaRPr lang="en-US"/>
        </a:p>
      </dgm:t>
    </dgm:pt>
    <dgm:pt modelId="{304878E5-6BD0-46F5-8E46-D91FE75756D7}" type="sibTrans" cxnId="{B9E9CBD5-6E00-4770-B352-7BD33AA921C5}">
      <dgm:prSet/>
      <dgm:spPr/>
      <dgm:t>
        <a:bodyPr/>
        <a:lstStyle/>
        <a:p>
          <a:endParaRPr lang="en-US"/>
        </a:p>
      </dgm:t>
    </dgm:pt>
    <dgm:pt modelId="{4BF60485-BC98-4AFD-B2D6-B49227FD1F08}">
      <dgm:prSet phldrT="[Text]" custT="1"/>
      <dgm:spPr/>
      <dgm:t>
        <a:bodyPr/>
        <a:lstStyle/>
        <a:p>
          <a:r>
            <a:rPr lang="ru-RU" sz="1800" dirty="0"/>
            <a:t>Наличие международного рынка</a:t>
          </a:r>
          <a:endParaRPr lang="en-US" sz="1800" dirty="0"/>
        </a:p>
      </dgm:t>
    </dgm:pt>
    <dgm:pt modelId="{4B22476B-64F8-4C04-B264-DE1DB47F8226}" type="parTrans" cxnId="{C18F1DF7-79ED-49E9-BF65-1DADABF7F858}">
      <dgm:prSet/>
      <dgm:spPr/>
      <dgm:t>
        <a:bodyPr/>
        <a:lstStyle/>
        <a:p>
          <a:endParaRPr lang="en-US"/>
        </a:p>
      </dgm:t>
    </dgm:pt>
    <dgm:pt modelId="{3E571E5C-6E84-46BB-8517-36CE95F5AD17}" type="sibTrans" cxnId="{C18F1DF7-79ED-49E9-BF65-1DADABF7F858}">
      <dgm:prSet/>
      <dgm:spPr/>
      <dgm:t>
        <a:bodyPr/>
        <a:lstStyle/>
        <a:p>
          <a:endParaRPr lang="en-US"/>
        </a:p>
      </dgm:t>
    </dgm:pt>
    <dgm:pt modelId="{D4B56F83-14B4-494B-B55E-F8ADD2E461A4}">
      <dgm:prSet phldrT="[Text]" custT="1"/>
      <dgm:spPr/>
      <dgm:t>
        <a:bodyPr/>
        <a:lstStyle/>
        <a:p>
          <a:r>
            <a:rPr lang="ru-RU" sz="800" dirty="0"/>
            <a:t>Лучшие специалисты в области, в т.ч. потенциальные преподаватели – за рубежом</a:t>
          </a:r>
          <a:endParaRPr lang="en-US" sz="800" dirty="0"/>
        </a:p>
      </dgm:t>
    </dgm:pt>
    <dgm:pt modelId="{91633EDC-E577-44CD-9F8A-E264D9B519D4}" type="parTrans" cxnId="{AB7360DD-5E1E-414E-8A74-7B1A3C42266E}">
      <dgm:prSet/>
      <dgm:spPr/>
      <dgm:t>
        <a:bodyPr/>
        <a:lstStyle/>
        <a:p>
          <a:endParaRPr lang="en-US"/>
        </a:p>
      </dgm:t>
    </dgm:pt>
    <dgm:pt modelId="{F56ECA77-ECFE-4C18-B4DC-DFE24361B623}" type="sibTrans" cxnId="{AB7360DD-5E1E-414E-8A74-7B1A3C42266E}">
      <dgm:prSet/>
      <dgm:spPr/>
      <dgm:t>
        <a:bodyPr/>
        <a:lstStyle/>
        <a:p>
          <a:endParaRPr lang="en-US"/>
        </a:p>
      </dgm:t>
    </dgm:pt>
    <dgm:pt modelId="{9EE76919-57BC-47CC-A6B9-449CC4FD07AE}">
      <dgm:prSet phldrT="[Text]" custT="1"/>
      <dgm:spPr/>
      <dgm:t>
        <a:bodyPr/>
        <a:lstStyle/>
        <a:p>
          <a:r>
            <a:rPr lang="ru-RU" sz="800" dirty="0"/>
            <a:t>Уникальность предложений российского образования для иностранных студентов</a:t>
          </a:r>
          <a:endParaRPr lang="en-US" sz="800" dirty="0"/>
        </a:p>
      </dgm:t>
    </dgm:pt>
    <dgm:pt modelId="{D2C75B0B-FFFD-4841-9A1A-7372F2F6CDAF}" type="parTrans" cxnId="{6F6FBDE4-C001-40A7-A007-2C86162D2655}">
      <dgm:prSet/>
      <dgm:spPr/>
      <dgm:t>
        <a:bodyPr/>
        <a:lstStyle/>
        <a:p>
          <a:endParaRPr lang="en-US"/>
        </a:p>
      </dgm:t>
    </dgm:pt>
    <dgm:pt modelId="{FC70FEB4-6A7F-4FB9-A8F3-5638769EE1B1}" type="sibTrans" cxnId="{6F6FBDE4-C001-40A7-A007-2C86162D2655}">
      <dgm:prSet/>
      <dgm:spPr/>
      <dgm:t>
        <a:bodyPr/>
        <a:lstStyle/>
        <a:p>
          <a:endParaRPr lang="en-US"/>
        </a:p>
      </dgm:t>
    </dgm:pt>
    <dgm:pt modelId="{D8BE5E75-3A23-46CC-A7EB-603DEBB3CE8D}">
      <dgm:prSet phldrT="[Text]" custT="1"/>
      <dgm:spPr/>
      <dgm:t>
        <a:bodyPr/>
        <a:lstStyle/>
        <a:p>
          <a:r>
            <a:rPr lang="ru-RU" sz="800" dirty="0"/>
            <a:t>Наличие партнеров для осуществления сетевой формы, программы двойных дипломов, и пр.</a:t>
          </a:r>
          <a:endParaRPr lang="en-US" sz="800" dirty="0"/>
        </a:p>
      </dgm:t>
    </dgm:pt>
    <dgm:pt modelId="{4E23CD80-7773-4A28-A692-4F60D2AA2560}" type="parTrans" cxnId="{F651CDB2-46F1-4CE9-BA34-343751831588}">
      <dgm:prSet/>
      <dgm:spPr/>
      <dgm:t>
        <a:bodyPr/>
        <a:lstStyle/>
        <a:p>
          <a:endParaRPr lang="en-US"/>
        </a:p>
      </dgm:t>
    </dgm:pt>
    <dgm:pt modelId="{5FC26B60-2F45-430F-AE95-70AA9D3011DB}" type="sibTrans" cxnId="{F651CDB2-46F1-4CE9-BA34-343751831588}">
      <dgm:prSet/>
      <dgm:spPr/>
      <dgm:t>
        <a:bodyPr/>
        <a:lstStyle/>
        <a:p>
          <a:endParaRPr lang="en-US"/>
        </a:p>
      </dgm:t>
    </dgm:pt>
    <dgm:pt modelId="{7EA95DED-7607-4A4A-81C3-E8BA4A526597}">
      <dgm:prSet phldrT="[Text]" custT="1"/>
      <dgm:spPr/>
      <dgm:t>
        <a:bodyPr/>
        <a:lstStyle/>
        <a:p>
          <a:r>
            <a:rPr lang="ru-RU" sz="800" dirty="0"/>
            <a:t>Сложность в поиске стажеров на уровне бакалавриата/магистратуры</a:t>
          </a:r>
          <a:endParaRPr lang="en-US" sz="800" dirty="0"/>
        </a:p>
      </dgm:t>
    </dgm:pt>
    <dgm:pt modelId="{B8BD3EEF-D316-4F2A-916C-A1EE4BBE18E5}" type="parTrans" cxnId="{59873BA8-88BE-4F73-9254-9331D85624A3}">
      <dgm:prSet/>
      <dgm:spPr/>
      <dgm:t>
        <a:bodyPr/>
        <a:lstStyle/>
        <a:p>
          <a:endParaRPr lang="en-US"/>
        </a:p>
      </dgm:t>
    </dgm:pt>
    <dgm:pt modelId="{A3968C72-866C-4E23-9D0C-AFC7B76374A4}" type="sibTrans" cxnId="{59873BA8-88BE-4F73-9254-9331D85624A3}">
      <dgm:prSet/>
      <dgm:spPr/>
      <dgm:t>
        <a:bodyPr/>
        <a:lstStyle/>
        <a:p>
          <a:endParaRPr lang="en-US"/>
        </a:p>
      </dgm:t>
    </dgm:pt>
    <dgm:pt modelId="{26D453BC-B44F-424D-9CE8-B3F02C2809D1}">
      <dgm:prSet phldrT="[Text]" custT="1"/>
      <dgm:spPr/>
      <dgm:t>
        <a:bodyPr/>
        <a:lstStyle/>
        <a:p>
          <a:r>
            <a:rPr lang="ru-RU" sz="800" dirty="0"/>
            <a:t>Наличие корпоративных партнеров</a:t>
          </a:r>
          <a:endParaRPr lang="en-US" sz="800" dirty="0"/>
        </a:p>
      </dgm:t>
    </dgm:pt>
    <dgm:pt modelId="{DB6421D2-A441-400C-AE67-8091C6C2F582}" type="parTrans" cxnId="{B19B94D7-4325-462A-B8DC-31A5408F9EEB}">
      <dgm:prSet/>
      <dgm:spPr/>
      <dgm:t>
        <a:bodyPr/>
        <a:lstStyle/>
        <a:p>
          <a:endParaRPr lang="en-US"/>
        </a:p>
      </dgm:t>
    </dgm:pt>
    <dgm:pt modelId="{690AFCFD-C649-4787-812E-03478367911E}" type="sibTrans" cxnId="{B19B94D7-4325-462A-B8DC-31A5408F9EEB}">
      <dgm:prSet/>
      <dgm:spPr/>
      <dgm:t>
        <a:bodyPr/>
        <a:lstStyle/>
        <a:p>
          <a:endParaRPr lang="en-US"/>
        </a:p>
      </dgm:t>
    </dgm:pt>
    <dgm:pt modelId="{5C4069C6-09C5-4AB5-9B3E-417A163A0419}">
      <dgm:prSet phldrT="[Text]" custT="1"/>
      <dgm:spPr/>
      <dgm:t>
        <a:bodyPr/>
        <a:lstStyle/>
        <a:p>
          <a:r>
            <a:rPr lang="ru-RU" sz="1800" dirty="0"/>
            <a:t>Развитие лаборатории</a:t>
          </a:r>
          <a:endParaRPr lang="en-US" sz="1800" dirty="0"/>
        </a:p>
      </dgm:t>
    </dgm:pt>
    <dgm:pt modelId="{24C3FA09-FED5-451C-BC69-636ABCA70380}" type="parTrans" cxnId="{718CE069-6B29-4FA4-93C2-776039948CB2}">
      <dgm:prSet/>
      <dgm:spPr/>
      <dgm:t>
        <a:bodyPr/>
        <a:lstStyle/>
        <a:p>
          <a:endParaRPr lang="en-US"/>
        </a:p>
      </dgm:t>
    </dgm:pt>
    <dgm:pt modelId="{40DEE8A0-8581-4FB7-A002-AE86A42B40FF}" type="sibTrans" cxnId="{718CE069-6B29-4FA4-93C2-776039948CB2}">
      <dgm:prSet/>
      <dgm:spPr/>
      <dgm:t>
        <a:bodyPr/>
        <a:lstStyle/>
        <a:p>
          <a:endParaRPr lang="en-US"/>
        </a:p>
      </dgm:t>
    </dgm:pt>
    <dgm:pt modelId="{A43DCE4F-8B09-42F0-B66D-ADC0F4ED1BA7}">
      <dgm:prSet phldrT="[Text]" custT="1"/>
      <dgm:spPr/>
      <dgm:t>
        <a:bodyPr/>
        <a:lstStyle/>
        <a:p>
          <a:r>
            <a:rPr lang="ru-RU" sz="900" dirty="0"/>
            <a:t>Привлечение молодых кадров из числа студентов</a:t>
          </a:r>
          <a:endParaRPr lang="en-US" sz="900" dirty="0"/>
        </a:p>
      </dgm:t>
    </dgm:pt>
    <dgm:pt modelId="{915E2C38-CEB7-4E76-8C82-F083F26772C7}" type="parTrans" cxnId="{6F1A6355-1A7F-4F7C-B9D0-A3DEB1E684B0}">
      <dgm:prSet/>
      <dgm:spPr/>
      <dgm:t>
        <a:bodyPr/>
        <a:lstStyle/>
        <a:p>
          <a:endParaRPr lang="en-US"/>
        </a:p>
      </dgm:t>
    </dgm:pt>
    <dgm:pt modelId="{931246D5-B127-4EC3-B613-CBB1498DA886}" type="sibTrans" cxnId="{6F1A6355-1A7F-4F7C-B9D0-A3DEB1E684B0}">
      <dgm:prSet/>
      <dgm:spPr/>
      <dgm:t>
        <a:bodyPr/>
        <a:lstStyle/>
        <a:p>
          <a:endParaRPr lang="en-US"/>
        </a:p>
      </dgm:t>
    </dgm:pt>
    <dgm:pt modelId="{840DDC09-C6F1-40E2-A32B-D672ABF6A667}">
      <dgm:prSet phldrT="[Text]" custT="1"/>
      <dgm:spPr/>
      <dgm:t>
        <a:bodyPr/>
        <a:lstStyle/>
        <a:p>
          <a:r>
            <a:rPr lang="ru-RU" sz="900" dirty="0"/>
            <a:t>Переход студентов программы в аспирантуру  на базе лаборатории</a:t>
          </a:r>
          <a:endParaRPr lang="en-US" sz="900" dirty="0"/>
        </a:p>
      </dgm:t>
    </dgm:pt>
    <dgm:pt modelId="{E7F24E58-EE77-463F-B88C-EF4E288A9F7E}" type="parTrans" cxnId="{31C76D57-F414-42F3-880D-33B111CB2FFA}">
      <dgm:prSet/>
      <dgm:spPr/>
      <dgm:t>
        <a:bodyPr/>
        <a:lstStyle/>
        <a:p>
          <a:endParaRPr lang="en-US"/>
        </a:p>
      </dgm:t>
    </dgm:pt>
    <dgm:pt modelId="{8FFA15D5-36A8-4E94-8A42-49E0621211B1}" type="sibTrans" cxnId="{31C76D57-F414-42F3-880D-33B111CB2FFA}">
      <dgm:prSet/>
      <dgm:spPr/>
      <dgm:t>
        <a:bodyPr/>
        <a:lstStyle/>
        <a:p>
          <a:endParaRPr lang="en-US"/>
        </a:p>
      </dgm:t>
    </dgm:pt>
    <dgm:pt modelId="{4F2C7E7E-101A-4AC2-80EE-2EE9FD71020C}">
      <dgm:prSet phldrT="[Text]" custT="1"/>
      <dgm:spPr/>
      <dgm:t>
        <a:bodyPr/>
        <a:lstStyle/>
        <a:p>
          <a:r>
            <a:rPr lang="ru-RU" sz="800" dirty="0"/>
            <a:t>Возможность спонсирования платного обучения</a:t>
          </a:r>
          <a:endParaRPr lang="en-US" sz="800" dirty="0"/>
        </a:p>
      </dgm:t>
    </dgm:pt>
    <dgm:pt modelId="{B6DEFFA2-618A-4B79-987F-D89C8D86DCD2}" type="parTrans" cxnId="{CE7477C1-5B6C-49EC-981B-50D99FE7659B}">
      <dgm:prSet/>
      <dgm:spPr/>
      <dgm:t>
        <a:bodyPr/>
        <a:lstStyle/>
        <a:p>
          <a:endParaRPr lang="en-US"/>
        </a:p>
      </dgm:t>
    </dgm:pt>
    <dgm:pt modelId="{B9D0313B-9508-4408-A8F6-03DBFB5C98FA}" type="sibTrans" cxnId="{CE7477C1-5B6C-49EC-981B-50D99FE7659B}">
      <dgm:prSet/>
      <dgm:spPr/>
      <dgm:t>
        <a:bodyPr/>
        <a:lstStyle/>
        <a:p>
          <a:endParaRPr lang="en-US"/>
        </a:p>
      </dgm:t>
    </dgm:pt>
    <dgm:pt modelId="{715A2811-4F00-4B7E-B73F-0F249BC1147F}" type="pres">
      <dgm:prSet presAssocID="{0E26A73C-DFF2-4DF9-84AB-26A472AF6E9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521846D-6B8D-412C-AC38-1975DBD46C05}" type="pres">
      <dgm:prSet presAssocID="{7511B4B4-44D7-4FD5-8EDF-A0A1E6C01EB7}" presName="linNode" presStyleCnt="0"/>
      <dgm:spPr/>
    </dgm:pt>
    <dgm:pt modelId="{6182B0E4-961B-4143-983A-52AE8F548572}" type="pres">
      <dgm:prSet presAssocID="{7511B4B4-44D7-4FD5-8EDF-A0A1E6C01EB7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3E7EE9-C8AC-404F-9B8F-AFAC6B58B13B}" type="pres">
      <dgm:prSet presAssocID="{7511B4B4-44D7-4FD5-8EDF-A0A1E6C01EB7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86BF8B-828E-4C46-9DC1-3AC7F8AF7899}" type="pres">
      <dgm:prSet presAssocID="{80B91594-3FA7-4F4C-B0DE-06691F0699FC}" presName="spacing" presStyleCnt="0"/>
      <dgm:spPr/>
    </dgm:pt>
    <dgm:pt modelId="{3B1F85CC-A47F-4B18-AD57-8FB1C00498A5}" type="pres">
      <dgm:prSet presAssocID="{904D434C-8667-484B-AF36-157D9B896403}" presName="linNode" presStyleCnt="0"/>
      <dgm:spPr/>
    </dgm:pt>
    <dgm:pt modelId="{769FBE13-EB65-4434-9146-DA7260469A59}" type="pres">
      <dgm:prSet presAssocID="{904D434C-8667-484B-AF36-157D9B896403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2ADE0C-53F9-4C54-AC51-336368C03F32}" type="pres">
      <dgm:prSet presAssocID="{904D434C-8667-484B-AF36-157D9B896403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E1F969-9C21-467E-9C6E-E9110DFEE1D1}" type="pres">
      <dgm:prSet presAssocID="{418775A6-60C6-4279-8757-27408E9CF7F3}" presName="spacing" presStyleCnt="0"/>
      <dgm:spPr/>
    </dgm:pt>
    <dgm:pt modelId="{AE76F7E4-AE35-43A1-BA16-C28B9A546C06}" type="pres">
      <dgm:prSet presAssocID="{4BF60485-BC98-4AFD-B2D6-B49227FD1F08}" presName="linNode" presStyleCnt="0"/>
      <dgm:spPr/>
    </dgm:pt>
    <dgm:pt modelId="{77DB666B-0C1C-4408-AF72-EB64C5D9E29A}" type="pres">
      <dgm:prSet presAssocID="{4BF60485-BC98-4AFD-B2D6-B49227FD1F08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03558A-8488-4DA9-BB50-F0C1DAB89196}" type="pres">
      <dgm:prSet presAssocID="{4BF60485-BC98-4AFD-B2D6-B49227FD1F08}" presName="childShp" presStyleLbl="bgAccFollowNode1" presStyleIdx="2" presStyleCnt="4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E884B5-0D3D-4252-A2B7-B6066EB5E846}" type="pres">
      <dgm:prSet presAssocID="{3E571E5C-6E84-46BB-8517-36CE95F5AD17}" presName="spacing" presStyleCnt="0"/>
      <dgm:spPr/>
    </dgm:pt>
    <dgm:pt modelId="{8880D508-6FE0-444A-ACB0-BD6E52D6F739}" type="pres">
      <dgm:prSet presAssocID="{5C4069C6-09C5-4AB5-9B3E-417A163A0419}" presName="linNode" presStyleCnt="0"/>
      <dgm:spPr/>
    </dgm:pt>
    <dgm:pt modelId="{3D63580B-8635-428C-BDCC-C1F44ADF759B}" type="pres">
      <dgm:prSet presAssocID="{5C4069C6-09C5-4AB5-9B3E-417A163A0419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C4B4B8-05A1-4422-8BC6-15C9BF85E724}" type="pres">
      <dgm:prSet presAssocID="{5C4069C6-09C5-4AB5-9B3E-417A163A0419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F38B28-2FFE-42D9-9F54-3B0316DD8149}" srcId="{7511B4B4-44D7-4FD5-8EDF-A0A1E6C01EB7}" destId="{11851761-F783-4344-8D5E-0F22E84A6A6C}" srcOrd="2" destOrd="0" parTransId="{E41839CB-5487-47EA-9B20-85DD7FA25EED}" sibTransId="{26124200-06C1-4693-BEDF-BDAB5501FC84}"/>
    <dgm:cxn modelId="{6F6FBDE4-C001-40A7-A007-2C86162D2655}" srcId="{4BF60485-BC98-4AFD-B2D6-B49227FD1F08}" destId="{9EE76919-57BC-47CC-A6B9-449CC4FD07AE}" srcOrd="1" destOrd="0" parTransId="{D2C75B0B-FFFD-4841-9A1A-7372F2F6CDAF}" sibTransId="{FC70FEB4-6A7F-4FB9-A8F3-5638769EE1B1}"/>
    <dgm:cxn modelId="{D1052722-B05A-4F1D-A1BE-C4974D16C256}" type="presOf" srcId="{1B2613B0-6A00-497D-91AA-DA70F746EF14}" destId="{F32ADE0C-53F9-4C54-AC51-336368C03F32}" srcOrd="0" destOrd="1" presId="urn:microsoft.com/office/officeart/2005/8/layout/vList6"/>
    <dgm:cxn modelId="{F651CDB2-46F1-4CE9-BA34-343751831588}" srcId="{4BF60485-BC98-4AFD-B2D6-B49227FD1F08}" destId="{D8BE5E75-3A23-46CC-A7EB-603DEBB3CE8D}" srcOrd="2" destOrd="0" parTransId="{4E23CD80-7773-4A28-A692-4F60D2AA2560}" sibTransId="{5FC26B60-2F45-430F-AE95-70AA9D3011DB}"/>
    <dgm:cxn modelId="{C9CC4C56-4756-42A7-BC24-CD403CA17D56}" type="presOf" srcId="{D4B56F83-14B4-494B-B55E-F8ADD2E461A4}" destId="{C203558A-8488-4DA9-BB50-F0C1DAB89196}" srcOrd="0" destOrd="0" presId="urn:microsoft.com/office/officeart/2005/8/layout/vList6"/>
    <dgm:cxn modelId="{1B2AD794-AB28-4787-B81F-7283DA032485}" type="presOf" srcId="{840DDC09-C6F1-40E2-A32B-D672ABF6A667}" destId="{F1C4B4B8-05A1-4422-8BC6-15C9BF85E724}" srcOrd="0" destOrd="1" presId="urn:microsoft.com/office/officeart/2005/8/layout/vList6"/>
    <dgm:cxn modelId="{6CFF1ED3-B095-4DD5-8EFF-6C73D2A53FB7}" srcId="{904D434C-8667-484B-AF36-157D9B896403}" destId="{1B2613B0-6A00-497D-91AA-DA70F746EF14}" srcOrd="1" destOrd="0" parTransId="{6F651E50-CFAA-4F3A-B7D3-ED040304A32F}" sibTransId="{9E0021A5-2AFF-4D95-AF59-4955546F1856}"/>
    <dgm:cxn modelId="{4B05EC7F-A4B5-4449-B091-CC07873E325D}" type="presOf" srcId="{CB6EBCC8-2776-4EAE-AF91-3851032161C5}" destId="{573E7EE9-C8AC-404F-9B8F-AFAC6B58B13B}" srcOrd="0" destOrd="0" presId="urn:microsoft.com/office/officeart/2005/8/layout/vList6"/>
    <dgm:cxn modelId="{EEE74445-6B8C-408D-AB0E-07D328D24E00}" type="presOf" srcId="{5C4069C6-09C5-4AB5-9B3E-417A163A0419}" destId="{3D63580B-8635-428C-BDCC-C1F44ADF759B}" srcOrd="0" destOrd="0" presId="urn:microsoft.com/office/officeart/2005/8/layout/vList6"/>
    <dgm:cxn modelId="{168299E5-0A12-45A1-BEA5-D93E5239EC8F}" type="presOf" srcId="{11851761-F783-4344-8D5E-0F22E84A6A6C}" destId="{573E7EE9-C8AC-404F-9B8F-AFAC6B58B13B}" srcOrd="0" destOrd="2" presId="urn:microsoft.com/office/officeart/2005/8/layout/vList6"/>
    <dgm:cxn modelId="{B9657E75-41B5-42C9-A18F-FE644F393AD3}" type="presOf" srcId="{26D453BC-B44F-424D-9CE8-B3F02C2809D1}" destId="{F32ADE0C-53F9-4C54-AC51-336368C03F32}" srcOrd="0" destOrd="2" presId="urn:microsoft.com/office/officeart/2005/8/layout/vList6"/>
    <dgm:cxn modelId="{0B45A37B-42FF-4119-BBA8-AF2F5038EEE1}" srcId="{0E26A73C-DFF2-4DF9-84AB-26A472AF6E98}" destId="{904D434C-8667-484B-AF36-157D9B896403}" srcOrd="1" destOrd="0" parTransId="{FB8C19DC-0BE1-4FD5-ABC1-0490AD933FD7}" sibTransId="{418775A6-60C6-4279-8757-27408E9CF7F3}"/>
    <dgm:cxn modelId="{718CE069-6B29-4FA4-93C2-776039948CB2}" srcId="{0E26A73C-DFF2-4DF9-84AB-26A472AF6E98}" destId="{5C4069C6-09C5-4AB5-9B3E-417A163A0419}" srcOrd="3" destOrd="0" parTransId="{24C3FA09-FED5-451C-BC69-636ABCA70380}" sibTransId="{40DEE8A0-8581-4FB7-A002-AE86A42B40FF}"/>
    <dgm:cxn modelId="{0DD687D2-6C84-468F-90FF-DEB225BD1DFF}" type="presOf" srcId="{7EA95DED-7607-4A4A-81C3-E8BA4A526597}" destId="{573E7EE9-C8AC-404F-9B8F-AFAC6B58B13B}" srcOrd="0" destOrd="3" presId="urn:microsoft.com/office/officeart/2005/8/layout/vList6"/>
    <dgm:cxn modelId="{1F67D840-A781-492E-9962-E0118DED5FEB}" srcId="{0E26A73C-DFF2-4DF9-84AB-26A472AF6E98}" destId="{7511B4B4-44D7-4FD5-8EDF-A0A1E6C01EB7}" srcOrd="0" destOrd="0" parTransId="{5CF78E16-1ED4-4D1B-9CB0-7A44B1CFDD93}" sibTransId="{80B91594-3FA7-4F4C-B0DE-06691F0699FC}"/>
    <dgm:cxn modelId="{4515CD8E-5D3B-4F77-82C0-1F0E60FB9304}" type="presOf" srcId="{198888EF-683F-44CA-B655-C8F597CB01B5}" destId="{F32ADE0C-53F9-4C54-AC51-336368C03F32}" srcOrd="0" destOrd="0" presId="urn:microsoft.com/office/officeart/2005/8/layout/vList6"/>
    <dgm:cxn modelId="{3A76DC3A-C1E8-4808-9DE9-158DD2B08EB6}" type="presOf" srcId="{7511B4B4-44D7-4FD5-8EDF-A0A1E6C01EB7}" destId="{6182B0E4-961B-4143-983A-52AE8F548572}" srcOrd="0" destOrd="0" presId="urn:microsoft.com/office/officeart/2005/8/layout/vList6"/>
    <dgm:cxn modelId="{59873BA8-88BE-4F73-9254-9331D85624A3}" srcId="{7511B4B4-44D7-4FD5-8EDF-A0A1E6C01EB7}" destId="{7EA95DED-7607-4A4A-81C3-E8BA4A526597}" srcOrd="3" destOrd="0" parTransId="{B8BD3EEF-D316-4F2A-916C-A1EE4BBE18E5}" sibTransId="{A3968C72-866C-4E23-9D0C-AFC7B76374A4}"/>
    <dgm:cxn modelId="{E0FAF49D-911A-4EB5-BF27-01B4406A2577}" srcId="{904D434C-8667-484B-AF36-157D9B896403}" destId="{198888EF-683F-44CA-B655-C8F597CB01B5}" srcOrd="0" destOrd="0" parTransId="{9A3E60ED-2B2D-4E68-AAC4-57EA3586FD82}" sibTransId="{8E05A117-8275-4896-8256-06D3B30DB434}"/>
    <dgm:cxn modelId="{77BF6787-EF4E-4E28-B73F-86FEBFC327E9}" type="presOf" srcId="{BB3C65FF-EFBB-4268-9744-5428E51BCE52}" destId="{573E7EE9-C8AC-404F-9B8F-AFAC6B58B13B}" srcOrd="0" destOrd="1" presId="urn:microsoft.com/office/officeart/2005/8/layout/vList6"/>
    <dgm:cxn modelId="{A2EB2308-4DFD-4DE3-9997-ABB438CEDE29}" type="presOf" srcId="{0E26A73C-DFF2-4DF9-84AB-26A472AF6E98}" destId="{715A2811-4F00-4B7E-B73F-0F249BC1147F}" srcOrd="0" destOrd="0" presId="urn:microsoft.com/office/officeart/2005/8/layout/vList6"/>
    <dgm:cxn modelId="{16672E63-0DC0-41DF-A1C6-1B07A8BF190C}" srcId="{7511B4B4-44D7-4FD5-8EDF-A0A1E6C01EB7}" destId="{CB6EBCC8-2776-4EAE-AF91-3851032161C5}" srcOrd="0" destOrd="0" parTransId="{A5C2E2BC-AB7E-4423-A0C0-4F030EF90517}" sibTransId="{7CEA79D4-CC17-4050-BF41-72CB5EA6A947}"/>
    <dgm:cxn modelId="{81282EBF-4C80-460C-962B-FB2B54EA094B}" type="presOf" srcId="{4BF60485-BC98-4AFD-B2D6-B49227FD1F08}" destId="{77DB666B-0C1C-4408-AF72-EB64C5D9E29A}" srcOrd="0" destOrd="0" presId="urn:microsoft.com/office/officeart/2005/8/layout/vList6"/>
    <dgm:cxn modelId="{77A9A29A-F147-4E19-893F-5D35E3B54574}" type="presOf" srcId="{904D434C-8667-484B-AF36-157D9B896403}" destId="{769FBE13-EB65-4434-9146-DA7260469A59}" srcOrd="0" destOrd="0" presId="urn:microsoft.com/office/officeart/2005/8/layout/vList6"/>
    <dgm:cxn modelId="{31C76D57-F414-42F3-880D-33B111CB2FFA}" srcId="{5C4069C6-09C5-4AB5-9B3E-417A163A0419}" destId="{840DDC09-C6F1-40E2-A32B-D672ABF6A667}" srcOrd="1" destOrd="0" parTransId="{E7F24E58-EE77-463F-B88C-EF4E288A9F7E}" sibTransId="{8FFA15D5-36A8-4E94-8A42-49E0621211B1}"/>
    <dgm:cxn modelId="{3903856A-4787-47A5-B229-29AC43D9E1DE}" type="presOf" srcId="{A43DCE4F-8B09-42F0-B66D-ADC0F4ED1BA7}" destId="{F1C4B4B8-05A1-4422-8BC6-15C9BF85E724}" srcOrd="0" destOrd="0" presId="urn:microsoft.com/office/officeart/2005/8/layout/vList6"/>
    <dgm:cxn modelId="{C18F1DF7-79ED-49E9-BF65-1DADABF7F858}" srcId="{0E26A73C-DFF2-4DF9-84AB-26A472AF6E98}" destId="{4BF60485-BC98-4AFD-B2D6-B49227FD1F08}" srcOrd="2" destOrd="0" parTransId="{4B22476B-64F8-4C04-B264-DE1DB47F8226}" sibTransId="{3E571E5C-6E84-46BB-8517-36CE95F5AD17}"/>
    <dgm:cxn modelId="{AB7360DD-5E1E-414E-8A74-7B1A3C42266E}" srcId="{4BF60485-BC98-4AFD-B2D6-B49227FD1F08}" destId="{D4B56F83-14B4-494B-B55E-F8ADD2E461A4}" srcOrd="0" destOrd="0" parTransId="{91633EDC-E577-44CD-9F8A-E264D9B519D4}" sibTransId="{F56ECA77-ECFE-4C18-B4DC-DFE24361B623}"/>
    <dgm:cxn modelId="{B19B94D7-4325-462A-B8DC-31A5408F9EEB}" srcId="{904D434C-8667-484B-AF36-157D9B896403}" destId="{26D453BC-B44F-424D-9CE8-B3F02C2809D1}" srcOrd="2" destOrd="0" parTransId="{DB6421D2-A441-400C-AE67-8091C6C2F582}" sibTransId="{690AFCFD-C649-4787-812E-03478367911E}"/>
    <dgm:cxn modelId="{B9E9CBD5-6E00-4770-B352-7BD33AA921C5}" srcId="{7511B4B4-44D7-4FD5-8EDF-A0A1E6C01EB7}" destId="{BB3C65FF-EFBB-4268-9744-5428E51BCE52}" srcOrd="1" destOrd="0" parTransId="{AC4E6BC4-5816-4A47-822E-CE20D10081AD}" sibTransId="{304878E5-6BD0-46F5-8E46-D91FE75756D7}"/>
    <dgm:cxn modelId="{6F1A6355-1A7F-4F7C-B9D0-A3DEB1E684B0}" srcId="{5C4069C6-09C5-4AB5-9B3E-417A163A0419}" destId="{A43DCE4F-8B09-42F0-B66D-ADC0F4ED1BA7}" srcOrd="0" destOrd="0" parTransId="{915E2C38-CEB7-4E76-8C82-F083F26772C7}" sibTransId="{931246D5-B127-4EC3-B613-CBB1498DA886}"/>
    <dgm:cxn modelId="{B5AB423E-1061-4057-8BE0-2970E431DC03}" type="presOf" srcId="{9EE76919-57BC-47CC-A6B9-449CC4FD07AE}" destId="{C203558A-8488-4DA9-BB50-F0C1DAB89196}" srcOrd="0" destOrd="1" presId="urn:microsoft.com/office/officeart/2005/8/layout/vList6"/>
    <dgm:cxn modelId="{688EE868-7918-4031-B301-258BC76B52C5}" type="presOf" srcId="{4F2C7E7E-101A-4AC2-80EE-2EE9FD71020C}" destId="{F32ADE0C-53F9-4C54-AC51-336368C03F32}" srcOrd="0" destOrd="3" presId="urn:microsoft.com/office/officeart/2005/8/layout/vList6"/>
    <dgm:cxn modelId="{C3DE425D-316F-4091-AB40-4C9F56E0C06F}" type="presOf" srcId="{D8BE5E75-3A23-46CC-A7EB-603DEBB3CE8D}" destId="{C203558A-8488-4DA9-BB50-F0C1DAB89196}" srcOrd="0" destOrd="2" presId="urn:microsoft.com/office/officeart/2005/8/layout/vList6"/>
    <dgm:cxn modelId="{CE7477C1-5B6C-49EC-981B-50D99FE7659B}" srcId="{904D434C-8667-484B-AF36-157D9B896403}" destId="{4F2C7E7E-101A-4AC2-80EE-2EE9FD71020C}" srcOrd="3" destOrd="0" parTransId="{B6DEFFA2-618A-4B79-987F-D89C8D86DCD2}" sibTransId="{B9D0313B-9508-4408-A8F6-03DBFB5C98FA}"/>
    <dgm:cxn modelId="{9CC0F729-8C43-48F9-AE67-746488AA6107}" type="presParOf" srcId="{715A2811-4F00-4B7E-B73F-0F249BC1147F}" destId="{5521846D-6B8D-412C-AC38-1975DBD46C05}" srcOrd="0" destOrd="0" presId="urn:microsoft.com/office/officeart/2005/8/layout/vList6"/>
    <dgm:cxn modelId="{9369003D-2193-4881-98C4-66CBE262E5FD}" type="presParOf" srcId="{5521846D-6B8D-412C-AC38-1975DBD46C05}" destId="{6182B0E4-961B-4143-983A-52AE8F548572}" srcOrd="0" destOrd="0" presId="urn:microsoft.com/office/officeart/2005/8/layout/vList6"/>
    <dgm:cxn modelId="{C7C10C99-D7CA-4733-BB56-73123A40DC97}" type="presParOf" srcId="{5521846D-6B8D-412C-AC38-1975DBD46C05}" destId="{573E7EE9-C8AC-404F-9B8F-AFAC6B58B13B}" srcOrd="1" destOrd="0" presId="urn:microsoft.com/office/officeart/2005/8/layout/vList6"/>
    <dgm:cxn modelId="{19209E85-E7CF-40C2-8418-794082F5CF90}" type="presParOf" srcId="{715A2811-4F00-4B7E-B73F-0F249BC1147F}" destId="{9A86BF8B-828E-4C46-9DC1-3AC7F8AF7899}" srcOrd="1" destOrd="0" presId="urn:microsoft.com/office/officeart/2005/8/layout/vList6"/>
    <dgm:cxn modelId="{442BB9E9-4AC9-49CB-973D-B882A7E49882}" type="presParOf" srcId="{715A2811-4F00-4B7E-B73F-0F249BC1147F}" destId="{3B1F85CC-A47F-4B18-AD57-8FB1C00498A5}" srcOrd="2" destOrd="0" presId="urn:microsoft.com/office/officeart/2005/8/layout/vList6"/>
    <dgm:cxn modelId="{303A7438-1FC1-474F-A77A-E86DDE4BA990}" type="presParOf" srcId="{3B1F85CC-A47F-4B18-AD57-8FB1C00498A5}" destId="{769FBE13-EB65-4434-9146-DA7260469A59}" srcOrd="0" destOrd="0" presId="urn:microsoft.com/office/officeart/2005/8/layout/vList6"/>
    <dgm:cxn modelId="{77AA22F5-0BE6-4C3F-9299-8EB1B507B811}" type="presParOf" srcId="{3B1F85CC-A47F-4B18-AD57-8FB1C00498A5}" destId="{F32ADE0C-53F9-4C54-AC51-336368C03F32}" srcOrd="1" destOrd="0" presId="urn:microsoft.com/office/officeart/2005/8/layout/vList6"/>
    <dgm:cxn modelId="{B2F33B49-5A09-423C-B468-402CFB250AA3}" type="presParOf" srcId="{715A2811-4F00-4B7E-B73F-0F249BC1147F}" destId="{DBE1F969-9C21-467E-9C6E-E9110DFEE1D1}" srcOrd="3" destOrd="0" presId="urn:microsoft.com/office/officeart/2005/8/layout/vList6"/>
    <dgm:cxn modelId="{B932A42A-CA6F-469E-AB7C-98A70877F56C}" type="presParOf" srcId="{715A2811-4F00-4B7E-B73F-0F249BC1147F}" destId="{AE76F7E4-AE35-43A1-BA16-C28B9A546C06}" srcOrd="4" destOrd="0" presId="urn:microsoft.com/office/officeart/2005/8/layout/vList6"/>
    <dgm:cxn modelId="{9E9D9661-E398-4A64-A9DC-3BBA377BF3BD}" type="presParOf" srcId="{AE76F7E4-AE35-43A1-BA16-C28B9A546C06}" destId="{77DB666B-0C1C-4408-AF72-EB64C5D9E29A}" srcOrd="0" destOrd="0" presId="urn:microsoft.com/office/officeart/2005/8/layout/vList6"/>
    <dgm:cxn modelId="{244B00B1-D30A-455D-8D67-B92985029A8D}" type="presParOf" srcId="{AE76F7E4-AE35-43A1-BA16-C28B9A546C06}" destId="{C203558A-8488-4DA9-BB50-F0C1DAB89196}" srcOrd="1" destOrd="0" presId="urn:microsoft.com/office/officeart/2005/8/layout/vList6"/>
    <dgm:cxn modelId="{EC8E0661-079B-410E-8038-8B33E52A0DA7}" type="presParOf" srcId="{715A2811-4F00-4B7E-B73F-0F249BC1147F}" destId="{BFE884B5-0D3D-4252-A2B7-B6066EB5E846}" srcOrd="5" destOrd="0" presId="urn:microsoft.com/office/officeart/2005/8/layout/vList6"/>
    <dgm:cxn modelId="{6E8D8209-10FA-4CCD-A3EF-7E43B7562F7D}" type="presParOf" srcId="{715A2811-4F00-4B7E-B73F-0F249BC1147F}" destId="{8880D508-6FE0-444A-ACB0-BD6E52D6F739}" srcOrd="6" destOrd="0" presId="urn:microsoft.com/office/officeart/2005/8/layout/vList6"/>
    <dgm:cxn modelId="{A2259CF6-D0EF-4E28-8EBD-D6A2769016EB}" type="presParOf" srcId="{8880D508-6FE0-444A-ACB0-BD6E52D6F739}" destId="{3D63580B-8635-428C-BDCC-C1F44ADF759B}" srcOrd="0" destOrd="0" presId="urn:microsoft.com/office/officeart/2005/8/layout/vList6"/>
    <dgm:cxn modelId="{2709EE17-0D05-4B6A-9BFE-84F81D171385}" type="presParOf" srcId="{8880D508-6FE0-444A-ACB0-BD6E52D6F739}" destId="{F1C4B4B8-05A1-4422-8BC6-15C9BF85E72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BA28FC-4C8A-4331-8F72-C8753A6A3CF7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DD43A6-2280-4C5D-AE1B-05E114493A33}">
      <dgm:prSet phldrT="[Text]" custT="1"/>
      <dgm:spPr/>
      <dgm:t>
        <a:bodyPr/>
        <a:lstStyle/>
        <a:p>
          <a:r>
            <a:rPr lang="ru-RU" sz="1000" dirty="0"/>
            <a:t>Корпоративные спонсоры</a:t>
          </a:r>
          <a:endParaRPr lang="en-US" sz="1000" dirty="0"/>
        </a:p>
      </dgm:t>
    </dgm:pt>
    <dgm:pt modelId="{1CB244F0-BF67-441F-B828-C06B03CF7D45}" type="parTrans" cxnId="{677BE70E-E827-4B25-95FE-9ADEA04C72A4}">
      <dgm:prSet/>
      <dgm:spPr/>
      <dgm:t>
        <a:bodyPr/>
        <a:lstStyle/>
        <a:p>
          <a:endParaRPr lang="en-US"/>
        </a:p>
      </dgm:t>
    </dgm:pt>
    <dgm:pt modelId="{586BA6A3-B3BC-4043-B400-342BEB66ED20}" type="sibTrans" cxnId="{677BE70E-E827-4B25-95FE-9ADEA04C72A4}">
      <dgm:prSet/>
      <dgm:spPr/>
      <dgm:t>
        <a:bodyPr/>
        <a:lstStyle/>
        <a:p>
          <a:endParaRPr lang="en-US"/>
        </a:p>
      </dgm:t>
    </dgm:pt>
    <dgm:pt modelId="{72935740-6D64-4F66-B7E0-EC135BEAA3AF}">
      <dgm:prSet phldrT="[Text]" custT="1"/>
      <dgm:spPr/>
      <dgm:t>
        <a:bodyPr/>
        <a:lstStyle/>
        <a:p>
          <a:r>
            <a:rPr lang="ru-RU" sz="1000" dirty="0"/>
            <a:t>Недостаток кадров</a:t>
          </a:r>
          <a:endParaRPr lang="en-US" sz="1000" dirty="0"/>
        </a:p>
      </dgm:t>
    </dgm:pt>
    <dgm:pt modelId="{0DD6561A-F650-40BE-B30B-F8D352E2ACD8}" type="parTrans" cxnId="{D92124BF-22DA-42B3-A459-848A4FF0A30E}">
      <dgm:prSet/>
      <dgm:spPr/>
      <dgm:t>
        <a:bodyPr/>
        <a:lstStyle/>
        <a:p>
          <a:endParaRPr lang="en-US"/>
        </a:p>
      </dgm:t>
    </dgm:pt>
    <dgm:pt modelId="{4A16645B-F4B3-47C0-BB16-A5FE5E055050}" type="sibTrans" cxnId="{D92124BF-22DA-42B3-A459-848A4FF0A30E}">
      <dgm:prSet/>
      <dgm:spPr/>
      <dgm:t>
        <a:bodyPr/>
        <a:lstStyle/>
        <a:p>
          <a:endParaRPr lang="en-US"/>
        </a:p>
      </dgm:t>
    </dgm:pt>
    <dgm:pt modelId="{20704111-1162-49C6-9ACF-0D864B98305A}">
      <dgm:prSet phldrT="[Text]"/>
      <dgm:spPr/>
      <dgm:t>
        <a:bodyPr/>
        <a:lstStyle/>
        <a:p>
          <a:r>
            <a:rPr lang="ru-RU" dirty="0"/>
            <a:t>Иностранные партнеры</a:t>
          </a:r>
          <a:endParaRPr lang="en-US" dirty="0"/>
        </a:p>
      </dgm:t>
    </dgm:pt>
    <dgm:pt modelId="{CCA6BFA6-D128-499E-9308-99080776C72D}" type="parTrans" cxnId="{EB2DA08E-8C09-44A7-8797-31EC01A0642C}">
      <dgm:prSet/>
      <dgm:spPr/>
      <dgm:t>
        <a:bodyPr/>
        <a:lstStyle/>
        <a:p>
          <a:endParaRPr lang="en-US"/>
        </a:p>
      </dgm:t>
    </dgm:pt>
    <dgm:pt modelId="{79E7495B-D474-4028-A80E-62C775A969E8}" type="sibTrans" cxnId="{EB2DA08E-8C09-44A7-8797-31EC01A0642C}">
      <dgm:prSet/>
      <dgm:spPr/>
      <dgm:t>
        <a:bodyPr/>
        <a:lstStyle/>
        <a:p>
          <a:endParaRPr lang="en-US"/>
        </a:p>
      </dgm:t>
    </dgm:pt>
    <dgm:pt modelId="{2A4E1DD6-CCC2-4790-9C69-66210B746F59}">
      <dgm:prSet phldrT="[Text]"/>
      <dgm:spPr/>
      <dgm:t>
        <a:bodyPr/>
        <a:lstStyle/>
        <a:p>
          <a:r>
            <a:rPr lang="ru-RU" dirty="0"/>
            <a:t>Новая образовательная программа</a:t>
          </a:r>
          <a:endParaRPr lang="en-US" dirty="0"/>
        </a:p>
      </dgm:t>
    </dgm:pt>
    <dgm:pt modelId="{F9FD3659-ED90-4369-B870-E0D4D20A09CF}" type="parTrans" cxnId="{31852578-6D09-4331-B45B-C831308A943B}">
      <dgm:prSet/>
      <dgm:spPr/>
      <dgm:t>
        <a:bodyPr/>
        <a:lstStyle/>
        <a:p>
          <a:endParaRPr lang="en-US"/>
        </a:p>
      </dgm:t>
    </dgm:pt>
    <dgm:pt modelId="{F53FF19B-9641-4448-9EDD-F84F265CD13F}" type="sibTrans" cxnId="{31852578-6D09-4331-B45B-C831308A943B}">
      <dgm:prSet/>
      <dgm:spPr/>
      <dgm:t>
        <a:bodyPr/>
        <a:lstStyle/>
        <a:p>
          <a:endParaRPr lang="en-US"/>
        </a:p>
      </dgm:t>
    </dgm:pt>
    <dgm:pt modelId="{925E0EAE-F106-4AAA-BB7E-8F0776A30E43}" type="pres">
      <dgm:prSet presAssocID="{14BA28FC-4C8A-4331-8F72-C8753A6A3CF7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0970E0-C802-43B3-8F84-2A13BF54D51E}" type="pres">
      <dgm:prSet presAssocID="{14BA28FC-4C8A-4331-8F72-C8753A6A3CF7}" presName="ellipse" presStyleLbl="trBgShp" presStyleIdx="0" presStyleCnt="1"/>
      <dgm:spPr/>
    </dgm:pt>
    <dgm:pt modelId="{2AA014A0-853F-4DDD-A8F9-1A783AD55D7D}" type="pres">
      <dgm:prSet presAssocID="{14BA28FC-4C8A-4331-8F72-C8753A6A3CF7}" presName="arrow1" presStyleLbl="fgShp" presStyleIdx="0" presStyleCnt="1"/>
      <dgm:spPr/>
    </dgm:pt>
    <dgm:pt modelId="{6CE2EB55-35E8-4BDA-8D04-3B60FC83EED5}" type="pres">
      <dgm:prSet presAssocID="{14BA28FC-4C8A-4331-8F72-C8753A6A3CF7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5DBC00-5151-4591-863C-C76B097F58A4}" type="pres">
      <dgm:prSet presAssocID="{72935740-6D64-4F66-B7E0-EC135BEAA3AF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3D24E4-505F-45BF-B175-4169D13EB0A1}" type="pres">
      <dgm:prSet presAssocID="{20704111-1162-49C6-9ACF-0D864B98305A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5FC38F-D3B7-4186-ABB6-17162C8EF2DE}" type="pres">
      <dgm:prSet presAssocID="{2A4E1DD6-CCC2-4790-9C69-66210B746F59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260DF5-16B2-4DA4-9983-75D62579B602}" type="pres">
      <dgm:prSet presAssocID="{14BA28FC-4C8A-4331-8F72-C8753A6A3CF7}" presName="funnel" presStyleLbl="trAlignAcc1" presStyleIdx="0" presStyleCnt="1" custLinFactNeighborY="-893"/>
      <dgm:spPr>
        <a:ln>
          <a:solidFill>
            <a:srgbClr val="C00000"/>
          </a:solidFill>
        </a:ln>
      </dgm:spPr>
    </dgm:pt>
  </dgm:ptLst>
  <dgm:cxnLst>
    <dgm:cxn modelId="{EB2DA08E-8C09-44A7-8797-31EC01A0642C}" srcId="{14BA28FC-4C8A-4331-8F72-C8753A6A3CF7}" destId="{20704111-1162-49C6-9ACF-0D864B98305A}" srcOrd="2" destOrd="0" parTransId="{CCA6BFA6-D128-499E-9308-99080776C72D}" sibTransId="{79E7495B-D474-4028-A80E-62C775A969E8}"/>
    <dgm:cxn modelId="{31852578-6D09-4331-B45B-C831308A943B}" srcId="{14BA28FC-4C8A-4331-8F72-C8753A6A3CF7}" destId="{2A4E1DD6-CCC2-4790-9C69-66210B746F59}" srcOrd="3" destOrd="0" parTransId="{F9FD3659-ED90-4369-B870-E0D4D20A09CF}" sibTransId="{F53FF19B-9641-4448-9EDD-F84F265CD13F}"/>
    <dgm:cxn modelId="{558B5F7A-B76F-436F-B031-EEEEF29CDE6F}" type="presOf" srcId="{72935740-6D64-4F66-B7E0-EC135BEAA3AF}" destId="{C33D24E4-505F-45BF-B175-4169D13EB0A1}" srcOrd="0" destOrd="0" presId="urn:microsoft.com/office/officeart/2005/8/layout/funnel1"/>
    <dgm:cxn modelId="{4F7B0448-05AA-4B6B-A122-5B8FA6720947}" type="presOf" srcId="{81DD43A6-2280-4C5D-AE1B-05E114493A33}" destId="{CD5FC38F-D3B7-4186-ABB6-17162C8EF2DE}" srcOrd="0" destOrd="0" presId="urn:microsoft.com/office/officeart/2005/8/layout/funnel1"/>
    <dgm:cxn modelId="{D92124BF-22DA-42B3-A459-848A4FF0A30E}" srcId="{14BA28FC-4C8A-4331-8F72-C8753A6A3CF7}" destId="{72935740-6D64-4F66-B7E0-EC135BEAA3AF}" srcOrd="1" destOrd="0" parTransId="{0DD6561A-F650-40BE-B30B-F8D352E2ACD8}" sibTransId="{4A16645B-F4B3-47C0-BB16-A5FE5E055050}"/>
    <dgm:cxn modelId="{90680E21-5166-4B27-A398-47D254D670AC}" type="presOf" srcId="{2A4E1DD6-CCC2-4790-9C69-66210B746F59}" destId="{6CE2EB55-35E8-4BDA-8D04-3B60FC83EED5}" srcOrd="0" destOrd="0" presId="urn:microsoft.com/office/officeart/2005/8/layout/funnel1"/>
    <dgm:cxn modelId="{677BE70E-E827-4B25-95FE-9ADEA04C72A4}" srcId="{14BA28FC-4C8A-4331-8F72-C8753A6A3CF7}" destId="{81DD43A6-2280-4C5D-AE1B-05E114493A33}" srcOrd="0" destOrd="0" parTransId="{1CB244F0-BF67-441F-B828-C06B03CF7D45}" sibTransId="{586BA6A3-B3BC-4043-B400-342BEB66ED20}"/>
    <dgm:cxn modelId="{4BFDF3E8-BF0A-4DF1-9FDF-288984ABF617}" type="presOf" srcId="{20704111-1162-49C6-9ACF-0D864B98305A}" destId="{475DBC00-5151-4591-863C-C76B097F58A4}" srcOrd="0" destOrd="0" presId="urn:microsoft.com/office/officeart/2005/8/layout/funnel1"/>
    <dgm:cxn modelId="{11DE7A1A-7B2C-4CC0-9DF8-CFAF01F4963C}" type="presOf" srcId="{14BA28FC-4C8A-4331-8F72-C8753A6A3CF7}" destId="{925E0EAE-F106-4AAA-BB7E-8F0776A30E43}" srcOrd="0" destOrd="0" presId="urn:microsoft.com/office/officeart/2005/8/layout/funnel1"/>
    <dgm:cxn modelId="{12B8981E-B31D-47CD-9D4E-F325CB9578D6}" type="presParOf" srcId="{925E0EAE-F106-4AAA-BB7E-8F0776A30E43}" destId="{8D0970E0-C802-43B3-8F84-2A13BF54D51E}" srcOrd="0" destOrd="0" presId="urn:microsoft.com/office/officeart/2005/8/layout/funnel1"/>
    <dgm:cxn modelId="{CDC6C09A-91FD-45D3-A474-307E988AB560}" type="presParOf" srcId="{925E0EAE-F106-4AAA-BB7E-8F0776A30E43}" destId="{2AA014A0-853F-4DDD-A8F9-1A783AD55D7D}" srcOrd="1" destOrd="0" presId="urn:microsoft.com/office/officeart/2005/8/layout/funnel1"/>
    <dgm:cxn modelId="{1429A135-3EBD-473A-8DF5-BBB91828D9E0}" type="presParOf" srcId="{925E0EAE-F106-4AAA-BB7E-8F0776A30E43}" destId="{6CE2EB55-35E8-4BDA-8D04-3B60FC83EED5}" srcOrd="2" destOrd="0" presId="urn:microsoft.com/office/officeart/2005/8/layout/funnel1"/>
    <dgm:cxn modelId="{0C959105-5835-42E1-B8A6-2C84D31857F7}" type="presParOf" srcId="{925E0EAE-F106-4AAA-BB7E-8F0776A30E43}" destId="{475DBC00-5151-4591-863C-C76B097F58A4}" srcOrd="3" destOrd="0" presId="urn:microsoft.com/office/officeart/2005/8/layout/funnel1"/>
    <dgm:cxn modelId="{0C80B3C8-651E-4283-BD48-578F957AC014}" type="presParOf" srcId="{925E0EAE-F106-4AAA-BB7E-8F0776A30E43}" destId="{C33D24E4-505F-45BF-B175-4169D13EB0A1}" srcOrd="4" destOrd="0" presId="urn:microsoft.com/office/officeart/2005/8/layout/funnel1"/>
    <dgm:cxn modelId="{BB8A6BE1-DDD9-4C77-BD12-9FF43363B175}" type="presParOf" srcId="{925E0EAE-F106-4AAA-BB7E-8F0776A30E43}" destId="{CD5FC38F-D3B7-4186-ABB6-17162C8EF2DE}" srcOrd="5" destOrd="0" presId="urn:microsoft.com/office/officeart/2005/8/layout/funnel1"/>
    <dgm:cxn modelId="{BE22482A-4A85-4D84-AA84-2F5E577A82E7}" type="presParOf" srcId="{925E0EAE-F106-4AAA-BB7E-8F0776A30E43}" destId="{EB260DF5-16B2-4DA4-9983-75D62579B60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B03E14-2E60-4469-A3C4-35E295E64B39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37E8D1-5634-414A-94B8-591C3BBB5832}">
      <dgm:prSet phldrT="[Text]"/>
      <dgm:spPr>
        <a:solidFill>
          <a:srgbClr val="015294"/>
        </a:solidFill>
        <a:ln>
          <a:solidFill>
            <a:srgbClr val="C0504D"/>
          </a:solidFill>
        </a:ln>
      </dgm:spPr>
      <dgm:t>
        <a:bodyPr/>
        <a:lstStyle/>
        <a:p>
          <a:r>
            <a:rPr lang="ru-RU" dirty="0"/>
            <a:t>Анушка </a:t>
          </a:r>
          <a:r>
            <a:rPr lang="ru-RU" dirty="0" err="1"/>
            <a:t>Ферлигой</a:t>
          </a:r>
          <a:endParaRPr lang="en-US" dirty="0"/>
        </a:p>
      </dgm:t>
    </dgm:pt>
    <dgm:pt modelId="{2ECE2FAD-E0E5-4A00-9277-EF424A1DC23E}" type="parTrans" cxnId="{830A579A-8F11-4CA7-97F6-8812A22A1125}">
      <dgm:prSet/>
      <dgm:spPr/>
      <dgm:t>
        <a:bodyPr/>
        <a:lstStyle/>
        <a:p>
          <a:endParaRPr lang="en-US"/>
        </a:p>
      </dgm:t>
    </dgm:pt>
    <dgm:pt modelId="{C5EBFE9A-6652-400C-83FE-BBD619AD3096}" type="sibTrans" cxnId="{830A579A-8F11-4CA7-97F6-8812A22A1125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solidFill>
            <a:srgbClr val="C0504D"/>
          </a:solidFill>
        </a:ln>
      </dgm:spPr>
      <dgm:t>
        <a:bodyPr/>
        <a:lstStyle/>
        <a:p>
          <a:endParaRPr lang="en-US"/>
        </a:p>
      </dgm:t>
    </dgm:pt>
    <dgm:pt modelId="{B934312F-991D-4506-B9A8-1C1E27610FEC}">
      <dgm:prSet phldrT="[Text]"/>
      <dgm:spPr>
        <a:solidFill>
          <a:srgbClr val="015294"/>
        </a:solidFill>
        <a:ln>
          <a:solidFill>
            <a:srgbClr val="C0504D"/>
          </a:solidFill>
        </a:ln>
      </dgm:spPr>
      <dgm:t>
        <a:bodyPr/>
        <a:lstStyle/>
        <a:p>
          <a:r>
            <a:rPr lang="ru-RU" dirty="0"/>
            <a:t>Марьян </a:t>
          </a:r>
          <a:r>
            <a:rPr lang="ru-RU" dirty="0" err="1"/>
            <a:t>Цугмас</a:t>
          </a:r>
          <a:endParaRPr lang="en-US" dirty="0"/>
        </a:p>
      </dgm:t>
    </dgm:pt>
    <dgm:pt modelId="{AEBEE15F-C064-4EFF-AD11-59A7F7F11855}" type="parTrans" cxnId="{E91564E4-3B4D-4835-873E-5BB292E7C823}">
      <dgm:prSet/>
      <dgm:spPr/>
      <dgm:t>
        <a:bodyPr/>
        <a:lstStyle/>
        <a:p>
          <a:endParaRPr lang="en-US"/>
        </a:p>
      </dgm:t>
    </dgm:pt>
    <dgm:pt modelId="{2529CBF6-8ECF-4FE4-ADD9-412EC1E22BF3}" type="sibTrans" cxnId="{E91564E4-3B4D-4835-873E-5BB292E7C823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solidFill>
            <a:srgbClr val="C0504D"/>
          </a:solidFill>
        </a:ln>
      </dgm:spPr>
      <dgm:t>
        <a:bodyPr/>
        <a:lstStyle/>
        <a:p>
          <a:endParaRPr lang="en-US"/>
        </a:p>
      </dgm:t>
    </dgm:pt>
    <dgm:pt modelId="{42442087-A878-47BE-8A97-C507DFCFDE63}">
      <dgm:prSet phldrT="[Text]"/>
      <dgm:spPr>
        <a:solidFill>
          <a:srgbClr val="015294"/>
        </a:solidFill>
        <a:ln>
          <a:solidFill>
            <a:srgbClr val="C0504D"/>
          </a:solidFill>
        </a:ln>
      </dgm:spPr>
      <dgm:t>
        <a:bodyPr/>
        <a:lstStyle/>
        <a:p>
          <a:r>
            <a:rPr lang="ru-RU" dirty="0"/>
            <a:t>Владимир </a:t>
          </a:r>
          <a:r>
            <a:rPr lang="ru-RU" dirty="0" err="1"/>
            <a:t>Батагель</a:t>
          </a:r>
          <a:endParaRPr lang="en-US" dirty="0"/>
        </a:p>
      </dgm:t>
    </dgm:pt>
    <dgm:pt modelId="{8116B7E5-B27C-47F7-9D84-AC7993B88D4B}" type="parTrans" cxnId="{69469174-F5CA-4438-90AD-6C9C28D05F98}">
      <dgm:prSet/>
      <dgm:spPr/>
      <dgm:t>
        <a:bodyPr/>
        <a:lstStyle/>
        <a:p>
          <a:endParaRPr lang="en-US"/>
        </a:p>
      </dgm:t>
    </dgm:pt>
    <dgm:pt modelId="{60D94923-4892-4E02-8FDF-347C6F1A9D2F}" type="sibTrans" cxnId="{69469174-F5CA-4438-90AD-6C9C28D05F98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solidFill>
            <a:srgbClr val="C0504D"/>
          </a:solidFill>
        </a:ln>
      </dgm:spPr>
      <dgm:t>
        <a:bodyPr/>
        <a:lstStyle/>
        <a:p>
          <a:endParaRPr lang="en-US"/>
        </a:p>
      </dgm:t>
    </dgm:pt>
    <dgm:pt modelId="{93A42C81-4A9D-4548-A1D8-CB1241B01EC2}">
      <dgm:prSet phldrT="[Text]"/>
      <dgm:spPr>
        <a:solidFill>
          <a:srgbClr val="015294"/>
        </a:solidFill>
        <a:ln>
          <a:solidFill>
            <a:srgbClr val="C0504D"/>
          </a:solidFill>
        </a:ln>
      </dgm:spPr>
      <dgm:t>
        <a:bodyPr/>
        <a:lstStyle/>
        <a:p>
          <a:r>
            <a:rPr lang="ru-RU" dirty="0"/>
            <a:t>Аня </a:t>
          </a:r>
          <a:r>
            <a:rPr lang="ru-RU" dirty="0" err="1"/>
            <a:t>Жнидарчич</a:t>
          </a:r>
          <a:endParaRPr lang="en-US" dirty="0"/>
        </a:p>
      </dgm:t>
    </dgm:pt>
    <dgm:pt modelId="{7A4DA7E6-6EA9-41B0-ABD8-74C7CE54454C}" type="parTrans" cxnId="{2D3ED3AA-9FD9-4772-B7A5-A1D663E90F1B}">
      <dgm:prSet/>
      <dgm:spPr/>
      <dgm:t>
        <a:bodyPr/>
        <a:lstStyle/>
        <a:p>
          <a:endParaRPr lang="en-US"/>
        </a:p>
      </dgm:t>
    </dgm:pt>
    <dgm:pt modelId="{2ADAEBCB-AE79-42B3-A167-3D82CBAB70C6}" type="sibTrans" cxnId="{2D3ED3AA-9FD9-4772-B7A5-A1D663E90F1B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solidFill>
            <a:srgbClr val="C0504D"/>
          </a:solidFill>
        </a:ln>
      </dgm:spPr>
      <dgm:t>
        <a:bodyPr/>
        <a:lstStyle/>
        <a:p>
          <a:endParaRPr lang="en-US"/>
        </a:p>
      </dgm:t>
    </dgm:pt>
    <dgm:pt modelId="{AD25A016-2BE9-45A1-923A-ECA7513206E5}">
      <dgm:prSet phldrT="[Text]"/>
      <dgm:spPr>
        <a:solidFill>
          <a:srgbClr val="015294"/>
        </a:solidFill>
        <a:ln>
          <a:solidFill>
            <a:srgbClr val="C0504D"/>
          </a:solidFill>
        </a:ln>
      </dgm:spPr>
      <dgm:t>
        <a:bodyPr/>
        <a:lstStyle/>
        <a:p>
          <a:r>
            <a:rPr lang="ru-RU" dirty="0" err="1"/>
            <a:t>Янез</a:t>
          </a:r>
          <a:r>
            <a:rPr lang="ru-RU" dirty="0"/>
            <a:t> </a:t>
          </a:r>
          <a:r>
            <a:rPr lang="ru-RU" dirty="0" err="1"/>
            <a:t>Демшар</a:t>
          </a:r>
          <a:endParaRPr lang="en-US" dirty="0"/>
        </a:p>
      </dgm:t>
    </dgm:pt>
    <dgm:pt modelId="{FB47669E-203B-44C0-ABFC-1A505FB412B4}" type="parTrans" cxnId="{632EB0C0-E6C7-4CC1-BA89-FAB5CCCB535B}">
      <dgm:prSet/>
      <dgm:spPr/>
      <dgm:t>
        <a:bodyPr/>
        <a:lstStyle/>
        <a:p>
          <a:endParaRPr lang="en-US"/>
        </a:p>
      </dgm:t>
    </dgm:pt>
    <dgm:pt modelId="{E9C7AA97-2323-48D8-9CC0-4DBAD886F07E}" type="sibTrans" cxnId="{632EB0C0-E6C7-4CC1-BA89-FAB5CCCB535B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solidFill>
            <a:srgbClr val="C0504D"/>
          </a:solidFill>
        </a:ln>
      </dgm:spPr>
      <dgm:t>
        <a:bodyPr/>
        <a:lstStyle/>
        <a:p>
          <a:endParaRPr lang="en-US"/>
        </a:p>
      </dgm:t>
    </dgm:pt>
    <dgm:pt modelId="{AE30A728-A590-40DF-BF82-91501FD3FA01}">
      <dgm:prSet phldrT="[Text]"/>
      <dgm:spPr>
        <a:solidFill>
          <a:srgbClr val="015294"/>
        </a:solidFill>
        <a:ln>
          <a:solidFill>
            <a:srgbClr val="C0504D"/>
          </a:solidFill>
        </a:ln>
      </dgm:spPr>
      <dgm:t>
        <a:bodyPr/>
        <a:lstStyle/>
        <a:p>
          <a:r>
            <a:rPr lang="ru-RU" dirty="0"/>
            <a:t>Люка </a:t>
          </a:r>
          <a:r>
            <a:rPr lang="ru-RU" dirty="0" err="1"/>
            <a:t>Кронеггер</a:t>
          </a:r>
          <a:endParaRPr lang="en-US" dirty="0"/>
        </a:p>
      </dgm:t>
    </dgm:pt>
    <dgm:pt modelId="{4C77B38A-5FA7-4F4B-B17C-F7B2A3106D13}" type="parTrans" cxnId="{9FFAAF00-FB14-4746-B4C3-E5ECD1751700}">
      <dgm:prSet/>
      <dgm:spPr/>
      <dgm:t>
        <a:bodyPr/>
        <a:lstStyle/>
        <a:p>
          <a:endParaRPr lang="en-US"/>
        </a:p>
      </dgm:t>
    </dgm:pt>
    <dgm:pt modelId="{1455E6AA-A907-4B59-9F42-918D27D6BAAA}" type="sibTrans" cxnId="{9FFAAF00-FB14-4746-B4C3-E5ECD1751700}">
      <dgm:prSet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solidFill>
            <a:srgbClr val="C0504D"/>
          </a:solidFill>
        </a:ln>
      </dgm:spPr>
      <dgm:t>
        <a:bodyPr/>
        <a:lstStyle/>
        <a:p>
          <a:endParaRPr lang="en-US"/>
        </a:p>
      </dgm:t>
    </dgm:pt>
    <dgm:pt modelId="{3502A354-B890-41E6-8B63-5AA465A8FA07}">
      <dgm:prSet phldrT="[Text]"/>
      <dgm:spPr>
        <a:solidFill>
          <a:srgbClr val="015294"/>
        </a:solidFill>
        <a:ln>
          <a:solidFill>
            <a:srgbClr val="C0504D"/>
          </a:solidFill>
        </a:ln>
      </dgm:spPr>
      <dgm:t>
        <a:bodyPr/>
        <a:lstStyle/>
        <a:p>
          <a:r>
            <a:rPr lang="ru-RU" dirty="0"/>
            <a:t>Айда </a:t>
          </a:r>
          <a:r>
            <a:rPr lang="ru-RU" dirty="0" err="1"/>
            <a:t>Претнар</a:t>
          </a:r>
          <a:endParaRPr lang="en-US" dirty="0"/>
        </a:p>
      </dgm:t>
    </dgm:pt>
    <dgm:pt modelId="{58A6269E-E84A-4102-8C8B-8E937887BC6C}" type="parTrans" cxnId="{2D271BD1-2A06-43C4-8FF4-4609ACF7B0A9}">
      <dgm:prSet/>
      <dgm:spPr/>
      <dgm:t>
        <a:bodyPr/>
        <a:lstStyle/>
        <a:p>
          <a:endParaRPr lang="en-US"/>
        </a:p>
      </dgm:t>
    </dgm:pt>
    <dgm:pt modelId="{9056470C-DE55-4A87-9337-3ED227A144B5}" type="sibTrans" cxnId="{2D271BD1-2A06-43C4-8FF4-4609ACF7B0A9}">
      <dgm:prSet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>
          <a:solidFill>
            <a:srgbClr val="C0504D"/>
          </a:solidFill>
        </a:ln>
      </dgm:spPr>
      <dgm:t>
        <a:bodyPr/>
        <a:lstStyle/>
        <a:p>
          <a:endParaRPr lang="en-US"/>
        </a:p>
      </dgm:t>
    </dgm:pt>
    <dgm:pt modelId="{F95D32E1-70B1-4080-A3CF-5368980CC679}" type="pres">
      <dgm:prSet presAssocID="{B3B03E14-2E60-4469-A3C4-35E295E64B39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52484FE1-599C-4BBB-9158-7C314993F3C1}" type="pres">
      <dgm:prSet presAssocID="{0237E8D1-5634-414A-94B8-591C3BBB5832}" presName="text1" presStyleCnt="0"/>
      <dgm:spPr/>
    </dgm:pt>
    <dgm:pt modelId="{69D1F62E-6666-4B83-95EF-8F3CA001F3F1}" type="pres">
      <dgm:prSet presAssocID="{0237E8D1-5634-414A-94B8-591C3BBB5832}" presName="textRepeatNode" presStyleLbl="alignNode1" presStyleIdx="0" presStyleCnt="7" custLinFactY="-13648" custLinFactNeighborX="-708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304737-3937-4B61-A36F-F03153B55F7E}" type="pres">
      <dgm:prSet presAssocID="{0237E8D1-5634-414A-94B8-591C3BBB5832}" presName="textaccent1" presStyleCnt="0"/>
      <dgm:spPr/>
    </dgm:pt>
    <dgm:pt modelId="{C7C5EAAF-783C-490D-A193-C771301638A2}" type="pres">
      <dgm:prSet presAssocID="{0237E8D1-5634-414A-94B8-591C3BBB5832}" presName="accentRepeatNode" presStyleLbl="solidAlignAcc1" presStyleIdx="0" presStyleCnt="14" custLinFactX="256456" custLinFactY="-614423" custLinFactNeighborX="300000" custLinFactNeighborY="-700000"/>
      <dgm:spPr/>
    </dgm:pt>
    <dgm:pt modelId="{12480B74-B58B-449B-B05F-3AB02FE09EF3}" type="pres">
      <dgm:prSet presAssocID="{C5EBFE9A-6652-400C-83FE-BBD619AD3096}" presName="image1" presStyleCnt="0"/>
      <dgm:spPr/>
    </dgm:pt>
    <dgm:pt modelId="{4E23808B-835B-4F7C-AF04-DFD0ADE1E768}" type="pres">
      <dgm:prSet presAssocID="{C5EBFE9A-6652-400C-83FE-BBD619AD3096}" presName="imageRepeatNode" presStyleLbl="alignAcc1" presStyleIdx="0" presStyleCnt="7" custLinFactX="72554" custLinFactY="-7763" custLinFactNeighborX="100000" custLinFactNeighborY="-100000"/>
      <dgm:spPr/>
      <dgm:t>
        <a:bodyPr/>
        <a:lstStyle/>
        <a:p>
          <a:endParaRPr lang="en-US"/>
        </a:p>
      </dgm:t>
    </dgm:pt>
    <dgm:pt modelId="{68EEB44D-92CA-48B4-B688-D479EC5051FE}" type="pres">
      <dgm:prSet presAssocID="{C5EBFE9A-6652-400C-83FE-BBD619AD3096}" presName="imageaccent1" presStyleCnt="0"/>
      <dgm:spPr/>
    </dgm:pt>
    <dgm:pt modelId="{7936E473-BF7D-4CB5-AFA1-2C09544FA6AD}" type="pres">
      <dgm:prSet presAssocID="{C5EBFE9A-6652-400C-83FE-BBD619AD3096}" presName="accentRepeatNode" presStyleLbl="solidAlignAcc1" presStyleIdx="1" presStyleCnt="14" custLinFactX="438995" custLinFactY="-600000" custLinFactNeighborX="500000" custLinFactNeighborY="-689508"/>
      <dgm:spPr/>
    </dgm:pt>
    <dgm:pt modelId="{B3FF08B9-16E3-4481-9953-70BBC8393E8B}" type="pres">
      <dgm:prSet presAssocID="{B934312F-991D-4506-B9A8-1C1E27610FEC}" presName="text2" presStyleCnt="0"/>
      <dgm:spPr/>
    </dgm:pt>
    <dgm:pt modelId="{0DEDEDD8-38C3-4548-B1AA-EBA0B283C808}" type="pres">
      <dgm:prSet presAssocID="{B934312F-991D-4506-B9A8-1C1E27610FEC}" presName="textRepeatNode" presStyleLbl="alignNode1" presStyleIdx="1" presStyleCnt="7" custLinFactY="64242" custLinFactNeighborX="86379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B51253-E00A-49A4-884F-EC5A09D23CBB}" type="pres">
      <dgm:prSet presAssocID="{B934312F-991D-4506-B9A8-1C1E27610FEC}" presName="textaccent2" presStyleCnt="0"/>
      <dgm:spPr/>
    </dgm:pt>
    <dgm:pt modelId="{2AEA6F74-6041-4254-AD48-1659D9BDBC35}" type="pres">
      <dgm:prSet presAssocID="{B934312F-991D-4506-B9A8-1C1E27610FEC}" presName="accentRepeatNode" presStyleLbl="solidAlignAcc1" presStyleIdx="2" presStyleCnt="14" custLinFactX="140909" custLinFactY="300000" custLinFactNeighborX="200000" custLinFactNeighborY="393155"/>
      <dgm:spPr/>
    </dgm:pt>
    <dgm:pt modelId="{6B86B0E2-1235-4C8C-ABC3-35C280D877BF}" type="pres">
      <dgm:prSet presAssocID="{2529CBF6-8ECF-4FE4-ADD9-412EC1E22BF3}" presName="image2" presStyleCnt="0"/>
      <dgm:spPr/>
    </dgm:pt>
    <dgm:pt modelId="{274A95D0-B76F-4AA8-9163-881E0D0EE6F5}" type="pres">
      <dgm:prSet presAssocID="{2529CBF6-8ECF-4FE4-ADD9-412EC1E22BF3}" presName="imageRepeatNode" presStyleLbl="alignAcc1" presStyleIdx="1" presStyleCnt="7"/>
      <dgm:spPr/>
      <dgm:t>
        <a:bodyPr/>
        <a:lstStyle/>
        <a:p>
          <a:endParaRPr lang="en-US"/>
        </a:p>
      </dgm:t>
    </dgm:pt>
    <dgm:pt modelId="{B7830640-B645-4F27-B3C9-87303D0662DF}" type="pres">
      <dgm:prSet presAssocID="{2529CBF6-8ECF-4FE4-ADD9-412EC1E22BF3}" presName="imageaccent2" presStyleCnt="0"/>
      <dgm:spPr/>
    </dgm:pt>
    <dgm:pt modelId="{8FBFDE2F-C3E2-452C-B094-E6D3631A4890}" type="pres">
      <dgm:prSet presAssocID="{2529CBF6-8ECF-4FE4-ADD9-412EC1E22BF3}" presName="accentRepeatNode" presStyleLbl="solidAlignAcc1" presStyleIdx="3" presStyleCnt="14" custLinFactX="61483" custLinFactY="132685" custLinFactNeighborX="100000" custLinFactNeighborY="200000"/>
      <dgm:spPr/>
    </dgm:pt>
    <dgm:pt modelId="{4D31E69B-F759-4E52-90FF-6AB805995980}" type="pres">
      <dgm:prSet presAssocID="{42442087-A878-47BE-8A97-C507DFCFDE63}" presName="text3" presStyleCnt="0"/>
      <dgm:spPr/>
    </dgm:pt>
    <dgm:pt modelId="{02AF8601-33F2-46DD-B248-BC7E8BF1306A}" type="pres">
      <dgm:prSet presAssocID="{42442087-A878-47BE-8A97-C507DFCFDE63}" presName="textRepeatNode" presStyleLbl="alignNode1" presStyleIdx="2" presStyleCnt="7" custLinFactY="4293" custLinFactNeighborX="-1406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D1177E-3E62-4A93-AC0E-6456696ACC91}" type="pres">
      <dgm:prSet presAssocID="{42442087-A878-47BE-8A97-C507DFCFDE63}" presName="textaccent3" presStyleCnt="0"/>
      <dgm:spPr/>
    </dgm:pt>
    <dgm:pt modelId="{FBA6F81B-31A6-4883-84AF-D0FC3DC9FF54}" type="pres">
      <dgm:prSet presAssocID="{42442087-A878-47BE-8A97-C507DFCFDE63}" presName="accentRepeatNode" presStyleLbl="solidAlignAcc1" presStyleIdx="4" presStyleCnt="14" custLinFactY="432307" custLinFactNeighborX="-10363" custLinFactNeighborY="500000"/>
      <dgm:spPr/>
    </dgm:pt>
    <dgm:pt modelId="{A02D41D7-D9D1-4E8F-800D-E38F782730CE}" type="pres">
      <dgm:prSet presAssocID="{60D94923-4892-4E02-8FDF-347C6F1A9D2F}" presName="image3" presStyleCnt="0"/>
      <dgm:spPr/>
    </dgm:pt>
    <dgm:pt modelId="{02D675EA-5846-426B-BBB2-0FF9AB72D187}" type="pres">
      <dgm:prSet presAssocID="{60D94923-4892-4E02-8FDF-347C6F1A9D2F}" presName="imageRepeatNode" presStyleLbl="alignAcc1" presStyleIdx="2" presStyleCnt="7" custLinFactY="9684" custLinFactNeighborY="100000"/>
      <dgm:spPr/>
      <dgm:t>
        <a:bodyPr/>
        <a:lstStyle/>
        <a:p>
          <a:endParaRPr lang="en-US"/>
        </a:p>
      </dgm:t>
    </dgm:pt>
    <dgm:pt modelId="{88A2FA78-4717-45B6-883D-A154BB50B37A}" type="pres">
      <dgm:prSet presAssocID="{60D94923-4892-4E02-8FDF-347C6F1A9D2F}" presName="imageaccent3" presStyleCnt="0"/>
      <dgm:spPr/>
    </dgm:pt>
    <dgm:pt modelId="{10777A8A-3E98-46AC-9EBC-84669B4D4AB6}" type="pres">
      <dgm:prSet presAssocID="{60D94923-4892-4E02-8FDF-347C6F1A9D2F}" presName="accentRepeatNode" presStyleLbl="solidAlignAcc1" presStyleIdx="5" presStyleCnt="14" custLinFactY="449799" custLinFactNeighborX="-11962" custLinFactNeighborY="500000"/>
      <dgm:spPr/>
    </dgm:pt>
    <dgm:pt modelId="{99B0D4B8-FDFB-41F2-968C-FD86237E5D17}" type="pres">
      <dgm:prSet presAssocID="{93A42C81-4A9D-4548-A1D8-CB1241B01EC2}" presName="text4" presStyleCnt="0"/>
      <dgm:spPr/>
    </dgm:pt>
    <dgm:pt modelId="{0538AE75-A3CA-4E79-A6CC-697C6A717CD1}" type="pres">
      <dgm:prSet presAssocID="{93A42C81-4A9D-4548-A1D8-CB1241B01EC2}" presName="textRepeatNode" presStyleLbl="align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42F512-AD55-42D1-A0C3-DF751CD0A3C1}" type="pres">
      <dgm:prSet presAssocID="{93A42C81-4A9D-4548-A1D8-CB1241B01EC2}" presName="textaccent4" presStyleCnt="0"/>
      <dgm:spPr/>
    </dgm:pt>
    <dgm:pt modelId="{492C8018-4EDB-4C06-A479-78BF649A815C}" type="pres">
      <dgm:prSet presAssocID="{93A42C81-4A9D-4548-A1D8-CB1241B01EC2}" presName="accentRepeatNode" presStyleLbl="solidAlignAcc1" presStyleIdx="6" presStyleCnt="14"/>
      <dgm:spPr/>
    </dgm:pt>
    <dgm:pt modelId="{EE726F6D-027C-46D4-B904-F8F0BEB2FAB9}" type="pres">
      <dgm:prSet presAssocID="{2ADAEBCB-AE79-42B3-A167-3D82CBAB70C6}" presName="image4" presStyleCnt="0"/>
      <dgm:spPr/>
    </dgm:pt>
    <dgm:pt modelId="{F2EAC2A5-65EB-4061-BF08-AD1131CEDC4B}" type="pres">
      <dgm:prSet presAssocID="{2ADAEBCB-AE79-42B3-A167-3D82CBAB70C6}" presName="imageRepeatNode" presStyleLbl="alignAcc1" presStyleIdx="3" presStyleCnt="7"/>
      <dgm:spPr/>
      <dgm:t>
        <a:bodyPr/>
        <a:lstStyle/>
        <a:p>
          <a:endParaRPr lang="en-US"/>
        </a:p>
      </dgm:t>
    </dgm:pt>
    <dgm:pt modelId="{813419AF-5D5D-452F-A25E-09BF10C18549}" type="pres">
      <dgm:prSet presAssocID="{2ADAEBCB-AE79-42B3-A167-3D82CBAB70C6}" presName="imageaccent4" presStyleCnt="0"/>
      <dgm:spPr/>
    </dgm:pt>
    <dgm:pt modelId="{D5757FA4-F9EE-44BC-86D4-79FF998794A8}" type="pres">
      <dgm:prSet presAssocID="{2ADAEBCB-AE79-42B3-A167-3D82CBAB70C6}" presName="accentRepeatNode" presStyleLbl="solidAlignAcc1" presStyleIdx="7" presStyleCnt="14"/>
      <dgm:spPr/>
    </dgm:pt>
    <dgm:pt modelId="{0EEB63EE-8C43-4C85-8F2C-0C019965CF1E}" type="pres">
      <dgm:prSet presAssocID="{AD25A016-2BE9-45A1-923A-ECA7513206E5}" presName="text5" presStyleCnt="0"/>
      <dgm:spPr/>
    </dgm:pt>
    <dgm:pt modelId="{69B92149-480F-418D-886F-5A09AEC573B7}" type="pres">
      <dgm:prSet presAssocID="{AD25A016-2BE9-45A1-923A-ECA7513206E5}" presName="textRepeatNode" presStyleLbl="align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A71553-B377-48C6-8657-9FF2904783DA}" type="pres">
      <dgm:prSet presAssocID="{AD25A016-2BE9-45A1-923A-ECA7513206E5}" presName="textaccent5" presStyleCnt="0"/>
      <dgm:spPr/>
    </dgm:pt>
    <dgm:pt modelId="{07EA2BF2-964D-4EDC-A7D8-B63B72854B5F}" type="pres">
      <dgm:prSet presAssocID="{AD25A016-2BE9-45A1-923A-ECA7513206E5}" presName="accentRepeatNode" presStyleLbl="solidAlignAcc1" presStyleIdx="8" presStyleCnt="14"/>
      <dgm:spPr/>
    </dgm:pt>
    <dgm:pt modelId="{6CB5771D-9F4D-4ED4-BB48-F7C80BCDE6CD}" type="pres">
      <dgm:prSet presAssocID="{E9C7AA97-2323-48D8-9CC0-4DBAD886F07E}" presName="image5" presStyleCnt="0"/>
      <dgm:spPr/>
    </dgm:pt>
    <dgm:pt modelId="{A6D92FE4-4E4B-4150-ADDC-1CF6B7C35305}" type="pres">
      <dgm:prSet presAssocID="{E9C7AA97-2323-48D8-9CC0-4DBAD886F07E}" presName="imageRepeatNode" presStyleLbl="alignAcc1" presStyleIdx="4" presStyleCnt="7"/>
      <dgm:spPr/>
      <dgm:t>
        <a:bodyPr/>
        <a:lstStyle/>
        <a:p>
          <a:endParaRPr lang="en-US"/>
        </a:p>
      </dgm:t>
    </dgm:pt>
    <dgm:pt modelId="{CA1C99EC-C562-4F94-93C8-9BE87E5910B7}" type="pres">
      <dgm:prSet presAssocID="{E9C7AA97-2323-48D8-9CC0-4DBAD886F07E}" presName="imageaccent5" presStyleCnt="0"/>
      <dgm:spPr/>
    </dgm:pt>
    <dgm:pt modelId="{5175208D-31E9-44A9-83D5-19FE5647C581}" type="pres">
      <dgm:prSet presAssocID="{E9C7AA97-2323-48D8-9CC0-4DBAD886F07E}" presName="accentRepeatNode" presStyleLbl="solidAlignAcc1" presStyleIdx="9" presStyleCnt="14"/>
      <dgm:spPr/>
    </dgm:pt>
    <dgm:pt modelId="{D7F70534-762E-46FD-BDBA-CBCF4EB675B4}" type="pres">
      <dgm:prSet presAssocID="{AE30A728-A590-40DF-BF82-91501FD3FA01}" presName="text6" presStyleCnt="0"/>
      <dgm:spPr/>
    </dgm:pt>
    <dgm:pt modelId="{92459DB2-AB49-4DE2-8744-7785D55CBDB9}" type="pres">
      <dgm:prSet presAssocID="{AE30A728-A590-40DF-BF82-91501FD3FA01}" presName="textRepeatNode" presStyleLbl="alignNode1" presStyleIdx="5" presStyleCnt="7" custLinFactX="-144645" custLinFactY="3998" custLinFactNeighborX="-2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992699-D08E-46A8-8277-0FB297C30033}" type="pres">
      <dgm:prSet presAssocID="{AE30A728-A590-40DF-BF82-91501FD3FA01}" presName="textaccent6" presStyleCnt="0"/>
      <dgm:spPr/>
    </dgm:pt>
    <dgm:pt modelId="{BB2390B1-A8A3-4B5D-ABD7-4A64808E89B9}" type="pres">
      <dgm:prSet presAssocID="{AE30A728-A590-40DF-BF82-91501FD3FA01}" presName="accentRepeatNode" presStyleLbl="solidAlignAcc1" presStyleIdx="10" presStyleCnt="14" custLinFactX="-31580" custLinFactY="-160410" custLinFactNeighborX="-100000" custLinFactNeighborY="-200000"/>
      <dgm:spPr/>
    </dgm:pt>
    <dgm:pt modelId="{9901F61B-680C-4CB6-9F66-B4DEA6DE6804}" type="pres">
      <dgm:prSet presAssocID="{1455E6AA-A907-4B59-9F42-918D27D6BAAA}" presName="image6" presStyleCnt="0"/>
      <dgm:spPr/>
    </dgm:pt>
    <dgm:pt modelId="{B59F75FE-26C3-4448-9363-8B21C057FE41}" type="pres">
      <dgm:prSet presAssocID="{1455E6AA-A907-4B59-9F42-918D27D6BAAA}" presName="imageRepeatNode" presStyleLbl="alignAcc1" presStyleIdx="5" presStyleCnt="7" custLinFactX="-72322" custLinFactNeighborX="-100000" custLinFactNeighborY="-2437"/>
      <dgm:spPr/>
      <dgm:t>
        <a:bodyPr/>
        <a:lstStyle/>
        <a:p>
          <a:endParaRPr lang="en-US"/>
        </a:p>
      </dgm:t>
    </dgm:pt>
    <dgm:pt modelId="{A451DF9C-8B24-4137-984B-30861528E2E5}" type="pres">
      <dgm:prSet presAssocID="{1455E6AA-A907-4B59-9F42-918D27D6BAAA}" presName="imageaccent6" presStyleCnt="0"/>
      <dgm:spPr/>
    </dgm:pt>
    <dgm:pt modelId="{3D1CD832-EDAA-4AF5-BB68-6621394DD94E}" type="pres">
      <dgm:prSet presAssocID="{1455E6AA-A907-4B59-9F42-918D27D6BAAA}" presName="accentRepeatNode" presStyleLbl="solidAlignAcc1" presStyleIdx="11" presStyleCnt="14" custLinFactX="-1083014" custLinFactNeighborX="-1100000" custLinFactNeighborY="-13862"/>
      <dgm:spPr/>
    </dgm:pt>
    <dgm:pt modelId="{EA38F675-7D27-4DBC-834C-21426684AEF5}" type="pres">
      <dgm:prSet presAssocID="{3502A354-B890-41E6-8B63-5AA465A8FA07}" presName="text7" presStyleCnt="0"/>
      <dgm:spPr/>
    </dgm:pt>
    <dgm:pt modelId="{83B496C9-0E35-49B4-B176-F4135F18C7A5}" type="pres">
      <dgm:prSet presAssocID="{3502A354-B890-41E6-8B63-5AA465A8FA07}" presName="textRepeatNode" presStyleLbl="alignNode1" presStyleIdx="6" presStyleCnt="7" custLinFactX="72720" custLinFactNeighborX="100000" custLinFactNeighborY="1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6A8B5D-123B-48A8-86FF-5BC06FC41217}" type="pres">
      <dgm:prSet presAssocID="{3502A354-B890-41E6-8B63-5AA465A8FA07}" presName="textaccent7" presStyleCnt="0"/>
      <dgm:spPr/>
    </dgm:pt>
    <dgm:pt modelId="{4663843C-5205-481C-AFA7-360BD689DED0}" type="pres">
      <dgm:prSet presAssocID="{3502A354-B890-41E6-8B63-5AA465A8FA07}" presName="accentRepeatNode" presStyleLbl="solidAlignAcc1" presStyleIdx="12" presStyleCnt="14" custLinFactX="1000000" custLinFactY="-177112" custLinFactNeighborX="1040427" custLinFactNeighborY="-200000"/>
      <dgm:spPr/>
    </dgm:pt>
    <dgm:pt modelId="{B14AFEC2-BECA-4E58-9177-B954CA30C30B}" type="pres">
      <dgm:prSet presAssocID="{9056470C-DE55-4A87-9337-3ED227A144B5}" presName="image7" presStyleCnt="0"/>
      <dgm:spPr/>
    </dgm:pt>
    <dgm:pt modelId="{D8F7E916-4319-465F-9F56-6E431247DB30}" type="pres">
      <dgm:prSet presAssocID="{9056470C-DE55-4A87-9337-3ED227A144B5}" presName="imageRepeatNode" presStyleLbl="alignAcc1" presStyleIdx="6" presStyleCnt="7" custLinFactX="144221" custLinFactY="-6134" custLinFactNeighborX="200000" custLinFactNeighborY="-100000"/>
      <dgm:spPr/>
      <dgm:t>
        <a:bodyPr/>
        <a:lstStyle/>
        <a:p>
          <a:endParaRPr lang="en-US"/>
        </a:p>
      </dgm:t>
    </dgm:pt>
    <dgm:pt modelId="{F416C92F-A6AD-4382-A940-7C16738CB0A6}" type="pres">
      <dgm:prSet presAssocID="{9056470C-DE55-4A87-9337-3ED227A144B5}" presName="imageaccent7" presStyleCnt="0"/>
      <dgm:spPr/>
    </dgm:pt>
    <dgm:pt modelId="{3192AFDB-83F1-42FB-9835-266EEF32D4C0}" type="pres">
      <dgm:prSet presAssocID="{9056470C-DE55-4A87-9337-3ED227A144B5}" presName="accentRepeatNode" presStyleLbl="solidAlignAcc1" presStyleIdx="13" presStyleCnt="14" custLinFactNeighborX="-5817" custLinFactNeighborY="-11741"/>
      <dgm:spPr/>
    </dgm:pt>
  </dgm:ptLst>
  <dgm:cxnLst>
    <dgm:cxn modelId="{46780061-A970-4CE0-984D-6BB345423A43}" type="presOf" srcId="{1455E6AA-A907-4B59-9F42-918D27D6BAAA}" destId="{B59F75FE-26C3-4448-9363-8B21C057FE41}" srcOrd="0" destOrd="0" presId="urn:microsoft.com/office/officeart/2008/layout/HexagonCluster"/>
    <dgm:cxn modelId="{2D271BD1-2A06-43C4-8FF4-4609ACF7B0A9}" srcId="{B3B03E14-2E60-4469-A3C4-35E295E64B39}" destId="{3502A354-B890-41E6-8B63-5AA465A8FA07}" srcOrd="6" destOrd="0" parTransId="{58A6269E-E84A-4102-8C8B-8E937887BC6C}" sibTransId="{9056470C-DE55-4A87-9337-3ED227A144B5}"/>
    <dgm:cxn modelId="{3482A90F-790F-4C80-B378-60248813C9BA}" type="presOf" srcId="{B3B03E14-2E60-4469-A3C4-35E295E64B39}" destId="{F95D32E1-70B1-4080-A3CF-5368980CC679}" srcOrd="0" destOrd="0" presId="urn:microsoft.com/office/officeart/2008/layout/HexagonCluster"/>
    <dgm:cxn modelId="{2D3ED3AA-9FD9-4772-B7A5-A1D663E90F1B}" srcId="{B3B03E14-2E60-4469-A3C4-35E295E64B39}" destId="{93A42C81-4A9D-4548-A1D8-CB1241B01EC2}" srcOrd="3" destOrd="0" parTransId="{7A4DA7E6-6EA9-41B0-ABD8-74C7CE54454C}" sibTransId="{2ADAEBCB-AE79-42B3-A167-3D82CBAB70C6}"/>
    <dgm:cxn modelId="{7C64CA7D-DA5E-4982-A568-02F7DF0590B1}" type="presOf" srcId="{B934312F-991D-4506-B9A8-1C1E27610FEC}" destId="{0DEDEDD8-38C3-4548-B1AA-EBA0B283C808}" srcOrd="0" destOrd="0" presId="urn:microsoft.com/office/officeart/2008/layout/HexagonCluster"/>
    <dgm:cxn modelId="{23F09FAD-FA01-457A-AEEF-2A336A3EDAC7}" type="presOf" srcId="{2ADAEBCB-AE79-42B3-A167-3D82CBAB70C6}" destId="{F2EAC2A5-65EB-4061-BF08-AD1131CEDC4B}" srcOrd="0" destOrd="0" presId="urn:microsoft.com/office/officeart/2008/layout/HexagonCluster"/>
    <dgm:cxn modelId="{33160DF5-48D9-4759-BB13-BF3A1C597C37}" type="presOf" srcId="{93A42C81-4A9D-4548-A1D8-CB1241B01EC2}" destId="{0538AE75-A3CA-4E79-A6CC-697C6A717CD1}" srcOrd="0" destOrd="0" presId="urn:microsoft.com/office/officeart/2008/layout/HexagonCluster"/>
    <dgm:cxn modelId="{42CF67CA-4395-481F-BC45-A19E9B8CB984}" type="presOf" srcId="{42442087-A878-47BE-8A97-C507DFCFDE63}" destId="{02AF8601-33F2-46DD-B248-BC7E8BF1306A}" srcOrd="0" destOrd="0" presId="urn:microsoft.com/office/officeart/2008/layout/HexagonCluster"/>
    <dgm:cxn modelId="{A86DA810-CEFB-4372-A846-2AB4307065C9}" type="presOf" srcId="{9056470C-DE55-4A87-9337-3ED227A144B5}" destId="{D8F7E916-4319-465F-9F56-6E431247DB30}" srcOrd="0" destOrd="0" presId="urn:microsoft.com/office/officeart/2008/layout/HexagonCluster"/>
    <dgm:cxn modelId="{69469174-F5CA-4438-90AD-6C9C28D05F98}" srcId="{B3B03E14-2E60-4469-A3C4-35E295E64B39}" destId="{42442087-A878-47BE-8A97-C507DFCFDE63}" srcOrd="2" destOrd="0" parTransId="{8116B7E5-B27C-47F7-9D84-AC7993B88D4B}" sibTransId="{60D94923-4892-4E02-8FDF-347C6F1A9D2F}"/>
    <dgm:cxn modelId="{87A0EDCF-9C47-404A-86E7-010A318C7C1E}" type="presOf" srcId="{C5EBFE9A-6652-400C-83FE-BBD619AD3096}" destId="{4E23808B-835B-4F7C-AF04-DFD0ADE1E768}" srcOrd="0" destOrd="0" presId="urn:microsoft.com/office/officeart/2008/layout/HexagonCluster"/>
    <dgm:cxn modelId="{830A579A-8F11-4CA7-97F6-8812A22A1125}" srcId="{B3B03E14-2E60-4469-A3C4-35E295E64B39}" destId="{0237E8D1-5634-414A-94B8-591C3BBB5832}" srcOrd="0" destOrd="0" parTransId="{2ECE2FAD-E0E5-4A00-9277-EF424A1DC23E}" sibTransId="{C5EBFE9A-6652-400C-83FE-BBD619AD3096}"/>
    <dgm:cxn modelId="{E91564E4-3B4D-4835-873E-5BB292E7C823}" srcId="{B3B03E14-2E60-4469-A3C4-35E295E64B39}" destId="{B934312F-991D-4506-B9A8-1C1E27610FEC}" srcOrd="1" destOrd="0" parTransId="{AEBEE15F-C064-4EFF-AD11-59A7F7F11855}" sibTransId="{2529CBF6-8ECF-4FE4-ADD9-412EC1E22BF3}"/>
    <dgm:cxn modelId="{CACCED7F-99D7-4385-9E4D-78CBD8E4327B}" type="presOf" srcId="{AE30A728-A590-40DF-BF82-91501FD3FA01}" destId="{92459DB2-AB49-4DE2-8744-7785D55CBDB9}" srcOrd="0" destOrd="0" presId="urn:microsoft.com/office/officeart/2008/layout/HexagonCluster"/>
    <dgm:cxn modelId="{94EA0922-2B8A-4BE7-9E42-A3DC19645392}" type="presOf" srcId="{E9C7AA97-2323-48D8-9CC0-4DBAD886F07E}" destId="{A6D92FE4-4E4B-4150-ADDC-1CF6B7C35305}" srcOrd="0" destOrd="0" presId="urn:microsoft.com/office/officeart/2008/layout/HexagonCluster"/>
    <dgm:cxn modelId="{D0A82DB1-B0AC-4A10-887F-4B37D1D90862}" type="presOf" srcId="{AD25A016-2BE9-45A1-923A-ECA7513206E5}" destId="{69B92149-480F-418D-886F-5A09AEC573B7}" srcOrd="0" destOrd="0" presId="urn:microsoft.com/office/officeart/2008/layout/HexagonCluster"/>
    <dgm:cxn modelId="{717660D6-02D9-45AC-9269-73A48B5343BB}" type="presOf" srcId="{2529CBF6-8ECF-4FE4-ADD9-412EC1E22BF3}" destId="{274A95D0-B76F-4AA8-9163-881E0D0EE6F5}" srcOrd="0" destOrd="0" presId="urn:microsoft.com/office/officeart/2008/layout/HexagonCluster"/>
    <dgm:cxn modelId="{B3EC8214-C218-4497-AE71-2F1483FBB4B9}" type="presOf" srcId="{60D94923-4892-4E02-8FDF-347C6F1A9D2F}" destId="{02D675EA-5846-426B-BBB2-0FF9AB72D187}" srcOrd="0" destOrd="0" presId="urn:microsoft.com/office/officeart/2008/layout/HexagonCluster"/>
    <dgm:cxn modelId="{AB2E5C4E-A8C9-4933-8ABB-A5E7C9A9CB5F}" type="presOf" srcId="{0237E8D1-5634-414A-94B8-591C3BBB5832}" destId="{69D1F62E-6666-4B83-95EF-8F3CA001F3F1}" srcOrd="0" destOrd="0" presId="urn:microsoft.com/office/officeart/2008/layout/HexagonCluster"/>
    <dgm:cxn modelId="{9FFAAF00-FB14-4746-B4C3-E5ECD1751700}" srcId="{B3B03E14-2E60-4469-A3C4-35E295E64B39}" destId="{AE30A728-A590-40DF-BF82-91501FD3FA01}" srcOrd="5" destOrd="0" parTransId="{4C77B38A-5FA7-4F4B-B17C-F7B2A3106D13}" sibTransId="{1455E6AA-A907-4B59-9F42-918D27D6BAAA}"/>
    <dgm:cxn modelId="{A0CFAAC1-D046-4905-84CC-4A39BEAFAE9B}" type="presOf" srcId="{3502A354-B890-41E6-8B63-5AA465A8FA07}" destId="{83B496C9-0E35-49B4-B176-F4135F18C7A5}" srcOrd="0" destOrd="0" presId="urn:microsoft.com/office/officeart/2008/layout/HexagonCluster"/>
    <dgm:cxn modelId="{632EB0C0-E6C7-4CC1-BA89-FAB5CCCB535B}" srcId="{B3B03E14-2E60-4469-A3C4-35E295E64B39}" destId="{AD25A016-2BE9-45A1-923A-ECA7513206E5}" srcOrd="4" destOrd="0" parTransId="{FB47669E-203B-44C0-ABFC-1A505FB412B4}" sibTransId="{E9C7AA97-2323-48D8-9CC0-4DBAD886F07E}"/>
    <dgm:cxn modelId="{41159053-6369-4B03-9D79-7C03B069002A}" type="presParOf" srcId="{F95D32E1-70B1-4080-A3CF-5368980CC679}" destId="{52484FE1-599C-4BBB-9158-7C314993F3C1}" srcOrd="0" destOrd="0" presId="urn:microsoft.com/office/officeart/2008/layout/HexagonCluster"/>
    <dgm:cxn modelId="{01E0420F-F7DC-43BB-8723-30794ECE1508}" type="presParOf" srcId="{52484FE1-599C-4BBB-9158-7C314993F3C1}" destId="{69D1F62E-6666-4B83-95EF-8F3CA001F3F1}" srcOrd="0" destOrd="0" presId="urn:microsoft.com/office/officeart/2008/layout/HexagonCluster"/>
    <dgm:cxn modelId="{48091109-F21C-4C2A-9C12-BCEBF61B8E04}" type="presParOf" srcId="{F95D32E1-70B1-4080-A3CF-5368980CC679}" destId="{4E304737-3937-4B61-A36F-F03153B55F7E}" srcOrd="1" destOrd="0" presId="urn:microsoft.com/office/officeart/2008/layout/HexagonCluster"/>
    <dgm:cxn modelId="{5E247045-FD9B-406D-84CD-7DA0B1CB5A14}" type="presParOf" srcId="{4E304737-3937-4B61-A36F-F03153B55F7E}" destId="{C7C5EAAF-783C-490D-A193-C771301638A2}" srcOrd="0" destOrd="0" presId="urn:microsoft.com/office/officeart/2008/layout/HexagonCluster"/>
    <dgm:cxn modelId="{8954EEAA-55AB-438F-828F-B421EBC50E80}" type="presParOf" srcId="{F95D32E1-70B1-4080-A3CF-5368980CC679}" destId="{12480B74-B58B-449B-B05F-3AB02FE09EF3}" srcOrd="2" destOrd="0" presId="urn:microsoft.com/office/officeart/2008/layout/HexagonCluster"/>
    <dgm:cxn modelId="{1C97007F-6D99-4411-A118-D16D2D5AA7CD}" type="presParOf" srcId="{12480B74-B58B-449B-B05F-3AB02FE09EF3}" destId="{4E23808B-835B-4F7C-AF04-DFD0ADE1E768}" srcOrd="0" destOrd="0" presId="urn:microsoft.com/office/officeart/2008/layout/HexagonCluster"/>
    <dgm:cxn modelId="{256C68EC-A299-458A-A255-6A23097E1F00}" type="presParOf" srcId="{F95D32E1-70B1-4080-A3CF-5368980CC679}" destId="{68EEB44D-92CA-48B4-B688-D479EC5051FE}" srcOrd="3" destOrd="0" presId="urn:microsoft.com/office/officeart/2008/layout/HexagonCluster"/>
    <dgm:cxn modelId="{0607CE5F-D679-4E14-8926-BCFA2619C15E}" type="presParOf" srcId="{68EEB44D-92CA-48B4-B688-D479EC5051FE}" destId="{7936E473-BF7D-4CB5-AFA1-2C09544FA6AD}" srcOrd="0" destOrd="0" presId="urn:microsoft.com/office/officeart/2008/layout/HexagonCluster"/>
    <dgm:cxn modelId="{9C213F64-82AB-4F8F-8A28-BCFA95EF0A62}" type="presParOf" srcId="{F95D32E1-70B1-4080-A3CF-5368980CC679}" destId="{B3FF08B9-16E3-4481-9953-70BBC8393E8B}" srcOrd="4" destOrd="0" presId="urn:microsoft.com/office/officeart/2008/layout/HexagonCluster"/>
    <dgm:cxn modelId="{605355CE-6997-4FCC-AAC7-92D6DFA28B26}" type="presParOf" srcId="{B3FF08B9-16E3-4481-9953-70BBC8393E8B}" destId="{0DEDEDD8-38C3-4548-B1AA-EBA0B283C808}" srcOrd="0" destOrd="0" presId="urn:microsoft.com/office/officeart/2008/layout/HexagonCluster"/>
    <dgm:cxn modelId="{C3F9AC3F-6F0F-4E02-994D-F627CEFA164B}" type="presParOf" srcId="{F95D32E1-70B1-4080-A3CF-5368980CC679}" destId="{77B51253-E00A-49A4-884F-EC5A09D23CBB}" srcOrd="5" destOrd="0" presId="urn:microsoft.com/office/officeart/2008/layout/HexagonCluster"/>
    <dgm:cxn modelId="{13479EA1-64A4-40CD-B0B2-A2CF82D8B861}" type="presParOf" srcId="{77B51253-E00A-49A4-884F-EC5A09D23CBB}" destId="{2AEA6F74-6041-4254-AD48-1659D9BDBC35}" srcOrd="0" destOrd="0" presId="urn:microsoft.com/office/officeart/2008/layout/HexagonCluster"/>
    <dgm:cxn modelId="{9D0937F1-30CB-4153-9554-3E7D162382C1}" type="presParOf" srcId="{F95D32E1-70B1-4080-A3CF-5368980CC679}" destId="{6B86B0E2-1235-4C8C-ABC3-35C280D877BF}" srcOrd="6" destOrd="0" presId="urn:microsoft.com/office/officeart/2008/layout/HexagonCluster"/>
    <dgm:cxn modelId="{BA09872B-55B5-449A-8A76-0C55E64F9730}" type="presParOf" srcId="{6B86B0E2-1235-4C8C-ABC3-35C280D877BF}" destId="{274A95D0-B76F-4AA8-9163-881E0D0EE6F5}" srcOrd="0" destOrd="0" presId="urn:microsoft.com/office/officeart/2008/layout/HexagonCluster"/>
    <dgm:cxn modelId="{92C513DF-8710-4D3F-9B85-C6A49FD3153F}" type="presParOf" srcId="{F95D32E1-70B1-4080-A3CF-5368980CC679}" destId="{B7830640-B645-4F27-B3C9-87303D0662DF}" srcOrd="7" destOrd="0" presId="urn:microsoft.com/office/officeart/2008/layout/HexagonCluster"/>
    <dgm:cxn modelId="{C787213D-F9E9-4781-AC62-72EA186C7AFA}" type="presParOf" srcId="{B7830640-B645-4F27-B3C9-87303D0662DF}" destId="{8FBFDE2F-C3E2-452C-B094-E6D3631A4890}" srcOrd="0" destOrd="0" presId="urn:microsoft.com/office/officeart/2008/layout/HexagonCluster"/>
    <dgm:cxn modelId="{4969D175-B63C-4748-86D5-759A65968B17}" type="presParOf" srcId="{F95D32E1-70B1-4080-A3CF-5368980CC679}" destId="{4D31E69B-F759-4E52-90FF-6AB805995980}" srcOrd="8" destOrd="0" presId="urn:microsoft.com/office/officeart/2008/layout/HexagonCluster"/>
    <dgm:cxn modelId="{6FC1B55E-202A-47CA-85AB-5A473B7A5120}" type="presParOf" srcId="{4D31E69B-F759-4E52-90FF-6AB805995980}" destId="{02AF8601-33F2-46DD-B248-BC7E8BF1306A}" srcOrd="0" destOrd="0" presId="urn:microsoft.com/office/officeart/2008/layout/HexagonCluster"/>
    <dgm:cxn modelId="{1BD24A51-06CB-4EBC-92FA-7F8DCF4477B2}" type="presParOf" srcId="{F95D32E1-70B1-4080-A3CF-5368980CC679}" destId="{16D1177E-3E62-4A93-AC0E-6456696ACC91}" srcOrd="9" destOrd="0" presId="urn:microsoft.com/office/officeart/2008/layout/HexagonCluster"/>
    <dgm:cxn modelId="{06549B4D-AFF9-4CC5-95F0-5666A77BAD09}" type="presParOf" srcId="{16D1177E-3E62-4A93-AC0E-6456696ACC91}" destId="{FBA6F81B-31A6-4883-84AF-D0FC3DC9FF54}" srcOrd="0" destOrd="0" presId="urn:microsoft.com/office/officeart/2008/layout/HexagonCluster"/>
    <dgm:cxn modelId="{3D7A2AC0-4A06-4A8C-9E0F-83B38B29F5DC}" type="presParOf" srcId="{F95D32E1-70B1-4080-A3CF-5368980CC679}" destId="{A02D41D7-D9D1-4E8F-800D-E38F782730CE}" srcOrd="10" destOrd="0" presId="urn:microsoft.com/office/officeart/2008/layout/HexagonCluster"/>
    <dgm:cxn modelId="{818C9632-2F3A-4406-809E-2B576826EAE1}" type="presParOf" srcId="{A02D41D7-D9D1-4E8F-800D-E38F782730CE}" destId="{02D675EA-5846-426B-BBB2-0FF9AB72D187}" srcOrd="0" destOrd="0" presId="urn:microsoft.com/office/officeart/2008/layout/HexagonCluster"/>
    <dgm:cxn modelId="{2A2CAEB2-B58F-453E-A96D-416C686A7E7A}" type="presParOf" srcId="{F95D32E1-70B1-4080-A3CF-5368980CC679}" destId="{88A2FA78-4717-45B6-883D-A154BB50B37A}" srcOrd="11" destOrd="0" presId="urn:microsoft.com/office/officeart/2008/layout/HexagonCluster"/>
    <dgm:cxn modelId="{36C164D3-C798-4704-9FFB-77A9BF4069E0}" type="presParOf" srcId="{88A2FA78-4717-45B6-883D-A154BB50B37A}" destId="{10777A8A-3E98-46AC-9EBC-84669B4D4AB6}" srcOrd="0" destOrd="0" presId="urn:microsoft.com/office/officeart/2008/layout/HexagonCluster"/>
    <dgm:cxn modelId="{166D851F-4747-49BE-A203-BF0A5117004A}" type="presParOf" srcId="{F95D32E1-70B1-4080-A3CF-5368980CC679}" destId="{99B0D4B8-FDFB-41F2-968C-FD86237E5D17}" srcOrd="12" destOrd="0" presId="urn:microsoft.com/office/officeart/2008/layout/HexagonCluster"/>
    <dgm:cxn modelId="{1E32048F-DD11-46C2-A3E9-5AD9DD466528}" type="presParOf" srcId="{99B0D4B8-FDFB-41F2-968C-FD86237E5D17}" destId="{0538AE75-A3CA-4E79-A6CC-697C6A717CD1}" srcOrd="0" destOrd="0" presId="urn:microsoft.com/office/officeart/2008/layout/HexagonCluster"/>
    <dgm:cxn modelId="{02DC50AD-D393-4032-B0FA-96377E1126CF}" type="presParOf" srcId="{F95D32E1-70B1-4080-A3CF-5368980CC679}" destId="{7742F512-AD55-42D1-A0C3-DF751CD0A3C1}" srcOrd="13" destOrd="0" presId="urn:microsoft.com/office/officeart/2008/layout/HexagonCluster"/>
    <dgm:cxn modelId="{B3DC8B97-73EE-4EF5-9DB3-180BEC378738}" type="presParOf" srcId="{7742F512-AD55-42D1-A0C3-DF751CD0A3C1}" destId="{492C8018-4EDB-4C06-A479-78BF649A815C}" srcOrd="0" destOrd="0" presId="urn:microsoft.com/office/officeart/2008/layout/HexagonCluster"/>
    <dgm:cxn modelId="{90CBF0DF-7987-478A-B8E2-7B9D8DE7E695}" type="presParOf" srcId="{F95D32E1-70B1-4080-A3CF-5368980CC679}" destId="{EE726F6D-027C-46D4-B904-F8F0BEB2FAB9}" srcOrd="14" destOrd="0" presId="urn:microsoft.com/office/officeart/2008/layout/HexagonCluster"/>
    <dgm:cxn modelId="{7B226402-2D04-4D82-AAB6-EC07A74B6DF9}" type="presParOf" srcId="{EE726F6D-027C-46D4-B904-F8F0BEB2FAB9}" destId="{F2EAC2A5-65EB-4061-BF08-AD1131CEDC4B}" srcOrd="0" destOrd="0" presId="urn:microsoft.com/office/officeart/2008/layout/HexagonCluster"/>
    <dgm:cxn modelId="{2722939C-2FFE-4C07-AA71-F2817324CE9C}" type="presParOf" srcId="{F95D32E1-70B1-4080-A3CF-5368980CC679}" destId="{813419AF-5D5D-452F-A25E-09BF10C18549}" srcOrd="15" destOrd="0" presId="urn:microsoft.com/office/officeart/2008/layout/HexagonCluster"/>
    <dgm:cxn modelId="{BD3B67FB-8C17-410D-A673-67A1B02E4257}" type="presParOf" srcId="{813419AF-5D5D-452F-A25E-09BF10C18549}" destId="{D5757FA4-F9EE-44BC-86D4-79FF998794A8}" srcOrd="0" destOrd="0" presId="urn:microsoft.com/office/officeart/2008/layout/HexagonCluster"/>
    <dgm:cxn modelId="{7FA389CD-E5DE-44D9-9AA9-58963283E197}" type="presParOf" srcId="{F95D32E1-70B1-4080-A3CF-5368980CC679}" destId="{0EEB63EE-8C43-4C85-8F2C-0C019965CF1E}" srcOrd="16" destOrd="0" presId="urn:microsoft.com/office/officeart/2008/layout/HexagonCluster"/>
    <dgm:cxn modelId="{9E21CFDF-3D8C-41A7-9E11-3F983508B433}" type="presParOf" srcId="{0EEB63EE-8C43-4C85-8F2C-0C019965CF1E}" destId="{69B92149-480F-418D-886F-5A09AEC573B7}" srcOrd="0" destOrd="0" presId="urn:microsoft.com/office/officeart/2008/layout/HexagonCluster"/>
    <dgm:cxn modelId="{9DC81DF9-0A0A-4CFB-A812-1D6C4C82D549}" type="presParOf" srcId="{F95D32E1-70B1-4080-A3CF-5368980CC679}" destId="{71A71553-B377-48C6-8657-9FF2904783DA}" srcOrd="17" destOrd="0" presId="urn:microsoft.com/office/officeart/2008/layout/HexagonCluster"/>
    <dgm:cxn modelId="{BB479758-F892-4823-B0DB-CBEE50D63BDA}" type="presParOf" srcId="{71A71553-B377-48C6-8657-9FF2904783DA}" destId="{07EA2BF2-964D-4EDC-A7D8-B63B72854B5F}" srcOrd="0" destOrd="0" presId="urn:microsoft.com/office/officeart/2008/layout/HexagonCluster"/>
    <dgm:cxn modelId="{AE6381E1-C045-4CA9-AC68-0DFBF73C39AC}" type="presParOf" srcId="{F95D32E1-70B1-4080-A3CF-5368980CC679}" destId="{6CB5771D-9F4D-4ED4-BB48-F7C80BCDE6CD}" srcOrd="18" destOrd="0" presId="urn:microsoft.com/office/officeart/2008/layout/HexagonCluster"/>
    <dgm:cxn modelId="{75128398-D0BC-4FF7-86FE-9977131CE3B6}" type="presParOf" srcId="{6CB5771D-9F4D-4ED4-BB48-F7C80BCDE6CD}" destId="{A6D92FE4-4E4B-4150-ADDC-1CF6B7C35305}" srcOrd="0" destOrd="0" presId="urn:microsoft.com/office/officeart/2008/layout/HexagonCluster"/>
    <dgm:cxn modelId="{A9B8E4AD-E29B-4B23-8CE6-64B136707816}" type="presParOf" srcId="{F95D32E1-70B1-4080-A3CF-5368980CC679}" destId="{CA1C99EC-C562-4F94-93C8-9BE87E5910B7}" srcOrd="19" destOrd="0" presId="urn:microsoft.com/office/officeart/2008/layout/HexagonCluster"/>
    <dgm:cxn modelId="{0911BDA8-1EAB-49C8-A381-8EF1E7B73987}" type="presParOf" srcId="{CA1C99EC-C562-4F94-93C8-9BE87E5910B7}" destId="{5175208D-31E9-44A9-83D5-19FE5647C581}" srcOrd="0" destOrd="0" presId="urn:microsoft.com/office/officeart/2008/layout/HexagonCluster"/>
    <dgm:cxn modelId="{6FF723C4-6B5A-4157-A547-F9430516318B}" type="presParOf" srcId="{F95D32E1-70B1-4080-A3CF-5368980CC679}" destId="{D7F70534-762E-46FD-BDBA-CBCF4EB675B4}" srcOrd="20" destOrd="0" presId="urn:microsoft.com/office/officeart/2008/layout/HexagonCluster"/>
    <dgm:cxn modelId="{176E632A-15EB-4D9A-9D03-ABE0F763FF21}" type="presParOf" srcId="{D7F70534-762E-46FD-BDBA-CBCF4EB675B4}" destId="{92459DB2-AB49-4DE2-8744-7785D55CBDB9}" srcOrd="0" destOrd="0" presId="urn:microsoft.com/office/officeart/2008/layout/HexagonCluster"/>
    <dgm:cxn modelId="{EBD0B310-A635-4841-9A72-442E33EA4417}" type="presParOf" srcId="{F95D32E1-70B1-4080-A3CF-5368980CC679}" destId="{9E992699-D08E-46A8-8277-0FB297C30033}" srcOrd="21" destOrd="0" presId="urn:microsoft.com/office/officeart/2008/layout/HexagonCluster"/>
    <dgm:cxn modelId="{D3E483AE-E211-4D13-926C-FB30E8B692EA}" type="presParOf" srcId="{9E992699-D08E-46A8-8277-0FB297C30033}" destId="{BB2390B1-A8A3-4B5D-ABD7-4A64808E89B9}" srcOrd="0" destOrd="0" presId="urn:microsoft.com/office/officeart/2008/layout/HexagonCluster"/>
    <dgm:cxn modelId="{C0520761-FDDE-44D5-B28F-1CF90EC89A14}" type="presParOf" srcId="{F95D32E1-70B1-4080-A3CF-5368980CC679}" destId="{9901F61B-680C-4CB6-9F66-B4DEA6DE6804}" srcOrd="22" destOrd="0" presId="urn:microsoft.com/office/officeart/2008/layout/HexagonCluster"/>
    <dgm:cxn modelId="{EFB63458-B40A-409B-9C49-8C98BD8E74F9}" type="presParOf" srcId="{9901F61B-680C-4CB6-9F66-B4DEA6DE6804}" destId="{B59F75FE-26C3-4448-9363-8B21C057FE41}" srcOrd="0" destOrd="0" presId="urn:microsoft.com/office/officeart/2008/layout/HexagonCluster"/>
    <dgm:cxn modelId="{FBB7F383-E6F0-4D0A-BD8A-D0CB3BAE2CCF}" type="presParOf" srcId="{F95D32E1-70B1-4080-A3CF-5368980CC679}" destId="{A451DF9C-8B24-4137-984B-30861528E2E5}" srcOrd="23" destOrd="0" presId="urn:microsoft.com/office/officeart/2008/layout/HexagonCluster"/>
    <dgm:cxn modelId="{BC72528C-C674-4E2E-9FAE-3CC7B38B829D}" type="presParOf" srcId="{A451DF9C-8B24-4137-984B-30861528E2E5}" destId="{3D1CD832-EDAA-4AF5-BB68-6621394DD94E}" srcOrd="0" destOrd="0" presId="urn:microsoft.com/office/officeart/2008/layout/HexagonCluster"/>
    <dgm:cxn modelId="{7EA41047-6F6A-4FD8-ABE1-C32BF2498600}" type="presParOf" srcId="{F95D32E1-70B1-4080-A3CF-5368980CC679}" destId="{EA38F675-7D27-4DBC-834C-21426684AEF5}" srcOrd="24" destOrd="0" presId="urn:microsoft.com/office/officeart/2008/layout/HexagonCluster"/>
    <dgm:cxn modelId="{FF9D1C6E-4CBA-4620-BA5E-B1933BD9DA45}" type="presParOf" srcId="{EA38F675-7D27-4DBC-834C-21426684AEF5}" destId="{83B496C9-0E35-49B4-B176-F4135F18C7A5}" srcOrd="0" destOrd="0" presId="urn:microsoft.com/office/officeart/2008/layout/HexagonCluster"/>
    <dgm:cxn modelId="{0175CC0A-5895-40CF-AB02-31D9A39B29BD}" type="presParOf" srcId="{F95D32E1-70B1-4080-A3CF-5368980CC679}" destId="{4E6A8B5D-123B-48A8-86FF-5BC06FC41217}" srcOrd="25" destOrd="0" presId="urn:microsoft.com/office/officeart/2008/layout/HexagonCluster"/>
    <dgm:cxn modelId="{9367BD37-40CC-4187-889E-FF84112824AA}" type="presParOf" srcId="{4E6A8B5D-123B-48A8-86FF-5BC06FC41217}" destId="{4663843C-5205-481C-AFA7-360BD689DED0}" srcOrd="0" destOrd="0" presId="urn:microsoft.com/office/officeart/2008/layout/HexagonCluster"/>
    <dgm:cxn modelId="{FF7D3C4C-3006-4412-8E74-E99812D4EEEA}" type="presParOf" srcId="{F95D32E1-70B1-4080-A3CF-5368980CC679}" destId="{B14AFEC2-BECA-4E58-9177-B954CA30C30B}" srcOrd="26" destOrd="0" presId="urn:microsoft.com/office/officeart/2008/layout/HexagonCluster"/>
    <dgm:cxn modelId="{6DDC6A3F-078A-40AD-BEF6-5796419A93AA}" type="presParOf" srcId="{B14AFEC2-BECA-4E58-9177-B954CA30C30B}" destId="{D8F7E916-4319-465F-9F56-6E431247DB30}" srcOrd="0" destOrd="0" presId="urn:microsoft.com/office/officeart/2008/layout/HexagonCluster"/>
    <dgm:cxn modelId="{35BE310A-3233-47EF-BDDC-8CFA235858B1}" type="presParOf" srcId="{F95D32E1-70B1-4080-A3CF-5368980CC679}" destId="{F416C92F-A6AD-4382-A940-7C16738CB0A6}" srcOrd="27" destOrd="0" presId="urn:microsoft.com/office/officeart/2008/layout/HexagonCluster"/>
    <dgm:cxn modelId="{0250FC54-CB96-4C86-B7D0-0E462CB105B0}" type="presParOf" srcId="{F416C92F-A6AD-4382-A940-7C16738CB0A6}" destId="{3192AFDB-83F1-42FB-9835-266EEF32D4C0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4638B2-2CEF-4968-BBE4-74172938008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C63285-15E9-4C7E-9C52-7127C5AE443F}">
      <dgm:prSet phldrT="[Text]"/>
      <dgm:spPr>
        <a:solidFill>
          <a:srgbClr val="015294"/>
        </a:solidFill>
      </dgm:spPr>
      <dgm:t>
        <a:bodyPr/>
        <a:lstStyle/>
        <a:p>
          <a:r>
            <a:rPr lang="ru-RU" dirty="0"/>
            <a:t>Мобильность</a:t>
          </a:r>
          <a:endParaRPr lang="en-US" dirty="0"/>
        </a:p>
      </dgm:t>
    </dgm:pt>
    <dgm:pt modelId="{1D3E6F22-409D-4698-9087-73E2A86CEB7F}" type="parTrans" cxnId="{9E2ADCC0-9BBB-4019-8C3A-B1AB3EAB7327}">
      <dgm:prSet/>
      <dgm:spPr/>
      <dgm:t>
        <a:bodyPr/>
        <a:lstStyle/>
        <a:p>
          <a:endParaRPr lang="en-US"/>
        </a:p>
      </dgm:t>
    </dgm:pt>
    <dgm:pt modelId="{0BB64B9F-4186-4E0F-8358-A999EF29D807}" type="sibTrans" cxnId="{9E2ADCC0-9BBB-4019-8C3A-B1AB3EAB7327}">
      <dgm:prSet/>
      <dgm:spPr/>
      <dgm:t>
        <a:bodyPr/>
        <a:lstStyle/>
        <a:p>
          <a:endParaRPr lang="en-US"/>
        </a:p>
      </dgm:t>
    </dgm:pt>
    <dgm:pt modelId="{625B452E-AAA8-4458-877A-8F831951B98B}">
      <dgm:prSet phldrT="[Text]"/>
      <dgm:spPr/>
      <dgm:t>
        <a:bodyPr/>
        <a:lstStyle/>
        <a:p>
          <a:r>
            <a:rPr lang="ru-RU" dirty="0"/>
            <a:t>Входящая и исходящая, в т.ч. студентов и аспирантов</a:t>
          </a:r>
          <a:endParaRPr lang="en-US" dirty="0"/>
        </a:p>
      </dgm:t>
    </dgm:pt>
    <dgm:pt modelId="{8172B32F-068B-479F-ADA7-43FDC351D35B}" type="parTrans" cxnId="{D352FF27-78D1-4D3C-BDE2-2686660111E1}">
      <dgm:prSet/>
      <dgm:spPr/>
      <dgm:t>
        <a:bodyPr/>
        <a:lstStyle/>
        <a:p>
          <a:endParaRPr lang="en-US"/>
        </a:p>
      </dgm:t>
    </dgm:pt>
    <dgm:pt modelId="{14EBC553-07AA-4553-AB23-8F05D17D1E26}" type="sibTrans" cxnId="{D352FF27-78D1-4D3C-BDE2-2686660111E1}">
      <dgm:prSet/>
      <dgm:spPr/>
      <dgm:t>
        <a:bodyPr/>
        <a:lstStyle/>
        <a:p>
          <a:endParaRPr lang="en-US"/>
        </a:p>
      </dgm:t>
    </dgm:pt>
    <dgm:pt modelId="{86147FC3-BCA5-46ED-8AAB-44A5FD8A2380}">
      <dgm:prSet phldrT="[Text]"/>
      <dgm:spPr>
        <a:solidFill>
          <a:srgbClr val="015294"/>
        </a:solidFill>
      </dgm:spPr>
      <dgm:t>
        <a:bodyPr/>
        <a:lstStyle/>
        <a:p>
          <a:r>
            <a:rPr lang="ru-RU" dirty="0"/>
            <a:t>Образование</a:t>
          </a:r>
          <a:endParaRPr lang="en-US" dirty="0"/>
        </a:p>
      </dgm:t>
    </dgm:pt>
    <dgm:pt modelId="{5262878D-B354-4BE7-8554-2A415565092C}" type="parTrans" cxnId="{529AD4C5-E605-411E-BF27-3582BE56F70D}">
      <dgm:prSet/>
      <dgm:spPr/>
      <dgm:t>
        <a:bodyPr/>
        <a:lstStyle/>
        <a:p>
          <a:endParaRPr lang="en-US"/>
        </a:p>
      </dgm:t>
    </dgm:pt>
    <dgm:pt modelId="{A42F6782-83F9-4B47-A862-519172FAC75B}" type="sibTrans" cxnId="{529AD4C5-E605-411E-BF27-3582BE56F70D}">
      <dgm:prSet/>
      <dgm:spPr/>
      <dgm:t>
        <a:bodyPr/>
        <a:lstStyle/>
        <a:p>
          <a:endParaRPr lang="en-US"/>
        </a:p>
      </dgm:t>
    </dgm:pt>
    <dgm:pt modelId="{C69931AC-84C6-49C1-8C0E-7760BDBB5FD6}">
      <dgm:prSet phldrT="[Text]"/>
      <dgm:spPr>
        <a:solidFill>
          <a:srgbClr val="015294"/>
        </a:solidFill>
      </dgm:spPr>
      <dgm:t>
        <a:bodyPr/>
        <a:lstStyle/>
        <a:p>
          <a:r>
            <a:rPr lang="ru-RU" dirty="0"/>
            <a:t>Совместная деятельность</a:t>
          </a:r>
          <a:endParaRPr lang="en-US" dirty="0"/>
        </a:p>
      </dgm:t>
    </dgm:pt>
    <dgm:pt modelId="{FDF27745-841B-4868-B913-57D892AC4084}" type="parTrans" cxnId="{FAB2EA51-434B-4CF5-8453-26B579402F90}">
      <dgm:prSet/>
      <dgm:spPr/>
      <dgm:t>
        <a:bodyPr/>
        <a:lstStyle/>
        <a:p>
          <a:endParaRPr lang="en-US"/>
        </a:p>
      </dgm:t>
    </dgm:pt>
    <dgm:pt modelId="{88F3DC9A-FAF5-4DF9-8920-B3996B551A8F}" type="sibTrans" cxnId="{FAB2EA51-434B-4CF5-8453-26B579402F90}">
      <dgm:prSet/>
      <dgm:spPr/>
      <dgm:t>
        <a:bodyPr/>
        <a:lstStyle/>
        <a:p>
          <a:endParaRPr lang="en-US"/>
        </a:p>
      </dgm:t>
    </dgm:pt>
    <dgm:pt modelId="{DDC73E8D-E3BC-4AC4-835B-EA79A5215F55}">
      <dgm:prSet phldrT="[Text]"/>
      <dgm:spPr/>
      <dgm:t>
        <a:bodyPr/>
        <a:lstStyle/>
        <a:p>
          <a:r>
            <a:rPr lang="ru-RU" dirty="0"/>
            <a:t>Публикации</a:t>
          </a:r>
          <a:endParaRPr lang="en-US" dirty="0"/>
        </a:p>
      </dgm:t>
    </dgm:pt>
    <dgm:pt modelId="{E9E546FE-6D33-434B-9EDB-816E2320249F}" type="parTrans" cxnId="{89237381-7522-476C-A68A-2D1BED315B9E}">
      <dgm:prSet/>
      <dgm:spPr/>
      <dgm:t>
        <a:bodyPr/>
        <a:lstStyle/>
        <a:p>
          <a:endParaRPr lang="en-US"/>
        </a:p>
      </dgm:t>
    </dgm:pt>
    <dgm:pt modelId="{F13E1C7D-A80F-493A-9532-591C29E5DCBC}" type="sibTrans" cxnId="{89237381-7522-476C-A68A-2D1BED315B9E}">
      <dgm:prSet/>
      <dgm:spPr/>
      <dgm:t>
        <a:bodyPr/>
        <a:lstStyle/>
        <a:p>
          <a:endParaRPr lang="en-US"/>
        </a:p>
      </dgm:t>
    </dgm:pt>
    <dgm:pt modelId="{7BC439AA-9847-491F-928C-93851ADFDB10}">
      <dgm:prSet phldrT="[Text]"/>
      <dgm:spPr/>
      <dgm:t>
        <a:bodyPr/>
        <a:lstStyle/>
        <a:p>
          <a:r>
            <a:rPr lang="ru-RU" dirty="0"/>
            <a:t>Преподавание на программе</a:t>
          </a:r>
          <a:endParaRPr lang="en-US" dirty="0"/>
        </a:p>
      </dgm:t>
    </dgm:pt>
    <dgm:pt modelId="{EF6480C2-435B-47AD-AFB3-8C593405DA8E}" type="parTrans" cxnId="{F09EF676-9A9C-48DD-84F8-75E119C00C6B}">
      <dgm:prSet/>
      <dgm:spPr/>
      <dgm:t>
        <a:bodyPr/>
        <a:lstStyle/>
        <a:p>
          <a:endParaRPr lang="en-US"/>
        </a:p>
      </dgm:t>
    </dgm:pt>
    <dgm:pt modelId="{5A173C0D-BE7A-40E6-9FCF-4EDF6E8F88DC}" type="sibTrans" cxnId="{F09EF676-9A9C-48DD-84F8-75E119C00C6B}">
      <dgm:prSet/>
      <dgm:spPr/>
      <dgm:t>
        <a:bodyPr/>
        <a:lstStyle/>
        <a:p>
          <a:endParaRPr lang="en-US"/>
        </a:p>
      </dgm:t>
    </dgm:pt>
    <dgm:pt modelId="{CEE619B0-FDDD-4E74-9703-629BCADD9A36}">
      <dgm:prSet phldrT="[Text]"/>
      <dgm:spPr/>
      <dgm:t>
        <a:bodyPr/>
        <a:lstStyle/>
        <a:p>
          <a:r>
            <a:rPr lang="ru-RU" dirty="0"/>
            <a:t>Потенциал для развития программы двойных дипломов, в т.ч. аспирантуры</a:t>
          </a:r>
          <a:endParaRPr lang="en-US" dirty="0"/>
        </a:p>
      </dgm:t>
    </dgm:pt>
    <dgm:pt modelId="{F3476A80-E6D3-49DA-BB45-F77A67DD9F4B}" type="parTrans" cxnId="{25583A0D-2869-4CA6-A2FE-6559FBB22A42}">
      <dgm:prSet/>
      <dgm:spPr/>
      <dgm:t>
        <a:bodyPr/>
        <a:lstStyle/>
        <a:p>
          <a:endParaRPr lang="en-US"/>
        </a:p>
      </dgm:t>
    </dgm:pt>
    <dgm:pt modelId="{40DF983D-9B3B-4297-B0A8-9EE89ACD0B1E}" type="sibTrans" cxnId="{25583A0D-2869-4CA6-A2FE-6559FBB22A42}">
      <dgm:prSet/>
      <dgm:spPr/>
      <dgm:t>
        <a:bodyPr/>
        <a:lstStyle/>
        <a:p>
          <a:endParaRPr lang="en-US"/>
        </a:p>
      </dgm:t>
    </dgm:pt>
    <dgm:pt modelId="{EB2BA4FA-4436-4028-8A18-D20DE585E4C5}">
      <dgm:prSet phldrT="[Text]"/>
      <dgm:spPr/>
      <dgm:t>
        <a:bodyPr/>
        <a:lstStyle/>
        <a:p>
          <a:r>
            <a:rPr lang="ru-RU" dirty="0"/>
            <a:t>Редактирование</a:t>
          </a:r>
          <a:endParaRPr lang="en-US" dirty="0"/>
        </a:p>
      </dgm:t>
    </dgm:pt>
    <dgm:pt modelId="{CD6B5C08-C049-49A0-9A70-D1C0091996FA}" type="parTrans" cxnId="{ACB14D03-CA36-452D-9546-D7C04CCC791A}">
      <dgm:prSet/>
      <dgm:spPr/>
      <dgm:t>
        <a:bodyPr/>
        <a:lstStyle/>
        <a:p>
          <a:endParaRPr lang="en-US"/>
        </a:p>
      </dgm:t>
    </dgm:pt>
    <dgm:pt modelId="{AA875422-CB94-4F2F-82C4-35C6465F1AD2}" type="sibTrans" cxnId="{ACB14D03-CA36-452D-9546-D7C04CCC791A}">
      <dgm:prSet/>
      <dgm:spPr/>
      <dgm:t>
        <a:bodyPr/>
        <a:lstStyle/>
        <a:p>
          <a:endParaRPr lang="en-US"/>
        </a:p>
      </dgm:t>
    </dgm:pt>
    <dgm:pt modelId="{B9DCE9CC-FBAD-4CED-A536-F2ABBBF5EC87}">
      <dgm:prSet phldrT="[Text]"/>
      <dgm:spPr/>
      <dgm:t>
        <a:bodyPr/>
        <a:lstStyle/>
        <a:p>
          <a:r>
            <a:rPr lang="ru-RU" dirty="0"/>
            <a:t>Организация научных и образовательных мероприятий</a:t>
          </a:r>
          <a:endParaRPr lang="en-US" dirty="0"/>
        </a:p>
      </dgm:t>
    </dgm:pt>
    <dgm:pt modelId="{1D04B144-7EE2-406A-983D-037FDE0A8858}" type="parTrans" cxnId="{811D6C15-C89C-45D9-9B28-21A997B83445}">
      <dgm:prSet/>
      <dgm:spPr/>
      <dgm:t>
        <a:bodyPr/>
        <a:lstStyle/>
        <a:p>
          <a:endParaRPr lang="en-US"/>
        </a:p>
      </dgm:t>
    </dgm:pt>
    <dgm:pt modelId="{BDE25B6B-EF4D-425B-8769-AF001B346835}" type="sibTrans" cxnId="{811D6C15-C89C-45D9-9B28-21A997B83445}">
      <dgm:prSet/>
      <dgm:spPr/>
      <dgm:t>
        <a:bodyPr/>
        <a:lstStyle/>
        <a:p>
          <a:endParaRPr lang="en-US"/>
        </a:p>
      </dgm:t>
    </dgm:pt>
    <dgm:pt modelId="{94400151-934F-47B1-A149-63D4F270FCD9}" type="pres">
      <dgm:prSet presAssocID="{0E4638B2-2CEF-4968-BBE4-7417293800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00359B-8AF5-4E15-8E5E-21094B86A261}" type="pres">
      <dgm:prSet presAssocID="{70C63285-15E9-4C7E-9C52-7127C5AE443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1829A-13CE-47BA-9C97-ED180C1524A0}" type="pres">
      <dgm:prSet presAssocID="{70C63285-15E9-4C7E-9C52-7127C5AE443F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7F388A-C400-4F9B-87CE-6C4EA19D512E}" type="pres">
      <dgm:prSet presAssocID="{C69931AC-84C6-49C1-8C0E-7760BDBB5FD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28E28D-9C57-4DE0-A70F-FD3CA03F1860}" type="pres">
      <dgm:prSet presAssocID="{C69931AC-84C6-49C1-8C0E-7760BDBB5FD6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A47B1D-8FA7-4FEF-950C-C1B512C4372B}" type="pres">
      <dgm:prSet presAssocID="{86147FC3-BCA5-46ED-8AAB-44A5FD8A238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25BD16-C60A-4092-9720-686AF869C734}" type="pres">
      <dgm:prSet presAssocID="{86147FC3-BCA5-46ED-8AAB-44A5FD8A2380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B2EA51-434B-4CF5-8453-26B579402F90}" srcId="{0E4638B2-2CEF-4968-BBE4-74172938008C}" destId="{C69931AC-84C6-49C1-8C0E-7760BDBB5FD6}" srcOrd="1" destOrd="0" parTransId="{FDF27745-841B-4868-B913-57D892AC4084}" sibTransId="{88F3DC9A-FAF5-4DF9-8920-B3996B551A8F}"/>
    <dgm:cxn modelId="{AB12B214-E3BD-4988-9043-6121473B3D7C}" type="presOf" srcId="{70C63285-15E9-4C7E-9C52-7127C5AE443F}" destId="{4A00359B-8AF5-4E15-8E5E-21094B86A261}" srcOrd="0" destOrd="0" presId="urn:microsoft.com/office/officeart/2005/8/layout/vList2"/>
    <dgm:cxn modelId="{811D6C15-C89C-45D9-9B28-21A997B83445}" srcId="{C69931AC-84C6-49C1-8C0E-7760BDBB5FD6}" destId="{B9DCE9CC-FBAD-4CED-A536-F2ABBBF5EC87}" srcOrd="2" destOrd="0" parTransId="{1D04B144-7EE2-406A-983D-037FDE0A8858}" sibTransId="{BDE25B6B-EF4D-425B-8769-AF001B346835}"/>
    <dgm:cxn modelId="{01F3B2E0-2BA2-413E-8D75-80E28752B4F5}" type="presOf" srcId="{625B452E-AAA8-4458-877A-8F831951B98B}" destId="{2A91829A-13CE-47BA-9C97-ED180C1524A0}" srcOrd="0" destOrd="0" presId="urn:microsoft.com/office/officeart/2005/8/layout/vList2"/>
    <dgm:cxn modelId="{F09EF676-9A9C-48DD-84F8-75E119C00C6B}" srcId="{86147FC3-BCA5-46ED-8AAB-44A5FD8A2380}" destId="{7BC439AA-9847-491F-928C-93851ADFDB10}" srcOrd="0" destOrd="0" parTransId="{EF6480C2-435B-47AD-AFB3-8C593405DA8E}" sibTransId="{5A173C0D-BE7A-40E6-9FCF-4EDF6E8F88DC}"/>
    <dgm:cxn modelId="{89237381-7522-476C-A68A-2D1BED315B9E}" srcId="{C69931AC-84C6-49C1-8C0E-7760BDBB5FD6}" destId="{DDC73E8D-E3BC-4AC4-835B-EA79A5215F55}" srcOrd="0" destOrd="0" parTransId="{E9E546FE-6D33-434B-9EDB-816E2320249F}" sibTransId="{F13E1C7D-A80F-493A-9532-591C29E5DCBC}"/>
    <dgm:cxn modelId="{4B59BF80-A63A-48E1-8B35-0440EC0A0141}" type="presOf" srcId="{CEE619B0-FDDD-4E74-9703-629BCADD9A36}" destId="{C225BD16-C60A-4092-9720-686AF869C734}" srcOrd="0" destOrd="1" presId="urn:microsoft.com/office/officeart/2005/8/layout/vList2"/>
    <dgm:cxn modelId="{D352FF27-78D1-4D3C-BDE2-2686660111E1}" srcId="{70C63285-15E9-4C7E-9C52-7127C5AE443F}" destId="{625B452E-AAA8-4458-877A-8F831951B98B}" srcOrd="0" destOrd="0" parTransId="{8172B32F-068B-479F-ADA7-43FDC351D35B}" sibTransId="{14EBC553-07AA-4553-AB23-8F05D17D1E26}"/>
    <dgm:cxn modelId="{7E155C60-52C6-4284-8208-587153B2075C}" type="presOf" srcId="{0E4638B2-2CEF-4968-BBE4-74172938008C}" destId="{94400151-934F-47B1-A149-63D4F270FCD9}" srcOrd="0" destOrd="0" presId="urn:microsoft.com/office/officeart/2005/8/layout/vList2"/>
    <dgm:cxn modelId="{40D91384-9DD6-4BAE-9D10-FDD0C2FA7BD1}" type="presOf" srcId="{C69931AC-84C6-49C1-8C0E-7760BDBB5FD6}" destId="{6C7F388A-C400-4F9B-87CE-6C4EA19D512E}" srcOrd="0" destOrd="0" presId="urn:microsoft.com/office/officeart/2005/8/layout/vList2"/>
    <dgm:cxn modelId="{636ECB05-C9E7-4B8D-BA25-EB886F1F4691}" type="presOf" srcId="{86147FC3-BCA5-46ED-8AAB-44A5FD8A2380}" destId="{FFA47B1D-8FA7-4FEF-950C-C1B512C4372B}" srcOrd="0" destOrd="0" presId="urn:microsoft.com/office/officeart/2005/8/layout/vList2"/>
    <dgm:cxn modelId="{BA970919-E857-474B-A169-13D11D45DE24}" type="presOf" srcId="{DDC73E8D-E3BC-4AC4-835B-EA79A5215F55}" destId="{8028E28D-9C57-4DE0-A70F-FD3CA03F1860}" srcOrd="0" destOrd="0" presId="urn:microsoft.com/office/officeart/2005/8/layout/vList2"/>
    <dgm:cxn modelId="{9E2ADCC0-9BBB-4019-8C3A-B1AB3EAB7327}" srcId="{0E4638B2-2CEF-4968-BBE4-74172938008C}" destId="{70C63285-15E9-4C7E-9C52-7127C5AE443F}" srcOrd="0" destOrd="0" parTransId="{1D3E6F22-409D-4698-9087-73E2A86CEB7F}" sibTransId="{0BB64B9F-4186-4E0F-8358-A999EF29D807}"/>
    <dgm:cxn modelId="{529AD4C5-E605-411E-BF27-3582BE56F70D}" srcId="{0E4638B2-2CEF-4968-BBE4-74172938008C}" destId="{86147FC3-BCA5-46ED-8AAB-44A5FD8A2380}" srcOrd="2" destOrd="0" parTransId="{5262878D-B354-4BE7-8554-2A415565092C}" sibTransId="{A42F6782-83F9-4B47-A862-519172FAC75B}"/>
    <dgm:cxn modelId="{BF0C881B-11F9-4D2E-B78B-0D36B4259112}" type="presOf" srcId="{7BC439AA-9847-491F-928C-93851ADFDB10}" destId="{C225BD16-C60A-4092-9720-686AF869C734}" srcOrd="0" destOrd="0" presId="urn:microsoft.com/office/officeart/2005/8/layout/vList2"/>
    <dgm:cxn modelId="{1CAFBD45-15B6-4B93-B1F9-3AF64DCA454E}" type="presOf" srcId="{B9DCE9CC-FBAD-4CED-A536-F2ABBBF5EC87}" destId="{8028E28D-9C57-4DE0-A70F-FD3CA03F1860}" srcOrd="0" destOrd="2" presId="urn:microsoft.com/office/officeart/2005/8/layout/vList2"/>
    <dgm:cxn modelId="{25583A0D-2869-4CA6-A2FE-6559FBB22A42}" srcId="{86147FC3-BCA5-46ED-8AAB-44A5FD8A2380}" destId="{CEE619B0-FDDD-4E74-9703-629BCADD9A36}" srcOrd="1" destOrd="0" parTransId="{F3476A80-E6D3-49DA-BB45-F77A67DD9F4B}" sibTransId="{40DF983D-9B3B-4297-B0A8-9EE89ACD0B1E}"/>
    <dgm:cxn modelId="{ACB14D03-CA36-452D-9546-D7C04CCC791A}" srcId="{C69931AC-84C6-49C1-8C0E-7760BDBB5FD6}" destId="{EB2BA4FA-4436-4028-8A18-D20DE585E4C5}" srcOrd="1" destOrd="0" parTransId="{CD6B5C08-C049-49A0-9A70-D1C0091996FA}" sibTransId="{AA875422-CB94-4F2F-82C4-35C6465F1AD2}"/>
    <dgm:cxn modelId="{C5F5F0D7-AC82-4826-A7AB-20081B70AE61}" type="presOf" srcId="{EB2BA4FA-4436-4028-8A18-D20DE585E4C5}" destId="{8028E28D-9C57-4DE0-A70F-FD3CA03F1860}" srcOrd="0" destOrd="1" presId="urn:microsoft.com/office/officeart/2005/8/layout/vList2"/>
    <dgm:cxn modelId="{D510F250-9DDF-4139-8E21-D388ABB5CF84}" type="presParOf" srcId="{94400151-934F-47B1-A149-63D4F270FCD9}" destId="{4A00359B-8AF5-4E15-8E5E-21094B86A261}" srcOrd="0" destOrd="0" presId="urn:microsoft.com/office/officeart/2005/8/layout/vList2"/>
    <dgm:cxn modelId="{4AD348FE-3A65-4B4B-B4CA-890C971D64AE}" type="presParOf" srcId="{94400151-934F-47B1-A149-63D4F270FCD9}" destId="{2A91829A-13CE-47BA-9C97-ED180C1524A0}" srcOrd="1" destOrd="0" presId="urn:microsoft.com/office/officeart/2005/8/layout/vList2"/>
    <dgm:cxn modelId="{7F8DDE7E-09B5-474F-9653-217648D6CE16}" type="presParOf" srcId="{94400151-934F-47B1-A149-63D4F270FCD9}" destId="{6C7F388A-C400-4F9B-87CE-6C4EA19D512E}" srcOrd="2" destOrd="0" presId="urn:microsoft.com/office/officeart/2005/8/layout/vList2"/>
    <dgm:cxn modelId="{69F1F668-1906-42D6-9DDC-B65CA28839EE}" type="presParOf" srcId="{94400151-934F-47B1-A149-63D4F270FCD9}" destId="{8028E28D-9C57-4DE0-A70F-FD3CA03F1860}" srcOrd="3" destOrd="0" presId="urn:microsoft.com/office/officeart/2005/8/layout/vList2"/>
    <dgm:cxn modelId="{8ACAC5AB-4388-45D1-A51E-AF1BE8295F6F}" type="presParOf" srcId="{94400151-934F-47B1-A149-63D4F270FCD9}" destId="{FFA47B1D-8FA7-4FEF-950C-C1B512C4372B}" srcOrd="4" destOrd="0" presId="urn:microsoft.com/office/officeart/2005/8/layout/vList2"/>
    <dgm:cxn modelId="{B06A94F7-7D94-4E23-A6BC-E684DB6BF138}" type="presParOf" srcId="{94400151-934F-47B1-A149-63D4F270FCD9}" destId="{C225BD16-C60A-4092-9720-686AF869C73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12E1000-AE81-4C4D-B842-F846A9484DB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6A91E3-F08C-4CAD-B896-E46F32C16055}">
      <dgm:prSet phldrT="[Text]"/>
      <dgm:spPr/>
      <dgm:t>
        <a:bodyPr/>
        <a:lstStyle/>
        <a:p>
          <a:r>
            <a:rPr lang="ru-RU" dirty="0"/>
            <a:t>Весна за год до открытия</a:t>
          </a:r>
          <a:endParaRPr lang="en-US" dirty="0"/>
        </a:p>
      </dgm:t>
    </dgm:pt>
    <dgm:pt modelId="{E38D912B-BA80-4A82-9698-EE46F3BC3F17}" type="parTrans" cxnId="{16CFE2F5-3D38-430C-8F42-2A0FAF2AF11B}">
      <dgm:prSet/>
      <dgm:spPr/>
      <dgm:t>
        <a:bodyPr/>
        <a:lstStyle/>
        <a:p>
          <a:endParaRPr lang="en-US"/>
        </a:p>
      </dgm:t>
    </dgm:pt>
    <dgm:pt modelId="{24678602-1D0D-4FF0-8B5D-66C70205C61A}" type="sibTrans" cxnId="{16CFE2F5-3D38-430C-8F42-2A0FAF2AF11B}">
      <dgm:prSet/>
      <dgm:spPr/>
      <dgm:t>
        <a:bodyPr/>
        <a:lstStyle/>
        <a:p>
          <a:endParaRPr lang="en-US"/>
        </a:p>
      </dgm:t>
    </dgm:pt>
    <dgm:pt modelId="{9729A002-0756-46CE-8E41-134C30011397}">
      <dgm:prSet phldrT="[Text]"/>
      <dgm:spPr/>
      <dgm:t>
        <a:bodyPr/>
        <a:lstStyle/>
        <a:p>
          <a:r>
            <a:rPr lang="ru-RU" dirty="0"/>
            <a:t>Анализ внутренних и внешних факторов</a:t>
          </a:r>
          <a:endParaRPr lang="en-US" dirty="0"/>
        </a:p>
      </dgm:t>
    </dgm:pt>
    <dgm:pt modelId="{43E46FAC-F73B-4EF3-AA8B-B276DED99FCF}" type="parTrans" cxnId="{7FCF6871-B03E-40A6-AA06-2AE27637B605}">
      <dgm:prSet/>
      <dgm:spPr/>
      <dgm:t>
        <a:bodyPr/>
        <a:lstStyle/>
        <a:p>
          <a:endParaRPr lang="en-US"/>
        </a:p>
      </dgm:t>
    </dgm:pt>
    <dgm:pt modelId="{A40AB493-9F41-4872-9704-BBD2D6204FD1}" type="sibTrans" cxnId="{7FCF6871-B03E-40A6-AA06-2AE27637B605}">
      <dgm:prSet/>
      <dgm:spPr/>
      <dgm:t>
        <a:bodyPr/>
        <a:lstStyle/>
        <a:p>
          <a:endParaRPr lang="en-US"/>
        </a:p>
      </dgm:t>
    </dgm:pt>
    <dgm:pt modelId="{69930A03-95BF-469A-86E2-828D735AF3D5}">
      <dgm:prSet phldrT="[Text]"/>
      <dgm:spPr/>
      <dgm:t>
        <a:bodyPr/>
        <a:lstStyle/>
        <a:p>
          <a:r>
            <a:rPr lang="ru-RU" dirty="0"/>
            <a:t>Подготовка материалов на УМС</a:t>
          </a:r>
          <a:endParaRPr lang="en-US" dirty="0"/>
        </a:p>
      </dgm:t>
    </dgm:pt>
    <dgm:pt modelId="{67C9552D-DA57-4AC0-A623-339EE3B53204}" type="parTrans" cxnId="{BFFAFA87-D2FA-4EAC-BBE4-94253541A88C}">
      <dgm:prSet/>
      <dgm:spPr/>
      <dgm:t>
        <a:bodyPr/>
        <a:lstStyle/>
        <a:p>
          <a:endParaRPr lang="en-US"/>
        </a:p>
      </dgm:t>
    </dgm:pt>
    <dgm:pt modelId="{E2C9E1FD-AA4C-477B-9FEE-9F4F43B85730}" type="sibTrans" cxnId="{BFFAFA87-D2FA-4EAC-BBE4-94253541A88C}">
      <dgm:prSet/>
      <dgm:spPr/>
      <dgm:t>
        <a:bodyPr/>
        <a:lstStyle/>
        <a:p>
          <a:endParaRPr lang="en-US"/>
        </a:p>
      </dgm:t>
    </dgm:pt>
    <dgm:pt modelId="{ED1B39EE-5498-410C-86F9-AF052057445F}">
      <dgm:prSet phldrT="[Text]"/>
      <dgm:spPr/>
      <dgm:t>
        <a:bodyPr/>
        <a:lstStyle/>
        <a:p>
          <a:r>
            <a:rPr lang="ru-RU" dirty="0"/>
            <a:t>Осень за год до открытия</a:t>
          </a:r>
          <a:endParaRPr lang="en-US" dirty="0"/>
        </a:p>
      </dgm:t>
    </dgm:pt>
    <dgm:pt modelId="{9841899A-83B4-4758-997A-1195ABE766C3}" type="parTrans" cxnId="{ED9930BF-059A-4E25-BA18-DAAA8E0184A5}">
      <dgm:prSet/>
      <dgm:spPr/>
      <dgm:t>
        <a:bodyPr/>
        <a:lstStyle/>
        <a:p>
          <a:endParaRPr lang="en-US"/>
        </a:p>
      </dgm:t>
    </dgm:pt>
    <dgm:pt modelId="{7919CA1F-5715-43FD-B592-6428E316B669}" type="sibTrans" cxnId="{ED9930BF-059A-4E25-BA18-DAAA8E0184A5}">
      <dgm:prSet/>
      <dgm:spPr/>
      <dgm:t>
        <a:bodyPr/>
        <a:lstStyle/>
        <a:p>
          <a:endParaRPr lang="en-US"/>
        </a:p>
      </dgm:t>
    </dgm:pt>
    <dgm:pt modelId="{F3F4813A-93C6-4993-BB73-5BF884A6EFCB}">
      <dgm:prSet phldrT="[Text]"/>
      <dgm:spPr/>
      <dgm:t>
        <a:bodyPr/>
        <a:lstStyle/>
        <a:p>
          <a:r>
            <a:rPr lang="ru-RU" dirty="0"/>
            <a:t>Установление КЦП</a:t>
          </a:r>
          <a:endParaRPr lang="en-US" dirty="0"/>
        </a:p>
      </dgm:t>
    </dgm:pt>
    <dgm:pt modelId="{24B2AE84-3E83-4E41-81F5-5A0FAC5CA353}" type="parTrans" cxnId="{1AF265C9-8BAC-4230-9F11-F8D9B071C580}">
      <dgm:prSet/>
      <dgm:spPr/>
      <dgm:t>
        <a:bodyPr/>
        <a:lstStyle/>
        <a:p>
          <a:endParaRPr lang="en-US"/>
        </a:p>
      </dgm:t>
    </dgm:pt>
    <dgm:pt modelId="{4BBC51B8-52AE-45CA-A1CD-D676777334F1}" type="sibTrans" cxnId="{1AF265C9-8BAC-4230-9F11-F8D9B071C580}">
      <dgm:prSet/>
      <dgm:spPr/>
      <dgm:t>
        <a:bodyPr/>
        <a:lstStyle/>
        <a:p>
          <a:endParaRPr lang="en-US"/>
        </a:p>
      </dgm:t>
    </dgm:pt>
    <dgm:pt modelId="{6120CD36-B905-4735-9A0C-5DCEE14565B7}">
      <dgm:prSet phldrT="[Text]"/>
      <dgm:spPr/>
      <dgm:t>
        <a:bodyPr/>
        <a:lstStyle/>
        <a:p>
          <a:r>
            <a:rPr lang="ru-RU" dirty="0"/>
            <a:t>Контакты с международным отделом ВШЭ, партнерами за рубежом: привлечение международных студентов</a:t>
          </a:r>
          <a:endParaRPr lang="en-US" dirty="0"/>
        </a:p>
      </dgm:t>
    </dgm:pt>
    <dgm:pt modelId="{56A31164-9080-43C1-9409-9786B1DCAF1E}" type="parTrans" cxnId="{9A7E53BB-8EB7-40CB-8A92-391A2FC7171E}">
      <dgm:prSet/>
      <dgm:spPr/>
      <dgm:t>
        <a:bodyPr/>
        <a:lstStyle/>
        <a:p>
          <a:endParaRPr lang="en-US"/>
        </a:p>
      </dgm:t>
    </dgm:pt>
    <dgm:pt modelId="{9E04C85D-11AB-4DF7-A49C-ADFF7AE6CD85}" type="sibTrans" cxnId="{9A7E53BB-8EB7-40CB-8A92-391A2FC7171E}">
      <dgm:prSet/>
      <dgm:spPr/>
      <dgm:t>
        <a:bodyPr/>
        <a:lstStyle/>
        <a:p>
          <a:endParaRPr lang="en-US"/>
        </a:p>
      </dgm:t>
    </dgm:pt>
    <dgm:pt modelId="{F0ACDCBC-CEE6-481A-8D81-5907A0EDBE84}">
      <dgm:prSet phldrT="[Text]"/>
      <dgm:spPr/>
      <dgm:t>
        <a:bodyPr/>
        <a:lstStyle/>
        <a:p>
          <a:r>
            <a:rPr lang="ru-RU" dirty="0"/>
            <a:t>Зима-Весна</a:t>
          </a:r>
          <a:endParaRPr lang="en-US" dirty="0"/>
        </a:p>
      </dgm:t>
    </dgm:pt>
    <dgm:pt modelId="{A1F7A528-EA14-4B70-AC90-75F652CAAF4F}" type="parTrans" cxnId="{2AB78510-1651-4BD8-9246-5800D18FE8B2}">
      <dgm:prSet/>
      <dgm:spPr/>
      <dgm:t>
        <a:bodyPr/>
        <a:lstStyle/>
        <a:p>
          <a:endParaRPr lang="en-US"/>
        </a:p>
      </dgm:t>
    </dgm:pt>
    <dgm:pt modelId="{9C304275-038E-4F7D-89CF-0FB38D6CBD72}" type="sibTrans" cxnId="{2AB78510-1651-4BD8-9246-5800D18FE8B2}">
      <dgm:prSet/>
      <dgm:spPr/>
      <dgm:t>
        <a:bodyPr/>
        <a:lstStyle/>
        <a:p>
          <a:endParaRPr lang="en-US"/>
        </a:p>
      </dgm:t>
    </dgm:pt>
    <dgm:pt modelId="{53932B59-382C-4B81-9644-C48EC29DA932}">
      <dgm:prSet phldrT="[Text]"/>
      <dgm:spPr/>
      <dgm:t>
        <a:bodyPr/>
        <a:lstStyle/>
        <a:p>
          <a:r>
            <a:rPr lang="ru-RU" dirty="0"/>
            <a:t>Активная реклама программы, в т.ч. через олимпиады ВШЭ и соцсети</a:t>
          </a:r>
          <a:endParaRPr lang="en-US" dirty="0"/>
        </a:p>
      </dgm:t>
    </dgm:pt>
    <dgm:pt modelId="{218269F2-E67E-42F4-B9C4-FB8FD6AFF2F6}" type="parTrans" cxnId="{8906560B-D215-4594-9402-CEB7735B7BA9}">
      <dgm:prSet/>
      <dgm:spPr/>
      <dgm:t>
        <a:bodyPr/>
        <a:lstStyle/>
        <a:p>
          <a:endParaRPr lang="en-US"/>
        </a:p>
      </dgm:t>
    </dgm:pt>
    <dgm:pt modelId="{B18F93F7-1869-4685-BA27-60D14876FD1E}" type="sibTrans" cxnId="{8906560B-D215-4594-9402-CEB7735B7BA9}">
      <dgm:prSet/>
      <dgm:spPr/>
      <dgm:t>
        <a:bodyPr/>
        <a:lstStyle/>
        <a:p>
          <a:endParaRPr lang="en-US"/>
        </a:p>
      </dgm:t>
    </dgm:pt>
    <dgm:pt modelId="{6213BCD6-7E2F-4E93-A0BF-C7924AE26D82}">
      <dgm:prSet phldrT="[Text]"/>
      <dgm:spPr/>
      <dgm:t>
        <a:bodyPr/>
        <a:lstStyle/>
        <a:p>
          <a:r>
            <a:rPr lang="ru-RU" dirty="0"/>
            <a:t>Не позднее сентября за год до открытия: прохождение УМС</a:t>
          </a:r>
          <a:endParaRPr lang="en-US" dirty="0"/>
        </a:p>
      </dgm:t>
    </dgm:pt>
    <dgm:pt modelId="{0C8DE801-EF9B-4A44-B704-2F35ABF76E9E}" type="parTrans" cxnId="{8BB68F9C-507E-4CF1-ACD1-1FB5BAC37173}">
      <dgm:prSet/>
      <dgm:spPr/>
    </dgm:pt>
    <dgm:pt modelId="{D908F19F-418B-4A0B-988B-BFCB247F6242}" type="sibTrans" cxnId="{8BB68F9C-507E-4CF1-ACD1-1FB5BAC37173}">
      <dgm:prSet/>
      <dgm:spPr/>
    </dgm:pt>
    <dgm:pt modelId="{5490821E-1A56-4279-B66E-6FDAAFE18BF2}">
      <dgm:prSet phldrT="[Text]"/>
      <dgm:spPr/>
      <dgm:t>
        <a:bodyPr/>
        <a:lstStyle/>
        <a:p>
          <a:r>
            <a:rPr lang="ru-RU" dirty="0"/>
            <a:t>Первая попытка УМС – не позднее мая за год до открытия</a:t>
          </a:r>
          <a:endParaRPr lang="en-US" dirty="0"/>
        </a:p>
      </dgm:t>
    </dgm:pt>
    <dgm:pt modelId="{75A2D814-23DD-4A4E-BEFC-996139E1C942}" type="parTrans" cxnId="{64DE0505-409B-4E5F-A53E-F20CC87DDB4B}">
      <dgm:prSet/>
      <dgm:spPr/>
    </dgm:pt>
    <dgm:pt modelId="{552990CA-A6CD-4BFE-ACCD-94FEE16D68E8}" type="sibTrans" cxnId="{64DE0505-409B-4E5F-A53E-F20CC87DDB4B}">
      <dgm:prSet/>
      <dgm:spPr/>
    </dgm:pt>
    <dgm:pt modelId="{963F55E9-CC8F-4C4E-AAD4-D4AD76524C71}">
      <dgm:prSet phldrT="[Text]"/>
      <dgm:spPr/>
      <dgm:t>
        <a:bodyPr/>
        <a:lstStyle/>
        <a:p>
          <a:r>
            <a:rPr lang="ru-RU" dirty="0"/>
            <a:t>Подготовка рекламных материалов и мероприятий: ДОД, вебинары, </a:t>
          </a:r>
          <a:r>
            <a:rPr lang="ru-RU" dirty="0" err="1"/>
            <a:t>хакатоны</a:t>
          </a:r>
          <a:r>
            <a:rPr lang="ru-RU" dirty="0"/>
            <a:t>, выезды к партнерам и пр.</a:t>
          </a:r>
          <a:endParaRPr lang="en-US" dirty="0"/>
        </a:p>
      </dgm:t>
    </dgm:pt>
    <dgm:pt modelId="{3248DF6E-F6C0-43C4-803B-BAD5A6248D09}" type="parTrans" cxnId="{A3565548-08E9-4E4A-9337-51323099FBF6}">
      <dgm:prSet/>
      <dgm:spPr/>
    </dgm:pt>
    <dgm:pt modelId="{37E9B971-92BC-473B-874F-4E207EBAD7A5}" type="sibTrans" cxnId="{A3565548-08E9-4E4A-9337-51323099FBF6}">
      <dgm:prSet/>
      <dgm:spPr/>
    </dgm:pt>
    <dgm:pt modelId="{58817FA8-B8AA-4D5F-A3FB-C4176381E13D}">
      <dgm:prSet phldrT="[Text]"/>
      <dgm:spPr/>
      <dgm:t>
        <a:bodyPr/>
        <a:lstStyle/>
        <a:p>
          <a:r>
            <a:rPr lang="ru-RU" dirty="0"/>
            <a:t>Мастер-классы по ключевым предметам программы, гостевые спикеры</a:t>
          </a:r>
          <a:endParaRPr lang="en-US" dirty="0"/>
        </a:p>
      </dgm:t>
    </dgm:pt>
    <dgm:pt modelId="{338C6A9A-B9F6-47BC-AD3C-500131DDFDF8}" type="parTrans" cxnId="{0D3867C8-9D90-47FA-B3FA-85EBA8E6000D}">
      <dgm:prSet/>
      <dgm:spPr/>
    </dgm:pt>
    <dgm:pt modelId="{9DCFFCF1-C550-493D-8F3D-B959AFDFC3C1}" type="sibTrans" cxnId="{0D3867C8-9D90-47FA-B3FA-85EBA8E6000D}">
      <dgm:prSet/>
      <dgm:spPr/>
    </dgm:pt>
    <dgm:pt modelId="{EF99709A-7074-41DD-8D70-9A20B1A06AD8}">
      <dgm:prSet phldrT="[Text]"/>
      <dgm:spPr/>
      <dgm:t>
        <a:bodyPr/>
        <a:lstStyle/>
        <a:p>
          <a:r>
            <a:rPr lang="ru-RU" dirty="0"/>
            <a:t>Создание сайта программы на портале ВШЭ и соцсетях, максимальная наполненность сайта</a:t>
          </a:r>
          <a:endParaRPr lang="en-US" dirty="0"/>
        </a:p>
      </dgm:t>
    </dgm:pt>
    <dgm:pt modelId="{48A49795-0D69-43F1-BE18-DE80FA39B8E0}" type="parTrans" cxnId="{70245B3D-87CF-4DF1-8C5E-8E842DE7127F}">
      <dgm:prSet/>
      <dgm:spPr/>
    </dgm:pt>
    <dgm:pt modelId="{F1FC779E-85D5-4452-BC09-C6289ED94683}" type="sibTrans" cxnId="{70245B3D-87CF-4DF1-8C5E-8E842DE7127F}">
      <dgm:prSet/>
      <dgm:spPr/>
    </dgm:pt>
    <dgm:pt modelId="{A0F41C84-0DF3-4796-88C6-379862B4581A}">
      <dgm:prSet phldrT="[Text]"/>
      <dgm:spPr/>
      <dgm:t>
        <a:bodyPr/>
        <a:lstStyle/>
        <a:p>
          <a:r>
            <a:rPr lang="ru-RU" dirty="0"/>
            <a:t>Лето открытия программы</a:t>
          </a:r>
          <a:endParaRPr lang="en-US" dirty="0"/>
        </a:p>
      </dgm:t>
    </dgm:pt>
    <dgm:pt modelId="{8E9C199D-58D5-4925-A87F-ECCFBADC8058}" type="parTrans" cxnId="{4794D14B-8A6E-4EE6-9F93-B2001A05AA77}">
      <dgm:prSet/>
      <dgm:spPr/>
    </dgm:pt>
    <dgm:pt modelId="{DA5E8C66-E05F-4B8D-ACD4-C754E26C6093}" type="sibTrans" cxnId="{4794D14B-8A6E-4EE6-9F93-B2001A05AA77}">
      <dgm:prSet/>
      <dgm:spPr/>
    </dgm:pt>
    <dgm:pt modelId="{A60AB596-4989-4C5E-904B-E47C75A487C3}">
      <dgm:prSet phldrT="[Text]"/>
      <dgm:spPr/>
      <dgm:t>
        <a:bodyPr/>
        <a:lstStyle/>
        <a:p>
          <a:r>
            <a:rPr lang="ru-RU" dirty="0"/>
            <a:t>Приемка! В учебном офисе программы всегда должен быть кто-то, кто может ответить на вопросы</a:t>
          </a:r>
          <a:endParaRPr lang="en-US" dirty="0"/>
        </a:p>
      </dgm:t>
    </dgm:pt>
    <dgm:pt modelId="{D70D710B-2860-4596-8806-4328680D09B4}" type="parTrans" cxnId="{53803681-828A-4E96-9B18-8ADC68E61E91}">
      <dgm:prSet/>
      <dgm:spPr/>
    </dgm:pt>
    <dgm:pt modelId="{E21F8E61-93AB-47F8-8034-576E5F34E7FB}" type="sibTrans" cxnId="{53803681-828A-4E96-9B18-8ADC68E61E91}">
      <dgm:prSet/>
      <dgm:spPr/>
    </dgm:pt>
    <dgm:pt modelId="{C712E456-E100-41E8-AE3D-E84103074EF8}">
      <dgm:prSet phldrT="[Text]"/>
      <dgm:spPr/>
      <dgm:t>
        <a:bodyPr/>
        <a:lstStyle/>
        <a:p>
          <a:r>
            <a:rPr lang="ru-RU" dirty="0"/>
            <a:t>Оборудование рабочего места для студентов и учебного офиса программы. Поиск постоянного менеджера (если эту роль на себя не берет менеджер МЛ)</a:t>
          </a:r>
          <a:endParaRPr lang="en-US" dirty="0"/>
        </a:p>
      </dgm:t>
    </dgm:pt>
    <dgm:pt modelId="{1E6BB074-A99A-4105-BA62-F07BCB71E41C}" type="parTrans" cxnId="{D64B94E3-513D-4118-A3AD-6DE707D2A082}">
      <dgm:prSet/>
      <dgm:spPr/>
    </dgm:pt>
    <dgm:pt modelId="{5926214B-A7C3-4BED-B8D9-10BBA7050E07}" type="sibTrans" cxnId="{D64B94E3-513D-4118-A3AD-6DE707D2A082}">
      <dgm:prSet/>
      <dgm:spPr/>
    </dgm:pt>
    <dgm:pt modelId="{823A766E-5E92-414F-957A-DA613474AD03}">
      <dgm:prSet phldrT="[Text]"/>
      <dgm:spPr/>
      <dgm:t>
        <a:bodyPr/>
        <a:lstStyle/>
        <a:p>
          <a:r>
            <a:rPr lang="ru-RU" dirty="0"/>
            <a:t>Хорошо идут конфеты и </a:t>
          </a:r>
          <a:r>
            <a:rPr lang="ru-RU" dirty="0" err="1"/>
            <a:t>печеньки</a:t>
          </a:r>
          <a:r>
            <a:rPr lang="ru-RU" dirty="0"/>
            <a:t>. Правда, это почему-то важно. </a:t>
          </a:r>
          <a:endParaRPr lang="en-US" dirty="0"/>
        </a:p>
      </dgm:t>
    </dgm:pt>
    <dgm:pt modelId="{34D88E1F-43E5-417B-B2F6-F3B6204C3536}" type="parTrans" cxnId="{BC0B86BC-5C99-4C56-9583-CD8D88EDEEEB}">
      <dgm:prSet/>
      <dgm:spPr/>
    </dgm:pt>
    <dgm:pt modelId="{D19CF3EA-D262-42B9-A93C-8F5BE2F6C833}" type="sibTrans" cxnId="{BC0B86BC-5C99-4C56-9583-CD8D88EDEEEB}">
      <dgm:prSet/>
      <dgm:spPr/>
    </dgm:pt>
    <dgm:pt modelId="{BF470147-ECA4-4C35-A133-CBF75CC3E27E}">
      <dgm:prSet phldrT="[Text]"/>
      <dgm:spPr/>
      <dgm:t>
        <a:bodyPr/>
        <a:lstStyle/>
        <a:p>
          <a:r>
            <a:rPr lang="ru-RU" dirty="0"/>
            <a:t>16 августа: набор закрыт, программа открыта!</a:t>
          </a:r>
          <a:endParaRPr lang="en-US" dirty="0"/>
        </a:p>
      </dgm:t>
    </dgm:pt>
    <dgm:pt modelId="{E3CB7B17-57D3-4B66-8207-28F3195CEE3A}" type="parTrans" cxnId="{F87D42E4-48CC-4877-8C74-16095260DEB8}">
      <dgm:prSet/>
      <dgm:spPr/>
    </dgm:pt>
    <dgm:pt modelId="{8570ECC9-4517-4E7A-95ED-B4EA2F53CBF9}" type="sibTrans" cxnId="{F87D42E4-48CC-4877-8C74-16095260DEB8}">
      <dgm:prSet/>
      <dgm:spPr/>
    </dgm:pt>
    <dgm:pt modelId="{404C6A72-12D9-4323-A334-18FD103EA18F}" type="pres">
      <dgm:prSet presAssocID="{212E1000-AE81-4C4D-B842-F846A9484DB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6FBAA5-4D74-496C-936B-C02DBDF509F5}" type="pres">
      <dgm:prSet presAssocID="{386A91E3-F08C-4CAD-B896-E46F32C16055}" presName="composite" presStyleCnt="0"/>
      <dgm:spPr/>
    </dgm:pt>
    <dgm:pt modelId="{E5DB3BBE-4464-49AD-B788-AA861316684B}" type="pres">
      <dgm:prSet presAssocID="{386A91E3-F08C-4CAD-B896-E46F32C16055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DB0B6B-B258-4988-ADE2-309EA289703B}" type="pres">
      <dgm:prSet presAssocID="{386A91E3-F08C-4CAD-B896-E46F32C16055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513872-40C5-4D11-BF79-149AFA0290AF}" type="pres">
      <dgm:prSet presAssocID="{24678602-1D0D-4FF0-8B5D-66C70205C61A}" presName="sp" presStyleCnt="0"/>
      <dgm:spPr/>
    </dgm:pt>
    <dgm:pt modelId="{05FDF142-98ED-4E65-960A-5DB72ECF3FC1}" type="pres">
      <dgm:prSet presAssocID="{ED1B39EE-5498-410C-86F9-AF052057445F}" presName="composite" presStyleCnt="0"/>
      <dgm:spPr/>
    </dgm:pt>
    <dgm:pt modelId="{3F01395D-5044-4B81-8AFF-E1FA86073EA2}" type="pres">
      <dgm:prSet presAssocID="{ED1B39EE-5498-410C-86F9-AF052057445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51075-005B-4E25-80C5-7F7E767E113A}" type="pres">
      <dgm:prSet presAssocID="{ED1B39EE-5498-410C-86F9-AF052057445F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F8D282-BDAA-4C42-A20C-52A79FD66F56}" type="pres">
      <dgm:prSet presAssocID="{7919CA1F-5715-43FD-B592-6428E316B669}" presName="sp" presStyleCnt="0"/>
      <dgm:spPr/>
    </dgm:pt>
    <dgm:pt modelId="{5131FC23-1FB9-469D-ACE0-0C74712BC24B}" type="pres">
      <dgm:prSet presAssocID="{F0ACDCBC-CEE6-481A-8D81-5907A0EDBE84}" presName="composite" presStyleCnt="0"/>
      <dgm:spPr/>
    </dgm:pt>
    <dgm:pt modelId="{9749B7C1-372C-4866-AA8B-E6B1B05B26CF}" type="pres">
      <dgm:prSet presAssocID="{F0ACDCBC-CEE6-481A-8D81-5907A0EDBE8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8DD76E-C97D-4955-B7B6-C4E3E0506829}" type="pres">
      <dgm:prSet presAssocID="{F0ACDCBC-CEE6-481A-8D81-5907A0EDBE84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D42155-415F-4DD0-8B31-B6F2643610AA}" type="pres">
      <dgm:prSet presAssocID="{9C304275-038E-4F7D-89CF-0FB38D6CBD72}" presName="sp" presStyleCnt="0"/>
      <dgm:spPr/>
    </dgm:pt>
    <dgm:pt modelId="{2C09DA8B-FBD2-4593-82A5-561BB12EDC8F}" type="pres">
      <dgm:prSet presAssocID="{A0F41C84-0DF3-4796-88C6-379862B4581A}" presName="composite" presStyleCnt="0"/>
      <dgm:spPr/>
    </dgm:pt>
    <dgm:pt modelId="{37DBFE60-3DDC-423E-81B0-B37A6368CCB9}" type="pres">
      <dgm:prSet presAssocID="{A0F41C84-0DF3-4796-88C6-379862B4581A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ED3197-FDCB-4205-98D8-C7BAD211A15F}" type="pres">
      <dgm:prSet presAssocID="{A0F41C84-0DF3-4796-88C6-379862B4581A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7E53BB-8EB7-40CB-8A92-391A2FC7171E}" srcId="{ED1B39EE-5498-410C-86F9-AF052057445F}" destId="{6120CD36-B905-4735-9A0C-5DCEE14565B7}" srcOrd="1" destOrd="0" parTransId="{56A31164-9080-43C1-9409-9786B1DCAF1E}" sibTransId="{9E04C85D-11AB-4DF7-A49C-ADFF7AE6CD85}"/>
    <dgm:cxn modelId="{8BB68F9C-507E-4CF1-ACD1-1FB5BAC37173}" srcId="{386A91E3-F08C-4CAD-B896-E46F32C16055}" destId="{6213BCD6-7E2F-4E93-A0BF-C7924AE26D82}" srcOrd="3" destOrd="0" parTransId="{0C8DE801-EF9B-4A44-B704-2F35ABF76E9E}" sibTransId="{D908F19F-418B-4A0B-988B-BFCB247F6242}"/>
    <dgm:cxn modelId="{16CFE2F5-3D38-430C-8F42-2A0FAF2AF11B}" srcId="{212E1000-AE81-4C4D-B842-F846A9484DB6}" destId="{386A91E3-F08C-4CAD-B896-E46F32C16055}" srcOrd="0" destOrd="0" parTransId="{E38D912B-BA80-4A82-9698-EE46F3BC3F17}" sibTransId="{24678602-1D0D-4FF0-8B5D-66C70205C61A}"/>
    <dgm:cxn modelId="{D5CD6F52-BD94-4261-8446-5E324BDD85A0}" type="presOf" srcId="{6120CD36-B905-4735-9A0C-5DCEE14565B7}" destId="{91251075-005B-4E25-80C5-7F7E767E113A}" srcOrd="0" destOrd="1" presId="urn:microsoft.com/office/officeart/2005/8/layout/chevron2"/>
    <dgm:cxn modelId="{F87D42E4-48CC-4877-8C74-16095260DEB8}" srcId="{A0F41C84-0DF3-4796-88C6-379862B4581A}" destId="{BF470147-ECA4-4C35-A133-CBF75CC3E27E}" srcOrd="2" destOrd="0" parTransId="{E3CB7B17-57D3-4B66-8207-28F3195CEE3A}" sibTransId="{8570ECC9-4517-4E7A-95ED-B4EA2F53CBF9}"/>
    <dgm:cxn modelId="{8C6FF5BB-C25E-45CC-8E4B-FD9C8A038078}" type="presOf" srcId="{F3F4813A-93C6-4993-BB73-5BF884A6EFCB}" destId="{91251075-005B-4E25-80C5-7F7E767E113A}" srcOrd="0" destOrd="0" presId="urn:microsoft.com/office/officeart/2005/8/layout/chevron2"/>
    <dgm:cxn modelId="{7FCF6871-B03E-40A6-AA06-2AE27637B605}" srcId="{386A91E3-F08C-4CAD-B896-E46F32C16055}" destId="{9729A002-0756-46CE-8E41-134C30011397}" srcOrd="0" destOrd="0" parTransId="{43E46FAC-F73B-4EF3-AA8B-B276DED99FCF}" sibTransId="{A40AB493-9F41-4872-9704-BBD2D6204FD1}"/>
    <dgm:cxn modelId="{64DE0505-409B-4E5F-A53E-F20CC87DDB4B}" srcId="{386A91E3-F08C-4CAD-B896-E46F32C16055}" destId="{5490821E-1A56-4279-B66E-6FDAAFE18BF2}" srcOrd="2" destOrd="0" parTransId="{75A2D814-23DD-4A4E-BEFC-996139E1C942}" sibTransId="{552990CA-A6CD-4BFE-ACCD-94FEE16D68E8}"/>
    <dgm:cxn modelId="{0D3867C8-9D90-47FA-B3FA-85EBA8E6000D}" srcId="{F0ACDCBC-CEE6-481A-8D81-5907A0EDBE84}" destId="{58817FA8-B8AA-4D5F-A3FB-C4176381E13D}" srcOrd="1" destOrd="0" parTransId="{338C6A9A-B9F6-47BC-AD3C-500131DDFDF8}" sibTransId="{9DCFFCF1-C550-493D-8F3D-B959AFDFC3C1}"/>
    <dgm:cxn modelId="{273E524B-3F70-4968-8F15-A7E2F110D092}" type="presOf" srcId="{ED1B39EE-5498-410C-86F9-AF052057445F}" destId="{3F01395D-5044-4B81-8AFF-E1FA86073EA2}" srcOrd="0" destOrd="0" presId="urn:microsoft.com/office/officeart/2005/8/layout/chevron2"/>
    <dgm:cxn modelId="{650B6BF7-51C4-4EB8-ABD1-EDA71C3DC6F6}" type="presOf" srcId="{963F55E9-CC8F-4C4E-AAD4-D4AD76524C71}" destId="{91251075-005B-4E25-80C5-7F7E767E113A}" srcOrd="0" destOrd="2" presId="urn:microsoft.com/office/officeart/2005/8/layout/chevron2"/>
    <dgm:cxn modelId="{6834A746-94CE-488B-81CA-08AA40CCC6AE}" type="presOf" srcId="{BF470147-ECA4-4C35-A133-CBF75CC3E27E}" destId="{16ED3197-FDCB-4205-98D8-C7BAD211A15F}" srcOrd="0" destOrd="2" presId="urn:microsoft.com/office/officeart/2005/8/layout/chevron2"/>
    <dgm:cxn modelId="{A3565548-08E9-4E4A-9337-51323099FBF6}" srcId="{ED1B39EE-5498-410C-86F9-AF052057445F}" destId="{963F55E9-CC8F-4C4E-AAD4-D4AD76524C71}" srcOrd="2" destOrd="0" parTransId="{3248DF6E-F6C0-43C4-803B-BAD5A6248D09}" sibTransId="{37E9B971-92BC-473B-874F-4E207EBAD7A5}"/>
    <dgm:cxn modelId="{8906560B-D215-4594-9402-CEB7735B7BA9}" srcId="{F0ACDCBC-CEE6-481A-8D81-5907A0EDBE84}" destId="{53932B59-382C-4B81-9644-C48EC29DA932}" srcOrd="0" destOrd="0" parTransId="{218269F2-E67E-42F4-B9C4-FB8FD6AFF2F6}" sibTransId="{B18F93F7-1869-4685-BA27-60D14876FD1E}"/>
    <dgm:cxn modelId="{7F07D7E1-2F6B-45AB-9C23-2259AAF48A29}" type="presOf" srcId="{A60AB596-4989-4C5E-904B-E47C75A487C3}" destId="{16ED3197-FDCB-4205-98D8-C7BAD211A15F}" srcOrd="0" destOrd="0" presId="urn:microsoft.com/office/officeart/2005/8/layout/chevron2"/>
    <dgm:cxn modelId="{477214FA-3A99-486A-A123-0AD0D3F006E9}" type="presOf" srcId="{386A91E3-F08C-4CAD-B896-E46F32C16055}" destId="{E5DB3BBE-4464-49AD-B788-AA861316684B}" srcOrd="0" destOrd="0" presId="urn:microsoft.com/office/officeart/2005/8/layout/chevron2"/>
    <dgm:cxn modelId="{1AF265C9-8BAC-4230-9F11-F8D9B071C580}" srcId="{ED1B39EE-5498-410C-86F9-AF052057445F}" destId="{F3F4813A-93C6-4993-BB73-5BF884A6EFCB}" srcOrd="0" destOrd="0" parTransId="{24B2AE84-3E83-4E41-81F5-5A0FAC5CA353}" sibTransId="{4BBC51B8-52AE-45CA-A1CD-D676777334F1}"/>
    <dgm:cxn modelId="{C1D2E983-8A6E-4ADB-AF14-15C8473D8F8B}" type="presOf" srcId="{212E1000-AE81-4C4D-B842-F846A9484DB6}" destId="{404C6A72-12D9-4323-A334-18FD103EA18F}" srcOrd="0" destOrd="0" presId="urn:microsoft.com/office/officeart/2005/8/layout/chevron2"/>
    <dgm:cxn modelId="{823A5D73-3B58-4C43-AD35-9184565C0EC1}" type="presOf" srcId="{53932B59-382C-4B81-9644-C48EC29DA932}" destId="{918DD76E-C97D-4955-B7B6-C4E3E0506829}" srcOrd="0" destOrd="0" presId="urn:microsoft.com/office/officeart/2005/8/layout/chevron2"/>
    <dgm:cxn modelId="{9DB64278-D850-420F-ABE1-481A17CE44FA}" type="presOf" srcId="{5490821E-1A56-4279-B66E-6FDAAFE18BF2}" destId="{65DB0B6B-B258-4988-ADE2-309EA289703B}" srcOrd="0" destOrd="2" presId="urn:microsoft.com/office/officeart/2005/8/layout/chevron2"/>
    <dgm:cxn modelId="{5070C43A-E4D0-45B5-A25C-B6F97A203CD5}" type="presOf" srcId="{69930A03-95BF-469A-86E2-828D735AF3D5}" destId="{65DB0B6B-B258-4988-ADE2-309EA289703B}" srcOrd="0" destOrd="1" presId="urn:microsoft.com/office/officeart/2005/8/layout/chevron2"/>
    <dgm:cxn modelId="{60A90973-1F87-4B1A-875D-2522B11477DC}" type="presOf" srcId="{A0F41C84-0DF3-4796-88C6-379862B4581A}" destId="{37DBFE60-3DDC-423E-81B0-B37A6368CCB9}" srcOrd="0" destOrd="0" presId="urn:microsoft.com/office/officeart/2005/8/layout/chevron2"/>
    <dgm:cxn modelId="{0502F5DB-7091-4EE6-B10F-81E6B34512D2}" type="presOf" srcId="{823A766E-5E92-414F-957A-DA613474AD03}" destId="{16ED3197-FDCB-4205-98D8-C7BAD211A15F}" srcOrd="0" destOrd="1" presId="urn:microsoft.com/office/officeart/2005/8/layout/chevron2"/>
    <dgm:cxn modelId="{53803681-828A-4E96-9B18-8ADC68E61E91}" srcId="{A0F41C84-0DF3-4796-88C6-379862B4581A}" destId="{A60AB596-4989-4C5E-904B-E47C75A487C3}" srcOrd="0" destOrd="0" parTransId="{D70D710B-2860-4596-8806-4328680D09B4}" sibTransId="{E21F8E61-93AB-47F8-8034-576E5F34E7FB}"/>
    <dgm:cxn modelId="{45EEC6AB-305B-47E0-8226-7A55DE0CF8FC}" type="presOf" srcId="{6213BCD6-7E2F-4E93-A0BF-C7924AE26D82}" destId="{65DB0B6B-B258-4988-ADE2-309EA289703B}" srcOrd="0" destOrd="3" presId="urn:microsoft.com/office/officeart/2005/8/layout/chevron2"/>
    <dgm:cxn modelId="{EE5F2BE8-89EE-4161-864C-AC1C34741C97}" type="presOf" srcId="{58817FA8-B8AA-4D5F-A3FB-C4176381E13D}" destId="{918DD76E-C97D-4955-B7B6-C4E3E0506829}" srcOrd="0" destOrd="1" presId="urn:microsoft.com/office/officeart/2005/8/layout/chevron2"/>
    <dgm:cxn modelId="{1E126B31-51E2-47A5-A22A-B8D8D4F5E001}" type="presOf" srcId="{F0ACDCBC-CEE6-481A-8D81-5907A0EDBE84}" destId="{9749B7C1-372C-4866-AA8B-E6B1B05B26CF}" srcOrd="0" destOrd="0" presId="urn:microsoft.com/office/officeart/2005/8/layout/chevron2"/>
    <dgm:cxn modelId="{2AB78510-1651-4BD8-9246-5800D18FE8B2}" srcId="{212E1000-AE81-4C4D-B842-F846A9484DB6}" destId="{F0ACDCBC-CEE6-481A-8D81-5907A0EDBE84}" srcOrd="2" destOrd="0" parTransId="{A1F7A528-EA14-4B70-AC90-75F652CAAF4F}" sibTransId="{9C304275-038E-4F7D-89CF-0FB38D6CBD72}"/>
    <dgm:cxn modelId="{D64B94E3-513D-4118-A3AD-6DE707D2A082}" srcId="{F0ACDCBC-CEE6-481A-8D81-5907A0EDBE84}" destId="{C712E456-E100-41E8-AE3D-E84103074EF8}" srcOrd="2" destOrd="0" parTransId="{1E6BB074-A99A-4105-BA62-F07BCB71E41C}" sibTransId="{5926214B-A7C3-4BED-B8D9-10BBA7050E07}"/>
    <dgm:cxn modelId="{6BB9491B-2069-4650-A927-6A33408B7557}" type="presOf" srcId="{EF99709A-7074-41DD-8D70-9A20B1A06AD8}" destId="{91251075-005B-4E25-80C5-7F7E767E113A}" srcOrd="0" destOrd="3" presId="urn:microsoft.com/office/officeart/2005/8/layout/chevron2"/>
    <dgm:cxn modelId="{ED9930BF-059A-4E25-BA18-DAAA8E0184A5}" srcId="{212E1000-AE81-4C4D-B842-F846A9484DB6}" destId="{ED1B39EE-5498-410C-86F9-AF052057445F}" srcOrd="1" destOrd="0" parTransId="{9841899A-83B4-4758-997A-1195ABE766C3}" sibTransId="{7919CA1F-5715-43FD-B592-6428E316B669}"/>
    <dgm:cxn modelId="{BC0B86BC-5C99-4C56-9583-CD8D88EDEEEB}" srcId="{A0F41C84-0DF3-4796-88C6-379862B4581A}" destId="{823A766E-5E92-414F-957A-DA613474AD03}" srcOrd="1" destOrd="0" parTransId="{34D88E1F-43E5-417B-B2F6-F3B6204C3536}" sibTransId="{D19CF3EA-D262-42B9-A93C-8F5BE2F6C833}"/>
    <dgm:cxn modelId="{08FBF86C-1651-4C47-B0D5-9248E3DD5D3B}" type="presOf" srcId="{C712E456-E100-41E8-AE3D-E84103074EF8}" destId="{918DD76E-C97D-4955-B7B6-C4E3E0506829}" srcOrd="0" destOrd="2" presId="urn:microsoft.com/office/officeart/2005/8/layout/chevron2"/>
    <dgm:cxn modelId="{4794D14B-8A6E-4EE6-9F93-B2001A05AA77}" srcId="{212E1000-AE81-4C4D-B842-F846A9484DB6}" destId="{A0F41C84-0DF3-4796-88C6-379862B4581A}" srcOrd="3" destOrd="0" parTransId="{8E9C199D-58D5-4925-A87F-ECCFBADC8058}" sibTransId="{DA5E8C66-E05F-4B8D-ACD4-C754E26C6093}"/>
    <dgm:cxn modelId="{BFFAFA87-D2FA-4EAC-BBE4-94253541A88C}" srcId="{386A91E3-F08C-4CAD-B896-E46F32C16055}" destId="{69930A03-95BF-469A-86E2-828D735AF3D5}" srcOrd="1" destOrd="0" parTransId="{67C9552D-DA57-4AC0-A623-339EE3B53204}" sibTransId="{E2C9E1FD-AA4C-477B-9FEE-9F4F43B85730}"/>
    <dgm:cxn modelId="{7B17CBB4-D778-42FF-85AE-5E4AED32716F}" type="presOf" srcId="{9729A002-0756-46CE-8E41-134C30011397}" destId="{65DB0B6B-B258-4988-ADE2-309EA289703B}" srcOrd="0" destOrd="0" presId="urn:microsoft.com/office/officeart/2005/8/layout/chevron2"/>
    <dgm:cxn modelId="{70245B3D-87CF-4DF1-8C5E-8E842DE7127F}" srcId="{ED1B39EE-5498-410C-86F9-AF052057445F}" destId="{EF99709A-7074-41DD-8D70-9A20B1A06AD8}" srcOrd="3" destOrd="0" parTransId="{48A49795-0D69-43F1-BE18-DE80FA39B8E0}" sibTransId="{F1FC779E-85D5-4452-BC09-C6289ED94683}"/>
    <dgm:cxn modelId="{98B13DAB-9C5D-4EEA-85B3-2DDD62879DCD}" type="presParOf" srcId="{404C6A72-12D9-4323-A334-18FD103EA18F}" destId="{966FBAA5-4D74-496C-936B-C02DBDF509F5}" srcOrd="0" destOrd="0" presId="urn:microsoft.com/office/officeart/2005/8/layout/chevron2"/>
    <dgm:cxn modelId="{4D33BD35-CD8D-4461-B515-101422EE109D}" type="presParOf" srcId="{966FBAA5-4D74-496C-936B-C02DBDF509F5}" destId="{E5DB3BBE-4464-49AD-B788-AA861316684B}" srcOrd="0" destOrd="0" presId="urn:microsoft.com/office/officeart/2005/8/layout/chevron2"/>
    <dgm:cxn modelId="{C63611E1-84F5-4E2B-8AA3-13A3F36DFDA9}" type="presParOf" srcId="{966FBAA5-4D74-496C-936B-C02DBDF509F5}" destId="{65DB0B6B-B258-4988-ADE2-309EA289703B}" srcOrd="1" destOrd="0" presId="urn:microsoft.com/office/officeart/2005/8/layout/chevron2"/>
    <dgm:cxn modelId="{A0B69711-14B4-44EC-B561-58D5B138C57F}" type="presParOf" srcId="{404C6A72-12D9-4323-A334-18FD103EA18F}" destId="{84513872-40C5-4D11-BF79-149AFA0290AF}" srcOrd="1" destOrd="0" presId="urn:microsoft.com/office/officeart/2005/8/layout/chevron2"/>
    <dgm:cxn modelId="{2BCCB5BD-762D-4573-AEDB-91C5D2C895BA}" type="presParOf" srcId="{404C6A72-12D9-4323-A334-18FD103EA18F}" destId="{05FDF142-98ED-4E65-960A-5DB72ECF3FC1}" srcOrd="2" destOrd="0" presId="urn:microsoft.com/office/officeart/2005/8/layout/chevron2"/>
    <dgm:cxn modelId="{86B7C481-73E9-49CF-96E8-CAAAE8431C12}" type="presParOf" srcId="{05FDF142-98ED-4E65-960A-5DB72ECF3FC1}" destId="{3F01395D-5044-4B81-8AFF-E1FA86073EA2}" srcOrd="0" destOrd="0" presId="urn:microsoft.com/office/officeart/2005/8/layout/chevron2"/>
    <dgm:cxn modelId="{B9892E1C-DA84-4F47-9494-FBA77E65D4C6}" type="presParOf" srcId="{05FDF142-98ED-4E65-960A-5DB72ECF3FC1}" destId="{91251075-005B-4E25-80C5-7F7E767E113A}" srcOrd="1" destOrd="0" presId="urn:microsoft.com/office/officeart/2005/8/layout/chevron2"/>
    <dgm:cxn modelId="{493B2B3F-113A-4898-A2D3-9101D3286F19}" type="presParOf" srcId="{404C6A72-12D9-4323-A334-18FD103EA18F}" destId="{8DF8D282-BDAA-4C42-A20C-52A79FD66F56}" srcOrd="3" destOrd="0" presId="urn:microsoft.com/office/officeart/2005/8/layout/chevron2"/>
    <dgm:cxn modelId="{B7D55ED6-D7D1-4171-9EF8-3FB021653678}" type="presParOf" srcId="{404C6A72-12D9-4323-A334-18FD103EA18F}" destId="{5131FC23-1FB9-469D-ACE0-0C74712BC24B}" srcOrd="4" destOrd="0" presId="urn:microsoft.com/office/officeart/2005/8/layout/chevron2"/>
    <dgm:cxn modelId="{5A130B23-40B7-47A4-88C1-2D559A733FD1}" type="presParOf" srcId="{5131FC23-1FB9-469D-ACE0-0C74712BC24B}" destId="{9749B7C1-372C-4866-AA8B-E6B1B05B26CF}" srcOrd="0" destOrd="0" presId="urn:microsoft.com/office/officeart/2005/8/layout/chevron2"/>
    <dgm:cxn modelId="{C83E3255-C13A-4B72-BDE7-FB4BC2295935}" type="presParOf" srcId="{5131FC23-1FB9-469D-ACE0-0C74712BC24B}" destId="{918DD76E-C97D-4955-B7B6-C4E3E0506829}" srcOrd="1" destOrd="0" presId="urn:microsoft.com/office/officeart/2005/8/layout/chevron2"/>
    <dgm:cxn modelId="{103130C1-E859-4AAF-9960-878B0722E032}" type="presParOf" srcId="{404C6A72-12D9-4323-A334-18FD103EA18F}" destId="{6FD42155-415F-4DD0-8B31-B6F2643610AA}" srcOrd="5" destOrd="0" presId="urn:microsoft.com/office/officeart/2005/8/layout/chevron2"/>
    <dgm:cxn modelId="{BE0269DC-9755-41C0-B1E5-5627F5763F23}" type="presParOf" srcId="{404C6A72-12D9-4323-A334-18FD103EA18F}" destId="{2C09DA8B-FBD2-4593-82A5-561BB12EDC8F}" srcOrd="6" destOrd="0" presId="urn:microsoft.com/office/officeart/2005/8/layout/chevron2"/>
    <dgm:cxn modelId="{2368AAEF-454C-40F3-99C2-75DED793984C}" type="presParOf" srcId="{2C09DA8B-FBD2-4593-82A5-561BB12EDC8F}" destId="{37DBFE60-3DDC-423E-81B0-B37A6368CCB9}" srcOrd="0" destOrd="0" presId="urn:microsoft.com/office/officeart/2005/8/layout/chevron2"/>
    <dgm:cxn modelId="{A3FC4886-1664-48B2-B7CA-19E5CA66FEDB}" type="presParOf" srcId="{2C09DA8B-FBD2-4593-82A5-561BB12EDC8F}" destId="{16ED3197-FDCB-4205-98D8-C7BAD211A15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498A80E-9D23-46EF-B31F-AF13DA35A5D4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0A64EE-6975-460C-8652-772538B85FB2}">
      <dgm:prSet phldrT="[Text]"/>
      <dgm:spPr/>
      <dgm:t>
        <a:bodyPr/>
        <a:lstStyle/>
        <a:p>
          <a:r>
            <a:rPr lang="ru-RU" dirty="0" smtClean="0"/>
            <a:t>Но нашлись только плюсы</a:t>
          </a:r>
          <a:endParaRPr lang="en-US" dirty="0"/>
        </a:p>
      </dgm:t>
    </dgm:pt>
    <dgm:pt modelId="{C0EFD2C4-4BE0-4A6B-916E-535B90B3DE04}" type="parTrans" cxnId="{EF8E6646-004A-4E59-BCDF-484C75F39B35}">
      <dgm:prSet/>
      <dgm:spPr/>
      <dgm:t>
        <a:bodyPr/>
        <a:lstStyle/>
        <a:p>
          <a:endParaRPr lang="en-US"/>
        </a:p>
      </dgm:t>
    </dgm:pt>
    <dgm:pt modelId="{F5534DFF-9AA4-4FED-BE0B-3964D46F4729}" type="sibTrans" cxnId="{EF8E6646-004A-4E59-BCDF-484C75F39B35}">
      <dgm:prSet/>
      <dgm:spPr/>
      <dgm:t>
        <a:bodyPr/>
        <a:lstStyle/>
        <a:p>
          <a:endParaRPr lang="en-US"/>
        </a:p>
      </dgm:t>
    </dgm:pt>
    <dgm:pt modelId="{5129E6F8-3CD4-4830-BBC1-0AB2920B9AA0}">
      <dgm:prSet phldrT="[Text]" phldr="1"/>
      <dgm:spPr/>
      <dgm:t>
        <a:bodyPr/>
        <a:lstStyle/>
        <a:p>
          <a:endParaRPr lang="en-US"/>
        </a:p>
      </dgm:t>
    </dgm:pt>
    <dgm:pt modelId="{F00B4C97-2A2C-4D97-9351-5C58D7EFF373}" type="parTrans" cxnId="{DFDB52BB-BE96-4501-8C2C-771085D84A0B}">
      <dgm:prSet/>
      <dgm:spPr/>
      <dgm:t>
        <a:bodyPr/>
        <a:lstStyle/>
        <a:p>
          <a:endParaRPr lang="en-US"/>
        </a:p>
      </dgm:t>
    </dgm:pt>
    <dgm:pt modelId="{29390030-82AE-495D-9469-2DAF325856F6}" type="sibTrans" cxnId="{DFDB52BB-BE96-4501-8C2C-771085D84A0B}">
      <dgm:prSet/>
      <dgm:spPr/>
      <dgm:t>
        <a:bodyPr/>
        <a:lstStyle/>
        <a:p>
          <a:endParaRPr lang="en-US"/>
        </a:p>
      </dgm:t>
    </dgm:pt>
    <dgm:pt modelId="{0913067A-976C-4DA4-8FC0-FD9BB9875E70}">
      <dgm:prSet phldrT="[Text]"/>
      <dgm:spPr/>
      <dgm:t>
        <a:bodyPr/>
        <a:lstStyle/>
        <a:p>
          <a:endParaRPr lang="en-US" dirty="0"/>
        </a:p>
      </dgm:t>
    </dgm:pt>
    <dgm:pt modelId="{F6E784FD-0F1F-4286-92ED-9227C0AEAE11}" type="parTrans" cxnId="{5B0962A9-40AD-4817-B27F-62BD8113DBD1}">
      <dgm:prSet/>
      <dgm:spPr/>
      <dgm:t>
        <a:bodyPr/>
        <a:lstStyle/>
        <a:p>
          <a:endParaRPr lang="en-US"/>
        </a:p>
      </dgm:t>
    </dgm:pt>
    <dgm:pt modelId="{B1D73982-52B1-4627-B2F6-B27682005207}" type="sibTrans" cxnId="{5B0962A9-40AD-4817-B27F-62BD8113DBD1}">
      <dgm:prSet/>
      <dgm:spPr/>
      <dgm:t>
        <a:bodyPr/>
        <a:lstStyle/>
        <a:p>
          <a:endParaRPr lang="en-US"/>
        </a:p>
      </dgm:t>
    </dgm:pt>
    <dgm:pt modelId="{AA2D2A69-E07D-4F9F-B03A-2478A83F35DE}" type="pres">
      <dgm:prSet presAssocID="{5498A80E-9D23-46EF-B31F-AF13DA35A5D4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273F3B-D03B-4CAB-A2BD-D448A69D73A9}" type="pres">
      <dgm:prSet presAssocID="{5498A80E-9D23-46EF-B31F-AF13DA35A5D4}" presName="Background" presStyleLbl="bgImgPlace1" presStyleIdx="0" presStyleCnt="1" custLinFactNeighborY="1271"/>
      <dgm:spPr/>
    </dgm:pt>
    <dgm:pt modelId="{97262636-C4E8-43C6-BC38-C90D2E7659D4}" type="pres">
      <dgm:prSet presAssocID="{5498A80E-9D23-46EF-B31F-AF13DA35A5D4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9409E0-F10D-4E62-8D24-58CCB74098B9}" type="pres">
      <dgm:prSet presAssocID="{5498A80E-9D23-46EF-B31F-AF13DA35A5D4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6E29DC-1EEB-411B-8820-C968DF0803DA}" type="pres">
      <dgm:prSet presAssocID="{5498A80E-9D23-46EF-B31F-AF13DA35A5D4}" presName="Plus" presStyleLbl="alignNode1" presStyleIdx="0" presStyleCnt="2"/>
      <dgm:spPr/>
    </dgm:pt>
    <dgm:pt modelId="{619B267B-A7AD-4E33-AF44-C3C3E7DED65C}" type="pres">
      <dgm:prSet presAssocID="{5498A80E-9D23-46EF-B31F-AF13DA35A5D4}" presName="Minus" presStyleLbl="alignNode1" presStyleIdx="1" presStyleCnt="2"/>
      <dgm:spPr>
        <a:solidFill>
          <a:srgbClr val="A70E17"/>
        </a:solidFill>
      </dgm:spPr>
    </dgm:pt>
    <dgm:pt modelId="{326C34B3-5797-4B92-9F35-5BB8B41389AC}" type="pres">
      <dgm:prSet presAssocID="{5498A80E-9D23-46EF-B31F-AF13DA35A5D4}" presName="Divider" presStyleLbl="parChTrans1D1" presStyleIdx="0" presStyleCnt="1"/>
      <dgm:spPr/>
    </dgm:pt>
  </dgm:ptLst>
  <dgm:cxnLst>
    <dgm:cxn modelId="{EF8E6646-004A-4E59-BCDF-484C75F39B35}" srcId="{5498A80E-9D23-46EF-B31F-AF13DA35A5D4}" destId="{BC0A64EE-6975-460C-8652-772538B85FB2}" srcOrd="0" destOrd="0" parTransId="{C0EFD2C4-4BE0-4A6B-916E-535B90B3DE04}" sibTransId="{F5534DFF-9AA4-4FED-BE0B-3964D46F4729}"/>
    <dgm:cxn modelId="{DA7BAFEC-228D-4D92-BC9A-5F41CE002664}" type="presOf" srcId="{BC0A64EE-6975-460C-8652-772538B85FB2}" destId="{97262636-C4E8-43C6-BC38-C90D2E7659D4}" srcOrd="0" destOrd="0" presId="urn:microsoft.com/office/officeart/2009/3/layout/PlusandMinus"/>
    <dgm:cxn modelId="{5B0962A9-40AD-4817-B27F-62BD8113DBD1}" srcId="{5498A80E-9D23-46EF-B31F-AF13DA35A5D4}" destId="{0913067A-976C-4DA4-8FC0-FD9BB9875E70}" srcOrd="1" destOrd="0" parTransId="{F6E784FD-0F1F-4286-92ED-9227C0AEAE11}" sibTransId="{B1D73982-52B1-4627-B2F6-B27682005207}"/>
    <dgm:cxn modelId="{4775B3E0-965B-4AD7-841E-2BBE9264B430}" type="presOf" srcId="{5498A80E-9D23-46EF-B31F-AF13DA35A5D4}" destId="{AA2D2A69-E07D-4F9F-B03A-2478A83F35DE}" srcOrd="0" destOrd="0" presId="urn:microsoft.com/office/officeart/2009/3/layout/PlusandMinus"/>
    <dgm:cxn modelId="{DFDB52BB-BE96-4501-8C2C-771085D84A0B}" srcId="{5498A80E-9D23-46EF-B31F-AF13DA35A5D4}" destId="{5129E6F8-3CD4-4830-BBC1-0AB2920B9AA0}" srcOrd="2" destOrd="0" parTransId="{F00B4C97-2A2C-4D97-9351-5C58D7EFF373}" sibTransId="{29390030-82AE-495D-9469-2DAF325856F6}"/>
    <dgm:cxn modelId="{2FE40105-10A6-44C2-9846-B1ACD2A9E953}" type="presOf" srcId="{0913067A-976C-4DA4-8FC0-FD9BB9875E70}" destId="{DA9409E0-F10D-4E62-8D24-58CCB74098B9}" srcOrd="0" destOrd="0" presId="urn:microsoft.com/office/officeart/2009/3/layout/PlusandMinus"/>
    <dgm:cxn modelId="{CC289C7D-B23D-4248-9BB1-78FCD717F61E}" type="presParOf" srcId="{AA2D2A69-E07D-4F9F-B03A-2478A83F35DE}" destId="{55273F3B-D03B-4CAB-A2BD-D448A69D73A9}" srcOrd="0" destOrd="0" presId="urn:microsoft.com/office/officeart/2009/3/layout/PlusandMinus"/>
    <dgm:cxn modelId="{F804E1A1-B854-4AEC-9605-AA761AC42DE3}" type="presParOf" srcId="{AA2D2A69-E07D-4F9F-B03A-2478A83F35DE}" destId="{97262636-C4E8-43C6-BC38-C90D2E7659D4}" srcOrd="1" destOrd="0" presId="urn:microsoft.com/office/officeart/2009/3/layout/PlusandMinus"/>
    <dgm:cxn modelId="{F65386FF-8FD8-4AE2-80F3-22AE891C129B}" type="presParOf" srcId="{AA2D2A69-E07D-4F9F-B03A-2478A83F35DE}" destId="{DA9409E0-F10D-4E62-8D24-58CCB74098B9}" srcOrd="2" destOrd="0" presId="urn:microsoft.com/office/officeart/2009/3/layout/PlusandMinus"/>
    <dgm:cxn modelId="{80ACB902-217D-4B05-B87F-BDBC02BC21C8}" type="presParOf" srcId="{AA2D2A69-E07D-4F9F-B03A-2478A83F35DE}" destId="{1F6E29DC-1EEB-411B-8820-C968DF0803DA}" srcOrd="3" destOrd="0" presId="urn:microsoft.com/office/officeart/2009/3/layout/PlusandMinus"/>
    <dgm:cxn modelId="{28F8E582-B350-4B39-9789-23A8040D0EF0}" type="presParOf" srcId="{AA2D2A69-E07D-4F9F-B03A-2478A83F35DE}" destId="{619B267B-A7AD-4E33-AF44-C3C3E7DED65C}" srcOrd="4" destOrd="0" presId="urn:microsoft.com/office/officeart/2009/3/layout/PlusandMinus"/>
    <dgm:cxn modelId="{643CEED6-D2AF-4119-A694-19A680428FAC}" type="presParOf" srcId="{AA2D2A69-E07D-4F9F-B03A-2478A83F35DE}" destId="{326C34B3-5797-4B92-9F35-5BB8B41389AC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273F3B-D03B-4CAB-A2BD-D448A69D73A9}">
      <dsp:nvSpPr>
        <dsp:cNvPr id="0" name=""/>
        <dsp:cNvSpPr/>
      </dsp:nvSpPr>
      <dsp:spPr>
        <a:xfrm>
          <a:off x="610912" y="834056"/>
          <a:ext cx="5905490" cy="305192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262636-C4E8-43C6-BC38-C90D2E7659D4}">
      <dsp:nvSpPr>
        <dsp:cNvPr id="0" name=""/>
        <dsp:cNvSpPr/>
      </dsp:nvSpPr>
      <dsp:spPr>
        <a:xfrm>
          <a:off x="787398" y="1152192"/>
          <a:ext cx="2742319" cy="2610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15" tIns="81915" rIns="81915" bIns="81915" numCol="1" spcCol="1270" anchor="t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Но нашлись только плюсы</a:t>
          </a:r>
          <a:endParaRPr lang="en-US" sz="4300" kern="1200" dirty="0"/>
        </a:p>
      </dsp:txBody>
      <dsp:txXfrm>
        <a:off x="787398" y="1152192"/>
        <a:ext cx="2742319" cy="2610881"/>
      </dsp:txXfrm>
    </dsp:sp>
    <dsp:sp modelId="{DA9409E0-F10D-4E62-8D24-58CCB74098B9}">
      <dsp:nvSpPr>
        <dsp:cNvPr id="0" name=""/>
        <dsp:cNvSpPr/>
      </dsp:nvSpPr>
      <dsp:spPr>
        <a:xfrm>
          <a:off x="3590809" y="1152192"/>
          <a:ext cx="2742319" cy="2610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15" tIns="81915" rIns="81915" bIns="81915" numCol="1" spcCol="1270" anchor="t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300" kern="1200" dirty="0"/>
        </a:p>
      </dsp:txBody>
      <dsp:txXfrm>
        <a:off x="3590809" y="1152192"/>
        <a:ext cx="2742319" cy="2610881"/>
      </dsp:txXfrm>
    </dsp:sp>
    <dsp:sp modelId="{1F6E29DC-1EEB-411B-8820-C968DF0803DA}">
      <dsp:nvSpPr>
        <dsp:cNvPr id="0" name=""/>
        <dsp:cNvSpPr/>
      </dsp:nvSpPr>
      <dsp:spPr>
        <a:xfrm>
          <a:off x="0" y="184510"/>
          <a:ext cx="1153946" cy="1153946"/>
        </a:xfrm>
        <a:prstGeom prst="plus">
          <a:avLst>
            <a:gd name="adj" fmla="val 328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9B267B-A7AD-4E33-AF44-C3C3E7DED65C}">
      <dsp:nvSpPr>
        <dsp:cNvPr id="0" name=""/>
        <dsp:cNvSpPr/>
      </dsp:nvSpPr>
      <dsp:spPr>
        <a:xfrm>
          <a:off x="5701852" y="599496"/>
          <a:ext cx="1086067" cy="372185"/>
        </a:xfrm>
        <a:prstGeom prst="rect">
          <a:avLst/>
        </a:prstGeom>
        <a:solidFill>
          <a:srgbClr val="A70E17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6C34B3-5797-4B92-9F35-5BB8B41389AC}">
      <dsp:nvSpPr>
        <dsp:cNvPr id="0" name=""/>
        <dsp:cNvSpPr/>
      </dsp:nvSpPr>
      <dsp:spPr>
        <a:xfrm>
          <a:off x="3563658" y="1157775"/>
          <a:ext cx="678" cy="2493643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F4A8BEA-1681-4DD0-93C7-B7B5D9618770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0FCBD29-5349-4962-854F-028755D44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wrap="square" lIns="96645" tIns="96645" rIns="96645" bIns="9664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0037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wrap="square" lIns="96645" tIns="96645" rIns="96645" bIns="9664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3018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wrap="square" lIns="96645" tIns="96645" rIns="96645" bIns="9664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3851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AADAD2-B3ED-4436-ADE1-F67637E59A89}" type="datetime1">
              <a:rPr lang="en-US"/>
              <a:pPr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E763D-1A91-400F-9FE6-D561AB8CFC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FB72F8-216A-4686-B664-BC532EC4E0C4}" type="datetime1">
              <a:rPr lang="en-US"/>
              <a:pPr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5E7A6-ADB9-47E3-BE1F-7AF520E985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A88C9F-8750-403F-BE51-41AABB5862D3}" type="datetime1">
              <a:rPr lang="en-US"/>
              <a:pPr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2F7A56-2117-47F0-AF01-61EDFFAAB0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39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40854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16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cture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269" y="205979"/>
            <a:ext cx="7324531" cy="633776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E5E183-6D5B-48B6-B231-4D1CE3FE7E80}" type="datetime1">
              <a:rPr lang="en-US"/>
              <a:pPr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BEA12-48F7-40D8-B590-2398D4E219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4D9AFC-4ECB-439A-B34F-614A3DA7B530}" type="datetime1">
              <a:rPr lang="en-US"/>
              <a:pPr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48161-D661-41A2-A353-34E7FA32BA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619061-BE62-490A-AC04-71EDA82E6FFB}" type="datetime1">
              <a:rPr lang="en-US"/>
              <a:pPr/>
              <a:t>2/20/2020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9AA17-5F66-44D1-9403-A57AC555F3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80A4C6-C033-4201-B5E4-7A9EA08BBA02}" type="datetime1">
              <a:rPr lang="en-US"/>
              <a:pPr/>
              <a:t>2/20/2020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765DA-C410-4482-9898-6E59CC1307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9D8521-BEB1-4283-B6CF-4E478BC655A5}" type="datetime1">
              <a:rPr lang="en-US"/>
              <a:pPr/>
              <a:t>2/20/2020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88B03-33F2-427C-82A1-1BA69BD5AB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D17749-BF53-4207-98B6-736A6453D9C1}" type="datetime1">
              <a:rPr lang="en-US"/>
              <a:pPr/>
              <a:t>2/20/2020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D236E9-85BA-4B86-AF17-6D634DFAEB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DD2B60-A992-4A36-81F4-4B82A48DCD47}" type="datetime1">
              <a:rPr lang="en-US"/>
              <a:pPr/>
              <a:t>2/20/2020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B3D3F-6FDD-46D6-8353-F4EB5664B2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BCD18B-0EEA-43D7-BDCF-D6846A9444F8}" type="datetime1">
              <a:rPr lang="en-US"/>
              <a:pPr/>
              <a:t>2/20/2020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8FF1D-4A0E-4DC5-AC92-7210971ABF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7AEE8336-6669-4D57-853F-2568543331BD}" type="datetime1">
              <a:rPr lang="en-US"/>
              <a:pPr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240CB177-911D-4374-BB2E-4E0D05CF940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1" r:id="rId12"/>
    <p:sldLayoutId id="2147483662" r:id="rId13"/>
    <p:sldLayoutId id="2147483664" r:id="rId1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emf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2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6.png"/><Relationship Id="rId14" Type="http://schemas.openxmlformats.org/officeDocument/2006/relationships/image" Target="../media/image2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7D6E49A-FA7F-4E64-9A89-9958C9BB7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2A2E161-9499-4FE4-99D0-4DA2F4EBFE4E}"/>
              </a:ext>
            </a:extLst>
          </p:cNvPr>
          <p:cNvSpPr/>
          <p:nvPr/>
        </p:nvSpPr>
        <p:spPr>
          <a:xfrm>
            <a:off x="0" y="-10122"/>
            <a:ext cx="9144000" cy="5143500"/>
          </a:xfrm>
          <a:prstGeom prst="rect">
            <a:avLst/>
          </a:prstGeom>
          <a:solidFill>
            <a:srgbClr val="00052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4" name="Shape 54"/>
          <p:cNvSpPr txBox="1">
            <a:spLocks noGrp="1"/>
          </p:cNvSpPr>
          <p:nvPr>
            <p:ph type="ctrTitle" idx="4294967295"/>
          </p:nvPr>
        </p:nvSpPr>
        <p:spPr>
          <a:xfrm>
            <a:off x="320281" y="2290794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Blogger Sans Light" panose="02000506030000020004" pitchFamily="2" charset="0"/>
                <a:cs typeface="Arial" panose="020B0604020202020204" pitchFamily="34" charset="0"/>
              </a:rPr>
              <a:t>Опыт создания магистерских программ на базе МЛ и </a:t>
            </a:r>
            <a:b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Blogger Sans Light" panose="02000506030000020004" pitchFamily="2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Blogger Sans Light" panose="02000506030000020004" pitchFamily="2" charset="0"/>
                <a:cs typeface="Arial" panose="020B0604020202020204" pitchFamily="34" charset="0"/>
              </a:rPr>
              <a:t>вовлечение молодых специалистов в научную деятельность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ea typeface="Blogger Sans Light" panose="02000506030000020004" pitchFamily="2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ea typeface="Blogger Sans Light" panose="02000506030000020004" pitchFamily="2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ea typeface="Blogger Sans Light" panose="02000506030000020004" pitchFamily="2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ea typeface="Blogger Sans Light" panose="02000506030000020004" pitchFamily="2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Calibri "/>
                <a:ea typeface="Blogger Sans Light" panose="02000506030000020004" pitchFamily="2" charset="0"/>
              </a:rPr>
              <a:t>International laboratory for Applied Network Research</a:t>
            </a:r>
            <a:endParaRPr lang="ru" sz="4000" i="1" u="sng" dirty="0">
              <a:solidFill>
                <a:schemeClr val="bg1"/>
              </a:solidFill>
              <a:latin typeface="Calibri "/>
              <a:ea typeface="Blogger Sans Light" panose="02000506030000020004" pitchFamily="2" charset="0"/>
            </a:endParaRPr>
          </a:p>
        </p:txBody>
      </p:sp>
      <p:pic>
        <p:nvPicPr>
          <p:cNvPr id="2054" name="Picture 6" descr="Image result for hse logo white">
            <a:extLst>
              <a:ext uri="{FF2B5EF4-FFF2-40B4-BE49-F238E27FC236}">
                <a16:creationId xmlns:a16="http://schemas.microsoft.com/office/drawing/2014/main" xmlns="" id="{AA8C854B-1BD6-4A87-A7E6-9691F458E1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10"/>
          <a:stretch/>
        </p:blipFill>
        <p:spPr bwMode="auto">
          <a:xfrm>
            <a:off x="3904250" y="754911"/>
            <a:ext cx="1335501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5A3191E-6CA1-474B-AE15-BDC88176D8B1}"/>
              </a:ext>
            </a:extLst>
          </p:cNvPr>
          <p:cNvSpPr/>
          <p:nvPr/>
        </p:nvSpPr>
        <p:spPr>
          <a:xfrm>
            <a:off x="3788901" y="4825601"/>
            <a:ext cx="1566198" cy="30777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 "/>
              </a:rPr>
              <a:t>https://anr.hse.ru/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910652" y="4154114"/>
            <a:ext cx="7322695" cy="68103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ru-RU" sz="1400" dirty="0">
                <a:solidFill>
                  <a:schemeClr val="bg1"/>
                </a:solidFill>
                <a:latin typeface="Myriad Pro Semibold"/>
                <a:ea typeface="ＭＳ Ｐゴシック" pitchFamily="34" charset="-128"/>
              </a:rPr>
              <a:t>Семинар по обмену опытом проекта Международные лаборатории</a:t>
            </a:r>
          </a:p>
          <a:p>
            <a:pPr marL="0" indent="0" algn="ctr" eaLnBrk="1" hangingPunct="1">
              <a:buNone/>
            </a:pPr>
            <a:r>
              <a:rPr lang="ru-RU" sz="1400" dirty="0">
                <a:solidFill>
                  <a:schemeClr val="bg1"/>
                </a:solidFill>
                <a:latin typeface="Myriad Pro Semibold"/>
                <a:ea typeface="ＭＳ Ｐゴシック" pitchFamily="34" charset="-128"/>
              </a:rPr>
              <a:t>20 февраля 2020 г.</a:t>
            </a:r>
          </a:p>
        </p:txBody>
      </p:sp>
    </p:spTree>
    <p:extLst>
      <p:ext uri="{BB962C8B-B14F-4D97-AF65-F5344CB8AC3E}">
        <p14:creationId xmlns:p14="http://schemas.microsoft.com/office/powerpoint/2010/main" val="3436764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7D6E49A-FA7F-4E64-9A89-9958C9BB71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183" b="-140"/>
          <a:stretch/>
        </p:blipFill>
        <p:spPr>
          <a:xfrm>
            <a:off x="0" y="0"/>
            <a:ext cx="9144000" cy="975058"/>
          </a:xfrm>
          <a:prstGeom prst="rect">
            <a:avLst/>
          </a:prstGeom>
          <a:solidFill>
            <a:srgbClr val="000523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28BDFAD-3221-4624-8DA8-EA017CFD0989}"/>
              </a:ext>
            </a:extLst>
          </p:cNvPr>
          <p:cNvSpPr txBox="1"/>
          <p:nvPr/>
        </p:nvSpPr>
        <p:spPr>
          <a:xfrm>
            <a:off x="720911" y="0"/>
            <a:ext cx="8340769" cy="943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spcBef>
                <a:spcPts val="1600"/>
              </a:spcBef>
              <a:defRPr sz="1200" b="1">
                <a:solidFill>
                  <a:srgbClr val="3A4A6A"/>
                </a:solidFill>
                <a:ea typeface="Blogger Sans Light" panose="02000506030000020004" pitchFamily="2" charset="0"/>
              </a:defRPr>
            </a:lvl1pPr>
          </a:lstStyle>
          <a:p>
            <a:pPr algn="l"/>
            <a:r>
              <a:rPr lang="ru-RU" sz="1800" b="0" dirty="0">
                <a:solidFill>
                  <a:schemeClr val="bg1"/>
                </a:solidFill>
                <a:latin typeface="Calibri "/>
                <a:cs typeface="Calibri Light" panose="020F0302020204030204" pitchFamily="34" charset="0"/>
              </a:rPr>
              <a:t>МЛ Прикладного сетевого анализа:</a:t>
            </a:r>
            <a:endParaRPr lang="ru-RU" sz="2400" b="0" dirty="0">
              <a:solidFill>
                <a:schemeClr val="bg1"/>
              </a:solidFill>
              <a:latin typeface="Calibri "/>
              <a:cs typeface="Calibri Light" panose="020F0302020204030204" pitchFamily="34" charset="0"/>
            </a:endParaRPr>
          </a:p>
          <a:p>
            <a:pPr algn="l"/>
            <a:r>
              <a:rPr lang="ru-RU" sz="2400" b="0" dirty="0">
                <a:solidFill>
                  <a:schemeClr val="bg1"/>
                </a:solidFill>
                <a:latin typeface="Calibri "/>
                <a:cs typeface="Calibri Light" panose="020F0302020204030204" pitchFamily="34" charset="0"/>
              </a:rPr>
              <a:t>Изначальное стратегическое видение</a:t>
            </a:r>
            <a:endParaRPr lang="ru-RU" sz="1800" b="0" dirty="0">
              <a:solidFill>
                <a:schemeClr val="bg1"/>
              </a:solidFill>
              <a:latin typeface="Calibri "/>
              <a:cs typeface="Calibri Light" panose="020F03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5CD03FA-B4D7-4191-8058-34C54500A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806" y="3756652"/>
            <a:ext cx="2258627" cy="1301710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DEB6629B-2B44-421F-8442-224D930742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2602772"/>
              </p:ext>
            </p:extLst>
          </p:nvPr>
        </p:nvGraphicFramePr>
        <p:xfrm>
          <a:off x="272375" y="735993"/>
          <a:ext cx="7938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9106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7D6E49A-FA7F-4E64-9A89-9958C9BB71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183" b="-140"/>
          <a:stretch/>
        </p:blipFill>
        <p:spPr>
          <a:xfrm>
            <a:off x="0" y="0"/>
            <a:ext cx="9144000" cy="975058"/>
          </a:xfrm>
          <a:prstGeom prst="rect">
            <a:avLst/>
          </a:prstGeom>
          <a:solidFill>
            <a:srgbClr val="000523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28BDFAD-3221-4624-8DA8-EA017CFD0989}"/>
              </a:ext>
            </a:extLst>
          </p:cNvPr>
          <p:cNvSpPr txBox="1"/>
          <p:nvPr/>
        </p:nvSpPr>
        <p:spPr>
          <a:xfrm>
            <a:off x="720911" y="21313"/>
            <a:ext cx="8340769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spcBef>
                <a:spcPts val="1600"/>
              </a:spcBef>
              <a:defRPr sz="1200" b="1">
                <a:solidFill>
                  <a:srgbClr val="3A4A6A"/>
                </a:solidFill>
                <a:ea typeface="Blogger Sans Light" panose="02000506030000020004" pitchFamily="2" charset="0"/>
              </a:defRPr>
            </a:lvl1pPr>
          </a:lstStyle>
          <a:p>
            <a:pPr algn="l"/>
            <a:r>
              <a:rPr lang="ru-RU" sz="2000" b="0" dirty="0">
                <a:solidFill>
                  <a:schemeClr val="bg1"/>
                </a:solidFill>
                <a:latin typeface="Calibri "/>
                <a:cs typeface="Calibri Light" panose="020F0302020204030204" pitchFamily="34" charset="0"/>
              </a:rPr>
              <a:t>Необходимость образовательной программы на базе лаборатории:</a:t>
            </a:r>
          </a:p>
          <a:p>
            <a:pPr algn="l"/>
            <a:r>
              <a:rPr lang="ru-RU" sz="2000" b="0" dirty="0">
                <a:solidFill>
                  <a:schemeClr val="bg1"/>
                </a:solidFill>
                <a:latin typeface="Calibri "/>
                <a:cs typeface="Calibri Light" panose="020F0302020204030204" pitchFamily="34" charset="0"/>
              </a:rPr>
              <a:t>Обоснование проекта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xmlns="" id="{C4E04238-43E2-4F88-BD0E-249611B17D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2662566"/>
              </p:ext>
            </p:extLst>
          </p:nvPr>
        </p:nvGraphicFramePr>
        <p:xfrm>
          <a:off x="141667" y="1032286"/>
          <a:ext cx="6146837" cy="3649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xmlns="" id="{DB477A4D-8218-40D9-8272-25FE858859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0989021"/>
              </p:ext>
            </p:extLst>
          </p:nvPr>
        </p:nvGraphicFramePr>
        <p:xfrm>
          <a:off x="5358063" y="1312881"/>
          <a:ext cx="4684068" cy="3087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095921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>
            <a:extLst>
              <a:ext uri="{FF2B5EF4-FFF2-40B4-BE49-F238E27FC236}">
                <a16:creationId xmlns:a16="http://schemas.microsoft.com/office/drawing/2014/main" xmlns="" id="{27D6E49A-FA7F-4E64-9A89-9958C9BB71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183" b="-140"/>
          <a:stretch/>
        </p:blipFill>
        <p:spPr>
          <a:xfrm>
            <a:off x="-4391" y="0"/>
            <a:ext cx="9144000" cy="97505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28BDFAD-3221-4624-8DA8-EA017CFD0989}"/>
              </a:ext>
            </a:extLst>
          </p:cNvPr>
          <p:cNvSpPr txBox="1"/>
          <p:nvPr/>
        </p:nvSpPr>
        <p:spPr>
          <a:xfrm>
            <a:off x="607895" y="312682"/>
            <a:ext cx="8340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spcBef>
                <a:spcPts val="1600"/>
              </a:spcBef>
              <a:defRPr sz="1200" b="1">
                <a:solidFill>
                  <a:srgbClr val="3A4A6A"/>
                </a:solidFill>
                <a:ea typeface="Blogger Sans Light" panose="02000506030000020004" pitchFamily="2" charset="0"/>
              </a:defRPr>
            </a:lvl1pPr>
          </a:lstStyle>
          <a:p>
            <a:pPr algn="l"/>
            <a:r>
              <a:rPr lang="ru-RU" sz="2400" b="0" dirty="0">
                <a:solidFill>
                  <a:schemeClr val="bg1"/>
                </a:solidFill>
                <a:latin typeface="Calibri "/>
                <a:cs typeface="Calibri Light" panose="020F0302020204030204" pitchFamily="34" charset="0"/>
              </a:rPr>
              <a:t>Больше, чем научное руководство: партнерство с Любляной</a:t>
            </a:r>
            <a:endParaRPr lang="en-US" sz="2400" b="0" dirty="0">
              <a:solidFill>
                <a:schemeClr val="bg1"/>
              </a:solidFill>
              <a:latin typeface="Calibri "/>
              <a:cs typeface="Calibri Light" panose="020F030202020403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3D0A9F5D-CF3E-4FC2-966C-5BE79638D7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1494731"/>
              </p:ext>
            </p:extLst>
          </p:nvPr>
        </p:nvGraphicFramePr>
        <p:xfrm>
          <a:off x="2948137" y="98270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8A884593-E104-4072-BD78-68F862522A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8887561"/>
              </p:ext>
            </p:extLst>
          </p:nvPr>
        </p:nvGraphicFramePr>
        <p:xfrm>
          <a:off x="176464" y="975058"/>
          <a:ext cx="3673641" cy="3781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6" name="Hexagon 5">
            <a:extLst>
              <a:ext uri="{FF2B5EF4-FFF2-40B4-BE49-F238E27FC236}">
                <a16:creationId xmlns:a16="http://schemas.microsoft.com/office/drawing/2014/main" xmlns="" id="{CADE82A7-061D-4FAF-ACDF-F1FE0CDFE1FF}"/>
              </a:ext>
            </a:extLst>
          </p:cNvPr>
          <p:cNvSpPr/>
          <p:nvPr/>
        </p:nvSpPr>
        <p:spPr>
          <a:xfrm>
            <a:off x="7924005" y="3282512"/>
            <a:ext cx="134112" cy="115727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235375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7D6E49A-FA7F-4E64-9A89-9958C9BB71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183" b="-140"/>
          <a:stretch/>
        </p:blipFill>
        <p:spPr>
          <a:xfrm>
            <a:off x="0" y="0"/>
            <a:ext cx="9144000" cy="975058"/>
          </a:xfrm>
          <a:prstGeom prst="rect">
            <a:avLst/>
          </a:prstGeom>
          <a:solidFill>
            <a:srgbClr val="000523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28BDFAD-3221-4624-8DA8-EA017CFD0989}"/>
              </a:ext>
            </a:extLst>
          </p:cNvPr>
          <p:cNvSpPr txBox="1"/>
          <p:nvPr/>
        </p:nvSpPr>
        <p:spPr>
          <a:xfrm>
            <a:off x="720911" y="21313"/>
            <a:ext cx="8340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spcBef>
                <a:spcPts val="1600"/>
              </a:spcBef>
              <a:defRPr sz="1200" b="1">
                <a:solidFill>
                  <a:srgbClr val="3A4A6A"/>
                </a:solidFill>
                <a:ea typeface="Blogger Sans Light" panose="02000506030000020004" pitchFamily="2" charset="0"/>
              </a:defRPr>
            </a:lvl1pPr>
          </a:lstStyle>
          <a:p>
            <a:pPr algn="l"/>
            <a:r>
              <a:rPr lang="ru-RU" sz="2800" b="0" dirty="0">
                <a:solidFill>
                  <a:schemeClr val="bg1"/>
                </a:solidFill>
                <a:latin typeface="Calibri "/>
                <a:cs typeface="Calibri Light" panose="020F0302020204030204" pitchFamily="34" charset="0"/>
              </a:rPr>
              <a:t>Подготовка к открытию программы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326F41EE-0EFE-4A8D-A4D4-0151646BD175}"/>
              </a:ext>
            </a:extLst>
          </p:cNvPr>
          <p:cNvGrpSpPr/>
          <p:nvPr/>
        </p:nvGrpSpPr>
        <p:grpSpPr>
          <a:xfrm>
            <a:off x="96253" y="1240830"/>
            <a:ext cx="9047747" cy="3493012"/>
            <a:chOff x="838200" y="1514475"/>
            <a:chExt cx="10515599" cy="448090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CC85588E-CA5F-4309-A094-8E87A18102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4111626" y="1720850"/>
              <a:ext cx="3968750" cy="396875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E2E70EED-9D48-4A84-A1B5-93DE70602C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4701735" y="2673348"/>
              <a:ext cx="2677404" cy="189230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latin typeface="+mj-lt"/>
                </a:rPr>
                <a:t>Анализ внутренних и внешних факторов</a:t>
              </a:r>
              <a:endParaRPr lang="en-US" sz="2000" b="1" dirty="0">
                <a:latin typeface="+mj-lt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66FCC2CC-FA9C-4EBC-8BFE-65A6EA0173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6943723" y="1613877"/>
              <a:ext cx="4410074" cy="740997"/>
            </a:xfrm>
            <a:prstGeom prst="roundRect">
              <a:avLst>
                <a:gd name="adj" fmla="val 50000"/>
              </a:avLst>
            </a:prstGeom>
            <a:solidFill>
              <a:srgbClr val="0152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/>
                <a:t>Анализ конкурентов</a:t>
              </a:r>
              <a:endParaRPr lang="en-US" sz="2000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75D9D82C-60B0-4060-B609-2C98ECE355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6832600" y="1514475"/>
              <a:ext cx="939800" cy="939800"/>
            </a:xfrm>
            <a:prstGeom prst="ellipse">
              <a:avLst/>
            </a:prstGeom>
            <a:solidFill>
              <a:srgbClr val="0005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7996564F-613A-4C1A-89D6-6211BD6EA4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7693024" y="3334727"/>
              <a:ext cx="3660775" cy="740997"/>
            </a:xfrm>
            <a:prstGeom prst="roundRect">
              <a:avLst>
                <a:gd name="adj" fmla="val 50000"/>
              </a:avLst>
            </a:prstGeom>
            <a:solidFill>
              <a:srgbClr val="0152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</a:rPr>
                <a:t>      Понимание требований </a:t>
              </a:r>
            </a:p>
            <a:p>
              <a:pPr algn="ctr"/>
              <a:r>
                <a:rPr lang="ru-RU" sz="1600" dirty="0">
                  <a:solidFill>
                    <a:schemeClr val="bg1"/>
                  </a:solidFill>
                </a:rPr>
                <a:t>к ОП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73600DD4-6F75-46D0-B6C5-573C070B78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7490264" y="3235325"/>
              <a:ext cx="939800" cy="939800"/>
            </a:xfrm>
            <a:prstGeom prst="ellipse">
              <a:avLst/>
            </a:prstGeom>
            <a:solidFill>
              <a:srgbClr val="0005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FF95F11D-85AE-4123-B2F6-2B202E02FE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6943725" y="5154978"/>
              <a:ext cx="3660775" cy="740997"/>
            </a:xfrm>
            <a:prstGeom prst="roundRect">
              <a:avLst>
                <a:gd name="adj" fmla="val 50000"/>
              </a:avLst>
            </a:prstGeom>
            <a:solidFill>
              <a:srgbClr val="0152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1400" dirty="0"/>
                <a:t>Наличие педагогических и административных ресурсов </a:t>
              </a:r>
              <a:endParaRPr lang="en-US" sz="1400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A38920FA-53E7-4D9E-9D62-96CC5D9DC7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6832600" y="5055576"/>
              <a:ext cx="939800" cy="939800"/>
            </a:xfrm>
            <a:prstGeom prst="ellipse">
              <a:avLst/>
            </a:prstGeom>
            <a:solidFill>
              <a:srgbClr val="0005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xmlns="" id="{4559F87A-02CC-486A-9266-1EA276DEF8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1406862" y="1613877"/>
              <a:ext cx="3841412" cy="740997"/>
            </a:xfrm>
            <a:prstGeom prst="roundRect">
              <a:avLst>
                <a:gd name="adj" fmla="val 50000"/>
              </a:avLst>
            </a:prstGeom>
            <a:solidFill>
              <a:srgbClr val="0152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>
                  <a:solidFill>
                    <a:schemeClr val="bg1"/>
                  </a:solidFill>
                </a:rPr>
                <a:t>Понимание временных </a:t>
              </a:r>
            </a:p>
            <a:p>
              <a:r>
                <a:rPr lang="ru-RU" dirty="0">
                  <a:solidFill>
                    <a:schemeClr val="bg1"/>
                  </a:solidFill>
                </a:rPr>
                <a:t>затрат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F0EF80E0-8DD7-45E0-A222-ADF1EF9A03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4419600" y="1514475"/>
              <a:ext cx="939800" cy="939800"/>
            </a:xfrm>
            <a:prstGeom prst="ellipse">
              <a:avLst/>
            </a:prstGeom>
            <a:solidFill>
              <a:srgbClr val="0005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xmlns="" id="{185A0841-DD54-43AC-ABA0-AD51C428EF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838200" y="3334727"/>
              <a:ext cx="3660775" cy="740997"/>
            </a:xfrm>
            <a:prstGeom prst="roundRect">
              <a:avLst>
                <a:gd name="adj" fmla="val 50000"/>
              </a:avLst>
            </a:prstGeom>
            <a:solidFill>
              <a:srgbClr val="0152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/>
                <a:t>Оценка возможностей рекламы </a:t>
              </a:r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0B93F2DF-38E0-44E4-9477-E7C8BF8DA1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670300" y="3235325"/>
              <a:ext cx="939800" cy="939800"/>
            </a:xfrm>
            <a:prstGeom prst="ellipse">
              <a:avLst/>
            </a:prstGeom>
            <a:solidFill>
              <a:srgbClr val="0005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xmlns="" id="{1BB7C805-C927-47C0-84B5-1E6C496C01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1587500" y="5154978"/>
              <a:ext cx="3660775" cy="740997"/>
            </a:xfrm>
            <a:prstGeom prst="roundRect">
              <a:avLst>
                <a:gd name="adj" fmla="val 50000"/>
              </a:avLst>
            </a:prstGeom>
            <a:solidFill>
              <a:srgbClr val="0152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dirty="0">
                  <a:solidFill>
                    <a:schemeClr val="bg1"/>
                  </a:solidFill>
                </a:rPr>
                <a:t>Контакты с офисом учебных программ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A52DB615-FD9E-4F74-8900-820CEDC7E0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4419600" y="5055576"/>
              <a:ext cx="939800" cy="939800"/>
            </a:xfrm>
            <a:prstGeom prst="ellipse">
              <a:avLst/>
            </a:prstGeom>
            <a:solidFill>
              <a:srgbClr val="0005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5" name="Graphic 24">
            <a:extLst>
              <a:ext uri="{FF2B5EF4-FFF2-40B4-BE49-F238E27FC236}">
                <a16:creationId xmlns:a16="http://schemas.microsoft.com/office/drawing/2014/main" xmlns="" id="{2492C3FB-070F-47D2-A423-7DE9A6FD3A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444163" y="1365946"/>
            <a:ext cx="500568" cy="500568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xmlns="" id="{C6B2A6AC-C5BB-4B7D-8993-A378962A21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629729" y="2671189"/>
            <a:ext cx="616299" cy="616299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xmlns="" id="{B8BEB4BE-841D-4686-877C-E11EC9038D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007918" y="2672664"/>
            <a:ext cx="494047" cy="494047"/>
          </a:xfrm>
          <a:prstGeom prst="rect">
            <a:avLst/>
          </a:prstGeom>
        </p:spPr>
      </p:pic>
      <p:pic>
        <p:nvPicPr>
          <p:cNvPr id="6" name="Graphic 5" descr="Classroom">
            <a:extLst>
              <a:ext uri="{FF2B5EF4-FFF2-40B4-BE49-F238E27FC236}">
                <a16:creationId xmlns:a16="http://schemas.microsoft.com/office/drawing/2014/main" xmlns="" id="{531A9FE8-B394-4D98-B99D-0D933B3958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303400" y="4022611"/>
            <a:ext cx="690825" cy="690825"/>
          </a:xfrm>
          <a:prstGeom prst="rect">
            <a:avLst/>
          </a:prstGeom>
        </p:spPr>
      </p:pic>
      <p:pic>
        <p:nvPicPr>
          <p:cNvPr id="32" name="Graphic 31" descr="Stopwatch">
            <a:extLst>
              <a:ext uri="{FF2B5EF4-FFF2-40B4-BE49-F238E27FC236}">
                <a16:creationId xmlns:a16="http://schemas.microsoft.com/office/drawing/2014/main" xmlns="" id="{BAF864AF-8305-44CE-9DD6-3B3973185B3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194917" y="1215739"/>
            <a:ext cx="743624" cy="743624"/>
          </a:xfrm>
          <a:prstGeom prst="rect">
            <a:avLst/>
          </a:prstGeom>
        </p:spPr>
      </p:pic>
      <p:pic>
        <p:nvPicPr>
          <p:cNvPr id="34" name="Graphic 33" descr="Gears">
            <a:extLst>
              <a:ext uri="{FF2B5EF4-FFF2-40B4-BE49-F238E27FC236}">
                <a16:creationId xmlns:a16="http://schemas.microsoft.com/office/drawing/2014/main" xmlns="" id="{EDA2661F-FA86-447A-BB21-51D35E4F40B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3288139" y="4044313"/>
            <a:ext cx="648716" cy="64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111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7D6E49A-FA7F-4E64-9A89-9958C9BB71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183" b="-140"/>
          <a:stretch/>
        </p:blipFill>
        <p:spPr>
          <a:xfrm>
            <a:off x="0" y="0"/>
            <a:ext cx="9144000" cy="975058"/>
          </a:xfrm>
          <a:prstGeom prst="rect">
            <a:avLst/>
          </a:prstGeom>
          <a:solidFill>
            <a:srgbClr val="000523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28BDFAD-3221-4624-8DA8-EA017CFD0989}"/>
              </a:ext>
            </a:extLst>
          </p:cNvPr>
          <p:cNvSpPr txBox="1"/>
          <p:nvPr/>
        </p:nvSpPr>
        <p:spPr>
          <a:xfrm>
            <a:off x="720911" y="21313"/>
            <a:ext cx="8340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spcBef>
                <a:spcPts val="1600"/>
              </a:spcBef>
              <a:defRPr sz="1200" b="1">
                <a:solidFill>
                  <a:srgbClr val="3A4A6A"/>
                </a:solidFill>
                <a:ea typeface="Blogger Sans Light" panose="02000506030000020004" pitchFamily="2" charset="0"/>
              </a:defRPr>
            </a:lvl1pPr>
          </a:lstStyle>
          <a:p>
            <a:pPr algn="l"/>
            <a:r>
              <a:rPr lang="ru-RU" sz="2800" b="0" dirty="0">
                <a:solidFill>
                  <a:schemeClr val="bg1"/>
                </a:solidFill>
                <a:latin typeface="Calibri "/>
                <a:cs typeface="Calibri Light" panose="020F0302020204030204" pitchFamily="34" charset="0"/>
              </a:rPr>
              <a:t>Подготовка к открытию программы: График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3ABC5FE7-BC1B-45CD-B514-68ADF01F26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1349932"/>
              </p:ext>
            </p:extLst>
          </p:nvPr>
        </p:nvGraphicFramePr>
        <p:xfrm>
          <a:off x="208547" y="1024421"/>
          <a:ext cx="8775032" cy="3913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5567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7D6E49A-FA7F-4E64-9A89-9958C9BB71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183" b="-140"/>
          <a:stretch/>
        </p:blipFill>
        <p:spPr>
          <a:xfrm>
            <a:off x="0" y="0"/>
            <a:ext cx="9144000" cy="975058"/>
          </a:xfrm>
          <a:prstGeom prst="rect">
            <a:avLst/>
          </a:prstGeom>
          <a:solidFill>
            <a:srgbClr val="000523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28BDFAD-3221-4624-8DA8-EA017CFD0989}"/>
              </a:ext>
            </a:extLst>
          </p:cNvPr>
          <p:cNvSpPr txBox="1"/>
          <p:nvPr/>
        </p:nvSpPr>
        <p:spPr>
          <a:xfrm>
            <a:off x="720911" y="21313"/>
            <a:ext cx="8340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spcBef>
                <a:spcPts val="1600"/>
              </a:spcBef>
              <a:defRPr sz="1200" b="1">
                <a:solidFill>
                  <a:srgbClr val="3A4A6A"/>
                </a:solidFill>
                <a:ea typeface="Blogger Sans Light" panose="02000506030000020004" pitchFamily="2" charset="0"/>
              </a:defRPr>
            </a:lvl1pPr>
          </a:lstStyle>
          <a:p>
            <a:pPr algn="l"/>
            <a:r>
              <a:rPr lang="ru-RU" sz="2800" b="0" dirty="0" smtClean="0">
                <a:solidFill>
                  <a:schemeClr val="bg1"/>
                </a:solidFill>
                <a:latin typeface="Calibri "/>
                <a:cs typeface="Calibri Light" panose="020F0302020204030204" pitchFamily="34" charset="0"/>
              </a:rPr>
              <a:t>Здесь должен был быть слайд с плюсами и минусами создания ОП</a:t>
            </a:r>
            <a:endParaRPr lang="ru-RU" sz="2800" b="0" dirty="0">
              <a:solidFill>
                <a:schemeClr val="bg1"/>
              </a:solidFill>
              <a:latin typeface="Calibri "/>
              <a:cs typeface="Calibri Light" panose="020F030202020403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293494DE-69CC-4A37-815F-2969E34C4D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0902024"/>
              </p:ext>
            </p:extLst>
          </p:nvPr>
        </p:nvGraphicFramePr>
        <p:xfrm>
          <a:off x="1362269" y="975058"/>
          <a:ext cx="6787920" cy="4031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12011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7D6E49A-FA7F-4E64-9A89-9958C9BB7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2A2E161-9499-4FE4-99D0-4DA2F4EBFE4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hape 168">
            <a:extLst>
              <a:ext uri="{FF2B5EF4-FFF2-40B4-BE49-F238E27FC236}">
                <a16:creationId xmlns:a16="http://schemas.microsoft.com/office/drawing/2014/main" xmlns="" id="{87B71BA9-5DAD-48DB-B053-B9D1261678AC}"/>
              </a:ext>
            </a:extLst>
          </p:cNvPr>
          <p:cNvSpPr txBox="1">
            <a:spLocks/>
          </p:cNvSpPr>
          <p:nvPr/>
        </p:nvSpPr>
        <p:spPr>
          <a:xfrm>
            <a:off x="311700" y="1635870"/>
            <a:ext cx="8520600" cy="216131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lnSpc>
                <a:spcPct val="115000"/>
              </a:lnSpc>
            </a:pPr>
            <a:r>
              <a:rPr lang="ru-RU" sz="2800" b="1" dirty="0">
                <a:solidFill>
                  <a:schemeClr val="bg1"/>
                </a:solidFill>
                <a:latin typeface="Calibri "/>
              </a:rPr>
              <a:t>Наши контакты:</a:t>
            </a:r>
          </a:p>
          <a:p>
            <a:pPr algn="ctr">
              <a:lnSpc>
                <a:spcPct val="115000"/>
              </a:lnSpc>
            </a:pPr>
            <a:r>
              <a:rPr lang="en-US" sz="2000" dirty="0">
                <a:solidFill>
                  <a:schemeClr val="bg1"/>
                </a:solidFill>
                <a:latin typeface="Calibri "/>
              </a:rPr>
              <a:t>www.hse.ru </a:t>
            </a:r>
          </a:p>
          <a:p>
            <a:pPr algn="ctr">
              <a:lnSpc>
                <a:spcPct val="115000"/>
              </a:lnSpc>
            </a:pPr>
            <a:r>
              <a:rPr lang="en-US" sz="2000" dirty="0">
                <a:solidFill>
                  <a:schemeClr val="bg1"/>
                </a:solidFill>
                <a:latin typeface="Calibri "/>
              </a:rPr>
              <a:t>anr@hse.ru  </a:t>
            </a:r>
          </a:p>
          <a:p>
            <a:pPr algn="ctr">
              <a:lnSpc>
                <a:spcPct val="115000"/>
              </a:lnSpc>
            </a:pPr>
            <a:r>
              <a:rPr lang="en-US" sz="2000" dirty="0">
                <a:solidFill>
                  <a:schemeClr val="bg1"/>
                </a:solidFill>
                <a:latin typeface="Calibri "/>
              </a:rPr>
              <a:t>www.facebook.com/anrlab</a:t>
            </a:r>
            <a:endParaRPr lang="ru-RU" sz="2000" dirty="0">
              <a:solidFill>
                <a:schemeClr val="bg1"/>
              </a:solidFill>
              <a:latin typeface="Calibri "/>
            </a:endParaRPr>
          </a:p>
          <a:p>
            <a:pPr algn="ctr">
              <a:lnSpc>
                <a:spcPct val="115000"/>
              </a:lnSpc>
            </a:pPr>
            <a:endParaRPr lang="en-US" sz="2000" dirty="0">
              <a:solidFill>
                <a:schemeClr val="bg1"/>
              </a:solidFill>
              <a:latin typeface="Calibri "/>
            </a:endParaRPr>
          </a:p>
          <a:p>
            <a:pPr algn="ctr">
              <a:lnSpc>
                <a:spcPct val="115000"/>
              </a:lnSpc>
              <a:spcAft>
                <a:spcPts val="1600"/>
              </a:spcAft>
            </a:pPr>
            <a:r>
              <a:rPr lang="en-US" sz="2000" dirty="0">
                <a:solidFill>
                  <a:schemeClr val="bg1"/>
                </a:solidFill>
                <a:latin typeface="Calibri 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9904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31176</TotalTime>
  <Words>545</Words>
  <Application>Microsoft Office PowerPoint</Application>
  <PresentationFormat>On-screen Show (16:9)</PresentationFormat>
  <Paragraphs>96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ＭＳ Ｐゴシック</vt:lpstr>
      <vt:lpstr>Arial</vt:lpstr>
      <vt:lpstr>Blogger Sans Light</vt:lpstr>
      <vt:lpstr>Calibri</vt:lpstr>
      <vt:lpstr>Calibri </vt:lpstr>
      <vt:lpstr>Calibri Light</vt:lpstr>
      <vt:lpstr>Myriad Pro Semibold</vt:lpstr>
      <vt:lpstr>Office Theme</vt:lpstr>
      <vt:lpstr>Опыт создания магистерских программ на базе МЛ и  вовлечение молодых специалистов в научную деятельность  International laboratory for Applied Network Research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vkremlev</dc:creator>
  <cp:lastModifiedBy>Valentina Kuskova</cp:lastModifiedBy>
  <cp:revision>741</cp:revision>
  <cp:lastPrinted>2014-07-06T18:47:00Z</cp:lastPrinted>
  <dcterms:created xsi:type="dcterms:W3CDTF">2010-09-30T07:07:58Z</dcterms:created>
  <dcterms:modified xsi:type="dcterms:W3CDTF">2020-02-20T12:57:25Z</dcterms:modified>
</cp:coreProperties>
</file>