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4" r:id="rId4"/>
    <p:sldId id="265" r:id="rId5"/>
    <p:sldId id="259" r:id="rId6"/>
    <p:sldId id="269" r:id="rId7"/>
    <p:sldId id="273" r:id="rId8"/>
    <p:sldId id="270" r:id="rId9"/>
    <p:sldId id="271" r:id="rId10"/>
    <p:sldId id="272" r:id="rId11"/>
    <p:sldId id="266" r:id="rId12"/>
    <p:sldId id="279" r:id="rId13"/>
    <p:sldId id="276" r:id="rId14"/>
    <p:sldId id="277" r:id="rId15"/>
    <p:sldId id="278" r:id="rId16"/>
    <p:sldId id="301" r:id="rId17"/>
    <p:sldId id="280" r:id="rId18"/>
    <p:sldId id="302" r:id="rId19"/>
    <p:sldId id="303" r:id="rId20"/>
    <p:sldId id="304" r:id="rId21"/>
    <p:sldId id="305" r:id="rId22"/>
    <p:sldId id="306" r:id="rId23"/>
    <p:sldId id="281" r:id="rId24"/>
    <p:sldId id="307" r:id="rId25"/>
    <p:sldId id="308" r:id="rId26"/>
    <p:sldId id="309" r:id="rId27"/>
    <p:sldId id="325" r:id="rId28"/>
    <p:sldId id="310" r:id="rId29"/>
    <p:sldId id="312" r:id="rId30"/>
    <p:sldId id="313" r:id="rId31"/>
    <p:sldId id="315" r:id="rId32"/>
    <p:sldId id="326" r:id="rId33"/>
    <p:sldId id="321" r:id="rId34"/>
    <p:sldId id="322" r:id="rId35"/>
    <p:sldId id="294" r:id="rId36"/>
    <p:sldId id="295" r:id="rId37"/>
    <p:sldId id="296" r:id="rId38"/>
    <p:sldId id="297" r:id="rId39"/>
    <p:sldId id="298" r:id="rId40"/>
    <p:sldId id="286" r:id="rId41"/>
    <p:sldId id="287" r:id="rId42"/>
    <p:sldId id="288" r:id="rId43"/>
    <p:sldId id="323" r:id="rId44"/>
    <p:sldId id="324" r:id="rId45"/>
    <p:sldId id="317" r:id="rId46"/>
    <p:sldId id="319" r:id="rId47"/>
    <p:sldId id="282" r:id="rId48"/>
    <p:sldId id="283" r:id="rId49"/>
    <p:sldId id="320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E645F"/>
    <a:srgbClr val="38BAB1"/>
    <a:srgbClr val="56CCC3"/>
    <a:srgbClr val="E7E6E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24CC99-9F94-48C2-9F3F-6DB87A252385}" v="10" dt="2020-09-01T09:20:21.8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 horzBarState="maximized">
    <p:restoredLeft sz="14983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3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6BACBF-3A03-4E28-871D-7D497E22B216}" type="doc">
      <dgm:prSet loTypeId="urn:microsoft.com/office/officeart/2005/8/layout/lProcess2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37D68F28-5C98-4AA1-B542-3F03AFB2430E}">
      <dgm:prSet phldrT="[Текст]" custT="1"/>
      <dgm:spPr/>
      <dgm:t>
        <a:bodyPr/>
        <a:lstStyle/>
        <a:p>
          <a:r>
            <a:rPr lang="ru-RU" sz="1800" b="1" dirty="0" smtClean="0"/>
            <a:t>Мультфильм «</a:t>
          </a:r>
          <a:r>
            <a:rPr lang="ru-RU" sz="1800" b="1" dirty="0" err="1" smtClean="0"/>
            <a:t>Смешарики</a:t>
          </a:r>
          <a:r>
            <a:rPr lang="ru-RU" sz="1800" b="1" dirty="0" smtClean="0"/>
            <a:t>»</a:t>
          </a:r>
          <a:endParaRPr lang="ru-RU" sz="1800" b="1" dirty="0"/>
        </a:p>
      </dgm:t>
    </dgm:pt>
    <dgm:pt modelId="{3ACD3E93-DC1E-4AE0-BB48-0B2037C30583}" type="parTrans" cxnId="{10ADC6A2-08D0-4669-9A14-C2AE9ED98EDA}">
      <dgm:prSet/>
      <dgm:spPr/>
      <dgm:t>
        <a:bodyPr/>
        <a:lstStyle/>
        <a:p>
          <a:endParaRPr lang="ru-RU"/>
        </a:p>
      </dgm:t>
    </dgm:pt>
    <dgm:pt modelId="{6F0E4FAF-905F-48D4-98A0-CF678DCF54F4}" type="sibTrans" cxnId="{10ADC6A2-08D0-4669-9A14-C2AE9ED98EDA}">
      <dgm:prSet/>
      <dgm:spPr/>
      <dgm:t>
        <a:bodyPr/>
        <a:lstStyle/>
        <a:p>
          <a:endParaRPr lang="ru-RU"/>
        </a:p>
      </dgm:t>
    </dgm:pt>
    <dgm:pt modelId="{50D4627F-2DA5-4A48-BE99-52C119D871F9}">
      <dgm:prSet phldrT="[Текст]" custT="1"/>
      <dgm:spPr/>
      <dgm:t>
        <a:bodyPr/>
        <a:lstStyle/>
        <a:p>
          <a:r>
            <a:rPr lang="ru-RU" sz="1800" b="1" dirty="0" smtClean="0"/>
            <a:t>Презентации</a:t>
          </a:r>
          <a:endParaRPr lang="ru-RU" sz="1800" b="1" dirty="0"/>
        </a:p>
      </dgm:t>
    </dgm:pt>
    <dgm:pt modelId="{50E17C19-2085-4B30-ACB2-ED1740E6E236}" type="parTrans" cxnId="{7B6B7C92-9F4E-45E9-93C3-5EC7B0946324}">
      <dgm:prSet/>
      <dgm:spPr/>
      <dgm:t>
        <a:bodyPr/>
        <a:lstStyle/>
        <a:p>
          <a:endParaRPr lang="ru-RU"/>
        </a:p>
      </dgm:t>
    </dgm:pt>
    <dgm:pt modelId="{11CA35F2-9EA3-4D8F-899A-AE8396231917}" type="sibTrans" cxnId="{7B6B7C92-9F4E-45E9-93C3-5EC7B0946324}">
      <dgm:prSet/>
      <dgm:spPr/>
      <dgm:t>
        <a:bodyPr/>
        <a:lstStyle/>
        <a:p>
          <a:endParaRPr lang="ru-RU"/>
        </a:p>
      </dgm:t>
    </dgm:pt>
    <dgm:pt modelId="{D8A3A17A-8EDF-449F-94B2-CC72315A021E}">
      <dgm:prSet phldrT="[Текст]" custT="1"/>
      <dgm:spPr/>
      <dgm:t>
        <a:bodyPr/>
        <a:lstStyle/>
        <a:p>
          <a:r>
            <a:rPr lang="ru-RU" sz="2400" dirty="0" smtClean="0"/>
            <a:t>5-7 классы</a:t>
          </a:r>
          <a:endParaRPr lang="ru-RU" sz="2400" dirty="0"/>
        </a:p>
      </dgm:t>
    </dgm:pt>
    <dgm:pt modelId="{AD9B71E5-288C-46D4-B698-D0C1E042A69E}" type="parTrans" cxnId="{919747A9-6491-4B55-A328-BFF8807738BB}">
      <dgm:prSet/>
      <dgm:spPr/>
      <dgm:t>
        <a:bodyPr/>
        <a:lstStyle/>
        <a:p>
          <a:endParaRPr lang="ru-RU"/>
        </a:p>
      </dgm:t>
    </dgm:pt>
    <dgm:pt modelId="{61EE6BD3-29D7-48B7-9E7E-F847CB0061AA}" type="sibTrans" cxnId="{919747A9-6491-4B55-A328-BFF8807738BB}">
      <dgm:prSet/>
      <dgm:spPr/>
      <dgm:t>
        <a:bodyPr/>
        <a:lstStyle/>
        <a:p>
          <a:endParaRPr lang="ru-RU"/>
        </a:p>
      </dgm:t>
    </dgm:pt>
    <dgm:pt modelId="{667300AC-832A-4C8A-AF35-8EDA235ECD41}">
      <dgm:prSet phldrT="[Текст]" custT="1"/>
      <dgm:spPr/>
      <dgm:t>
        <a:bodyPr/>
        <a:lstStyle/>
        <a:p>
          <a:r>
            <a:rPr lang="ru-RU" sz="1800" b="1" dirty="0" smtClean="0"/>
            <a:t>Фильм «Сказка о деньгах»</a:t>
          </a:r>
          <a:endParaRPr lang="ru-RU" sz="1800" b="1" dirty="0"/>
        </a:p>
      </dgm:t>
    </dgm:pt>
    <dgm:pt modelId="{015C8CA0-4D59-4CCA-8160-08B1227DEE8C}" type="parTrans" cxnId="{B396C2BC-9276-4A62-B949-3573399C4E01}">
      <dgm:prSet/>
      <dgm:spPr/>
      <dgm:t>
        <a:bodyPr/>
        <a:lstStyle/>
        <a:p>
          <a:endParaRPr lang="ru-RU"/>
        </a:p>
      </dgm:t>
    </dgm:pt>
    <dgm:pt modelId="{E59F32C3-9B76-4754-AC51-FA2E854892E3}" type="sibTrans" cxnId="{B396C2BC-9276-4A62-B949-3573399C4E01}">
      <dgm:prSet/>
      <dgm:spPr/>
      <dgm:t>
        <a:bodyPr/>
        <a:lstStyle/>
        <a:p>
          <a:endParaRPr lang="ru-RU"/>
        </a:p>
      </dgm:t>
    </dgm:pt>
    <dgm:pt modelId="{5CD20F04-A706-4A0F-9AFD-12C13B694764}">
      <dgm:prSet phldrT="[Текст]" custT="1"/>
      <dgm:spPr/>
      <dgm:t>
        <a:bodyPr/>
        <a:lstStyle/>
        <a:p>
          <a:r>
            <a:rPr lang="ru-RU" sz="1800" b="1" dirty="0" smtClean="0"/>
            <a:t>Презентации</a:t>
          </a:r>
          <a:endParaRPr lang="ru-RU" sz="1600" b="1" dirty="0"/>
        </a:p>
      </dgm:t>
    </dgm:pt>
    <dgm:pt modelId="{DF14FFE4-A92B-4041-A4C6-3CF1844A8DEA}" type="parTrans" cxnId="{150A4287-0946-4F61-91D3-23311B81A591}">
      <dgm:prSet/>
      <dgm:spPr/>
      <dgm:t>
        <a:bodyPr/>
        <a:lstStyle/>
        <a:p>
          <a:endParaRPr lang="ru-RU"/>
        </a:p>
      </dgm:t>
    </dgm:pt>
    <dgm:pt modelId="{58F29250-61F1-4B12-85EE-AD746BB4F56E}" type="sibTrans" cxnId="{150A4287-0946-4F61-91D3-23311B81A591}">
      <dgm:prSet/>
      <dgm:spPr/>
      <dgm:t>
        <a:bodyPr/>
        <a:lstStyle/>
        <a:p>
          <a:endParaRPr lang="ru-RU"/>
        </a:p>
      </dgm:t>
    </dgm:pt>
    <dgm:pt modelId="{5574636B-5C5C-4640-88A7-00634D5CB1B2}">
      <dgm:prSet phldrT="[Текст]" custT="1"/>
      <dgm:spPr/>
      <dgm:t>
        <a:bodyPr/>
        <a:lstStyle/>
        <a:p>
          <a:r>
            <a:rPr lang="ru-RU" sz="2400" dirty="0" smtClean="0"/>
            <a:t>8 - 9 классы</a:t>
          </a:r>
          <a:endParaRPr lang="ru-RU" sz="2400" dirty="0"/>
        </a:p>
      </dgm:t>
    </dgm:pt>
    <dgm:pt modelId="{D3E61608-EA86-490C-829A-B965329E1354}" type="parTrans" cxnId="{C177BC95-A57C-4F51-82DA-960FC2E2F372}">
      <dgm:prSet/>
      <dgm:spPr/>
      <dgm:t>
        <a:bodyPr/>
        <a:lstStyle/>
        <a:p>
          <a:endParaRPr lang="ru-RU"/>
        </a:p>
      </dgm:t>
    </dgm:pt>
    <dgm:pt modelId="{10C34AE1-8248-4939-BAF2-5A31C8D30848}" type="sibTrans" cxnId="{C177BC95-A57C-4F51-82DA-960FC2E2F372}">
      <dgm:prSet/>
      <dgm:spPr/>
      <dgm:t>
        <a:bodyPr/>
        <a:lstStyle/>
        <a:p>
          <a:endParaRPr lang="ru-RU"/>
        </a:p>
      </dgm:t>
    </dgm:pt>
    <dgm:pt modelId="{F4538426-483C-4D76-A6A8-23097E71736E}">
      <dgm:prSet phldrT="[Текст]" custT="1"/>
      <dgm:spPr/>
      <dgm:t>
        <a:bodyPr/>
        <a:lstStyle/>
        <a:p>
          <a:r>
            <a:rPr lang="ru-RU" sz="1800" b="1" dirty="0" smtClean="0"/>
            <a:t>Фильм «Моя семья и другие проблемы»</a:t>
          </a:r>
          <a:endParaRPr lang="ru-RU" sz="1800" b="1" dirty="0"/>
        </a:p>
      </dgm:t>
    </dgm:pt>
    <dgm:pt modelId="{553217A0-6F28-4530-967A-0A7F045DA1E6}" type="parTrans" cxnId="{16C2BCBF-4C3F-4994-B314-F1FE9EA03054}">
      <dgm:prSet/>
      <dgm:spPr/>
      <dgm:t>
        <a:bodyPr/>
        <a:lstStyle/>
        <a:p>
          <a:endParaRPr lang="ru-RU"/>
        </a:p>
      </dgm:t>
    </dgm:pt>
    <dgm:pt modelId="{0B4B3A41-A892-4620-8964-B258C88E9E88}" type="sibTrans" cxnId="{16C2BCBF-4C3F-4994-B314-F1FE9EA03054}">
      <dgm:prSet/>
      <dgm:spPr/>
      <dgm:t>
        <a:bodyPr/>
        <a:lstStyle/>
        <a:p>
          <a:endParaRPr lang="ru-RU"/>
        </a:p>
      </dgm:t>
    </dgm:pt>
    <dgm:pt modelId="{C773B994-748C-41C2-9C0B-DA723B4D9D20}">
      <dgm:prSet phldrT="[Текст]" custT="1"/>
      <dgm:spPr/>
      <dgm:t>
        <a:bodyPr/>
        <a:lstStyle/>
        <a:p>
          <a:r>
            <a:rPr lang="ru-RU" sz="1800" b="1" dirty="0" smtClean="0"/>
            <a:t>Презентации</a:t>
          </a:r>
          <a:endParaRPr lang="ru-RU" sz="1800" b="1" dirty="0"/>
        </a:p>
      </dgm:t>
    </dgm:pt>
    <dgm:pt modelId="{CB74BEC5-99D7-40D3-863A-08CB0FF658AF}" type="parTrans" cxnId="{0E276E76-C3EF-4422-B8DD-6D68159FC69E}">
      <dgm:prSet/>
      <dgm:spPr/>
      <dgm:t>
        <a:bodyPr/>
        <a:lstStyle/>
        <a:p>
          <a:endParaRPr lang="ru-RU"/>
        </a:p>
      </dgm:t>
    </dgm:pt>
    <dgm:pt modelId="{4F93D91F-7BE0-4553-AE2E-BD44D48F2DA7}" type="sibTrans" cxnId="{0E276E76-C3EF-4422-B8DD-6D68159FC69E}">
      <dgm:prSet/>
      <dgm:spPr/>
      <dgm:t>
        <a:bodyPr/>
        <a:lstStyle/>
        <a:p>
          <a:endParaRPr lang="ru-RU"/>
        </a:p>
      </dgm:t>
    </dgm:pt>
    <dgm:pt modelId="{602A78CB-5B93-47D6-BA65-DFCD536FF5CB}">
      <dgm:prSet phldrT="[Текст]" custT="1"/>
      <dgm:spPr/>
      <dgm:t>
        <a:bodyPr/>
        <a:lstStyle/>
        <a:p>
          <a:r>
            <a:rPr lang="ru-RU" sz="2400" dirty="0" smtClean="0"/>
            <a:t>2 – 4 классы</a:t>
          </a:r>
          <a:endParaRPr lang="ru-RU" sz="2400" dirty="0"/>
        </a:p>
      </dgm:t>
    </dgm:pt>
    <dgm:pt modelId="{450E558F-E974-4E6C-BD2C-CB3E83E13220}" type="sibTrans" cxnId="{A532476A-1C86-4027-9B18-522D24C253C3}">
      <dgm:prSet/>
      <dgm:spPr/>
      <dgm:t>
        <a:bodyPr/>
        <a:lstStyle/>
        <a:p>
          <a:endParaRPr lang="ru-RU"/>
        </a:p>
      </dgm:t>
    </dgm:pt>
    <dgm:pt modelId="{F7EF2A13-4ADA-4467-BD43-C8705B9211F6}" type="parTrans" cxnId="{A532476A-1C86-4027-9B18-522D24C253C3}">
      <dgm:prSet/>
      <dgm:spPr/>
      <dgm:t>
        <a:bodyPr/>
        <a:lstStyle/>
        <a:p>
          <a:endParaRPr lang="ru-RU"/>
        </a:p>
      </dgm:t>
    </dgm:pt>
    <dgm:pt modelId="{2ECDA0E2-765B-4E49-BA0E-01D1964AB211}">
      <dgm:prSet custT="1"/>
      <dgm:spPr/>
      <dgm:t>
        <a:bodyPr/>
        <a:lstStyle/>
        <a:p>
          <a:r>
            <a:rPr lang="ru-RU" sz="2400" dirty="0" smtClean="0"/>
            <a:t>10 – 11 классы</a:t>
          </a:r>
          <a:endParaRPr lang="ru-RU" sz="2400" dirty="0"/>
        </a:p>
      </dgm:t>
    </dgm:pt>
    <dgm:pt modelId="{A2BCC3CD-7C57-4D4F-A063-8E94FD4767F6}" type="parTrans" cxnId="{130F1F18-5D13-47C7-B17F-37FE6CF8B9A7}">
      <dgm:prSet/>
      <dgm:spPr/>
      <dgm:t>
        <a:bodyPr/>
        <a:lstStyle/>
        <a:p>
          <a:endParaRPr lang="ru-RU"/>
        </a:p>
      </dgm:t>
    </dgm:pt>
    <dgm:pt modelId="{DBF0C165-7082-4D9A-9D25-F1E4D510CF8F}" type="sibTrans" cxnId="{130F1F18-5D13-47C7-B17F-37FE6CF8B9A7}">
      <dgm:prSet/>
      <dgm:spPr/>
      <dgm:t>
        <a:bodyPr/>
        <a:lstStyle/>
        <a:p>
          <a:endParaRPr lang="ru-RU"/>
        </a:p>
      </dgm:t>
    </dgm:pt>
    <dgm:pt modelId="{90C6E2E4-A7FB-4B18-990E-B87406D3966E}">
      <dgm:prSet custT="1"/>
      <dgm:spPr/>
      <dgm:t>
        <a:bodyPr/>
        <a:lstStyle/>
        <a:p>
          <a:r>
            <a:rPr lang="ru-RU" sz="1800" b="1" dirty="0" smtClean="0"/>
            <a:t>Фильм «Любовь. Дружба. Экономика»</a:t>
          </a:r>
          <a:endParaRPr lang="ru-RU" sz="1800" b="1" dirty="0"/>
        </a:p>
      </dgm:t>
    </dgm:pt>
    <dgm:pt modelId="{853BFE90-6E03-43A1-B501-D6CD410894B8}" type="parTrans" cxnId="{B5319733-EFDD-4FD9-BC60-0557D424AAE8}">
      <dgm:prSet/>
      <dgm:spPr/>
      <dgm:t>
        <a:bodyPr/>
        <a:lstStyle/>
        <a:p>
          <a:endParaRPr lang="ru-RU"/>
        </a:p>
      </dgm:t>
    </dgm:pt>
    <dgm:pt modelId="{E1887B7A-8CB1-46CC-81B1-9EC1B0E0947E}" type="sibTrans" cxnId="{B5319733-EFDD-4FD9-BC60-0557D424AAE8}">
      <dgm:prSet/>
      <dgm:spPr/>
      <dgm:t>
        <a:bodyPr/>
        <a:lstStyle/>
        <a:p>
          <a:endParaRPr lang="ru-RU"/>
        </a:p>
      </dgm:t>
    </dgm:pt>
    <dgm:pt modelId="{381568B5-70D1-4968-A5FB-117A015F7A05}">
      <dgm:prSet custT="1"/>
      <dgm:spPr/>
      <dgm:t>
        <a:bodyPr/>
        <a:lstStyle/>
        <a:p>
          <a:r>
            <a:rPr lang="ru-RU" sz="1800" b="1" dirty="0" smtClean="0"/>
            <a:t>Презентации</a:t>
          </a:r>
          <a:endParaRPr lang="ru-RU" sz="1800" b="1" dirty="0"/>
        </a:p>
      </dgm:t>
    </dgm:pt>
    <dgm:pt modelId="{8178434B-3989-402A-A7B1-4C9A2954B407}" type="parTrans" cxnId="{2ABC21D2-500F-4485-B9ED-65594B53FC0D}">
      <dgm:prSet/>
      <dgm:spPr/>
      <dgm:t>
        <a:bodyPr/>
        <a:lstStyle/>
        <a:p>
          <a:endParaRPr lang="ru-RU"/>
        </a:p>
      </dgm:t>
    </dgm:pt>
    <dgm:pt modelId="{7FE2CAD5-40B6-4D73-A75E-38CD26DC7701}" type="sibTrans" cxnId="{2ABC21D2-500F-4485-B9ED-65594B53FC0D}">
      <dgm:prSet/>
      <dgm:spPr/>
      <dgm:t>
        <a:bodyPr/>
        <a:lstStyle/>
        <a:p>
          <a:endParaRPr lang="ru-RU"/>
        </a:p>
      </dgm:t>
    </dgm:pt>
    <dgm:pt modelId="{10E0069D-B6D8-43B9-8C77-BBEC42E66BA0}" type="pres">
      <dgm:prSet presAssocID="{546BACBF-3A03-4E28-871D-7D497E22B21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5FFEDB-6221-47A3-A823-A373E134ED02}" type="pres">
      <dgm:prSet presAssocID="{602A78CB-5B93-47D6-BA65-DFCD536FF5CB}" presName="compNode" presStyleCnt="0"/>
      <dgm:spPr/>
    </dgm:pt>
    <dgm:pt modelId="{FD067786-7C7B-4CD2-A80B-78802E13E7DA}" type="pres">
      <dgm:prSet presAssocID="{602A78CB-5B93-47D6-BA65-DFCD536FF5CB}" presName="aNode" presStyleLbl="bgShp" presStyleIdx="0" presStyleCnt="4"/>
      <dgm:spPr/>
      <dgm:t>
        <a:bodyPr/>
        <a:lstStyle/>
        <a:p>
          <a:endParaRPr lang="ru-RU"/>
        </a:p>
      </dgm:t>
    </dgm:pt>
    <dgm:pt modelId="{53ABCCAF-5F54-4F4C-9CF2-38B4171F745A}" type="pres">
      <dgm:prSet presAssocID="{602A78CB-5B93-47D6-BA65-DFCD536FF5CB}" presName="textNode" presStyleLbl="bgShp" presStyleIdx="0" presStyleCnt="4"/>
      <dgm:spPr/>
      <dgm:t>
        <a:bodyPr/>
        <a:lstStyle/>
        <a:p>
          <a:endParaRPr lang="ru-RU"/>
        </a:p>
      </dgm:t>
    </dgm:pt>
    <dgm:pt modelId="{7196FCDB-9253-493F-89A5-203EAC0904F7}" type="pres">
      <dgm:prSet presAssocID="{602A78CB-5B93-47D6-BA65-DFCD536FF5CB}" presName="compChildNode" presStyleCnt="0"/>
      <dgm:spPr/>
    </dgm:pt>
    <dgm:pt modelId="{4D2996B6-7E29-47A2-9FAE-8D61CA2845E1}" type="pres">
      <dgm:prSet presAssocID="{602A78CB-5B93-47D6-BA65-DFCD536FF5CB}" presName="theInnerList" presStyleCnt="0"/>
      <dgm:spPr/>
    </dgm:pt>
    <dgm:pt modelId="{9431A757-D42D-497F-9509-406CABA86949}" type="pres">
      <dgm:prSet presAssocID="{37D68F28-5C98-4AA1-B542-3F03AFB2430E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EA8E1E-1A1F-4A94-9DE1-13624E363CE2}" type="pres">
      <dgm:prSet presAssocID="{37D68F28-5C98-4AA1-B542-3F03AFB2430E}" presName="aSpace2" presStyleCnt="0"/>
      <dgm:spPr/>
    </dgm:pt>
    <dgm:pt modelId="{BD46A0DE-0BB7-482D-9ADE-B6CAFF195AE6}" type="pres">
      <dgm:prSet presAssocID="{50D4627F-2DA5-4A48-BE99-52C119D871F9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6F501F-FDB0-42BD-B3E5-14EBE0303644}" type="pres">
      <dgm:prSet presAssocID="{602A78CB-5B93-47D6-BA65-DFCD536FF5CB}" presName="aSpace" presStyleCnt="0"/>
      <dgm:spPr/>
    </dgm:pt>
    <dgm:pt modelId="{5EDDA9EF-9409-49EE-9549-7A15FBC92A18}" type="pres">
      <dgm:prSet presAssocID="{D8A3A17A-8EDF-449F-94B2-CC72315A021E}" presName="compNode" presStyleCnt="0"/>
      <dgm:spPr/>
    </dgm:pt>
    <dgm:pt modelId="{F0FDEA2A-2C10-4635-8A8A-75F845F97C31}" type="pres">
      <dgm:prSet presAssocID="{D8A3A17A-8EDF-449F-94B2-CC72315A021E}" presName="aNode" presStyleLbl="bgShp" presStyleIdx="1" presStyleCnt="4"/>
      <dgm:spPr/>
      <dgm:t>
        <a:bodyPr/>
        <a:lstStyle/>
        <a:p>
          <a:endParaRPr lang="ru-RU"/>
        </a:p>
      </dgm:t>
    </dgm:pt>
    <dgm:pt modelId="{805A3812-A6B5-41B7-8404-59AC1A1C5CEC}" type="pres">
      <dgm:prSet presAssocID="{D8A3A17A-8EDF-449F-94B2-CC72315A021E}" presName="textNode" presStyleLbl="bgShp" presStyleIdx="1" presStyleCnt="4"/>
      <dgm:spPr/>
      <dgm:t>
        <a:bodyPr/>
        <a:lstStyle/>
        <a:p>
          <a:endParaRPr lang="ru-RU"/>
        </a:p>
      </dgm:t>
    </dgm:pt>
    <dgm:pt modelId="{1823414F-CB9A-42F5-B58E-039A5D47BE06}" type="pres">
      <dgm:prSet presAssocID="{D8A3A17A-8EDF-449F-94B2-CC72315A021E}" presName="compChildNode" presStyleCnt="0"/>
      <dgm:spPr/>
    </dgm:pt>
    <dgm:pt modelId="{25CCE515-AC01-4A39-8EA7-957AD3C90115}" type="pres">
      <dgm:prSet presAssocID="{D8A3A17A-8EDF-449F-94B2-CC72315A021E}" presName="theInnerList" presStyleCnt="0"/>
      <dgm:spPr/>
    </dgm:pt>
    <dgm:pt modelId="{5F5B03F4-E1FD-453A-A702-0F45381F8924}" type="pres">
      <dgm:prSet presAssocID="{667300AC-832A-4C8A-AF35-8EDA235ECD41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6EE5E-671C-46B8-8E6B-4F637C89664F}" type="pres">
      <dgm:prSet presAssocID="{667300AC-832A-4C8A-AF35-8EDA235ECD41}" presName="aSpace2" presStyleCnt="0"/>
      <dgm:spPr/>
    </dgm:pt>
    <dgm:pt modelId="{8F1445C8-695F-46F0-AF81-50145A95AA26}" type="pres">
      <dgm:prSet presAssocID="{5CD20F04-A706-4A0F-9AFD-12C13B694764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A353DD-765F-4FE6-987B-A9C52CB6487D}" type="pres">
      <dgm:prSet presAssocID="{D8A3A17A-8EDF-449F-94B2-CC72315A021E}" presName="aSpace" presStyleCnt="0"/>
      <dgm:spPr/>
    </dgm:pt>
    <dgm:pt modelId="{510007D2-9D5B-4DFE-B71B-C7AE6D710DCE}" type="pres">
      <dgm:prSet presAssocID="{5574636B-5C5C-4640-88A7-00634D5CB1B2}" presName="compNode" presStyleCnt="0"/>
      <dgm:spPr/>
    </dgm:pt>
    <dgm:pt modelId="{FDD848A3-F8C0-426B-8CB8-5753FBE9BD6B}" type="pres">
      <dgm:prSet presAssocID="{5574636B-5C5C-4640-88A7-00634D5CB1B2}" presName="aNode" presStyleLbl="bgShp" presStyleIdx="2" presStyleCnt="4"/>
      <dgm:spPr/>
      <dgm:t>
        <a:bodyPr/>
        <a:lstStyle/>
        <a:p>
          <a:endParaRPr lang="ru-RU"/>
        </a:p>
      </dgm:t>
    </dgm:pt>
    <dgm:pt modelId="{8AD1FA3D-B83B-4469-BAB7-6EBC34F15BDA}" type="pres">
      <dgm:prSet presAssocID="{5574636B-5C5C-4640-88A7-00634D5CB1B2}" presName="textNode" presStyleLbl="bgShp" presStyleIdx="2" presStyleCnt="4"/>
      <dgm:spPr/>
      <dgm:t>
        <a:bodyPr/>
        <a:lstStyle/>
        <a:p>
          <a:endParaRPr lang="ru-RU"/>
        </a:p>
      </dgm:t>
    </dgm:pt>
    <dgm:pt modelId="{638EE5C5-CD29-4000-8759-CFDBF1CB807C}" type="pres">
      <dgm:prSet presAssocID="{5574636B-5C5C-4640-88A7-00634D5CB1B2}" presName="compChildNode" presStyleCnt="0"/>
      <dgm:spPr/>
    </dgm:pt>
    <dgm:pt modelId="{3D30E667-BF51-4E6E-A2B6-B365DA09AAE0}" type="pres">
      <dgm:prSet presAssocID="{5574636B-5C5C-4640-88A7-00634D5CB1B2}" presName="theInnerList" presStyleCnt="0"/>
      <dgm:spPr/>
    </dgm:pt>
    <dgm:pt modelId="{EB51ECB4-7B28-4085-8D9C-0762A919397F}" type="pres">
      <dgm:prSet presAssocID="{F4538426-483C-4D76-A6A8-23097E71736E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EA7F21-A3D0-415C-99E8-3A989B4A3079}" type="pres">
      <dgm:prSet presAssocID="{F4538426-483C-4D76-A6A8-23097E71736E}" presName="aSpace2" presStyleCnt="0"/>
      <dgm:spPr/>
    </dgm:pt>
    <dgm:pt modelId="{2D3A058C-9A10-4D1A-9C08-9D276774430A}" type="pres">
      <dgm:prSet presAssocID="{C773B994-748C-41C2-9C0B-DA723B4D9D20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AC0FE-EE30-4E5A-A4BE-39B3DBC9B088}" type="pres">
      <dgm:prSet presAssocID="{5574636B-5C5C-4640-88A7-00634D5CB1B2}" presName="aSpace" presStyleCnt="0"/>
      <dgm:spPr/>
    </dgm:pt>
    <dgm:pt modelId="{6A21E25F-ED24-4126-8162-42A51449D26A}" type="pres">
      <dgm:prSet presAssocID="{2ECDA0E2-765B-4E49-BA0E-01D1964AB211}" presName="compNode" presStyleCnt="0"/>
      <dgm:spPr/>
    </dgm:pt>
    <dgm:pt modelId="{0485B8AC-4129-4BC3-90C2-5CDB4DB22E04}" type="pres">
      <dgm:prSet presAssocID="{2ECDA0E2-765B-4E49-BA0E-01D1964AB211}" presName="aNode" presStyleLbl="bgShp" presStyleIdx="3" presStyleCnt="4" custLinFactNeighborX="2683" custLinFactNeighborY="-977"/>
      <dgm:spPr/>
      <dgm:t>
        <a:bodyPr/>
        <a:lstStyle/>
        <a:p>
          <a:endParaRPr lang="ru-RU"/>
        </a:p>
      </dgm:t>
    </dgm:pt>
    <dgm:pt modelId="{8AFAF9C7-4C29-461F-A621-C54557010E8C}" type="pres">
      <dgm:prSet presAssocID="{2ECDA0E2-765B-4E49-BA0E-01D1964AB211}" presName="textNode" presStyleLbl="bgShp" presStyleIdx="3" presStyleCnt="4"/>
      <dgm:spPr/>
      <dgm:t>
        <a:bodyPr/>
        <a:lstStyle/>
        <a:p>
          <a:endParaRPr lang="ru-RU"/>
        </a:p>
      </dgm:t>
    </dgm:pt>
    <dgm:pt modelId="{3816F67D-B649-46F4-8531-81A5B9CBE2B2}" type="pres">
      <dgm:prSet presAssocID="{2ECDA0E2-765B-4E49-BA0E-01D1964AB211}" presName="compChildNode" presStyleCnt="0"/>
      <dgm:spPr/>
    </dgm:pt>
    <dgm:pt modelId="{7F861AA4-EC46-4E07-AC17-C777BBA51506}" type="pres">
      <dgm:prSet presAssocID="{2ECDA0E2-765B-4E49-BA0E-01D1964AB211}" presName="theInnerList" presStyleCnt="0"/>
      <dgm:spPr/>
    </dgm:pt>
    <dgm:pt modelId="{14969ADF-6C36-4413-889A-F837C16B4176}" type="pres">
      <dgm:prSet presAssocID="{90C6E2E4-A7FB-4B18-990E-B87406D3966E}" presName="child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0CEA3-04C0-4352-A55E-924A98FC3DB6}" type="pres">
      <dgm:prSet presAssocID="{90C6E2E4-A7FB-4B18-990E-B87406D3966E}" presName="aSpace2" presStyleCnt="0"/>
      <dgm:spPr/>
    </dgm:pt>
    <dgm:pt modelId="{8014271C-AEBD-48A6-B39C-592735E8D6EB}" type="pres">
      <dgm:prSet presAssocID="{381568B5-70D1-4968-A5FB-117A015F7A05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E276E76-C3EF-4422-B8DD-6D68159FC69E}" srcId="{5574636B-5C5C-4640-88A7-00634D5CB1B2}" destId="{C773B994-748C-41C2-9C0B-DA723B4D9D20}" srcOrd="1" destOrd="0" parTransId="{CB74BEC5-99D7-40D3-863A-08CB0FF658AF}" sibTransId="{4F93D91F-7BE0-4553-AE2E-BD44D48F2DA7}"/>
    <dgm:cxn modelId="{E20DBDDE-6E6F-44D5-8AF5-2C185B3AEB7E}" type="presOf" srcId="{5CD20F04-A706-4A0F-9AFD-12C13B694764}" destId="{8F1445C8-695F-46F0-AF81-50145A95AA26}" srcOrd="0" destOrd="0" presId="urn:microsoft.com/office/officeart/2005/8/layout/lProcess2"/>
    <dgm:cxn modelId="{B396C2BC-9276-4A62-B949-3573399C4E01}" srcId="{D8A3A17A-8EDF-449F-94B2-CC72315A021E}" destId="{667300AC-832A-4C8A-AF35-8EDA235ECD41}" srcOrd="0" destOrd="0" parTransId="{015C8CA0-4D59-4CCA-8160-08B1227DEE8C}" sibTransId="{E59F32C3-9B76-4754-AC51-FA2E854892E3}"/>
    <dgm:cxn modelId="{7387B5C3-205A-45E0-A4A9-E4C70BB37E3C}" type="presOf" srcId="{50D4627F-2DA5-4A48-BE99-52C119D871F9}" destId="{BD46A0DE-0BB7-482D-9ADE-B6CAFF195AE6}" srcOrd="0" destOrd="0" presId="urn:microsoft.com/office/officeart/2005/8/layout/lProcess2"/>
    <dgm:cxn modelId="{91BAE1E2-8450-4BDF-B813-6DDB9CCCE278}" type="presOf" srcId="{D8A3A17A-8EDF-449F-94B2-CC72315A021E}" destId="{805A3812-A6B5-41B7-8404-59AC1A1C5CEC}" srcOrd="1" destOrd="0" presId="urn:microsoft.com/office/officeart/2005/8/layout/lProcess2"/>
    <dgm:cxn modelId="{26D0777E-E987-4895-A034-0A65056FBB0A}" type="presOf" srcId="{D8A3A17A-8EDF-449F-94B2-CC72315A021E}" destId="{F0FDEA2A-2C10-4635-8A8A-75F845F97C31}" srcOrd="0" destOrd="0" presId="urn:microsoft.com/office/officeart/2005/8/layout/lProcess2"/>
    <dgm:cxn modelId="{2ABC21D2-500F-4485-B9ED-65594B53FC0D}" srcId="{2ECDA0E2-765B-4E49-BA0E-01D1964AB211}" destId="{381568B5-70D1-4968-A5FB-117A015F7A05}" srcOrd="1" destOrd="0" parTransId="{8178434B-3989-402A-A7B1-4C9A2954B407}" sibTransId="{7FE2CAD5-40B6-4D73-A75E-38CD26DC7701}"/>
    <dgm:cxn modelId="{10ADC6A2-08D0-4669-9A14-C2AE9ED98EDA}" srcId="{602A78CB-5B93-47D6-BA65-DFCD536FF5CB}" destId="{37D68F28-5C98-4AA1-B542-3F03AFB2430E}" srcOrd="0" destOrd="0" parTransId="{3ACD3E93-DC1E-4AE0-BB48-0B2037C30583}" sibTransId="{6F0E4FAF-905F-48D4-98A0-CF678DCF54F4}"/>
    <dgm:cxn modelId="{16C2BCBF-4C3F-4994-B314-F1FE9EA03054}" srcId="{5574636B-5C5C-4640-88A7-00634D5CB1B2}" destId="{F4538426-483C-4D76-A6A8-23097E71736E}" srcOrd="0" destOrd="0" parTransId="{553217A0-6F28-4530-967A-0A7F045DA1E6}" sibTransId="{0B4B3A41-A892-4620-8964-B258C88E9E88}"/>
    <dgm:cxn modelId="{79D0D034-3A95-4F06-B4C6-CD31218934BE}" type="presOf" srcId="{667300AC-832A-4C8A-AF35-8EDA235ECD41}" destId="{5F5B03F4-E1FD-453A-A702-0F45381F8924}" srcOrd="0" destOrd="0" presId="urn:microsoft.com/office/officeart/2005/8/layout/lProcess2"/>
    <dgm:cxn modelId="{93284A03-626C-4CA0-B1EA-5F5445875786}" type="presOf" srcId="{5574636B-5C5C-4640-88A7-00634D5CB1B2}" destId="{8AD1FA3D-B83B-4469-BAB7-6EBC34F15BDA}" srcOrd="1" destOrd="0" presId="urn:microsoft.com/office/officeart/2005/8/layout/lProcess2"/>
    <dgm:cxn modelId="{C177BC95-A57C-4F51-82DA-960FC2E2F372}" srcId="{546BACBF-3A03-4E28-871D-7D497E22B216}" destId="{5574636B-5C5C-4640-88A7-00634D5CB1B2}" srcOrd="2" destOrd="0" parTransId="{D3E61608-EA86-490C-829A-B965329E1354}" sibTransId="{10C34AE1-8248-4939-BAF2-5A31C8D30848}"/>
    <dgm:cxn modelId="{362B0126-AF9C-420E-80EC-26F6ECCA2790}" type="presOf" srcId="{602A78CB-5B93-47D6-BA65-DFCD536FF5CB}" destId="{53ABCCAF-5F54-4F4C-9CF2-38B4171F745A}" srcOrd="1" destOrd="0" presId="urn:microsoft.com/office/officeart/2005/8/layout/lProcess2"/>
    <dgm:cxn modelId="{B295279B-0803-44FE-9644-304C2E60C037}" type="presOf" srcId="{90C6E2E4-A7FB-4B18-990E-B87406D3966E}" destId="{14969ADF-6C36-4413-889A-F837C16B4176}" srcOrd="0" destOrd="0" presId="urn:microsoft.com/office/officeart/2005/8/layout/lProcess2"/>
    <dgm:cxn modelId="{43529EC7-AB56-417A-AD5A-74D204A55041}" type="presOf" srcId="{602A78CB-5B93-47D6-BA65-DFCD536FF5CB}" destId="{FD067786-7C7B-4CD2-A80B-78802E13E7DA}" srcOrd="0" destOrd="0" presId="urn:microsoft.com/office/officeart/2005/8/layout/lProcess2"/>
    <dgm:cxn modelId="{C94CE6BA-ED50-4573-8285-9E263EA9AB64}" type="presOf" srcId="{2ECDA0E2-765B-4E49-BA0E-01D1964AB211}" destId="{0485B8AC-4129-4BC3-90C2-5CDB4DB22E04}" srcOrd="0" destOrd="0" presId="urn:microsoft.com/office/officeart/2005/8/layout/lProcess2"/>
    <dgm:cxn modelId="{B5319733-EFDD-4FD9-BC60-0557D424AAE8}" srcId="{2ECDA0E2-765B-4E49-BA0E-01D1964AB211}" destId="{90C6E2E4-A7FB-4B18-990E-B87406D3966E}" srcOrd="0" destOrd="0" parTransId="{853BFE90-6E03-43A1-B501-D6CD410894B8}" sibTransId="{E1887B7A-8CB1-46CC-81B1-9EC1B0E0947E}"/>
    <dgm:cxn modelId="{4B9AD8E5-FF32-45C4-85D4-1D12A243D9D0}" type="presOf" srcId="{2ECDA0E2-765B-4E49-BA0E-01D1964AB211}" destId="{8AFAF9C7-4C29-461F-A621-C54557010E8C}" srcOrd="1" destOrd="0" presId="urn:microsoft.com/office/officeart/2005/8/layout/lProcess2"/>
    <dgm:cxn modelId="{919747A9-6491-4B55-A328-BFF8807738BB}" srcId="{546BACBF-3A03-4E28-871D-7D497E22B216}" destId="{D8A3A17A-8EDF-449F-94B2-CC72315A021E}" srcOrd="1" destOrd="0" parTransId="{AD9B71E5-288C-46D4-B698-D0C1E042A69E}" sibTransId="{61EE6BD3-29D7-48B7-9E7E-F847CB0061AA}"/>
    <dgm:cxn modelId="{A532476A-1C86-4027-9B18-522D24C253C3}" srcId="{546BACBF-3A03-4E28-871D-7D497E22B216}" destId="{602A78CB-5B93-47D6-BA65-DFCD536FF5CB}" srcOrd="0" destOrd="0" parTransId="{F7EF2A13-4ADA-4467-BD43-C8705B9211F6}" sibTransId="{450E558F-E974-4E6C-BD2C-CB3E83E13220}"/>
    <dgm:cxn modelId="{7FF79001-0CF4-4706-B1EE-3A5180FE8752}" type="presOf" srcId="{5574636B-5C5C-4640-88A7-00634D5CB1B2}" destId="{FDD848A3-F8C0-426B-8CB8-5753FBE9BD6B}" srcOrd="0" destOrd="0" presId="urn:microsoft.com/office/officeart/2005/8/layout/lProcess2"/>
    <dgm:cxn modelId="{F9480EBA-F7B3-4D64-9396-40F103A058AA}" type="presOf" srcId="{37D68F28-5C98-4AA1-B542-3F03AFB2430E}" destId="{9431A757-D42D-497F-9509-406CABA86949}" srcOrd="0" destOrd="0" presId="urn:microsoft.com/office/officeart/2005/8/layout/lProcess2"/>
    <dgm:cxn modelId="{D82F7553-0116-47BB-B7B7-7D234A7DBA28}" type="presOf" srcId="{381568B5-70D1-4968-A5FB-117A015F7A05}" destId="{8014271C-AEBD-48A6-B39C-592735E8D6EB}" srcOrd="0" destOrd="0" presId="urn:microsoft.com/office/officeart/2005/8/layout/lProcess2"/>
    <dgm:cxn modelId="{130F1F18-5D13-47C7-B17F-37FE6CF8B9A7}" srcId="{546BACBF-3A03-4E28-871D-7D497E22B216}" destId="{2ECDA0E2-765B-4E49-BA0E-01D1964AB211}" srcOrd="3" destOrd="0" parTransId="{A2BCC3CD-7C57-4D4F-A063-8E94FD4767F6}" sibTransId="{DBF0C165-7082-4D9A-9D25-F1E4D510CF8F}"/>
    <dgm:cxn modelId="{7B6B7C92-9F4E-45E9-93C3-5EC7B0946324}" srcId="{602A78CB-5B93-47D6-BA65-DFCD536FF5CB}" destId="{50D4627F-2DA5-4A48-BE99-52C119D871F9}" srcOrd="1" destOrd="0" parTransId="{50E17C19-2085-4B30-ACB2-ED1740E6E236}" sibTransId="{11CA35F2-9EA3-4D8F-899A-AE8396231917}"/>
    <dgm:cxn modelId="{E3C22607-CE3C-4CFC-897C-8BCA728939FF}" type="presOf" srcId="{F4538426-483C-4D76-A6A8-23097E71736E}" destId="{EB51ECB4-7B28-4085-8D9C-0762A919397F}" srcOrd="0" destOrd="0" presId="urn:microsoft.com/office/officeart/2005/8/layout/lProcess2"/>
    <dgm:cxn modelId="{150A4287-0946-4F61-91D3-23311B81A591}" srcId="{D8A3A17A-8EDF-449F-94B2-CC72315A021E}" destId="{5CD20F04-A706-4A0F-9AFD-12C13B694764}" srcOrd="1" destOrd="0" parTransId="{DF14FFE4-A92B-4041-A4C6-3CF1844A8DEA}" sibTransId="{58F29250-61F1-4B12-85EE-AD746BB4F56E}"/>
    <dgm:cxn modelId="{470FCE10-D207-4AD0-8924-89043C7401F5}" type="presOf" srcId="{546BACBF-3A03-4E28-871D-7D497E22B216}" destId="{10E0069D-B6D8-43B9-8C77-BBEC42E66BA0}" srcOrd="0" destOrd="0" presId="urn:microsoft.com/office/officeart/2005/8/layout/lProcess2"/>
    <dgm:cxn modelId="{2962C469-7F8A-49EF-8F89-3885BE2B98EE}" type="presOf" srcId="{C773B994-748C-41C2-9C0B-DA723B4D9D20}" destId="{2D3A058C-9A10-4D1A-9C08-9D276774430A}" srcOrd="0" destOrd="0" presId="urn:microsoft.com/office/officeart/2005/8/layout/lProcess2"/>
    <dgm:cxn modelId="{753C2FB7-2171-4FCE-BBA3-FE3B25328636}" type="presParOf" srcId="{10E0069D-B6D8-43B9-8C77-BBEC42E66BA0}" destId="{0E5FFEDB-6221-47A3-A823-A373E134ED02}" srcOrd="0" destOrd="0" presId="urn:microsoft.com/office/officeart/2005/8/layout/lProcess2"/>
    <dgm:cxn modelId="{9C6CD246-E3D7-46DD-9349-DBA6355B9CFF}" type="presParOf" srcId="{0E5FFEDB-6221-47A3-A823-A373E134ED02}" destId="{FD067786-7C7B-4CD2-A80B-78802E13E7DA}" srcOrd="0" destOrd="0" presId="urn:microsoft.com/office/officeart/2005/8/layout/lProcess2"/>
    <dgm:cxn modelId="{875F9E22-7B3A-4D80-BB18-00BC303C38F8}" type="presParOf" srcId="{0E5FFEDB-6221-47A3-A823-A373E134ED02}" destId="{53ABCCAF-5F54-4F4C-9CF2-38B4171F745A}" srcOrd="1" destOrd="0" presId="urn:microsoft.com/office/officeart/2005/8/layout/lProcess2"/>
    <dgm:cxn modelId="{59958665-F304-45C1-8CDE-926D8033F750}" type="presParOf" srcId="{0E5FFEDB-6221-47A3-A823-A373E134ED02}" destId="{7196FCDB-9253-493F-89A5-203EAC0904F7}" srcOrd="2" destOrd="0" presId="urn:microsoft.com/office/officeart/2005/8/layout/lProcess2"/>
    <dgm:cxn modelId="{1B864253-9D52-4436-B5AF-0351A6D27AF8}" type="presParOf" srcId="{7196FCDB-9253-493F-89A5-203EAC0904F7}" destId="{4D2996B6-7E29-47A2-9FAE-8D61CA2845E1}" srcOrd="0" destOrd="0" presId="urn:microsoft.com/office/officeart/2005/8/layout/lProcess2"/>
    <dgm:cxn modelId="{FE4532F6-F1DC-4798-8A92-BB9240927C78}" type="presParOf" srcId="{4D2996B6-7E29-47A2-9FAE-8D61CA2845E1}" destId="{9431A757-D42D-497F-9509-406CABA86949}" srcOrd="0" destOrd="0" presId="urn:microsoft.com/office/officeart/2005/8/layout/lProcess2"/>
    <dgm:cxn modelId="{DF599E18-82CF-45D1-806B-628A04EBBCEC}" type="presParOf" srcId="{4D2996B6-7E29-47A2-9FAE-8D61CA2845E1}" destId="{ABEA8E1E-1A1F-4A94-9DE1-13624E363CE2}" srcOrd="1" destOrd="0" presId="urn:microsoft.com/office/officeart/2005/8/layout/lProcess2"/>
    <dgm:cxn modelId="{EE322E1E-9B2C-4D17-95BE-736EF793278E}" type="presParOf" srcId="{4D2996B6-7E29-47A2-9FAE-8D61CA2845E1}" destId="{BD46A0DE-0BB7-482D-9ADE-B6CAFF195AE6}" srcOrd="2" destOrd="0" presId="urn:microsoft.com/office/officeart/2005/8/layout/lProcess2"/>
    <dgm:cxn modelId="{6E42F1EA-C547-4EEE-96EA-A3FCCFED1B28}" type="presParOf" srcId="{10E0069D-B6D8-43B9-8C77-BBEC42E66BA0}" destId="{CF6F501F-FDB0-42BD-B3E5-14EBE0303644}" srcOrd="1" destOrd="0" presId="urn:microsoft.com/office/officeart/2005/8/layout/lProcess2"/>
    <dgm:cxn modelId="{BA926058-2AFD-4323-8217-06C27C576B1D}" type="presParOf" srcId="{10E0069D-B6D8-43B9-8C77-BBEC42E66BA0}" destId="{5EDDA9EF-9409-49EE-9549-7A15FBC92A18}" srcOrd="2" destOrd="0" presId="urn:microsoft.com/office/officeart/2005/8/layout/lProcess2"/>
    <dgm:cxn modelId="{79080540-FF22-4B57-AC84-0185B6A4DEB1}" type="presParOf" srcId="{5EDDA9EF-9409-49EE-9549-7A15FBC92A18}" destId="{F0FDEA2A-2C10-4635-8A8A-75F845F97C31}" srcOrd="0" destOrd="0" presId="urn:microsoft.com/office/officeart/2005/8/layout/lProcess2"/>
    <dgm:cxn modelId="{0ECBC32B-D40E-4EF8-833C-B62328911F2C}" type="presParOf" srcId="{5EDDA9EF-9409-49EE-9549-7A15FBC92A18}" destId="{805A3812-A6B5-41B7-8404-59AC1A1C5CEC}" srcOrd="1" destOrd="0" presId="urn:microsoft.com/office/officeart/2005/8/layout/lProcess2"/>
    <dgm:cxn modelId="{40C94B82-A6CD-472F-BF5A-9C9CE6591B0E}" type="presParOf" srcId="{5EDDA9EF-9409-49EE-9549-7A15FBC92A18}" destId="{1823414F-CB9A-42F5-B58E-039A5D47BE06}" srcOrd="2" destOrd="0" presId="urn:microsoft.com/office/officeart/2005/8/layout/lProcess2"/>
    <dgm:cxn modelId="{50568D21-1BD0-4D28-9DF5-DE949B146CB2}" type="presParOf" srcId="{1823414F-CB9A-42F5-B58E-039A5D47BE06}" destId="{25CCE515-AC01-4A39-8EA7-957AD3C90115}" srcOrd="0" destOrd="0" presId="urn:microsoft.com/office/officeart/2005/8/layout/lProcess2"/>
    <dgm:cxn modelId="{DA54F529-B159-44A5-B802-9FE80F7B8CA9}" type="presParOf" srcId="{25CCE515-AC01-4A39-8EA7-957AD3C90115}" destId="{5F5B03F4-E1FD-453A-A702-0F45381F8924}" srcOrd="0" destOrd="0" presId="urn:microsoft.com/office/officeart/2005/8/layout/lProcess2"/>
    <dgm:cxn modelId="{D3656870-ABDA-496A-9C6E-ABF955842B76}" type="presParOf" srcId="{25CCE515-AC01-4A39-8EA7-957AD3C90115}" destId="{19F6EE5E-671C-46B8-8E6B-4F637C89664F}" srcOrd="1" destOrd="0" presId="urn:microsoft.com/office/officeart/2005/8/layout/lProcess2"/>
    <dgm:cxn modelId="{1C23A260-419F-4D62-946E-09725D061FBE}" type="presParOf" srcId="{25CCE515-AC01-4A39-8EA7-957AD3C90115}" destId="{8F1445C8-695F-46F0-AF81-50145A95AA26}" srcOrd="2" destOrd="0" presId="urn:microsoft.com/office/officeart/2005/8/layout/lProcess2"/>
    <dgm:cxn modelId="{83A8CD7D-0C4D-427A-BF10-78E6AD10C96B}" type="presParOf" srcId="{10E0069D-B6D8-43B9-8C77-BBEC42E66BA0}" destId="{A3A353DD-765F-4FE6-987B-A9C52CB6487D}" srcOrd="3" destOrd="0" presId="urn:microsoft.com/office/officeart/2005/8/layout/lProcess2"/>
    <dgm:cxn modelId="{0E4E9B7A-4E36-4E01-B581-EF8CA267198E}" type="presParOf" srcId="{10E0069D-B6D8-43B9-8C77-BBEC42E66BA0}" destId="{510007D2-9D5B-4DFE-B71B-C7AE6D710DCE}" srcOrd="4" destOrd="0" presId="urn:microsoft.com/office/officeart/2005/8/layout/lProcess2"/>
    <dgm:cxn modelId="{8D821C93-9566-4FC4-BB37-042B365913D7}" type="presParOf" srcId="{510007D2-9D5B-4DFE-B71B-C7AE6D710DCE}" destId="{FDD848A3-F8C0-426B-8CB8-5753FBE9BD6B}" srcOrd="0" destOrd="0" presId="urn:microsoft.com/office/officeart/2005/8/layout/lProcess2"/>
    <dgm:cxn modelId="{FEC1B715-8C2B-4330-9E43-170841CE352E}" type="presParOf" srcId="{510007D2-9D5B-4DFE-B71B-C7AE6D710DCE}" destId="{8AD1FA3D-B83B-4469-BAB7-6EBC34F15BDA}" srcOrd="1" destOrd="0" presId="urn:microsoft.com/office/officeart/2005/8/layout/lProcess2"/>
    <dgm:cxn modelId="{0F54CAD6-4086-4D10-96D4-5225D4F551D7}" type="presParOf" srcId="{510007D2-9D5B-4DFE-B71B-C7AE6D710DCE}" destId="{638EE5C5-CD29-4000-8759-CFDBF1CB807C}" srcOrd="2" destOrd="0" presId="urn:microsoft.com/office/officeart/2005/8/layout/lProcess2"/>
    <dgm:cxn modelId="{10779D6D-C4D0-482D-8045-13C3703B86F4}" type="presParOf" srcId="{638EE5C5-CD29-4000-8759-CFDBF1CB807C}" destId="{3D30E667-BF51-4E6E-A2B6-B365DA09AAE0}" srcOrd="0" destOrd="0" presId="urn:microsoft.com/office/officeart/2005/8/layout/lProcess2"/>
    <dgm:cxn modelId="{304D625A-23D2-4C1C-A6A2-F27E849D9AC7}" type="presParOf" srcId="{3D30E667-BF51-4E6E-A2B6-B365DA09AAE0}" destId="{EB51ECB4-7B28-4085-8D9C-0762A919397F}" srcOrd="0" destOrd="0" presId="urn:microsoft.com/office/officeart/2005/8/layout/lProcess2"/>
    <dgm:cxn modelId="{50B5B9A0-7D48-4787-8895-B9064A40B2C3}" type="presParOf" srcId="{3D30E667-BF51-4E6E-A2B6-B365DA09AAE0}" destId="{77EA7F21-A3D0-415C-99E8-3A989B4A3079}" srcOrd="1" destOrd="0" presId="urn:microsoft.com/office/officeart/2005/8/layout/lProcess2"/>
    <dgm:cxn modelId="{A2F43D2B-E380-4A7C-BBA2-62F7D20531CC}" type="presParOf" srcId="{3D30E667-BF51-4E6E-A2B6-B365DA09AAE0}" destId="{2D3A058C-9A10-4D1A-9C08-9D276774430A}" srcOrd="2" destOrd="0" presId="urn:microsoft.com/office/officeart/2005/8/layout/lProcess2"/>
    <dgm:cxn modelId="{8109A124-CA8A-47EE-8D42-773A02CBE660}" type="presParOf" srcId="{10E0069D-B6D8-43B9-8C77-BBEC42E66BA0}" destId="{9B1AC0FE-EE30-4E5A-A4BE-39B3DBC9B088}" srcOrd="5" destOrd="0" presId="urn:microsoft.com/office/officeart/2005/8/layout/lProcess2"/>
    <dgm:cxn modelId="{7580CD6C-DDD7-47CE-B8FB-836FDBA2FF8B}" type="presParOf" srcId="{10E0069D-B6D8-43B9-8C77-BBEC42E66BA0}" destId="{6A21E25F-ED24-4126-8162-42A51449D26A}" srcOrd="6" destOrd="0" presId="urn:microsoft.com/office/officeart/2005/8/layout/lProcess2"/>
    <dgm:cxn modelId="{CD6FE855-9962-44F0-8EB2-8BCE1F0C80CA}" type="presParOf" srcId="{6A21E25F-ED24-4126-8162-42A51449D26A}" destId="{0485B8AC-4129-4BC3-90C2-5CDB4DB22E04}" srcOrd="0" destOrd="0" presId="urn:microsoft.com/office/officeart/2005/8/layout/lProcess2"/>
    <dgm:cxn modelId="{2A2815C6-B063-4779-AC91-47872B02085F}" type="presParOf" srcId="{6A21E25F-ED24-4126-8162-42A51449D26A}" destId="{8AFAF9C7-4C29-461F-A621-C54557010E8C}" srcOrd="1" destOrd="0" presId="urn:microsoft.com/office/officeart/2005/8/layout/lProcess2"/>
    <dgm:cxn modelId="{BA6AA0E6-EDB9-4BEE-8448-5B742456FBE6}" type="presParOf" srcId="{6A21E25F-ED24-4126-8162-42A51449D26A}" destId="{3816F67D-B649-46F4-8531-81A5B9CBE2B2}" srcOrd="2" destOrd="0" presId="urn:microsoft.com/office/officeart/2005/8/layout/lProcess2"/>
    <dgm:cxn modelId="{C07D46EE-9B6E-4DA4-9845-2788B6E11C88}" type="presParOf" srcId="{3816F67D-B649-46F4-8531-81A5B9CBE2B2}" destId="{7F861AA4-EC46-4E07-AC17-C777BBA51506}" srcOrd="0" destOrd="0" presId="urn:microsoft.com/office/officeart/2005/8/layout/lProcess2"/>
    <dgm:cxn modelId="{A70D8280-7ACE-4F6F-A60C-C10A33B4765A}" type="presParOf" srcId="{7F861AA4-EC46-4E07-AC17-C777BBA51506}" destId="{14969ADF-6C36-4413-889A-F837C16B4176}" srcOrd="0" destOrd="0" presId="urn:microsoft.com/office/officeart/2005/8/layout/lProcess2"/>
    <dgm:cxn modelId="{231DACED-E813-41E5-A835-BBBAA94445BE}" type="presParOf" srcId="{7F861AA4-EC46-4E07-AC17-C777BBA51506}" destId="{D970CEA3-04C0-4352-A55E-924A98FC3DB6}" srcOrd="1" destOrd="0" presId="urn:microsoft.com/office/officeart/2005/8/layout/lProcess2"/>
    <dgm:cxn modelId="{D4029F48-8E76-4826-B6A5-E5F0E143B869}" type="presParOf" srcId="{7F861AA4-EC46-4E07-AC17-C777BBA51506}" destId="{8014271C-AEBD-48A6-B39C-592735E8D6EB}" srcOrd="2" destOrd="0" presId="urn:microsoft.com/office/officeart/2005/8/layout/lProcess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FB8E36-11C5-47B4-A8F0-48654AE653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4E2BBC0-6DC7-4B6B-86B2-61B7FF365B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60F884-9E50-44D5-AB29-6060A9ECE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EDB5-71C6-4EB8-A747-F8CCE4A0F0B5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BEE6402-C5C7-410B-B9B5-DF0E49B9E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AB5966B-A0C2-4D2E-A25F-E5D45137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651B-E091-4933-9AEC-452C7CD40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115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28500A-DFFB-482E-B3CB-95AFB8E72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06442F1-065B-4AE1-8A6D-01694EE49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685358B-2CED-4D71-8041-DCE838CA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EDB5-71C6-4EB8-A747-F8CCE4A0F0B5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40A91A-646F-49B0-BABE-AEA11970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4FD2E73-9E3F-4308-AECB-4E8B4BDBE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651B-E091-4933-9AEC-452C7CD40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454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9D8891C-C9DE-4800-B2B1-81E8818C0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C84F506-D982-41E9-ABBE-5F764024D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98EACAE-9BB5-4240-AFC2-6618D4C0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EDB5-71C6-4EB8-A747-F8CCE4A0F0B5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77BD885-8F20-4345-B951-BD9FE33C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A381AFD-45F0-4FC2-936B-57F1133DB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651B-E091-4933-9AEC-452C7CD40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792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BCBD09-6C7A-48F3-BD0E-921CEAE2E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3319E9F-0921-4A1E-82D6-52AA188D7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729642-0862-41C7-8116-84FA6FE49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EDB5-71C6-4EB8-A747-F8CCE4A0F0B5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3ED52C-4C15-47C9-AB50-41655C29E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113DEC-A133-49E8-8885-C3818A288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651B-E091-4933-9AEC-452C7CD40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2384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4C1028-624C-4C43-B25A-751FC0C1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65E437D-A5B6-4CCF-ACEB-500BA671C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BF4900F-40E8-4258-A4A6-D84307F5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EDB5-71C6-4EB8-A747-F8CCE4A0F0B5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78649C-F705-44B0-B0D2-D947B67A7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6C9F0FB-BC01-4E2B-9EC0-77D65E670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651B-E091-4933-9AEC-452C7CD40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543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33CB29-98BA-4FB2-8308-097173AB6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1B5B737-7C5D-43B8-8957-9D0E40CE7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0F82F93-6380-4574-A3B9-EB9BC102D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01CAE08-C248-469F-A032-F442A2D05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EDB5-71C6-4EB8-A747-F8CCE4A0F0B5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97B6A2E-3D8D-4276-87D4-3C0FAB045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BADD33E-E018-49DB-8818-727E46C9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651B-E091-4933-9AEC-452C7CD40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674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7C641F-8957-46DF-ACFC-319C4EA17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401F53B-0600-4A04-8758-F28AB2D82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171D025-2FF8-4E29-A4A0-5E336FB41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32B408C-3D88-4A92-88CF-0C695C79EA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37A5E36-FE99-4F09-996E-A9085CB7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02EE2AE-691A-4BA0-AA68-7B578B9B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EDB5-71C6-4EB8-A747-F8CCE4A0F0B5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6E724A8-7B64-46D6-8892-6877A24DE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4027B6A-165F-4FDB-B5FB-9F9992597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651B-E091-4933-9AEC-452C7CD40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9507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7D9C72-0BFB-439A-8365-72BC8D5E9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D7A4823-2835-4397-82B2-C917E4791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EDB5-71C6-4EB8-A747-F8CCE4A0F0B5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FFEA37C-FD83-4AEC-8884-E974B9E5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773C761-BD78-45A5-A734-9B49E998A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651B-E091-4933-9AEC-452C7CD40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909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66B00B7-C50A-4654-A15A-F1D056A4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EDB5-71C6-4EB8-A747-F8CCE4A0F0B5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EDB7DB5-7F31-49A0-A78C-11612403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B9D6D2F-03D8-43DA-9BF4-A6A7C944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651B-E091-4933-9AEC-452C7CD40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8975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594802-1AA1-4217-B2F8-63D953B27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A318D98-0D0E-477B-BDDF-B5349A8DC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89C1F15-FE8B-4F1E-A142-03CCBB2DC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C7C5C73-2A96-4451-9957-59CADAFAE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EDB5-71C6-4EB8-A747-F8CCE4A0F0B5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778BD78-FCFD-4C7F-8F97-2A6A0BEE7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0B472A2-2F97-473B-9563-2EFD8B0C1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651B-E091-4933-9AEC-452C7CD40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1406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233D90-A366-41F0-A1AC-4690964F3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6ABCE2C-2672-4F2F-8123-A537844BD8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ED11B57-6F6A-4F19-AC71-D4B1BC4FE2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9D0B4AA-1285-4E32-9B61-23CB42FA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EDB5-71C6-4EB8-A747-F8CCE4A0F0B5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7486A4-0A04-4B25-9BF1-1B8771E54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331F3C5-9E7C-4D88-B1FD-D456592C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7651B-E091-4933-9AEC-452C7CD40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091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1C73D2-AF20-46B8-AF61-97F56073B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A40B715-03E9-4426-A27C-A5D7C3A1F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18BC6D-8F9B-4C0A-B2A1-3C1E538DFB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FEDB5-71C6-4EB8-A747-F8CCE4A0F0B5}" type="datetimeFigureOut">
              <a:rPr lang="ru-RU" smtClean="0"/>
              <a:pPr/>
              <a:t>23.09.2020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D87668-98E4-4AFA-AD5A-4F4CA62B9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BFE3195-01DA-4ED5-92B2-4DFDE8C145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7651B-E091-4933-9AEC-452C7CD402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47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2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2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89.png"/><Relationship Id="rId7" Type="http://schemas.openxmlformats.org/officeDocument/2006/relationships/image" Target="../media/image9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74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D6C167-7B60-4FF5-BE0B-089A758559A2}"/>
              </a:ext>
            </a:extLst>
          </p:cNvPr>
          <p:cNvSpPr txBox="1"/>
          <p:nvPr/>
        </p:nvSpPr>
        <p:spPr>
          <a:xfrm>
            <a:off x="1036319" y="2345112"/>
            <a:ext cx="9603972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4400" dirty="0" smtClean="0">
                <a:latin typeface="Circe Bold"/>
              </a:rPr>
              <a:t>Педагогический инструментарий формирования </a:t>
            </a:r>
            <a:r>
              <a:rPr lang="ru-RU" sz="4400" dirty="0" smtClean="0">
                <a:latin typeface="Circe Bold"/>
              </a:rPr>
              <a:t>финансовой грамотности у </a:t>
            </a:r>
            <a:r>
              <a:rPr lang="ru-RU" sz="4400" dirty="0" smtClean="0">
                <a:latin typeface="Circe Bold"/>
              </a:rPr>
              <a:t>обучающихся</a:t>
            </a:r>
            <a:endParaRPr lang="ru-RU" sz="4400" dirty="0">
              <a:latin typeface="Circe Bold"/>
            </a:endParaRPr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14313" y="214313"/>
            <a:ext cx="4033377" cy="700087"/>
          </a:xfrm>
          <a:prstGeom prst="rect">
            <a:avLst/>
          </a:prstGeom>
        </p:spPr>
      </p:pic>
      <p:pic>
        <p:nvPicPr>
          <p:cNvPr id="8" name="Picture 2" descr="https://facultet.net/images/uploads/vuz/1551263569-57YoyP7ykq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544" y="242888"/>
            <a:ext cx="1403963" cy="13574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71020" y="5644862"/>
            <a:ext cx="7660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irce Bold"/>
              </a:rPr>
              <a:t>Н.Новожилова, методист Федерального методического центра</a:t>
            </a:r>
            <a:endParaRPr lang="ru-RU" sz="2000" dirty="0">
              <a:latin typeface="Circe 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423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7570" y="348734"/>
            <a:ext cx="26230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https://fingrabli.inp.ru/</a:t>
            </a:r>
            <a:endParaRPr lang="ru-RU" sz="2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6765" y="3089564"/>
            <a:ext cx="8285019" cy="3269672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1964" y="0"/>
            <a:ext cx="8950036" cy="2008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7637" y="2022764"/>
            <a:ext cx="6234545" cy="1039091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7382" y="471055"/>
            <a:ext cx="5084617" cy="3602181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54814" y="0"/>
            <a:ext cx="25292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https://finkalendar.ru/</a:t>
            </a:r>
            <a:endParaRPr lang="ru-RU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508" y="484909"/>
            <a:ext cx="4197927" cy="65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109" y="1149928"/>
            <a:ext cx="6871855" cy="120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527" y="2313708"/>
            <a:ext cx="6844146" cy="4544291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D9D9AE-6B01-4D24-ADCC-3830F9059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164" y="471055"/>
            <a:ext cx="11540836" cy="6386945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54814" y="0"/>
            <a:ext cx="2292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https://finkalendar.ru/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8290" y="0"/>
            <a:ext cx="4197927" cy="65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87324" y="193964"/>
            <a:ext cx="25292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https://finkalendar.ru/</a:t>
            </a:r>
            <a:endParaRPr lang="ru-RU" sz="2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2370" t="19141" r="33346" b="11742"/>
          <a:stretch>
            <a:fillRect/>
          </a:stretch>
        </p:blipFill>
        <p:spPr bwMode="auto">
          <a:xfrm>
            <a:off x="0" y="624320"/>
            <a:ext cx="5320145" cy="6030151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 l="25297" t="17898" r="26893" b="8617"/>
          <a:stretch>
            <a:fillRect/>
          </a:stretch>
        </p:blipFill>
        <p:spPr bwMode="auto">
          <a:xfrm>
            <a:off x="5209310" y="0"/>
            <a:ext cx="5292435" cy="4573418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 l="21596" t="23438" r="23499" b="14258"/>
          <a:stretch>
            <a:fillRect/>
          </a:stretch>
        </p:blipFill>
        <p:spPr bwMode="auto">
          <a:xfrm>
            <a:off x="6623375" y="3305216"/>
            <a:ext cx="5568625" cy="3552783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8693" y="346364"/>
            <a:ext cx="10404763" cy="6035524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5055" y="-1"/>
            <a:ext cx="9130145" cy="6386945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53E374E-F181-4975-A1FC-92DB49E3F2B9}" type="slidenum">
              <a:rPr lang="ru-RU" smtClean="0"/>
              <a:pPr>
                <a:defRPr/>
              </a:pPr>
              <a:t>16</a:t>
            </a:fld>
            <a:endParaRPr lang="ru-RU" smtClean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85751" y="1281550"/>
          <a:ext cx="11620500" cy="5290570"/>
        </p:xfrm>
        <a:graphic>
          <a:graphicData uri="http://schemas.openxmlformats.org/drawingml/2006/table">
            <a:tbl>
              <a:tblPr/>
              <a:tblGrid>
                <a:gridCol w="1047749"/>
                <a:gridCol w="10572751"/>
              </a:tblGrid>
              <a:tr h="207963">
                <a:tc rowSpan="6">
                  <a:txBody>
                    <a:bodyPr/>
                    <a:lstStyle/>
                    <a:p>
                      <a:pPr marL="0" marR="0" lvl="0" indent="0" algn="ctr" defTabSz="4349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Математика</a:t>
                      </a:r>
                    </a:p>
                  </a:txBody>
                  <a:tcPr marL="16529" marR="165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математике 5 класса.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математике 6 класса. 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алгебре 7 класса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алгебре 8 класса. 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алгебре 9 класса.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алгебре и началам математического анализа 10 класса.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 rowSpan="2">
                  <a:txBody>
                    <a:bodyPr/>
                    <a:lstStyle/>
                    <a:p>
                      <a:pPr marL="0" marR="0" lvl="0" indent="0" algn="ctr" defTabSz="4349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Обществознание</a:t>
                      </a:r>
                    </a:p>
                  </a:txBody>
                  <a:tcPr marL="16529" marR="165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обществознанию 8 класса.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обществознанию 9 класса.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4349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Экономи</a:t>
                      </a:r>
                    </a:p>
                    <a:p>
                      <a:pPr marL="0" marR="0" lvl="0" indent="0" algn="ctr" defTabSz="4349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ка</a:t>
                      </a:r>
                    </a:p>
                  </a:txBody>
                  <a:tcPr marL="16529" marR="165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экономике 10-11 классов.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ctr" defTabSz="4349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Право</a:t>
                      </a:r>
                    </a:p>
                  </a:txBody>
                  <a:tcPr marL="16529" marR="165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праву 10-11 классов.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 rowSpan="2">
                  <a:txBody>
                    <a:bodyPr/>
                    <a:lstStyle/>
                    <a:p>
                      <a:pPr marL="0" marR="0" lvl="0" indent="0" algn="ctr" defTabSz="4349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Английс</a:t>
                      </a:r>
                    </a:p>
                    <a:p>
                      <a:pPr marL="0" marR="0" lvl="0" indent="0" algn="ctr" defTabSz="4349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кий язык</a:t>
                      </a:r>
                    </a:p>
                  </a:txBody>
                  <a:tcPr marL="16529" marR="165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английскому языку 10 класса.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английскому языку 11 класса. 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 rowSpan="3">
                  <a:txBody>
                    <a:bodyPr/>
                    <a:lstStyle/>
                    <a:p>
                      <a:pPr marL="0" marR="0" lvl="0" indent="0" algn="ctr" defTabSz="4349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Геогра</a:t>
                      </a:r>
                    </a:p>
                    <a:p>
                      <a:pPr marL="0" marR="0" lvl="0" indent="0" algn="ctr" defTabSz="4349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фия</a:t>
                      </a:r>
                    </a:p>
                  </a:txBody>
                  <a:tcPr marL="16529" marR="1652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географии 7 класса.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географии 9 класса.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географии 10-11 классов.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4349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ОБЖ</a:t>
                      </a: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349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Сборник Спец. модулей по финансовой грамотности для УМК по ОБЖ  для 9 класса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16529" marR="16529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4982" y="0"/>
            <a:ext cx="4572000" cy="1233055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955995" y="651159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6510" y="360218"/>
            <a:ext cx="9767454" cy="5997444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26F72C50-1FB0-40F9-9C08-8215ECAC85D9}" type="slidenum">
              <a:rPr lang="ru-RU" smtClean="0"/>
              <a:pPr>
                <a:defRPr/>
              </a:pPr>
              <a:t>18</a:t>
            </a:fld>
            <a:endParaRPr lang="ru-RU" smtClean="0"/>
          </a:p>
        </p:txBody>
      </p:sp>
      <p:pic>
        <p:nvPicPr>
          <p:cNvPr id="1741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1" y="1285876"/>
            <a:ext cx="11787716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Прямоугольник 5"/>
          <p:cNvSpPr>
            <a:spLocks noChangeArrowheads="1"/>
          </p:cNvSpPr>
          <p:nvPr/>
        </p:nvSpPr>
        <p:spPr bwMode="auto">
          <a:xfrm>
            <a:off x="4000500" y="857251"/>
            <a:ext cx="5048251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latin typeface="Calibri" pitchFamily="34" charset="0"/>
              </a:rPr>
              <a:t>http://finformatika.ru</a:t>
            </a:r>
            <a:endParaRPr lang="ru-RU" sz="2400" b="1"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65FF208-7AD2-45AD-835F-37E8CC63EE42}" type="slidenum">
              <a:rPr lang="ru-RU" smtClean="0"/>
              <a:pPr>
                <a:defRPr/>
              </a:pPr>
              <a:t>19</a:t>
            </a:fld>
            <a:endParaRPr lang="ru-RU" smtClean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51" y="1428750"/>
            <a:ext cx="10191749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Прямоугольник 6"/>
          <p:cNvSpPr>
            <a:spLocks noChangeArrowheads="1"/>
          </p:cNvSpPr>
          <p:nvPr/>
        </p:nvSpPr>
        <p:spPr bwMode="auto">
          <a:xfrm>
            <a:off x="1524001" y="857251"/>
            <a:ext cx="26189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http://</a:t>
            </a:r>
            <a:r>
              <a:rPr lang="ru-RU" sz="2400" b="1" dirty="0" err="1">
                <a:latin typeface="Calibri" pitchFamily="34" charset="0"/>
              </a:rPr>
              <a:t>литфин.рф</a:t>
            </a:r>
            <a:r>
              <a:rPr lang="en-US" dirty="0">
                <a:latin typeface="Calibri" pitchFamily="34" charset="0"/>
              </a:rPr>
              <a:t>/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01781" y="487025"/>
            <a:ext cx="8769928" cy="610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Организационно - педагогические условия формирования финансовой грамотности у обучающихся – совокупность целенаправленно отобранных и сконструированных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педагогических инструментов (элементов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содержания, форм, методов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обучения и т.д</a:t>
            </a:r>
            <a:r>
              <a:rPr lang="ru-RU" sz="24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.),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обеспечивающих успешное решение поставленной задачи</a:t>
            </a:r>
          </a:p>
          <a:p>
            <a:pPr algn="just">
              <a:defRPr/>
            </a:pPr>
            <a:endParaRPr lang="ru-RU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irce Bold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 Обучение финансовой грамотности в рамках отдельного курса или внутри обязательного общеобразовательного предмета;</a:t>
            </a:r>
          </a:p>
          <a:p>
            <a:pPr algn="just">
              <a:buFont typeface="Wingdings" pitchFamily="2" charset="2"/>
              <a:buChar char="Ø"/>
              <a:defRPr/>
            </a:pP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irce Bold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Включение в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об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разовательное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пространство формирования финансовой грамотности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интерактивных зон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активности </a:t>
            </a: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обучающихся;</a:t>
            </a: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irce Bold"/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Circe Bold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 Повышение уровня финансовой грамотности педагогов и родителей.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44526" y="817448"/>
            <a:ext cx="2642678" cy="217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Content Placeholder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"/>
            <a:ext cx="3048000" cy="5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05C3391-AEAE-4E9E-B3A4-A7EA984A74D0}" type="slidenum">
              <a:rPr lang="ru-RU" smtClean="0"/>
              <a:pPr>
                <a:defRPr/>
              </a:pPr>
              <a:t>20</a:t>
            </a:fld>
            <a:endParaRPr lang="ru-RU" smtClean="0"/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67" y="1000125"/>
            <a:ext cx="11402484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7934" y="3857626"/>
            <a:ext cx="592031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2604656" y="275360"/>
            <a:ext cx="26189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http://</a:t>
            </a:r>
            <a:r>
              <a:rPr lang="ru-RU" sz="2400" b="1" dirty="0" err="1">
                <a:latin typeface="Calibri" pitchFamily="34" charset="0"/>
              </a:rPr>
              <a:t>литфин.рф</a:t>
            </a:r>
            <a:r>
              <a:rPr lang="en-US" dirty="0">
                <a:latin typeface="Calibri" pitchFamily="34" charset="0"/>
              </a:rPr>
              <a:t>/</a:t>
            </a:r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165FF208-7AD2-45AD-835F-37E8CC63EE42}" type="slidenum">
              <a:rPr lang="ru-RU" smtClean="0"/>
              <a:pPr>
                <a:defRPr/>
              </a:pPr>
              <a:t>21</a:t>
            </a:fld>
            <a:endParaRPr lang="ru-RU" smtClean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99309" cy="52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6909" y="1"/>
            <a:ext cx="3629891" cy="41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1856511" y="0"/>
            <a:ext cx="26189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http://</a:t>
            </a:r>
            <a:r>
              <a:rPr lang="ru-RU" sz="2400" b="1" dirty="0" err="1">
                <a:latin typeface="Calibri" pitchFamily="34" charset="0"/>
              </a:rPr>
              <a:t>литфин.рф</a:t>
            </a:r>
            <a:r>
              <a:rPr lang="en-US" dirty="0">
                <a:latin typeface="Calibri" pitchFamily="34" charset="0"/>
              </a:rPr>
              <a:t>/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20871"/>
            <a:ext cx="4253345" cy="2230147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78035" y="4405746"/>
            <a:ext cx="5721929" cy="1828800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0326" y="512618"/>
            <a:ext cx="5555674" cy="3906982"/>
          </a:xfrm>
          <a:prstGeom prst="rect">
            <a:avLst/>
          </a:prstGeom>
          <a:noFill/>
          <a:ln w="6350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66365" y="2604653"/>
            <a:ext cx="4225635" cy="3810002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6ACA9E0-7BF4-440A-A7B5-64CB0FE55883}" type="slidenum">
              <a:rPr lang="ru-RU" smtClean="0"/>
              <a:pPr>
                <a:defRPr/>
              </a:pPr>
              <a:t>22</a:t>
            </a:fld>
            <a:endParaRPr lang="ru-RU" smtClean="0"/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1" y="1190626"/>
            <a:ext cx="1028700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810000" y="785813"/>
            <a:ext cx="37971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n-lt"/>
              </a:rPr>
              <a:t>https://edu.pacc.ru/finmat/</a:t>
            </a:r>
            <a:endParaRPr lang="ru-RU" sz="2400" b="1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5778" y="0"/>
            <a:ext cx="9268691" cy="6345382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Изображение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517" y="432090"/>
            <a:ext cx="1165648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Изображение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458010"/>
            <a:ext cx="10737851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1096783-F8E9-4F46-B9EC-B8C3E9BF857F}" type="slidenum">
              <a:rPr lang="ru-RU" smtClean="0"/>
              <a:pPr>
                <a:defRPr/>
              </a:pPr>
              <a:t>25</a:t>
            </a:fld>
            <a:endParaRPr lang="ru-RU" smtClean="0"/>
          </a:p>
        </p:txBody>
      </p:sp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2"/>
          <a:srcRect l="21413" t="11719" r="23132" b="6250"/>
          <a:stretch>
            <a:fillRect/>
          </a:stretch>
        </p:blipFill>
        <p:spPr bwMode="auto">
          <a:xfrm>
            <a:off x="1047752" y="877310"/>
            <a:ext cx="10001249" cy="54403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476251" y="1071564"/>
            <a:ext cx="11430000" cy="1569660"/>
          </a:xfrm>
          <a:prstGeom prst="rect">
            <a:avLst/>
          </a:prstGeom>
          <a:solidFill>
            <a:schemeClr val="accent3">
              <a:lumMod val="20000"/>
              <a:lumOff val="80000"/>
              <a:alpha val="52156"/>
            </a:schemeClr>
          </a:solidFill>
          <a:ln w="3175">
            <a:solidFill>
              <a:srgbClr val="8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1E645F"/>
                </a:solidFill>
                <a:latin typeface="Calibri" pitchFamily="34" charset="0"/>
              </a:rPr>
              <a:t>Видеоматериалы, используемые в процессе обучения финансовой грамотности – это педагогический инструмент, обеспечивающий функцию передачи учебной информации (УМК), а также получения обратной связи в процессе ее восприятия и усвоения с целью развития у обучающихся определенных знаний и компетенций в области финансовой грамотности</a:t>
            </a:r>
            <a:endParaRPr lang="ru-RU" sz="3600" b="1" dirty="0">
              <a:solidFill>
                <a:srgbClr val="1E645F"/>
              </a:solidFill>
              <a:latin typeface="Calibri" pitchFamily="34" charset="0"/>
            </a:endParaRPr>
          </a:p>
        </p:txBody>
      </p:sp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3286126"/>
            <a:ext cx="7715251" cy="233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71500" y="3746500"/>
            <a:ext cx="3524251" cy="1446550"/>
          </a:xfrm>
          <a:prstGeom prst="rect">
            <a:avLst/>
          </a:prstGeom>
          <a:solidFill>
            <a:schemeClr val="accent3">
              <a:lumMod val="20000"/>
              <a:lumOff val="80000"/>
              <a:alpha val="41961"/>
            </a:schemeClr>
          </a:solidFill>
          <a:ln w="3175">
            <a:solidFill>
              <a:srgbClr val="800000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Организатор и модератор создания ВМ по ФГ -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+mn-cs"/>
              </a:rPr>
              <a:t>консультационная компания ПАКК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2"/>
          <p:cNvGrpSpPr>
            <a:grpSpLocks/>
          </p:cNvGrpSpPr>
          <p:nvPr/>
        </p:nvGrpSpPr>
        <p:grpSpPr bwMode="auto">
          <a:xfrm>
            <a:off x="557646" y="828675"/>
            <a:ext cx="11334751" cy="5429250"/>
            <a:chOff x="428567" y="1428722"/>
            <a:chExt cx="8501151" cy="5429278"/>
          </a:xfrm>
        </p:grpSpPr>
        <p:pic>
          <p:nvPicPr>
            <p:cNvPr id="31751" name="Picture 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303409" y="4307887"/>
              <a:ext cx="4429010" cy="2550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2" name="Прямоугольник 9"/>
            <p:cNvSpPr>
              <a:spLocks noChangeArrowheads="1"/>
            </p:cNvSpPr>
            <p:nvPr/>
          </p:nvSpPr>
          <p:spPr bwMode="auto">
            <a:xfrm>
              <a:off x="5572240" y="1500188"/>
              <a:ext cx="3286040" cy="537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lnSpc>
                  <a:spcPct val="70000"/>
                </a:lnSpc>
              </a:pPr>
              <a:r>
                <a:rPr lang="ru-RU" sz="2000" b="1">
                  <a:latin typeface="Calibri" pitchFamily="34" charset="0"/>
                </a:rPr>
                <a:t>Короткометражные </a:t>
              </a:r>
            </a:p>
            <a:p>
              <a:pPr algn="r">
                <a:lnSpc>
                  <a:spcPct val="70000"/>
                </a:lnSpc>
              </a:pPr>
              <a:r>
                <a:rPr lang="ru-RU" sz="2000" b="1">
                  <a:latin typeface="Calibri" pitchFamily="34" charset="0"/>
                </a:rPr>
                <a:t>художественные фильмы</a:t>
              </a:r>
            </a:p>
          </p:txBody>
        </p:sp>
        <p:sp>
          <p:nvSpPr>
            <p:cNvPr id="31753" name="Прямоугольник 11"/>
            <p:cNvSpPr>
              <a:spLocks noChangeArrowheads="1"/>
            </p:cNvSpPr>
            <p:nvPr/>
          </p:nvSpPr>
          <p:spPr bwMode="auto">
            <a:xfrm>
              <a:off x="428567" y="1428722"/>
              <a:ext cx="2065924" cy="523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ru-RU" sz="2000" b="1">
                  <a:latin typeface="Calibri" pitchFamily="34" charset="0"/>
                </a:rPr>
                <a:t>Мультипликационные </a:t>
              </a:r>
            </a:p>
            <a:p>
              <a:pPr>
                <a:lnSpc>
                  <a:spcPct val="70000"/>
                </a:lnSpc>
              </a:pPr>
              <a:r>
                <a:rPr lang="ru-RU" sz="2000" b="1">
                  <a:latin typeface="Calibri" pitchFamily="34" charset="0"/>
                </a:rPr>
                <a:t>фильмы</a:t>
              </a:r>
            </a:p>
          </p:txBody>
        </p:sp>
        <p:sp>
          <p:nvSpPr>
            <p:cNvPr id="31754" name="Прямоугольник 12"/>
            <p:cNvSpPr>
              <a:spLocks noChangeArrowheads="1"/>
            </p:cNvSpPr>
            <p:nvPr/>
          </p:nvSpPr>
          <p:spPr bwMode="auto">
            <a:xfrm>
              <a:off x="6803855" y="4572014"/>
              <a:ext cx="1594444" cy="523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ru-RU" sz="2000" b="1">
                  <a:latin typeface="Calibri" pitchFamily="34" charset="0"/>
                </a:rPr>
                <a:t>Анимированные </a:t>
              </a:r>
            </a:p>
            <a:p>
              <a:pPr>
                <a:lnSpc>
                  <a:spcPct val="70000"/>
                </a:lnSpc>
              </a:pPr>
              <a:r>
                <a:rPr lang="ru-RU" sz="2000" b="1">
                  <a:latin typeface="Calibri" pitchFamily="34" charset="0"/>
                </a:rPr>
                <a:t>презентации</a:t>
              </a:r>
            </a:p>
          </p:txBody>
        </p:sp>
        <p:pic>
          <p:nvPicPr>
            <p:cNvPr id="31755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72225" y="2071691"/>
              <a:ext cx="3857493" cy="236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6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8596" y="1928802"/>
              <a:ext cx="4032250" cy="2357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750" name="Прямоугольник 8"/>
          <p:cNvSpPr>
            <a:spLocks noChangeArrowheads="1"/>
          </p:cNvSpPr>
          <p:nvPr/>
        </p:nvSpPr>
        <p:spPr bwMode="auto">
          <a:xfrm>
            <a:off x="3657600" y="289215"/>
            <a:ext cx="6096000" cy="461963"/>
          </a:xfrm>
          <a:prstGeom prst="rect">
            <a:avLst/>
          </a:prstGeom>
          <a:noFill/>
          <a:ln w="3175">
            <a:solidFill>
              <a:srgbClr val="99CC00">
                <a:alpha val="39999"/>
              </a:srgb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Calibri" pitchFamily="34" charset="0"/>
              </a:rPr>
              <a:t>Типы видеоматериалов по ФГ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380960" y="1500174"/>
          <a:ext cx="11525331" cy="5000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726" name="Прямоугольник 8"/>
          <p:cNvSpPr>
            <a:spLocks noChangeArrowheads="1"/>
          </p:cNvSpPr>
          <p:nvPr/>
        </p:nvSpPr>
        <p:spPr bwMode="auto">
          <a:xfrm>
            <a:off x="3810000" y="857251"/>
            <a:ext cx="6096000" cy="461963"/>
          </a:xfrm>
          <a:prstGeom prst="rect">
            <a:avLst/>
          </a:prstGeom>
          <a:noFill/>
          <a:ln w="3175">
            <a:solidFill>
              <a:srgbClr val="99CC00">
                <a:alpha val="39999"/>
              </a:srgb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Calibri" pitchFamily="34" charset="0"/>
              </a:rPr>
              <a:t>Типы видеоматериалов по ФГ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745834"/>
          <a:ext cx="11906291" cy="548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8612"/>
                <a:gridCol w="6647679"/>
              </a:tblGrid>
              <a:tr h="9011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Тип</a:t>
                      </a:r>
                      <a:r>
                        <a:rPr lang="ru-RU" baseline="0" dirty="0" smtClean="0"/>
                        <a:t> ВМ</a:t>
                      </a:r>
                      <a:endParaRPr lang="ru-RU" sz="2400" dirty="0" smtClean="0"/>
                    </a:p>
                    <a:p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Ссылки на страницы сайта компании ПАКК </a:t>
                      </a:r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организатора и модератора создания ВМ по ФГ 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/>
                </a:tc>
              </a:tr>
              <a:tr h="15758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</a:tr>
              <a:tr h="13755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</a:tr>
              <a:tr h="163621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3279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7979" y="1674237"/>
            <a:ext cx="4191000" cy="140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1" name="Прямоугольник 6"/>
          <p:cNvSpPr>
            <a:spLocks noChangeArrowheads="1"/>
          </p:cNvSpPr>
          <p:nvPr/>
        </p:nvSpPr>
        <p:spPr bwMode="auto">
          <a:xfrm>
            <a:off x="5469081" y="1904569"/>
            <a:ext cx="6096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/>
              <a:t>https://edu.pacc.ru/informmaterialy/articles/smeshariki/</a:t>
            </a:r>
            <a:endParaRPr lang="ru-RU" sz="2000" b="1" dirty="0"/>
          </a:p>
        </p:txBody>
      </p:sp>
      <p:sp>
        <p:nvSpPr>
          <p:cNvPr id="32792" name="Прямоугольник 7"/>
          <p:cNvSpPr>
            <a:spLocks noChangeArrowheads="1"/>
          </p:cNvSpPr>
          <p:nvPr/>
        </p:nvSpPr>
        <p:spPr bwMode="auto">
          <a:xfrm>
            <a:off x="5536624" y="3412116"/>
            <a:ext cx="5905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/>
              <a:t>https://edu.pacc.ru/informmaterialy/articles/presenations</a:t>
            </a:r>
            <a:r>
              <a:rPr lang="en-US" sz="2000" dirty="0"/>
              <a:t>/</a:t>
            </a:r>
            <a:endParaRPr lang="ru-RU" sz="2000" dirty="0"/>
          </a:p>
        </p:txBody>
      </p:sp>
      <p:pic>
        <p:nvPicPr>
          <p:cNvPr id="327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852" y="3146715"/>
            <a:ext cx="4286249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52" y="4529572"/>
            <a:ext cx="4476749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5605897" y="4676776"/>
            <a:ext cx="4078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latin typeface="+mn-lt"/>
              </a:rPr>
              <a:t>https://edu.pacc.ru/kinopacc/</a:t>
            </a:r>
            <a:endParaRPr lang="ru-RU" sz="2400" b="1" dirty="0">
              <a:latin typeface="+mn-lt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3288" y="0"/>
            <a:ext cx="7478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35527" y="168716"/>
            <a:ext cx="4391891" cy="7885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Педагогические инструменты формирования финансовой грамотности </a:t>
            </a:r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– </a:t>
            </a:r>
          </a:p>
          <a:p>
            <a:pPr>
              <a:lnSpc>
                <a:spcPct val="80000"/>
              </a:lnSpc>
              <a:defRPr/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совокупность средств, содержания, форм, методов, приемов и т.д., используемых в педагогической деятельности для достижения поставленной цели</a:t>
            </a: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.</a:t>
            </a:r>
          </a:p>
          <a:p>
            <a:pPr>
              <a:defRPr/>
            </a:pP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irce Bold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УМК по ФГ для разных целевых групп, разных форм обучения;</a:t>
            </a:r>
          </a:p>
          <a:p>
            <a:pPr>
              <a:defRPr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 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 Игровые модули;</a:t>
            </a:r>
          </a:p>
          <a:p>
            <a:pPr>
              <a:defRPr/>
            </a:pP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irce Bold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 Электронные и мобильные ресурсы;</a:t>
            </a:r>
          </a:p>
          <a:p>
            <a:pPr>
              <a:defRPr/>
            </a:pP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irce Bold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irce Bold"/>
              </a:rPr>
              <a:t>и др. </a:t>
            </a:r>
          </a:p>
          <a:p>
            <a:pPr>
              <a:defRPr/>
            </a:pP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irce Bold"/>
            </a:endParaRPr>
          </a:p>
          <a:p>
            <a:pPr>
              <a:defRPr/>
            </a:pP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Circe Bold"/>
            </a:endParaRPr>
          </a:p>
          <a:p>
            <a:pPr>
              <a:defRPr/>
            </a:pP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  <a:latin typeface="Circe Bold"/>
            </a:endParaRPr>
          </a:p>
          <a:p>
            <a:pPr algn="just">
              <a:defRPr/>
            </a:pPr>
            <a:endParaRPr lang="ru-RU" b="1" dirty="0" smtClean="0">
              <a:solidFill>
                <a:schemeClr val="tx1">
                  <a:lumMod val="50000"/>
                  <a:lumOff val="50000"/>
                </a:schemeClr>
              </a:solidFill>
              <a:latin typeface="Circe 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285751" y="1214438"/>
            <a:ext cx="11906249" cy="5643562"/>
            <a:chOff x="214313" y="1214438"/>
            <a:chExt cx="8929687" cy="5643562"/>
          </a:xfrm>
        </p:grpSpPr>
        <p:grpSp>
          <p:nvGrpSpPr>
            <p:cNvPr id="3" name="Группа 11"/>
            <p:cNvGrpSpPr>
              <a:grpSpLocks/>
            </p:cNvGrpSpPr>
            <p:nvPr/>
          </p:nvGrpSpPr>
          <p:grpSpPr bwMode="auto">
            <a:xfrm>
              <a:off x="214313" y="1285875"/>
              <a:ext cx="3714750" cy="5572125"/>
              <a:chOff x="214282" y="1428736"/>
              <a:chExt cx="3071835" cy="5429264"/>
            </a:xfrm>
          </p:grpSpPr>
          <p:pic>
            <p:nvPicPr>
              <p:cNvPr id="33809" name="Picture 6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14283" y="5857892"/>
                <a:ext cx="3071834" cy="1000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" name="Группа 9"/>
              <p:cNvGrpSpPr>
                <a:grpSpLocks/>
              </p:cNvGrpSpPr>
              <p:nvPr/>
            </p:nvGrpSpPr>
            <p:grpSpPr bwMode="auto">
              <a:xfrm>
                <a:off x="214282" y="1428736"/>
                <a:ext cx="3043716" cy="2714643"/>
                <a:chOff x="214282" y="1714488"/>
                <a:chExt cx="3043716" cy="2714643"/>
              </a:xfrm>
            </p:grpSpPr>
            <p:pic>
              <p:nvPicPr>
                <p:cNvPr id="33811" name="Picture 5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14282" y="1714488"/>
                  <a:ext cx="3043716" cy="25030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812" name="Picture 5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85720" y="4277143"/>
                  <a:ext cx="2957720" cy="1519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33801" name="Rectangle 1"/>
            <p:cNvSpPr>
              <a:spLocks noChangeArrowheads="1"/>
            </p:cNvSpPr>
            <p:nvPr/>
          </p:nvSpPr>
          <p:spPr bwMode="auto">
            <a:xfrm>
              <a:off x="4572000" y="1214438"/>
              <a:ext cx="4572000" cy="39703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just" eaLnBrk="0" hangingPunct="0"/>
              <a:r>
                <a:rPr lang="ru-RU" sz="1200">
                  <a:solidFill>
                    <a:srgbClr val="000000"/>
                  </a:solidFill>
                  <a:cs typeface="Times New Roman" pitchFamily="18" charset="0"/>
                </a:rPr>
                <a:t>«</a:t>
              </a:r>
              <a:r>
                <a:rPr lang="ru-RU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Секрет мастера» </a:t>
              </a:r>
              <a:r>
                <a:rPr lang="ru-RU">
                  <a:solidFill>
                    <a:srgbClr val="000000"/>
                  </a:solidFill>
                  <a:cs typeface="Times New Roman" pitchFamily="18" charset="0"/>
                </a:rPr>
                <a:t>(натуральный обмен)</a:t>
              </a:r>
              <a:endParaRPr lang="ru-RU">
                <a:latin typeface="Calibri" pitchFamily="34" charset="0"/>
              </a:endParaRPr>
            </a:p>
            <a:p>
              <a:pPr algn="just" eaLnBrk="0" hangingPunct="0"/>
              <a:endParaRPr lang="ru-RU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endParaRPr>
            </a:p>
            <a:p>
              <a:pPr algn="just" eaLnBrk="0" hangingPunct="0"/>
              <a:r>
                <a:rPr lang="ru-RU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«Школа магов» (возникновение денег)</a:t>
              </a:r>
            </a:p>
            <a:p>
              <a:pPr algn="just" eaLnBrk="0" hangingPunct="0"/>
              <a:endParaRPr lang="ru-RU">
                <a:latin typeface="Calibri" pitchFamily="34" charset="0"/>
              </a:endParaRPr>
            </a:p>
            <a:p>
              <a:pPr algn="just" eaLnBrk="0" hangingPunct="0"/>
              <a:r>
                <a:rPr lang="ru-RU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«Фальшивый пиастр» (защита денег от подделок)</a:t>
              </a:r>
            </a:p>
            <a:p>
              <a:pPr algn="just" eaLnBrk="0" hangingPunct="0"/>
              <a:endParaRPr lang="ru-RU">
                <a:latin typeface="Calibri" pitchFamily="34" charset="0"/>
              </a:endParaRPr>
            </a:p>
            <a:p>
              <a:pPr algn="just" eaLnBrk="0" hangingPunct="0"/>
              <a:r>
                <a:rPr lang="ru-RU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«Открытый клуб» (источники доходов семьи)</a:t>
              </a:r>
            </a:p>
            <a:p>
              <a:pPr algn="just" eaLnBrk="0" hangingPunct="0"/>
              <a:endParaRPr lang="ru-RU">
                <a:latin typeface="Calibri" pitchFamily="34" charset="0"/>
              </a:endParaRPr>
            </a:p>
            <a:p>
              <a:pPr algn="just" eaLnBrk="0" hangingPunct="0"/>
              <a:r>
                <a:rPr lang="ru-RU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«Список Кроша» (обязательные расходы)</a:t>
              </a:r>
            </a:p>
            <a:p>
              <a:pPr algn="just" eaLnBrk="0" hangingPunct="0"/>
              <a:endParaRPr lang="ru-RU">
                <a:latin typeface="Calibri" pitchFamily="34" charset="0"/>
              </a:endParaRPr>
            </a:p>
            <a:p>
              <a:pPr algn="just" eaLnBrk="0" hangingPunct="0"/>
              <a:r>
                <a:rPr lang="ru-RU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«Оракул» (планирование семейного бюджета)</a:t>
              </a:r>
            </a:p>
            <a:p>
              <a:pPr algn="just" eaLnBrk="0" hangingPunct="0"/>
              <a:endParaRPr lang="ru-RU">
                <a:latin typeface="Calibri" pitchFamily="34" charset="0"/>
              </a:endParaRPr>
            </a:p>
            <a:p>
              <a:pPr algn="just" eaLnBrk="0" hangingPunct="0"/>
              <a:r>
                <a:rPr lang="ru-RU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Коллекция Пина» (коллекционирование как способ сбережения</a:t>
              </a:r>
              <a:r>
                <a:rPr lang="ru-RU" sz="1200">
                  <a:solidFill>
                    <a:srgbClr val="000000"/>
                  </a:solidFill>
                  <a:latin typeface="Calibri" pitchFamily="34" charset="0"/>
                  <a:cs typeface="Times New Roman" pitchFamily="18" charset="0"/>
                </a:rPr>
                <a:t>)</a:t>
              </a:r>
              <a:endParaRPr lang="ru-RU"/>
            </a:p>
          </p:txBody>
        </p:sp>
        <p:cxnSp>
          <p:nvCxnSpPr>
            <p:cNvPr id="8" name="Прямая со стрелкой 7"/>
            <p:cNvCxnSpPr/>
            <p:nvPr/>
          </p:nvCxnSpPr>
          <p:spPr>
            <a:xfrm rot="10800000" flipV="1">
              <a:off x="3714750" y="1500188"/>
              <a:ext cx="928688" cy="428625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/>
            <p:cNvCxnSpPr/>
            <p:nvPr/>
          </p:nvCxnSpPr>
          <p:spPr>
            <a:xfrm rot="10800000" flipV="1">
              <a:off x="3786188" y="2000250"/>
              <a:ext cx="857250" cy="214313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/>
            <p:cNvCxnSpPr/>
            <p:nvPr/>
          </p:nvCxnSpPr>
          <p:spPr>
            <a:xfrm rot="10800000">
              <a:off x="3786188" y="2500313"/>
              <a:ext cx="785812" cy="71437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/>
            <p:cNvCxnSpPr/>
            <p:nvPr/>
          </p:nvCxnSpPr>
          <p:spPr>
            <a:xfrm rot="5400000">
              <a:off x="3571876" y="3429000"/>
              <a:ext cx="1071562" cy="928687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 rot="5400000">
              <a:off x="3250407" y="4321969"/>
              <a:ext cx="1357312" cy="1143000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rot="5400000">
              <a:off x="3214687" y="5072063"/>
              <a:ext cx="1571625" cy="1143000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 rot="10800000" flipV="1">
              <a:off x="3357563" y="5786438"/>
              <a:ext cx="1214437" cy="1071562"/>
            </a:xfrm>
            <a:prstGeom prst="straightConnector1">
              <a:avLst/>
            </a:prstGeom>
            <a:ln w="12700"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1" y="4071939"/>
            <a:ext cx="495300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833439"/>
            <a:ext cx="1809751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одержимое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88E506E-C98C-455E-AA24-F37F38355B2D}" type="slidenum">
              <a:rPr lang="ru-RU" smtClean="0"/>
              <a:pPr>
                <a:defRPr/>
              </a:pPr>
              <a:t>31</a:t>
            </a:fld>
            <a:endParaRPr lang="ru-RU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762500" y="257032"/>
          <a:ext cx="7429500" cy="5741989"/>
        </p:xfrm>
        <a:graphic>
          <a:graphicData uri="http://schemas.openxmlformats.org/drawingml/2006/table">
            <a:tbl>
              <a:tblPr/>
              <a:tblGrid>
                <a:gridCol w="5810251"/>
                <a:gridCol w="1619249"/>
              </a:tblGrid>
              <a:tr h="4905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Модуль 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Тема. 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423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УМК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9588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Содержание образования и планируемые результаты обучения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Основные понятия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65476" marR="654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</a:tr>
              <a:tr h="4699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Личностные характеристики и установки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65476" marR="654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Предметные результаты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Компетенции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</a:tr>
              <a:tr h="298450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Структура  ВМ (продолжительность   мин.   сек.)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450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Содержательные фрагменты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8450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Фрагмент 1.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Условное название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65476" marR="654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Продолжительность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65476" marR="654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с ……. по…….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Основные понятия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65476" marR="654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Краткое содержание сцены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</a:t>
                      </a: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Транслируемое содержание ФГ</a:t>
                      </a: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</a:tr>
              <a:tr h="298450"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Фрагмент 2.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Условное название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5476" marR="6547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L="65476" marR="6547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6E6">
                        <a:alpha val="60784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21672" y="707016"/>
            <a:ext cx="4476749" cy="16489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ru-RU" sz="2400" b="1" u="sng" dirty="0">
                <a:ln w="6350">
                  <a:solidFill>
                    <a:schemeClr val="bg2"/>
                  </a:solidFill>
                </a:ln>
                <a:latin typeface="Circe Bold"/>
              </a:rPr>
              <a:t>Дидактическая карта </a:t>
            </a:r>
            <a:r>
              <a:rPr lang="ru-RU" sz="2400" dirty="0">
                <a:ln w="6350">
                  <a:solidFill>
                    <a:schemeClr val="bg2"/>
                  </a:solidFill>
                </a:ln>
                <a:latin typeface="Circe Bold"/>
              </a:rPr>
              <a:t>– таблица, </a:t>
            </a:r>
            <a:r>
              <a:rPr lang="ru-RU" sz="2400" dirty="0" smtClean="0">
                <a:ln w="6350">
                  <a:solidFill>
                    <a:schemeClr val="bg2"/>
                  </a:solidFill>
                </a:ln>
                <a:latin typeface="Circe Bold"/>
              </a:rPr>
              <a:t>позволяющая </a:t>
            </a:r>
            <a:r>
              <a:rPr lang="ru-RU" sz="2400" dirty="0">
                <a:ln w="6350">
                  <a:solidFill>
                    <a:schemeClr val="bg2"/>
                  </a:solidFill>
                </a:ln>
                <a:latin typeface="Circe Bold"/>
              </a:rPr>
              <a:t>структурировать использование ВМ как дидактического инструмента на занятиях по ФГ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67989" y="2453555"/>
            <a:ext cx="4667249" cy="2862322"/>
          </a:xfrm>
          <a:prstGeom prst="rect">
            <a:avLst/>
          </a:prstGeom>
          <a:solidFill>
            <a:schemeClr val="bg1">
              <a:lumMod val="95000"/>
              <a:alpha val="52156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49263" algn="just" eaLnBrk="0" hangingPunct="0"/>
            <a:r>
              <a:rPr lang="ru-RU" dirty="0">
                <a:latin typeface="Circe Bold"/>
                <a:cs typeface="Times New Roman" pitchFamily="18" charset="0"/>
              </a:rPr>
              <a:t>В дидактической карте:</a:t>
            </a:r>
            <a:endParaRPr lang="ru-RU" dirty="0">
              <a:latin typeface="Circe Bold"/>
            </a:endParaRPr>
          </a:p>
          <a:p>
            <a:pPr indent="449263" algn="just" eaLnBrk="0" hangingPunct="0"/>
            <a:r>
              <a:rPr lang="ru-RU" dirty="0">
                <a:latin typeface="Circe Bold"/>
                <a:cs typeface="Times New Roman" pitchFamily="18" charset="0"/>
              </a:rPr>
              <a:t>- Учебный модуль и темы занятий, на которых рекомендуется использовать </a:t>
            </a:r>
            <a:r>
              <a:rPr lang="ru-RU" dirty="0" smtClean="0">
                <a:latin typeface="Circe Bold"/>
                <a:cs typeface="Times New Roman" pitchFamily="18" charset="0"/>
              </a:rPr>
              <a:t>данный ВМ;</a:t>
            </a:r>
            <a:endParaRPr lang="ru-RU" dirty="0">
              <a:latin typeface="Circe Bold"/>
            </a:endParaRPr>
          </a:p>
          <a:p>
            <a:pPr indent="449263" algn="just" eaLnBrk="0" hangingPunct="0"/>
            <a:r>
              <a:rPr lang="ru-RU" dirty="0">
                <a:latin typeface="Circe Bold"/>
                <a:cs typeface="Times New Roman" pitchFamily="18" charset="0"/>
              </a:rPr>
              <a:t>- Планируемые результаты, на достижения которых направлен ВМ;</a:t>
            </a:r>
            <a:endParaRPr lang="ru-RU" dirty="0">
              <a:latin typeface="Circe Bold"/>
            </a:endParaRPr>
          </a:p>
          <a:p>
            <a:pPr indent="449263" algn="just" eaLnBrk="0" hangingPunct="0"/>
            <a:r>
              <a:rPr lang="ru-RU" dirty="0">
                <a:latin typeface="Circe Bold"/>
                <a:cs typeface="Times New Roman" pitchFamily="18" charset="0"/>
              </a:rPr>
              <a:t>- Структура ВМ - перечень сцен, с указанием основных понятий и транслируемого содержания финансовой грамотности. </a:t>
            </a:r>
            <a:endParaRPr lang="ru-RU" dirty="0">
              <a:latin typeface="Cir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-1" y="486063"/>
          <a:ext cx="9822873" cy="591473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822873"/>
              </a:tblGrid>
              <a:tr h="840548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irce Bold"/>
                        </a:rPr>
                        <a:t>Методические требования</a:t>
                      </a:r>
                      <a:r>
                        <a:rPr lang="ru-RU" sz="2600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irce Bold"/>
                        </a:rPr>
                        <a:t> к включению ВМ в занятия по финансовой грамотности </a:t>
                      </a:r>
                      <a:endParaRPr lang="ru-RU" sz="26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irce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53562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Circe Bold"/>
                        </a:rPr>
                        <a:t>1. Организовано</a:t>
                      </a:r>
                      <a:r>
                        <a:rPr lang="ru-RU" sz="2400" baseline="0" dirty="0" smtClean="0">
                          <a:latin typeface="Circe Bold"/>
                        </a:rPr>
                        <a:t> </a:t>
                      </a:r>
                      <a:r>
                        <a:rPr lang="ru-RU" sz="2400" dirty="0" smtClean="0">
                          <a:latin typeface="Circe Bold"/>
                        </a:rPr>
                        <a:t>чередование видов деятельности (не менее 3-х)</a:t>
                      </a:r>
                      <a:endParaRPr lang="ru-RU" sz="2400" b="1" dirty="0">
                        <a:latin typeface="Circe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546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ru-RU" sz="2400" dirty="0" smtClean="0">
                          <a:latin typeface="Circe Bold"/>
                        </a:rPr>
                        <a:t>2.  Предложены разнообразные</a:t>
                      </a:r>
                      <a:r>
                        <a:rPr lang="ru-RU" sz="2400" baseline="0" dirty="0" smtClean="0">
                          <a:latin typeface="Circe Bold"/>
                        </a:rPr>
                        <a:t> задания по ВМ соответствующие возрасту обучающихся: </a:t>
                      </a:r>
                      <a:endParaRPr lang="ru-RU" sz="2400" b="1" dirty="0">
                        <a:latin typeface="Circe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02124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Font typeface="Wingdings" pitchFamily="2" charset="2"/>
                        <a:buChar char="Ø"/>
                      </a:pPr>
                      <a:r>
                        <a:rPr lang="ru-RU" sz="2400" baseline="0" dirty="0" smtClean="0">
                          <a:latin typeface="Circe Bold"/>
                        </a:rPr>
                        <a:t> </a:t>
                      </a:r>
                      <a:r>
                        <a:rPr lang="ru-RU" sz="2400" dirty="0" smtClean="0">
                          <a:latin typeface="Circe Bold"/>
                        </a:rPr>
                        <a:t>Задания, связанные</a:t>
                      </a:r>
                      <a:r>
                        <a:rPr lang="ru-RU" sz="2400" baseline="0" dirty="0" smtClean="0">
                          <a:latin typeface="Circe Bold"/>
                        </a:rPr>
                        <a:t> с представленными элементами </a:t>
                      </a:r>
                      <a:r>
                        <a:rPr lang="ru-RU" sz="2400" baseline="0" dirty="0" err="1" smtClean="0">
                          <a:latin typeface="Circe Bold"/>
                        </a:rPr>
                        <a:t>контента</a:t>
                      </a:r>
                      <a:r>
                        <a:rPr lang="ru-RU" sz="2400" baseline="0" dirty="0" smtClean="0">
                          <a:latin typeface="Circe Bold"/>
                        </a:rPr>
                        <a:t>  ВМ (мультфильма,  короткометражного художественного фильма, анимированной презентации)</a:t>
                      </a:r>
                      <a:endParaRPr lang="ru-RU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irce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546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Font typeface="Wingdings" pitchFamily="2" charset="2"/>
                        <a:buChar char="Ø"/>
                      </a:pPr>
                      <a:r>
                        <a:rPr lang="ru-RU" sz="2400" dirty="0" smtClean="0">
                          <a:latin typeface="Circe Bold"/>
                        </a:rPr>
                        <a:t> Задания, обеспечивающие применение  полученных знаний в</a:t>
                      </a:r>
                      <a:r>
                        <a:rPr lang="ru-RU" sz="2400" baseline="0" dirty="0" smtClean="0">
                          <a:latin typeface="Circe Bold"/>
                        </a:rPr>
                        <a:t> практической жизни</a:t>
                      </a:r>
                      <a:endParaRPr lang="ru-RU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irce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05460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Font typeface="Wingdings" pitchFamily="2" charset="2"/>
                        <a:buChar char="Ø"/>
                      </a:pPr>
                      <a:r>
                        <a:rPr lang="ru-RU" sz="2400" dirty="0" smtClean="0">
                          <a:latin typeface="Circe Bold"/>
                        </a:rPr>
                        <a:t> Задания, позволяющие организовать</a:t>
                      </a:r>
                      <a:r>
                        <a:rPr lang="ru-RU" sz="2400" baseline="0" dirty="0" smtClean="0">
                          <a:latin typeface="Circe Bold"/>
                        </a:rPr>
                        <a:t> групповую деятельность и коммуникацию</a:t>
                      </a:r>
                      <a:endParaRPr lang="ru-RU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irce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02124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  <a:buFont typeface="Wingdings" pitchFamily="2" charset="2"/>
                        <a:buChar char="Ø"/>
                      </a:pPr>
                      <a:r>
                        <a:rPr lang="ru-RU" sz="2400" dirty="0" smtClean="0">
                          <a:latin typeface="Circe Bold"/>
                        </a:rPr>
                        <a:t> Задания</a:t>
                      </a:r>
                      <a:r>
                        <a:rPr lang="ru-RU" sz="2400" baseline="0" dirty="0" smtClean="0">
                          <a:latin typeface="Circe Bold"/>
                        </a:rPr>
                        <a:t> в формате </a:t>
                      </a:r>
                      <a:r>
                        <a:rPr lang="en-US" sz="2400" dirty="0" smtClean="0"/>
                        <a:t>PIZA</a:t>
                      </a:r>
                      <a:r>
                        <a:rPr lang="ru-RU" sz="2400" dirty="0" smtClean="0">
                          <a:latin typeface="Circe Bold"/>
                        </a:rPr>
                        <a:t> ,</a:t>
                      </a:r>
                      <a:r>
                        <a:rPr lang="ru-RU" sz="2400" baseline="0" dirty="0" smtClean="0">
                          <a:latin typeface="Circe Bold"/>
                        </a:rPr>
                        <a:t> обеспечивающие </a:t>
                      </a:r>
                      <a:r>
                        <a:rPr lang="ru-RU" sz="2400" dirty="0" smtClean="0">
                          <a:latin typeface="Circe Bold"/>
                        </a:rPr>
                        <a:t> формирование функциональной финансовой грамотности (по возможности)</a:t>
                      </a:r>
                      <a:endParaRPr lang="ru-RU" sz="24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irce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96943" y="3537672"/>
            <a:ext cx="192578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3818" y="2153516"/>
            <a:ext cx="2064327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83090" y="739055"/>
            <a:ext cx="199505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96943" y="4844245"/>
            <a:ext cx="1892338" cy="123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984" y="916132"/>
            <a:ext cx="12227984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785814"/>
            <a:ext cx="4641272" cy="575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1" y="1000126"/>
            <a:ext cx="74295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988E506E-C98C-455E-AA24-F37F38355B2D}" type="slidenum">
              <a:rPr lang="ru-RU" smtClean="0"/>
              <a:pPr>
                <a:defRPr/>
              </a:pPr>
              <a:t>35</a:t>
            </a:fld>
            <a:endParaRPr lang="ru-RU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6894369" y="342467"/>
            <a:ext cx="3913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u="sng" dirty="0">
                <a:latin typeface="+mn-lt"/>
              </a:rPr>
              <a:t>https://fingram-history.oc3.ru</a:t>
            </a:r>
            <a:endParaRPr lang="ru-RU" sz="2400" dirty="0">
              <a:latin typeface="+mn-lt"/>
            </a:endParaRPr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43841"/>
            <a:ext cx="12192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D7162B0-0696-4D18-9075-F7CE21E9AA5C}" type="slidenum">
              <a:rPr lang="ru-RU" smtClean="0"/>
              <a:pPr>
                <a:defRPr/>
              </a:pPr>
              <a:t>36</a:t>
            </a:fld>
            <a:endParaRPr lang="ru-RU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666751" y="3060121"/>
            <a:ext cx="11049000" cy="2456057"/>
          </a:xfrm>
          <a:prstGeom prst="rect">
            <a:avLst/>
          </a:prstGeom>
          <a:solidFill>
            <a:srgbClr val="B0CCB0">
              <a:alpha val="50196"/>
            </a:srgbClr>
          </a:solidFill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  <a:defRPr/>
            </a:pPr>
            <a:r>
              <a:rPr lang="ru-RU" sz="2400" dirty="0">
                <a:latin typeface="+mn-lt"/>
              </a:rPr>
              <a:t>	Предлагаются материалы, которые могут быть использованы на уроках и дополнительных занятиях по всеобщей истории и истории России как источник знаний по финансовой грамотности. </a:t>
            </a:r>
          </a:p>
          <a:p>
            <a:pPr algn="just">
              <a:lnSpc>
                <a:spcPct val="80000"/>
              </a:lnSpc>
              <a:defRPr/>
            </a:pPr>
            <a:endParaRPr lang="ru-RU" sz="2400" dirty="0">
              <a:latin typeface="+mn-lt"/>
            </a:endParaRPr>
          </a:p>
          <a:p>
            <a:pPr algn="just">
              <a:lnSpc>
                <a:spcPct val="80000"/>
              </a:lnSpc>
              <a:defRPr/>
            </a:pPr>
            <a:r>
              <a:rPr lang="ru-RU" sz="2400" dirty="0">
                <a:latin typeface="+mn-lt"/>
              </a:rPr>
              <a:t>	Материалы содержат многочисленные примеры из истории России от Древней Руси до начала XXI века и Всемирной истории от Древнего мира до современности, затрагивающие самые разнообразные финансовые проблемы и ситуации, имевшие место в истории.</a:t>
            </a:r>
          </a:p>
        </p:txBody>
      </p:sp>
      <p:pic>
        <p:nvPicPr>
          <p:cNvPr id="225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37814" y="1369003"/>
            <a:ext cx="36195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91837" y="924379"/>
            <a:ext cx="11334751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latin typeface="+mn-lt"/>
              </a:rPr>
              <a:t>УММ «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Финансовая грамотность на уроках Всеобщей истории и Истории России</a:t>
            </a:r>
            <a:r>
              <a:rPr lang="ru-RU" sz="2400" dirty="0">
                <a:latin typeface="+mn-lt"/>
              </a:rPr>
              <a:t>» 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A962549-F6D1-42F4-B3C8-95E14FC83132}" type="slidenum">
              <a:rPr lang="ru-RU" smtClean="0"/>
              <a:pPr>
                <a:defRPr/>
              </a:pPr>
              <a:t>37</a:t>
            </a:fld>
            <a:endParaRPr lang="ru-RU" smtClean="0"/>
          </a:p>
        </p:txBody>
      </p:sp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596"/>
            <a:ext cx="12192000" cy="52863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3963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8F2D5178-BBD5-45B6-9760-C9115FA89F6B}" type="slidenum">
              <a:rPr lang="ru-RU" smtClean="0"/>
              <a:pPr>
                <a:defRPr/>
              </a:pPr>
              <a:t>38</a:t>
            </a:fld>
            <a:endParaRPr lang="ru-RU" smtClean="0"/>
          </a:p>
        </p:txBody>
      </p:sp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4455"/>
            <a:ext cx="3238500" cy="46434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1056"/>
            <a:ext cx="12192000" cy="67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2355" y="1087583"/>
            <a:ext cx="2762251" cy="33575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2" y="1071564"/>
            <a:ext cx="3357033" cy="414337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0" y="988436"/>
            <a:ext cx="3048000" cy="550068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3855" y="-13862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91E0690-49BE-47EA-B97C-39B680020A76}" type="slidenum">
              <a:rPr lang="ru-RU" smtClean="0"/>
              <a:pPr>
                <a:defRPr/>
              </a:pPr>
              <a:t>39</a:t>
            </a:fld>
            <a:endParaRPr lang="ru-RU" smtClean="0"/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784" y="609600"/>
            <a:ext cx="11851216" cy="603409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55" y="-13862"/>
            <a:ext cx="1884218" cy="70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D9DA0573-6010-48D0-830C-D4BC9CA6F204}" type="slidenum">
              <a:rPr lang="ru-RU" smtClean="0"/>
              <a:pPr>
                <a:defRPr/>
              </a:pPr>
              <a:t>4</a:t>
            </a:fld>
            <a:endParaRPr lang="ru-RU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154130" y="0"/>
            <a:ext cx="4597977" cy="983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dirty="0"/>
              <a:t>https://260619.selcdn.ru/Materials2020/100016_1_056/16_56_1_Katalog_rezultatov_proekta_FG.pdf</a:t>
            </a:r>
            <a:endParaRPr lang="ru-RU" sz="2400" dirty="0">
              <a:latin typeface="Circe Bold"/>
            </a:endParaRPr>
          </a:p>
        </p:txBody>
      </p:sp>
      <p:pic>
        <p:nvPicPr>
          <p:cNvPr id="71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3673" y="0"/>
            <a:ext cx="739832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891" y="1219199"/>
            <a:ext cx="3491346" cy="5398383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236" y="207819"/>
            <a:ext cx="3338946" cy="73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8328" y="332509"/>
            <a:ext cx="8271164" cy="5897309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8109" y="207819"/>
            <a:ext cx="8963891" cy="6041497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236" y="207819"/>
            <a:ext cx="3020291" cy="66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8109" y="249383"/>
            <a:ext cx="8506690" cy="5929745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236" y="207819"/>
            <a:ext cx="3020291" cy="66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6716" y="651166"/>
            <a:ext cx="9642764" cy="5749635"/>
          </a:xfrm>
          <a:prstGeom prst="rect">
            <a:avLst/>
          </a:prstGeom>
          <a:noFill/>
          <a:ln w="6350">
            <a:solidFill>
              <a:schemeClr val="bg2">
                <a:lumMod val="90000"/>
              </a:schemeClr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338946" cy="73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38946" cy="73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Группа 3"/>
          <p:cNvGrpSpPr/>
          <p:nvPr/>
        </p:nvGrpSpPr>
        <p:grpSpPr>
          <a:xfrm>
            <a:off x="2576945" y="655927"/>
            <a:ext cx="9363509" cy="5509346"/>
            <a:chOff x="0" y="1071563"/>
            <a:chExt cx="9072563" cy="5230812"/>
          </a:xfrm>
        </p:grpSpPr>
        <p:grpSp>
          <p:nvGrpSpPr>
            <p:cNvPr id="5" name="Группа 5"/>
            <p:cNvGrpSpPr>
              <a:grpSpLocks/>
            </p:cNvGrpSpPr>
            <p:nvPr/>
          </p:nvGrpSpPr>
          <p:grpSpPr bwMode="auto">
            <a:xfrm>
              <a:off x="714375" y="1071563"/>
              <a:ext cx="7143750" cy="646112"/>
              <a:chOff x="2000250" y="1214438"/>
              <a:chExt cx="7143750" cy="646112"/>
            </a:xfrm>
          </p:grpSpPr>
          <p:sp>
            <p:nvSpPr>
              <p:cNvPr id="12" name="Прямоугольник 11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6434138" y="1214438"/>
                <a:ext cx="2709862" cy="4000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sz="2000" b="1" dirty="0">
                    <a:solidFill>
                      <a:srgbClr val="0F4260"/>
                    </a:solidFill>
                    <a:latin typeface="+mn-lt"/>
                  </a:rPr>
                  <a:t>https://intpract.oc3.ru/</a:t>
                </a:r>
                <a:endParaRPr lang="ru-RU" sz="2000" b="1" dirty="0">
                  <a:solidFill>
                    <a:srgbClr val="333333"/>
                  </a:solidFill>
                  <a:latin typeface="+mn-lt"/>
                </a:endParaRPr>
              </a:p>
            </p:txBody>
          </p:sp>
          <p:sp>
            <p:nvSpPr>
              <p:cNvPr id="13" name="Прямоугольник 9"/>
              <p:cNvSpPr>
                <a:spLocks noChangeArrowheads="1"/>
              </p:cNvSpPr>
              <p:nvPr/>
            </p:nvSpPr>
            <p:spPr bwMode="auto">
              <a:xfrm>
                <a:off x="2000250" y="1214438"/>
                <a:ext cx="4572000" cy="646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irce Bold"/>
                  </a:rPr>
                  <a:t>Понимаю финансовый договор</a:t>
                </a:r>
                <a:br>
                  <a:rPr lang="ru-RU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irce Bold"/>
                  </a:rPr>
                </a:br>
                <a:r>
                  <a:rPr lang="ru-RU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irce Bold"/>
                  </a:rPr>
                  <a:t>Интерактивный практикум</a:t>
                </a:r>
              </a:p>
            </p:txBody>
          </p:sp>
        </p:grpSp>
        <p:grpSp>
          <p:nvGrpSpPr>
            <p:cNvPr id="6" name="Группа 4"/>
            <p:cNvGrpSpPr>
              <a:grpSpLocks/>
            </p:cNvGrpSpPr>
            <p:nvPr/>
          </p:nvGrpSpPr>
          <p:grpSpPr bwMode="auto">
            <a:xfrm>
              <a:off x="-2" y="1928813"/>
              <a:ext cx="5705473" cy="4373561"/>
              <a:chOff x="1947380" y="1090037"/>
              <a:chExt cx="4638615" cy="4373214"/>
            </a:xfrm>
          </p:grpSpPr>
          <p:pic>
            <p:nvPicPr>
              <p:cNvPr id="8" name="Рисунок 5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005018" y="1164492"/>
                <a:ext cx="4580976" cy="1611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Рисунок 6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005018" y="2633334"/>
                <a:ext cx="4580977" cy="28299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Прямоугольник: скругленные углы 9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1947380" y="1090037"/>
                <a:ext cx="4638615" cy="4373214"/>
              </a:xfrm>
              <a:prstGeom prst="roundRect">
                <a:avLst>
                  <a:gd name="adj" fmla="val 6525"/>
                </a:avLst>
              </a:prstGeom>
              <a:noFill/>
              <a:ln>
                <a:solidFill>
                  <a:srgbClr val="0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5857875" y="2119313"/>
              <a:ext cx="3214688" cy="252412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irce Bold"/>
                </a:rPr>
                <a:t>11 курсов</a:t>
              </a:r>
              <a:r>
                <a:rPr lang="ru-RU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irce Bold"/>
                </a:rPr>
                <a:t> (по одному на каждый тип договора). </a:t>
              </a:r>
            </a:p>
            <a:p>
              <a:pPr>
                <a:defRPr/>
              </a:pPr>
              <a:r>
                <a:rPr lang="ru-RU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irce Bold"/>
                </a:rPr>
                <a:t>Каждый курс содержит </a:t>
              </a:r>
            </a:p>
            <a:p>
              <a:pPr>
                <a:defRPr/>
              </a:pPr>
              <a:r>
                <a:rPr lang="ru-RU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irce Bold"/>
                </a:rPr>
                <a:t>4 </a:t>
              </a:r>
              <a:r>
                <a:rPr lang="ru-RU" sz="20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irce Bold"/>
                </a:rPr>
                <a:t>уч</a:t>
              </a:r>
              <a:r>
                <a:rPr lang="ru-RU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irce Bold"/>
                </a:rPr>
                <a:t>. модуля,</a:t>
              </a:r>
              <a:r>
                <a:rPr lang="ru-RU" sz="20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irce Bold"/>
                </a:rPr>
                <a:t> </a:t>
              </a:r>
              <a:r>
                <a:rPr lang="ru-RU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irce Bold"/>
                </a:rPr>
                <a:t>в состав которых входят вопросы, разделенные на </a:t>
              </a:r>
            </a:p>
            <a:p>
              <a:pPr>
                <a:defRPr/>
              </a:pPr>
              <a:r>
                <a:rPr lang="ru-RU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irce Bold"/>
                </a:rPr>
                <a:t>темы</a:t>
              </a:r>
              <a:r>
                <a:rPr lang="ru-RU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irce Bold"/>
                </a:rPr>
                <a:t>. </a:t>
              </a:r>
            </a:p>
            <a:p>
              <a:pPr>
                <a:defRPr/>
              </a:pPr>
              <a:endParaRPr lang="ru-RU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3671455" cy="70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1418" y="623458"/>
            <a:ext cx="9421092" cy="5860473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7090"/>
            <a:ext cx="3726873" cy="72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2291" y="0"/>
            <a:ext cx="3782291" cy="6317672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1564" y="0"/>
            <a:ext cx="4267200" cy="6303818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5636"/>
            <a:ext cx="2382982" cy="73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2144" y="0"/>
            <a:ext cx="6719454" cy="6234545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60870" y="249379"/>
            <a:ext cx="3048000" cy="5444836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93127" y="318629"/>
            <a:ext cx="7994073" cy="5999043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8645237" y="0"/>
            <a:ext cx="3201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http://finance.instrao.ru/fin/</a:t>
            </a:r>
            <a:endParaRPr lang="ru-RU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415636"/>
            <a:ext cx="2757055" cy="73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0109" y="1205343"/>
            <a:ext cx="3505200" cy="5278584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386" y="3616330"/>
            <a:ext cx="2701631" cy="872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5018" y="4738254"/>
            <a:ext cx="2757055" cy="67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6256" y="3629884"/>
            <a:ext cx="2657222" cy="76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9163" y="4890657"/>
            <a:ext cx="3020291" cy="66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13963" y="3602180"/>
            <a:ext cx="3796145" cy="73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67891" y="595746"/>
            <a:ext cx="7398327" cy="2840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2750" y="0"/>
            <a:ext cx="3609542" cy="54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255" y="180109"/>
            <a:ext cx="7730836" cy="612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2296" y="5722221"/>
            <a:ext cx="2576944" cy="55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97089" y="193964"/>
            <a:ext cx="3962401" cy="558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1491" t="11553" r="2888" b="8523"/>
          <a:stretch>
            <a:fillRect/>
          </a:stretch>
        </p:blipFill>
        <p:spPr bwMode="auto">
          <a:xfrm>
            <a:off x="360219" y="903105"/>
            <a:ext cx="11374582" cy="534529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150136" y="418006"/>
            <a:ext cx="35972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https://fingramota.econ.msu.ru/</a:t>
            </a:r>
            <a:endParaRPr lang="ru-RU" sz="20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76944" cy="55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7227" y="805934"/>
            <a:ext cx="35972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https://fingramota.econ.msu.ru/</a:t>
            </a:r>
            <a:endParaRPr lang="ru-RU" sz="20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5018" y="0"/>
            <a:ext cx="7453746" cy="6858000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346" y="1288472"/>
            <a:ext cx="3699163" cy="8728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576944" cy="55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5990" y="193965"/>
            <a:ext cx="7206010" cy="3823854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3089564"/>
            <a:ext cx="6539345" cy="3268786"/>
          </a:xfrm>
          <a:prstGeom prst="rect">
            <a:avLst/>
          </a:prstGeom>
          <a:noFill/>
          <a:ln w="31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783482" y="695098"/>
            <a:ext cx="35972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https://fingramota.econ.msu.ru/</a:t>
            </a:r>
            <a:endParaRPr lang="ru-RU" sz="20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746" y="1371600"/>
            <a:ext cx="3699163" cy="8728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576944" cy="55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0836" y="0"/>
            <a:ext cx="8271164" cy="6104167"/>
          </a:xfrm>
          <a:prstGeom prst="rect">
            <a:avLst/>
          </a:prstGeom>
          <a:noFill/>
          <a:ln w="3175">
            <a:solidFill>
              <a:schemeClr val="bg2">
                <a:lumMod val="9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526490" y="6428469"/>
            <a:ext cx="11125200" cy="342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000" dirty="0"/>
              <a:t>https://260619.selcdn.ru/Materials2020/100016_1_056/16_56_1_Katalog_rezultatov_proekta_FG.pdf</a:t>
            </a:r>
            <a:endParaRPr lang="ru-RU" sz="2000" dirty="0">
              <a:latin typeface="Circe Bold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544" y="2909455"/>
            <a:ext cx="3733174" cy="144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29300" y="847497"/>
            <a:ext cx="35972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https://fingramota.econ.msu.ru/</a:t>
            </a:r>
            <a:endParaRPr lang="ru-RU" sz="20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9268"/>
            <a:ext cx="2576944" cy="556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804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981</Words>
  <Application>Microsoft Office PowerPoint</Application>
  <PresentationFormat>Произвольный</PresentationFormat>
  <Paragraphs>196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theworldgraffiti@yandex.ru</dc:creator>
  <cp:lastModifiedBy>dell</cp:lastModifiedBy>
  <cp:revision>65</cp:revision>
  <dcterms:created xsi:type="dcterms:W3CDTF">2020-08-28T07:24:46Z</dcterms:created>
  <dcterms:modified xsi:type="dcterms:W3CDTF">2020-09-23T06:30:14Z</dcterms:modified>
</cp:coreProperties>
</file>