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4"/>
  </p:notesMasterIdLst>
  <p:sldIdLst>
    <p:sldId id="256" r:id="rId2"/>
    <p:sldId id="258" r:id="rId3"/>
    <p:sldId id="259" r:id="rId4"/>
    <p:sldId id="257" r:id="rId5"/>
    <p:sldId id="263" r:id="rId6"/>
    <p:sldId id="266" r:id="rId7"/>
    <p:sldId id="260" r:id="rId8"/>
    <p:sldId id="261" r:id="rId9"/>
    <p:sldId id="262" r:id="rId10"/>
    <p:sldId id="264" r:id="rId11"/>
    <p:sldId id="267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1"/>
    <p:restoredTop sz="94681"/>
  </p:normalViewPr>
  <p:slideViewPr>
    <p:cSldViewPr snapToGrid="0" snapToObjects="1">
      <p:cViewPr varScale="1">
        <p:scale>
          <a:sx n="107" d="100"/>
          <a:sy n="107" d="100"/>
        </p:scale>
        <p:origin x="6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DB61EC-F636-47E7-B55B-6CFF0C75FCA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A0F962C-4187-4A05-86EF-2B34CBD0FBD6}">
      <dgm:prSet custT="1"/>
      <dgm:spPr/>
      <dgm:t>
        <a:bodyPr/>
        <a:lstStyle/>
        <a:p>
          <a:pPr algn="ctr"/>
          <a:r>
            <a:rPr lang="en-US" sz="3300" dirty="0">
              <a:solidFill>
                <a:schemeClr val="bg1"/>
              </a:solidFill>
            </a:rPr>
            <a:t>Russian NGOs that receive foreign funding must register as ‘foreign agents’ </a:t>
          </a:r>
        </a:p>
      </dgm:t>
    </dgm:pt>
    <dgm:pt modelId="{B473EBF4-A29C-48ED-8BC6-4827E30235B2}" type="parTrans" cxnId="{45974929-E3D0-414D-9C53-9C0ED1A44553}">
      <dgm:prSet/>
      <dgm:spPr/>
      <dgm:t>
        <a:bodyPr/>
        <a:lstStyle/>
        <a:p>
          <a:endParaRPr lang="en-US"/>
        </a:p>
      </dgm:t>
    </dgm:pt>
    <dgm:pt modelId="{BD5719FD-DBF2-4918-9EDB-35FD69168E03}" type="sibTrans" cxnId="{45974929-E3D0-414D-9C53-9C0ED1A44553}">
      <dgm:prSet/>
      <dgm:spPr/>
      <dgm:t>
        <a:bodyPr/>
        <a:lstStyle/>
        <a:p>
          <a:endParaRPr lang="en-US"/>
        </a:p>
      </dgm:t>
    </dgm:pt>
    <dgm:pt modelId="{7FD39CDD-E7CF-4CDD-921B-0654AE872F65}">
      <dgm:prSet custT="1"/>
      <dgm:spPr/>
      <dgm:t>
        <a:bodyPr/>
        <a:lstStyle/>
        <a:p>
          <a:pPr algn="ctr"/>
          <a:r>
            <a:rPr lang="de-DE" sz="3300" dirty="0">
              <a:solidFill>
                <a:schemeClr val="bg1"/>
              </a:solidFill>
            </a:rPr>
            <a:t>NGOs </a:t>
          </a:r>
          <a:r>
            <a:rPr lang="de-DE" sz="3300" dirty="0" err="1">
              <a:solidFill>
                <a:schemeClr val="bg1"/>
              </a:solidFill>
            </a:rPr>
            <a:t>have</a:t>
          </a:r>
          <a:r>
            <a:rPr lang="de-DE" sz="3300" dirty="0">
              <a:solidFill>
                <a:schemeClr val="bg1"/>
              </a:solidFill>
            </a:rPr>
            <a:t> </a:t>
          </a:r>
          <a:r>
            <a:rPr lang="de-DE" sz="3300" dirty="0" err="1">
              <a:solidFill>
                <a:schemeClr val="bg1"/>
              </a:solidFill>
            </a:rPr>
            <a:t>little</a:t>
          </a:r>
          <a:r>
            <a:rPr lang="de-DE" sz="3300" dirty="0">
              <a:solidFill>
                <a:schemeClr val="bg1"/>
              </a:solidFill>
            </a:rPr>
            <a:t> </a:t>
          </a:r>
          <a:r>
            <a:rPr lang="de-DE" sz="3300" dirty="0" err="1">
              <a:solidFill>
                <a:schemeClr val="bg1"/>
              </a:solidFill>
            </a:rPr>
            <a:t>or</a:t>
          </a:r>
          <a:r>
            <a:rPr lang="de-DE" sz="3300" dirty="0">
              <a:solidFill>
                <a:schemeClr val="bg1"/>
              </a:solidFill>
            </a:rPr>
            <a:t> </a:t>
          </a:r>
          <a:r>
            <a:rPr lang="de-DE" sz="3300" dirty="0" err="1">
              <a:solidFill>
                <a:schemeClr val="bg1"/>
              </a:solidFill>
            </a:rPr>
            <a:t>no</a:t>
          </a:r>
          <a:r>
            <a:rPr lang="de-DE" sz="3300" dirty="0">
              <a:solidFill>
                <a:schemeClr val="bg1"/>
              </a:solidFill>
            </a:rPr>
            <a:t> political </a:t>
          </a:r>
          <a:r>
            <a:rPr lang="de-DE" sz="3300" dirty="0" err="1">
              <a:solidFill>
                <a:schemeClr val="bg1"/>
              </a:solidFill>
            </a:rPr>
            <a:t>influence</a:t>
          </a:r>
          <a:r>
            <a:rPr lang="de-DE" sz="3300" dirty="0">
              <a:solidFill>
                <a:schemeClr val="bg1"/>
              </a:solidFill>
            </a:rPr>
            <a:t> </a:t>
          </a:r>
          <a:r>
            <a:rPr lang="de-DE" sz="3300" dirty="0" err="1">
              <a:solidFill>
                <a:schemeClr val="bg1"/>
              </a:solidFill>
            </a:rPr>
            <a:t>or</a:t>
          </a:r>
          <a:r>
            <a:rPr lang="de-DE" sz="3300" dirty="0">
              <a:solidFill>
                <a:schemeClr val="bg1"/>
              </a:solidFill>
            </a:rPr>
            <a:t> </a:t>
          </a:r>
          <a:r>
            <a:rPr lang="de-DE" sz="3300" dirty="0" err="1">
              <a:solidFill>
                <a:schemeClr val="bg1"/>
              </a:solidFill>
            </a:rPr>
            <a:t>access</a:t>
          </a:r>
          <a:r>
            <a:rPr lang="de-DE" sz="3300" dirty="0">
              <a:solidFill>
                <a:schemeClr val="bg1"/>
              </a:solidFill>
            </a:rPr>
            <a:t> </a:t>
          </a:r>
          <a:r>
            <a:rPr lang="de-DE" sz="3300" dirty="0" err="1">
              <a:solidFill>
                <a:schemeClr val="bg1"/>
              </a:solidFill>
            </a:rPr>
            <a:t>to</a:t>
          </a:r>
          <a:r>
            <a:rPr lang="de-DE" sz="3300" dirty="0">
              <a:solidFill>
                <a:schemeClr val="bg1"/>
              </a:solidFill>
            </a:rPr>
            <a:t> political processes</a:t>
          </a:r>
          <a:endParaRPr lang="en-US" sz="3300" dirty="0">
            <a:solidFill>
              <a:schemeClr val="bg1"/>
            </a:solidFill>
          </a:endParaRPr>
        </a:p>
      </dgm:t>
    </dgm:pt>
    <dgm:pt modelId="{32CB59D4-F92F-489F-BA01-63227AF4073B}" type="parTrans" cxnId="{42A4E7BC-15B4-4C21-B2AD-B74BCD1C71E1}">
      <dgm:prSet/>
      <dgm:spPr/>
      <dgm:t>
        <a:bodyPr/>
        <a:lstStyle/>
        <a:p>
          <a:endParaRPr lang="en-US"/>
        </a:p>
      </dgm:t>
    </dgm:pt>
    <dgm:pt modelId="{F1E6AFDA-D9CF-4154-82C5-F527BF5CBBD7}" type="sibTrans" cxnId="{42A4E7BC-15B4-4C21-B2AD-B74BCD1C71E1}">
      <dgm:prSet/>
      <dgm:spPr/>
      <dgm:t>
        <a:bodyPr/>
        <a:lstStyle/>
        <a:p>
          <a:endParaRPr lang="en-US"/>
        </a:p>
      </dgm:t>
    </dgm:pt>
    <dgm:pt modelId="{5F3439D3-A34C-4CDB-A0EC-9240D6D41543}">
      <dgm:prSet custT="1"/>
      <dgm:spPr/>
      <dgm:t>
        <a:bodyPr/>
        <a:lstStyle/>
        <a:p>
          <a:pPr algn="ctr"/>
          <a:r>
            <a:rPr lang="en-US" sz="3300" dirty="0">
              <a:solidFill>
                <a:schemeClr val="bg1"/>
              </a:solidFill>
            </a:rPr>
            <a:t>C</a:t>
          </a:r>
          <a:r>
            <a:rPr lang="de-DE" sz="3300" dirty="0" err="1">
              <a:solidFill>
                <a:schemeClr val="bg1"/>
              </a:solidFill>
            </a:rPr>
            <a:t>ivil</a:t>
          </a:r>
          <a:r>
            <a:rPr lang="de-DE" sz="3300" dirty="0">
              <a:solidFill>
                <a:schemeClr val="bg1"/>
              </a:solidFill>
            </a:rPr>
            <a:t> </a:t>
          </a:r>
          <a:r>
            <a:rPr lang="de-DE" sz="3300" dirty="0" err="1">
              <a:solidFill>
                <a:schemeClr val="bg1"/>
              </a:solidFill>
            </a:rPr>
            <a:t>society</a:t>
          </a:r>
          <a:r>
            <a:rPr lang="de-DE" sz="3300" dirty="0">
              <a:solidFill>
                <a:schemeClr val="bg1"/>
              </a:solidFill>
            </a:rPr>
            <a:t> </a:t>
          </a:r>
          <a:r>
            <a:rPr lang="de-DE" sz="3300" dirty="0" err="1">
              <a:solidFill>
                <a:schemeClr val="bg1"/>
              </a:solidFill>
            </a:rPr>
            <a:t>remains</a:t>
          </a:r>
          <a:r>
            <a:rPr lang="de-DE" sz="3300" dirty="0">
              <a:solidFill>
                <a:schemeClr val="bg1"/>
              </a:solidFill>
            </a:rPr>
            <a:t> </a:t>
          </a:r>
          <a:r>
            <a:rPr lang="de-DE" sz="3300" dirty="0" err="1">
              <a:solidFill>
                <a:schemeClr val="bg1"/>
              </a:solidFill>
            </a:rPr>
            <a:t>weak</a:t>
          </a:r>
          <a:r>
            <a:rPr lang="de-DE" sz="3300" dirty="0">
              <a:solidFill>
                <a:schemeClr val="bg1"/>
              </a:solidFill>
            </a:rPr>
            <a:t> </a:t>
          </a:r>
          <a:r>
            <a:rPr lang="de-DE" sz="3300" dirty="0" err="1">
              <a:solidFill>
                <a:schemeClr val="bg1"/>
              </a:solidFill>
            </a:rPr>
            <a:t>and</a:t>
          </a:r>
          <a:r>
            <a:rPr lang="de-DE" sz="3300" dirty="0">
              <a:solidFill>
                <a:schemeClr val="bg1"/>
              </a:solidFill>
            </a:rPr>
            <a:t> </a:t>
          </a:r>
          <a:r>
            <a:rPr lang="de-DE" sz="3300" dirty="0" err="1">
              <a:solidFill>
                <a:schemeClr val="bg1"/>
              </a:solidFill>
            </a:rPr>
            <a:t>ineffective</a:t>
          </a:r>
          <a:r>
            <a:rPr lang="de-DE" sz="3300" dirty="0">
              <a:solidFill>
                <a:schemeClr val="bg1"/>
              </a:solidFill>
            </a:rPr>
            <a:t> in the </a:t>
          </a:r>
          <a:r>
            <a:rPr lang="de-DE" sz="3300" dirty="0" err="1">
              <a:solidFill>
                <a:schemeClr val="bg1"/>
              </a:solidFill>
            </a:rPr>
            <a:t>face</a:t>
          </a:r>
          <a:r>
            <a:rPr lang="de-DE" sz="3300" dirty="0">
              <a:solidFill>
                <a:schemeClr val="bg1"/>
              </a:solidFill>
            </a:rPr>
            <a:t> </a:t>
          </a:r>
          <a:r>
            <a:rPr lang="de-DE" sz="3300" dirty="0" err="1">
              <a:solidFill>
                <a:schemeClr val="bg1"/>
              </a:solidFill>
            </a:rPr>
            <a:t>of</a:t>
          </a:r>
          <a:r>
            <a:rPr lang="de-DE" sz="3300" dirty="0">
              <a:solidFill>
                <a:schemeClr val="bg1"/>
              </a:solidFill>
            </a:rPr>
            <a:t> an </a:t>
          </a:r>
          <a:r>
            <a:rPr lang="de-DE" sz="3300" dirty="0" err="1">
              <a:solidFill>
                <a:schemeClr val="bg1"/>
              </a:solidFill>
            </a:rPr>
            <a:t>ever</a:t>
          </a:r>
          <a:r>
            <a:rPr lang="de-DE" sz="3300" dirty="0">
              <a:solidFill>
                <a:schemeClr val="bg1"/>
              </a:solidFill>
            </a:rPr>
            <a:t> strengthening </a:t>
          </a:r>
          <a:r>
            <a:rPr lang="de-DE" sz="3300" dirty="0" err="1">
              <a:solidFill>
                <a:schemeClr val="bg1"/>
              </a:solidFill>
            </a:rPr>
            <a:t>state</a:t>
          </a:r>
          <a:endParaRPr lang="en-US" sz="3300" dirty="0">
            <a:solidFill>
              <a:schemeClr val="bg1"/>
            </a:solidFill>
          </a:endParaRPr>
        </a:p>
      </dgm:t>
    </dgm:pt>
    <dgm:pt modelId="{BBE60440-DB38-4B7C-9935-6EDC2F4D60BA}" type="parTrans" cxnId="{B76C59D8-107C-4EE2-BBA8-1F78AFC27656}">
      <dgm:prSet/>
      <dgm:spPr/>
      <dgm:t>
        <a:bodyPr/>
        <a:lstStyle/>
        <a:p>
          <a:endParaRPr lang="en-US"/>
        </a:p>
      </dgm:t>
    </dgm:pt>
    <dgm:pt modelId="{F74F4DEF-A24B-44CE-8656-72ECD66B9FC4}" type="sibTrans" cxnId="{B76C59D8-107C-4EE2-BBA8-1F78AFC27656}">
      <dgm:prSet/>
      <dgm:spPr/>
      <dgm:t>
        <a:bodyPr/>
        <a:lstStyle/>
        <a:p>
          <a:endParaRPr lang="en-US"/>
        </a:p>
      </dgm:t>
    </dgm:pt>
    <dgm:pt modelId="{2A9364DC-FA2E-1E4E-BFDA-E378088A37A3}" type="pres">
      <dgm:prSet presAssocID="{0FDB61EC-F636-47E7-B55B-6CFF0C75FCA5}" presName="vert0" presStyleCnt="0">
        <dgm:presLayoutVars>
          <dgm:dir/>
          <dgm:animOne val="branch"/>
          <dgm:animLvl val="lvl"/>
        </dgm:presLayoutVars>
      </dgm:prSet>
      <dgm:spPr/>
    </dgm:pt>
    <dgm:pt modelId="{B5859E19-025C-C546-AC2A-3A5BAE14CC4C}" type="pres">
      <dgm:prSet presAssocID="{9A0F962C-4187-4A05-86EF-2B34CBD0FBD6}" presName="thickLine" presStyleLbl="alignNode1" presStyleIdx="0" presStyleCnt="3"/>
      <dgm:spPr/>
    </dgm:pt>
    <dgm:pt modelId="{70B1279B-D71A-1F46-8472-3B9CBDB0ADDB}" type="pres">
      <dgm:prSet presAssocID="{9A0F962C-4187-4A05-86EF-2B34CBD0FBD6}" presName="horz1" presStyleCnt="0"/>
      <dgm:spPr/>
    </dgm:pt>
    <dgm:pt modelId="{2A7FF961-72FB-EC47-BD91-EE2F035A54D9}" type="pres">
      <dgm:prSet presAssocID="{9A0F962C-4187-4A05-86EF-2B34CBD0FBD6}" presName="tx1" presStyleLbl="revTx" presStyleIdx="0" presStyleCnt="3"/>
      <dgm:spPr/>
    </dgm:pt>
    <dgm:pt modelId="{79019A17-1C47-6C44-9C61-1F885AAF0DD8}" type="pres">
      <dgm:prSet presAssocID="{9A0F962C-4187-4A05-86EF-2B34CBD0FBD6}" presName="vert1" presStyleCnt="0"/>
      <dgm:spPr/>
    </dgm:pt>
    <dgm:pt modelId="{CCC17D1E-8DA5-0941-AFC8-324AE2FB0442}" type="pres">
      <dgm:prSet presAssocID="{7FD39CDD-E7CF-4CDD-921B-0654AE872F65}" presName="thickLine" presStyleLbl="alignNode1" presStyleIdx="1" presStyleCnt="3"/>
      <dgm:spPr/>
    </dgm:pt>
    <dgm:pt modelId="{3E2B4017-87FC-8647-8A8B-59253E5988CB}" type="pres">
      <dgm:prSet presAssocID="{7FD39CDD-E7CF-4CDD-921B-0654AE872F65}" presName="horz1" presStyleCnt="0"/>
      <dgm:spPr/>
    </dgm:pt>
    <dgm:pt modelId="{2A9D08C7-6270-214C-AA2D-64798DC95526}" type="pres">
      <dgm:prSet presAssocID="{7FD39CDD-E7CF-4CDD-921B-0654AE872F65}" presName="tx1" presStyleLbl="revTx" presStyleIdx="1" presStyleCnt="3"/>
      <dgm:spPr/>
    </dgm:pt>
    <dgm:pt modelId="{A3F3E640-4265-634A-AB53-1FCE8B16EF2A}" type="pres">
      <dgm:prSet presAssocID="{7FD39CDD-E7CF-4CDD-921B-0654AE872F65}" presName="vert1" presStyleCnt="0"/>
      <dgm:spPr/>
    </dgm:pt>
    <dgm:pt modelId="{D63389C9-2E65-6041-921A-46649F0D1EA1}" type="pres">
      <dgm:prSet presAssocID="{5F3439D3-A34C-4CDB-A0EC-9240D6D41543}" presName="thickLine" presStyleLbl="alignNode1" presStyleIdx="2" presStyleCnt="3"/>
      <dgm:spPr/>
    </dgm:pt>
    <dgm:pt modelId="{8F95FB42-4CCB-DF4B-9B35-43190E6F8714}" type="pres">
      <dgm:prSet presAssocID="{5F3439D3-A34C-4CDB-A0EC-9240D6D41543}" presName="horz1" presStyleCnt="0"/>
      <dgm:spPr/>
    </dgm:pt>
    <dgm:pt modelId="{6D88F847-30F5-F341-8A56-850494208A33}" type="pres">
      <dgm:prSet presAssocID="{5F3439D3-A34C-4CDB-A0EC-9240D6D41543}" presName="tx1" presStyleLbl="revTx" presStyleIdx="2" presStyleCnt="3"/>
      <dgm:spPr/>
    </dgm:pt>
    <dgm:pt modelId="{E728AFC6-5433-B944-B2B4-F7134C8D4BA0}" type="pres">
      <dgm:prSet presAssocID="{5F3439D3-A34C-4CDB-A0EC-9240D6D41543}" presName="vert1" presStyleCnt="0"/>
      <dgm:spPr/>
    </dgm:pt>
  </dgm:ptLst>
  <dgm:cxnLst>
    <dgm:cxn modelId="{45974929-E3D0-414D-9C53-9C0ED1A44553}" srcId="{0FDB61EC-F636-47E7-B55B-6CFF0C75FCA5}" destId="{9A0F962C-4187-4A05-86EF-2B34CBD0FBD6}" srcOrd="0" destOrd="0" parTransId="{B473EBF4-A29C-48ED-8BC6-4827E30235B2}" sibTransId="{BD5719FD-DBF2-4918-9EDB-35FD69168E03}"/>
    <dgm:cxn modelId="{5B39553F-A48C-9445-9BED-B4403E1DEB2A}" type="presOf" srcId="{9A0F962C-4187-4A05-86EF-2B34CBD0FBD6}" destId="{2A7FF961-72FB-EC47-BD91-EE2F035A54D9}" srcOrd="0" destOrd="0" presId="urn:microsoft.com/office/officeart/2008/layout/LinedList"/>
    <dgm:cxn modelId="{F544DD66-9345-E746-9A9C-39E6C4E64A7C}" type="presOf" srcId="{7FD39CDD-E7CF-4CDD-921B-0654AE872F65}" destId="{2A9D08C7-6270-214C-AA2D-64798DC95526}" srcOrd="0" destOrd="0" presId="urn:microsoft.com/office/officeart/2008/layout/LinedList"/>
    <dgm:cxn modelId="{AEF20289-D4B5-2240-A1F8-A0D69CB7B86F}" type="presOf" srcId="{5F3439D3-A34C-4CDB-A0EC-9240D6D41543}" destId="{6D88F847-30F5-F341-8A56-850494208A33}" srcOrd="0" destOrd="0" presId="urn:microsoft.com/office/officeart/2008/layout/LinedList"/>
    <dgm:cxn modelId="{42A4E7BC-15B4-4C21-B2AD-B74BCD1C71E1}" srcId="{0FDB61EC-F636-47E7-B55B-6CFF0C75FCA5}" destId="{7FD39CDD-E7CF-4CDD-921B-0654AE872F65}" srcOrd="1" destOrd="0" parTransId="{32CB59D4-F92F-489F-BA01-63227AF4073B}" sibTransId="{F1E6AFDA-D9CF-4154-82C5-F527BF5CBBD7}"/>
    <dgm:cxn modelId="{6548ABD4-E5DB-C14A-A27D-76684F2ED4B9}" type="presOf" srcId="{0FDB61EC-F636-47E7-B55B-6CFF0C75FCA5}" destId="{2A9364DC-FA2E-1E4E-BFDA-E378088A37A3}" srcOrd="0" destOrd="0" presId="urn:microsoft.com/office/officeart/2008/layout/LinedList"/>
    <dgm:cxn modelId="{B76C59D8-107C-4EE2-BBA8-1F78AFC27656}" srcId="{0FDB61EC-F636-47E7-B55B-6CFF0C75FCA5}" destId="{5F3439D3-A34C-4CDB-A0EC-9240D6D41543}" srcOrd="2" destOrd="0" parTransId="{BBE60440-DB38-4B7C-9935-6EDC2F4D60BA}" sibTransId="{F74F4DEF-A24B-44CE-8656-72ECD66B9FC4}"/>
    <dgm:cxn modelId="{86127D38-A686-4840-B78D-F3B987C25B6B}" type="presParOf" srcId="{2A9364DC-FA2E-1E4E-BFDA-E378088A37A3}" destId="{B5859E19-025C-C546-AC2A-3A5BAE14CC4C}" srcOrd="0" destOrd="0" presId="urn:microsoft.com/office/officeart/2008/layout/LinedList"/>
    <dgm:cxn modelId="{5D1216D3-0840-DD48-8DE7-E520603C8C4E}" type="presParOf" srcId="{2A9364DC-FA2E-1E4E-BFDA-E378088A37A3}" destId="{70B1279B-D71A-1F46-8472-3B9CBDB0ADDB}" srcOrd="1" destOrd="0" presId="urn:microsoft.com/office/officeart/2008/layout/LinedList"/>
    <dgm:cxn modelId="{D6D435FE-1F5E-8D46-89C6-C654E8E04E77}" type="presParOf" srcId="{70B1279B-D71A-1F46-8472-3B9CBDB0ADDB}" destId="{2A7FF961-72FB-EC47-BD91-EE2F035A54D9}" srcOrd="0" destOrd="0" presId="urn:microsoft.com/office/officeart/2008/layout/LinedList"/>
    <dgm:cxn modelId="{56959AEE-8DC4-014E-8A12-592FB797A0C4}" type="presParOf" srcId="{70B1279B-D71A-1F46-8472-3B9CBDB0ADDB}" destId="{79019A17-1C47-6C44-9C61-1F885AAF0DD8}" srcOrd="1" destOrd="0" presId="urn:microsoft.com/office/officeart/2008/layout/LinedList"/>
    <dgm:cxn modelId="{9FCDED4C-CC55-3D45-8171-E2E6CDAE3433}" type="presParOf" srcId="{2A9364DC-FA2E-1E4E-BFDA-E378088A37A3}" destId="{CCC17D1E-8DA5-0941-AFC8-324AE2FB0442}" srcOrd="2" destOrd="0" presId="urn:microsoft.com/office/officeart/2008/layout/LinedList"/>
    <dgm:cxn modelId="{6165E55C-FF43-1D4B-A1F5-13BD6E6DEE11}" type="presParOf" srcId="{2A9364DC-FA2E-1E4E-BFDA-E378088A37A3}" destId="{3E2B4017-87FC-8647-8A8B-59253E5988CB}" srcOrd="3" destOrd="0" presId="urn:microsoft.com/office/officeart/2008/layout/LinedList"/>
    <dgm:cxn modelId="{3631D954-C815-5349-B70F-8A9F0F694F2E}" type="presParOf" srcId="{3E2B4017-87FC-8647-8A8B-59253E5988CB}" destId="{2A9D08C7-6270-214C-AA2D-64798DC95526}" srcOrd="0" destOrd="0" presId="urn:microsoft.com/office/officeart/2008/layout/LinedList"/>
    <dgm:cxn modelId="{2C6CE9DD-3FFE-1940-95B6-648D48F8B75E}" type="presParOf" srcId="{3E2B4017-87FC-8647-8A8B-59253E5988CB}" destId="{A3F3E640-4265-634A-AB53-1FCE8B16EF2A}" srcOrd="1" destOrd="0" presId="urn:microsoft.com/office/officeart/2008/layout/LinedList"/>
    <dgm:cxn modelId="{917805DD-03D2-DF43-9E99-8D6C70E3B7FB}" type="presParOf" srcId="{2A9364DC-FA2E-1E4E-BFDA-E378088A37A3}" destId="{D63389C9-2E65-6041-921A-46649F0D1EA1}" srcOrd="4" destOrd="0" presId="urn:microsoft.com/office/officeart/2008/layout/LinedList"/>
    <dgm:cxn modelId="{F8933539-28BF-EA4E-95B6-60C5C8F85B63}" type="presParOf" srcId="{2A9364DC-FA2E-1E4E-BFDA-E378088A37A3}" destId="{8F95FB42-4CCB-DF4B-9B35-43190E6F8714}" srcOrd="5" destOrd="0" presId="urn:microsoft.com/office/officeart/2008/layout/LinedList"/>
    <dgm:cxn modelId="{2FE4C6FA-8C85-E746-BA47-6046EBA779E9}" type="presParOf" srcId="{8F95FB42-4CCB-DF4B-9B35-43190E6F8714}" destId="{6D88F847-30F5-F341-8A56-850494208A33}" srcOrd="0" destOrd="0" presId="urn:microsoft.com/office/officeart/2008/layout/LinedList"/>
    <dgm:cxn modelId="{A6E41943-C16C-F84C-9B2D-C2CA4D0737BD}" type="presParOf" srcId="{8F95FB42-4CCB-DF4B-9B35-43190E6F8714}" destId="{E728AFC6-5433-B944-B2B4-F7134C8D4BA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420BB0-7EEB-44E9-870C-79B70CD745E6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069E07F-03F0-448E-B034-F680F821E23A}">
      <dgm:prSet/>
      <dgm:spPr>
        <a:solidFill>
          <a:schemeClr val="accent4">
            <a:lumMod val="60000"/>
            <a:lumOff val="40000"/>
          </a:schemeClr>
        </a:solidFill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pPr algn="ctr"/>
          <a:r>
            <a:rPr lang="en-US" dirty="0"/>
            <a:t>Only </a:t>
          </a:r>
          <a:r>
            <a:rPr lang="en-US" b="1" dirty="0"/>
            <a:t>7% of over 70 million </a:t>
          </a:r>
          <a:r>
            <a:rPr lang="en-US" dirty="0"/>
            <a:t>tons of annually  produced solid waste is </a:t>
          </a:r>
          <a:r>
            <a:rPr lang="en-US" b="1" dirty="0"/>
            <a:t>recycled</a:t>
          </a:r>
          <a:r>
            <a:rPr lang="ru-RU" dirty="0"/>
            <a:t> </a:t>
          </a:r>
          <a:endParaRPr lang="en-US" dirty="0"/>
        </a:p>
      </dgm:t>
    </dgm:pt>
    <dgm:pt modelId="{1C1FFE3F-0910-45E6-ADE0-3876E3D2857C}" type="parTrans" cxnId="{86A4814E-E97B-4DE8-A740-9333CB526AA8}">
      <dgm:prSet/>
      <dgm:spPr/>
      <dgm:t>
        <a:bodyPr/>
        <a:lstStyle/>
        <a:p>
          <a:endParaRPr lang="en-US"/>
        </a:p>
      </dgm:t>
    </dgm:pt>
    <dgm:pt modelId="{6476BEED-F6B1-4ECE-97E6-FD571E125DC9}" type="sibTrans" cxnId="{86A4814E-E97B-4DE8-A740-9333CB526AA8}">
      <dgm:prSet/>
      <dgm:spPr/>
      <dgm:t>
        <a:bodyPr/>
        <a:lstStyle/>
        <a:p>
          <a:endParaRPr lang="en-US"/>
        </a:p>
      </dgm:t>
    </dgm:pt>
    <dgm:pt modelId="{42D3545F-166E-424C-9902-8AD2AB8D4545}">
      <dgm:prSet/>
      <dgm:spPr>
        <a:solidFill>
          <a:schemeClr val="accent2">
            <a:lumMod val="75000"/>
          </a:schemeClr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pPr algn="ctr"/>
          <a:r>
            <a:rPr lang="de-DE" b="1" dirty="0" err="1"/>
            <a:t>Waste</a:t>
          </a:r>
          <a:r>
            <a:rPr lang="de-DE" b="1" dirty="0"/>
            <a:t> </a:t>
          </a:r>
          <a:r>
            <a:rPr lang="de-DE" b="1" dirty="0" err="1"/>
            <a:t>management</a:t>
          </a:r>
          <a:r>
            <a:rPr lang="de-DE" b="1" dirty="0"/>
            <a:t> </a:t>
          </a:r>
          <a:r>
            <a:rPr lang="de-DE" b="1" dirty="0" err="1"/>
            <a:t>reform</a:t>
          </a:r>
          <a:r>
            <a:rPr lang="de-DE" b="1" dirty="0"/>
            <a:t> in 2014</a:t>
          </a:r>
          <a:r>
            <a:rPr lang="de-DE" dirty="0"/>
            <a:t>: </a:t>
          </a:r>
          <a:r>
            <a:rPr lang="de-DE" dirty="0" err="1"/>
            <a:t>shifting</a:t>
          </a:r>
          <a:r>
            <a:rPr lang="de-DE" dirty="0"/>
            <a:t> </a:t>
          </a:r>
          <a:r>
            <a:rPr lang="de-DE" dirty="0" err="1"/>
            <a:t>towards</a:t>
          </a:r>
          <a:r>
            <a:rPr lang="de-DE" dirty="0"/>
            <a:t> a transparent </a:t>
          </a:r>
          <a:r>
            <a:rPr lang="de-DE" dirty="0" err="1"/>
            <a:t>waste</a:t>
          </a:r>
          <a:r>
            <a:rPr lang="de-DE" dirty="0"/>
            <a:t> </a:t>
          </a:r>
          <a:r>
            <a:rPr lang="de-DE" dirty="0" err="1"/>
            <a:t>management</a:t>
          </a:r>
          <a:r>
            <a:rPr lang="de-DE" dirty="0"/>
            <a:t> </a:t>
          </a:r>
          <a:r>
            <a:rPr lang="de-DE" dirty="0" err="1"/>
            <a:t>system</a:t>
          </a:r>
          <a:r>
            <a:rPr lang="de-DE" dirty="0"/>
            <a:t> </a:t>
          </a:r>
          <a:endParaRPr lang="en-US" dirty="0"/>
        </a:p>
      </dgm:t>
    </dgm:pt>
    <dgm:pt modelId="{5782AC91-EEAC-4545-9977-EFEF165FFB77}" type="parTrans" cxnId="{08BD7CF3-FE95-4629-BE11-FA452DC6BA37}">
      <dgm:prSet/>
      <dgm:spPr/>
      <dgm:t>
        <a:bodyPr/>
        <a:lstStyle/>
        <a:p>
          <a:endParaRPr lang="en-US"/>
        </a:p>
      </dgm:t>
    </dgm:pt>
    <dgm:pt modelId="{2600C889-F6FF-4B93-B353-8D491ACDB128}" type="sibTrans" cxnId="{08BD7CF3-FE95-4629-BE11-FA452DC6BA37}">
      <dgm:prSet/>
      <dgm:spPr/>
      <dgm:t>
        <a:bodyPr/>
        <a:lstStyle/>
        <a:p>
          <a:endParaRPr lang="en-US"/>
        </a:p>
      </dgm:t>
    </dgm:pt>
    <dgm:pt modelId="{8BA32401-E437-4205-87F0-1F2669EC3BD6}">
      <dgm:prSet/>
      <dgm:spPr>
        <a:solidFill>
          <a:schemeClr val="tx2">
            <a:lumMod val="90000"/>
            <a:lumOff val="10000"/>
          </a:schemeClr>
        </a:solidFill>
        <a:ln>
          <a:solidFill>
            <a:schemeClr val="tx2">
              <a:lumMod val="90000"/>
              <a:lumOff val="10000"/>
            </a:schemeClr>
          </a:solidFill>
        </a:ln>
      </dgm:spPr>
      <dgm:t>
        <a:bodyPr/>
        <a:lstStyle/>
        <a:p>
          <a:pPr algn="ctr"/>
          <a:r>
            <a:rPr lang="de-DE" b="1" dirty="0" err="1"/>
            <a:t>Social-ecological</a:t>
          </a:r>
          <a:r>
            <a:rPr lang="de-DE" dirty="0"/>
            <a:t> </a:t>
          </a:r>
          <a:r>
            <a:rPr lang="de-DE" dirty="0" err="1"/>
            <a:t>context</a:t>
          </a:r>
          <a:r>
            <a:rPr lang="de-DE" dirty="0"/>
            <a:t> </a:t>
          </a:r>
          <a:r>
            <a:rPr lang="de-DE" dirty="0" err="1"/>
            <a:t>of</a:t>
          </a:r>
          <a:r>
            <a:rPr lang="de-DE" dirty="0"/>
            <a:t> </a:t>
          </a:r>
          <a:r>
            <a:rPr lang="de-DE" b="1" dirty="0" err="1"/>
            <a:t>protest</a:t>
          </a:r>
          <a:r>
            <a:rPr lang="de-DE" dirty="0"/>
            <a:t> in </a:t>
          </a:r>
          <a:r>
            <a:rPr lang="de-DE" dirty="0" err="1"/>
            <a:t>Russia</a:t>
          </a:r>
          <a:r>
            <a:rPr lang="de-DE" dirty="0"/>
            <a:t> in 2018-2019</a:t>
          </a:r>
          <a:endParaRPr lang="en-US" dirty="0"/>
        </a:p>
      </dgm:t>
    </dgm:pt>
    <dgm:pt modelId="{EAD2D902-0C4D-42E8-8AC6-9C15E712214D}" type="parTrans" cxnId="{6AEB8E69-BDE4-46CD-84EB-C1307FF51329}">
      <dgm:prSet/>
      <dgm:spPr/>
      <dgm:t>
        <a:bodyPr/>
        <a:lstStyle/>
        <a:p>
          <a:endParaRPr lang="en-US"/>
        </a:p>
      </dgm:t>
    </dgm:pt>
    <dgm:pt modelId="{2E4E22B7-4860-448C-AEC7-72DE5BEE7569}" type="sibTrans" cxnId="{6AEB8E69-BDE4-46CD-84EB-C1307FF51329}">
      <dgm:prSet/>
      <dgm:spPr/>
      <dgm:t>
        <a:bodyPr/>
        <a:lstStyle/>
        <a:p>
          <a:endParaRPr lang="en-US"/>
        </a:p>
      </dgm:t>
    </dgm:pt>
    <dgm:pt modelId="{9C7F480A-5880-F946-8321-A1C4C84594CB}" type="pres">
      <dgm:prSet presAssocID="{24420BB0-7EEB-44E9-870C-79B70CD745E6}" presName="diagram" presStyleCnt="0">
        <dgm:presLayoutVars>
          <dgm:dir/>
          <dgm:resizeHandles val="exact"/>
        </dgm:presLayoutVars>
      </dgm:prSet>
      <dgm:spPr/>
    </dgm:pt>
    <dgm:pt modelId="{96558176-0647-654D-95DA-F52172FD4ACC}" type="pres">
      <dgm:prSet presAssocID="{1069E07F-03F0-448E-B034-F680F821E23A}" presName="node" presStyleLbl="node1" presStyleIdx="0" presStyleCnt="3">
        <dgm:presLayoutVars>
          <dgm:bulletEnabled val="1"/>
        </dgm:presLayoutVars>
      </dgm:prSet>
      <dgm:spPr/>
    </dgm:pt>
    <dgm:pt modelId="{5D102F42-5BC6-0F45-A1B0-A50422A70E51}" type="pres">
      <dgm:prSet presAssocID="{6476BEED-F6B1-4ECE-97E6-FD571E125DC9}" presName="sibTrans" presStyleCnt="0"/>
      <dgm:spPr/>
    </dgm:pt>
    <dgm:pt modelId="{B61288AA-459E-8248-B927-B5D2546FBE94}" type="pres">
      <dgm:prSet presAssocID="{42D3545F-166E-424C-9902-8AD2AB8D4545}" presName="node" presStyleLbl="node1" presStyleIdx="1" presStyleCnt="3">
        <dgm:presLayoutVars>
          <dgm:bulletEnabled val="1"/>
        </dgm:presLayoutVars>
      </dgm:prSet>
      <dgm:spPr/>
    </dgm:pt>
    <dgm:pt modelId="{56F567DF-29C0-7943-A184-AE08D40CF142}" type="pres">
      <dgm:prSet presAssocID="{2600C889-F6FF-4B93-B353-8D491ACDB128}" presName="sibTrans" presStyleCnt="0"/>
      <dgm:spPr/>
    </dgm:pt>
    <dgm:pt modelId="{D56446D6-AD26-4A46-947F-525F936AA794}" type="pres">
      <dgm:prSet presAssocID="{8BA32401-E437-4205-87F0-1F2669EC3BD6}" presName="node" presStyleLbl="node1" presStyleIdx="2" presStyleCnt="3" custScaleX="111976" custScaleY="117026">
        <dgm:presLayoutVars>
          <dgm:bulletEnabled val="1"/>
        </dgm:presLayoutVars>
      </dgm:prSet>
      <dgm:spPr/>
    </dgm:pt>
  </dgm:ptLst>
  <dgm:cxnLst>
    <dgm:cxn modelId="{86A4814E-E97B-4DE8-A740-9333CB526AA8}" srcId="{24420BB0-7EEB-44E9-870C-79B70CD745E6}" destId="{1069E07F-03F0-448E-B034-F680F821E23A}" srcOrd="0" destOrd="0" parTransId="{1C1FFE3F-0910-45E6-ADE0-3876E3D2857C}" sibTransId="{6476BEED-F6B1-4ECE-97E6-FD571E125DC9}"/>
    <dgm:cxn modelId="{FC47AA56-8840-F24A-B2EC-649B1592F54D}" type="presOf" srcId="{1069E07F-03F0-448E-B034-F680F821E23A}" destId="{96558176-0647-654D-95DA-F52172FD4ACC}" srcOrd="0" destOrd="0" presId="urn:microsoft.com/office/officeart/2005/8/layout/default"/>
    <dgm:cxn modelId="{6AEB8E69-BDE4-46CD-84EB-C1307FF51329}" srcId="{24420BB0-7EEB-44E9-870C-79B70CD745E6}" destId="{8BA32401-E437-4205-87F0-1F2669EC3BD6}" srcOrd="2" destOrd="0" parTransId="{EAD2D902-0C4D-42E8-8AC6-9C15E712214D}" sibTransId="{2E4E22B7-4860-448C-AEC7-72DE5BEE7569}"/>
    <dgm:cxn modelId="{0F374F78-C46D-4C4D-8E59-51F07FF85821}" type="presOf" srcId="{42D3545F-166E-424C-9902-8AD2AB8D4545}" destId="{B61288AA-459E-8248-B927-B5D2546FBE94}" srcOrd="0" destOrd="0" presId="urn:microsoft.com/office/officeart/2005/8/layout/default"/>
    <dgm:cxn modelId="{7E341081-D25B-C24E-A748-BBF5A9019151}" type="presOf" srcId="{8BA32401-E437-4205-87F0-1F2669EC3BD6}" destId="{D56446D6-AD26-4A46-947F-525F936AA794}" srcOrd="0" destOrd="0" presId="urn:microsoft.com/office/officeart/2005/8/layout/default"/>
    <dgm:cxn modelId="{1E7F0C8A-5E59-5944-AE3E-AF7DD91243AD}" type="presOf" srcId="{24420BB0-7EEB-44E9-870C-79B70CD745E6}" destId="{9C7F480A-5880-F946-8321-A1C4C84594CB}" srcOrd="0" destOrd="0" presId="urn:microsoft.com/office/officeart/2005/8/layout/default"/>
    <dgm:cxn modelId="{08BD7CF3-FE95-4629-BE11-FA452DC6BA37}" srcId="{24420BB0-7EEB-44E9-870C-79B70CD745E6}" destId="{42D3545F-166E-424C-9902-8AD2AB8D4545}" srcOrd="1" destOrd="0" parTransId="{5782AC91-EEAC-4545-9977-EFEF165FFB77}" sibTransId="{2600C889-F6FF-4B93-B353-8D491ACDB128}"/>
    <dgm:cxn modelId="{427EF1EC-5D8E-6E41-A702-BEF636F763D3}" type="presParOf" srcId="{9C7F480A-5880-F946-8321-A1C4C84594CB}" destId="{96558176-0647-654D-95DA-F52172FD4ACC}" srcOrd="0" destOrd="0" presId="urn:microsoft.com/office/officeart/2005/8/layout/default"/>
    <dgm:cxn modelId="{5D1B0245-03DD-BB41-8756-7DF76B5F40B6}" type="presParOf" srcId="{9C7F480A-5880-F946-8321-A1C4C84594CB}" destId="{5D102F42-5BC6-0F45-A1B0-A50422A70E51}" srcOrd="1" destOrd="0" presId="urn:microsoft.com/office/officeart/2005/8/layout/default"/>
    <dgm:cxn modelId="{58B7FF11-600B-474D-8FF3-34E09C6C5888}" type="presParOf" srcId="{9C7F480A-5880-F946-8321-A1C4C84594CB}" destId="{B61288AA-459E-8248-B927-B5D2546FBE94}" srcOrd="2" destOrd="0" presId="urn:microsoft.com/office/officeart/2005/8/layout/default"/>
    <dgm:cxn modelId="{DD595AC4-CF55-F24A-A6EF-44B642AB0B2E}" type="presParOf" srcId="{9C7F480A-5880-F946-8321-A1C4C84594CB}" destId="{56F567DF-29C0-7943-A184-AE08D40CF142}" srcOrd="3" destOrd="0" presId="urn:microsoft.com/office/officeart/2005/8/layout/default"/>
    <dgm:cxn modelId="{26BDE223-A0B5-FC4B-81FF-F4DA1569ED94}" type="presParOf" srcId="{9C7F480A-5880-F946-8321-A1C4C84594CB}" destId="{D56446D6-AD26-4A46-947F-525F936AA794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C85073-AE6E-3B4D-9B42-779739BAA141}" type="doc">
      <dgm:prSet loTypeId="urn:microsoft.com/office/officeart/2005/8/layout/hierarchy1" loCatId="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2872D4E1-473B-744C-A41B-25448A02F261}">
      <dgm:prSet phldrT="[Text]" custT="1"/>
      <dgm:spPr/>
      <dgm:t>
        <a:bodyPr/>
        <a:lstStyle/>
        <a:p>
          <a:r>
            <a:rPr lang="en-US" sz="2800" b="1" dirty="0"/>
            <a:t>TYPES OF PROBLEMS: INTERVIEWS</a:t>
          </a:r>
          <a:endParaRPr lang="en-GB" sz="2800" b="1" dirty="0"/>
        </a:p>
      </dgm:t>
    </dgm:pt>
    <dgm:pt modelId="{80A37F3F-79D1-B94B-996E-3E7601306CDF}" type="parTrans" cxnId="{BCAE84F4-AA01-7C49-B1C4-E9FBAC4FE98D}">
      <dgm:prSet/>
      <dgm:spPr/>
      <dgm:t>
        <a:bodyPr/>
        <a:lstStyle/>
        <a:p>
          <a:endParaRPr lang="en-GB"/>
        </a:p>
      </dgm:t>
    </dgm:pt>
    <dgm:pt modelId="{F83E541F-FFFC-E745-8A09-51FF6A584A9E}" type="sibTrans" cxnId="{BCAE84F4-AA01-7C49-B1C4-E9FBAC4FE98D}">
      <dgm:prSet/>
      <dgm:spPr/>
      <dgm:t>
        <a:bodyPr/>
        <a:lstStyle/>
        <a:p>
          <a:endParaRPr lang="en-GB"/>
        </a:p>
      </dgm:t>
    </dgm:pt>
    <dgm:pt modelId="{9C1A6D41-2C9F-1345-A8C1-21AC28263ED9}">
      <dgm:prSet phldrT="[Text]" custT="1"/>
      <dgm:spPr/>
      <dgm:t>
        <a:bodyPr/>
        <a:lstStyle/>
        <a:p>
          <a:pPr>
            <a:buNone/>
          </a:pPr>
          <a:r>
            <a:rPr lang="en-US" sz="1600" b="1" dirty="0"/>
            <a:t>Institutional Problems:</a:t>
          </a:r>
          <a:endParaRPr lang="en-GB" sz="1600" b="1" dirty="0"/>
        </a:p>
      </dgm:t>
    </dgm:pt>
    <dgm:pt modelId="{BDD882D2-49E0-DF4C-A12B-BF8F3AD93180}" type="parTrans" cxnId="{C3466E32-98AE-AC44-8CD3-8ABDD30DE021}">
      <dgm:prSet/>
      <dgm:spPr/>
      <dgm:t>
        <a:bodyPr/>
        <a:lstStyle/>
        <a:p>
          <a:endParaRPr lang="en-GB"/>
        </a:p>
      </dgm:t>
    </dgm:pt>
    <dgm:pt modelId="{D5BFF3B7-4034-814F-90D0-C1999B456415}" type="sibTrans" cxnId="{C3466E32-98AE-AC44-8CD3-8ABDD30DE021}">
      <dgm:prSet/>
      <dgm:spPr/>
      <dgm:t>
        <a:bodyPr/>
        <a:lstStyle/>
        <a:p>
          <a:endParaRPr lang="en-GB"/>
        </a:p>
      </dgm:t>
    </dgm:pt>
    <dgm:pt modelId="{65C72658-E8C6-5240-9CAF-55A3BBCCF46F}">
      <dgm:prSet phldrT="[Text]"/>
      <dgm:spPr/>
      <dgm:t>
        <a:bodyPr/>
        <a:lstStyle/>
        <a:p>
          <a:r>
            <a:rPr lang="en-US" dirty="0"/>
            <a:t>G</a:t>
          </a:r>
          <a:r>
            <a:rPr lang="de-DE" dirty="0" err="1"/>
            <a:t>overnmental</a:t>
          </a:r>
          <a:r>
            <a:rPr lang="de-DE" dirty="0"/>
            <a:t> </a:t>
          </a:r>
          <a:r>
            <a:rPr lang="de-DE" dirty="0" err="1"/>
            <a:t>reluctance</a:t>
          </a:r>
          <a:r>
            <a:rPr lang="de-DE" dirty="0"/>
            <a:t> </a:t>
          </a:r>
          <a:r>
            <a:rPr lang="de-DE" dirty="0" err="1"/>
            <a:t>to</a:t>
          </a:r>
          <a:r>
            <a:rPr lang="de-DE" dirty="0"/>
            <a:t> </a:t>
          </a:r>
          <a:r>
            <a:rPr lang="de-DE" dirty="0" err="1"/>
            <a:t>cooperate</a:t>
          </a:r>
          <a:r>
            <a:rPr lang="de-DE" dirty="0"/>
            <a:t> </a:t>
          </a:r>
          <a:r>
            <a:rPr lang="de-DE" dirty="0" err="1"/>
            <a:t>with</a:t>
          </a:r>
          <a:r>
            <a:rPr lang="de-DE" dirty="0"/>
            <a:t> NGOs </a:t>
          </a:r>
          <a:r>
            <a:rPr lang="de-DE" dirty="0" err="1"/>
            <a:t>and</a:t>
          </a:r>
          <a:r>
            <a:rPr lang="de-DE" dirty="0"/>
            <a:t> </a:t>
          </a:r>
          <a:r>
            <a:rPr lang="de-DE" dirty="0" err="1"/>
            <a:t>experts</a:t>
          </a:r>
          <a:endParaRPr lang="en-GB" dirty="0"/>
        </a:p>
      </dgm:t>
    </dgm:pt>
    <dgm:pt modelId="{A7B41ED2-9B50-DA47-BF75-CA3680F46E70}" type="parTrans" cxnId="{A271207A-630E-5245-8349-F0FAE5EF8BF1}">
      <dgm:prSet/>
      <dgm:spPr/>
      <dgm:t>
        <a:bodyPr/>
        <a:lstStyle/>
        <a:p>
          <a:endParaRPr lang="en-GB"/>
        </a:p>
      </dgm:t>
    </dgm:pt>
    <dgm:pt modelId="{1F8B28A8-D978-5D48-A948-E245697350C9}" type="sibTrans" cxnId="{A271207A-630E-5245-8349-F0FAE5EF8BF1}">
      <dgm:prSet/>
      <dgm:spPr/>
      <dgm:t>
        <a:bodyPr/>
        <a:lstStyle/>
        <a:p>
          <a:endParaRPr lang="en-GB"/>
        </a:p>
      </dgm:t>
    </dgm:pt>
    <dgm:pt modelId="{0BE21E97-3214-074D-91BF-EF6588119DBB}">
      <dgm:prSet phldrT="[Text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en-US" sz="1400" b="1" dirty="0"/>
            <a:t>Waste-Related Problems:</a:t>
          </a:r>
          <a:endParaRPr lang="en-GB" sz="1400" b="1" dirty="0"/>
        </a:p>
      </dgm:t>
    </dgm:pt>
    <dgm:pt modelId="{F8078AF1-873B-7C43-AAF4-833F9135C664}" type="parTrans" cxnId="{69E7F142-DE8D-864C-9794-434360D7207D}">
      <dgm:prSet/>
      <dgm:spPr/>
      <dgm:t>
        <a:bodyPr/>
        <a:lstStyle/>
        <a:p>
          <a:endParaRPr lang="en-GB"/>
        </a:p>
      </dgm:t>
    </dgm:pt>
    <dgm:pt modelId="{F7819C16-E42F-344E-9D66-4AC3ABAA7FC1}" type="sibTrans" cxnId="{69E7F142-DE8D-864C-9794-434360D7207D}">
      <dgm:prSet/>
      <dgm:spPr/>
      <dgm:t>
        <a:bodyPr/>
        <a:lstStyle/>
        <a:p>
          <a:endParaRPr lang="en-GB"/>
        </a:p>
      </dgm:t>
    </dgm:pt>
    <dgm:pt modelId="{33699396-AF82-D440-A057-AFE098775E05}">
      <dgm:prSet phldrT="[Text]"/>
      <dgm:spPr/>
      <dgm:t>
        <a:bodyPr/>
        <a:lstStyle/>
        <a:p>
          <a:r>
            <a:rPr lang="de-DE" dirty="0"/>
            <a:t>In</a:t>
          </a:r>
          <a:r>
            <a:rPr lang="ru-RU" dirty="0"/>
            <a:t>с</a:t>
          </a:r>
          <a:r>
            <a:rPr lang="en-US" dirty="0" err="1"/>
            <a:t>ine</a:t>
          </a:r>
          <a:r>
            <a:rPr lang="de-DE" dirty="0" err="1"/>
            <a:t>ration</a:t>
          </a:r>
          <a:r>
            <a:rPr lang="de-DE" dirty="0"/>
            <a:t> </a:t>
          </a:r>
          <a:r>
            <a:rPr lang="de-DE" dirty="0" err="1"/>
            <a:t>plants</a:t>
          </a:r>
          <a:r>
            <a:rPr lang="de-DE" dirty="0"/>
            <a:t> </a:t>
          </a:r>
          <a:endParaRPr lang="en-GB" dirty="0"/>
        </a:p>
      </dgm:t>
    </dgm:pt>
    <dgm:pt modelId="{A1E911C8-109F-C046-A77E-102FACE6E74E}" type="parTrans" cxnId="{131B4EF8-D85D-9944-9A64-B4B133C2E8FF}">
      <dgm:prSet/>
      <dgm:spPr/>
      <dgm:t>
        <a:bodyPr/>
        <a:lstStyle/>
        <a:p>
          <a:endParaRPr lang="en-GB"/>
        </a:p>
      </dgm:t>
    </dgm:pt>
    <dgm:pt modelId="{1FA8D01B-C1B5-ED4B-8514-E13A51459C1B}" type="sibTrans" cxnId="{131B4EF8-D85D-9944-9A64-B4B133C2E8FF}">
      <dgm:prSet/>
      <dgm:spPr/>
      <dgm:t>
        <a:bodyPr/>
        <a:lstStyle/>
        <a:p>
          <a:endParaRPr lang="en-GB"/>
        </a:p>
      </dgm:t>
    </dgm:pt>
    <dgm:pt modelId="{4E7A88C2-ACCD-F54D-9180-7C4B380A98A3}">
      <dgm:prSet/>
      <dgm:spPr/>
      <dgm:t>
        <a:bodyPr/>
        <a:lstStyle/>
        <a:p>
          <a:r>
            <a:rPr lang="de-DE"/>
            <a:t>Elite interests </a:t>
          </a:r>
          <a:endParaRPr lang="de-DE" dirty="0"/>
        </a:p>
      </dgm:t>
    </dgm:pt>
    <dgm:pt modelId="{E61931AE-008A-A547-BE47-CE2A7D38D272}" type="parTrans" cxnId="{9FDC3115-14E5-9046-B42B-35DD348B1A9E}">
      <dgm:prSet/>
      <dgm:spPr/>
      <dgm:t>
        <a:bodyPr/>
        <a:lstStyle/>
        <a:p>
          <a:endParaRPr lang="en-GB"/>
        </a:p>
      </dgm:t>
    </dgm:pt>
    <dgm:pt modelId="{90B24C97-0040-8C45-88EF-BAA269EB316B}" type="sibTrans" cxnId="{9FDC3115-14E5-9046-B42B-35DD348B1A9E}">
      <dgm:prSet/>
      <dgm:spPr/>
      <dgm:t>
        <a:bodyPr/>
        <a:lstStyle/>
        <a:p>
          <a:endParaRPr lang="en-GB"/>
        </a:p>
      </dgm:t>
    </dgm:pt>
    <dgm:pt modelId="{D539C625-EA38-AC46-95B1-696520ABC151}">
      <dgm:prSet/>
      <dgm:spPr/>
      <dgm:t>
        <a:bodyPr/>
        <a:lstStyle/>
        <a:p>
          <a:r>
            <a:rPr lang="de-DE"/>
            <a:t>Lack of stakeholder participation </a:t>
          </a:r>
          <a:endParaRPr lang="de-DE" dirty="0"/>
        </a:p>
      </dgm:t>
    </dgm:pt>
    <dgm:pt modelId="{50D03D5F-6332-2143-BF71-018BB12A115B}" type="parTrans" cxnId="{033BF455-B668-1840-BA5E-4863E4F5DC0A}">
      <dgm:prSet/>
      <dgm:spPr/>
      <dgm:t>
        <a:bodyPr/>
        <a:lstStyle/>
        <a:p>
          <a:endParaRPr lang="en-GB"/>
        </a:p>
      </dgm:t>
    </dgm:pt>
    <dgm:pt modelId="{DDD1DA7B-7CE5-0646-83C7-037E7AFD20C8}" type="sibTrans" cxnId="{033BF455-B668-1840-BA5E-4863E4F5DC0A}">
      <dgm:prSet/>
      <dgm:spPr/>
      <dgm:t>
        <a:bodyPr/>
        <a:lstStyle/>
        <a:p>
          <a:endParaRPr lang="en-GB"/>
        </a:p>
      </dgm:t>
    </dgm:pt>
    <dgm:pt modelId="{041C9E10-9353-1043-A02D-90AEFDD27713}">
      <dgm:prSet/>
      <dgm:spPr/>
      <dgm:t>
        <a:bodyPr/>
        <a:lstStyle/>
        <a:p>
          <a:r>
            <a:rPr lang="de-DE"/>
            <a:t>Inappropriate official approach to the waste issues</a:t>
          </a:r>
          <a:endParaRPr lang="de-DE" dirty="0"/>
        </a:p>
      </dgm:t>
    </dgm:pt>
    <dgm:pt modelId="{B2DD9D20-65C9-E54F-895C-974B5AB8F4B7}" type="parTrans" cxnId="{9369D308-7F3C-594F-85C1-D7806CF16BAF}">
      <dgm:prSet/>
      <dgm:spPr/>
      <dgm:t>
        <a:bodyPr/>
        <a:lstStyle/>
        <a:p>
          <a:endParaRPr lang="en-GB"/>
        </a:p>
      </dgm:t>
    </dgm:pt>
    <dgm:pt modelId="{85A8E18A-C609-554A-938A-8FC03EE92B71}" type="sibTrans" cxnId="{9369D308-7F3C-594F-85C1-D7806CF16BAF}">
      <dgm:prSet/>
      <dgm:spPr/>
      <dgm:t>
        <a:bodyPr/>
        <a:lstStyle/>
        <a:p>
          <a:endParaRPr lang="en-GB"/>
        </a:p>
      </dgm:t>
    </dgm:pt>
    <dgm:pt modelId="{4A15AF43-9D39-F641-9B5E-1F86FC529BE8}">
      <dgm:prSet/>
      <dgm:spPr/>
      <dgm:t>
        <a:bodyPr/>
        <a:lstStyle/>
        <a:p>
          <a:r>
            <a:rPr lang="de-DE"/>
            <a:t>Lack of producers’ responsibility </a:t>
          </a:r>
          <a:endParaRPr lang="de-DE" dirty="0"/>
        </a:p>
      </dgm:t>
    </dgm:pt>
    <dgm:pt modelId="{85930E42-38B4-0446-A118-579279324CBA}" type="parTrans" cxnId="{1F258DFD-D6B7-4142-95AD-64B0C01D0C39}">
      <dgm:prSet/>
      <dgm:spPr/>
      <dgm:t>
        <a:bodyPr/>
        <a:lstStyle/>
        <a:p>
          <a:endParaRPr lang="en-GB"/>
        </a:p>
      </dgm:t>
    </dgm:pt>
    <dgm:pt modelId="{03584D01-80A1-A74F-9196-89092228C5AD}" type="sibTrans" cxnId="{1F258DFD-D6B7-4142-95AD-64B0C01D0C39}">
      <dgm:prSet/>
      <dgm:spPr/>
      <dgm:t>
        <a:bodyPr/>
        <a:lstStyle/>
        <a:p>
          <a:endParaRPr lang="en-GB"/>
        </a:p>
      </dgm:t>
    </dgm:pt>
    <dgm:pt modelId="{8D1B0A2B-1547-EF42-9524-EEFA447953AC}">
      <dgm:prSet/>
      <dgm:spPr/>
      <dgm:t>
        <a:bodyPr/>
        <a:lstStyle/>
        <a:p>
          <a:r>
            <a:rPr lang="de-DE"/>
            <a:t>High production of waste</a:t>
          </a:r>
          <a:endParaRPr lang="de-DE" dirty="0"/>
        </a:p>
      </dgm:t>
    </dgm:pt>
    <dgm:pt modelId="{13281261-1E66-3149-9E64-4798A1AA2ECA}" type="parTrans" cxnId="{D6DF621B-6FF9-CB40-84AE-ACAB601B0C4A}">
      <dgm:prSet/>
      <dgm:spPr/>
      <dgm:t>
        <a:bodyPr/>
        <a:lstStyle/>
        <a:p>
          <a:endParaRPr lang="en-GB"/>
        </a:p>
      </dgm:t>
    </dgm:pt>
    <dgm:pt modelId="{9D7FDA85-B12C-9749-8F36-48136AC9A38C}" type="sibTrans" cxnId="{D6DF621B-6FF9-CB40-84AE-ACAB601B0C4A}">
      <dgm:prSet/>
      <dgm:spPr/>
      <dgm:t>
        <a:bodyPr/>
        <a:lstStyle/>
        <a:p>
          <a:endParaRPr lang="en-GB"/>
        </a:p>
      </dgm:t>
    </dgm:pt>
    <dgm:pt modelId="{881C2F60-0B0D-924B-A851-6FE0EA74DCBF}" type="pres">
      <dgm:prSet presAssocID="{A7C85073-AE6E-3B4D-9B42-779739BAA14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A82E66E-4ECF-BA44-9DF0-3E3B6EADC7B8}" type="pres">
      <dgm:prSet presAssocID="{2872D4E1-473B-744C-A41B-25448A02F261}" presName="hierRoot1" presStyleCnt="0"/>
      <dgm:spPr/>
    </dgm:pt>
    <dgm:pt modelId="{B8914CB2-3E1E-FF4A-B452-AD3D521AEA5D}" type="pres">
      <dgm:prSet presAssocID="{2872D4E1-473B-744C-A41B-25448A02F261}" presName="composite" presStyleCnt="0"/>
      <dgm:spPr/>
    </dgm:pt>
    <dgm:pt modelId="{7DD7AA33-328F-7D42-803D-4D6FC0A0BD85}" type="pres">
      <dgm:prSet presAssocID="{2872D4E1-473B-744C-A41B-25448A02F261}" presName="background" presStyleLbl="node0" presStyleIdx="0" presStyleCnt="1"/>
      <dgm:spPr/>
    </dgm:pt>
    <dgm:pt modelId="{021B2E95-D486-5942-B901-812FD8096F2E}" type="pres">
      <dgm:prSet presAssocID="{2872D4E1-473B-744C-A41B-25448A02F261}" presName="text" presStyleLbl="fgAcc0" presStyleIdx="0" presStyleCnt="1" custScaleX="611687" custScaleY="162452" custLinFactY="-12092" custLinFactNeighborX="5912" custLinFactNeighborY="-100000">
        <dgm:presLayoutVars>
          <dgm:chPref val="3"/>
        </dgm:presLayoutVars>
      </dgm:prSet>
      <dgm:spPr/>
    </dgm:pt>
    <dgm:pt modelId="{95B511A9-6DB8-704E-97C7-253DFEDA3261}" type="pres">
      <dgm:prSet presAssocID="{2872D4E1-473B-744C-A41B-25448A02F261}" presName="hierChild2" presStyleCnt="0"/>
      <dgm:spPr/>
    </dgm:pt>
    <dgm:pt modelId="{8855B23A-C691-0149-AFAC-4C401EC98C6B}" type="pres">
      <dgm:prSet presAssocID="{BDD882D2-49E0-DF4C-A12B-BF8F3AD93180}" presName="Name10" presStyleLbl="parChTrans1D2" presStyleIdx="0" presStyleCnt="2"/>
      <dgm:spPr/>
    </dgm:pt>
    <dgm:pt modelId="{F542ACCD-F23A-204F-B09F-083B5197D2A5}" type="pres">
      <dgm:prSet presAssocID="{9C1A6D41-2C9F-1345-A8C1-21AC28263ED9}" presName="hierRoot2" presStyleCnt="0"/>
      <dgm:spPr/>
    </dgm:pt>
    <dgm:pt modelId="{DC16217F-3EDB-F641-A48F-0AA5CC89A1BB}" type="pres">
      <dgm:prSet presAssocID="{9C1A6D41-2C9F-1345-A8C1-21AC28263ED9}" presName="composite2" presStyleCnt="0"/>
      <dgm:spPr/>
    </dgm:pt>
    <dgm:pt modelId="{AC310A19-9AFB-8C40-BD31-9E2068046F46}" type="pres">
      <dgm:prSet presAssocID="{9C1A6D41-2C9F-1345-A8C1-21AC28263ED9}" presName="background2" presStyleLbl="node2" presStyleIdx="0" presStyleCnt="2"/>
      <dgm:spPr/>
    </dgm:pt>
    <dgm:pt modelId="{34FC3BF1-2411-A046-837E-9A3A3948F03D}" type="pres">
      <dgm:prSet presAssocID="{9C1A6D41-2C9F-1345-A8C1-21AC28263ED9}" presName="text2" presStyleLbl="fgAcc2" presStyleIdx="0" presStyleCnt="2" custScaleX="293621" custScaleY="77932" custLinFactNeighborX="-1133" custLinFactNeighborY="-53525">
        <dgm:presLayoutVars>
          <dgm:chPref val="3"/>
        </dgm:presLayoutVars>
      </dgm:prSet>
      <dgm:spPr/>
    </dgm:pt>
    <dgm:pt modelId="{9D49C50D-7665-3648-8DDB-6038DC68DE99}" type="pres">
      <dgm:prSet presAssocID="{9C1A6D41-2C9F-1345-A8C1-21AC28263ED9}" presName="hierChild3" presStyleCnt="0"/>
      <dgm:spPr/>
    </dgm:pt>
    <dgm:pt modelId="{439F25AC-B349-DB47-88BA-260C6DABA546}" type="pres">
      <dgm:prSet presAssocID="{A7B41ED2-9B50-DA47-BF75-CA3680F46E70}" presName="Name17" presStyleLbl="parChTrans1D3" presStyleIdx="0" presStyleCnt="7"/>
      <dgm:spPr/>
    </dgm:pt>
    <dgm:pt modelId="{56643B17-D9D2-0343-B8DF-A9A962E259A1}" type="pres">
      <dgm:prSet presAssocID="{65C72658-E8C6-5240-9CAF-55A3BBCCF46F}" presName="hierRoot3" presStyleCnt="0"/>
      <dgm:spPr/>
    </dgm:pt>
    <dgm:pt modelId="{BD2FAEE1-1F1A-A64A-B994-597FFEA43CE7}" type="pres">
      <dgm:prSet presAssocID="{65C72658-E8C6-5240-9CAF-55A3BBCCF46F}" presName="composite3" presStyleCnt="0"/>
      <dgm:spPr/>
    </dgm:pt>
    <dgm:pt modelId="{6B61D488-CA40-CF45-80B4-7477454F662A}" type="pres">
      <dgm:prSet presAssocID="{65C72658-E8C6-5240-9CAF-55A3BBCCF46F}" presName="background3" presStyleLbl="node3" presStyleIdx="0" presStyleCnt="7"/>
      <dgm:spPr/>
    </dgm:pt>
    <dgm:pt modelId="{A4A07DC5-4142-194B-A00C-6AB1EC392C30}" type="pres">
      <dgm:prSet presAssocID="{65C72658-E8C6-5240-9CAF-55A3BBCCF46F}" presName="text3" presStyleLbl="fgAcc3" presStyleIdx="0" presStyleCnt="7" custLinFactNeighborX="10196" custLinFactNeighborY="7136">
        <dgm:presLayoutVars>
          <dgm:chPref val="3"/>
        </dgm:presLayoutVars>
      </dgm:prSet>
      <dgm:spPr/>
    </dgm:pt>
    <dgm:pt modelId="{36026DAA-7B03-424A-940C-10D8679CCAB7}" type="pres">
      <dgm:prSet presAssocID="{65C72658-E8C6-5240-9CAF-55A3BBCCF46F}" presName="hierChild4" presStyleCnt="0"/>
      <dgm:spPr/>
    </dgm:pt>
    <dgm:pt modelId="{B4B47F79-747A-2F40-8613-BB483402D99A}" type="pres">
      <dgm:prSet presAssocID="{B2DD9D20-65C9-E54F-895C-974B5AB8F4B7}" presName="Name17" presStyleLbl="parChTrans1D3" presStyleIdx="1" presStyleCnt="7"/>
      <dgm:spPr/>
    </dgm:pt>
    <dgm:pt modelId="{8953FD44-451E-5A48-9654-E09683500D79}" type="pres">
      <dgm:prSet presAssocID="{041C9E10-9353-1043-A02D-90AEFDD27713}" presName="hierRoot3" presStyleCnt="0"/>
      <dgm:spPr/>
    </dgm:pt>
    <dgm:pt modelId="{CF702BC0-2314-7B43-8DA6-ACAE28550983}" type="pres">
      <dgm:prSet presAssocID="{041C9E10-9353-1043-A02D-90AEFDD27713}" presName="composite3" presStyleCnt="0"/>
      <dgm:spPr/>
    </dgm:pt>
    <dgm:pt modelId="{8CB84F8C-1C9A-7640-9921-0B40134A5C5C}" type="pres">
      <dgm:prSet presAssocID="{041C9E10-9353-1043-A02D-90AEFDD27713}" presName="background3" presStyleLbl="node3" presStyleIdx="1" presStyleCnt="7"/>
      <dgm:spPr/>
    </dgm:pt>
    <dgm:pt modelId="{7CF356C7-C594-4B4D-B1FF-E3620C245A3B}" type="pres">
      <dgm:prSet presAssocID="{041C9E10-9353-1043-A02D-90AEFDD27713}" presName="text3" presStyleLbl="fgAcc3" presStyleIdx="1" presStyleCnt="7" custLinFactY="79521" custLinFactNeighborX="-26058" custLinFactNeighborY="100000">
        <dgm:presLayoutVars>
          <dgm:chPref val="3"/>
        </dgm:presLayoutVars>
      </dgm:prSet>
      <dgm:spPr/>
    </dgm:pt>
    <dgm:pt modelId="{17A14C50-9D55-9B4D-AB35-2DA3323E85B8}" type="pres">
      <dgm:prSet presAssocID="{041C9E10-9353-1043-A02D-90AEFDD27713}" presName="hierChild4" presStyleCnt="0"/>
      <dgm:spPr/>
    </dgm:pt>
    <dgm:pt modelId="{E000CB98-CD2B-9F4D-821E-69990138E4D6}" type="pres">
      <dgm:prSet presAssocID="{50D03D5F-6332-2143-BF71-018BB12A115B}" presName="Name17" presStyleLbl="parChTrans1D3" presStyleIdx="2" presStyleCnt="7"/>
      <dgm:spPr/>
    </dgm:pt>
    <dgm:pt modelId="{22E7BF85-8E3E-224C-A7EA-11BCF276FC9C}" type="pres">
      <dgm:prSet presAssocID="{D539C625-EA38-AC46-95B1-696520ABC151}" presName="hierRoot3" presStyleCnt="0"/>
      <dgm:spPr/>
    </dgm:pt>
    <dgm:pt modelId="{180D6ABC-9F8D-B444-BE51-E1AB4A09F0FF}" type="pres">
      <dgm:prSet presAssocID="{D539C625-EA38-AC46-95B1-696520ABC151}" presName="composite3" presStyleCnt="0"/>
      <dgm:spPr/>
    </dgm:pt>
    <dgm:pt modelId="{F4BB704E-6C88-4041-AA5E-95CC8B059A06}" type="pres">
      <dgm:prSet presAssocID="{D539C625-EA38-AC46-95B1-696520ABC151}" presName="background3" presStyleLbl="node3" presStyleIdx="2" presStyleCnt="7"/>
      <dgm:spPr/>
    </dgm:pt>
    <dgm:pt modelId="{659CAAFC-7191-CE44-95A8-30BE9BF79D61}" type="pres">
      <dgm:prSet presAssocID="{D539C625-EA38-AC46-95B1-696520ABC151}" presName="text3" presStyleLbl="fgAcc3" presStyleIdx="2" presStyleCnt="7" custLinFactNeighborX="5665" custLinFactNeighborY="80288">
        <dgm:presLayoutVars>
          <dgm:chPref val="3"/>
        </dgm:presLayoutVars>
      </dgm:prSet>
      <dgm:spPr/>
    </dgm:pt>
    <dgm:pt modelId="{B9F026CC-85D1-3049-8872-0074BCAF53EE}" type="pres">
      <dgm:prSet presAssocID="{D539C625-EA38-AC46-95B1-696520ABC151}" presName="hierChild4" presStyleCnt="0"/>
      <dgm:spPr/>
    </dgm:pt>
    <dgm:pt modelId="{46C56B64-EB4F-424B-A9C6-E612F7685C63}" type="pres">
      <dgm:prSet presAssocID="{E61931AE-008A-A547-BE47-CE2A7D38D272}" presName="Name17" presStyleLbl="parChTrans1D3" presStyleIdx="3" presStyleCnt="7"/>
      <dgm:spPr/>
    </dgm:pt>
    <dgm:pt modelId="{119D36BD-ABD7-C540-8703-FF703F31397A}" type="pres">
      <dgm:prSet presAssocID="{4E7A88C2-ACCD-F54D-9180-7C4B380A98A3}" presName="hierRoot3" presStyleCnt="0"/>
      <dgm:spPr/>
    </dgm:pt>
    <dgm:pt modelId="{BE2318D1-9B7C-0E46-B516-25CC89C2229A}" type="pres">
      <dgm:prSet presAssocID="{4E7A88C2-ACCD-F54D-9180-7C4B380A98A3}" presName="composite3" presStyleCnt="0"/>
      <dgm:spPr/>
    </dgm:pt>
    <dgm:pt modelId="{3C760FA7-B6E6-9E48-8BCE-D6665EEEF880}" type="pres">
      <dgm:prSet presAssocID="{4E7A88C2-ACCD-F54D-9180-7C4B380A98A3}" presName="background3" presStyleLbl="node3" presStyleIdx="3" presStyleCnt="7"/>
      <dgm:spPr/>
    </dgm:pt>
    <dgm:pt modelId="{0B35179A-6F28-DF45-A5D7-965C7253E353}" type="pres">
      <dgm:prSet presAssocID="{4E7A88C2-ACCD-F54D-9180-7C4B380A98A3}" presName="text3" presStyleLbl="fgAcc3" presStyleIdx="3" presStyleCnt="7" custLinFactNeighborX="18127" custLinFactNeighborY="16058">
        <dgm:presLayoutVars>
          <dgm:chPref val="3"/>
        </dgm:presLayoutVars>
      </dgm:prSet>
      <dgm:spPr/>
    </dgm:pt>
    <dgm:pt modelId="{9C55992C-BDC3-A940-A332-43F5909E0FC7}" type="pres">
      <dgm:prSet presAssocID="{4E7A88C2-ACCD-F54D-9180-7C4B380A98A3}" presName="hierChild4" presStyleCnt="0"/>
      <dgm:spPr/>
    </dgm:pt>
    <dgm:pt modelId="{14AA3726-D2E9-CF47-B490-EC577685B50E}" type="pres">
      <dgm:prSet presAssocID="{F8078AF1-873B-7C43-AAF4-833F9135C664}" presName="Name10" presStyleLbl="parChTrans1D2" presStyleIdx="1" presStyleCnt="2"/>
      <dgm:spPr/>
    </dgm:pt>
    <dgm:pt modelId="{DEE6C117-77A8-6640-9666-000F303B7AC2}" type="pres">
      <dgm:prSet presAssocID="{0BE21E97-3214-074D-91BF-EF6588119DBB}" presName="hierRoot2" presStyleCnt="0"/>
      <dgm:spPr/>
    </dgm:pt>
    <dgm:pt modelId="{FDFBE44F-B02C-634B-85D6-0D70DB313F6D}" type="pres">
      <dgm:prSet presAssocID="{0BE21E97-3214-074D-91BF-EF6588119DBB}" presName="composite2" presStyleCnt="0"/>
      <dgm:spPr/>
    </dgm:pt>
    <dgm:pt modelId="{22AC4F8F-8CE0-4447-879B-3292E646F619}" type="pres">
      <dgm:prSet presAssocID="{0BE21E97-3214-074D-91BF-EF6588119DBB}" presName="background2" presStyleLbl="node2" presStyleIdx="1" presStyleCnt="2"/>
      <dgm:spPr/>
    </dgm:pt>
    <dgm:pt modelId="{878A5229-CC96-6E4D-B006-251B108990FF}" type="pres">
      <dgm:prSet presAssocID="{0BE21E97-3214-074D-91BF-EF6588119DBB}" presName="text2" presStyleLbl="fgAcc2" presStyleIdx="1" presStyleCnt="2" custScaleX="169973" custScaleY="74064" custLinFactNeighborX="32855" custLinFactNeighborY="-74635">
        <dgm:presLayoutVars>
          <dgm:chPref val="3"/>
        </dgm:presLayoutVars>
      </dgm:prSet>
      <dgm:spPr/>
    </dgm:pt>
    <dgm:pt modelId="{13368435-49E3-E440-A5D7-F7157BF3CB3A}" type="pres">
      <dgm:prSet presAssocID="{0BE21E97-3214-074D-91BF-EF6588119DBB}" presName="hierChild3" presStyleCnt="0"/>
      <dgm:spPr/>
    </dgm:pt>
    <dgm:pt modelId="{D48A71C2-5819-4B48-AAD9-8859B0DB8E5A}" type="pres">
      <dgm:prSet presAssocID="{A1E911C8-109F-C046-A77E-102FACE6E74E}" presName="Name17" presStyleLbl="parChTrans1D3" presStyleIdx="4" presStyleCnt="7"/>
      <dgm:spPr/>
    </dgm:pt>
    <dgm:pt modelId="{2D60A635-A913-8E4C-A709-6B62FF4E5226}" type="pres">
      <dgm:prSet presAssocID="{33699396-AF82-D440-A057-AFE098775E05}" presName="hierRoot3" presStyleCnt="0"/>
      <dgm:spPr/>
    </dgm:pt>
    <dgm:pt modelId="{3CB70E81-C73C-A24D-9D18-1A8DF113A901}" type="pres">
      <dgm:prSet presAssocID="{33699396-AF82-D440-A057-AFE098775E05}" presName="composite3" presStyleCnt="0"/>
      <dgm:spPr/>
    </dgm:pt>
    <dgm:pt modelId="{A69BC558-EEA8-2049-B3F8-E951FF1EC922}" type="pres">
      <dgm:prSet presAssocID="{33699396-AF82-D440-A057-AFE098775E05}" presName="background3" presStyleLbl="node3" presStyleIdx="4" presStyleCnt="7"/>
      <dgm:spPr/>
    </dgm:pt>
    <dgm:pt modelId="{74BA5AEA-D80C-A247-9F3D-C62D252163E3}" type="pres">
      <dgm:prSet presAssocID="{33699396-AF82-D440-A057-AFE098775E05}" presName="text3" presStyleLbl="fgAcc3" presStyleIdx="4" presStyleCnt="7" custLinFactNeighborX="32139" custLinFactNeighborY="1808">
        <dgm:presLayoutVars>
          <dgm:chPref val="3"/>
        </dgm:presLayoutVars>
      </dgm:prSet>
      <dgm:spPr/>
    </dgm:pt>
    <dgm:pt modelId="{C1C59D83-13B9-664D-ABC4-4F792BB76EF2}" type="pres">
      <dgm:prSet presAssocID="{33699396-AF82-D440-A057-AFE098775E05}" presName="hierChild4" presStyleCnt="0"/>
      <dgm:spPr/>
    </dgm:pt>
    <dgm:pt modelId="{00A9B22A-20F2-0549-BA6A-7AF73058D22F}" type="pres">
      <dgm:prSet presAssocID="{85930E42-38B4-0446-A118-579279324CBA}" presName="Name17" presStyleLbl="parChTrans1D3" presStyleIdx="5" presStyleCnt="7"/>
      <dgm:spPr/>
    </dgm:pt>
    <dgm:pt modelId="{B05C111F-A62D-7745-B148-3A118F7941B0}" type="pres">
      <dgm:prSet presAssocID="{4A15AF43-9D39-F641-9B5E-1F86FC529BE8}" presName="hierRoot3" presStyleCnt="0"/>
      <dgm:spPr/>
    </dgm:pt>
    <dgm:pt modelId="{D77B3E04-01B2-9547-B74B-1A69E0F8DFE8}" type="pres">
      <dgm:prSet presAssocID="{4A15AF43-9D39-F641-9B5E-1F86FC529BE8}" presName="composite3" presStyleCnt="0"/>
      <dgm:spPr/>
    </dgm:pt>
    <dgm:pt modelId="{27ACA3D2-FC60-F54D-A3C3-6CC7DAB9B12A}" type="pres">
      <dgm:prSet presAssocID="{4A15AF43-9D39-F641-9B5E-1F86FC529BE8}" presName="background3" presStyleLbl="node3" presStyleIdx="5" presStyleCnt="7"/>
      <dgm:spPr/>
    </dgm:pt>
    <dgm:pt modelId="{DB2CD2D3-BEAA-6F4E-A6B9-8F7E43D66CE1}" type="pres">
      <dgm:prSet presAssocID="{4A15AF43-9D39-F641-9B5E-1F86FC529BE8}" presName="text3" presStyleLbl="fgAcc3" presStyleIdx="5" presStyleCnt="7" custLinFactY="35413" custLinFactNeighborX="16988" custLinFactNeighborY="100000">
        <dgm:presLayoutVars>
          <dgm:chPref val="3"/>
        </dgm:presLayoutVars>
      </dgm:prSet>
      <dgm:spPr/>
    </dgm:pt>
    <dgm:pt modelId="{2EDC08CE-6093-CE44-9DB0-3FC58A3F65DA}" type="pres">
      <dgm:prSet presAssocID="{4A15AF43-9D39-F641-9B5E-1F86FC529BE8}" presName="hierChild4" presStyleCnt="0"/>
      <dgm:spPr/>
    </dgm:pt>
    <dgm:pt modelId="{976F35D5-BB50-9C41-A74D-1F8ED176154F}" type="pres">
      <dgm:prSet presAssocID="{13281261-1E66-3149-9E64-4798A1AA2ECA}" presName="Name17" presStyleLbl="parChTrans1D3" presStyleIdx="6" presStyleCnt="7"/>
      <dgm:spPr/>
    </dgm:pt>
    <dgm:pt modelId="{739943AA-075F-9B41-BB3F-33C89F71890C}" type="pres">
      <dgm:prSet presAssocID="{8D1B0A2B-1547-EF42-9524-EEFA447953AC}" presName="hierRoot3" presStyleCnt="0"/>
      <dgm:spPr/>
    </dgm:pt>
    <dgm:pt modelId="{ADD4A4B3-541E-244C-B996-01CB9D066646}" type="pres">
      <dgm:prSet presAssocID="{8D1B0A2B-1547-EF42-9524-EEFA447953AC}" presName="composite3" presStyleCnt="0"/>
      <dgm:spPr/>
    </dgm:pt>
    <dgm:pt modelId="{C4BBD6F8-5EFD-754F-83DB-BB4DDCBFEDEC}" type="pres">
      <dgm:prSet presAssocID="{8D1B0A2B-1547-EF42-9524-EEFA447953AC}" presName="background3" presStyleLbl="node3" presStyleIdx="6" presStyleCnt="7"/>
      <dgm:spPr/>
    </dgm:pt>
    <dgm:pt modelId="{434AD2E6-EF1A-3D44-9B69-EA49CB8DE655}" type="pres">
      <dgm:prSet presAssocID="{8D1B0A2B-1547-EF42-9524-EEFA447953AC}" presName="text3" presStyleLbl="fgAcc3" presStyleIdx="6" presStyleCnt="7" custLinFactNeighborX="0" custLinFactNeighborY="-1807">
        <dgm:presLayoutVars>
          <dgm:chPref val="3"/>
        </dgm:presLayoutVars>
      </dgm:prSet>
      <dgm:spPr/>
    </dgm:pt>
    <dgm:pt modelId="{E4848E84-BE66-5445-9003-A4E8442C8C0D}" type="pres">
      <dgm:prSet presAssocID="{8D1B0A2B-1547-EF42-9524-EEFA447953AC}" presName="hierChild4" presStyleCnt="0"/>
      <dgm:spPr/>
    </dgm:pt>
  </dgm:ptLst>
  <dgm:cxnLst>
    <dgm:cxn modelId="{D76BAB01-5CC7-6D48-878D-CC3F0E6E9C00}" type="presOf" srcId="{B2DD9D20-65C9-E54F-895C-974B5AB8F4B7}" destId="{B4B47F79-747A-2F40-8613-BB483402D99A}" srcOrd="0" destOrd="0" presId="urn:microsoft.com/office/officeart/2005/8/layout/hierarchy1"/>
    <dgm:cxn modelId="{9369D308-7F3C-594F-85C1-D7806CF16BAF}" srcId="{9C1A6D41-2C9F-1345-A8C1-21AC28263ED9}" destId="{041C9E10-9353-1043-A02D-90AEFDD27713}" srcOrd="1" destOrd="0" parTransId="{B2DD9D20-65C9-E54F-895C-974B5AB8F4B7}" sibTransId="{85A8E18A-C609-554A-938A-8FC03EE92B71}"/>
    <dgm:cxn modelId="{9FDC3115-14E5-9046-B42B-35DD348B1A9E}" srcId="{9C1A6D41-2C9F-1345-A8C1-21AC28263ED9}" destId="{4E7A88C2-ACCD-F54D-9180-7C4B380A98A3}" srcOrd="3" destOrd="0" parTransId="{E61931AE-008A-A547-BE47-CE2A7D38D272}" sibTransId="{90B24C97-0040-8C45-88EF-BAA269EB316B}"/>
    <dgm:cxn modelId="{C06FEB19-8117-A44F-9239-7F611E8C239D}" type="presOf" srcId="{041C9E10-9353-1043-A02D-90AEFDD27713}" destId="{7CF356C7-C594-4B4D-B1FF-E3620C245A3B}" srcOrd="0" destOrd="0" presId="urn:microsoft.com/office/officeart/2005/8/layout/hierarchy1"/>
    <dgm:cxn modelId="{D6DF621B-6FF9-CB40-84AE-ACAB601B0C4A}" srcId="{0BE21E97-3214-074D-91BF-EF6588119DBB}" destId="{8D1B0A2B-1547-EF42-9524-EEFA447953AC}" srcOrd="2" destOrd="0" parTransId="{13281261-1E66-3149-9E64-4798A1AA2ECA}" sibTransId="{9D7FDA85-B12C-9749-8F36-48136AC9A38C}"/>
    <dgm:cxn modelId="{38432B25-39FE-6A47-B089-BAA26E2AADE6}" type="presOf" srcId="{E61931AE-008A-A547-BE47-CE2A7D38D272}" destId="{46C56B64-EB4F-424B-A9C6-E612F7685C63}" srcOrd="0" destOrd="0" presId="urn:microsoft.com/office/officeart/2005/8/layout/hierarchy1"/>
    <dgm:cxn modelId="{C3466E32-98AE-AC44-8CD3-8ABDD30DE021}" srcId="{2872D4E1-473B-744C-A41B-25448A02F261}" destId="{9C1A6D41-2C9F-1345-A8C1-21AC28263ED9}" srcOrd="0" destOrd="0" parTransId="{BDD882D2-49E0-DF4C-A12B-BF8F3AD93180}" sibTransId="{D5BFF3B7-4034-814F-90D0-C1999B456415}"/>
    <dgm:cxn modelId="{1948CD3D-AFE4-4F41-B98C-7AEF20C042D5}" type="presOf" srcId="{50D03D5F-6332-2143-BF71-018BB12A115B}" destId="{E000CB98-CD2B-9F4D-821E-69990138E4D6}" srcOrd="0" destOrd="0" presId="urn:microsoft.com/office/officeart/2005/8/layout/hierarchy1"/>
    <dgm:cxn modelId="{69E7F142-DE8D-864C-9794-434360D7207D}" srcId="{2872D4E1-473B-744C-A41B-25448A02F261}" destId="{0BE21E97-3214-074D-91BF-EF6588119DBB}" srcOrd="1" destOrd="0" parTransId="{F8078AF1-873B-7C43-AAF4-833F9135C664}" sibTransId="{F7819C16-E42F-344E-9D66-4AC3ABAA7FC1}"/>
    <dgm:cxn modelId="{C1B4F94A-2B7D-464E-BC99-50475D42849E}" type="presOf" srcId="{A7B41ED2-9B50-DA47-BF75-CA3680F46E70}" destId="{439F25AC-B349-DB47-88BA-260C6DABA546}" srcOrd="0" destOrd="0" presId="urn:microsoft.com/office/officeart/2005/8/layout/hierarchy1"/>
    <dgm:cxn modelId="{294E0D50-6EEE-784F-AF1D-C4EAD9DB264C}" type="presOf" srcId="{0BE21E97-3214-074D-91BF-EF6588119DBB}" destId="{878A5229-CC96-6E4D-B006-251B108990FF}" srcOrd="0" destOrd="0" presId="urn:microsoft.com/office/officeart/2005/8/layout/hierarchy1"/>
    <dgm:cxn modelId="{033BF455-B668-1840-BA5E-4863E4F5DC0A}" srcId="{9C1A6D41-2C9F-1345-A8C1-21AC28263ED9}" destId="{D539C625-EA38-AC46-95B1-696520ABC151}" srcOrd="2" destOrd="0" parTransId="{50D03D5F-6332-2143-BF71-018BB12A115B}" sibTransId="{DDD1DA7B-7CE5-0646-83C7-037E7AFD20C8}"/>
    <dgm:cxn modelId="{0E40FB56-6B0D-264F-8F3E-70A545185292}" type="presOf" srcId="{4E7A88C2-ACCD-F54D-9180-7C4B380A98A3}" destId="{0B35179A-6F28-DF45-A5D7-965C7253E353}" srcOrd="0" destOrd="0" presId="urn:microsoft.com/office/officeart/2005/8/layout/hierarchy1"/>
    <dgm:cxn modelId="{17E4446B-7D78-914B-9FF4-2C4943EFD4E1}" type="presOf" srcId="{85930E42-38B4-0446-A118-579279324CBA}" destId="{00A9B22A-20F2-0549-BA6A-7AF73058D22F}" srcOrd="0" destOrd="0" presId="urn:microsoft.com/office/officeart/2005/8/layout/hierarchy1"/>
    <dgm:cxn modelId="{4CF1CD6F-6520-184D-BA4B-912C9084FF98}" type="presOf" srcId="{2872D4E1-473B-744C-A41B-25448A02F261}" destId="{021B2E95-D486-5942-B901-812FD8096F2E}" srcOrd="0" destOrd="0" presId="urn:microsoft.com/office/officeart/2005/8/layout/hierarchy1"/>
    <dgm:cxn modelId="{A271207A-630E-5245-8349-F0FAE5EF8BF1}" srcId="{9C1A6D41-2C9F-1345-A8C1-21AC28263ED9}" destId="{65C72658-E8C6-5240-9CAF-55A3BBCCF46F}" srcOrd="0" destOrd="0" parTransId="{A7B41ED2-9B50-DA47-BF75-CA3680F46E70}" sibTransId="{1F8B28A8-D978-5D48-A948-E245697350C9}"/>
    <dgm:cxn modelId="{480C5E84-F953-174E-B568-485AE0454BAE}" type="presOf" srcId="{13281261-1E66-3149-9E64-4798A1AA2ECA}" destId="{976F35D5-BB50-9C41-A74D-1F8ED176154F}" srcOrd="0" destOrd="0" presId="urn:microsoft.com/office/officeart/2005/8/layout/hierarchy1"/>
    <dgm:cxn modelId="{73325E90-3A9D-C247-90CA-274D8F46851C}" type="presOf" srcId="{D539C625-EA38-AC46-95B1-696520ABC151}" destId="{659CAAFC-7191-CE44-95A8-30BE9BF79D61}" srcOrd="0" destOrd="0" presId="urn:microsoft.com/office/officeart/2005/8/layout/hierarchy1"/>
    <dgm:cxn modelId="{36A18B94-4BC7-1744-ABB9-AC9795D46AC7}" type="presOf" srcId="{A7C85073-AE6E-3B4D-9B42-779739BAA141}" destId="{881C2F60-0B0D-924B-A851-6FE0EA74DCBF}" srcOrd="0" destOrd="0" presId="urn:microsoft.com/office/officeart/2005/8/layout/hierarchy1"/>
    <dgm:cxn modelId="{D3387BB0-B755-0547-9AD3-BDEB695C0E82}" type="presOf" srcId="{33699396-AF82-D440-A057-AFE098775E05}" destId="{74BA5AEA-D80C-A247-9F3D-C62D252163E3}" srcOrd="0" destOrd="0" presId="urn:microsoft.com/office/officeart/2005/8/layout/hierarchy1"/>
    <dgm:cxn modelId="{093B60B2-65DD-0F4E-A454-33C9E4CC0D55}" type="presOf" srcId="{A1E911C8-109F-C046-A77E-102FACE6E74E}" destId="{D48A71C2-5819-4B48-AAD9-8859B0DB8E5A}" srcOrd="0" destOrd="0" presId="urn:microsoft.com/office/officeart/2005/8/layout/hierarchy1"/>
    <dgm:cxn modelId="{C646C9B3-E9FD-B64C-8BBF-79BFF7FA456D}" type="presOf" srcId="{BDD882D2-49E0-DF4C-A12B-BF8F3AD93180}" destId="{8855B23A-C691-0149-AFAC-4C401EC98C6B}" srcOrd="0" destOrd="0" presId="urn:microsoft.com/office/officeart/2005/8/layout/hierarchy1"/>
    <dgm:cxn modelId="{EF7C49D5-FF6D-7C4E-A0F6-58982A881BAE}" type="presOf" srcId="{F8078AF1-873B-7C43-AAF4-833F9135C664}" destId="{14AA3726-D2E9-CF47-B490-EC577685B50E}" srcOrd="0" destOrd="0" presId="urn:microsoft.com/office/officeart/2005/8/layout/hierarchy1"/>
    <dgm:cxn modelId="{CA4A01DB-68F5-F849-AC86-235B060C312C}" type="presOf" srcId="{9C1A6D41-2C9F-1345-A8C1-21AC28263ED9}" destId="{34FC3BF1-2411-A046-837E-9A3A3948F03D}" srcOrd="0" destOrd="0" presId="urn:microsoft.com/office/officeart/2005/8/layout/hierarchy1"/>
    <dgm:cxn modelId="{DF0EF2DE-E631-BB45-8F08-EA1CDC309DFF}" type="presOf" srcId="{8D1B0A2B-1547-EF42-9524-EEFA447953AC}" destId="{434AD2E6-EF1A-3D44-9B69-EA49CB8DE655}" srcOrd="0" destOrd="0" presId="urn:microsoft.com/office/officeart/2005/8/layout/hierarchy1"/>
    <dgm:cxn modelId="{44E000E2-225A-2A46-944E-4437AABEE3D0}" type="presOf" srcId="{65C72658-E8C6-5240-9CAF-55A3BBCCF46F}" destId="{A4A07DC5-4142-194B-A00C-6AB1EC392C30}" srcOrd="0" destOrd="0" presId="urn:microsoft.com/office/officeart/2005/8/layout/hierarchy1"/>
    <dgm:cxn modelId="{7C43E1F1-E57E-D840-BB32-A5904B0B49C5}" type="presOf" srcId="{4A15AF43-9D39-F641-9B5E-1F86FC529BE8}" destId="{DB2CD2D3-BEAA-6F4E-A6B9-8F7E43D66CE1}" srcOrd="0" destOrd="0" presId="urn:microsoft.com/office/officeart/2005/8/layout/hierarchy1"/>
    <dgm:cxn modelId="{BCAE84F4-AA01-7C49-B1C4-E9FBAC4FE98D}" srcId="{A7C85073-AE6E-3B4D-9B42-779739BAA141}" destId="{2872D4E1-473B-744C-A41B-25448A02F261}" srcOrd="0" destOrd="0" parTransId="{80A37F3F-79D1-B94B-996E-3E7601306CDF}" sibTransId="{F83E541F-FFFC-E745-8A09-51FF6A584A9E}"/>
    <dgm:cxn modelId="{131B4EF8-D85D-9944-9A64-B4B133C2E8FF}" srcId="{0BE21E97-3214-074D-91BF-EF6588119DBB}" destId="{33699396-AF82-D440-A057-AFE098775E05}" srcOrd="0" destOrd="0" parTransId="{A1E911C8-109F-C046-A77E-102FACE6E74E}" sibTransId="{1FA8D01B-C1B5-ED4B-8514-E13A51459C1B}"/>
    <dgm:cxn modelId="{1F258DFD-D6B7-4142-95AD-64B0C01D0C39}" srcId="{0BE21E97-3214-074D-91BF-EF6588119DBB}" destId="{4A15AF43-9D39-F641-9B5E-1F86FC529BE8}" srcOrd="1" destOrd="0" parTransId="{85930E42-38B4-0446-A118-579279324CBA}" sibTransId="{03584D01-80A1-A74F-9196-89092228C5AD}"/>
    <dgm:cxn modelId="{76235220-D9CB-AB45-8AED-BE46933539CE}" type="presParOf" srcId="{881C2F60-0B0D-924B-A851-6FE0EA74DCBF}" destId="{4A82E66E-4ECF-BA44-9DF0-3E3B6EADC7B8}" srcOrd="0" destOrd="0" presId="urn:microsoft.com/office/officeart/2005/8/layout/hierarchy1"/>
    <dgm:cxn modelId="{2EDBC48E-48CF-7549-91D7-74C8507E47AE}" type="presParOf" srcId="{4A82E66E-4ECF-BA44-9DF0-3E3B6EADC7B8}" destId="{B8914CB2-3E1E-FF4A-B452-AD3D521AEA5D}" srcOrd="0" destOrd="0" presId="urn:microsoft.com/office/officeart/2005/8/layout/hierarchy1"/>
    <dgm:cxn modelId="{A4D32A2E-CDCA-6A4B-9E71-4471EEC8A958}" type="presParOf" srcId="{B8914CB2-3E1E-FF4A-B452-AD3D521AEA5D}" destId="{7DD7AA33-328F-7D42-803D-4D6FC0A0BD85}" srcOrd="0" destOrd="0" presId="urn:microsoft.com/office/officeart/2005/8/layout/hierarchy1"/>
    <dgm:cxn modelId="{BF54A9AF-4E28-DD45-89AC-BCE316D0989A}" type="presParOf" srcId="{B8914CB2-3E1E-FF4A-B452-AD3D521AEA5D}" destId="{021B2E95-D486-5942-B901-812FD8096F2E}" srcOrd="1" destOrd="0" presId="urn:microsoft.com/office/officeart/2005/8/layout/hierarchy1"/>
    <dgm:cxn modelId="{87C865C0-F582-8B41-9B13-25748FE58349}" type="presParOf" srcId="{4A82E66E-4ECF-BA44-9DF0-3E3B6EADC7B8}" destId="{95B511A9-6DB8-704E-97C7-253DFEDA3261}" srcOrd="1" destOrd="0" presId="urn:microsoft.com/office/officeart/2005/8/layout/hierarchy1"/>
    <dgm:cxn modelId="{B9221233-3FD0-9C41-BD2E-ADBE7349BD31}" type="presParOf" srcId="{95B511A9-6DB8-704E-97C7-253DFEDA3261}" destId="{8855B23A-C691-0149-AFAC-4C401EC98C6B}" srcOrd="0" destOrd="0" presId="urn:microsoft.com/office/officeart/2005/8/layout/hierarchy1"/>
    <dgm:cxn modelId="{0128BF27-79C7-A94A-9C42-00D2AD9D0B26}" type="presParOf" srcId="{95B511A9-6DB8-704E-97C7-253DFEDA3261}" destId="{F542ACCD-F23A-204F-B09F-083B5197D2A5}" srcOrd="1" destOrd="0" presId="urn:microsoft.com/office/officeart/2005/8/layout/hierarchy1"/>
    <dgm:cxn modelId="{0961C39E-F304-984D-BB3B-DAFC41414409}" type="presParOf" srcId="{F542ACCD-F23A-204F-B09F-083B5197D2A5}" destId="{DC16217F-3EDB-F641-A48F-0AA5CC89A1BB}" srcOrd="0" destOrd="0" presId="urn:microsoft.com/office/officeart/2005/8/layout/hierarchy1"/>
    <dgm:cxn modelId="{7392CCD8-E0C5-EF43-8093-68D050EA4315}" type="presParOf" srcId="{DC16217F-3EDB-F641-A48F-0AA5CC89A1BB}" destId="{AC310A19-9AFB-8C40-BD31-9E2068046F46}" srcOrd="0" destOrd="0" presId="urn:microsoft.com/office/officeart/2005/8/layout/hierarchy1"/>
    <dgm:cxn modelId="{55FDE8EB-3607-AB4C-BB43-62A0F206353D}" type="presParOf" srcId="{DC16217F-3EDB-F641-A48F-0AA5CC89A1BB}" destId="{34FC3BF1-2411-A046-837E-9A3A3948F03D}" srcOrd="1" destOrd="0" presId="urn:microsoft.com/office/officeart/2005/8/layout/hierarchy1"/>
    <dgm:cxn modelId="{F6B230C3-25CB-2649-A5AE-78DCADB41687}" type="presParOf" srcId="{F542ACCD-F23A-204F-B09F-083B5197D2A5}" destId="{9D49C50D-7665-3648-8DDB-6038DC68DE99}" srcOrd="1" destOrd="0" presId="urn:microsoft.com/office/officeart/2005/8/layout/hierarchy1"/>
    <dgm:cxn modelId="{00B1F393-A71F-0042-BB48-CEEDA4DF3FEF}" type="presParOf" srcId="{9D49C50D-7665-3648-8DDB-6038DC68DE99}" destId="{439F25AC-B349-DB47-88BA-260C6DABA546}" srcOrd="0" destOrd="0" presId="urn:microsoft.com/office/officeart/2005/8/layout/hierarchy1"/>
    <dgm:cxn modelId="{8CD44923-A8CC-2F46-9AFB-3004EF70B030}" type="presParOf" srcId="{9D49C50D-7665-3648-8DDB-6038DC68DE99}" destId="{56643B17-D9D2-0343-B8DF-A9A962E259A1}" srcOrd="1" destOrd="0" presId="urn:microsoft.com/office/officeart/2005/8/layout/hierarchy1"/>
    <dgm:cxn modelId="{0A5867BA-9519-9C41-ADBD-AD5D8B34C37D}" type="presParOf" srcId="{56643B17-D9D2-0343-B8DF-A9A962E259A1}" destId="{BD2FAEE1-1F1A-A64A-B994-597FFEA43CE7}" srcOrd="0" destOrd="0" presId="urn:microsoft.com/office/officeart/2005/8/layout/hierarchy1"/>
    <dgm:cxn modelId="{57089230-2023-2D4E-9116-5FADB0FDE8A9}" type="presParOf" srcId="{BD2FAEE1-1F1A-A64A-B994-597FFEA43CE7}" destId="{6B61D488-CA40-CF45-80B4-7477454F662A}" srcOrd="0" destOrd="0" presId="urn:microsoft.com/office/officeart/2005/8/layout/hierarchy1"/>
    <dgm:cxn modelId="{28F89FD7-C9D1-824A-8BF6-053402F413A5}" type="presParOf" srcId="{BD2FAEE1-1F1A-A64A-B994-597FFEA43CE7}" destId="{A4A07DC5-4142-194B-A00C-6AB1EC392C30}" srcOrd="1" destOrd="0" presId="urn:microsoft.com/office/officeart/2005/8/layout/hierarchy1"/>
    <dgm:cxn modelId="{04D49A4C-5511-C04E-AE28-401F808F7FAB}" type="presParOf" srcId="{56643B17-D9D2-0343-B8DF-A9A962E259A1}" destId="{36026DAA-7B03-424A-940C-10D8679CCAB7}" srcOrd="1" destOrd="0" presId="urn:microsoft.com/office/officeart/2005/8/layout/hierarchy1"/>
    <dgm:cxn modelId="{A1D80A0C-86B7-6D4E-8197-E2909A72CA22}" type="presParOf" srcId="{9D49C50D-7665-3648-8DDB-6038DC68DE99}" destId="{B4B47F79-747A-2F40-8613-BB483402D99A}" srcOrd="2" destOrd="0" presId="urn:microsoft.com/office/officeart/2005/8/layout/hierarchy1"/>
    <dgm:cxn modelId="{E9CF7877-802A-974E-8CAA-D8518D60252F}" type="presParOf" srcId="{9D49C50D-7665-3648-8DDB-6038DC68DE99}" destId="{8953FD44-451E-5A48-9654-E09683500D79}" srcOrd="3" destOrd="0" presId="urn:microsoft.com/office/officeart/2005/8/layout/hierarchy1"/>
    <dgm:cxn modelId="{96A1102E-406A-4542-B2CB-29C096F63601}" type="presParOf" srcId="{8953FD44-451E-5A48-9654-E09683500D79}" destId="{CF702BC0-2314-7B43-8DA6-ACAE28550983}" srcOrd="0" destOrd="0" presId="urn:microsoft.com/office/officeart/2005/8/layout/hierarchy1"/>
    <dgm:cxn modelId="{FC0E1BF0-FD54-504E-9EB8-ADAEA89DD71C}" type="presParOf" srcId="{CF702BC0-2314-7B43-8DA6-ACAE28550983}" destId="{8CB84F8C-1C9A-7640-9921-0B40134A5C5C}" srcOrd="0" destOrd="0" presId="urn:microsoft.com/office/officeart/2005/8/layout/hierarchy1"/>
    <dgm:cxn modelId="{9CB545DD-8DC2-C640-914F-9B4532454128}" type="presParOf" srcId="{CF702BC0-2314-7B43-8DA6-ACAE28550983}" destId="{7CF356C7-C594-4B4D-B1FF-E3620C245A3B}" srcOrd="1" destOrd="0" presId="urn:microsoft.com/office/officeart/2005/8/layout/hierarchy1"/>
    <dgm:cxn modelId="{C614BCC2-6515-2549-80E6-2FE0D1BCD746}" type="presParOf" srcId="{8953FD44-451E-5A48-9654-E09683500D79}" destId="{17A14C50-9D55-9B4D-AB35-2DA3323E85B8}" srcOrd="1" destOrd="0" presId="urn:microsoft.com/office/officeart/2005/8/layout/hierarchy1"/>
    <dgm:cxn modelId="{72E212AC-1A72-C944-9147-5C470FF3CFEF}" type="presParOf" srcId="{9D49C50D-7665-3648-8DDB-6038DC68DE99}" destId="{E000CB98-CD2B-9F4D-821E-69990138E4D6}" srcOrd="4" destOrd="0" presId="urn:microsoft.com/office/officeart/2005/8/layout/hierarchy1"/>
    <dgm:cxn modelId="{6453519A-B7CE-8343-B1B4-7107439FCE97}" type="presParOf" srcId="{9D49C50D-7665-3648-8DDB-6038DC68DE99}" destId="{22E7BF85-8E3E-224C-A7EA-11BCF276FC9C}" srcOrd="5" destOrd="0" presId="urn:microsoft.com/office/officeart/2005/8/layout/hierarchy1"/>
    <dgm:cxn modelId="{E93782BA-3FF4-9742-B718-13FCC99ACECF}" type="presParOf" srcId="{22E7BF85-8E3E-224C-A7EA-11BCF276FC9C}" destId="{180D6ABC-9F8D-B444-BE51-E1AB4A09F0FF}" srcOrd="0" destOrd="0" presId="urn:microsoft.com/office/officeart/2005/8/layout/hierarchy1"/>
    <dgm:cxn modelId="{7030578E-3F09-DD45-8BE8-1A87EE2D1B9F}" type="presParOf" srcId="{180D6ABC-9F8D-B444-BE51-E1AB4A09F0FF}" destId="{F4BB704E-6C88-4041-AA5E-95CC8B059A06}" srcOrd="0" destOrd="0" presId="urn:microsoft.com/office/officeart/2005/8/layout/hierarchy1"/>
    <dgm:cxn modelId="{2B1B7B55-294E-404A-BF6A-7A36C0FCF03D}" type="presParOf" srcId="{180D6ABC-9F8D-B444-BE51-E1AB4A09F0FF}" destId="{659CAAFC-7191-CE44-95A8-30BE9BF79D61}" srcOrd="1" destOrd="0" presId="urn:microsoft.com/office/officeart/2005/8/layout/hierarchy1"/>
    <dgm:cxn modelId="{A0359987-BF2F-634D-A4D1-A937D459999E}" type="presParOf" srcId="{22E7BF85-8E3E-224C-A7EA-11BCF276FC9C}" destId="{B9F026CC-85D1-3049-8872-0074BCAF53EE}" srcOrd="1" destOrd="0" presId="urn:microsoft.com/office/officeart/2005/8/layout/hierarchy1"/>
    <dgm:cxn modelId="{C76BD379-6CEA-C74B-A308-0BC1BB3AA044}" type="presParOf" srcId="{9D49C50D-7665-3648-8DDB-6038DC68DE99}" destId="{46C56B64-EB4F-424B-A9C6-E612F7685C63}" srcOrd="6" destOrd="0" presId="urn:microsoft.com/office/officeart/2005/8/layout/hierarchy1"/>
    <dgm:cxn modelId="{9EFFD61E-1B71-F94C-9AF9-44188AAFC7EF}" type="presParOf" srcId="{9D49C50D-7665-3648-8DDB-6038DC68DE99}" destId="{119D36BD-ABD7-C540-8703-FF703F31397A}" srcOrd="7" destOrd="0" presId="urn:microsoft.com/office/officeart/2005/8/layout/hierarchy1"/>
    <dgm:cxn modelId="{1B6E652D-ADF0-1E46-B9FB-C403FB54C9B5}" type="presParOf" srcId="{119D36BD-ABD7-C540-8703-FF703F31397A}" destId="{BE2318D1-9B7C-0E46-B516-25CC89C2229A}" srcOrd="0" destOrd="0" presId="urn:microsoft.com/office/officeart/2005/8/layout/hierarchy1"/>
    <dgm:cxn modelId="{06970D8C-BB96-1E40-A019-4ECD1F82475E}" type="presParOf" srcId="{BE2318D1-9B7C-0E46-B516-25CC89C2229A}" destId="{3C760FA7-B6E6-9E48-8BCE-D6665EEEF880}" srcOrd="0" destOrd="0" presId="urn:microsoft.com/office/officeart/2005/8/layout/hierarchy1"/>
    <dgm:cxn modelId="{02A496EF-BFFE-5E47-83A7-2AC3D094173F}" type="presParOf" srcId="{BE2318D1-9B7C-0E46-B516-25CC89C2229A}" destId="{0B35179A-6F28-DF45-A5D7-965C7253E353}" srcOrd="1" destOrd="0" presId="urn:microsoft.com/office/officeart/2005/8/layout/hierarchy1"/>
    <dgm:cxn modelId="{716B4340-45E7-9A42-B705-0891C058AD25}" type="presParOf" srcId="{119D36BD-ABD7-C540-8703-FF703F31397A}" destId="{9C55992C-BDC3-A940-A332-43F5909E0FC7}" srcOrd="1" destOrd="0" presId="urn:microsoft.com/office/officeart/2005/8/layout/hierarchy1"/>
    <dgm:cxn modelId="{EA521904-3FB9-144B-B47E-0377700FD2DF}" type="presParOf" srcId="{95B511A9-6DB8-704E-97C7-253DFEDA3261}" destId="{14AA3726-D2E9-CF47-B490-EC577685B50E}" srcOrd="2" destOrd="0" presId="urn:microsoft.com/office/officeart/2005/8/layout/hierarchy1"/>
    <dgm:cxn modelId="{3AD8A41D-1234-1F40-B6FB-91E59382422B}" type="presParOf" srcId="{95B511A9-6DB8-704E-97C7-253DFEDA3261}" destId="{DEE6C117-77A8-6640-9666-000F303B7AC2}" srcOrd="3" destOrd="0" presId="urn:microsoft.com/office/officeart/2005/8/layout/hierarchy1"/>
    <dgm:cxn modelId="{696EF8F9-2873-3E4C-B142-6601805B4B88}" type="presParOf" srcId="{DEE6C117-77A8-6640-9666-000F303B7AC2}" destId="{FDFBE44F-B02C-634B-85D6-0D70DB313F6D}" srcOrd="0" destOrd="0" presId="urn:microsoft.com/office/officeart/2005/8/layout/hierarchy1"/>
    <dgm:cxn modelId="{B5A1C6B2-E3AC-F044-BB65-FE0702778E9F}" type="presParOf" srcId="{FDFBE44F-B02C-634B-85D6-0D70DB313F6D}" destId="{22AC4F8F-8CE0-4447-879B-3292E646F619}" srcOrd="0" destOrd="0" presId="urn:microsoft.com/office/officeart/2005/8/layout/hierarchy1"/>
    <dgm:cxn modelId="{D677DBF3-A20C-B446-8B06-32FB2589D629}" type="presParOf" srcId="{FDFBE44F-B02C-634B-85D6-0D70DB313F6D}" destId="{878A5229-CC96-6E4D-B006-251B108990FF}" srcOrd="1" destOrd="0" presId="urn:microsoft.com/office/officeart/2005/8/layout/hierarchy1"/>
    <dgm:cxn modelId="{C86E201F-0F86-3146-9457-2A441A0C495B}" type="presParOf" srcId="{DEE6C117-77A8-6640-9666-000F303B7AC2}" destId="{13368435-49E3-E440-A5D7-F7157BF3CB3A}" srcOrd="1" destOrd="0" presId="urn:microsoft.com/office/officeart/2005/8/layout/hierarchy1"/>
    <dgm:cxn modelId="{A4B52682-E2AB-CA4C-B353-1EC5696739B8}" type="presParOf" srcId="{13368435-49E3-E440-A5D7-F7157BF3CB3A}" destId="{D48A71C2-5819-4B48-AAD9-8859B0DB8E5A}" srcOrd="0" destOrd="0" presId="urn:microsoft.com/office/officeart/2005/8/layout/hierarchy1"/>
    <dgm:cxn modelId="{84526B15-64B1-0E4E-B2EA-763598AD6E4B}" type="presParOf" srcId="{13368435-49E3-E440-A5D7-F7157BF3CB3A}" destId="{2D60A635-A913-8E4C-A709-6B62FF4E5226}" srcOrd="1" destOrd="0" presId="urn:microsoft.com/office/officeart/2005/8/layout/hierarchy1"/>
    <dgm:cxn modelId="{BC1416DB-747E-1F44-9A97-902056849BDF}" type="presParOf" srcId="{2D60A635-A913-8E4C-A709-6B62FF4E5226}" destId="{3CB70E81-C73C-A24D-9D18-1A8DF113A901}" srcOrd="0" destOrd="0" presId="urn:microsoft.com/office/officeart/2005/8/layout/hierarchy1"/>
    <dgm:cxn modelId="{C25B029A-9E25-0B40-9173-77F1902CEA3A}" type="presParOf" srcId="{3CB70E81-C73C-A24D-9D18-1A8DF113A901}" destId="{A69BC558-EEA8-2049-B3F8-E951FF1EC922}" srcOrd="0" destOrd="0" presId="urn:microsoft.com/office/officeart/2005/8/layout/hierarchy1"/>
    <dgm:cxn modelId="{68590CD9-0549-A742-946B-03CBD7322944}" type="presParOf" srcId="{3CB70E81-C73C-A24D-9D18-1A8DF113A901}" destId="{74BA5AEA-D80C-A247-9F3D-C62D252163E3}" srcOrd="1" destOrd="0" presId="urn:microsoft.com/office/officeart/2005/8/layout/hierarchy1"/>
    <dgm:cxn modelId="{779852A9-1460-244F-8632-47F1A6A999DD}" type="presParOf" srcId="{2D60A635-A913-8E4C-A709-6B62FF4E5226}" destId="{C1C59D83-13B9-664D-ABC4-4F792BB76EF2}" srcOrd="1" destOrd="0" presId="urn:microsoft.com/office/officeart/2005/8/layout/hierarchy1"/>
    <dgm:cxn modelId="{89C68ECC-D518-8245-85AF-59E796A6AF87}" type="presParOf" srcId="{13368435-49E3-E440-A5D7-F7157BF3CB3A}" destId="{00A9B22A-20F2-0549-BA6A-7AF73058D22F}" srcOrd="2" destOrd="0" presId="urn:microsoft.com/office/officeart/2005/8/layout/hierarchy1"/>
    <dgm:cxn modelId="{A8770B1F-B141-D347-B283-A468BAEC7B58}" type="presParOf" srcId="{13368435-49E3-E440-A5D7-F7157BF3CB3A}" destId="{B05C111F-A62D-7745-B148-3A118F7941B0}" srcOrd="3" destOrd="0" presId="urn:microsoft.com/office/officeart/2005/8/layout/hierarchy1"/>
    <dgm:cxn modelId="{94E545B1-D082-A240-9F7F-8B73F00654CA}" type="presParOf" srcId="{B05C111F-A62D-7745-B148-3A118F7941B0}" destId="{D77B3E04-01B2-9547-B74B-1A69E0F8DFE8}" srcOrd="0" destOrd="0" presId="urn:microsoft.com/office/officeart/2005/8/layout/hierarchy1"/>
    <dgm:cxn modelId="{59CE1F63-5DCC-0C43-8784-4E5219A8C3BF}" type="presParOf" srcId="{D77B3E04-01B2-9547-B74B-1A69E0F8DFE8}" destId="{27ACA3D2-FC60-F54D-A3C3-6CC7DAB9B12A}" srcOrd="0" destOrd="0" presId="urn:microsoft.com/office/officeart/2005/8/layout/hierarchy1"/>
    <dgm:cxn modelId="{62E2BCB6-3EB3-094F-8F9A-FB424E35CF21}" type="presParOf" srcId="{D77B3E04-01B2-9547-B74B-1A69E0F8DFE8}" destId="{DB2CD2D3-BEAA-6F4E-A6B9-8F7E43D66CE1}" srcOrd="1" destOrd="0" presId="urn:microsoft.com/office/officeart/2005/8/layout/hierarchy1"/>
    <dgm:cxn modelId="{902AA43D-3959-3749-90ED-AEAD5D1BDDB6}" type="presParOf" srcId="{B05C111F-A62D-7745-B148-3A118F7941B0}" destId="{2EDC08CE-6093-CE44-9DB0-3FC58A3F65DA}" srcOrd="1" destOrd="0" presId="urn:microsoft.com/office/officeart/2005/8/layout/hierarchy1"/>
    <dgm:cxn modelId="{6ED7A86D-9C21-7B46-83E6-AF4CD21B56C5}" type="presParOf" srcId="{13368435-49E3-E440-A5D7-F7157BF3CB3A}" destId="{976F35D5-BB50-9C41-A74D-1F8ED176154F}" srcOrd="4" destOrd="0" presId="urn:microsoft.com/office/officeart/2005/8/layout/hierarchy1"/>
    <dgm:cxn modelId="{43E4716B-93D0-9F4F-8731-5E88B2643E38}" type="presParOf" srcId="{13368435-49E3-E440-A5D7-F7157BF3CB3A}" destId="{739943AA-075F-9B41-BB3F-33C89F71890C}" srcOrd="5" destOrd="0" presId="urn:microsoft.com/office/officeart/2005/8/layout/hierarchy1"/>
    <dgm:cxn modelId="{A29A4EDA-F12D-1F4F-9520-2888D0433414}" type="presParOf" srcId="{739943AA-075F-9B41-BB3F-33C89F71890C}" destId="{ADD4A4B3-541E-244C-B996-01CB9D066646}" srcOrd="0" destOrd="0" presId="urn:microsoft.com/office/officeart/2005/8/layout/hierarchy1"/>
    <dgm:cxn modelId="{5F486E55-12F1-3847-AA7B-BFE4F5C7FC29}" type="presParOf" srcId="{ADD4A4B3-541E-244C-B996-01CB9D066646}" destId="{C4BBD6F8-5EFD-754F-83DB-BB4DDCBFEDEC}" srcOrd="0" destOrd="0" presId="urn:microsoft.com/office/officeart/2005/8/layout/hierarchy1"/>
    <dgm:cxn modelId="{48F5E8A0-4CCF-2F43-93F1-0591EE7A7229}" type="presParOf" srcId="{ADD4A4B3-541E-244C-B996-01CB9D066646}" destId="{434AD2E6-EF1A-3D44-9B69-EA49CB8DE655}" srcOrd="1" destOrd="0" presId="urn:microsoft.com/office/officeart/2005/8/layout/hierarchy1"/>
    <dgm:cxn modelId="{EE95FE64-6365-1E43-80ED-47EF7A6EE09A}" type="presParOf" srcId="{739943AA-075F-9B41-BB3F-33C89F71890C}" destId="{E4848E84-BE66-5445-9003-A4E8442C8C0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859E19-025C-C546-AC2A-3A5BAE14CC4C}">
      <dsp:nvSpPr>
        <dsp:cNvPr id="0" name=""/>
        <dsp:cNvSpPr/>
      </dsp:nvSpPr>
      <dsp:spPr>
        <a:xfrm>
          <a:off x="0" y="2048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7FF961-72FB-EC47-BD91-EE2F035A54D9}">
      <dsp:nvSpPr>
        <dsp:cNvPr id="0" name=""/>
        <dsp:cNvSpPr/>
      </dsp:nvSpPr>
      <dsp:spPr>
        <a:xfrm>
          <a:off x="0" y="2048"/>
          <a:ext cx="10515600" cy="1397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solidFill>
                <a:schemeClr val="bg1"/>
              </a:solidFill>
            </a:rPr>
            <a:t>Russian NGOs that receive foreign funding must register as ‘foreign agents’ </a:t>
          </a:r>
        </a:p>
      </dsp:txBody>
      <dsp:txXfrm>
        <a:off x="0" y="2048"/>
        <a:ext cx="10515600" cy="1397221"/>
      </dsp:txXfrm>
    </dsp:sp>
    <dsp:sp modelId="{CCC17D1E-8DA5-0941-AFC8-324AE2FB0442}">
      <dsp:nvSpPr>
        <dsp:cNvPr id="0" name=""/>
        <dsp:cNvSpPr/>
      </dsp:nvSpPr>
      <dsp:spPr>
        <a:xfrm>
          <a:off x="0" y="139927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9D08C7-6270-214C-AA2D-64798DC95526}">
      <dsp:nvSpPr>
        <dsp:cNvPr id="0" name=""/>
        <dsp:cNvSpPr/>
      </dsp:nvSpPr>
      <dsp:spPr>
        <a:xfrm>
          <a:off x="0" y="1399270"/>
          <a:ext cx="10515600" cy="1397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>
              <a:solidFill>
                <a:schemeClr val="bg1"/>
              </a:solidFill>
            </a:rPr>
            <a:t>NGOs </a:t>
          </a:r>
          <a:r>
            <a:rPr lang="de-DE" sz="3300" kern="1200" dirty="0" err="1">
              <a:solidFill>
                <a:schemeClr val="bg1"/>
              </a:solidFill>
            </a:rPr>
            <a:t>have</a:t>
          </a:r>
          <a:r>
            <a:rPr lang="de-DE" sz="3300" kern="1200" dirty="0">
              <a:solidFill>
                <a:schemeClr val="bg1"/>
              </a:solidFill>
            </a:rPr>
            <a:t> </a:t>
          </a:r>
          <a:r>
            <a:rPr lang="de-DE" sz="3300" kern="1200" dirty="0" err="1">
              <a:solidFill>
                <a:schemeClr val="bg1"/>
              </a:solidFill>
            </a:rPr>
            <a:t>little</a:t>
          </a:r>
          <a:r>
            <a:rPr lang="de-DE" sz="3300" kern="1200" dirty="0">
              <a:solidFill>
                <a:schemeClr val="bg1"/>
              </a:solidFill>
            </a:rPr>
            <a:t> </a:t>
          </a:r>
          <a:r>
            <a:rPr lang="de-DE" sz="3300" kern="1200" dirty="0" err="1">
              <a:solidFill>
                <a:schemeClr val="bg1"/>
              </a:solidFill>
            </a:rPr>
            <a:t>or</a:t>
          </a:r>
          <a:r>
            <a:rPr lang="de-DE" sz="3300" kern="1200" dirty="0">
              <a:solidFill>
                <a:schemeClr val="bg1"/>
              </a:solidFill>
            </a:rPr>
            <a:t> </a:t>
          </a:r>
          <a:r>
            <a:rPr lang="de-DE" sz="3300" kern="1200" dirty="0" err="1">
              <a:solidFill>
                <a:schemeClr val="bg1"/>
              </a:solidFill>
            </a:rPr>
            <a:t>no</a:t>
          </a:r>
          <a:r>
            <a:rPr lang="de-DE" sz="3300" kern="1200" dirty="0">
              <a:solidFill>
                <a:schemeClr val="bg1"/>
              </a:solidFill>
            </a:rPr>
            <a:t> political </a:t>
          </a:r>
          <a:r>
            <a:rPr lang="de-DE" sz="3300" kern="1200" dirty="0" err="1">
              <a:solidFill>
                <a:schemeClr val="bg1"/>
              </a:solidFill>
            </a:rPr>
            <a:t>influence</a:t>
          </a:r>
          <a:r>
            <a:rPr lang="de-DE" sz="3300" kern="1200" dirty="0">
              <a:solidFill>
                <a:schemeClr val="bg1"/>
              </a:solidFill>
            </a:rPr>
            <a:t> </a:t>
          </a:r>
          <a:r>
            <a:rPr lang="de-DE" sz="3300" kern="1200" dirty="0" err="1">
              <a:solidFill>
                <a:schemeClr val="bg1"/>
              </a:solidFill>
            </a:rPr>
            <a:t>or</a:t>
          </a:r>
          <a:r>
            <a:rPr lang="de-DE" sz="3300" kern="1200" dirty="0">
              <a:solidFill>
                <a:schemeClr val="bg1"/>
              </a:solidFill>
            </a:rPr>
            <a:t> </a:t>
          </a:r>
          <a:r>
            <a:rPr lang="de-DE" sz="3300" kern="1200" dirty="0" err="1">
              <a:solidFill>
                <a:schemeClr val="bg1"/>
              </a:solidFill>
            </a:rPr>
            <a:t>access</a:t>
          </a:r>
          <a:r>
            <a:rPr lang="de-DE" sz="3300" kern="1200" dirty="0">
              <a:solidFill>
                <a:schemeClr val="bg1"/>
              </a:solidFill>
            </a:rPr>
            <a:t> </a:t>
          </a:r>
          <a:r>
            <a:rPr lang="de-DE" sz="3300" kern="1200" dirty="0" err="1">
              <a:solidFill>
                <a:schemeClr val="bg1"/>
              </a:solidFill>
            </a:rPr>
            <a:t>to</a:t>
          </a:r>
          <a:r>
            <a:rPr lang="de-DE" sz="3300" kern="1200" dirty="0">
              <a:solidFill>
                <a:schemeClr val="bg1"/>
              </a:solidFill>
            </a:rPr>
            <a:t> political processes</a:t>
          </a:r>
          <a:endParaRPr lang="en-US" sz="3300" kern="1200" dirty="0">
            <a:solidFill>
              <a:schemeClr val="bg1"/>
            </a:solidFill>
          </a:endParaRPr>
        </a:p>
      </dsp:txBody>
      <dsp:txXfrm>
        <a:off x="0" y="1399270"/>
        <a:ext cx="10515600" cy="1397221"/>
      </dsp:txXfrm>
    </dsp:sp>
    <dsp:sp modelId="{D63389C9-2E65-6041-921A-46649F0D1EA1}">
      <dsp:nvSpPr>
        <dsp:cNvPr id="0" name=""/>
        <dsp:cNvSpPr/>
      </dsp:nvSpPr>
      <dsp:spPr>
        <a:xfrm>
          <a:off x="0" y="2796492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88F847-30F5-F341-8A56-850494208A33}">
      <dsp:nvSpPr>
        <dsp:cNvPr id="0" name=""/>
        <dsp:cNvSpPr/>
      </dsp:nvSpPr>
      <dsp:spPr>
        <a:xfrm>
          <a:off x="0" y="2796492"/>
          <a:ext cx="10515600" cy="1397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solidFill>
                <a:schemeClr val="bg1"/>
              </a:solidFill>
            </a:rPr>
            <a:t>C</a:t>
          </a:r>
          <a:r>
            <a:rPr lang="de-DE" sz="3300" kern="1200" dirty="0" err="1">
              <a:solidFill>
                <a:schemeClr val="bg1"/>
              </a:solidFill>
            </a:rPr>
            <a:t>ivil</a:t>
          </a:r>
          <a:r>
            <a:rPr lang="de-DE" sz="3300" kern="1200" dirty="0">
              <a:solidFill>
                <a:schemeClr val="bg1"/>
              </a:solidFill>
            </a:rPr>
            <a:t> </a:t>
          </a:r>
          <a:r>
            <a:rPr lang="de-DE" sz="3300" kern="1200" dirty="0" err="1">
              <a:solidFill>
                <a:schemeClr val="bg1"/>
              </a:solidFill>
            </a:rPr>
            <a:t>society</a:t>
          </a:r>
          <a:r>
            <a:rPr lang="de-DE" sz="3300" kern="1200" dirty="0">
              <a:solidFill>
                <a:schemeClr val="bg1"/>
              </a:solidFill>
            </a:rPr>
            <a:t> </a:t>
          </a:r>
          <a:r>
            <a:rPr lang="de-DE" sz="3300" kern="1200" dirty="0" err="1">
              <a:solidFill>
                <a:schemeClr val="bg1"/>
              </a:solidFill>
            </a:rPr>
            <a:t>remains</a:t>
          </a:r>
          <a:r>
            <a:rPr lang="de-DE" sz="3300" kern="1200" dirty="0">
              <a:solidFill>
                <a:schemeClr val="bg1"/>
              </a:solidFill>
            </a:rPr>
            <a:t> </a:t>
          </a:r>
          <a:r>
            <a:rPr lang="de-DE" sz="3300" kern="1200" dirty="0" err="1">
              <a:solidFill>
                <a:schemeClr val="bg1"/>
              </a:solidFill>
            </a:rPr>
            <a:t>weak</a:t>
          </a:r>
          <a:r>
            <a:rPr lang="de-DE" sz="3300" kern="1200" dirty="0">
              <a:solidFill>
                <a:schemeClr val="bg1"/>
              </a:solidFill>
            </a:rPr>
            <a:t> </a:t>
          </a:r>
          <a:r>
            <a:rPr lang="de-DE" sz="3300" kern="1200" dirty="0" err="1">
              <a:solidFill>
                <a:schemeClr val="bg1"/>
              </a:solidFill>
            </a:rPr>
            <a:t>and</a:t>
          </a:r>
          <a:r>
            <a:rPr lang="de-DE" sz="3300" kern="1200" dirty="0">
              <a:solidFill>
                <a:schemeClr val="bg1"/>
              </a:solidFill>
            </a:rPr>
            <a:t> </a:t>
          </a:r>
          <a:r>
            <a:rPr lang="de-DE" sz="3300" kern="1200" dirty="0" err="1">
              <a:solidFill>
                <a:schemeClr val="bg1"/>
              </a:solidFill>
            </a:rPr>
            <a:t>ineffective</a:t>
          </a:r>
          <a:r>
            <a:rPr lang="de-DE" sz="3300" kern="1200" dirty="0">
              <a:solidFill>
                <a:schemeClr val="bg1"/>
              </a:solidFill>
            </a:rPr>
            <a:t> in the </a:t>
          </a:r>
          <a:r>
            <a:rPr lang="de-DE" sz="3300" kern="1200" dirty="0" err="1">
              <a:solidFill>
                <a:schemeClr val="bg1"/>
              </a:solidFill>
            </a:rPr>
            <a:t>face</a:t>
          </a:r>
          <a:r>
            <a:rPr lang="de-DE" sz="3300" kern="1200" dirty="0">
              <a:solidFill>
                <a:schemeClr val="bg1"/>
              </a:solidFill>
            </a:rPr>
            <a:t> </a:t>
          </a:r>
          <a:r>
            <a:rPr lang="de-DE" sz="3300" kern="1200" dirty="0" err="1">
              <a:solidFill>
                <a:schemeClr val="bg1"/>
              </a:solidFill>
            </a:rPr>
            <a:t>of</a:t>
          </a:r>
          <a:r>
            <a:rPr lang="de-DE" sz="3300" kern="1200" dirty="0">
              <a:solidFill>
                <a:schemeClr val="bg1"/>
              </a:solidFill>
            </a:rPr>
            <a:t> an </a:t>
          </a:r>
          <a:r>
            <a:rPr lang="de-DE" sz="3300" kern="1200" dirty="0" err="1">
              <a:solidFill>
                <a:schemeClr val="bg1"/>
              </a:solidFill>
            </a:rPr>
            <a:t>ever</a:t>
          </a:r>
          <a:r>
            <a:rPr lang="de-DE" sz="3300" kern="1200" dirty="0">
              <a:solidFill>
                <a:schemeClr val="bg1"/>
              </a:solidFill>
            </a:rPr>
            <a:t> strengthening </a:t>
          </a:r>
          <a:r>
            <a:rPr lang="de-DE" sz="3300" kern="1200" dirty="0" err="1">
              <a:solidFill>
                <a:schemeClr val="bg1"/>
              </a:solidFill>
            </a:rPr>
            <a:t>state</a:t>
          </a:r>
          <a:endParaRPr lang="en-US" sz="3300" kern="1200" dirty="0">
            <a:solidFill>
              <a:schemeClr val="bg1"/>
            </a:solidFill>
          </a:endParaRPr>
        </a:p>
      </dsp:txBody>
      <dsp:txXfrm>
        <a:off x="0" y="2796492"/>
        <a:ext cx="10515600" cy="13972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58176-0647-654D-95DA-F52172FD4ACC}">
      <dsp:nvSpPr>
        <dsp:cNvPr id="0" name=""/>
        <dsp:cNvSpPr/>
      </dsp:nvSpPr>
      <dsp:spPr>
        <a:xfrm>
          <a:off x="937" y="466221"/>
          <a:ext cx="3656837" cy="2194102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accent4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Only </a:t>
          </a:r>
          <a:r>
            <a:rPr lang="en-US" sz="2800" b="1" kern="1200" dirty="0"/>
            <a:t>7% of over 70 million </a:t>
          </a:r>
          <a:r>
            <a:rPr lang="en-US" sz="2800" kern="1200" dirty="0"/>
            <a:t>tons of annually  produced solid waste is </a:t>
          </a:r>
          <a:r>
            <a:rPr lang="en-US" sz="2800" b="1" kern="1200" dirty="0"/>
            <a:t>recycled</a:t>
          </a:r>
          <a:r>
            <a:rPr lang="ru-RU" sz="2800" kern="1200" dirty="0"/>
            <a:t> </a:t>
          </a:r>
          <a:endParaRPr lang="en-US" sz="2800" kern="1200" dirty="0"/>
        </a:p>
      </dsp:txBody>
      <dsp:txXfrm>
        <a:off x="937" y="466221"/>
        <a:ext cx="3656837" cy="2194102"/>
      </dsp:txXfrm>
    </dsp:sp>
    <dsp:sp modelId="{B61288AA-459E-8248-B927-B5D2546FBE94}">
      <dsp:nvSpPr>
        <dsp:cNvPr id="0" name=""/>
        <dsp:cNvSpPr/>
      </dsp:nvSpPr>
      <dsp:spPr>
        <a:xfrm>
          <a:off x="4023459" y="466221"/>
          <a:ext cx="3656837" cy="2194102"/>
        </a:xfrm>
        <a:prstGeom prst="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b="1" kern="1200" dirty="0" err="1"/>
            <a:t>Waste</a:t>
          </a:r>
          <a:r>
            <a:rPr lang="de-DE" sz="2800" b="1" kern="1200" dirty="0"/>
            <a:t> </a:t>
          </a:r>
          <a:r>
            <a:rPr lang="de-DE" sz="2800" b="1" kern="1200" dirty="0" err="1"/>
            <a:t>management</a:t>
          </a:r>
          <a:r>
            <a:rPr lang="de-DE" sz="2800" b="1" kern="1200" dirty="0"/>
            <a:t> </a:t>
          </a:r>
          <a:r>
            <a:rPr lang="de-DE" sz="2800" b="1" kern="1200" dirty="0" err="1"/>
            <a:t>reform</a:t>
          </a:r>
          <a:r>
            <a:rPr lang="de-DE" sz="2800" b="1" kern="1200" dirty="0"/>
            <a:t> in 2014</a:t>
          </a:r>
          <a:r>
            <a:rPr lang="de-DE" sz="2800" kern="1200" dirty="0"/>
            <a:t>: </a:t>
          </a:r>
          <a:r>
            <a:rPr lang="de-DE" sz="2800" kern="1200" dirty="0" err="1"/>
            <a:t>shifting</a:t>
          </a:r>
          <a:r>
            <a:rPr lang="de-DE" sz="2800" kern="1200" dirty="0"/>
            <a:t> </a:t>
          </a:r>
          <a:r>
            <a:rPr lang="de-DE" sz="2800" kern="1200" dirty="0" err="1"/>
            <a:t>towards</a:t>
          </a:r>
          <a:r>
            <a:rPr lang="de-DE" sz="2800" kern="1200" dirty="0"/>
            <a:t> a transparent </a:t>
          </a:r>
          <a:r>
            <a:rPr lang="de-DE" sz="2800" kern="1200" dirty="0" err="1"/>
            <a:t>waste</a:t>
          </a:r>
          <a:r>
            <a:rPr lang="de-DE" sz="2800" kern="1200" dirty="0"/>
            <a:t> </a:t>
          </a:r>
          <a:r>
            <a:rPr lang="de-DE" sz="2800" kern="1200" dirty="0" err="1"/>
            <a:t>management</a:t>
          </a:r>
          <a:r>
            <a:rPr lang="de-DE" sz="2800" kern="1200" dirty="0"/>
            <a:t> </a:t>
          </a:r>
          <a:r>
            <a:rPr lang="de-DE" sz="2800" kern="1200" dirty="0" err="1"/>
            <a:t>system</a:t>
          </a:r>
          <a:r>
            <a:rPr lang="de-DE" sz="2800" kern="1200" dirty="0"/>
            <a:t> </a:t>
          </a:r>
          <a:endParaRPr lang="en-US" sz="2800" kern="1200" dirty="0"/>
        </a:p>
      </dsp:txBody>
      <dsp:txXfrm>
        <a:off x="4023459" y="466221"/>
        <a:ext cx="3656837" cy="2194102"/>
      </dsp:txXfrm>
    </dsp:sp>
    <dsp:sp modelId="{D56446D6-AD26-4A46-947F-525F936AA794}">
      <dsp:nvSpPr>
        <dsp:cNvPr id="0" name=""/>
        <dsp:cNvSpPr/>
      </dsp:nvSpPr>
      <dsp:spPr>
        <a:xfrm>
          <a:off x="1793227" y="3026008"/>
          <a:ext cx="4094780" cy="2567670"/>
        </a:xfrm>
        <a:prstGeom prst="rect">
          <a:avLst/>
        </a:prstGeom>
        <a:solidFill>
          <a:schemeClr val="tx2">
            <a:lumMod val="90000"/>
            <a:lumOff val="10000"/>
          </a:schemeClr>
        </a:solidFill>
        <a:ln w="12700" cap="flat" cmpd="sng" algn="ctr">
          <a:solidFill>
            <a:schemeClr val="tx2">
              <a:lumMod val="90000"/>
              <a:lumOff val="1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b="1" kern="1200" dirty="0" err="1"/>
            <a:t>Social-ecological</a:t>
          </a:r>
          <a:r>
            <a:rPr lang="de-DE" sz="2800" kern="1200" dirty="0"/>
            <a:t> </a:t>
          </a:r>
          <a:r>
            <a:rPr lang="de-DE" sz="2800" kern="1200" dirty="0" err="1"/>
            <a:t>context</a:t>
          </a:r>
          <a:r>
            <a:rPr lang="de-DE" sz="2800" kern="1200" dirty="0"/>
            <a:t> </a:t>
          </a:r>
          <a:r>
            <a:rPr lang="de-DE" sz="2800" kern="1200" dirty="0" err="1"/>
            <a:t>of</a:t>
          </a:r>
          <a:r>
            <a:rPr lang="de-DE" sz="2800" kern="1200" dirty="0"/>
            <a:t> </a:t>
          </a:r>
          <a:r>
            <a:rPr lang="de-DE" sz="2800" b="1" kern="1200" dirty="0" err="1"/>
            <a:t>protest</a:t>
          </a:r>
          <a:r>
            <a:rPr lang="de-DE" sz="2800" kern="1200" dirty="0"/>
            <a:t> in </a:t>
          </a:r>
          <a:r>
            <a:rPr lang="de-DE" sz="2800" kern="1200" dirty="0" err="1"/>
            <a:t>Russia</a:t>
          </a:r>
          <a:r>
            <a:rPr lang="de-DE" sz="2800" kern="1200" dirty="0"/>
            <a:t> in 2018-2019</a:t>
          </a:r>
          <a:endParaRPr lang="en-US" sz="2800" kern="1200" dirty="0"/>
        </a:p>
      </dsp:txBody>
      <dsp:txXfrm>
        <a:off x="1793227" y="3026008"/>
        <a:ext cx="4094780" cy="25676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6F35D5-BB50-9C41-A74D-1F8ED176154F}">
      <dsp:nvSpPr>
        <dsp:cNvPr id="0" name=""/>
        <dsp:cNvSpPr/>
      </dsp:nvSpPr>
      <dsp:spPr>
        <a:xfrm>
          <a:off x="10012513" y="3276872"/>
          <a:ext cx="1288006" cy="10856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2166"/>
              </a:lnTo>
              <a:lnTo>
                <a:pt x="1288006" y="952166"/>
              </a:lnTo>
              <a:lnTo>
                <a:pt x="1288006" y="108568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A9B22A-20F2-0549-BA6A-7AF73058D22F}">
      <dsp:nvSpPr>
        <dsp:cNvPr id="0" name=""/>
        <dsp:cNvSpPr/>
      </dsp:nvSpPr>
      <dsp:spPr>
        <a:xfrm>
          <a:off x="9783829" y="3276872"/>
          <a:ext cx="228683" cy="2341512"/>
        </a:xfrm>
        <a:custGeom>
          <a:avLst/>
          <a:gdLst/>
          <a:ahLst/>
          <a:cxnLst/>
          <a:rect l="0" t="0" r="0" b="0"/>
          <a:pathLst>
            <a:path>
              <a:moveTo>
                <a:pt x="228683" y="0"/>
              </a:moveTo>
              <a:lnTo>
                <a:pt x="228683" y="2207996"/>
              </a:lnTo>
              <a:lnTo>
                <a:pt x="0" y="2207996"/>
              </a:lnTo>
              <a:lnTo>
                <a:pt x="0" y="234151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8A71C2-5819-4B48-AAD9-8859B0DB8E5A}">
      <dsp:nvSpPr>
        <dsp:cNvPr id="0" name=""/>
        <dsp:cNvSpPr/>
      </dsp:nvSpPr>
      <dsp:spPr>
        <a:xfrm>
          <a:off x="8240663" y="3276872"/>
          <a:ext cx="1771849" cy="1118766"/>
        </a:xfrm>
        <a:custGeom>
          <a:avLst/>
          <a:gdLst/>
          <a:ahLst/>
          <a:cxnLst/>
          <a:rect l="0" t="0" r="0" b="0"/>
          <a:pathLst>
            <a:path>
              <a:moveTo>
                <a:pt x="1771849" y="0"/>
              </a:moveTo>
              <a:lnTo>
                <a:pt x="1771849" y="985250"/>
              </a:lnTo>
              <a:lnTo>
                <a:pt x="0" y="985250"/>
              </a:lnTo>
              <a:lnTo>
                <a:pt x="0" y="111876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AA3726-D2E9-CF47-B490-EC577685B50E}">
      <dsp:nvSpPr>
        <dsp:cNvPr id="0" name=""/>
        <dsp:cNvSpPr/>
      </dsp:nvSpPr>
      <dsp:spPr>
        <a:xfrm>
          <a:off x="6096000" y="1837073"/>
          <a:ext cx="3916513" cy="761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8452"/>
              </a:lnTo>
              <a:lnTo>
                <a:pt x="3916513" y="628452"/>
              </a:lnTo>
              <a:lnTo>
                <a:pt x="3916513" y="76196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C56B64-EB4F-424B-A9C6-E612F7685C63}">
      <dsp:nvSpPr>
        <dsp:cNvPr id="0" name=""/>
        <dsp:cNvSpPr/>
      </dsp:nvSpPr>
      <dsp:spPr>
        <a:xfrm>
          <a:off x="3357306" y="3505469"/>
          <a:ext cx="2919879" cy="1055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2468"/>
              </a:lnTo>
              <a:lnTo>
                <a:pt x="2919879" y="922468"/>
              </a:lnTo>
              <a:lnTo>
                <a:pt x="2919879" y="105598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00CB98-CD2B-9F4D-821E-69990138E4D6}">
      <dsp:nvSpPr>
        <dsp:cNvPr id="0" name=""/>
        <dsp:cNvSpPr/>
      </dsp:nvSpPr>
      <dsp:spPr>
        <a:xfrm>
          <a:off x="3357306" y="3505469"/>
          <a:ext cx="978741" cy="16438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0297"/>
              </a:lnTo>
              <a:lnTo>
                <a:pt x="978741" y="1510297"/>
              </a:lnTo>
              <a:lnTo>
                <a:pt x="978741" y="164381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B47F79-747A-2F40-8613-BB483402D99A}">
      <dsp:nvSpPr>
        <dsp:cNvPr id="0" name=""/>
        <dsp:cNvSpPr/>
      </dsp:nvSpPr>
      <dsp:spPr>
        <a:xfrm>
          <a:off x="2117309" y="3505469"/>
          <a:ext cx="1239996" cy="2285203"/>
        </a:xfrm>
        <a:custGeom>
          <a:avLst/>
          <a:gdLst/>
          <a:ahLst/>
          <a:cxnLst/>
          <a:rect l="0" t="0" r="0" b="0"/>
          <a:pathLst>
            <a:path>
              <a:moveTo>
                <a:pt x="1239996" y="0"/>
              </a:moveTo>
              <a:lnTo>
                <a:pt x="1239996" y="2151687"/>
              </a:lnTo>
              <a:lnTo>
                <a:pt x="0" y="2151687"/>
              </a:lnTo>
              <a:lnTo>
                <a:pt x="0" y="228520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9F25AC-B349-DB47-88BA-260C6DABA546}">
      <dsp:nvSpPr>
        <dsp:cNvPr id="0" name=""/>
        <dsp:cNvSpPr/>
      </dsp:nvSpPr>
      <dsp:spPr>
        <a:xfrm>
          <a:off x="878291" y="3505469"/>
          <a:ext cx="2479015" cy="974330"/>
        </a:xfrm>
        <a:custGeom>
          <a:avLst/>
          <a:gdLst/>
          <a:ahLst/>
          <a:cxnLst/>
          <a:rect l="0" t="0" r="0" b="0"/>
          <a:pathLst>
            <a:path>
              <a:moveTo>
                <a:pt x="2479015" y="0"/>
              </a:moveTo>
              <a:lnTo>
                <a:pt x="2479015" y="840814"/>
              </a:lnTo>
              <a:lnTo>
                <a:pt x="0" y="840814"/>
              </a:lnTo>
              <a:lnTo>
                <a:pt x="0" y="97433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55B23A-C691-0149-AFAC-4C401EC98C6B}">
      <dsp:nvSpPr>
        <dsp:cNvPr id="0" name=""/>
        <dsp:cNvSpPr/>
      </dsp:nvSpPr>
      <dsp:spPr>
        <a:xfrm>
          <a:off x="3357306" y="1837073"/>
          <a:ext cx="2738693" cy="955166"/>
        </a:xfrm>
        <a:custGeom>
          <a:avLst/>
          <a:gdLst/>
          <a:ahLst/>
          <a:cxnLst/>
          <a:rect l="0" t="0" r="0" b="0"/>
          <a:pathLst>
            <a:path>
              <a:moveTo>
                <a:pt x="2738693" y="0"/>
              </a:moveTo>
              <a:lnTo>
                <a:pt x="2738693" y="821650"/>
              </a:lnTo>
              <a:lnTo>
                <a:pt x="0" y="821650"/>
              </a:lnTo>
              <a:lnTo>
                <a:pt x="0" y="95516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D7AA33-328F-7D42-803D-4D6FC0A0BD85}">
      <dsp:nvSpPr>
        <dsp:cNvPr id="0" name=""/>
        <dsp:cNvSpPr/>
      </dsp:nvSpPr>
      <dsp:spPr>
        <a:xfrm>
          <a:off x="1688025" y="350321"/>
          <a:ext cx="8815948" cy="14867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21B2E95-D486-5942-B901-812FD8096F2E}">
      <dsp:nvSpPr>
        <dsp:cNvPr id="0" name=""/>
        <dsp:cNvSpPr/>
      </dsp:nvSpPr>
      <dsp:spPr>
        <a:xfrm>
          <a:off x="1848164" y="502453"/>
          <a:ext cx="8815948" cy="14867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TYPES OF PROBLEMS: INTERVIEWS</a:t>
          </a:r>
          <a:endParaRPr lang="en-GB" sz="2800" b="1" kern="1200" dirty="0"/>
        </a:p>
      </dsp:txBody>
      <dsp:txXfrm>
        <a:off x="1891709" y="545998"/>
        <a:ext cx="8728858" cy="1399662"/>
      </dsp:txXfrm>
    </dsp:sp>
    <dsp:sp modelId="{AC310A19-9AFB-8C40-BD31-9E2068046F46}">
      <dsp:nvSpPr>
        <dsp:cNvPr id="0" name=""/>
        <dsp:cNvSpPr/>
      </dsp:nvSpPr>
      <dsp:spPr>
        <a:xfrm>
          <a:off x="1241397" y="2792239"/>
          <a:ext cx="4231817" cy="7132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4FC3BF1-2411-A046-837E-9A3A3948F03D}">
      <dsp:nvSpPr>
        <dsp:cNvPr id="0" name=""/>
        <dsp:cNvSpPr/>
      </dsp:nvSpPr>
      <dsp:spPr>
        <a:xfrm>
          <a:off x="1401536" y="2944371"/>
          <a:ext cx="4231817" cy="7132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Institutional Problems:</a:t>
          </a:r>
          <a:endParaRPr lang="en-GB" sz="1600" b="1" kern="1200" dirty="0"/>
        </a:p>
      </dsp:txBody>
      <dsp:txXfrm>
        <a:off x="1422426" y="2965261"/>
        <a:ext cx="4190037" cy="671449"/>
      </dsp:txXfrm>
    </dsp:sp>
    <dsp:sp modelId="{6B61D488-CA40-CF45-80B4-7477454F662A}">
      <dsp:nvSpPr>
        <dsp:cNvPr id="0" name=""/>
        <dsp:cNvSpPr/>
      </dsp:nvSpPr>
      <dsp:spPr>
        <a:xfrm>
          <a:off x="157665" y="4479799"/>
          <a:ext cx="1441251" cy="915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4A07DC5-4142-194B-A00C-6AB1EC392C30}">
      <dsp:nvSpPr>
        <dsp:cNvPr id="0" name=""/>
        <dsp:cNvSpPr/>
      </dsp:nvSpPr>
      <dsp:spPr>
        <a:xfrm>
          <a:off x="317804" y="4631931"/>
          <a:ext cx="1441251" cy="9151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G</a:t>
          </a:r>
          <a:r>
            <a:rPr lang="de-DE" sz="1200" kern="1200" dirty="0" err="1"/>
            <a:t>overnmental</a:t>
          </a:r>
          <a:r>
            <a:rPr lang="de-DE" sz="1200" kern="1200" dirty="0"/>
            <a:t> </a:t>
          </a:r>
          <a:r>
            <a:rPr lang="de-DE" sz="1200" kern="1200" dirty="0" err="1"/>
            <a:t>reluctance</a:t>
          </a:r>
          <a:r>
            <a:rPr lang="de-DE" sz="1200" kern="1200" dirty="0"/>
            <a:t> </a:t>
          </a:r>
          <a:r>
            <a:rPr lang="de-DE" sz="1200" kern="1200" dirty="0" err="1"/>
            <a:t>to</a:t>
          </a:r>
          <a:r>
            <a:rPr lang="de-DE" sz="1200" kern="1200" dirty="0"/>
            <a:t> </a:t>
          </a:r>
          <a:r>
            <a:rPr lang="de-DE" sz="1200" kern="1200" dirty="0" err="1"/>
            <a:t>cooperate</a:t>
          </a:r>
          <a:r>
            <a:rPr lang="de-DE" sz="1200" kern="1200" dirty="0"/>
            <a:t> </a:t>
          </a:r>
          <a:r>
            <a:rPr lang="de-DE" sz="1200" kern="1200" dirty="0" err="1"/>
            <a:t>with</a:t>
          </a:r>
          <a:r>
            <a:rPr lang="de-DE" sz="1200" kern="1200" dirty="0"/>
            <a:t> NGOs </a:t>
          </a:r>
          <a:r>
            <a:rPr lang="de-DE" sz="1200" kern="1200" dirty="0" err="1"/>
            <a:t>and</a:t>
          </a:r>
          <a:r>
            <a:rPr lang="de-DE" sz="1200" kern="1200" dirty="0"/>
            <a:t> </a:t>
          </a:r>
          <a:r>
            <a:rPr lang="de-DE" sz="1200" kern="1200" dirty="0" err="1"/>
            <a:t>experts</a:t>
          </a:r>
          <a:endParaRPr lang="en-GB" sz="1200" kern="1200" dirty="0"/>
        </a:p>
      </dsp:txBody>
      <dsp:txXfrm>
        <a:off x="344609" y="4658736"/>
        <a:ext cx="1387641" cy="861584"/>
      </dsp:txXfrm>
    </dsp:sp>
    <dsp:sp modelId="{8CB84F8C-1C9A-7640-9921-0B40134A5C5C}">
      <dsp:nvSpPr>
        <dsp:cNvPr id="0" name=""/>
        <dsp:cNvSpPr/>
      </dsp:nvSpPr>
      <dsp:spPr>
        <a:xfrm>
          <a:off x="1396683" y="5790673"/>
          <a:ext cx="1441251" cy="915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CF356C7-C594-4B4D-B1FF-E3620C245A3B}">
      <dsp:nvSpPr>
        <dsp:cNvPr id="0" name=""/>
        <dsp:cNvSpPr/>
      </dsp:nvSpPr>
      <dsp:spPr>
        <a:xfrm>
          <a:off x="1556823" y="5942805"/>
          <a:ext cx="1441251" cy="9151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Inappropriate official approach to the waste issues</a:t>
          </a:r>
          <a:endParaRPr lang="de-DE" sz="1200" kern="1200" dirty="0"/>
        </a:p>
      </dsp:txBody>
      <dsp:txXfrm>
        <a:off x="1583628" y="5969610"/>
        <a:ext cx="1387641" cy="861584"/>
      </dsp:txXfrm>
    </dsp:sp>
    <dsp:sp modelId="{F4BB704E-6C88-4041-AA5E-95CC8B059A06}">
      <dsp:nvSpPr>
        <dsp:cNvPr id="0" name=""/>
        <dsp:cNvSpPr/>
      </dsp:nvSpPr>
      <dsp:spPr>
        <a:xfrm>
          <a:off x="3615421" y="5149282"/>
          <a:ext cx="1441251" cy="915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59CAAFC-7191-CE44-95A8-30BE9BF79D61}">
      <dsp:nvSpPr>
        <dsp:cNvPr id="0" name=""/>
        <dsp:cNvSpPr/>
      </dsp:nvSpPr>
      <dsp:spPr>
        <a:xfrm>
          <a:off x="3775560" y="5301415"/>
          <a:ext cx="1441251" cy="9151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Lack of stakeholder participation </a:t>
          </a:r>
          <a:endParaRPr lang="de-DE" sz="1200" kern="1200" dirty="0"/>
        </a:p>
      </dsp:txBody>
      <dsp:txXfrm>
        <a:off x="3802365" y="5328220"/>
        <a:ext cx="1387641" cy="861584"/>
      </dsp:txXfrm>
    </dsp:sp>
    <dsp:sp modelId="{3C760FA7-B6E6-9E48-8BCE-D6665EEEF880}">
      <dsp:nvSpPr>
        <dsp:cNvPr id="0" name=""/>
        <dsp:cNvSpPr/>
      </dsp:nvSpPr>
      <dsp:spPr>
        <a:xfrm>
          <a:off x="5556560" y="4561453"/>
          <a:ext cx="1441251" cy="915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B35179A-6F28-DF45-A5D7-965C7253E353}">
      <dsp:nvSpPr>
        <dsp:cNvPr id="0" name=""/>
        <dsp:cNvSpPr/>
      </dsp:nvSpPr>
      <dsp:spPr>
        <a:xfrm>
          <a:off x="5716699" y="4713585"/>
          <a:ext cx="1441251" cy="9151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Elite interests </a:t>
          </a:r>
          <a:endParaRPr lang="de-DE" sz="1200" kern="1200" dirty="0"/>
        </a:p>
      </dsp:txBody>
      <dsp:txXfrm>
        <a:off x="5743504" y="4740390"/>
        <a:ext cx="1387641" cy="861584"/>
      </dsp:txXfrm>
    </dsp:sp>
    <dsp:sp modelId="{22AC4F8F-8CE0-4447-879B-3292E646F619}">
      <dsp:nvSpPr>
        <dsp:cNvPr id="0" name=""/>
        <dsp:cNvSpPr/>
      </dsp:nvSpPr>
      <dsp:spPr>
        <a:xfrm>
          <a:off x="8787643" y="2599042"/>
          <a:ext cx="2449738" cy="677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78A5229-CC96-6E4D-B006-251B108990FF}">
      <dsp:nvSpPr>
        <dsp:cNvPr id="0" name=""/>
        <dsp:cNvSpPr/>
      </dsp:nvSpPr>
      <dsp:spPr>
        <a:xfrm>
          <a:off x="8947782" y="2751174"/>
          <a:ext cx="2449738" cy="677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400" b="1" kern="1200" dirty="0"/>
            <a:t>Waste-Related Problems:</a:t>
          </a:r>
          <a:endParaRPr lang="en-GB" sz="1400" b="1" kern="1200" dirty="0"/>
        </a:p>
      </dsp:txBody>
      <dsp:txXfrm>
        <a:off x="8967635" y="2771027"/>
        <a:ext cx="2410032" cy="638123"/>
      </dsp:txXfrm>
    </dsp:sp>
    <dsp:sp modelId="{A69BC558-EEA8-2049-B3F8-E951FF1EC922}">
      <dsp:nvSpPr>
        <dsp:cNvPr id="0" name=""/>
        <dsp:cNvSpPr/>
      </dsp:nvSpPr>
      <dsp:spPr>
        <a:xfrm>
          <a:off x="7520038" y="4395638"/>
          <a:ext cx="1441251" cy="915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4BA5AEA-D80C-A247-9F3D-C62D252163E3}">
      <dsp:nvSpPr>
        <dsp:cNvPr id="0" name=""/>
        <dsp:cNvSpPr/>
      </dsp:nvSpPr>
      <dsp:spPr>
        <a:xfrm>
          <a:off x="7680177" y="4547770"/>
          <a:ext cx="1441251" cy="9151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In</a:t>
          </a:r>
          <a:r>
            <a:rPr lang="ru-RU" sz="1200" kern="1200" dirty="0"/>
            <a:t>с</a:t>
          </a:r>
          <a:r>
            <a:rPr lang="en-US" sz="1200" kern="1200" dirty="0" err="1"/>
            <a:t>ine</a:t>
          </a:r>
          <a:r>
            <a:rPr lang="de-DE" sz="1200" kern="1200" dirty="0" err="1"/>
            <a:t>ration</a:t>
          </a:r>
          <a:r>
            <a:rPr lang="de-DE" sz="1200" kern="1200" dirty="0"/>
            <a:t> </a:t>
          </a:r>
          <a:r>
            <a:rPr lang="de-DE" sz="1200" kern="1200" dirty="0" err="1"/>
            <a:t>plants</a:t>
          </a:r>
          <a:r>
            <a:rPr lang="de-DE" sz="1200" kern="1200" dirty="0"/>
            <a:t> </a:t>
          </a:r>
          <a:endParaRPr lang="en-GB" sz="1200" kern="1200" dirty="0"/>
        </a:p>
      </dsp:txBody>
      <dsp:txXfrm>
        <a:off x="7706982" y="4574575"/>
        <a:ext cx="1387641" cy="861584"/>
      </dsp:txXfrm>
    </dsp:sp>
    <dsp:sp modelId="{27ACA3D2-FC60-F54D-A3C3-6CC7DAB9B12A}">
      <dsp:nvSpPr>
        <dsp:cNvPr id="0" name=""/>
        <dsp:cNvSpPr/>
      </dsp:nvSpPr>
      <dsp:spPr>
        <a:xfrm>
          <a:off x="9063203" y="5618384"/>
          <a:ext cx="1441251" cy="915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B2CD2D3-BEAA-6F4E-A6B9-8F7E43D66CE1}">
      <dsp:nvSpPr>
        <dsp:cNvPr id="0" name=""/>
        <dsp:cNvSpPr/>
      </dsp:nvSpPr>
      <dsp:spPr>
        <a:xfrm>
          <a:off x="9223342" y="5770516"/>
          <a:ext cx="1441251" cy="9151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Lack of producers’ responsibility </a:t>
          </a:r>
          <a:endParaRPr lang="de-DE" sz="1200" kern="1200" dirty="0"/>
        </a:p>
      </dsp:txBody>
      <dsp:txXfrm>
        <a:off x="9250147" y="5797321"/>
        <a:ext cx="1387641" cy="861584"/>
      </dsp:txXfrm>
    </dsp:sp>
    <dsp:sp modelId="{C4BBD6F8-5EFD-754F-83DB-BB4DDCBFEDEC}">
      <dsp:nvSpPr>
        <dsp:cNvPr id="0" name=""/>
        <dsp:cNvSpPr/>
      </dsp:nvSpPr>
      <dsp:spPr>
        <a:xfrm>
          <a:off x="10579893" y="4362554"/>
          <a:ext cx="1441251" cy="915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34AD2E6-EF1A-3D44-9B69-EA49CB8DE655}">
      <dsp:nvSpPr>
        <dsp:cNvPr id="0" name=""/>
        <dsp:cNvSpPr/>
      </dsp:nvSpPr>
      <dsp:spPr>
        <a:xfrm>
          <a:off x="10740032" y="4514686"/>
          <a:ext cx="1441251" cy="9151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High production of waste</a:t>
          </a:r>
          <a:endParaRPr lang="de-DE" sz="1200" kern="1200" dirty="0"/>
        </a:p>
      </dsp:txBody>
      <dsp:txXfrm>
        <a:off x="10766837" y="4541491"/>
        <a:ext cx="1387641" cy="8615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13T10:01:05.02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3106 24575,'0'-28'0,"0"12"0,15-32 0,4 14 0,26-21 0,4-1 0,13-16-1051,10 7 1051,-32 23 0,-1-2 0,0 5 0,0 0 0,5-5 0,-2-1 0,-2 1 0,-1 0 0,5 0 0,0-1 0,2-7 0,1 1 0,-3 10 0,1 0 0,9-12 0,0 1 0,-9 11 0,2 2 0,10-2 0,-1-1 0,-10-1 0,-1 0 0,9 9 0,0 0 0,-9-10 0,0 2 0,2 14 0,0-1 0,4-14 0,0-1 0,-7 14 0,0 2 0,6-6 0,-1 0 0,-4 2 0,-2 0 0,-1 5 0,0 0-436,33-36 436,-32 30 0,-1 1 0,21-28 0,-21 27 0,1 0 0,16-15 0,12-12 0,-2 9 0,6-12 0,-31 30 0,1-1 0,-1-4 0,0 0 0,-2 10 0,0-1 0,2-8 0,0 1 0,-2 8 0,0 2 0,0-1 0,0-1 0,2-4 0,-1 1 0,25-9 0,12-11 0,-25 24 0,-1 0 0,-5 11 0,-17 0 0,8 0 1027,-18 8-1027,6-5 460,-14 11-460,6-4 0,-7 0 0,-1 5 0,0-5 0,1 6 0,-6-5 0,4 3 0,-10-8 0,5 5 0,-17-1 0,-5-5 0,-10 9 0,-14-5 0,-2 7 0,-10-7 0,-11 5 0,-4-6 0,-11 8 0,11 0 0,-8 0 0,20 0 0,-9 0 0,12 0 0,10 0 0,-7 0 0,17 0 0,0 0 0,4 0 0,14 0 0,-6 0 0,7 0 0,2 5 0,4 1 0,2 5 0,5 0 0,5-5 0,2-2 0,5-4 0,0 0 0,8 0 0,-5 0 0,12 0 0,-5 0 0,8 0 0,0 0 0,-1 0 0,1 0 0,0 0 0,9 0 0,-7 0 0,18 0 0,-18 0 0,17 0 0,-17 0 0,8 0 0,-11 0 0,1 0 0,0 0 0,-1 0 0,-7 0 0,6 0 0,-14 0 0,14 0 0,-14 0 0,6 0 0,-7 0 0,7 0 0,-6 0 0,6 0 0,-8 0 0,1 0 0,-1 0 0,1 0 0,-1 0 0,1 0 0,-1 0 0,0 0 0,1 0 0,-1 0 0,1-5 0,-1 3 0,1-3 0,-1 5 0,0 0 0,1 0 0,-1 0 0,0 0 0,0 0 0,-1 0 0,-5 5 0,-1 1 0,-5 6 0,0 0 0,0 0 0,-6 1 0,-1-1 0,-5 1 0,-1 7 0,0-6 0,-1 6 0,-6 0 0,6-5 0,-7 12 0,8-12 0,-2 12 0,-5-11 0,5 4 0,0 1 0,4-6 0,-3 6 0,5-8 0,-11 8 0,13-7 0,-14 7 0,12 0 0,-10-6 0,12 5 0,-5-7 0,-1-1 0,1 0 0,-1 1 0,7-1 0,-5 1 0,9-1 0,-3 0 0,5 1 0,-6-6 0,5-2 0,-5-5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13T10:01:07.96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1 24575,'35'0'0,"2"0"0,15 0 0,12 0 0,3 0 0,11 0 0,1 0 0,0 0 0,14 0 0,-11 0-348,-29-1 0,1 2 348,42 9 0,-42-5 0,2 2 0,8 4 0,-1 1 0,-6-1 0,1 1-559,13 4 1,1 3 558,-14-2 0,-2 1 0,8 4 0,-1 2 0,-7-2 0,-2 0 0,1 5 0,0 0 0,1-4 0,-1 1-163,-6 2 0,-2 0 163,34 13 0,-1 12 0,-24-13 0,12 10 0,-16-13 0,3 10 0,-3-7 0,-7 5 645,5-9-645,-8-2 1136,10 3-1136,-8 7 358,5-6-358,-1 17 0,4-15 0,-7 5 0,-5-11 0,-10-3 0,-1-6 0,-7-2 0,-2-8 0,-7 0 0,-1-1 0,1 1 0,-11-6 0,-2-2 0,-11-5 0,0 0 0,-1 0 0,-7 0 0,4 0 0,-12 0 0,12-5 0,-13 3 0,6-10 0,-7 10 0,-1-11 0,0 5 0,8 0 0,-5 1 0,5 1 0,-8 4 0,8-5 0,-6 1 0,6 4 0,0-5 0,-6 7 0,14 0 0,-14 0 0,14 0 0,-6 0 0,7 0 0,2 0 0,-1 0 0,10 0 0,9 0 0,6 0 0,5 0 0,-6 0 0,1 0 0,-1 0 0,1 0 0,-1 6 0,0-5 0,1 5 0,-1-1 0,1-3 0,-1 3 0,0-5 0,1 0 0,-1 0 0,1 0 0,-1 6 0,1-5 0,7 5 0,-6-6 0,6 5 0,-8-3 0,1 3 0,-1 1 0,1-5 0,-1 5 0,1-1 0,-1-3 0,0 3 0,1 1 0,-1-5 0,0 4 0,-5 1 0,3-5 0,-3 5 0,5-6 0,0 0 0,-1 0 0,0 0 0,1 0 0,-1 0 0,0 0 0,-1 0 0,1 0 0,-5-5 0,-1-2 0,-5-12 0,0 5 0,0-14 0,0 14 0,0-14 0,0 13 0,0-12 0,0 12 0,0-5 0,0 0 0,0 6 0,0-14 0,0 14 0,0-6 0,0 0 0,0-2 0,0 0 0,0-6 0,0 14 0,0-14 0,0 14 0,0-14 0,0 6 0,0 0 0,0 2 0,0 0 0,0 5 0,0-5 0,0 8 0,0 0 0,0 0 0,-4 5 0,2 2 0,-2 5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13T10:01:10.87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24575,'60'0'0,"-16"0"0,34 0 0,-15 0 0,18 20 0,2-7-601,-30 6 0,0 4 601,-4-3 0,-1 3 0,10 11 0,0 3 0,-2-3 0,0 2-694,4 10 1,1 2 693,5 2 0,1-1-1028,5 3 0,1 3 1028,-20-12 0,1 2 0,-2-3 0,5 2 0,2 1 0,5 5 0,6 5 0,-7-5 0,-15-11 0,-1 0 0,12 9 0,7 7 0,-3-2 0,-9-9 0,-2-2 0,-4 1 0,2 13 0,1 3 0,9-2 0,6 3 0,-10-5 0,-23-8 0,0 0 0,21 16 0,10 7 0,-9-5 0,-14-9 0,-2 1 0,6 0 0,4 4 0,-5-4 0,-9-1 0,-2-3 0,12 8 0,0-1 0,-11-9 0,0 0-649,4 5 0,0 1 649,-5-6 0,0-1 72,1 0 0,-2 1-72,-5-4 0,1 0 0,4-3 0,-1-1 0,11 37 0,10 3 0,-13-4 0,1-1 1232,-3-11-1232,-7 9 0,3-21 2067,-13 9-2067,13-13 1605,-15-9-1605,6 8 707,-9-18-707,1 7 188,-7-9-188,4 0 0,-12-1 0,13 1 0,-13 0 0,6 9 0,0-7 0,-6 18 0,12-18 0,-11 17 0,11-17 0,-11 18 0,4-18 0,1 7 0,-5-9 0,4-1 0,2 11 0,-6-8 0,12 7 0,-13-10 0,6 1 0,-7-1 0,5-7 0,-3 6 0,3-13 0,-5 5 0,0-8 0,0 0 0,0 1 0,0-1 0,0 1 0,0-1 0,0-1 0,-4-5 0,-2-1 0,-6-5 0,0 0 0,-8 0 0,6 0 0,-14 0 0,6 0 0,-7 0 0,-1-13 0,0 3 0,1-11 0,-1 6 0,0 0 0,-9-9 0,7 7 0,-8-13 0,1 13 0,7-12 0,-17 11 0,17-10 0,-8 10 0,11-3 0,-1-1 0,8 7 0,2 0 0,8 4 0,-1 4 0,1-5 0,10 6 0,4 1 0,10 5 0,0 0 0,0 0 0,1 5 0,-1 2 0,1 0 0,-1 4 0,1-9 0,-1 9 0,0-5 0,0 6 0,0-5 0,0 4 0,1-4 0,-1 0 0,1 4 0,-1-5 0,0 1 0,1 4 0,7-3 0,-6 5 0,14 2 0,-14-3 0,14 3 0,-14-2 0,14 1 0,-6 0 0,0 0 0,6 0 0,-6 7 0,0-6 0,6 6 0,-14-8 0,6 0 0,0 1 0,-5-1 0,5 0 0,-8-1 0,1 1 0,-1-1 0,0 1 0,1-1 0,-1 1 0,0-2 0,0-4 0,-5 4 0,4-10 0,-5 5 0,6-6 0,-2 0 0,1 0 0,0 0 0,1 0 0,0 0 0,-5-14 0,4 6 0,-3-20 0,5 6 0,3-18 0,-1 8 0,2-17 0,0 7 0,8-10 0,1 1 0,11-13 0,0-2 0,0-1 0,13-12 0,-12 23 0,11-11 0,-23 15 0,5 10 0,-14 2 0,5 11 0,-8 7 0,-1 2 0,-1 7 0,-5 1 0,4 5 0,-9 2 0,3 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5BFE-D7A6-5B4B-A3F3-78BE6D11798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F8850-3C11-C443-A561-C02B40E70F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856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4F8850-3C11-C443-A561-C02B40E70FD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564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4/13/21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864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756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739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4/13/21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20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99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4/13/21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2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4/13/21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4/13/21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4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4/13/21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45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4/13/21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50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4/13/21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650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4/13/21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93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5" r:id="rId9"/>
    <p:sldLayoutId id="2147483683" r:id="rId10"/>
    <p:sldLayoutId id="2147483684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ilkina96@gmail.com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11" Type="http://schemas.openxmlformats.org/officeDocument/2006/relationships/image" Target="../media/image7.svg"/><Relationship Id="rId5" Type="http://schemas.openxmlformats.org/officeDocument/2006/relationships/diagramData" Target="../diagrams/data2.xml"/><Relationship Id="rId10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9.png"/><Relationship Id="rId4" Type="http://schemas.openxmlformats.org/officeDocument/2006/relationships/customXml" Target="../ink/ink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73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87" name="Picture 75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88" name="Rectangle 7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9" name="Rectangle 79">
            <a:extLst>
              <a:ext uri="{FF2B5EF4-FFF2-40B4-BE49-F238E27FC236}">
                <a16:creationId xmlns:a16="http://schemas.microsoft.com/office/drawing/2014/main" id="{592DB257-3E16-4A3C-9E28-468282812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90" name="Rectangle 81">
            <a:extLst>
              <a:ext uri="{FF2B5EF4-FFF2-40B4-BE49-F238E27FC236}">
                <a16:creationId xmlns:a16="http://schemas.microsoft.com/office/drawing/2014/main" id="{6CE64648-E5BF-4184-AF04-5325D5D9E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061" y="0"/>
            <a:ext cx="12191999" cy="6858000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Rectangle 83">
            <a:extLst>
              <a:ext uri="{FF2B5EF4-FFF2-40B4-BE49-F238E27FC236}">
                <a16:creationId xmlns:a16="http://schemas.microsoft.com/office/drawing/2014/main" id="{2B89DF47-7F4F-4EFF-B791-FD95AE360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458" y="739600"/>
            <a:ext cx="10768226" cy="53909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9C25BA-5923-0542-909E-5F045956F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43000"/>
            <a:ext cx="5181600" cy="175259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>
              <a:lnSpc>
                <a:spcPct val="90000"/>
              </a:lnSpc>
            </a:pPr>
            <a:r>
              <a:rPr lang="en-US" sz="3300" dirty="0">
                <a:solidFill>
                  <a:schemeClr val="tx2"/>
                </a:solidFill>
              </a:rPr>
              <a:t>The role of NGOs in Waste Management in Russia Through a Narrative Lens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6E81CF-3AC1-2F43-A26D-5FC85FF4D9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1322" y="3298998"/>
            <a:ext cx="5323096" cy="2416001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</a:rPr>
              <a:t>Marina </a:t>
            </a:r>
            <a:r>
              <a:rPr lang="en-US" sz="1800" dirty="0" err="1">
                <a:solidFill>
                  <a:schemeClr val="tx2"/>
                </a:solidFill>
              </a:rPr>
              <a:t>Pilkina</a:t>
            </a:r>
            <a:endParaRPr lang="en-US" sz="1800" dirty="0">
              <a:solidFill>
                <a:schemeClr val="tx2"/>
              </a:solidFill>
            </a:endParaRP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Tatiana </a:t>
            </a:r>
            <a:r>
              <a:rPr lang="en-US" sz="1800" dirty="0" err="1">
                <a:solidFill>
                  <a:schemeClr val="tx2"/>
                </a:solidFill>
              </a:rPr>
              <a:t>Khaynatskaya</a:t>
            </a:r>
            <a:endParaRPr lang="en-US" sz="1800" dirty="0">
              <a:solidFill>
                <a:schemeClr val="tx2"/>
              </a:solidFill>
            </a:endParaRP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Caroline </a:t>
            </a:r>
            <a:r>
              <a:rPr lang="en-US" sz="1800" dirty="0" err="1">
                <a:solidFill>
                  <a:schemeClr val="tx2"/>
                </a:solidFill>
              </a:rPr>
              <a:t>Schlaufer</a:t>
            </a:r>
            <a:endParaRPr lang="en-US" sz="1800" dirty="0">
              <a:solidFill>
                <a:schemeClr val="tx2"/>
              </a:solidFill>
            </a:endParaRPr>
          </a:p>
          <a:p>
            <a:pPr algn="l"/>
            <a:br>
              <a:rPr lang="en-US" sz="1800" dirty="0">
                <a:solidFill>
                  <a:schemeClr val="tx2"/>
                </a:solidFill>
              </a:rPr>
            </a:br>
            <a:br>
              <a:rPr lang="en-US" sz="1800" dirty="0">
                <a:solidFill>
                  <a:schemeClr val="tx2"/>
                </a:solidFill>
              </a:rPr>
            </a:br>
            <a:r>
              <a:rPr lang="en-US" sz="1800" dirty="0">
                <a:solidFill>
                  <a:schemeClr val="tx2"/>
                </a:solidFill>
              </a:rPr>
              <a:t>MPSA Conference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04/17/2021</a:t>
            </a:r>
          </a:p>
        </p:txBody>
      </p:sp>
      <p:pic>
        <p:nvPicPr>
          <p:cNvPr id="10" name="Picture 2" descr="Rubbish is becoming a political problem in Russia | The Economist">
            <a:extLst>
              <a:ext uri="{FF2B5EF4-FFF2-40B4-BE49-F238E27FC236}">
                <a16:creationId xmlns:a16="http://schemas.microsoft.com/office/drawing/2014/main" id="{172B0D4C-A00D-6740-9F09-E6CEE8F60A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5" r="29384" b="1"/>
          <a:stretch/>
        </p:blipFill>
        <p:spPr bwMode="auto">
          <a:xfrm>
            <a:off x="6861142" y="739599"/>
            <a:ext cx="4620542" cy="5390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5171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A57B7B-30D9-4515-9542-FFA699A3C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198FFE-4799-5649-8006-5F30FA6F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921" y="0"/>
            <a:ext cx="8763000" cy="166457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Types of Solutions: Interviews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8245CC-7705-DE4A-95A6-6740A4222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547" y="1564693"/>
            <a:ext cx="8762436" cy="3728613"/>
          </a:xfrm>
        </p:spPr>
        <p:txBody>
          <a:bodyPr>
            <a:noAutofit/>
          </a:bodyPr>
          <a:lstStyle/>
          <a:p>
            <a:pPr algn="just"/>
            <a:r>
              <a:rPr lang="en-US" sz="2300" b="1" u="sng" dirty="0">
                <a:solidFill>
                  <a:schemeClr val="tx1"/>
                </a:solidFill>
              </a:rPr>
              <a:t>Active Stakeholders: </a:t>
            </a:r>
            <a:r>
              <a:rPr lang="en-US" sz="2300" i="1" dirty="0">
                <a:solidFill>
                  <a:schemeClr val="tx1"/>
                </a:solidFill>
              </a:rPr>
              <a:t>“Everyone should be interested in solving the current problem: local authorities, business organizations, and citizens themselves” </a:t>
            </a:r>
          </a:p>
          <a:p>
            <a:pPr algn="just"/>
            <a:r>
              <a:rPr lang="en-US" sz="2300" b="1" u="sng" dirty="0">
                <a:solidFill>
                  <a:schemeClr val="tx1"/>
                </a:solidFill>
              </a:rPr>
              <a:t>Civic Actions: </a:t>
            </a:r>
            <a:r>
              <a:rPr lang="en-US" sz="2300" i="1" dirty="0">
                <a:solidFill>
                  <a:schemeClr val="tx1"/>
                </a:solidFill>
              </a:rPr>
              <a:t>“Changes can only come from below through social pressure“</a:t>
            </a:r>
          </a:p>
          <a:p>
            <a:pPr algn="just"/>
            <a:endParaRPr lang="en-US" sz="2300" i="1" dirty="0">
              <a:solidFill>
                <a:schemeClr val="tx1"/>
              </a:solidFill>
            </a:endParaRPr>
          </a:p>
          <a:p>
            <a:pPr algn="just"/>
            <a:r>
              <a:rPr lang="en-US" sz="2300" b="1" u="sng" dirty="0">
                <a:solidFill>
                  <a:schemeClr val="tx1"/>
                </a:solidFill>
              </a:rPr>
              <a:t>Problem Reformulation: </a:t>
            </a:r>
            <a:r>
              <a:rPr lang="en-US" sz="2300" i="1" dirty="0">
                <a:solidFill>
                  <a:schemeClr val="tx1"/>
                </a:solidFill>
              </a:rPr>
              <a:t>“If public sector representatives use the term “waste disposal problem”, then citizens would not form a negative attitude to the perception of this problem”</a:t>
            </a:r>
          </a:p>
          <a:p>
            <a:pPr algn="just"/>
            <a:r>
              <a:rPr lang="en-US" sz="2300" b="1" u="sng" dirty="0">
                <a:solidFill>
                  <a:schemeClr val="tx1"/>
                </a:solidFill>
              </a:rPr>
              <a:t>Complex Approach to Policy Solution: </a:t>
            </a:r>
            <a:r>
              <a:rPr lang="en-US" sz="2300" i="1" dirty="0">
                <a:solidFill>
                  <a:schemeClr val="tx1"/>
                </a:solidFill>
              </a:rPr>
              <a:t>“To really solve the waste problem, separate waste collection is not enough"</a:t>
            </a:r>
            <a:endParaRPr lang="ru-RU" sz="2300" i="1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29F241-2B1B-40E9-A72C-63955DFFF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8481" y="0"/>
            <a:ext cx="2143519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B4B9D7-F359-44A2-87B4-EAFA68AA97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8481" y="0"/>
            <a:ext cx="2143519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xy" algn="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88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5" name="Rectangle 94">
            <a:extLst>
              <a:ext uri="{FF2B5EF4-FFF2-40B4-BE49-F238E27FC236}">
                <a16:creationId xmlns:a16="http://schemas.microsoft.com/office/drawing/2014/main" id="{A4FB2F27-3F7D-440E-A905-86607A92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AF678C14-A033-4139-BCA9-8382B0396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99" name="Picture 98">
            <a:extLst>
              <a:ext uri="{FF2B5EF4-FFF2-40B4-BE49-F238E27FC236}">
                <a16:creationId xmlns:a16="http://schemas.microsoft.com/office/drawing/2014/main" id="{18CBEC9D-9F9B-4383-B986-DE5B184A9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00" t="44401"/>
          <a:stretch/>
        </p:blipFill>
        <p:spPr>
          <a:xfrm>
            <a:off x="-3048" y="-1"/>
            <a:ext cx="1146048" cy="107090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1D3C40-26BE-4243-B845-41F35651A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073" y="-16495"/>
            <a:ext cx="4648200" cy="141556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Conclusion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A13793-FB86-A84B-8041-66F3E7F66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742" y="1399073"/>
            <a:ext cx="5739740" cy="520733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2600" dirty="0">
                <a:solidFill>
                  <a:schemeClr val="tx2"/>
                </a:solidFill>
              </a:rPr>
              <a:t>NGOs identify two types of problems: waste-related issues and institutional factors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sz="2600" dirty="0">
              <a:solidFill>
                <a:schemeClr val="tx2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600" dirty="0">
                <a:solidFill>
                  <a:schemeClr val="tx2"/>
                </a:solidFill>
              </a:rPr>
              <a:t>The solutions focus on a variety of issues to be addressed inside and outside the waste sub-system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sz="2600" dirty="0">
              <a:solidFill>
                <a:schemeClr val="tx2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600" dirty="0">
                <a:solidFill>
                  <a:schemeClr val="tx2"/>
                </a:solidFill>
              </a:rPr>
              <a:t>NGOs see themselves as one of the key actors in the environmental agenda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ru-RU" sz="1800" dirty="0">
              <a:solidFill>
                <a:schemeClr val="tx2"/>
              </a:solidFill>
            </a:endParaRPr>
          </a:p>
        </p:txBody>
      </p:sp>
      <p:pic>
        <p:nvPicPr>
          <p:cNvPr id="101" name="Picture 100">
            <a:extLst>
              <a:ext uri="{FF2B5EF4-FFF2-40B4-BE49-F238E27FC236}">
                <a16:creationId xmlns:a16="http://schemas.microsoft.com/office/drawing/2014/main" id="{AFE52FC7-B3EF-46A4-B8CE-292164EC9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64"/>
          <a:stretch/>
        </p:blipFill>
        <p:spPr>
          <a:xfrm>
            <a:off x="11527047" y="3144779"/>
            <a:ext cx="661905" cy="2548349"/>
          </a:xfrm>
          <a:prstGeom prst="rect">
            <a:avLst/>
          </a:prstGeom>
        </p:spPr>
      </p:pic>
      <p:grpSp>
        <p:nvGrpSpPr>
          <p:cNvPr id="9" name="Google Shape;2348;p58">
            <a:extLst>
              <a:ext uri="{FF2B5EF4-FFF2-40B4-BE49-F238E27FC236}">
                <a16:creationId xmlns:a16="http://schemas.microsoft.com/office/drawing/2014/main" id="{3978FAA9-61F1-0643-AD51-8997A6F3F334}"/>
              </a:ext>
            </a:extLst>
          </p:cNvPr>
          <p:cNvGrpSpPr/>
          <p:nvPr/>
        </p:nvGrpSpPr>
        <p:grpSpPr>
          <a:xfrm>
            <a:off x="6454176" y="1915796"/>
            <a:ext cx="4817466" cy="4173884"/>
            <a:chOff x="709300" y="28475"/>
            <a:chExt cx="6212125" cy="5281850"/>
          </a:xfrm>
        </p:grpSpPr>
        <p:sp>
          <p:nvSpPr>
            <p:cNvPr id="11" name="Google Shape;2349;p58">
              <a:extLst>
                <a:ext uri="{FF2B5EF4-FFF2-40B4-BE49-F238E27FC236}">
                  <a16:creationId xmlns:a16="http://schemas.microsoft.com/office/drawing/2014/main" id="{BBDC2908-5969-4F46-B372-D563EF500511}"/>
                </a:ext>
              </a:extLst>
            </p:cNvPr>
            <p:cNvSpPr/>
            <p:nvPr/>
          </p:nvSpPr>
          <p:spPr>
            <a:xfrm>
              <a:off x="709300" y="28475"/>
              <a:ext cx="6212125" cy="4828325"/>
            </a:xfrm>
            <a:custGeom>
              <a:avLst/>
              <a:gdLst/>
              <a:ahLst/>
              <a:cxnLst/>
              <a:rect l="l" t="t" r="r" b="b"/>
              <a:pathLst>
                <a:path w="248485" h="193133" extrusionOk="0">
                  <a:moveTo>
                    <a:pt x="193050" y="1"/>
                  </a:moveTo>
                  <a:cubicBezTo>
                    <a:pt x="172804" y="1"/>
                    <a:pt x="152018" y="12183"/>
                    <a:pt x="136422" y="15869"/>
                  </a:cubicBezTo>
                  <a:cubicBezTo>
                    <a:pt x="130538" y="17263"/>
                    <a:pt x="124728" y="17623"/>
                    <a:pt x="118939" y="17623"/>
                  </a:cubicBezTo>
                  <a:cubicBezTo>
                    <a:pt x="112780" y="17623"/>
                    <a:pt x="106645" y="17216"/>
                    <a:pt x="100474" y="17216"/>
                  </a:cubicBezTo>
                  <a:cubicBezTo>
                    <a:pt x="88083" y="17216"/>
                    <a:pt x="75543" y="18857"/>
                    <a:pt x="62354" y="28728"/>
                  </a:cubicBezTo>
                  <a:cubicBezTo>
                    <a:pt x="42053" y="43920"/>
                    <a:pt x="42149" y="61362"/>
                    <a:pt x="36196" y="73685"/>
                  </a:cubicBezTo>
                  <a:cubicBezTo>
                    <a:pt x="28611" y="89402"/>
                    <a:pt x="12728" y="100153"/>
                    <a:pt x="5787" y="116726"/>
                  </a:cubicBezTo>
                  <a:cubicBezTo>
                    <a:pt x="1144" y="127823"/>
                    <a:pt x="1" y="141384"/>
                    <a:pt x="4751" y="152659"/>
                  </a:cubicBezTo>
                  <a:cubicBezTo>
                    <a:pt x="13621" y="173698"/>
                    <a:pt x="35565" y="169138"/>
                    <a:pt x="63866" y="182270"/>
                  </a:cubicBezTo>
                  <a:cubicBezTo>
                    <a:pt x="78132" y="188887"/>
                    <a:pt x="85585" y="189267"/>
                    <a:pt x="95006" y="189267"/>
                  </a:cubicBezTo>
                  <a:cubicBezTo>
                    <a:pt x="96229" y="189267"/>
                    <a:pt x="97486" y="189261"/>
                    <a:pt x="98795" y="189261"/>
                  </a:cubicBezTo>
                  <a:cubicBezTo>
                    <a:pt x="106359" y="189261"/>
                    <a:pt x="115672" y="189475"/>
                    <a:pt x="130445" y="192379"/>
                  </a:cubicBezTo>
                  <a:cubicBezTo>
                    <a:pt x="131164" y="192639"/>
                    <a:pt x="135651" y="193133"/>
                    <a:pt x="141955" y="193133"/>
                  </a:cubicBezTo>
                  <a:cubicBezTo>
                    <a:pt x="152667" y="193133"/>
                    <a:pt x="168628" y="191706"/>
                    <a:pt x="180261" y="185282"/>
                  </a:cubicBezTo>
                  <a:cubicBezTo>
                    <a:pt x="214789" y="166209"/>
                    <a:pt x="207122" y="145980"/>
                    <a:pt x="214289" y="126192"/>
                  </a:cubicBezTo>
                  <a:cubicBezTo>
                    <a:pt x="218433" y="114726"/>
                    <a:pt x="227350" y="105987"/>
                    <a:pt x="234089" y="96081"/>
                  </a:cubicBezTo>
                  <a:cubicBezTo>
                    <a:pt x="248484" y="74876"/>
                    <a:pt x="246377" y="48992"/>
                    <a:pt x="234518" y="27918"/>
                  </a:cubicBezTo>
                  <a:cubicBezTo>
                    <a:pt x="222502" y="6574"/>
                    <a:pt x="207922" y="1"/>
                    <a:pt x="193050" y="1"/>
                  </a:cubicBezTo>
                  <a:close/>
                </a:path>
              </a:pathLst>
            </a:custGeom>
            <a:solidFill>
              <a:srgbClr val="A0E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350;p58">
              <a:extLst>
                <a:ext uri="{FF2B5EF4-FFF2-40B4-BE49-F238E27FC236}">
                  <a16:creationId xmlns:a16="http://schemas.microsoft.com/office/drawing/2014/main" id="{E7DEFD63-46CA-AA41-97C1-C9329B1D5155}"/>
                </a:ext>
              </a:extLst>
            </p:cNvPr>
            <p:cNvSpPr/>
            <p:nvPr/>
          </p:nvSpPr>
          <p:spPr>
            <a:xfrm>
              <a:off x="893250" y="100625"/>
              <a:ext cx="5839150" cy="4648325"/>
            </a:xfrm>
            <a:custGeom>
              <a:avLst/>
              <a:gdLst/>
              <a:ahLst/>
              <a:cxnLst/>
              <a:rect l="l" t="t" r="r" b="b"/>
              <a:pathLst>
                <a:path w="233566" h="185933" extrusionOk="0">
                  <a:moveTo>
                    <a:pt x="121768" y="0"/>
                  </a:moveTo>
                  <a:cubicBezTo>
                    <a:pt x="109163" y="0"/>
                    <a:pt x="96551" y="3746"/>
                    <a:pt x="85773" y="11256"/>
                  </a:cubicBezTo>
                  <a:cubicBezTo>
                    <a:pt x="76082" y="18007"/>
                    <a:pt x="74093" y="21662"/>
                    <a:pt x="58091" y="27747"/>
                  </a:cubicBezTo>
                  <a:cubicBezTo>
                    <a:pt x="39827" y="34700"/>
                    <a:pt x="14943" y="36355"/>
                    <a:pt x="6359" y="57584"/>
                  </a:cubicBezTo>
                  <a:cubicBezTo>
                    <a:pt x="1" y="73300"/>
                    <a:pt x="2632" y="100101"/>
                    <a:pt x="15026" y="121234"/>
                  </a:cubicBezTo>
                  <a:cubicBezTo>
                    <a:pt x="26278" y="140415"/>
                    <a:pt x="41982" y="141820"/>
                    <a:pt x="54067" y="146594"/>
                  </a:cubicBezTo>
                  <a:cubicBezTo>
                    <a:pt x="70890" y="153238"/>
                    <a:pt x="82213" y="165668"/>
                    <a:pt x="99561" y="173729"/>
                  </a:cubicBezTo>
                  <a:cubicBezTo>
                    <a:pt x="114729" y="180782"/>
                    <a:pt x="135377" y="185933"/>
                    <a:pt x="155213" y="185933"/>
                  </a:cubicBezTo>
                  <a:cubicBezTo>
                    <a:pt x="170502" y="185933"/>
                    <a:pt x="185308" y="182873"/>
                    <a:pt x="196751" y="175265"/>
                  </a:cubicBezTo>
                  <a:cubicBezTo>
                    <a:pt x="233566" y="150774"/>
                    <a:pt x="213194" y="117067"/>
                    <a:pt x="201335" y="87885"/>
                  </a:cubicBezTo>
                  <a:cubicBezTo>
                    <a:pt x="186560" y="51511"/>
                    <a:pt x="181511" y="36938"/>
                    <a:pt x="171284" y="24008"/>
                  </a:cubicBezTo>
                  <a:cubicBezTo>
                    <a:pt x="158644" y="8023"/>
                    <a:pt x="140214" y="0"/>
                    <a:pt x="121768" y="0"/>
                  </a:cubicBezTo>
                  <a:close/>
                </a:path>
              </a:pathLst>
            </a:custGeom>
            <a:solidFill>
              <a:srgbClr val="FFFFFF">
                <a:alpha val="446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351;p58">
              <a:extLst>
                <a:ext uri="{FF2B5EF4-FFF2-40B4-BE49-F238E27FC236}">
                  <a16:creationId xmlns:a16="http://schemas.microsoft.com/office/drawing/2014/main" id="{7F6940E8-C139-3F4A-A2DB-B45153F9F7D1}"/>
                </a:ext>
              </a:extLst>
            </p:cNvPr>
            <p:cNvSpPr/>
            <p:nvPr/>
          </p:nvSpPr>
          <p:spPr>
            <a:xfrm>
              <a:off x="868250" y="4721250"/>
              <a:ext cx="5789450" cy="589075"/>
            </a:xfrm>
            <a:custGeom>
              <a:avLst/>
              <a:gdLst/>
              <a:ahLst/>
              <a:cxnLst/>
              <a:rect l="l" t="t" r="r" b="b"/>
              <a:pathLst>
                <a:path w="231578" h="23563" extrusionOk="0">
                  <a:moveTo>
                    <a:pt x="115789" y="0"/>
                  </a:moveTo>
                  <a:cubicBezTo>
                    <a:pt x="85083" y="0"/>
                    <a:pt x="55638" y="1250"/>
                    <a:pt x="33921" y="3453"/>
                  </a:cubicBezTo>
                  <a:cubicBezTo>
                    <a:pt x="12204" y="5668"/>
                    <a:pt x="1" y="8656"/>
                    <a:pt x="1" y="11787"/>
                  </a:cubicBezTo>
                  <a:cubicBezTo>
                    <a:pt x="1" y="14907"/>
                    <a:pt x="12204" y="17907"/>
                    <a:pt x="33921" y="20110"/>
                  </a:cubicBezTo>
                  <a:cubicBezTo>
                    <a:pt x="55638" y="22325"/>
                    <a:pt x="85083" y="23563"/>
                    <a:pt x="115789" y="23563"/>
                  </a:cubicBezTo>
                  <a:cubicBezTo>
                    <a:pt x="146507" y="23563"/>
                    <a:pt x="175951" y="22325"/>
                    <a:pt x="197668" y="20110"/>
                  </a:cubicBezTo>
                  <a:cubicBezTo>
                    <a:pt x="219385" y="17907"/>
                    <a:pt x="231577" y="14907"/>
                    <a:pt x="231577" y="11787"/>
                  </a:cubicBezTo>
                  <a:cubicBezTo>
                    <a:pt x="231577" y="8656"/>
                    <a:pt x="219385" y="5668"/>
                    <a:pt x="197668" y="3453"/>
                  </a:cubicBezTo>
                  <a:cubicBezTo>
                    <a:pt x="175951" y="1250"/>
                    <a:pt x="146507" y="0"/>
                    <a:pt x="11578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2352;p58">
              <a:extLst>
                <a:ext uri="{FF2B5EF4-FFF2-40B4-BE49-F238E27FC236}">
                  <a16:creationId xmlns:a16="http://schemas.microsoft.com/office/drawing/2014/main" id="{F06C834B-E9D2-0246-BE78-6EC42FCB44A0}"/>
                </a:ext>
              </a:extLst>
            </p:cNvPr>
            <p:cNvSpPr/>
            <p:nvPr/>
          </p:nvSpPr>
          <p:spPr>
            <a:xfrm>
              <a:off x="5358100" y="2480075"/>
              <a:ext cx="648025" cy="1012300"/>
            </a:xfrm>
            <a:custGeom>
              <a:avLst/>
              <a:gdLst/>
              <a:ahLst/>
              <a:cxnLst/>
              <a:rect l="l" t="t" r="r" b="b"/>
              <a:pathLst>
                <a:path w="25921" h="40492" extrusionOk="0">
                  <a:moveTo>
                    <a:pt x="19137" y="0"/>
                  </a:moveTo>
                  <a:cubicBezTo>
                    <a:pt x="19057" y="0"/>
                    <a:pt x="18977" y="6"/>
                    <a:pt x="18896" y="17"/>
                  </a:cubicBezTo>
                  <a:lnTo>
                    <a:pt x="1715" y="2422"/>
                  </a:lnTo>
                  <a:cubicBezTo>
                    <a:pt x="703" y="2553"/>
                    <a:pt x="0" y="3553"/>
                    <a:pt x="155" y="4649"/>
                  </a:cubicBezTo>
                  <a:lnTo>
                    <a:pt x="4918" y="38760"/>
                  </a:lnTo>
                  <a:cubicBezTo>
                    <a:pt x="5060" y="39757"/>
                    <a:pt x="5868" y="40492"/>
                    <a:pt x="6784" y="40492"/>
                  </a:cubicBezTo>
                  <a:cubicBezTo>
                    <a:pt x="6864" y="40492"/>
                    <a:pt x="6944" y="40486"/>
                    <a:pt x="7025" y="40475"/>
                  </a:cubicBezTo>
                  <a:lnTo>
                    <a:pt x="24206" y="38081"/>
                  </a:lnTo>
                  <a:cubicBezTo>
                    <a:pt x="25218" y="37939"/>
                    <a:pt x="25920" y="36938"/>
                    <a:pt x="25766" y="35855"/>
                  </a:cubicBezTo>
                  <a:lnTo>
                    <a:pt x="21003" y="1744"/>
                  </a:lnTo>
                  <a:cubicBezTo>
                    <a:pt x="20861" y="736"/>
                    <a:pt x="20053" y="0"/>
                    <a:pt x="19137" y="0"/>
                  </a:cubicBezTo>
                  <a:close/>
                </a:path>
              </a:pathLst>
            </a:custGeom>
            <a:solidFill>
              <a:srgbClr val="46B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2353;p58">
              <a:extLst>
                <a:ext uri="{FF2B5EF4-FFF2-40B4-BE49-F238E27FC236}">
                  <a16:creationId xmlns:a16="http://schemas.microsoft.com/office/drawing/2014/main" id="{F8157A5C-BFF9-FD4F-9990-5BE9778B0EB9}"/>
                </a:ext>
              </a:extLst>
            </p:cNvPr>
            <p:cNvSpPr/>
            <p:nvPr/>
          </p:nvSpPr>
          <p:spPr>
            <a:xfrm>
              <a:off x="4602050" y="2743150"/>
              <a:ext cx="832275" cy="1059850"/>
            </a:xfrm>
            <a:custGeom>
              <a:avLst/>
              <a:gdLst/>
              <a:ahLst/>
              <a:cxnLst/>
              <a:rect l="l" t="t" r="r" b="b"/>
              <a:pathLst>
                <a:path w="33291" h="42394" extrusionOk="0">
                  <a:moveTo>
                    <a:pt x="15195" y="1"/>
                  </a:moveTo>
                  <a:cubicBezTo>
                    <a:pt x="14439" y="1"/>
                    <a:pt x="13707" y="487"/>
                    <a:pt x="13383" y="1281"/>
                  </a:cubicBezTo>
                  <a:lnTo>
                    <a:pt x="405" y="33190"/>
                  </a:lnTo>
                  <a:cubicBezTo>
                    <a:pt x="1" y="34202"/>
                    <a:pt x="429" y="35345"/>
                    <a:pt x="1370" y="35726"/>
                  </a:cubicBezTo>
                  <a:lnTo>
                    <a:pt x="17443" y="42263"/>
                  </a:lnTo>
                  <a:cubicBezTo>
                    <a:pt x="17659" y="42352"/>
                    <a:pt x="17882" y="42394"/>
                    <a:pt x="18102" y="42394"/>
                  </a:cubicBezTo>
                  <a:cubicBezTo>
                    <a:pt x="18857" y="42394"/>
                    <a:pt x="19585" y="41903"/>
                    <a:pt x="19908" y="41120"/>
                  </a:cubicBezTo>
                  <a:lnTo>
                    <a:pt x="32886" y="9211"/>
                  </a:lnTo>
                  <a:cubicBezTo>
                    <a:pt x="33290" y="8187"/>
                    <a:pt x="32862" y="7056"/>
                    <a:pt x="31921" y="6663"/>
                  </a:cubicBezTo>
                  <a:lnTo>
                    <a:pt x="15848" y="127"/>
                  </a:lnTo>
                  <a:cubicBezTo>
                    <a:pt x="15634" y="41"/>
                    <a:pt x="15414" y="1"/>
                    <a:pt x="15195" y="1"/>
                  </a:cubicBezTo>
                  <a:close/>
                </a:path>
              </a:pathLst>
            </a:custGeom>
            <a:solidFill>
              <a:srgbClr val="46B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2354;p58">
              <a:extLst>
                <a:ext uri="{FF2B5EF4-FFF2-40B4-BE49-F238E27FC236}">
                  <a16:creationId xmlns:a16="http://schemas.microsoft.com/office/drawing/2014/main" id="{DDC08BA9-B077-924D-B5E9-94AFDE8A117A}"/>
                </a:ext>
              </a:extLst>
            </p:cNvPr>
            <p:cNvSpPr/>
            <p:nvPr/>
          </p:nvSpPr>
          <p:spPr>
            <a:xfrm>
              <a:off x="5574500" y="2557225"/>
              <a:ext cx="710825" cy="620400"/>
            </a:xfrm>
            <a:custGeom>
              <a:avLst/>
              <a:gdLst/>
              <a:ahLst/>
              <a:cxnLst/>
              <a:rect l="l" t="t" r="r" b="b"/>
              <a:pathLst>
                <a:path w="28433" h="24816" extrusionOk="0">
                  <a:moveTo>
                    <a:pt x="16888" y="1"/>
                  </a:moveTo>
                  <a:cubicBezTo>
                    <a:pt x="14988" y="1"/>
                    <a:pt x="13082" y="521"/>
                    <a:pt x="11418" y="1587"/>
                  </a:cubicBezTo>
                  <a:cubicBezTo>
                    <a:pt x="8227" y="3623"/>
                    <a:pt x="6406" y="7218"/>
                    <a:pt x="6656" y="10957"/>
                  </a:cubicBezTo>
                  <a:cubicBezTo>
                    <a:pt x="6811" y="13290"/>
                    <a:pt x="5846" y="15565"/>
                    <a:pt x="4048" y="17041"/>
                  </a:cubicBezTo>
                  <a:lnTo>
                    <a:pt x="3775" y="17267"/>
                  </a:lnTo>
                  <a:lnTo>
                    <a:pt x="3620" y="17065"/>
                  </a:lnTo>
                  <a:lnTo>
                    <a:pt x="3477" y="16898"/>
                  </a:lnTo>
                  <a:lnTo>
                    <a:pt x="2846" y="17410"/>
                  </a:lnTo>
                  <a:lnTo>
                    <a:pt x="2989" y="17589"/>
                  </a:lnTo>
                  <a:lnTo>
                    <a:pt x="2370" y="18101"/>
                  </a:lnTo>
                  <a:lnTo>
                    <a:pt x="2227" y="17934"/>
                  </a:lnTo>
                  <a:lnTo>
                    <a:pt x="1608" y="18446"/>
                  </a:lnTo>
                  <a:lnTo>
                    <a:pt x="1739" y="18624"/>
                  </a:lnTo>
                  <a:lnTo>
                    <a:pt x="1119" y="19136"/>
                  </a:lnTo>
                  <a:lnTo>
                    <a:pt x="977" y="18970"/>
                  </a:lnTo>
                  <a:lnTo>
                    <a:pt x="357" y="19482"/>
                  </a:lnTo>
                  <a:lnTo>
                    <a:pt x="512" y="19672"/>
                  </a:lnTo>
                  <a:cubicBezTo>
                    <a:pt x="262" y="19946"/>
                    <a:pt x="203" y="20339"/>
                    <a:pt x="357" y="20684"/>
                  </a:cubicBezTo>
                  <a:cubicBezTo>
                    <a:pt x="36" y="20934"/>
                    <a:pt x="0" y="21399"/>
                    <a:pt x="250" y="21708"/>
                  </a:cubicBezTo>
                  <a:lnTo>
                    <a:pt x="500" y="22006"/>
                  </a:lnTo>
                  <a:lnTo>
                    <a:pt x="393" y="22101"/>
                  </a:lnTo>
                  <a:cubicBezTo>
                    <a:pt x="155" y="22292"/>
                    <a:pt x="131" y="22637"/>
                    <a:pt x="322" y="22875"/>
                  </a:cubicBezTo>
                  <a:lnTo>
                    <a:pt x="1429" y="24208"/>
                  </a:lnTo>
                  <a:cubicBezTo>
                    <a:pt x="1544" y="24344"/>
                    <a:pt x="1702" y="24414"/>
                    <a:pt x="1860" y="24414"/>
                  </a:cubicBezTo>
                  <a:cubicBezTo>
                    <a:pt x="1980" y="24414"/>
                    <a:pt x="2100" y="24374"/>
                    <a:pt x="2203" y="24292"/>
                  </a:cubicBezTo>
                  <a:lnTo>
                    <a:pt x="2310" y="24197"/>
                  </a:lnTo>
                  <a:lnTo>
                    <a:pt x="2560" y="24494"/>
                  </a:lnTo>
                  <a:cubicBezTo>
                    <a:pt x="2707" y="24668"/>
                    <a:pt x="2915" y="24759"/>
                    <a:pt x="3123" y="24759"/>
                  </a:cubicBezTo>
                  <a:cubicBezTo>
                    <a:pt x="3286" y="24759"/>
                    <a:pt x="3449" y="24704"/>
                    <a:pt x="3584" y="24589"/>
                  </a:cubicBezTo>
                  <a:lnTo>
                    <a:pt x="3596" y="24589"/>
                  </a:lnTo>
                  <a:cubicBezTo>
                    <a:pt x="3754" y="24703"/>
                    <a:pt x="3938" y="24760"/>
                    <a:pt x="4124" y="24760"/>
                  </a:cubicBezTo>
                  <a:cubicBezTo>
                    <a:pt x="4290" y="24760"/>
                    <a:pt x="4457" y="24715"/>
                    <a:pt x="4608" y="24625"/>
                  </a:cubicBezTo>
                  <a:lnTo>
                    <a:pt x="4763" y="24816"/>
                  </a:lnTo>
                  <a:lnTo>
                    <a:pt x="5394" y="24292"/>
                  </a:lnTo>
                  <a:lnTo>
                    <a:pt x="5251" y="24125"/>
                  </a:lnTo>
                  <a:lnTo>
                    <a:pt x="5870" y="23613"/>
                  </a:lnTo>
                  <a:lnTo>
                    <a:pt x="6013" y="23780"/>
                  </a:lnTo>
                  <a:lnTo>
                    <a:pt x="6644" y="23268"/>
                  </a:lnTo>
                  <a:lnTo>
                    <a:pt x="6501" y="23089"/>
                  </a:lnTo>
                  <a:lnTo>
                    <a:pt x="7120" y="22577"/>
                  </a:lnTo>
                  <a:lnTo>
                    <a:pt x="7263" y="22744"/>
                  </a:lnTo>
                  <a:lnTo>
                    <a:pt x="7882" y="22232"/>
                  </a:lnTo>
                  <a:lnTo>
                    <a:pt x="7585" y="21863"/>
                  </a:lnTo>
                  <a:lnTo>
                    <a:pt x="7858" y="21637"/>
                  </a:lnTo>
                  <a:cubicBezTo>
                    <a:pt x="9161" y="20560"/>
                    <a:pt x="10786" y="19996"/>
                    <a:pt x="12499" y="19996"/>
                  </a:cubicBezTo>
                  <a:cubicBezTo>
                    <a:pt x="13135" y="19996"/>
                    <a:pt x="13783" y="20074"/>
                    <a:pt x="14431" y="20232"/>
                  </a:cubicBezTo>
                  <a:cubicBezTo>
                    <a:pt x="15248" y="20435"/>
                    <a:pt x="16079" y="20535"/>
                    <a:pt x="16907" y="20535"/>
                  </a:cubicBezTo>
                  <a:cubicBezTo>
                    <a:pt x="19273" y="20535"/>
                    <a:pt x="21603" y="19719"/>
                    <a:pt x="23456" y="18184"/>
                  </a:cubicBezTo>
                  <a:cubicBezTo>
                    <a:pt x="27825" y="14564"/>
                    <a:pt x="28432" y="8087"/>
                    <a:pt x="24825" y="3718"/>
                  </a:cubicBezTo>
                  <a:cubicBezTo>
                    <a:pt x="24575" y="3420"/>
                    <a:pt x="24313" y="3134"/>
                    <a:pt x="24027" y="2861"/>
                  </a:cubicBezTo>
                  <a:cubicBezTo>
                    <a:pt x="22080" y="975"/>
                    <a:pt x="19489" y="1"/>
                    <a:pt x="16888" y="1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2355;p58">
              <a:extLst>
                <a:ext uri="{FF2B5EF4-FFF2-40B4-BE49-F238E27FC236}">
                  <a16:creationId xmlns:a16="http://schemas.microsoft.com/office/drawing/2014/main" id="{30807FED-0AF9-7F4A-858B-E1D169920D7D}"/>
                </a:ext>
              </a:extLst>
            </p:cNvPr>
            <p:cNvSpPr/>
            <p:nvPr/>
          </p:nvSpPr>
          <p:spPr>
            <a:xfrm>
              <a:off x="5009550" y="2546275"/>
              <a:ext cx="816500" cy="982675"/>
            </a:xfrm>
            <a:custGeom>
              <a:avLst/>
              <a:gdLst/>
              <a:ahLst/>
              <a:cxnLst/>
              <a:rect l="l" t="t" r="r" b="b"/>
              <a:pathLst>
                <a:path w="32660" h="39307" extrusionOk="0">
                  <a:moveTo>
                    <a:pt x="6236" y="0"/>
                  </a:moveTo>
                  <a:cubicBezTo>
                    <a:pt x="6006" y="0"/>
                    <a:pt x="5774" y="70"/>
                    <a:pt x="5572" y="215"/>
                  </a:cubicBezTo>
                  <a:lnTo>
                    <a:pt x="1048" y="3441"/>
                  </a:lnTo>
                  <a:cubicBezTo>
                    <a:pt x="536" y="3811"/>
                    <a:pt x="429" y="4513"/>
                    <a:pt x="786" y="5025"/>
                  </a:cubicBezTo>
                  <a:lnTo>
                    <a:pt x="1727" y="6347"/>
                  </a:lnTo>
                  <a:lnTo>
                    <a:pt x="631" y="7132"/>
                  </a:lnTo>
                  <a:cubicBezTo>
                    <a:pt x="119" y="7501"/>
                    <a:pt x="0" y="8204"/>
                    <a:pt x="369" y="8716"/>
                  </a:cubicBezTo>
                  <a:lnTo>
                    <a:pt x="21872" y="38827"/>
                  </a:lnTo>
                  <a:cubicBezTo>
                    <a:pt x="22098" y="39140"/>
                    <a:pt x="22448" y="39306"/>
                    <a:pt x="22804" y="39306"/>
                  </a:cubicBezTo>
                  <a:cubicBezTo>
                    <a:pt x="23029" y="39306"/>
                    <a:pt x="23257" y="39239"/>
                    <a:pt x="23456" y="39101"/>
                  </a:cubicBezTo>
                  <a:lnTo>
                    <a:pt x="32028" y="32969"/>
                  </a:lnTo>
                  <a:cubicBezTo>
                    <a:pt x="32540" y="32612"/>
                    <a:pt x="32659" y="31897"/>
                    <a:pt x="32302" y="31385"/>
                  </a:cubicBezTo>
                  <a:lnTo>
                    <a:pt x="10787" y="1275"/>
                  </a:lnTo>
                  <a:cubicBezTo>
                    <a:pt x="10563" y="964"/>
                    <a:pt x="10216" y="798"/>
                    <a:pt x="9864" y="798"/>
                  </a:cubicBezTo>
                  <a:cubicBezTo>
                    <a:pt x="9636" y="798"/>
                    <a:pt x="9405" y="867"/>
                    <a:pt x="9204" y="1013"/>
                  </a:cubicBezTo>
                  <a:lnTo>
                    <a:pt x="8108" y="1798"/>
                  </a:lnTo>
                  <a:lnTo>
                    <a:pt x="7156" y="477"/>
                  </a:lnTo>
                  <a:cubicBezTo>
                    <a:pt x="6939" y="166"/>
                    <a:pt x="6591" y="0"/>
                    <a:pt x="6236" y="0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356;p58">
              <a:extLst>
                <a:ext uri="{FF2B5EF4-FFF2-40B4-BE49-F238E27FC236}">
                  <a16:creationId xmlns:a16="http://schemas.microsoft.com/office/drawing/2014/main" id="{FA21EDF9-6857-DF4D-AD7A-8A53C5A6113D}"/>
                </a:ext>
              </a:extLst>
            </p:cNvPr>
            <p:cNvSpPr/>
            <p:nvPr/>
          </p:nvSpPr>
          <p:spPr>
            <a:xfrm>
              <a:off x="1710025" y="2337775"/>
              <a:ext cx="875425" cy="1297100"/>
            </a:xfrm>
            <a:custGeom>
              <a:avLst/>
              <a:gdLst/>
              <a:ahLst/>
              <a:cxnLst/>
              <a:rect l="l" t="t" r="r" b="b"/>
              <a:pathLst>
                <a:path w="35017" h="51884" extrusionOk="0">
                  <a:moveTo>
                    <a:pt x="34433" y="1"/>
                  </a:moveTo>
                  <a:cubicBezTo>
                    <a:pt x="34263" y="1"/>
                    <a:pt x="34096" y="86"/>
                    <a:pt x="33993" y="244"/>
                  </a:cubicBezTo>
                  <a:lnTo>
                    <a:pt x="25420" y="13817"/>
                  </a:lnTo>
                  <a:lnTo>
                    <a:pt x="22694" y="12305"/>
                  </a:lnTo>
                  <a:cubicBezTo>
                    <a:pt x="22487" y="12187"/>
                    <a:pt x="22262" y="12131"/>
                    <a:pt x="22040" y="12131"/>
                  </a:cubicBezTo>
                  <a:cubicBezTo>
                    <a:pt x="21571" y="12131"/>
                    <a:pt x="21115" y="12381"/>
                    <a:pt x="20872" y="12817"/>
                  </a:cubicBezTo>
                  <a:lnTo>
                    <a:pt x="18753" y="16603"/>
                  </a:lnTo>
                  <a:lnTo>
                    <a:pt x="16669" y="15437"/>
                  </a:lnTo>
                  <a:cubicBezTo>
                    <a:pt x="16463" y="15318"/>
                    <a:pt x="16238" y="15262"/>
                    <a:pt x="16016" y="15262"/>
                  </a:cubicBezTo>
                  <a:cubicBezTo>
                    <a:pt x="15547" y="15262"/>
                    <a:pt x="15090" y="15512"/>
                    <a:pt x="14848" y="15949"/>
                  </a:cubicBezTo>
                  <a:lnTo>
                    <a:pt x="358" y="41857"/>
                  </a:lnTo>
                  <a:cubicBezTo>
                    <a:pt x="0" y="42500"/>
                    <a:pt x="227" y="43321"/>
                    <a:pt x="881" y="43678"/>
                  </a:cubicBezTo>
                  <a:lnTo>
                    <a:pt x="15240" y="51715"/>
                  </a:lnTo>
                  <a:cubicBezTo>
                    <a:pt x="15446" y="51829"/>
                    <a:pt x="15670" y="51884"/>
                    <a:pt x="15891" y="51884"/>
                  </a:cubicBezTo>
                  <a:cubicBezTo>
                    <a:pt x="16361" y="51884"/>
                    <a:pt x="16819" y="51637"/>
                    <a:pt x="17062" y="51191"/>
                  </a:cubicBezTo>
                  <a:lnTo>
                    <a:pt x="31552" y="25283"/>
                  </a:lnTo>
                  <a:cubicBezTo>
                    <a:pt x="31909" y="24640"/>
                    <a:pt x="31683" y="23831"/>
                    <a:pt x="31028" y="23461"/>
                  </a:cubicBezTo>
                  <a:lnTo>
                    <a:pt x="28945" y="22295"/>
                  </a:lnTo>
                  <a:lnTo>
                    <a:pt x="31064" y="18508"/>
                  </a:lnTo>
                  <a:cubicBezTo>
                    <a:pt x="31421" y="17866"/>
                    <a:pt x="31195" y="17044"/>
                    <a:pt x="30540" y="16687"/>
                  </a:cubicBezTo>
                  <a:lnTo>
                    <a:pt x="27825" y="15163"/>
                  </a:lnTo>
                  <a:lnTo>
                    <a:pt x="34898" y="744"/>
                  </a:lnTo>
                  <a:cubicBezTo>
                    <a:pt x="35017" y="494"/>
                    <a:pt x="34933" y="197"/>
                    <a:pt x="34683" y="66"/>
                  </a:cubicBezTo>
                  <a:cubicBezTo>
                    <a:pt x="34604" y="22"/>
                    <a:pt x="34518" y="1"/>
                    <a:pt x="34433" y="1"/>
                  </a:cubicBezTo>
                  <a:close/>
                </a:path>
              </a:pathLst>
            </a:custGeom>
            <a:solidFill>
              <a:srgbClr val="46B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357;p58">
              <a:extLst>
                <a:ext uri="{FF2B5EF4-FFF2-40B4-BE49-F238E27FC236}">
                  <a16:creationId xmlns:a16="http://schemas.microsoft.com/office/drawing/2014/main" id="{31B10C19-2020-4548-9C2A-7B7E1DC8ABBD}"/>
                </a:ext>
              </a:extLst>
            </p:cNvPr>
            <p:cNvSpPr/>
            <p:nvPr/>
          </p:nvSpPr>
          <p:spPr>
            <a:xfrm>
              <a:off x="1311175" y="2526225"/>
              <a:ext cx="654550" cy="1374550"/>
            </a:xfrm>
            <a:custGeom>
              <a:avLst/>
              <a:gdLst/>
              <a:ahLst/>
              <a:cxnLst/>
              <a:rect l="l" t="t" r="r" b="b"/>
              <a:pathLst>
                <a:path w="26182" h="54982" extrusionOk="0">
                  <a:moveTo>
                    <a:pt x="8751" y="1"/>
                  </a:moveTo>
                  <a:cubicBezTo>
                    <a:pt x="8152" y="1"/>
                    <a:pt x="7605" y="410"/>
                    <a:pt x="7453" y="1017"/>
                  </a:cubicBezTo>
                  <a:lnTo>
                    <a:pt x="179" y="29794"/>
                  </a:lnTo>
                  <a:cubicBezTo>
                    <a:pt x="0" y="30509"/>
                    <a:pt x="429" y="31235"/>
                    <a:pt x="1155" y="31425"/>
                  </a:cubicBezTo>
                  <a:lnTo>
                    <a:pt x="3465" y="32009"/>
                  </a:lnTo>
                  <a:lnTo>
                    <a:pt x="2405" y="36212"/>
                  </a:lnTo>
                  <a:cubicBezTo>
                    <a:pt x="2227" y="36926"/>
                    <a:pt x="2667" y="37652"/>
                    <a:pt x="3381" y="37843"/>
                  </a:cubicBezTo>
                  <a:lnTo>
                    <a:pt x="6406" y="38605"/>
                  </a:lnTo>
                  <a:lnTo>
                    <a:pt x="3310" y="54369"/>
                  </a:lnTo>
                  <a:cubicBezTo>
                    <a:pt x="3250" y="54631"/>
                    <a:pt x="3417" y="54904"/>
                    <a:pt x="3691" y="54964"/>
                  </a:cubicBezTo>
                  <a:cubicBezTo>
                    <a:pt x="3734" y="54976"/>
                    <a:pt x="3778" y="54981"/>
                    <a:pt x="3821" y="54981"/>
                  </a:cubicBezTo>
                  <a:cubicBezTo>
                    <a:pt x="4038" y="54981"/>
                    <a:pt x="4241" y="54837"/>
                    <a:pt x="4310" y="54619"/>
                  </a:cubicBezTo>
                  <a:lnTo>
                    <a:pt x="9073" y="39272"/>
                  </a:lnTo>
                  <a:lnTo>
                    <a:pt x="12097" y="40034"/>
                  </a:lnTo>
                  <a:cubicBezTo>
                    <a:pt x="12210" y="40064"/>
                    <a:pt x="12323" y="40078"/>
                    <a:pt x="12435" y="40078"/>
                  </a:cubicBezTo>
                  <a:cubicBezTo>
                    <a:pt x="13030" y="40078"/>
                    <a:pt x="13578" y="39671"/>
                    <a:pt x="13728" y="39069"/>
                  </a:cubicBezTo>
                  <a:lnTo>
                    <a:pt x="14788" y="34866"/>
                  </a:lnTo>
                  <a:lnTo>
                    <a:pt x="17109" y="35450"/>
                  </a:lnTo>
                  <a:cubicBezTo>
                    <a:pt x="17219" y="35477"/>
                    <a:pt x="17329" y="35490"/>
                    <a:pt x="17437" y="35490"/>
                  </a:cubicBezTo>
                  <a:cubicBezTo>
                    <a:pt x="18033" y="35490"/>
                    <a:pt x="18577" y="35090"/>
                    <a:pt x="18729" y="34485"/>
                  </a:cubicBezTo>
                  <a:lnTo>
                    <a:pt x="26003" y="5696"/>
                  </a:lnTo>
                  <a:cubicBezTo>
                    <a:pt x="26182" y="4982"/>
                    <a:pt x="25753" y="4255"/>
                    <a:pt x="25027" y="4077"/>
                  </a:cubicBezTo>
                  <a:lnTo>
                    <a:pt x="9073" y="41"/>
                  </a:lnTo>
                  <a:cubicBezTo>
                    <a:pt x="8965" y="14"/>
                    <a:pt x="8857" y="1"/>
                    <a:pt x="8751" y="1"/>
                  </a:cubicBezTo>
                  <a:close/>
                </a:path>
              </a:pathLst>
            </a:custGeom>
            <a:solidFill>
              <a:srgbClr val="46B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358;p58">
              <a:extLst>
                <a:ext uri="{FF2B5EF4-FFF2-40B4-BE49-F238E27FC236}">
                  <a16:creationId xmlns:a16="http://schemas.microsoft.com/office/drawing/2014/main" id="{CF2E0199-AA93-364B-BD2E-A3DD35F5A45A}"/>
                </a:ext>
              </a:extLst>
            </p:cNvPr>
            <p:cNvSpPr/>
            <p:nvPr/>
          </p:nvSpPr>
          <p:spPr>
            <a:xfrm>
              <a:off x="1104900" y="2686425"/>
              <a:ext cx="859050" cy="935450"/>
            </a:xfrm>
            <a:custGeom>
              <a:avLst/>
              <a:gdLst/>
              <a:ahLst/>
              <a:cxnLst/>
              <a:rect l="l" t="t" r="r" b="b"/>
              <a:pathLst>
                <a:path w="34362" h="37418" extrusionOk="0">
                  <a:moveTo>
                    <a:pt x="9349" y="0"/>
                  </a:moveTo>
                  <a:cubicBezTo>
                    <a:pt x="9093" y="0"/>
                    <a:pt x="8835" y="86"/>
                    <a:pt x="8620" y="264"/>
                  </a:cubicBezTo>
                  <a:lnTo>
                    <a:pt x="536" y="7027"/>
                  </a:lnTo>
                  <a:cubicBezTo>
                    <a:pt x="60" y="7432"/>
                    <a:pt x="0" y="8146"/>
                    <a:pt x="393" y="8622"/>
                  </a:cubicBezTo>
                  <a:lnTo>
                    <a:pt x="13025" y="23720"/>
                  </a:lnTo>
                  <a:lnTo>
                    <a:pt x="24134" y="37007"/>
                  </a:lnTo>
                  <a:cubicBezTo>
                    <a:pt x="24359" y="37279"/>
                    <a:pt x="24680" y="37418"/>
                    <a:pt x="25003" y="37418"/>
                  </a:cubicBezTo>
                  <a:cubicBezTo>
                    <a:pt x="25260" y="37418"/>
                    <a:pt x="25518" y="37329"/>
                    <a:pt x="25729" y="37150"/>
                  </a:cubicBezTo>
                  <a:lnTo>
                    <a:pt x="28373" y="34947"/>
                  </a:lnTo>
                  <a:lnTo>
                    <a:pt x="29087" y="35816"/>
                  </a:lnTo>
                  <a:cubicBezTo>
                    <a:pt x="29212" y="35962"/>
                    <a:pt x="29386" y="36037"/>
                    <a:pt x="29560" y="36037"/>
                  </a:cubicBezTo>
                  <a:cubicBezTo>
                    <a:pt x="29699" y="36037"/>
                    <a:pt x="29839" y="35988"/>
                    <a:pt x="29956" y="35888"/>
                  </a:cubicBezTo>
                  <a:lnTo>
                    <a:pt x="31825" y="34328"/>
                  </a:lnTo>
                  <a:cubicBezTo>
                    <a:pt x="32087" y="34114"/>
                    <a:pt x="32123" y="33721"/>
                    <a:pt x="31909" y="33459"/>
                  </a:cubicBezTo>
                  <a:lnTo>
                    <a:pt x="31182" y="32602"/>
                  </a:lnTo>
                  <a:lnTo>
                    <a:pt x="33814" y="30399"/>
                  </a:lnTo>
                  <a:cubicBezTo>
                    <a:pt x="34302" y="29994"/>
                    <a:pt x="34361" y="29280"/>
                    <a:pt x="33957" y="28792"/>
                  </a:cubicBezTo>
                  <a:lnTo>
                    <a:pt x="22848" y="15504"/>
                  </a:lnTo>
                  <a:lnTo>
                    <a:pt x="10227" y="407"/>
                  </a:lnTo>
                  <a:cubicBezTo>
                    <a:pt x="10001" y="140"/>
                    <a:pt x="9676" y="0"/>
                    <a:pt x="9349" y="0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59;p58">
              <a:extLst>
                <a:ext uri="{FF2B5EF4-FFF2-40B4-BE49-F238E27FC236}">
                  <a16:creationId xmlns:a16="http://schemas.microsoft.com/office/drawing/2014/main" id="{CD6F8A4D-B7F8-8542-B86A-407AA1A8AE3F}"/>
                </a:ext>
              </a:extLst>
            </p:cNvPr>
            <p:cNvSpPr/>
            <p:nvPr/>
          </p:nvSpPr>
          <p:spPr>
            <a:xfrm>
              <a:off x="4405600" y="2007000"/>
              <a:ext cx="495025" cy="1038500"/>
            </a:xfrm>
            <a:custGeom>
              <a:avLst/>
              <a:gdLst/>
              <a:ahLst/>
              <a:cxnLst/>
              <a:rect l="l" t="t" r="r" b="b"/>
              <a:pathLst>
                <a:path w="19801" h="41540" extrusionOk="0">
                  <a:moveTo>
                    <a:pt x="8213" y="1"/>
                  </a:moveTo>
                  <a:cubicBezTo>
                    <a:pt x="7677" y="1"/>
                    <a:pt x="7202" y="380"/>
                    <a:pt x="7097" y="926"/>
                  </a:cubicBezTo>
                  <a:lnTo>
                    <a:pt x="3394" y="20262"/>
                  </a:lnTo>
                  <a:lnTo>
                    <a:pt x="119" y="37264"/>
                  </a:lnTo>
                  <a:cubicBezTo>
                    <a:pt x="0" y="37883"/>
                    <a:pt x="405" y="38478"/>
                    <a:pt x="1024" y="38597"/>
                  </a:cubicBezTo>
                  <a:lnTo>
                    <a:pt x="4394" y="39240"/>
                  </a:lnTo>
                  <a:lnTo>
                    <a:pt x="4191" y="40348"/>
                  </a:lnTo>
                  <a:cubicBezTo>
                    <a:pt x="4120" y="40681"/>
                    <a:pt x="4334" y="41003"/>
                    <a:pt x="4680" y="41074"/>
                  </a:cubicBezTo>
                  <a:lnTo>
                    <a:pt x="7061" y="41526"/>
                  </a:lnTo>
                  <a:cubicBezTo>
                    <a:pt x="7102" y="41535"/>
                    <a:pt x="7144" y="41540"/>
                    <a:pt x="7185" y="41540"/>
                  </a:cubicBezTo>
                  <a:cubicBezTo>
                    <a:pt x="7471" y="41540"/>
                    <a:pt x="7725" y="41330"/>
                    <a:pt x="7787" y="41038"/>
                  </a:cubicBezTo>
                  <a:lnTo>
                    <a:pt x="8001" y="39931"/>
                  </a:lnTo>
                  <a:lnTo>
                    <a:pt x="11371" y="40586"/>
                  </a:lnTo>
                  <a:cubicBezTo>
                    <a:pt x="11444" y="40600"/>
                    <a:pt x="11516" y="40607"/>
                    <a:pt x="11588" y="40607"/>
                  </a:cubicBezTo>
                  <a:cubicBezTo>
                    <a:pt x="12124" y="40607"/>
                    <a:pt x="12599" y="40227"/>
                    <a:pt x="12704" y="39681"/>
                  </a:cubicBezTo>
                  <a:lnTo>
                    <a:pt x="15967" y="22667"/>
                  </a:lnTo>
                  <a:lnTo>
                    <a:pt x="19681" y="3343"/>
                  </a:lnTo>
                  <a:cubicBezTo>
                    <a:pt x="19801" y="2724"/>
                    <a:pt x="19396" y="2129"/>
                    <a:pt x="18777" y="2010"/>
                  </a:cubicBezTo>
                  <a:lnTo>
                    <a:pt x="8430" y="21"/>
                  </a:lnTo>
                  <a:cubicBezTo>
                    <a:pt x="8357" y="7"/>
                    <a:pt x="8285" y="1"/>
                    <a:pt x="8213" y="1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360;p58">
              <a:extLst>
                <a:ext uri="{FF2B5EF4-FFF2-40B4-BE49-F238E27FC236}">
                  <a16:creationId xmlns:a16="http://schemas.microsoft.com/office/drawing/2014/main" id="{70035583-2590-4A43-BAE1-99D1E04834FF}"/>
                </a:ext>
              </a:extLst>
            </p:cNvPr>
            <p:cNvSpPr/>
            <p:nvPr/>
          </p:nvSpPr>
          <p:spPr>
            <a:xfrm>
              <a:off x="4555025" y="2986200"/>
              <a:ext cx="1725525" cy="2022300"/>
            </a:xfrm>
            <a:custGeom>
              <a:avLst/>
              <a:gdLst/>
              <a:ahLst/>
              <a:cxnLst/>
              <a:rect l="l" t="t" r="r" b="b"/>
              <a:pathLst>
                <a:path w="69021" h="80892" extrusionOk="0">
                  <a:moveTo>
                    <a:pt x="0" y="1"/>
                  </a:moveTo>
                  <a:lnTo>
                    <a:pt x="465" y="4109"/>
                  </a:lnTo>
                  <a:lnTo>
                    <a:pt x="8525" y="74903"/>
                  </a:lnTo>
                  <a:cubicBezTo>
                    <a:pt x="8918" y="78308"/>
                    <a:pt x="11799" y="80892"/>
                    <a:pt x="15240" y="80892"/>
                  </a:cubicBezTo>
                  <a:lnTo>
                    <a:pt x="53781" y="80892"/>
                  </a:lnTo>
                  <a:cubicBezTo>
                    <a:pt x="57222" y="80892"/>
                    <a:pt x="60115" y="78308"/>
                    <a:pt x="60496" y="74903"/>
                  </a:cubicBezTo>
                  <a:lnTo>
                    <a:pt x="68557" y="4109"/>
                  </a:lnTo>
                  <a:lnTo>
                    <a:pt x="69021" y="1"/>
                  </a:lnTo>
                  <a:close/>
                </a:path>
              </a:pathLst>
            </a:custGeom>
            <a:solidFill>
              <a:srgbClr val="5AD1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361;p58">
              <a:extLst>
                <a:ext uri="{FF2B5EF4-FFF2-40B4-BE49-F238E27FC236}">
                  <a16:creationId xmlns:a16="http://schemas.microsoft.com/office/drawing/2014/main" id="{F73EAB62-43AD-CD4C-87EB-2D05F37E664A}"/>
                </a:ext>
              </a:extLst>
            </p:cNvPr>
            <p:cNvSpPr/>
            <p:nvPr/>
          </p:nvSpPr>
          <p:spPr>
            <a:xfrm>
              <a:off x="4555025" y="2986200"/>
              <a:ext cx="1725525" cy="102725"/>
            </a:xfrm>
            <a:custGeom>
              <a:avLst/>
              <a:gdLst/>
              <a:ahLst/>
              <a:cxnLst/>
              <a:rect l="l" t="t" r="r" b="b"/>
              <a:pathLst>
                <a:path w="69021" h="4109" extrusionOk="0">
                  <a:moveTo>
                    <a:pt x="0" y="1"/>
                  </a:moveTo>
                  <a:lnTo>
                    <a:pt x="465" y="4109"/>
                  </a:lnTo>
                  <a:lnTo>
                    <a:pt x="68557" y="4109"/>
                  </a:lnTo>
                  <a:lnTo>
                    <a:pt x="69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362;p58">
              <a:extLst>
                <a:ext uri="{FF2B5EF4-FFF2-40B4-BE49-F238E27FC236}">
                  <a16:creationId xmlns:a16="http://schemas.microsoft.com/office/drawing/2014/main" id="{A4452634-1FC9-FE47-9C15-54F0BBDFC339}"/>
                </a:ext>
              </a:extLst>
            </p:cNvPr>
            <p:cNvSpPr/>
            <p:nvPr/>
          </p:nvSpPr>
          <p:spPr>
            <a:xfrm>
              <a:off x="4476450" y="2950200"/>
              <a:ext cx="1882700" cy="72050"/>
            </a:xfrm>
            <a:custGeom>
              <a:avLst/>
              <a:gdLst/>
              <a:ahLst/>
              <a:cxnLst/>
              <a:rect l="l" t="t" r="r" b="b"/>
              <a:pathLst>
                <a:path w="75308" h="2882" extrusionOk="0">
                  <a:moveTo>
                    <a:pt x="1441" y="0"/>
                  </a:moveTo>
                  <a:cubicBezTo>
                    <a:pt x="643" y="0"/>
                    <a:pt x="0" y="643"/>
                    <a:pt x="0" y="1441"/>
                  </a:cubicBezTo>
                  <a:cubicBezTo>
                    <a:pt x="0" y="2239"/>
                    <a:pt x="643" y="2882"/>
                    <a:pt x="1441" y="2882"/>
                  </a:cubicBezTo>
                  <a:lnTo>
                    <a:pt x="73866" y="2882"/>
                  </a:lnTo>
                  <a:cubicBezTo>
                    <a:pt x="74664" y="2882"/>
                    <a:pt x="75307" y="2239"/>
                    <a:pt x="75307" y="1441"/>
                  </a:cubicBezTo>
                  <a:cubicBezTo>
                    <a:pt x="75307" y="643"/>
                    <a:pt x="74664" y="0"/>
                    <a:pt x="73866" y="0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363;p58">
              <a:extLst>
                <a:ext uri="{FF2B5EF4-FFF2-40B4-BE49-F238E27FC236}">
                  <a16:creationId xmlns:a16="http://schemas.microsoft.com/office/drawing/2014/main" id="{EECBBBAC-A553-BA4B-8FB6-A6985D1EA3BA}"/>
                </a:ext>
              </a:extLst>
            </p:cNvPr>
            <p:cNvSpPr/>
            <p:nvPr/>
          </p:nvSpPr>
          <p:spPr>
            <a:xfrm>
              <a:off x="5381325" y="3236225"/>
              <a:ext cx="72350" cy="1491600"/>
            </a:xfrm>
            <a:custGeom>
              <a:avLst/>
              <a:gdLst/>
              <a:ahLst/>
              <a:cxnLst/>
              <a:rect l="l" t="t" r="r" b="b"/>
              <a:pathLst>
                <a:path w="2894" h="59664" extrusionOk="0">
                  <a:moveTo>
                    <a:pt x="1472" y="1"/>
                  </a:moveTo>
                  <a:cubicBezTo>
                    <a:pt x="1458" y="1"/>
                    <a:pt x="1443" y="1"/>
                    <a:pt x="1429" y="1"/>
                  </a:cubicBezTo>
                  <a:cubicBezTo>
                    <a:pt x="631" y="25"/>
                    <a:pt x="0" y="680"/>
                    <a:pt x="24" y="1478"/>
                  </a:cubicBezTo>
                  <a:lnTo>
                    <a:pt x="1465" y="59663"/>
                  </a:lnTo>
                  <a:lnTo>
                    <a:pt x="2893" y="1478"/>
                  </a:lnTo>
                  <a:cubicBezTo>
                    <a:pt x="2893" y="1454"/>
                    <a:pt x="2893" y="1430"/>
                    <a:pt x="2893" y="1406"/>
                  </a:cubicBezTo>
                  <a:cubicBezTo>
                    <a:pt x="2882" y="623"/>
                    <a:pt x="2239" y="1"/>
                    <a:pt x="1472" y="1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364;p58">
              <a:extLst>
                <a:ext uri="{FF2B5EF4-FFF2-40B4-BE49-F238E27FC236}">
                  <a16:creationId xmlns:a16="http://schemas.microsoft.com/office/drawing/2014/main" id="{C450A989-D66B-F94F-8BDE-CD6A7B46969E}"/>
                </a:ext>
              </a:extLst>
            </p:cNvPr>
            <p:cNvSpPr/>
            <p:nvPr/>
          </p:nvSpPr>
          <p:spPr>
            <a:xfrm>
              <a:off x="5739100" y="3236125"/>
              <a:ext cx="194400" cy="1491700"/>
            </a:xfrm>
            <a:custGeom>
              <a:avLst/>
              <a:gdLst/>
              <a:ahLst/>
              <a:cxnLst/>
              <a:rect l="l" t="t" r="r" b="b"/>
              <a:pathLst>
                <a:path w="7776" h="59668" extrusionOk="0">
                  <a:moveTo>
                    <a:pt x="6282" y="1"/>
                  </a:moveTo>
                  <a:cubicBezTo>
                    <a:pt x="5533" y="1"/>
                    <a:pt x="4902" y="567"/>
                    <a:pt x="4834" y="1327"/>
                  </a:cubicBezTo>
                  <a:lnTo>
                    <a:pt x="0" y="59667"/>
                  </a:lnTo>
                  <a:lnTo>
                    <a:pt x="7704" y="1636"/>
                  </a:lnTo>
                  <a:cubicBezTo>
                    <a:pt x="7704" y="1613"/>
                    <a:pt x="7704" y="1589"/>
                    <a:pt x="7704" y="1565"/>
                  </a:cubicBezTo>
                  <a:cubicBezTo>
                    <a:pt x="7775" y="767"/>
                    <a:pt x="7180" y="77"/>
                    <a:pt x="6394" y="5"/>
                  </a:cubicBezTo>
                  <a:cubicBezTo>
                    <a:pt x="6357" y="2"/>
                    <a:pt x="6319" y="1"/>
                    <a:pt x="6282" y="1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365;p58">
              <a:extLst>
                <a:ext uri="{FF2B5EF4-FFF2-40B4-BE49-F238E27FC236}">
                  <a16:creationId xmlns:a16="http://schemas.microsoft.com/office/drawing/2014/main" id="{35A3C18A-EE33-734F-943B-EDD6D508AF89}"/>
                </a:ext>
              </a:extLst>
            </p:cNvPr>
            <p:cNvSpPr/>
            <p:nvPr/>
          </p:nvSpPr>
          <p:spPr>
            <a:xfrm>
              <a:off x="4901500" y="3236200"/>
              <a:ext cx="194975" cy="1491625"/>
            </a:xfrm>
            <a:custGeom>
              <a:avLst/>
              <a:gdLst/>
              <a:ahLst/>
              <a:cxnLst/>
              <a:rect l="l" t="t" r="r" b="b"/>
              <a:pathLst>
                <a:path w="7799" h="59665" extrusionOk="0">
                  <a:moveTo>
                    <a:pt x="1539" y="1"/>
                  </a:moveTo>
                  <a:cubicBezTo>
                    <a:pt x="1475" y="1"/>
                    <a:pt x="1411" y="5"/>
                    <a:pt x="1346" y="14"/>
                  </a:cubicBezTo>
                  <a:cubicBezTo>
                    <a:pt x="548" y="121"/>
                    <a:pt x="0" y="848"/>
                    <a:pt x="107" y="1633"/>
                  </a:cubicBezTo>
                  <a:lnTo>
                    <a:pt x="7799" y="59664"/>
                  </a:lnTo>
                  <a:lnTo>
                    <a:pt x="2965" y="1324"/>
                  </a:lnTo>
                  <a:cubicBezTo>
                    <a:pt x="2965" y="1300"/>
                    <a:pt x="2965" y="1276"/>
                    <a:pt x="2953" y="1252"/>
                  </a:cubicBezTo>
                  <a:cubicBezTo>
                    <a:pt x="2855" y="531"/>
                    <a:pt x="2245" y="1"/>
                    <a:pt x="1539" y="1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366;p58">
              <a:extLst>
                <a:ext uri="{FF2B5EF4-FFF2-40B4-BE49-F238E27FC236}">
                  <a16:creationId xmlns:a16="http://schemas.microsoft.com/office/drawing/2014/main" id="{AD82031A-0A32-C54D-BA69-E319DC14BF04}"/>
                </a:ext>
              </a:extLst>
            </p:cNvPr>
            <p:cNvSpPr/>
            <p:nvPr/>
          </p:nvSpPr>
          <p:spPr>
            <a:xfrm>
              <a:off x="3791525" y="2059825"/>
              <a:ext cx="1012075" cy="626750"/>
            </a:xfrm>
            <a:custGeom>
              <a:avLst/>
              <a:gdLst/>
              <a:ahLst/>
              <a:cxnLst/>
              <a:rect l="l" t="t" r="r" b="b"/>
              <a:pathLst>
                <a:path w="40483" h="25070" extrusionOk="0">
                  <a:moveTo>
                    <a:pt x="36335" y="0"/>
                  </a:moveTo>
                  <a:cubicBezTo>
                    <a:pt x="36250" y="0"/>
                    <a:pt x="36164" y="5"/>
                    <a:pt x="36077" y="16"/>
                  </a:cubicBezTo>
                  <a:lnTo>
                    <a:pt x="1882" y="4147"/>
                  </a:lnTo>
                  <a:cubicBezTo>
                    <a:pt x="787" y="4278"/>
                    <a:pt x="1" y="5219"/>
                    <a:pt x="120" y="6231"/>
                  </a:cubicBezTo>
                  <a:lnTo>
                    <a:pt x="2203" y="23447"/>
                  </a:lnTo>
                  <a:cubicBezTo>
                    <a:pt x="2313" y="24390"/>
                    <a:pt x="3159" y="25070"/>
                    <a:pt x="4147" y="25070"/>
                  </a:cubicBezTo>
                  <a:cubicBezTo>
                    <a:pt x="4233" y="25070"/>
                    <a:pt x="4319" y="25065"/>
                    <a:pt x="4406" y="25054"/>
                  </a:cubicBezTo>
                  <a:lnTo>
                    <a:pt x="38601" y="20923"/>
                  </a:lnTo>
                  <a:cubicBezTo>
                    <a:pt x="39696" y="20780"/>
                    <a:pt x="40482" y="19851"/>
                    <a:pt x="40351" y="18839"/>
                  </a:cubicBezTo>
                  <a:lnTo>
                    <a:pt x="38279" y="1611"/>
                  </a:lnTo>
                  <a:cubicBezTo>
                    <a:pt x="38159" y="680"/>
                    <a:pt x="37322" y="0"/>
                    <a:pt x="36335" y="0"/>
                  </a:cubicBezTo>
                  <a:close/>
                </a:path>
              </a:pathLst>
            </a:custGeom>
            <a:solidFill>
              <a:srgbClr val="46B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367;p58">
              <a:extLst>
                <a:ext uri="{FF2B5EF4-FFF2-40B4-BE49-F238E27FC236}">
                  <a16:creationId xmlns:a16="http://schemas.microsoft.com/office/drawing/2014/main" id="{53916517-834D-A94B-8DE7-C01DBADCF04C}"/>
                </a:ext>
              </a:extLst>
            </p:cNvPr>
            <p:cNvSpPr/>
            <p:nvPr/>
          </p:nvSpPr>
          <p:spPr>
            <a:xfrm>
              <a:off x="1071250" y="2986200"/>
              <a:ext cx="1725550" cy="2022300"/>
            </a:xfrm>
            <a:custGeom>
              <a:avLst/>
              <a:gdLst/>
              <a:ahLst/>
              <a:cxnLst/>
              <a:rect l="l" t="t" r="r" b="b"/>
              <a:pathLst>
                <a:path w="69022" h="80892" extrusionOk="0">
                  <a:moveTo>
                    <a:pt x="1" y="1"/>
                  </a:moveTo>
                  <a:lnTo>
                    <a:pt x="465" y="4109"/>
                  </a:lnTo>
                  <a:lnTo>
                    <a:pt x="8525" y="74903"/>
                  </a:lnTo>
                  <a:cubicBezTo>
                    <a:pt x="8918" y="78308"/>
                    <a:pt x="11800" y="80892"/>
                    <a:pt x="15241" y="80892"/>
                  </a:cubicBezTo>
                  <a:lnTo>
                    <a:pt x="53781" y="80892"/>
                  </a:lnTo>
                  <a:cubicBezTo>
                    <a:pt x="57222" y="80892"/>
                    <a:pt x="60103" y="78308"/>
                    <a:pt x="60496" y="74903"/>
                  </a:cubicBezTo>
                  <a:lnTo>
                    <a:pt x="68557" y="4109"/>
                  </a:lnTo>
                  <a:lnTo>
                    <a:pt x="69021" y="1"/>
                  </a:lnTo>
                  <a:close/>
                </a:path>
              </a:pathLst>
            </a:custGeom>
            <a:solidFill>
              <a:srgbClr val="FFD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2368;p58">
              <a:extLst>
                <a:ext uri="{FF2B5EF4-FFF2-40B4-BE49-F238E27FC236}">
                  <a16:creationId xmlns:a16="http://schemas.microsoft.com/office/drawing/2014/main" id="{92B8335F-D8E4-4840-BC1B-F792639F7AC3}"/>
                </a:ext>
              </a:extLst>
            </p:cNvPr>
            <p:cNvSpPr/>
            <p:nvPr/>
          </p:nvSpPr>
          <p:spPr>
            <a:xfrm>
              <a:off x="1071250" y="2986200"/>
              <a:ext cx="1725550" cy="102725"/>
            </a:xfrm>
            <a:custGeom>
              <a:avLst/>
              <a:gdLst/>
              <a:ahLst/>
              <a:cxnLst/>
              <a:rect l="l" t="t" r="r" b="b"/>
              <a:pathLst>
                <a:path w="69022" h="4109" extrusionOk="0">
                  <a:moveTo>
                    <a:pt x="1" y="1"/>
                  </a:moveTo>
                  <a:lnTo>
                    <a:pt x="465" y="4109"/>
                  </a:lnTo>
                  <a:lnTo>
                    <a:pt x="68557" y="4109"/>
                  </a:lnTo>
                  <a:lnTo>
                    <a:pt x="69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2369;p58">
              <a:extLst>
                <a:ext uri="{FF2B5EF4-FFF2-40B4-BE49-F238E27FC236}">
                  <a16:creationId xmlns:a16="http://schemas.microsoft.com/office/drawing/2014/main" id="{52443E8F-E05A-1D43-80B1-6315AF833874}"/>
                </a:ext>
              </a:extLst>
            </p:cNvPr>
            <p:cNvSpPr/>
            <p:nvPr/>
          </p:nvSpPr>
          <p:spPr>
            <a:xfrm>
              <a:off x="992675" y="2950200"/>
              <a:ext cx="1882700" cy="72050"/>
            </a:xfrm>
            <a:custGeom>
              <a:avLst/>
              <a:gdLst/>
              <a:ahLst/>
              <a:cxnLst/>
              <a:rect l="l" t="t" r="r" b="b"/>
              <a:pathLst>
                <a:path w="75308" h="2882" extrusionOk="0">
                  <a:moveTo>
                    <a:pt x="1441" y="0"/>
                  </a:moveTo>
                  <a:cubicBezTo>
                    <a:pt x="643" y="0"/>
                    <a:pt x="0" y="643"/>
                    <a:pt x="0" y="1441"/>
                  </a:cubicBezTo>
                  <a:cubicBezTo>
                    <a:pt x="0" y="2239"/>
                    <a:pt x="643" y="2882"/>
                    <a:pt x="1441" y="2882"/>
                  </a:cubicBezTo>
                  <a:lnTo>
                    <a:pt x="73867" y="2882"/>
                  </a:lnTo>
                  <a:cubicBezTo>
                    <a:pt x="74664" y="2882"/>
                    <a:pt x="75307" y="2239"/>
                    <a:pt x="75307" y="1441"/>
                  </a:cubicBezTo>
                  <a:cubicBezTo>
                    <a:pt x="75307" y="643"/>
                    <a:pt x="74664" y="0"/>
                    <a:pt x="73867" y="0"/>
                  </a:cubicBezTo>
                  <a:close/>
                </a:path>
              </a:pathLst>
            </a:custGeom>
            <a:solidFill>
              <a:srgbClr val="FFD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2370;p58">
              <a:extLst>
                <a:ext uri="{FF2B5EF4-FFF2-40B4-BE49-F238E27FC236}">
                  <a16:creationId xmlns:a16="http://schemas.microsoft.com/office/drawing/2014/main" id="{F6AF14EB-35B9-E54E-96B5-735DB87E8A39}"/>
                </a:ext>
              </a:extLst>
            </p:cNvPr>
            <p:cNvSpPr/>
            <p:nvPr/>
          </p:nvSpPr>
          <p:spPr>
            <a:xfrm>
              <a:off x="1897550" y="3236225"/>
              <a:ext cx="72350" cy="1491600"/>
            </a:xfrm>
            <a:custGeom>
              <a:avLst/>
              <a:gdLst/>
              <a:ahLst/>
              <a:cxnLst/>
              <a:rect l="l" t="t" r="r" b="b"/>
              <a:pathLst>
                <a:path w="2894" h="59664" extrusionOk="0">
                  <a:moveTo>
                    <a:pt x="1461" y="1"/>
                  </a:moveTo>
                  <a:cubicBezTo>
                    <a:pt x="1446" y="1"/>
                    <a:pt x="1432" y="1"/>
                    <a:pt x="1417" y="1"/>
                  </a:cubicBezTo>
                  <a:cubicBezTo>
                    <a:pt x="631" y="25"/>
                    <a:pt x="0" y="680"/>
                    <a:pt x="24" y="1478"/>
                  </a:cubicBezTo>
                  <a:lnTo>
                    <a:pt x="1453" y="59663"/>
                  </a:lnTo>
                  <a:lnTo>
                    <a:pt x="2894" y="1478"/>
                  </a:lnTo>
                  <a:cubicBezTo>
                    <a:pt x="2894" y="1454"/>
                    <a:pt x="2894" y="1430"/>
                    <a:pt x="2894" y="1406"/>
                  </a:cubicBezTo>
                  <a:cubicBezTo>
                    <a:pt x="2882" y="623"/>
                    <a:pt x="2239" y="1"/>
                    <a:pt x="146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2371;p58">
              <a:extLst>
                <a:ext uri="{FF2B5EF4-FFF2-40B4-BE49-F238E27FC236}">
                  <a16:creationId xmlns:a16="http://schemas.microsoft.com/office/drawing/2014/main" id="{E314B53E-E2E3-D847-8869-F5C8AF88A91C}"/>
                </a:ext>
              </a:extLst>
            </p:cNvPr>
            <p:cNvSpPr/>
            <p:nvPr/>
          </p:nvSpPr>
          <p:spPr>
            <a:xfrm>
              <a:off x="2255325" y="3236125"/>
              <a:ext cx="194400" cy="1491700"/>
            </a:xfrm>
            <a:custGeom>
              <a:avLst/>
              <a:gdLst/>
              <a:ahLst/>
              <a:cxnLst/>
              <a:rect l="l" t="t" r="r" b="b"/>
              <a:pathLst>
                <a:path w="7776" h="59668" extrusionOk="0">
                  <a:moveTo>
                    <a:pt x="6283" y="1"/>
                  </a:moveTo>
                  <a:cubicBezTo>
                    <a:pt x="5533" y="1"/>
                    <a:pt x="4903" y="567"/>
                    <a:pt x="4835" y="1327"/>
                  </a:cubicBezTo>
                  <a:lnTo>
                    <a:pt x="1" y="59667"/>
                  </a:lnTo>
                  <a:lnTo>
                    <a:pt x="7692" y="1636"/>
                  </a:lnTo>
                  <a:cubicBezTo>
                    <a:pt x="7704" y="1613"/>
                    <a:pt x="7704" y="1589"/>
                    <a:pt x="7704" y="1565"/>
                  </a:cubicBezTo>
                  <a:cubicBezTo>
                    <a:pt x="7775" y="767"/>
                    <a:pt x="7180" y="77"/>
                    <a:pt x="6394" y="5"/>
                  </a:cubicBezTo>
                  <a:cubicBezTo>
                    <a:pt x="6357" y="2"/>
                    <a:pt x="6320" y="1"/>
                    <a:pt x="62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2372;p58">
              <a:extLst>
                <a:ext uri="{FF2B5EF4-FFF2-40B4-BE49-F238E27FC236}">
                  <a16:creationId xmlns:a16="http://schemas.microsoft.com/office/drawing/2014/main" id="{8ED0E32D-50A2-D34E-94D8-A4B6F1582019}"/>
                </a:ext>
              </a:extLst>
            </p:cNvPr>
            <p:cNvSpPr/>
            <p:nvPr/>
          </p:nvSpPr>
          <p:spPr>
            <a:xfrm>
              <a:off x="1417725" y="3236200"/>
              <a:ext cx="195000" cy="1491625"/>
            </a:xfrm>
            <a:custGeom>
              <a:avLst/>
              <a:gdLst/>
              <a:ahLst/>
              <a:cxnLst/>
              <a:rect l="l" t="t" r="r" b="b"/>
              <a:pathLst>
                <a:path w="7800" h="59665" extrusionOk="0">
                  <a:moveTo>
                    <a:pt x="1530" y="1"/>
                  </a:moveTo>
                  <a:cubicBezTo>
                    <a:pt x="1465" y="1"/>
                    <a:pt x="1400" y="5"/>
                    <a:pt x="1334" y="14"/>
                  </a:cubicBezTo>
                  <a:cubicBezTo>
                    <a:pt x="548" y="121"/>
                    <a:pt x="0" y="848"/>
                    <a:pt x="108" y="1633"/>
                  </a:cubicBezTo>
                  <a:lnTo>
                    <a:pt x="7799" y="59664"/>
                  </a:lnTo>
                  <a:lnTo>
                    <a:pt x="2965" y="1324"/>
                  </a:lnTo>
                  <a:cubicBezTo>
                    <a:pt x="2965" y="1300"/>
                    <a:pt x="2953" y="1276"/>
                    <a:pt x="2953" y="1252"/>
                  </a:cubicBezTo>
                  <a:cubicBezTo>
                    <a:pt x="2855" y="531"/>
                    <a:pt x="2246" y="1"/>
                    <a:pt x="153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2373;p58">
              <a:extLst>
                <a:ext uri="{FF2B5EF4-FFF2-40B4-BE49-F238E27FC236}">
                  <a16:creationId xmlns:a16="http://schemas.microsoft.com/office/drawing/2014/main" id="{FB32E591-1736-9D48-A845-D09B237ACC49}"/>
                </a:ext>
              </a:extLst>
            </p:cNvPr>
            <p:cNvSpPr/>
            <p:nvPr/>
          </p:nvSpPr>
          <p:spPr>
            <a:xfrm>
              <a:off x="3499225" y="1711650"/>
              <a:ext cx="753700" cy="892100"/>
            </a:xfrm>
            <a:custGeom>
              <a:avLst/>
              <a:gdLst/>
              <a:ahLst/>
              <a:cxnLst/>
              <a:rect l="l" t="t" r="r" b="b"/>
              <a:pathLst>
                <a:path w="30148" h="35684" extrusionOk="0">
                  <a:moveTo>
                    <a:pt x="12121" y="0"/>
                  </a:moveTo>
                  <a:lnTo>
                    <a:pt x="1" y="27825"/>
                  </a:lnTo>
                  <a:lnTo>
                    <a:pt x="18027" y="35683"/>
                  </a:lnTo>
                  <a:lnTo>
                    <a:pt x="30148" y="7859"/>
                  </a:lnTo>
                  <a:lnTo>
                    <a:pt x="121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2374;p58">
              <a:extLst>
                <a:ext uri="{FF2B5EF4-FFF2-40B4-BE49-F238E27FC236}">
                  <a16:creationId xmlns:a16="http://schemas.microsoft.com/office/drawing/2014/main" id="{A643372E-F88F-5841-A2DF-7051D4E3032C}"/>
                </a:ext>
              </a:extLst>
            </p:cNvPr>
            <p:cNvSpPr/>
            <p:nvPr/>
          </p:nvSpPr>
          <p:spPr>
            <a:xfrm>
              <a:off x="3451025" y="1629475"/>
              <a:ext cx="848325" cy="1061175"/>
            </a:xfrm>
            <a:custGeom>
              <a:avLst/>
              <a:gdLst/>
              <a:ahLst/>
              <a:cxnLst/>
              <a:rect l="l" t="t" r="r" b="b"/>
              <a:pathLst>
                <a:path w="33933" h="42447" extrusionOk="0">
                  <a:moveTo>
                    <a:pt x="14049" y="3287"/>
                  </a:moveTo>
                  <a:lnTo>
                    <a:pt x="32076" y="11134"/>
                  </a:lnTo>
                  <a:lnTo>
                    <a:pt x="19967" y="38970"/>
                  </a:lnTo>
                  <a:lnTo>
                    <a:pt x="1941" y="31112"/>
                  </a:lnTo>
                  <a:lnTo>
                    <a:pt x="14049" y="3287"/>
                  </a:lnTo>
                  <a:close/>
                  <a:moveTo>
                    <a:pt x="15988" y="0"/>
                  </a:moveTo>
                  <a:cubicBezTo>
                    <a:pt x="15252" y="0"/>
                    <a:pt x="14527" y="460"/>
                    <a:pt x="14192" y="1228"/>
                  </a:cubicBezTo>
                  <a:lnTo>
                    <a:pt x="441" y="32803"/>
                  </a:lnTo>
                  <a:cubicBezTo>
                    <a:pt x="0" y="33815"/>
                    <a:pt x="405" y="34970"/>
                    <a:pt x="1345" y="35375"/>
                  </a:cubicBezTo>
                  <a:lnTo>
                    <a:pt x="17252" y="42304"/>
                  </a:lnTo>
                  <a:cubicBezTo>
                    <a:pt x="17474" y="42401"/>
                    <a:pt x="17706" y="42446"/>
                    <a:pt x="17937" y="42446"/>
                  </a:cubicBezTo>
                  <a:cubicBezTo>
                    <a:pt x="18676" y="42446"/>
                    <a:pt x="19405" y="41980"/>
                    <a:pt x="19741" y="41209"/>
                  </a:cubicBezTo>
                  <a:lnTo>
                    <a:pt x="33492" y="9634"/>
                  </a:lnTo>
                  <a:cubicBezTo>
                    <a:pt x="33933" y="8621"/>
                    <a:pt x="33528" y="7478"/>
                    <a:pt x="32599" y="7074"/>
                  </a:cubicBezTo>
                  <a:lnTo>
                    <a:pt x="16681" y="144"/>
                  </a:lnTo>
                  <a:cubicBezTo>
                    <a:pt x="16457" y="47"/>
                    <a:pt x="16222" y="0"/>
                    <a:pt x="15988" y="0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2375;p58">
              <a:extLst>
                <a:ext uri="{FF2B5EF4-FFF2-40B4-BE49-F238E27FC236}">
                  <a16:creationId xmlns:a16="http://schemas.microsoft.com/office/drawing/2014/main" id="{BADBA4AE-2A01-FA40-8C32-E4476E7ED8DB}"/>
                </a:ext>
              </a:extLst>
            </p:cNvPr>
            <p:cNvSpPr/>
            <p:nvPr/>
          </p:nvSpPr>
          <p:spPr>
            <a:xfrm>
              <a:off x="3986500" y="1739225"/>
              <a:ext cx="118500" cy="58450"/>
            </a:xfrm>
            <a:custGeom>
              <a:avLst/>
              <a:gdLst/>
              <a:ahLst/>
              <a:cxnLst/>
              <a:rect l="l" t="t" r="r" b="b"/>
              <a:pathLst>
                <a:path w="4740" h="2338" extrusionOk="0">
                  <a:moveTo>
                    <a:pt x="312" y="1"/>
                  </a:moveTo>
                  <a:cubicBezTo>
                    <a:pt x="205" y="1"/>
                    <a:pt x="104" y="67"/>
                    <a:pt x="60" y="171"/>
                  </a:cubicBezTo>
                  <a:cubicBezTo>
                    <a:pt x="0" y="302"/>
                    <a:pt x="60" y="469"/>
                    <a:pt x="203" y="529"/>
                  </a:cubicBezTo>
                  <a:lnTo>
                    <a:pt x="4310" y="2315"/>
                  </a:lnTo>
                  <a:cubicBezTo>
                    <a:pt x="4348" y="2330"/>
                    <a:pt x="4386" y="2337"/>
                    <a:pt x="4425" y="2337"/>
                  </a:cubicBezTo>
                  <a:cubicBezTo>
                    <a:pt x="4533" y="2337"/>
                    <a:pt x="4636" y="2277"/>
                    <a:pt x="4680" y="2172"/>
                  </a:cubicBezTo>
                  <a:cubicBezTo>
                    <a:pt x="4739" y="2041"/>
                    <a:pt x="4668" y="1874"/>
                    <a:pt x="4537" y="1815"/>
                  </a:cubicBezTo>
                  <a:lnTo>
                    <a:pt x="429" y="29"/>
                  </a:lnTo>
                  <a:cubicBezTo>
                    <a:pt x="391" y="9"/>
                    <a:pt x="351" y="1"/>
                    <a:pt x="312" y="1"/>
                  </a:cubicBezTo>
                  <a:close/>
                </a:path>
              </a:pathLst>
            </a:custGeom>
            <a:solidFill>
              <a:srgbClr val="75D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376;p58">
              <a:extLst>
                <a:ext uri="{FF2B5EF4-FFF2-40B4-BE49-F238E27FC236}">
                  <a16:creationId xmlns:a16="http://schemas.microsoft.com/office/drawing/2014/main" id="{B88CF600-C139-8047-B0DD-043534B1D0AD}"/>
                </a:ext>
              </a:extLst>
            </p:cNvPr>
            <p:cNvSpPr/>
            <p:nvPr/>
          </p:nvSpPr>
          <p:spPr>
            <a:xfrm>
              <a:off x="3670975" y="2526325"/>
              <a:ext cx="62250" cy="62250"/>
            </a:xfrm>
            <a:custGeom>
              <a:avLst/>
              <a:gdLst/>
              <a:ahLst/>
              <a:cxnLst/>
              <a:rect l="l" t="t" r="r" b="b"/>
              <a:pathLst>
                <a:path w="2490" h="2490" extrusionOk="0">
                  <a:moveTo>
                    <a:pt x="1251" y="1"/>
                  </a:moveTo>
                  <a:cubicBezTo>
                    <a:pt x="560" y="1"/>
                    <a:pt x="1" y="560"/>
                    <a:pt x="1" y="1239"/>
                  </a:cubicBezTo>
                  <a:cubicBezTo>
                    <a:pt x="1" y="1930"/>
                    <a:pt x="560" y="2489"/>
                    <a:pt x="1251" y="2489"/>
                  </a:cubicBezTo>
                  <a:cubicBezTo>
                    <a:pt x="1930" y="2489"/>
                    <a:pt x="2489" y="1930"/>
                    <a:pt x="2489" y="1239"/>
                  </a:cubicBezTo>
                  <a:cubicBezTo>
                    <a:pt x="2489" y="560"/>
                    <a:pt x="1930" y="1"/>
                    <a:pt x="1251" y="1"/>
                  </a:cubicBezTo>
                  <a:close/>
                </a:path>
              </a:pathLst>
            </a:custGeom>
            <a:solidFill>
              <a:srgbClr val="75D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377;p58">
              <a:extLst>
                <a:ext uri="{FF2B5EF4-FFF2-40B4-BE49-F238E27FC236}">
                  <a16:creationId xmlns:a16="http://schemas.microsoft.com/office/drawing/2014/main" id="{025451D6-EABF-6C48-B275-C3BEB3B0D98E}"/>
                </a:ext>
              </a:extLst>
            </p:cNvPr>
            <p:cNvSpPr/>
            <p:nvPr/>
          </p:nvSpPr>
          <p:spPr>
            <a:xfrm>
              <a:off x="2727125" y="1791000"/>
              <a:ext cx="1003425" cy="1027175"/>
            </a:xfrm>
            <a:custGeom>
              <a:avLst/>
              <a:gdLst/>
              <a:ahLst/>
              <a:cxnLst/>
              <a:rect l="l" t="t" r="r" b="b"/>
              <a:pathLst>
                <a:path w="40137" h="41087" extrusionOk="0">
                  <a:moveTo>
                    <a:pt x="14884" y="0"/>
                  </a:moveTo>
                  <a:cubicBezTo>
                    <a:pt x="14452" y="0"/>
                    <a:pt x="14028" y="147"/>
                    <a:pt x="13692" y="446"/>
                  </a:cubicBezTo>
                  <a:lnTo>
                    <a:pt x="774" y="12031"/>
                  </a:lnTo>
                  <a:cubicBezTo>
                    <a:pt x="12" y="12709"/>
                    <a:pt x="0" y="13936"/>
                    <a:pt x="738" y="14745"/>
                  </a:cubicBezTo>
                  <a:lnTo>
                    <a:pt x="23729" y="40391"/>
                  </a:lnTo>
                  <a:cubicBezTo>
                    <a:pt x="24142" y="40851"/>
                    <a:pt x="24704" y="41087"/>
                    <a:pt x="25252" y="41087"/>
                  </a:cubicBezTo>
                  <a:cubicBezTo>
                    <a:pt x="25684" y="41087"/>
                    <a:pt x="26108" y="40940"/>
                    <a:pt x="26444" y="40641"/>
                  </a:cubicBezTo>
                  <a:lnTo>
                    <a:pt x="39350" y="29057"/>
                  </a:lnTo>
                  <a:cubicBezTo>
                    <a:pt x="40112" y="28366"/>
                    <a:pt x="40136" y="27152"/>
                    <a:pt x="39398" y="26330"/>
                  </a:cubicBezTo>
                  <a:lnTo>
                    <a:pt x="16407" y="696"/>
                  </a:lnTo>
                  <a:cubicBezTo>
                    <a:pt x="15994" y="236"/>
                    <a:pt x="15432" y="0"/>
                    <a:pt x="14884" y="0"/>
                  </a:cubicBezTo>
                  <a:close/>
                </a:path>
              </a:pathLst>
            </a:custGeom>
            <a:solidFill>
              <a:srgbClr val="46B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378;p58">
              <a:extLst>
                <a:ext uri="{FF2B5EF4-FFF2-40B4-BE49-F238E27FC236}">
                  <a16:creationId xmlns:a16="http://schemas.microsoft.com/office/drawing/2014/main" id="{7A2F7C0B-3332-4349-A0BF-63E89ACF0C51}"/>
                </a:ext>
              </a:extLst>
            </p:cNvPr>
            <p:cNvSpPr/>
            <p:nvPr/>
          </p:nvSpPr>
          <p:spPr>
            <a:xfrm>
              <a:off x="3216450" y="1947750"/>
              <a:ext cx="482250" cy="1038600"/>
            </a:xfrm>
            <a:custGeom>
              <a:avLst/>
              <a:gdLst/>
              <a:ahLst/>
              <a:cxnLst/>
              <a:rect l="l" t="t" r="r" b="b"/>
              <a:pathLst>
                <a:path w="19290" h="41544" extrusionOk="0">
                  <a:moveTo>
                    <a:pt x="7220" y="0"/>
                  </a:moveTo>
                  <a:cubicBezTo>
                    <a:pt x="7183" y="0"/>
                    <a:pt x="7146" y="3"/>
                    <a:pt x="7109" y="10"/>
                  </a:cubicBezTo>
                  <a:lnTo>
                    <a:pt x="4716" y="427"/>
                  </a:lnTo>
                  <a:cubicBezTo>
                    <a:pt x="4382" y="486"/>
                    <a:pt x="4156" y="808"/>
                    <a:pt x="4216" y="1141"/>
                  </a:cubicBezTo>
                  <a:lnTo>
                    <a:pt x="4418" y="2248"/>
                  </a:lnTo>
                  <a:lnTo>
                    <a:pt x="1037" y="2856"/>
                  </a:lnTo>
                  <a:cubicBezTo>
                    <a:pt x="418" y="2963"/>
                    <a:pt x="1" y="3546"/>
                    <a:pt x="108" y="4165"/>
                  </a:cubicBezTo>
                  <a:lnTo>
                    <a:pt x="3132" y="21227"/>
                  </a:lnTo>
                  <a:lnTo>
                    <a:pt x="6573" y="40610"/>
                  </a:lnTo>
                  <a:cubicBezTo>
                    <a:pt x="6669" y="41153"/>
                    <a:pt x="7155" y="41544"/>
                    <a:pt x="7691" y="41544"/>
                  </a:cubicBezTo>
                  <a:cubicBezTo>
                    <a:pt x="7754" y="41544"/>
                    <a:pt x="7819" y="41538"/>
                    <a:pt x="7883" y="41527"/>
                  </a:cubicBezTo>
                  <a:lnTo>
                    <a:pt x="18265" y="39682"/>
                  </a:lnTo>
                  <a:cubicBezTo>
                    <a:pt x="18884" y="39574"/>
                    <a:pt x="19289" y="38991"/>
                    <a:pt x="19182" y="38372"/>
                  </a:cubicBezTo>
                  <a:lnTo>
                    <a:pt x="15741" y="18989"/>
                  </a:lnTo>
                  <a:lnTo>
                    <a:pt x="12729" y="1927"/>
                  </a:lnTo>
                  <a:cubicBezTo>
                    <a:pt x="12622" y="1384"/>
                    <a:pt x="12145" y="993"/>
                    <a:pt x="11602" y="993"/>
                  </a:cubicBezTo>
                  <a:cubicBezTo>
                    <a:pt x="11538" y="993"/>
                    <a:pt x="11473" y="999"/>
                    <a:pt x="11407" y="1010"/>
                  </a:cubicBezTo>
                  <a:lnTo>
                    <a:pt x="8026" y="1617"/>
                  </a:lnTo>
                  <a:lnTo>
                    <a:pt x="7823" y="510"/>
                  </a:lnTo>
                  <a:cubicBezTo>
                    <a:pt x="7770" y="203"/>
                    <a:pt x="7511" y="0"/>
                    <a:pt x="7220" y="0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379;p58">
              <a:extLst>
                <a:ext uri="{FF2B5EF4-FFF2-40B4-BE49-F238E27FC236}">
                  <a16:creationId xmlns:a16="http://schemas.microsoft.com/office/drawing/2014/main" id="{06851373-C2E9-8540-953F-9A1F8018AF80}"/>
                </a:ext>
              </a:extLst>
            </p:cNvPr>
            <p:cNvSpPr/>
            <p:nvPr/>
          </p:nvSpPr>
          <p:spPr>
            <a:xfrm>
              <a:off x="2609550" y="2304575"/>
              <a:ext cx="2307150" cy="2703925"/>
            </a:xfrm>
            <a:custGeom>
              <a:avLst/>
              <a:gdLst/>
              <a:ahLst/>
              <a:cxnLst/>
              <a:rect l="l" t="t" r="r" b="b"/>
              <a:pathLst>
                <a:path w="92286" h="108157" extrusionOk="0">
                  <a:moveTo>
                    <a:pt x="0" y="1"/>
                  </a:moveTo>
                  <a:lnTo>
                    <a:pt x="631" y="5489"/>
                  </a:lnTo>
                  <a:lnTo>
                    <a:pt x="11394" y="100144"/>
                  </a:lnTo>
                  <a:cubicBezTo>
                    <a:pt x="11918" y="104716"/>
                    <a:pt x="15776" y="108157"/>
                    <a:pt x="20372" y="108157"/>
                  </a:cubicBezTo>
                  <a:lnTo>
                    <a:pt x="71914" y="108157"/>
                  </a:lnTo>
                  <a:cubicBezTo>
                    <a:pt x="76510" y="108157"/>
                    <a:pt x="80367" y="104716"/>
                    <a:pt x="80891" y="100144"/>
                  </a:cubicBezTo>
                  <a:lnTo>
                    <a:pt x="91666" y="5489"/>
                  </a:lnTo>
                  <a:lnTo>
                    <a:pt x="92285" y="1"/>
                  </a:ln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380;p58">
              <a:extLst>
                <a:ext uri="{FF2B5EF4-FFF2-40B4-BE49-F238E27FC236}">
                  <a16:creationId xmlns:a16="http://schemas.microsoft.com/office/drawing/2014/main" id="{48911CAF-4FC4-9B45-B4A0-76E994F80E29}"/>
                </a:ext>
              </a:extLst>
            </p:cNvPr>
            <p:cNvSpPr/>
            <p:nvPr/>
          </p:nvSpPr>
          <p:spPr>
            <a:xfrm>
              <a:off x="2609550" y="2304575"/>
              <a:ext cx="2307150" cy="137250"/>
            </a:xfrm>
            <a:custGeom>
              <a:avLst/>
              <a:gdLst/>
              <a:ahLst/>
              <a:cxnLst/>
              <a:rect l="l" t="t" r="r" b="b"/>
              <a:pathLst>
                <a:path w="92286" h="5490" extrusionOk="0">
                  <a:moveTo>
                    <a:pt x="0" y="1"/>
                  </a:moveTo>
                  <a:lnTo>
                    <a:pt x="631" y="5489"/>
                  </a:lnTo>
                  <a:lnTo>
                    <a:pt x="91666" y="5489"/>
                  </a:lnTo>
                  <a:lnTo>
                    <a:pt x="92285" y="1"/>
                  </a:lnTo>
                  <a:close/>
                </a:path>
              </a:pathLst>
            </a:custGeom>
            <a:solidFill>
              <a:srgbClr val="40B4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381;p58">
              <a:extLst>
                <a:ext uri="{FF2B5EF4-FFF2-40B4-BE49-F238E27FC236}">
                  <a16:creationId xmlns:a16="http://schemas.microsoft.com/office/drawing/2014/main" id="{AB0AA494-F3A2-3347-BEC3-A140F546FA9C}"/>
                </a:ext>
              </a:extLst>
            </p:cNvPr>
            <p:cNvSpPr/>
            <p:nvPr/>
          </p:nvSpPr>
          <p:spPr>
            <a:xfrm>
              <a:off x="2504475" y="2256350"/>
              <a:ext cx="2517300" cy="96175"/>
            </a:xfrm>
            <a:custGeom>
              <a:avLst/>
              <a:gdLst/>
              <a:ahLst/>
              <a:cxnLst/>
              <a:rect l="l" t="t" r="r" b="b"/>
              <a:pathLst>
                <a:path w="100692" h="3847" extrusionOk="0">
                  <a:moveTo>
                    <a:pt x="1929" y="1"/>
                  </a:moveTo>
                  <a:cubicBezTo>
                    <a:pt x="857" y="1"/>
                    <a:pt x="0" y="870"/>
                    <a:pt x="0" y="1930"/>
                  </a:cubicBezTo>
                  <a:cubicBezTo>
                    <a:pt x="0" y="2989"/>
                    <a:pt x="857" y="3847"/>
                    <a:pt x="1929" y="3847"/>
                  </a:cubicBezTo>
                  <a:lnTo>
                    <a:pt x="98763" y="3847"/>
                  </a:lnTo>
                  <a:cubicBezTo>
                    <a:pt x="99834" y="3847"/>
                    <a:pt x="100691" y="2989"/>
                    <a:pt x="100691" y="1930"/>
                  </a:cubicBezTo>
                  <a:cubicBezTo>
                    <a:pt x="100691" y="870"/>
                    <a:pt x="99834" y="1"/>
                    <a:pt x="98763" y="1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382;p58">
              <a:extLst>
                <a:ext uri="{FF2B5EF4-FFF2-40B4-BE49-F238E27FC236}">
                  <a16:creationId xmlns:a16="http://schemas.microsoft.com/office/drawing/2014/main" id="{69E1A76A-A9EC-3641-BC51-C155C492952A}"/>
                </a:ext>
              </a:extLst>
            </p:cNvPr>
            <p:cNvSpPr/>
            <p:nvPr/>
          </p:nvSpPr>
          <p:spPr>
            <a:xfrm>
              <a:off x="3714450" y="2638825"/>
              <a:ext cx="96750" cy="1994625"/>
            </a:xfrm>
            <a:custGeom>
              <a:avLst/>
              <a:gdLst/>
              <a:ahLst/>
              <a:cxnLst/>
              <a:rect l="l" t="t" r="r" b="b"/>
              <a:pathLst>
                <a:path w="3870" h="79785" extrusionOk="0">
                  <a:moveTo>
                    <a:pt x="1949" y="1"/>
                  </a:moveTo>
                  <a:cubicBezTo>
                    <a:pt x="1935" y="1"/>
                    <a:pt x="1920" y="1"/>
                    <a:pt x="1905" y="1"/>
                  </a:cubicBezTo>
                  <a:cubicBezTo>
                    <a:pt x="834" y="25"/>
                    <a:pt x="0" y="906"/>
                    <a:pt x="24" y="1966"/>
                  </a:cubicBezTo>
                  <a:lnTo>
                    <a:pt x="1953" y="79785"/>
                  </a:lnTo>
                  <a:lnTo>
                    <a:pt x="3870" y="1966"/>
                  </a:lnTo>
                  <a:cubicBezTo>
                    <a:pt x="3870" y="1942"/>
                    <a:pt x="3870" y="1906"/>
                    <a:pt x="3870" y="1871"/>
                  </a:cubicBezTo>
                  <a:cubicBezTo>
                    <a:pt x="3846" y="826"/>
                    <a:pt x="2989" y="1"/>
                    <a:pt x="1949" y="1"/>
                  </a:cubicBezTo>
                  <a:close/>
                </a:path>
              </a:pathLst>
            </a:custGeom>
            <a:solidFill>
              <a:srgbClr val="40B4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383;p58">
              <a:extLst>
                <a:ext uri="{FF2B5EF4-FFF2-40B4-BE49-F238E27FC236}">
                  <a16:creationId xmlns:a16="http://schemas.microsoft.com/office/drawing/2014/main" id="{66BC143F-99BC-6140-8D49-BDFF1F5DDE4B}"/>
                </a:ext>
              </a:extLst>
            </p:cNvPr>
            <p:cNvSpPr/>
            <p:nvPr/>
          </p:nvSpPr>
          <p:spPr>
            <a:xfrm>
              <a:off x="4192775" y="2638700"/>
              <a:ext cx="259875" cy="1994750"/>
            </a:xfrm>
            <a:custGeom>
              <a:avLst/>
              <a:gdLst/>
              <a:ahLst/>
              <a:cxnLst/>
              <a:rect l="l" t="t" r="r" b="b"/>
              <a:pathLst>
                <a:path w="10395" h="79790" extrusionOk="0">
                  <a:moveTo>
                    <a:pt x="8395" y="0"/>
                  </a:moveTo>
                  <a:cubicBezTo>
                    <a:pt x="7401" y="0"/>
                    <a:pt x="6556" y="761"/>
                    <a:pt x="6466" y="1769"/>
                  </a:cubicBezTo>
                  <a:lnTo>
                    <a:pt x="0" y="79790"/>
                  </a:lnTo>
                  <a:lnTo>
                    <a:pt x="10287" y="2185"/>
                  </a:lnTo>
                  <a:cubicBezTo>
                    <a:pt x="10299" y="2150"/>
                    <a:pt x="10299" y="2114"/>
                    <a:pt x="10299" y="2090"/>
                  </a:cubicBezTo>
                  <a:cubicBezTo>
                    <a:pt x="10395" y="1030"/>
                    <a:pt x="9609" y="102"/>
                    <a:pt x="8549" y="6"/>
                  </a:cubicBezTo>
                  <a:cubicBezTo>
                    <a:pt x="8497" y="2"/>
                    <a:pt x="8446" y="0"/>
                    <a:pt x="8395" y="0"/>
                  </a:cubicBezTo>
                  <a:close/>
                </a:path>
              </a:pathLst>
            </a:custGeom>
            <a:solidFill>
              <a:srgbClr val="40B4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384;p58">
              <a:extLst>
                <a:ext uri="{FF2B5EF4-FFF2-40B4-BE49-F238E27FC236}">
                  <a16:creationId xmlns:a16="http://schemas.microsoft.com/office/drawing/2014/main" id="{1C1ED7F2-2243-0747-988A-3159E3B5B26F}"/>
                </a:ext>
              </a:extLst>
            </p:cNvPr>
            <p:cNvSpPr/>
            <p:nvPr/>
          </p:nvSpPr>
          <p:spPr>
            <a:xfrm>
              <a:off x="3072700" y="2638775"/>
              <a:ext cx="260775" cy="1994675"/>
            </a:xfrm>
            <a:custGeom>
              <a:avLst/>
              <a:gdLst/>
              <a:ahLst/>
              <a:cxnLst/>
              <a:rect l="l" t="t" r="r" b="b"/>
              <a:pathLst>
                <a:path w="10431" h="79787" extrusionOk="0">
                  <a:moveTo>
                    <a:pt x="2039" y="0"/>
                  </a:moveTo>
                  <a:cubicBezTo>
                    <a:pt x="1959" y="0"/>
                    <a:pt x="1879" y="5"/>
                    <a:pt x="1798" y="15"/>
                  </a:cubicBezTo>
                  <a:cubicBezTo>
                    <a:pt x="738" y="158"/>
                    <a:pt x="0" y="1123"/>
                    <a:pt x="143" y="2182"/>
                  </a:cubicBezTo>
                  <a:lnTo>
                    <a:pt x="10430" y="79787"/>
                  </a:lnTo>
                  <a:lnTo>
                    <a:pt x="3965" y="1766"/>
                  </a:lnTo>
                  <a:cubicBezTo>
                    <a:pt x="3965" y="1742"/>
                    <a:pt x="3953" y="1706"/>
                    <a:pt x="3953" y="1670"/>
                  </a:cubicBezTo>
                  <a:cubicBezTo>
                    <a:pt x="3821" y="703"/>
                    <a:pt x="2990" y="0"/>
                    <a:pt x="2039" y="0"/>
                  </a:cubicBezTo>
                  <a:close/>
                  <a:moveTo>
                    <a:pt x="10430" y="79787"/>
                  </a:moveTo>
                  <a:lnTo>
                    <a:pt x="10430" y="79787"/>
                  </a:lnTo>
                  <a:lnTo>
                    <a:pt x="10430" y="79787"/>
                  </a:lnTo>
                  <a:close/>
                </a:path>
              </a:pathLst>
            </a:custGeom>
            <a:solidFill>
              <a:srgbClr val="40B4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385;p58">
              <a:extLst>
                <a:ext uri="{FF2B5EF4-FFF2-40B4-BE49-F238E27FC236}">
                  <a16:creationId xmlns:a16="http://schemas.microsoft.com/office/drawing/2014/main" id="{D5798B12-5968-5548-B091-D9230FC25AC8}"/>
                </a:ext>
              </a:extLst>
            </p:cNvPr>
            <p:cNvSpPr/>
            <p:nvPr/>
          </p:nvSpPr>
          <p:spPr>
            <a:xfrm>
              <a:off x="5064025" y="4103900"/>
              <a:ext cx="320300" cy="982000"/>
            </a:xfrm>
            <a:custGeom>
              <a:avLst/>
              <a:gdLst/>
              <a:ahLst/>
              <a:cxnLst/>
              <a:rect l="l" t="t" r="r" b="b"/>
              <a:pathLst>
                <a:path w="12812" h="39280" extrusionOk="0">
                  <a:moveTo>
                    <a:pt x="1131" y="1"/>
                  </a:moveTo>
                  <a:cubicBezTo>
                    <a:pt x="500" y="1"/>
                    <a:pt x="0" y="513"/>
                    <a:pt x="0" y="1132"/>
                  </a:cubicBezTo>
                  <a:lnTo>
                    <a:pt x="0" y="38136"/>
                  </a:lnTo>
                  <a:cubicBezTo>
                    <a:pt x="0" y="38767"/>
                    <a:pt x="500" y="39279"/>
                    <a:pt x="1131" y="39279"/>
                  </a:cubicBezTo>
                  <a:lnTo>
                    <a:pt x="11668" y="39279"/>
                  </a:lnTo>
                  <a:cubicBezTo>
                    <a:pt x="12299" y="39279"/>
                    <a:pt x="12811" y="38767"/>
                    <a:pt x="12811" y="38136"/>
                  </a:cubicBezTo>
                  <a:lnTo>
                    <a:pt x="12811" y="1132"/>
                  </a:lnTo>
                  <a:cubicBezTo>
                    <a:pt x="12811" y="513"/>
                    <a:pt x="12299" y="1"/>
                    <a:pt x="11668" y="1"/>
                  </a:cubicBezTo>
                  <a:close/>
                </a:path>
              </a:pathLst>
            </a:custGeom>
            <a:solidFill>
              <a:srgbClr val="FFD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386;p58">
              <a:extLst>
                <a:ext uri="{FF2B5EF4-FFF2-40B4-BE49-F238E27FC236}">
                  <a16:creationId xmlns:a16="http://schemas.microsoft.com/office/drawing/2014/main" id="{A4F31C74-7A5E-E343-83A4-99CF4FD39CBC}"/>
                </a:ext>
              </a:extLst>
            </p:cNvPr>
            <p:cNvSpPr/>
            <p:nvPr/>
          </p:nvSpPr>
          <p:spPr>
            <a:xfrm>
              <a:off x="5064025" y="4565275"/>
              <a:ext cx="320300" cy="520625"/>
            </a:xfrm>
            <a:custGeom>
              <a:avLst/>
              <a:gdLst/>
              <a:ahLst/>
              <a:cxnLst/>
              <a:rect l="l" t="t" r="r" b="b"/>
              <a:pathLst>
                <a:path w="12812" h="20825" extrusionOk="0">
                  <a:moveTo>
                    <a:pt x="0" y="0"/>
                  </a:moveTo>
                  <a:lnTo>
                    <a:pt x="0" y="19681"/>
                  </a:lnTo>
                  <a:cubicBezTo>
                    <a:pt x="0" y="20312"/>
                    <a:pt x="500" y="20824"/>
                    <a:pt x="1131" y="20824"/>
                  </a:cubicBezTo>
                  <a:lnTo>
                    <a:pt x="11668" y="20824"/>
                  </a:lnTo>
                  <a:cubicBezTo>
                    <a:pt x="12299" y="20824"/>
                    <a:pt x="12811" y="20312"/>
                    <a:pt x="12811" y="19681"/>
                  </a:cubicBezTo>
                  <a:lnTo>
                    <a:pt x="12811" y="0"/>
                  </a:ln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2387;p58">
              <a:extLst>
                <a:ext uri="{FF2B5EF4-FFF2-40B4-BE49-F238E27FC236}">
                  <a16:creationId xmlns:a16="http://schemas.microsoft.com/office/drawing/2014/main" id="{D5C9D75A-9C6E-D649-BA4B-96B7BCC607CD}"/>
                </a:ext>
              </a:extLst>
            </p:cNvPr>
            <p:cNvSpPr/>
            <p:nvPr/>
          </p:nvSpPr>
          <p:spPr>
            <a:xfrm>
              <a:off x="5178325" y="4060450"/>
              <a:ext cx="91700" cy="43475"/>
            </a:xfrm>
            <a:custGeom>
              <a:avLst/>
              <a:gdLst/>
              <a:ahLst/>
              <a:cxnLst/>
              <a:rect l="l" t="t" r="r" b="b"/>
              <a:pathLst>
                <a:path w="3668" h="1739" extrusionOk="0">
                  <a:moveTo>
                    <a:pt x="619" y="1"/>
                  </a:moveTo>
                  <a:cubicBezTo>
                    <a:pt x="274" y="1"/>
                    <a:pt x="0" y="274"/>
                    <a:pt x="0" y="620"/>
                  </a:cubicBezTo>
                  <a:lnTo>
                    <a:pt x="0" y="1739"/>
                  </a:lnTo>
                  <a:lnTo>
                    <a:pt x="3667" y="1739"/>
                  </a:lnTo>
                  <a:lnTo>
                    <a:pt x="3667" y="620"/>
                  </a:lnTo>
                  <a:cubicBezTo>
                    <a:pt x="3667" y="274"/>
                    <a:pt x="3381" y="1"/>
                    <a:pt x="30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2388;p58">
              <a:extLst>
                <a:ext uri="{FF2B5EF4-FFF2-40B4-BE49-F238E27FC236}">
                  <a16:creationId xmlns:a16="http://schemas.microsoft.com/office/drawing/2014/main" id="{0D6C639E-F3F6-7347-8899-AD381B973B9A}"/>
                </a:ext>
              </a:extLst>
            </p:cNvPr>
            <p:cNvSpPr/>
            <p:nvPr/>
          </p:nvSpPr>
          <p:spPr>
            <a:xfrm>
              <a:off x="5159550" y="4650400"/>
              <a:ext cx="128925" cy="350375"/>
            </a:xfrm>
            <a:custGeom>
              <a:avLst/>
              <a:gdLst/>
              <a:ahLst/>
              <a:cxnLst/>
              <a:rect l="l" t="t" r="r" b="b"/>
              <a:pathLst>
                <a:path w="5157" h="14015" extrusionOk="0">
                  <a:moveTo>
                    <a:pt x="2585" y="1"/>
                  </a:moveTo>
                  <a:lnTo>
                    <a:pt x="1" y="8180"/>
                  </a:lnTo>
                  <a:lnTo>
                    <a:pt x="2585" y="8180"/>
                  </a:lnTo>
                  <a:lnTo>
                    <a:pt x="2585" y="14014"/>
                  </a:lnTo>
                  <a:lnTo>
                    <a:pt x="5156" y="5835"/>
                  </a:lnTo>
                  <a:lnTo>
                    <a:pt x="2585" y="5835"/>
                  </a:lnTo>
                  <a:lnTo>
                    <a:pt x="2585" y="1"/>
                  </a:lnTo>
                  <a:close/>
                </a:path>
              </a:pathLst>
            </a:custGeom>
            <a:solidFill>
              <a:srgbClr val="FFD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2389;p58">
              <a:extLst>
                <a:ext uri="{FF2B5EF4-FFF2-40B4-BE49-F238E27FC236}">
                  <a16:creationId xmlns:a16="http://schemas.microsoft.com/office/drawing/2014/main" id="{F7D5B7B4-FF3A-5F43-BB35-3BEE45AAF664}"/>
                </a:ext>
              </a:extLst>
            </p:cNvPr>
            <p:cNvSpPr/>
            <p:nvPr/>
          </p:nvSpPr>
          <p:spPr>
            <a:xfrm>
              <a:off x="5217900" y="4149450"/>
              <a:ext cx="12225" cy="91700"/>
            </a:xfrm>
            <a:custGeom>
              <a:avLst/>
              <a:gdLst/>
              <a:ahLst/>
              <a:cxnLst/>
              <a:rect l="l" t="t" r="r" b="b"/>
              <a:pathLst>
                <a:path w="489" h="3668" extrusionOk="0">
                  <a:moveTo>
                    <a:pt x="1" y="0"/>
                  </a:moveTo>
                  <a:lnTo>
                    <a:pt x="1" y="3668"/>
                  </a:lnTo>
                  <a:lnTo>
                    <a:pt x="489" y="3668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2390;p58">
              <a:extLst>
                <a:ext uri="{FF2B5EF4-FFF2-40B4-BE49-F238E27FC236}">
                  <a16:creationId xmlns:a16="http://schemas.microsoft.com/office/drawing/2014/main" id="{FC47C32A-0070-E34D-B357-CE0036B7716B}"/>
                </a:ext>
              </a:extLst>
            </p:cNvPr>
            <p:cNvSpPr/>
            <p:nvPr/>
          </p:nvSpPr>
          <p:spPr>
            <a:xfrm>
              <a:off x="5178325" y="4189325"/>
              <a:ext cx="91700" cy="11950"/>
            </a:xfrm>
            <a:custGeom>
              <a:avLst/>
              <a:gdLst/>
              <a:ahLst/>
              <a:cxnLst/>
              <a:rect l="l" t="t" r="r" b="b"/>
              <a:pathLst>
                <a:path w="3668" h="478" extrusionOk="0">
                  <a:moveTo>
                    <a:pt x="0" y="1"/>
                  </a:moveTo>
                  <a:lnTo>
                    <a:pt x="0" y="477"/>
                  </a:lnTo>
                  <a:lnTo>
                    <a:pt x="3667" y="477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2391;p58">
              <a:extLst>
                <a:ext uri="{FF2B5EF4-FFF2-40B4-BE49-F238E27FC236}">
                  <a16:creationId xmlns:a16="http://schemas.microsoft.com/office/drawing/2014/main" id="{9633F80A-5CC4-C043-A409-194B721808F6}"/>
                </a:ext>
              </a:extLst>
            </p:cNvPr>
            <p:cNvSpPr/>
            <p:nvPr/>
          </p:nvSpPr>
          <p:spPr>
            <a:xfrm>
              <a:off x="5178325" y="4439675"/>
              <a:ext cx="91700" cy="12225"/>
            </a:xfrm>
            <a:custGeom>
              <a:avLst/>
              <a:gdLst/>
              <a:ahLst/>
              <a:cxnLst/>
              <a:rect l="l" t="t" r="r" b="b"/>
              <a:pathLst>
                <a:path w="3668" h="489" extrusionOk="0">
                  <a:moveTo>
                    <a:pt x="0" y="0"/>
                  </a:moveTo>
                  <a:lnTo>
                    <a:pt x="0" y="488"/>
                  </a:lnTo>
                  <a:lnTo>
                    <a:pt x="3667" y="488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2392;p58">
              <a:extLst>
                <a:ext uri="{FF2B5EF4-FFF2-40B4-BE49-F238E27FC236}">
                  <a16:creationId xmlns:a16="http://schemas.microsoft.com/office/drawing/2014/main" id="{E7FE99D1-9FD5-2642-A209-21405CDCD915}"/>
                </a:ext>
              </a:extLst>
            </p:cNvPr>
            <p:cNvSpPr/>
            <p:nvPr/>
          </p:nvSpPr>
          <p:spPr>
            <a:xfrm>
              <a:off x="4183850" y="4848350"/>
              <a:ext cx="981975" cy="320300"/>
            </a:xfrm>
            <a:custGeom>
              <a:avLst/>
              <a:gdLst/>
              <a:ahLst/>
              <a:cxnLst/>
              <a:rect l="l" t="t" r="r" b="b"/>
              <a:pathLst>
                <a:path w="39279" h="12812" extrusionOk="0">
                  <a:moveTo>
                    <a:pt x="1131" y="0"/>
                  </a:moveTo>
                  <a:cubicBezTo>
                    <a:pt x="512" y="0"/>
                    <a:pt x="0" y="512"/>
                    <a:pt x="0" y="1131"/>
                  </a:cubicBezTo>
                  <a:lnTo>
                    <a:pt x="0" y="11668"/>
                  </a:lnTo>
                  <a:cubicBezTo>
                    <a:pt x="0" y="12299"/>
                    <a:pt x="512" y="12811"/>
                    <a:pt x="1131" y="12811"/>
                  </a:cubicBezTo>
                  <a:lnTo>
                    <a:pt x="38148" y="12811"/>
                  </a:lnTo>
                  <a:cubicBezTo>
                    <a:pt x="38767" y="12811"/>
                    <a:pt x="39279" y="12299"/>
                    <a:pt x="39279" y="11668"/>
                  </a:cubicBezTo>
                  <a:lnTo>
                    <a:pt x="39279" y="1131"/>
                  </a:lnTo>
                  <a:cubicBezTo>
                    <a:pt x="39279" y="512"/>
                    <a:pt x="38767" y="0"/>
                    <a:pt x="38148" y="0"/>
                  </a:cubicBezTo>
                  <a:close/>
                </a:path>
              </a:pathLst>
            </a:custGeom>
            <a:solidFill>
              <a:srgbClr val="FFD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2393;p58">
              <a:extLst>
                <a:ext uri="{FF2B5EF4-FFF2-40B4-BE49-F238E27FC236}">
                  <a16:creationId xmlns:a16="http://schemas.microsoft.com/office/drawing/2014/main" id="{37B93673-FC5A-F342-8CF4-63FC144614BA}"/>
                </a:ext>
              </a:extLst>
            </p:cNvPr>
            <p:cNvSpPr/>
            <p:nvPr/>
          </p:nvSpPr>
          <p:spPr>
            <a:xfrm>
              <a:off x="4645200" y="4848350"/>
              <a:ext cx="520625" cy="320300"/>
            </a:xfrm>
            <a:custGeom>
              <a:avLst/>
              <a:gdLst/>
              <a:ahLst/>
              <a:cxnLst/>
              <a:rect l="l" t="t" r="r" b="b"/>
              <a:pathLst>
                <a:path w="20825" h="12812" extrusionOk="0">
                  <a:moveTo>
                    <a:pt x="1" y="0"/>
                  </a:moveTo>
                  <a:lnTo>
                    <a:pt x="1" y="12811"/>
                  </a:lnTo>
                  <a:lnTo>
                    <a:pt x="19694" y="12811"/>
                  </a:lnTo>
                  <a:cubicBezTo>
                    <a:pt x="20313" y="12811"/>
                    <a:pt x="20825" y="12299"/>
                    <a:pt x="20825" y="11668"/>
                  </a:cubicBezTo>
                  <a:lnTo>
                    <a:pt x="20825" y="1131"/>
                  </a:lnTo>
                  <a:cubicBezTo>
                    <a:pt x="20825" y="512"/>
                    <a:pt x="20313" y="0"/>
                    <a:pt x="19694" y="0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2394;p58">
              <a:extLst>
                <a:ext uri="{FF2B5EF4-FFF2-40B4-BE49-F238E27FC236}">
                  <a16:creationId xmlns:a16="http://schemas.microsoft.com/office/drawing/2014/main" id="{084CE1E6-9437-7A41-9E4C-2FA7E9D5ECB1}"/>
                </a:ext>
              </a:extLst>
            </p:cNvPr>
            <p:cNvSpPr/>
            <p:nvPr/>
          </p:nvSpPr>
          <p:spPr>
            <a:xfrm>
              <a:off x="4140375" y="4962650"/>
              <a:ext cx="43500" cy="91700"/>
            </a:xfrm>
            <a:custGeom>
              <a:avLst/>
              <a:gdLst/>
              <a:ahLst/>
              <a:cxnLst/>
              <a:rect l="l" t="t" r="r" b="b"/>
              <a:pathLst>
                <a:path w="1740" h="3668" extrusionOk="0">
                  <a:moveTo>
                    <a:pt x="620" y="0"/>
                  </a:moveTo>
                  <a:cubicBezTo>
                    <a:pt x="275" y="0"/>
                    <a:pt x="1" y="274"/>
                    <a:pt x="1" y="619"/>
                  </a:cubicBezTo>
                  <a:lnTo>
                    <a:pt x="1" y="3048"/>
                  </a:lnTo>
                  <a:cubicBezTo>
                    <a:pt x="1" y="3382"/>
                    <a:pt x="275" y="3667"/>
                    <a:pt x="620" y="3667"/>
                  </a:cubicBezTo>
                  <a:lnTo>
                    <a:pt x="1739" y="3667"/>
                  </a:lnTo>
                  <a:lnTo>
                    <a:pt x="173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2395;p58">
              <a:extLst>
                <a:ext uri="{FF2B5EF4-FFF2-40B4-BE49-F238E27FC236}">
                  <a16:creationId xmlns:a16="http://schemas.microsoft.com/office/drawing/2014/main" id="{165D675E-C717-4F4F-A9D1-11B43A84980D}"/>
                </a:ext>
              </a:extLst>
            </p:cNvPr>
            <p:cNvSpPr/>
            <p:nvPr/>
          </p:nvSpPr>
          <p:spPr>
            <a:xfrm>
              <a:off x="4730350" y="4943900"/>
              <a:ext cx="350350" cy="128900"/>
            </a:xfrm>
            <a:custGeom>
              <a:avLst/>
              <a:gdLst/>
              <a:ahLst/>
              <a:cxnLst/>
              <a:rect l="l" t="t" r="r" b="b"/>
              <a:pathLst>
                <a:path w="14014" h="5156" extrusionOk="0">
                  <a:moveTo>
                    <a:pt x="5834" y="0"/>
                  </a:moveTo>
                  <a:lnTo>
                    <a:pt x="5834" y="2584"/>
                  </a:lnTo>
                  <a:lnTo>
                    <a:pt x="0" y="2584"/>
                  </a:lnTo>
                  <a:lnTo>
                    <a:pt x="8180" y="5156"/>
                  </a:lnTo>
                  <a:lnTo>
                    <a:pt x="8180" y="2584"/>
                  </a:lnTo>
                  <a:lnTo>
                    <a:pt x="14014" y="2584"/>
                  </a:lnTo>
                  <a:lnTo>
                    <a:pt x="5834" y="0"/>
                  </a:lnTo>
                  <a:close/>
                </a:path>
              </a:pathLst>
            </a:custGeom>
            <a:solidFill>
              <a:srgbClr val="FFD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2396;p58">
              <a:extLst>
                <a:ext uri="{FF2B5EF4-FFF2-40B4-BE49-F238E27FC236}">
                  <a16:creationId xmlns:a16="http://schemas.microsoft.com/office/drawing/2014/main" id="{5284F694-B425-5E4C-8FAB-5F1994B7D2F9}"/>
                </a:ext>
              </a:extLst>
            </p:cNvPr>
            <p:cNvSpPr/>
            <p:nvPr/>
          </p:nvSpPr>
          <p:spPr>
            <a:xfrm>
              <a:off x="4229375" y="5002525"/>
              <a:ext cx="91725" cy="11925"/>
            </a:xfrm>
            <a:custGeom>
              <a:avLst/>
              <a:gdLst/>
              <a:ahLst/>
              <a:cxnLst/>
              <a:rect l="l" t="t" r="r" b="b"/>
              <a:pathLst>
                <a:path w="3669" h="477" extrusionOk="0">
                  <a:moveTo>
                    <a:pt x="1" y="1"/>
                  </a:moveTo>
                  <a:lnTo>
                    <a:pt x="1" y="477"/>
                  </a:lnTo>
                  <a:lnTo>
                    <a:pt x="3668" y="477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2397;p58">
              <a:extLst>
                <a:ext uri="{FF2B5EF4-FFF2-40B4-BE49-F238E27FC236}">
                  <a16:creationId xmlns:a16="http://schemas.microsoft.com/office/drawing/2014/main" id="{7F1A2FFD-3C23-4E45-9D06-CC391DB468A8}"/>
                </a:ext>
              </a:extLst>
            </p:cNvPr>
            <p:cNvSpPr/>
            <p:nvPr/>
          </p:nvSpPr>
          <p:spPr>
            <a:xfrm>
              <a:off x="4269275" y="4962650"/>
              <a:ext cx="11925" cy="91700"/>
            </a:xfrm>
            <a:custGeom>
              <a:avLst/>
              <a:gdLst/>
              <a:ahLst/>
              <a:cxnLst/>
              <a:rect l="l" t="t" r="r" b="b"/>
              <a:pathLst>
                <a:path w="477" h="3668" extrusionOk="0">
                  <a:moveTo>
                    <a:pt x="0" y="0"/>
                  </a:moveTo>
                  <a:lnTo>
                    <a:pt x="0" y="3667"/>
                  </a:lnTo>
                  <a:lnTo>
                    <a:pt x="477" y="3667"/>
                  </a:lnTo>
                  <a:lnTo>
                    <a:pt x="477" y="0"/>
                  </a:ln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2398;p58">
              <a:extLst>
                <a:ext uri="{FF2B5EF4-FFF2-40B4-BE49-F238E27FC236}">
                  <a16:creationId xmlns:a16="http://schemas.microsoft.com/office/drawing/2014/main" id="{5F12069C-6A88-4D4C-9718-2FBF7DB5194C}"/>
                </a:ext>
              </a:extLst>
            </p:cNvPr>
            <p:cNvSpPr/>
            <p:nvPr/>
          </p:nvSpPr>
          <p:spPr>
            <a:xfrm>
              <a:off x="4519600" y="4962650"/>
              <a:ext cx="12225" cy="91700"/>
            </a:xfrm>
            <a:custGeom>
              <a:avLst/>
              <a:gdLst/>
              <a:ahLst/>
              <a:cxnLst/>
              <a:rect l="l" t="t" r="r" b="b"/>
              <a:pathLst>
                <a:path w="489" h="3668" extrusionOk="0">
                  <a:moveTo>
                    <a:pt x="1" y="0"/>
                  </a:moveTo>
                  <a:lnTo>
                    <a:pt x="1" y="3667"/>
                  </a:lnTo>
                  <a:lnTo>
                    <a:pt x="489" y="3667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2399;p58">
              <a:extLst>
                <a:ext uri="{FF2B5EF4-FFF2-40B4-BE49-F238E27FC236}">
                  <a16:creationId xmlns:a16="http://schemas.microsoft.com/office/drawing/2014/main" id="{5A49BBE5-9AC1-5946-B677-A056EB646550}"/>
                </a:ext>
              </a:extLst>
            </p:cNvPr>
            <p:cNvSpPr/>
            <p:nvPr/>
          </p:nvSpPr>
          <p:spPr>
            <a:xfrm>
              <a:off x="3425725" y="3713375"/>
              <a:ext cx="196775" cy="151850"/>
            </a:xfrm>
            <a:custGeom>
              <a:avLst/>
              <a:gdLst/>
              <a:ahLst/>
              <a:cxnLst/>
              <a:rect l="l" t="t" r="r" b="b"/>
              <a:pathLst>
                <a:path w="7871" h="6074" extrusionOk="0">
                  <a:moveTo>
                    <a:pt x="0" y="1"/>
                  </a:moveTo>
                  <a:lnTo>
                    <a:pt x="0" y="6073"/>
                  </a:lnTo>
                  <a:lnTo>
                    <a:pt x="7870" y="6073"/>
                  </a:lnTo>
                  <a:lnTo>
                    <a:pt x="7870" y="1"/>
                  </a:lnTo>
                  <a:close/>
                </a:path>
              </a:pathLst>
            </a:custGeom>
            <a:solidFill>
              <a:srgbClr val="FFD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2400;p58">
              <a:extLst>
                <a:ext uri="{FF2B5EF4-FFF2-40B4-BE49-F238E27FC236}">
                  <a16:creationId xmlns:a16="http://schemas.microsoft.com/office/drawing/2014/main" id="{37D4C473-2D69-F246-BFEC-9780B3F2807F}"/>
                </a:ext>
              </a:extLst>
            </p:cNvPr>
            <p:cNvSpPr/>
            <p:nvPr/>
          </p:nvSpPr>
          <p:spPr>
            <a:xfrm>
              <a:off x="3408150" y="3630050"/>
              <a:ext cx="231900" cy="98825"/>
            </a:xfrm>
            <a:custGeom>
              <a:avLst/>
              <a:gdLst/>
              <a:ahLst/>
              <a:cxnLst/>
              <a:rect l="l" t="t" r="r" b="b"/>
              <a:pathLst>
                <a:path w="9276" h="3953" extrusionOk="0">
                  <a:moveTo>
                    <a:pt x="989" y="0"/>
                  </a:moveTo>
                  <a:cubicBezTo>
                    <a:pt x="441" y="0"/>
                    <a:pt x="1" y="441"/>
                    <a:pt x="1" y="988"/>
                  </a:cubicBezTo>
                  <a:lnTo>
                    <a:pt x="1" y="3953"/>
                  </a:lnTo>
                  <a:lnTo>
                    <a:pt x="9276" y="3953"/>
                  </a:lnTo>
                  <a:lnTo>
                    <a:pt x="9276" y="988"/>
                  </a:lnTo>
                  <a:cubicBezTo>
                    <a:pt x="9276" y="441"/>
                    <a:pt x="8835" y="0"/>
                    <a:pt x="8287" y="0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2401;p58">
              <a:extLst>
                <a:ext uri="{FF2B5EF4-FFF2-40B4-BE49-F238E27FC236}">
                  <a16:creationId xmlns:a16="http://schemas.microsoft.com/office/drawing/2014/main" id="{DE8B57D0-DCD6-7046-BFB3-EF4199DE6F54}"/>
                </a:ext>
              </a:extLst>
            </p:cNvPr>
            <p:cNvSpPr/>
            <p:nvPr/>
          </p:nvSpPr>
          <p:spPr>
            <a:xfrm>
              <a:off x="3218850" y="3865200"/>
              <a:ext cx="610200" cy="1273675"/>
            </a:xfrm>
            <a:custGeom>
              <a:avLst/>
              <a:gdLst/>
              <a:ahLst/>
              <a:cxnLst/>
              <a:rect l="l" t="t" r="r" b="b"/>
              <a:pathLst>
                <a:path w="24408" h="50947" extrusionOk="0">
                  <a:moveTo>
                    <a:pt x="8263" y="0"/>
                  </a:moveTo>
                  <a:cubicBezTo>
                    <a:pt x="4596" y="1536"/>
                    <a:pt x="2000" y="5155"/>
                    <a:pt x="2000" y="9406"/>
                  </a:cubicBezTo>
                  <a:cubicBezTo>
                    <a:pt x="2000" y="10347"/>
                    <a:pt x="2131" y="11263"/>
                    <a:pt x="2370" y="12132"/>
                  </a:cubicBezTo>
                  <a:cubicBezTo>
                    <a:pt x="3239" y="15276"/>
                    <a:pt x="2882" y="18633"/>
                    <a:pt x="1405" y="21538"/>
                  </a:cubicBezTo>
                  <a:cubicBezTo>
                    <a:pt x="488" y="23396"/>
                    <a:pt x="0" y="25444"/>
                    <a:pt x="0" y="27515"/>
                  </a:cubicBezTo>
                  <a:lnTo>
                    <a:pt x="0" y="46922"/>
                  </a:lnTo>
                  <a:cubicBezTo>
                    <a:pt x="0" y="49149"/>
                    <a:pt x="1798" y="50947"/>
                    <a:pt x="4013" y="50947"/>
                  </a:cubicBezTo>
                  <a:lnTo>
                    <a:pt x="20384" y="50947"/>
                  </a:lnTo>
                  <a:cubicBezTo>
                    <a:pt x="22336" y="50947"/>
                    <a:pt x="23967" y="49566"/>
                    <a:pt x="24325" y="47708"/>
                  </a:cubicBezTo>
                  <a:cubicBezTo>
                    <a:pt x="24384" y="47458"/>
                    <a:pt x="24408" y="47196"/>
                    <a:pt x="24408" y="46922"/>
                  </a:cubicBezTo>
                  <a:lnTo>
                    <a:pt x="24408" y="27515"/>
                  </a:lnTo>
                  <a:cubicBezTo>
                    <a:pt x="24408" y="27289"/>
                    <a:pt x="24408" y="27075"/>
                    <a:pt x="24384" y="26849"/>
                  </a:cubicBezTo>
                  <a:cubicBezTo>
                    <a:pt x="24301" y="25015"/>
                    <a:pt x="23825" y="23193"/>
                    <a:pt x="22991" y="21538"/>
                  </a:cubicBezTo>
                  <a:cubicBezTo>
                    <a:pt x="21515" y="18609"/>
                    <a:pt x="21181" y="15240"/>
                    <a:pt x="22051" y="12085"/>
                  </a:cubicBezTo>
                  <a:cubicBezTo>
                    <a:pt x="22372" y="10882"/>
                    <a:pt x="22491" y="9585"/>
                    <a:pt x="22336" y="8251"/>
                  </a:cubicBezTo>
                  <a:cubicBezTo>
                    <a:pt x="21932" y="4548"/>
                    <a:pt x="19467" y="1405"/>
                    <a:pt x="16145" y="0"/>
                  </a:cubicBezTo>
                  <a:close/>
                </a:path>
              </a:pathLst>
            </a:custGeom>
            <a:solidFill>
              <a:srgbClr val="FFD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2402;p58">
              <a:extLst>
                <a:ext uri="{FF2B5EF4-FFF2-40B4-BE49-F238E27FC236}">
                  <a16:creationId xmlns:a16="http://schemas.microsoft.com/office/drawing/2014/main" id="{9D4A1D37-8E74-5147-A453-EE6B1FDC6284}"/>
                </a:ext>
              </a:extLst>
            </p:cNvPr>
            <p:cNvSpPr/>
            <p:nvPr/>
          </p:nvSpPr>
          <p:spPr>
            <a:xfrm>
              <a:off x="3361125" y="4536400"/>
              <a:ext cx="467925" cy="521525"/>
            </a:xfrm>
            <a:custGeom>
              <a:avLst/>
              <a:gdLst/>
              <a:ahLst/>
              <a:cxnLst/>
              <a:rect l="l" t="t" r="r" b="b"/>
              <a:pathLst>
                <a:path w="18717" h="20861" extrusionOk="0">
                  <a:moveTo>
                    <a:pt x="0" y="1"/>
                  </a:moveTo>
                  <a:lnTo>
                    <a:pt x="0" y="20860"/>
                  </a:lnTo>
                  <a:lnTo>
                    <a:pt x="18634" y="20860"/>
                  </a:lnTo>
                  <a:cubicBezTo>
                    <a:pt x="18693" y="20610"/>
                    <a:pt x="18717" y="20348"/>
                    <a:pt x="18717" y="20074"/>
                  </a:cubicBezTo>
                  <a:lnTo>
                    <a:pt x="18717" y="667"/>
                  </a:lnTo>
                  <a:cubicBezTo>
                    <a:pt x="18717" y="441"/>
                    <a:pt x="18717" y="227"/>
                    <a:pt x="1869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2403;p58">
              <a:extLst>
                <a:ext uri="{FF2B5EF4-FFF2-40B4-BE49-F238E27FC236}">
                  <a16:creationId xmlns:a16="http://schemas.microsoft.com/office/drawing/2014/main" id="{190D78E2-2509-8149-8555-7BD1B6414D9F}"/>
                </a:ext>
              </a:extLst>
            </p:cNvPr>
            <p:cNvSpPr/>
            <p:nvPr/>
          </p:nvSpPr>
          <p:spPr>
            <a:xfrm>
              <a:off x="3451300" y="4612900"/>
              <a:ext cx="377750" cy="108375"/>
            </a:xfrm>
            <a:custGeom>
              <a:avLst/>
              <a:gdLst/>
              <a:ahLst/>
              <a:cxnLst/>
              <a:rect l="l" t="t" r="r" b="b"/>
              <a:pathLst>
                <a:path w="15110" h="4335" extrusionOk="0">
                  <a:moveTo>
                    <a:pt x="1" y="0"/>
                  </a:moveTo>
                  <a:lnTo>
                    <a:pt x="1" y="4334"/>
                  </a:lnTo>
                  <a:lnTo>
                    <a:pt x="15110" y="4334"/>
                  </a:lnTo>
                  <a:lnTo>
                    <a:pt x="1511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2404;p58">
              <a:extLst>
                <a:ext uri="{FF2B5EF4-FFF2-40B4-BE49-F238E27FC236}">
                  <a16:creationId xmlns:a16="http://schemas.microsoft.com/office/drawing/2014/main" id="{5F83138A-A1CA-794F-B60C-54C9D372D119}"/>
                </a:ext>
              </a:extLst>
            </p:cNvPr>
            <p:cNvSpPr/>
            <p:nvPr/>
          </p:nvSpPr>
          <p:spPr>
            <a:xfrm>
              <a:off x="3451300" y="4794175"/>
              <a:ext cx="377750" cy="30975"/>
            </a:xfrm>
            <a:custGeom>
              <a:avLst/>
              <a:gdLst/>
              <a:ahLst/>
              <a:cxnLst/>
              <a:rect l="l" t="t" r="r" b="b"/>
              <a:pathLst>
                <a:path w="15110" h="1239" extrusionOk="0">
                  <a:moveTo>
                    <a:pt x="1" y="0"/>
                  </a:moveTo>
                  <a:lnTo>
                    <a:pt x="1" y="1239"/>
                  </a:lnTo>
                  <a:lnTo>
                    <a:pt x="15110" y="1239"/>
                  </a:lnTo>
                  <a:lnTo>
                    <a:pt x="1511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2405;p58">
              <a:extLst>
                <a:ext uri="{FF2B5EF4-FFF2-40B4-BE49-F238E27FC236}">
                  <a16:creationId xmlns:a16="http://schemas.microsoft.com/office/drawing/2014/main" id="{78CC1F0D-E1AC-294B-9585-2DFAC22FCDFF}"/>
                </a:ext>
              </a:extLst>
            </p:cNvPr>
            <p:cNvSpPr/>
            <p:nvPr/>
          </p:nvSpPr>
          <p:spPr>
            <a:xfrm>
              <a:off x="3451300" y="4935550"/>
              <a:ext cx="377750" cy="31000"/>
            </a:xfrm>
            <a:custGeom>
              <a:avLst/>
              <a:gdLst/>
              <a:ahLst/>
              <a:cxnLst/>
              <a:rect l="l" t="t" r="r" b="b"/>
              <a:pathLst>
                <a:path w="15110" h="1240" extrusionOk="0">
                  <a:moveTo>
                    <a:pt x="1" y="1"/>
                  </a:moveTo>
                  <a:lnTo>
                    <a:pt x="1" y="1239"/>
                  </a:lnTo>
                  <a:lnTo>
                    <a:pt x="15110" y="1239"/>
                  </a:lnTo>
                  <a:lnTo>
                    <a:pt x="1511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2406;p58">
              <a:extLst>
                <a:ext uri="{FF2B5EF4-FFF2-40B4-BE49-F238E27FC236}">
                  <a16:creationId xmlns:a16="http://schemas.microsoft.com/office/drawing/2014/main" id="{F0DA843D-39C9-584D-8F73-089D5EFA7380}"/>
                </a:ext>
              </a:extLst>
            </p:cNvPr>
            <p:cNvSpPr/>
            <p:nvPr/>
          </p:nvSpPr>
          <p:spPr>
            <a:xfrm>
              <a:off x="3451300" y="4867700"/>
              <a:ext cx="377750" cy="30975"/>
            </a:xfrm>
            <a:custGeom>
              <a:avLst/>
              <a:gdLst/>
              <a:ahLst/>
              <a:cxnLst/>
              <a:rect l="l" t="t" r="r" b="b"/>
              <a:pathLst>
                <a:path w="15110" h="1239" extrusionOk="0">
                  <a:moveTo>
                    <a:pt x="1" y="0"/>
                  </a:moveTo>
                  <a:lnTo>
                    <a:pt x="1" y="1238"/>
                  </a:lnTo>
                  <a:lnTo>
                    <a:pt x="15110" y="1238"/>
                  </a:lnTo>
                  <a:lnTo>
                    <a:pt x="1511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2407;p58">
              <a:extLst>
                <a:ext uri="{FF2B5EF4-FFF2-40B4-BE49-F238E27FC236}">
                  <a16:creationId xmlns:a16="http://schemas.microsoft.com/office/drawing/2014/main" id="{14F9C033-E71B-7F49-9E04-3E5BCBD85D4C}"/>
                </a:ext>
              </a:extLst>
            </p:cNvPr>
            <p:cNvSpPr/>
            <p:nvPr/>
          </p:nvSpPr>
          <p:spPr>
            <a:xfrm>
              <a:off x="5654575" y="4584425"/>
              <a:ext cx="670625" cy="513550"/>
            </a:xfrm>
            <a:custGeom>
              <a:avLst/>
              <a:gdLst/>
              <a:ahLst/>
              <a:cxnLst/>
              <a:rect l="l" t="t" r="r" b="b"/>
              <a:pathLst>
                <a:path w="26825" h="20542" extrusionOk="0">
                  <a:moveTo>
                    <a:pt x="15230" y="1"/>
                  </a:moveTo>
                  <a:cubicBezTo>
                    <a:pt x="14481" y="1"/>
                    <a:pt x="13726" y="85"/>
                    <a:pt x="12978" y="258"/>
                  </a:cubicBezTo>
                  <a:cubicBezTo>
                    <a:pt x="9287" y="1104"/>
                    <a:pt x="6370" y="3878"/>
                    <a:pt x="5346" y="7485"/>
                  </a:cubicBezTo>
                  <a:cubicBezTo>
                    <a:pt x="4715" y="9736"/>
                    <a:pt x="3036" y="11546"/>
                    <a:pt x="857" y="12343"/>
                  </a:cubicBezTo>
                  <a:lnTo>
                    <a:pt x="0" y="12653"/>
                  </a:lnTo>
                  <a:lnTo>
                    <a:pt x="2036" y="18261"/>
                  </a:lnTo>
                  <a:lnTo>
                    <a:pt x="2893" y="17951"/>
                  </a:lnTo>
                  <a:cubicBezTo>
                    <a:pt x="3680" y="17663"/>
                    <a:pt x="4500" y="17521"/>
                    <a:pt x="5323" y="17521"/>
                  </a:cubicBezTo>
                  <a:cubicBezTo>
                    <a:pt x="6779" y="17521"/>
                    <a:pt x="8245" y="17965"/>
                    <a:pt x="9561" y="18832"/>
                  </a:cubicBezTo>
                  <a:cubicBezTo>
                    <a:pt x="11259" y="19962"/>
                    <a:pt x="13249" y="20542"/>
                    <a:pt x="15250" y="20542"/>
                  </a:cubicBezTo>
                  <a:cubicBezTo>
                    <a:pt x="16433" y="20542"/>
                    <a:pt x="17620" y="20339"/>
                    <a:pt x="18752" y="19927"/>
                  </a:cubicBezTo>
                  <a:cubicBezTo>
                    <a:pt x="24074" y="17987"/>
                    <a:pt x="26825" y="12081"/>
                    <a:pt x="24884" y="6759"/>
                  </a:cubicBezTo>
                  <a:cubicBezTo>
                    <a:pt x="24753" y="6390"/>
                    <a:pt x="24598" y="6033"/>
                    <a:pt x="24432" y="5688"/>
                  </a:cubicBezTo>
                  <a:cubicBezTo>
                    <a:pt x="22690" y="2175"/>
                    <a:pt x="19043" y="1"/>
                    <a:pt x="15230" y="1"/>
                  </a:cubicBezTo>
                  <a:close/>
                </a:path>
              </a:pathLst>
            </a:custGeom>
            <a:solidFill>
              <a:srgbClr val="A0E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2408;p58">
              <a:extLst>
                <a:ext uri="{FF2B5EF4-FFF2-40B4-BE49-F238E27FC236}">
                  <a16:creationId xmlns:a16="http://schemas.microsoft.com/office/drawing/2014/main" id="{B57D9CF2-D23E-1F44-A53C-E9FC11C99CB2}"/>
                </a:ext>
              </a:extLst>
            </p:cNvPr>
            <p:cNvSpPr/>
            <p:nvPr/>
          </p:nvSpPr>
          <p:spPr>
            <a:xfrm>
              <a:off x="5543825" y="4921275"/>
              <a:ext cx="130100" cy="146725"/>
            </a:xfrm>
            <a:custGeom>
              <a:avLst/>
              <a:gdLst/>
              <a:ahLst/>
              <a:cxnLst/>
              <a:rect l="l" t="t" r="r" b="b"/>
              <a:pathLst>
                <a:path w="5204" h="5869" extrusionOk="0">
                  <a:moveTo>
                    <a:pt x="3466" y="0"/>
                  </a:moveTo>
                  <a:lnTo>
                    <a:pt x="572" y="1060"/>
                  </a:lnTo>
                  <a:cubicBezTo>
                    <a:pt x="203" y="1191"/>
                    <a:pt x="1" y="1608"/>
                    <a:pt x="144" y="1989"/>
                  </a:cubicBezTo>
                  <a:lnTo>
                    <a:pt x="1382" y="5382"/>
                  </a:lnTo>
                  <a:cubicBezTo>
                    <a:pt x="1484" y="5680"/>
                    <a:pt x="1761" y="5868"/>
                    <a:pt x="2059" y="5868"/>
                  </a:cubicBezTo>
                  <a:cubicBezTo>
                    <a:pt x="2143" y="5868"/>
                    <a:pt x="2228" y="5854"/>
                    <a:pt x="2311" y="5822"/>
                  </a:cubicBezTo>
                  <a:lnTo>
                    <a:pt x="5204" y="4775"/>
                  </a:lnTo>
                  <a:lnTo>
                    <a:pt x="3466" y="0"/>
                  </a:ln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2409;p58">
              <a:extLst>
                <a:ext uri="{FF2B5EF4-FFF2-40B4-BE49-F238E27FC236}">
                  <a16:creationId xmlns:a16="http://schemas.microsoft.com/office/drawing/2014/main" id="{08A27F91-92D3-4944-820B-9B16459B7B90}"/>
                </a:ext>
              </a:extLst>
            </p:cNvPr>
            <p:cNvSpPr/>
            <p:nvPr/>
          </p:nvSpPr>
          <p:spPr>
            <a:xfrm>
              <a:off x="5536400" y="4953425"/>
              <a:ext cx="111650" cy="95525"/>
            </a:xfrm>
            <a:custGeom>
              <a:avLst/>
              <a:gdLst/>
              <a:ahLst/>
              <a:cxnLst/>
              <a:rect l="l" t="t" r="r" b="b"/>
              <a:pathLst>
                <a:path w="4466" h="3821" extrusionOk="0">
                  <a:moveTo>
                    <a:pt x="3501" y="0"/>
                  </a:moveTo>
                  <a:lnTo>
                    <a:pt x="441" y="1119"/>
                  </a:lnTo>
                  <a:cubicBezTo>
                    <a:pt x="155" y="1227"/>
                    <a:pt x="0" y="1536"/>
                    <a:pt x="107" y="1822"/>
                  </a:cubicBezTo>
                  <a:lnTo>
                    <a:pt x="703" y="3465"/>
                  </a:lnTo>
                  <a:cubicBezTo>
                    <a:pt x="787" y="3679"/>
                    <a:pt x="994" y="3821"/>
                    <a:pt x="1218" y="3821"/>
                  </a:cubicBezTo>
                  <a:cubicBezTo>
                    <a:pt x="1280" y="3821"/>
                    <a:pt x="1343" y="3810"/>
                    <a:pt x="1405" y="3786"/>
                  </a:cubicBezTo>
                  <a:lnTo>
                    <a:pt x="4465" y="2667"/>
                  </a:lnTo>
                  <a:lnTo>
                    <a:pt x="3501" y="0"/>
                  </a:ln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2410;p58">
              <a:extLst>
                <a:ext uri="{FF2B5EF4-FFF2-40B4-BE49-F238E27FC236}">
                  <a16:creationId xmlns:a16="http://schemas.microsoft.com/office/drawing/2014/main" id="{B50131C8-80BA-D54B-BBAF-60EF1C1B3AA3}"/>
                </a:ext>
              </a:extLst>
            </p:cNvPr>
            <p:cNvSpPr/>
            <p:nvPr/>
          </p:nvSpPr>
          <p:spPr>
            <a:xfrm>
              <a:off x="5682250" y="4743075"/>
              <a:ext cx="379825" cy="233000"/>
            </a:xfrm>
            <a:custGeom>
              <a:avLst/>
              <a:gdLst/>
              <a:ahLst/>
              <a:cxnLst/>
              <a:rect l="l" t="t" r="r" b="b"/>
              <a:pathLst>
                <a:path w="15193" h="9320" extrusionOk="0">
                  <a:moveTo>
                    <a:pt x="11395" y="1342"/>
                  </a:moveTo>
                  <a:lnTo>
                    <a:pt x="10692" y="4961"/>
                  </a:lnTo>
                  <a:cubicBezTo>
                    <a:pt x="10668" y="5104"/>
                    <a:pt x="10716" y="5259"/>
                    <a:pt x="10835" y="5354"/>
                  </a:cubicBezTo>
                  <a:lnTo>
                    <a:pt x="13704" y="7676"/>
                  </a:lnTo>
                  <a:lnTo>
                    <a:pt x="1774" y="8426"/>
                  </a:lnTo>
                  <a:lnTo>
                    <a:pt x="1774" y="8426"/>
                  </a:lnTo>
                  <a:lnTo>
                    <a:pt x="11395" y="1342"/>
                  </a:lnTo>
                  <a:close/>
                  <a:moveTo>
                    <a:pt x="11994" y="0"/>
                  </a:moveTo>
                  <a:cubicBezTo>
                    <a:pt x="11908" y="0"/>
                    <a:pt x="11818" y="27"/>
                    <a:pt x="11740" y="80"/>
                  </a:cubicBezTo>
                  <a:lnTo>
                    <a:pt x="191" y="8593"/>
                  </a:lnTo>
                  <a:cubicBezTo>
                    <a:pt x="48" y="8700"/>
                    <a:pt x="0" y="8890"/>
                    <a:pt x="60" y="9057"/>
                  </a:cubicBezTo>
                  <a:cubicBezTo>
                    <a:pt x="116" y="9215"/>
                    <a:pt x="269" y="9320"/>
                    <a:pt x="438" y="9320"/>
                  </a:cubicBezTo>
                  <a:cubicBezTo>
                    <a:pt x="447" y="9320"/>
                    <a:pt x="456" y="9320"/>
                    <a:pt x="465" y="9319"/>
                  </a:cubicBezTo>
                  <a:lnTo>
                    <a:pt x="14776" y="8414"/>
                  </a:lnTo>
                  <a:cubicBezTo>
                    <a:pt x="14943" y="8402"/>
                    <a:pt x="15086" y="8295"/>
                    <a:pt x="15133" y="8128"/>
                  </a:cubicBezTo>
                  <a:cubicBezTo>
                    <a:pt x="15193" y="7974"/>
                    <a:pt x="15133" y="7807"/>
                    <a:pt x="15002" y="7700"/>
                  </a:cubicBezTo>
                  <a:lnTo>
                    <a:pt x="11526" y="4878"/>
                  </a:lnTo>
                  <a:lnTo>
                    <a:pt x="12371" y="473"/>
                  </a:lnTo>
                  <a:cubicBezTo>
                    <a:pt x="12407" y="318"/>
                    <a:pt x="12335" y="151"/>
                    <a:pt x="12192" y="56"/>
                  </a:cubicBezTo>
                  <a:cubicBezTo>
                    <a:pt x="12133" y="18"/>
                    <a:pt x="12065" y="0"/>
                    <a:pt x="11994" y="0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2411;p58">
              <a:extLst>
                <a:ext uri="{FF2B5EF4-FFF2-40B4-BE49-F238E27FC236}">
                  <a16:creationId xmlns:a16="http://schemas.microsoft.com/office/drawing/2014/main" id="{CAFE9A5E-2369-3646-8F14-A99EC273472B}"/>
                </a:ext>
              </a:extLst>
            </p:cNvPr>
            <p:cNvSpPr/>
            <p:nvPr/>
          </p:nvSpPr>
          <p:spPr>
            <a:xfrm>
              <a:off x="5554850" y="4890025"/>
              <a:ext cx="165825" cy="187200"/>
            </a:xfrm>
            <a:custGeom>
              <a:avLst/>
              <a:gdLst/>
              <a:ahLst/>
              <a:cxnLst/>
              <a:rect l="l" t="t" r="r" b="b"/>
              <a:pathLst>
                <a:path w="6633" h="7488" extrusionOk="0">
                  <a:moveTo>
                    <a:pt x="4418" y="0"/>
                  </a:moveTo>
                  <a:lnTo>
                    <a:pt x="739" y="1346"/>
                  </a:lnTo>
                  <a:cubicBezTo>
                    <a:pt x="250" y="1512"/>
                    <a:pt x="0" y="2060"/>
                    <a:pt x="179" y="2536"/>
                  </a:cubicBezTo>
                  <a:lnTo>
                    <a:pt x="1751" y="6870"/>
                  </a:lnTo>
                  <a:cubicBezTo>
                    <a:pt x="1890" y="7251"/>
                    <a:pt x="2248" y="7487"/>
                    <a:pt x="2630" y="7487"/>
                  </a:cubicBezTo>
                  <a:cubicBezTo>
                    <a:pt x="2737" y="7487"/>
                    <a:pt x="2846" y="7469"/>
                    <a:pt x="2953" y="7430"/>
                  </a:cubicBezTo>
                  <a:lnTo>
                    <a:pt x="6632" y="6084"/>
                  </a:lnTo>
                  <a:lnTo>
                    <a:pt x="4418" y="0"/>
                  </a:ln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2412;p58">
              <a:extLst>
                <a:ext uri="{FF2B5EF4-FFF2-40B4-BE49-F238E27FC236}">
                  <a16:creationId xmlns:a16="http://schemas.microsoft.com/office/drawing/2014/main" id="{8E5DB9E9-793C-DC48-95BF-B186F9FB704C}"/>
                </a:ext>
              </a:extLst>
            </p:cNvPr>
            <p:cNvSpPr/>
            <p:nvPr/>
          </p:nvSpPr>
          <p:spPr>
            <a:xfrm>
              <a:off x="5606650" y="4898950"/>
              <a:ext cx="78300" cy="169675"/>
            </a:xfrm>
            <a:custGeom>
              <a:avLst/>
              <a:gdLst/>
              <a:ahLst/>
              <a:cxnLst/>
              <a:rect l="l" t="t" r="r" b="b"/>
              <a:pathLst>
                <a:path w="3132" h="6787" extrusionOk="0">
                  <a:moveTo>
                    <a:pt x="750" y="0"/>
                  </a:moveTo>
                  <a:lnTo>
                    <a:pt x="0" y="274"/>
                  </a:lnTo>
                  <a:lnTo>
                    <a:pt x="2369" y="6787"/>
                  </a:lnTo>
                  <a:lnTo>
                    <a:pt x="3131" y="6501"/>
                  </a:lnTo>
                  <a:lnTo>
                    <a:pt x="750" y="0"/>
                  </a:lnTo>
                  <a:close/>
                </a:path>
              </a:pathLst>
            </a:custGeom>
            <a:solidFill>
              <a:srgbClr val="FBF5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2413;p58">
              <a:extLst>
                <a:ext uri="{FF2B5EF4-FFF2-40B4-BE49-F238E27FC236}">
                  <a16:creationId xmlns:a16="http://schemas.microsoft.com/office/drawing/2014/main" id="{F86A73AD-B8E3-2F4C-947F-3CBAECA92184}"/>
                </a:ext>
              </a:extLst>
            </p:cNvPr>
            <p:cNvSpPr/>
            <p:nvPr/>
          </p:nvSpPr>
          <p:spPr>
            <a:xfrm>
              <a:off x="5644150" y="4884650"/>
              <a:ext cx="78300" cy="169700"/>
            </a:xfrm>
            <a:custGeom>
              <a:avLst/>
              <a:gdLst/>
              <a:ahLst/>
              <a:cxnLst/>
              <a:rect l="l" t="t" r="r" b="b"/>
              <a:pathLst>
                <a:path w="3132" h="6788" extrusionOk="0">
                  <a:moveTo>
                    <a:pt x="762" y="1"/>
                  </a:moveTo>
                  <a:lnTo>
                    <a:pt x="0" y="275"/>
                  </a:lnTo>
                  <a:lnTo>
                    <a:pt x="2370" y="6787"/>
                  </a:lnTo>
                  <a:lnTo>
                    <a:pt x="3132" y="6502"/>
                  </a:lnTo>
                  <a:lnTo>
                    <a:pt x="762" y="1"/>
                  </a:lnTo>
                  <a:close/>
                </a:path>
              </a:pathLst>
            </a:custGeom>
            <a:solidFill>
              <a:srgbClr val="FBF5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2414;p58">
              <a:extLst>
                <a:ext uri="{FF2B5EF4-FFF2-40B4-BE49-F238E27FC236}">
                  <a16:creationId xmlns:a16="http://schemas.microsoft.com/office/drawing/2014/main" id="{119E3468-ACA3-024B-BD95-916F8BB5F9C3}"/>
                </a:ext>
              </a:extLst>
            </p:cNvPr>
            <p:cNvSpPr/>
            <p:nvPr/>
          </p:nvSpPr>
          <p:spPr>
            <a:xfrm>
              <a:off x="5567950" y="4912350"/>
              <a:ext cx="78300" cy="169675"/>
            </a:xfrm>
            <a:custGeom>
              <a:avLst/>
              <a:gdLst/>
              <a:ahLst/>
              <a:cxnLst/>
              <a:rect l="l" t="t" r="r" b="b"/>
              <a:pathLst>
                <a:path w="3132" h="6787" extrusionOk="0">
                  <a:moveTo>
                    <a:pt x="762" y="0"/>
                  </a:moveTo>
                  <a:lnTo>
                    <a:pt x="0" y="286"/>
                  </a:lnTo>
                  <a:lnTo>
                    <a:pt x="2370" y="6787"/>
                  </a:lnTo>
                  <a:lnTo>
                    <a:pt x="3132" y="6501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FBF5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2415;p58">
              <a:extLst>
                <a:ext uri="{FF2B5EF4-FFF2-40B4-BE49-F238E27FC236}">
                  <a16:creationId xmlns:a16="http://schemas.microsoft.com/office/drawing/2014/main" id="{7F7F4E00-6780-B948-A0D1-194726E786D9}"/>
                </a:ext>
              </a:extLst>
            </p:cNvPr>
            <p:cNvSpPr/>
            <p:nvPr/>
          </p:nvSpPr>
          <p:spPr>
            <a:xfrm>
              <a:off x="2605975" y="3858350"/>
              <a:ext cx="559900" cy="1092700"/>
            </a:xfrm>
            <a:custGeom>
              <a:avLst/>
              <a:gdLst/>
              <a:ahLst/>
              <a:cxnLst/>
              <a:rect l="l" t="t" r="r" b="b"/>
              <a:pathLst>
                <a:path w="22396" h="43708" extrusionOk="0">
                  <a:moveTo>
                    <a:pt x="0" y="0"/>
                  </a:moveTo>
                  <a:lnTo>
                    <a:pt x="3143" y="43708"/>
                  </a:lnTo>
                  <a:lnTo>
                    <a:pt x="19241" y="43708"/>
                  </a:lnTo>
                  <a:lnTo>
                    <a:pt x="2239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2416;p58">
              <a:extLst>
                <a:ext uri="{FF2B5EF4-FFF2-40B4-BE49-F238E27FC236}">
                  <a16:creationId xmlns:a16="http://schemas.microsoft.com/office/drawing/2014/main" id="{A33DCB9D-D409-0346-A929-439769C8E6A0}"/>
                </a:ext>
              </a:extLst>
            </p:cNvPr>
            <p:cNvSpPr/>
            <p:nvPr/>
          </p:nvSpPr>
          <p:spPr>
            <a:xfrm>
              <a:off x="2684550" y="4951025"/>
              <a:ext cx="402450" cy="169100"/>
            </a:xfrm>
            <a:custGeom>
              <a:avLst/>
              <a:gdLst/>
              <a:ahLst/>
              <a:cxnLst/>
              <a:rect l="l" t="t" r="r" b="b"/>
              <a:pathLst>
                <a:path w="16098" h="6764" extrusionOk="0">
                  <a:moveTo>
                    <a:pt x="0" y="1"/>
                  </a:moveTo>
                  <a:lnTo>
                    <a:pt x="0" y="6764"/>
                  </a:lnTo>
                  <a:lnTo>
                    <a:pt x="16098" y="6764"/>
                  </a:lnTo>
                  <a:lnTo>
                    <a:pt x="16098" y="1"/>
                  </a:ln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2417;p58">
              <a:extLst>
                <a:ext uri="{FF2B5EF4-FFF2-40B4-BE49-F238E27FC236}">
                  <a16:creationId xmlns:a16="http://schemas.microsoft.com/office/drawing/2014/main" id="{305502DC-9CDB-E94E-8D54-A4ECFC383665}"/>
                </a:ext>
              </a:extLst>
            </p:cNvPr>
            <p:cNvSpPr/>
            <p:nvPr/>
          </p:nvSpPr>
          <p:spPr>
            <a:xfrm>
              <a:off x="2836650" y="5041825"/>
              <a:ext cx="98550" cy="78300"/>
            </a:xfrm>
            <a:custGeom>
              <a:avLst/>
              <a:gdLst/>
              <a:ahLst/>
              <a:cxnLst/>
              <a:rect l="l" t="t" r="r" b="b"/>
              <a:pathLst>
                <a:path w="3942" h="3132" extrusionOk="0">
                  <a:moveTo>
                    <a:pt x="1" y="0"/>
                  </a:moveTo>
                  <a:lnTo>
                    <a:pt x="1" y="3132"/>
                  </a:lnTo>
                  <a:lnTo>
                    <a:pt x="3942" y="3132"/>
                  </a:lnTo>
                  <a:lnTo>
                    <a:pt x="3942" y="0"/>
                  </a:lnTo>
                  <a:close/>
                </a:path>
              </a:pathLst>
            </a:custGeom>
            <a:solidFill>
              <a:srgbClr val="A0EB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2418;p58">
              <a:extLst>
                <a:ext uri="{FF2B5EF4-FFF2-40B4-BE49-F238E27FC236}">
                  <a16:creationId xmlns:a16="http://schemas.microsoft.com/office/drawing/2014/main" id="{C7B49D1F-5454-A446-8A8F-DDABF751AAD9}"/>
                </a:ext>
              </a:extLst>
            </p:cNvPr>
            <p:cNvSpPr/>
            <p:nvPr/>
          </p:nvSpPr>
          <p:spPr>
            <a:xfrm>
              <a:off x="2594950" y="3858350"/>
              <a:ext cx="582850" cy="79500"/>
            </a:xfrm>
            <a:custGeom>
              <a:avLst/>
              <a:gdLst/>
              <a:ahLst/>
              <a:cxnLst/>
              <a:rect l="l" t="t" r="r" b="b"/>
              <a:pathLst>
                <a:path w="23314" h="3180" extrusionOk="0">
                  <a:moveTo>
                    <a:pt x="1" y="0"/>
                  </a:moveTo>
                  <a:lnTo>
                    <a:pt x="441" y="3179"/>
                  </a:lnTo>
                  <a:lnTo>
                    <a:pt x="22837" y="3179"/>
                  </a:lnTo>
                  <a:lnTo>
                    <a:pt x="23313" y="0"/>
                  </a:ln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2419;p58">
              <a:extLst>
                <a:ext uri="{FF2B5EF4-FFF2-40B4-BE49-F238E27FC236}">
                  <a16:creationId xmlns:a16="http://schemas.microsoft.com/office/drawing/2014/main" id="{A77D5651-BCDE-0B4A-B960-4DF2E8592C74}"/>
                </a:ext>
              </a:extLst>
            </p:cNvPr>
            <p:cNvSpPr/>
            <p:nvPr/>
          </p:nvSpPr>
          <p:spPr>
            <a:xfrm>
              <a:off x="2701225" y="4167000"/>
              <a:ext cx="369400" cy="413775"/>
            </a:xfrm>
            <a:custGeom>
              <a:avLst/>
              <a:gdLst/>
              <a:ahLst/>
              <a:cxnLst/>
              <a:rect l="l" t="t" r="r" b="b"/>
              <a:pathLst>
                <a:path w="14776" h="16551" extrusionOk="0">
                  <a:moveTo>
                    <a:pt x="0" y="1"/>
                  </a:moveTo>
                  <a:lnTo>
                    <a:pt x="1072" y="16551"/>
                  </a:lnTo>
                  <a:lnTo>
                    <a:pt x="13704" y="16551"/>
                  </a:lnTo>
                  <a:lnTo>
                    <a:pt x="1477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2420;p58">
              <a:extLst>
                <a:ext uri="{FF2B5EF4-FFF2-40B4-BE49-F238E27FC236}">
                  <a16:creationId xmlns:a16="http://schemas.microsoft.com/office/drawing/2014/main" id="{1E38FEE6-6FE8-3C4A-BFCD-C785867D16EA}"/>
                </a:ext>
              </a:extLst>
            </p:cNvPr>
            <p:cNvSpPr/>
            <p:nvPr/>
          </p:nvSpPr>
          <p:spPr>
            <a:xfrm>
              <a:off x="2013025" y="4276550"/>
              <a:ext cx="478375" cy="809050"/>
            </a:xfrm>
            <a:custGeom>
              <a:avLst/>
              <a:gdLst/>
              <a:ahLst/>
              <a:cxnLst/>
              <a:rect l="l" t="t" r="r" b="b"/>
              <a:pathLst>
                <a:path w="19135" h="32362" extrusionOk="0">
                  <a:moveTo>
                    <a:pt x="1334" y="0"/>
                  </a:moveTo>
                  <a:cubicBezTo>
                    <a:pt x="596" y="0"/>
                    <a:pt x="1" y="596"/>
                    <a:pt x="1" y="1334"/>
                  </a:cubicBezTo>
                  <a:lnTo>
                    <a:pt x="1" y="31016"/>
                  </a:lnTo>
                  <a:cubicBezTo>
                    <a:pt x="1" y="31766"/>
                    <a:pt x="596" y="32362"/>
                    <a:pt x="1334" y="32362"/>
                  </a:cubicBezTo>
                  <a:lnTo>
                    <a:pt x="17801" y="32362"/>
                  </a:lnTo>
                  <a:cubicBezTo>
                    <a:pt x="18539" y="32362"/>
                    <a:pt x="19134" y="31766"/>
                    <a:pt x="19134" y="31016"/>
                  </a:cubicBezTo>
                  <a:lnTo>
                    <a:pt x="19134" y="1334"/>
                  </a:lnTo>
                  <a:cubicBezTo>
                    <a:pt x="19134" y="596"/>
                    <a:pt x="18539" y="0"/>
                    <a:pt x="17801" y="0"/>
                  </a:cubicBezTo>
                  <a:close/>
                </a:path>
              </a:pathLst>
            </a:custGeom>
            <a:solidFill>
              <a:srgbClr val="40B4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2421;p58">
              <a:extLst>
                <a:ext uri="{FF2B5EF4-FFF2-40B4-BE49-F238E27FC236}">
                  <a16:creationId xmlns:a16="http://schemas.microsoft.com/office/drawing/2014/main" id="{A41837BF-41F6-2B4A-9347-60C3A563F10D}"/>
                </a:ext>
              </a:extLst>
            </p:cNvPr>
            <p:cNvSpPr/>
            <p:nvPr/>
          </p:nvSpPr>
          <p:spPr>
            <a:xfrm>
              <a:off x="2106200" y="4134575"/>
              <a:ext cx="292025" cy="142000"/>
            </a:xfrm>
            <a:custGeom>
              <a:avLst/>
              <a:gdLst/>
              <a:ahLst/>
              <a:cxnLst/>
              <a:rect l="l" t="t" r="r" b="b"/>
              <a:pathLst>
                <a:path w="11681" h="5680" extrusionOk="0">
                  <a:moveTo>
                    <a:pt x="1346" y="0"/>
                  </a:moveTo>
                  <a:cubicBezTo>
                    <a:pt x="608" y="0"/>
                    <a:pt x="1" y="607"/>
                    <a:pt x="1" y="1346"/>
                  </a:cubicBezTo>
                  <a:lnTo>
                    <a:pt x="1" y="5679"/>
                  </a:lnTo>
                  <a:lnTo>
                    <a:pt x="11681" y="5679"/>
                  </a:lnTo>
                  <a:lnTo>
                    <a:pt x="11681" y="1346"/>
                  </a:lnTo>
                  <a:cubicBezTo>
                    <a:pt x="11681" y="607"/>
                    <a:pt x="11073" y="0"/>
                    <a:pt x="10335" y="0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2422;p58">
              <a:extLst>
                <a:ext uri="{FF2B5EF4-FFF2-40B4-BE49-F238E27FC236}">
                  <a16:creationId xmlns:a16="http://schemas.microsoft.com/office/drawing/2014/main" id="{3203B09B-E133-F543-9BD3-314A40BC00E0}"/>
                </a:ext>
              </a:extLst>
            </p:cNvPr>
            <p:cNvSpPr/>
            <p:nvPr/>
          </p:nvSpPr>
          <p:spPr>
            <a:xfrm>
              <a:off x="2217825" y="3721425"/>
              <a:ext cx="68775" cy="413175"/>
            </a:xfrm>
            <a:custGeom>
              <a:avLst/>
              <a:gdLst/>
              <a:ahLst/>
              <a:cxnLst/>
              <a:rect l="l" t="t" r="r" b="b"/>
              <a:pathLst>
                <a:path w="2751" h="16527" extrusionOk="0">
                  <a:moveTo>
                    <a:pt x="1370" y="0"/>
                  </a:moveTo>
                  <a:cubicBezTo>
                    <a:pt x="1096" y="0"/>
                    <a:pt x="870" y="215"/>
                    <a:pt x="858" y="488"/>
                  </a:cubicBezTo>
                  <a:lnTo>
                    <a:pt x="0" y="16526"/>
                  </a:lnTo>
                  <a:lnTo>
                    <a:pt x="2751" y="16526"/>
                  </a:lnTo>
                  <a:lnTo>
                    <a:pt x="1894" y="488"/>
                  </a:lnTo>
                  <a:cubicBezTo>
                    <a:pt x="1882" y="215"/>
                    <a:pt x="1655" y="0"/>
                    <a:pt x="1370" y="0"/>
                  </a:cubicBezTo>
                  <a:close/>
                </a:path>
              </a:pathLst>
            </a:custGeom>
            <a:solidFill>
              <a:srgbClr val="40B4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2423;p58">
              <a:extLst>
                <a:ext uri="{FF2B5EF4-FFF2-40B4-BE49-F238E27FC236}">
                  <a16:creationId xmlns:a16="http://schemas.microsoft.com/office/drawing/2014/main" id="{046FE57D-037C-FA42-A568-3A9EC1FF2436}"/>
                </a:ext>
              </a:extLst>
            </p:cNvPr>
            <p:cNvSpPr/>
            <p:nvPr/>
          </p:nvSpPr>
          <p:spPr>
            <a:xfrm>
              <a:off x="2044000" y="4314950"/>
              <a:ext cx="57775" cy="717075"/>
            </a:xfrm>
            <a:custGeom>
              <a:avLst/>
              <a:gdLst/>
              <a:ahLst/>
              <a:cxnLst/>
              <a:rect l="l" t="t" r="r" b="b"/>
              <a:pathLst>
                <a:path w="2311" h="28683" extrusionOk="0">
                  <a:moveTo>
                    <a:pt x="0" y="0"/>
                  </a:moveTo>
                  <a:lnTo>
                    <a:pt x="0" y="28682"/>
                  </a:lnTo>
                  <a:lnTo>
                    <a:pt x="2310" y="28682"/>
                  </a:lnTo>
                  <a:lnTo>
                    <a:pt x="2310" y="0"/>
                  </a:ln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2424;p58">
              <a:extLst>
                <a:ext uri="{FF2B5EF4-FFF2-40B4-BE49-F238E27FC236}">
                  <a16:creationId xmlns:a16="http://schemas.microsoft.com/office/drawing/2014/main" id="{9A897237-A7F2-6149-B677-CE4235E6CDA2}"/>
                </a:ext>
              </a:extLst>
            </p:cNvPr>
            <p:cNvSpPr/>
            <p:nvPr/>
          </p:nvSpPr>
          <p:spPr>
            <a:xfrm>
              <a:off x="2202050" y="4553975"/>
              <a:ext cx="289350" cy="94075"/>
            </a:xfrm>
            <a:custGeom>
              <a:avLst/>
              <a:gdLst/>
              <a:ahLst/>
              <a:cxnLst/>
              <a:rect l="l" t="t" r="r" b="b"/>
              <a:pathLst>
                <a:path w="11574" h="3763" extrusionOk="0">
                  <a:moveTo>
                    <a:pt x="0" y="0"/>
                  </a:moveTo>
                  <a:lnTo>
                    <a:pt x="0" y="3762"/>
                  </a:lnTo>
                  <a:lnTo>
                    <a:pt x="11573" y="3762"/>
                  </a:lnTo>
                  <a:lnTo>
                    <a:pt x="11573" y="0"/>
                  </a:ln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2425;p58">
              <a:extLst>
                <a:ext uri="{FF2B5EF4-FFF2-40B4-BE49-F238E27FC236}">
                  <a16:creationId xmlns:a16="http://schemas.microsoft.com/office/drawing/2014/main" id="{6A451A10-E4C8-7045-855F-A44AEF843321}"/>
                </a:ext>
              </a:extLst>
            </p:cNvPr>
            <p:cNvSpPr/>
            <p:nvPr/>
          </p:nvSpPr>
          <p:spPr>
            <a:xfrm>
              <a:off x="2202050" y="4744750"/>
              <a:ext cx="289350" cy="25050"/>
            </a:xfrm>
            <a:custGeom>
              <a:avLst/>
              <a:gdLst/>
              <a:ahLst/>
              <a:cxnLst/>
              <a:rect l="l" t="t" r="r" b="b"/>
              <a:pathLst>
                <a:path w="11574" h="1002" extrusionOk="0">
                  <a:moveTo>
                    <a:pt x="0" y="1"/>
                  </a:moveTo>
                  <a:lnTo>
                    <a:pt x="0" y="1001"/>
                  </a:lnTo>
                  <a:lnTo>
                    <a:pt x="11573" y="1001"/>
                  </a:lnTo>
                  <a:lnTo>
                    <a:pt x="11573" y="1"/>
                  </a:ln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2426;p58">
              <a:extLst>
                <a:ext uri="{FF2B5EF4-FFF2-40B4-BE49-F238E27FC236}">
                  <a16:creationId xmlns:a16="http://schemas.microsoft.com/office/drawing/2014/main" id="{87492F90-73BB-1740-BC18-760AF99B3514}"/>
                </a:ext>
              </a:extLst>
            </p:cNvPr>
            <p:cNvSpPr/>
            <p:nvPr/>
          </p:nvSpPr>
          <p:spPr>
            <a:xfrm>
              <a:off x="2202050" y="4803400"/>
              <a:ext cx="289350" cy="25025"/>
            </a:xfrm>
            <a:custGeom>
              <a:avLst/>
              <a:gdLst/>
              <a:ahLst/>
              <a:cxnLst/>
              <a:rect l="l" t="t" r="r" b="b"/>
              <a:pathLst>
                <a:path w="11574" h="1001" extrusionOk="0">
                  <a:moveTo>
                    <a:pt x="0" y="0"/>
                  </a:moveTo>
                  <a:lnTo>
                    <a:pt x="0" y="1001"/>
                  </a:lnTo>
                  <a:lnTo>
                    <a:pt x="11573" y="1001"/>
                  </a:lnTo>
                  <a:lnTo>
                    <a:pt x="11573" y="0"/>
                  </a:ln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354492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6B0FCFA-8A2E-4F10-87BD-34565BD7C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DA72A5-2775-4FE6-9A97-1C8DEE0E0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B904E70-C32C-4D17-A3F8-E91792889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18" r="40625"/>
          <a:stretch/>
        </p:blipFill>
        <p:spPr>
          <a:xfrm>
            <a:off x="10744200" y="0"/>
            <a:ext cx="1447800" cy="15357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732B43B-AEE0-4B1A-93E5-EDA309A23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048"/>
          <a:stretch/>
        </p:blipFill>
        <p:spPr>
          <a:xfrm rot="10800000">
            <a:off x="0" y="3048000"/>
            <a:ext cx="1371600" cy="254834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4AE42A-634D-9A47-9D60-06BC04DA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6166" y="2191818"/>
            <a:ext cx="5996619" cy="28059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5200" dirty="0">
                <a:solidFill>
                  <a:schemeClr val="tx2"/>
                </a:solidFill>
              </a:rPr>
              <a:t>Thank you for your attention!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DEC6FF-2EC2-E449-925C-09287B362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5429" y="3505200"/>
            <a:ext cx="3997745" cy="24384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 algn="r">
              <a:buNone/>
            </a:pPr>
            <a:r>
              <a:rPr lang="en-US" sz="22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7C06EA7-643D-0846-A8A4-96FFD2696A0D}"/>
              </a:ext>
            </a:extLst>
          </p:cNvPr>
          <p:cNvSpPr/>
          <p:nvPr/>
        </p:nvSpPr>
        <p:spPr>
          <a:xfrm>
            <a:off x="4561843" y="5954524"/>
            <a:ext cx="3065263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pilkina96@gmail.com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85179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0A148C-A9A3-4B42-B189-1EFF96F6D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The role of NGOs: ideal VS real</a:t>
            </a:r>
            <a:endParaRPr lang="ru-RU" dirty="0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05750F37-92F2-1C49-8DA3-DBC1CC52A156}"/>
              </a:ext>
            </a:extLst>
          </p:cNvPr>
          <p:cNvSpPr/>
          <p:nvPr/>
        </p:nvSpPr>
        <p:spPr>
          <a:xfrm>
            <a:off x="373082" y="1421622"/>
            <a:ext cx="4087091" cy="401475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>
                <a:solidFill>
                  <a:schemeClr val="tx1"/>
                </a:solidFill>
              </a:rPr>
              <a:t>Environmental Policy</a:t>
            </a:r>
            <a:endParaRPr lang="ru-RU" sz="2700" dirty="0">
              <a:solidFill>
                <a:schemeClr val="tx1"/>
              </a:solidFill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417B9AC7-401C-2147-B09E-1386493322E3}"/>
              </a:ext>
            </a:extLst>
          </p:cNvPr>
          <p:cNvSpPr/>
          <p:nvPr/>
        </p:nvSpPr>
        <p:spPr>
          <a:xfrm>
            <a:off x="2521623" y="3770600"/>
            <a:ext cx="1579418" cy="143114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>
                <a:solidFill>
                  <a:schemeClr val="tx1"/>
                </a:solidFill>
              </a:rPr>
              <a:t>NGO</a:t>
            </a:r>
            <a:endParaRPr lang="ru-RU" sz="27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B4FE70-28AB-5845-88FC-9DE1959AC01F}"/>
              </a:ext>
            </a:extLst>
          </p:cNvPr>
          <p:cNvSpPr txBox="1"/>
          <p:nvPr/>
        </p:nvSpPr>
        <p:spPr>
          <a:xfrm>
            <a:off x="1210220" y="5777827"/>
            <a:ext cx="219611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  <a:latin typeface="+mj-lt"/>
              </a:rPr>
              <a:t>Theoretically</a:t>
            </a:r>
            <a:endParaRPr lang="ru-RU" sz="25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512C7BE8-9B29-5549-9443-3306D15FAFD8}"/>
              </a:ext>
            </a:extLst>
          </p:cNvPr>
          <p:cNvSpPr/>
          <p:nvPr/>
        </p:nvSpPr>
        <p:spPr>
          <a:xfrm>
            <a:off x="7413170" y="1421622"/>
            <a:ext cx="4087091" cy="401475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>
                <a:solidFill>
                  <a:schemeClr val="tx1"/>
                </a:solidFill>
              </a:rPr>
              <a:t>Environmental Policy</a:t>
            </a:r>
            <a:endParaRPr lang="ru-RU" sz="2700" dirty="0">
              <a:solidFill>
                <a:schemeClr val="tx1"/>
              </a:solidFill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D49ECD2D-8498-2B48-9ADC-FD18159F0403}"/>
              </a:ext>
            </a:extLst>
          </p:cNvPr>
          <p:cNvSpPr/>
          <p:nvPr/>
        </p:nvSpPr>
        <p:spPr>
          <a:xfrm>
            <a:off x="9774382" y="3770600"/>
            <a:ext cx="1579418" cy="143114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>
                <a:solidFill>
                  <a:schemeClr val="tx1"/>
                </a:solidFill>
              </a:rPr>
              <a:t>NGO</a:t>
            </a:r>
            <a:endParaRPr lang="ru-RU" sz="27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248D01-4D0F-1349-BF0D-BB6CAC6EECCA}"/>
              </a:ext>
            </a:extLst>
          </p:cNvPr>
          <p:cNvSpPr txBox="1"/>
          <p:nvPr/>
        </p:nvSpPr>
        <p:spPr>
          <a:xfrm>
            <a:off x="7782975" y="5777827"/>
            <a:ext cx="372730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  <a:latin typeface="+mj-lt"/>
              </a:rPr>
              <a:t>Real situation in Russia</a:t>
            </a:r>
            <a:endParaRPr lang="ru-RU" sz="25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A8C59E2-62FF-C84E-8343-9CBF53F17A45}"/>
              </a:ext>
            </a:extLst>
          </p:cNvPr>
          <p:cNvSpPr/>
          <p:nvPr/>
        </p:nvSpPr>
        <p:spPr>
          <a:xfrm>
            <a:off x="7782975" y="2091872"/>
            <a:ext cx="3727302" cy="310987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>
                <a:solidFill>
                  <a:schemeClr val="tx1"/>
                </a:solidFill>
              </a:rPr>
              <a:t>Governmental Actors</a:t>
            </a:r>
            <a:endParaRPr lang="ru-RU" sz="2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88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  <p:bldP spid="8" grpId="0" animBg="1"/>
      <p:bldP spid="9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2F4589-9EEC-984B-97B2-60E456C48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Russian NGOs</a:t>
            </a:r>
            <a:endParaRPr lang="ru-RU" dirty="0"/>
          </a:p>
        </p:txBody>
      </p:sp>
      <p:graphicFrame>
        <p:nvGraphicFramePr>
          <p:cNvPr id="17" name="Объект 2">
            <a:extLst>
              <a:ext uri="{FF2B5EF4-FFF2-40B4-BE49-F238E27FC236}">
                <a16:creationId xmlns:a16="http://schemas.microsoft.com/office/drawing/2014/main" id="{98775E95-DCF7-4C41-ADEF-04FB96A644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5753630"/>
              </p:ext>
            </p:extLst>
          </p:nvPr>
        </p:nvGraphicFramePr>
        <p:xfrm>
          <a:off x="838200" y="1949450"/>
          <a:ext cx="10515600" cy="4195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556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72D06A1-BA08-4820-BBC8-B24DDB32A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18" r="40625"/>
          <a:stretch/>
        </p:blipFill>
        <p:spPr>
          <a:xfrm>
            <a:off x="10744200" y="0"/>
            <a:ext cx="1447800" cy="153575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371A22-7BE0-A64D-B3D3-A84A476BC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403" y="147146"/>
            <a:ext cx="10348146" cy="1675009"/>
          </a:xfrm>
        </p:spPr>
        <p:txBody>
          <a:bodyPr anchor="t">
            <a:norm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Waste Management in Russia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295E665-0408-4072-94B3-49BA5ACBCB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048"/>
          <a:stretch/>
        </p:blipFill>
        <p:spPr>
          <a:xfrm rot="10800000">
            <a:off x="0" y="2719662"/>
            <a:ext cx="1371600" cy="2548349"/>
          </a:xfrm>
          <a:prstGeom prst="rect">
            <a:avLst/>
          </a:prstGeom>
        </p:spPr>
      </p:pic>
      <p:graphicFrame>
        <p:nvGraphicFramePr>
          <p:cNvPr id="9" name="Объект 2">
            <a:extLst>
              <a:ext uri="{FF2B5EF4-FFF2-40B4-BE49-F238E27FC236}">
                <a16:creationId xmlns:a16="http://schemas.microsoft.com/office/drawing/2014/main" id="{1C2A80FC-74CA-244C-9F88-0046BA5A04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3661966"/>
              </p:ext>
            </p:extLst>
          </p:nvPr>
        </p:nvGraphicFramePr>
        <p:xfrm>
          <a:off x="1828800" y="747966"/>
          <a:ext cx="7681235" cy="6059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1" name="Рисунок 10" descr="Знак переработки">
            <a:extLst>
              <a:ext uri="{FF2B5EF4-FFF2-40B4-BE49-F238E27FC236}">
                <a16:creationId xmlns:a16="http://schemas.microsoft.com/office/drawing/2014/main" id="{BDD4BEF2-D501-4843-A302-93B9FA642A9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17355" y="4227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865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A4FB2F27-3F7D-440E-A905-86607A92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F678C14-A033-4139-BCA9-8382B0396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18CBEC9D-9F9B-4383-B986-DE5B184A9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00" t="44401"/>
          <a:stretch/>
        </p:blipFill>
        <p:spPr>
          <a:xfrm>
            <a:off x="-3048" y="-1"/>
            <a:ext cx="1146048" cy="107090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2FC253-30C4-AE47-976A-11FE8E70D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271" y="143854"/>
            <a:ext cx="5556092" cy="185410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Research Questions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302712-295A-F14C-8CEF-E5DE58A50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023" y="1628142"/>
            <a:ext cx="6120295" cy="4653976"/>
          </a:xfrm>
        </p:spPr>
        <p:txBody>
          <a:bodyPr>
            <a:normAutofit fontScale="70000" lnSpcReduction="20000"/>
          </a:bodyPr>
          <a:lstStyle/>
          <a:p>
            <a:pPr marL="0" lvl="0" indent="0" algn="ctr">
              <a:buNone/>
            </a:pPr>
            <a:r>
              <a:rPr lang="en-US" sz="4300" dirty="0">
                <a:solidFill>
                  <a:schemeClr val="tx2"/>
                </a:solidFill>
              </a:rPr>
              <a:t>What issues do non-governmental organizations define as policy problems and solutions in their waste-related narratives? </a:t>
            </a:r>
          </a:p>
          <a:p>
            <a:pPr marL="0" lvl="0" indent="0" algn="ctr">
              <a:buNone/>
            </a:pPr>
            <a:endParaRPr lang="ru-RU" sz="4300" dirty="0">
              <a:solidFill>
                <a:schemeClr val="tx2"/>
              </a:solidFill>
            </a:endParaRPr>
          </a:p>
          <a:p>
            <a:pPr marL="0" lvl="0" indent="0" algn="ctr">
              <a:buNone/>
            </a:pPr>
            <a:r>
              <a:rPr lang="en-US" sz="4300" dirty="0">
                <a:solidFill>
                  <a:schemeClr val="tx2"/>
                </a:solidFill>
              </a:rPr>
              <a:t>How do ENGOs assess their role in the Russian environmental agenda and particularly the waste management system?</a:t>
            </a:r>
            <a:endParaRPr lang="ru-RU" sz="4300" dirty="0">
              <a:solidFill>
                <a:schemeClr val="tx2"/>
              </a:solidFill>
            </a:endParaRPr>
          </a:p>
          <a:p>
            <a:pPr algn="ctr"/>
            <a:endParaRPr lang="ru-RU" sz="1700" dirty="0">
              <a:solidFill>
                <a:schemeClr val="tx2"/>
              </a:solidFill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AFE52FC7-B3EF-46A4-B8CE-292164EC9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64"/>
          <a:stretch/>
        </p:blipFill>
        <p:spPr>
          <a:xfrm>
            <a:off x="11527047" y="3144779"/>
            <a:ext cx="661905" cy="2548349"/>
          </a:xfrm>
          <a:prstGeom prst="rect">
            <a:avLst/>
          </a:prstGeom>
        </p:spPr>
      </p:pic>
      <p:grpSp>
        <p:nvGrpSpPr>
          <p:cNvPr id="4" name="Google Shape;670;p39">
            <a:extLst>
              <a:ext uri="{FF2B5EF4-FFF2-40B4-BE49-F238E27FC236}">
                <a16:creationId xmlns:a16="http://schemas.microsoft.com/office/drawing/2014/main" id="{9D306D91-1994-D749-BEB6-86CBCD279712}"/>
              </a:ext>
            </a:extLst>
          </p:cNvPr>
          <p:cNvGrpSpPr/>
          <p:nvPr/>
        </p:nvGrpSpPr>
        <p:grpSpPr>
          <a:xfrm>
            <a:off x="7401293" y="2072403"/>
            <a:ext cx="3623485" cy="3677133"/>
            <a:chOff x="2025550" y="988325"/>
            <a:chExt cx="3568900" cy="3485000"/>
          </a:xfrm>
        </p:grpSpPr>
        <p:sp>
          <p:nvSpPr>
            <p:cNvPr id="5" name="Google Shape;671;p39">
              <a:extLst>
                <a:ext uri="{FF2B5EF4-FFF2-40B4-BE49-F238E27FC236}">
                  <a16:creationId xmlns:a16="http://schemas.microsoft.com/office/drawing/2014/main" id="{02E02EF4-4256-E945-9885-D7A5CF799406}"/>
                </a:ext>
              </a:extLst>
            </p:cNvPr>
            <p:cNvSpPr/>
            <p:nvPr/>
          </p:nvSpPr>
          <p:spPr>
            <a:xfrm>
              <a:off x="2025550" y="4130400"/>
              <a:ext cx="3568900" cy="342925"/>
            </a:xfrm>
            <a:custGeom>
              <a:avLst/>
              <a:gdLst/>
              <a:ahLst/>
              <a:cxnLst/>
              <a:rect l="l" t="t" r="r" b="b"/>
              <a:pathLst>
                <a:path w="142756" h="13717" extrusionOk="0">
                  <a:moveTo>
                    <a:pt x="71378" y="0"/>
                  </a:moveTo>
                  <a:cubicBezTo>
                    <a:pt x="52447" y="0"/>
                    <a:pt x="34290" y="727"/>
                    <a:pt x="20907" y="2013"/>
                  </a:cubicBezTo>
                  <a:cubicBezTo>
                    <a:pt x="7525" y="3299"/>
                    <a:pt x="0" y="5037"/>
                    <a:pt x="0" y="6858"/>
                  </a:cubicBezTo>
                  <a:cubicBezTo>
                    <a:pt x="0" y="8680"/>
                    <a:pt x="7525" y="10418"/>
                    <a:pt x="20907" y="11704"/>
                  </a:cubicBezTo>
                  <a:cubicBezTo>
                    <a:pt x="34290" y="12990"/>
                    <a:pt x="52447" y="13716"/>
                    <a:pt x="71378" y="13716"/>
                  </a:cubicBezTo>
                  <a:cubicBezTo>
                    <a:pt x="90309" y="13716"/>
                    <a:pt x="108466" y="12990"/>
                    <a:pt x="121849" y="11704"/>
                  </a:cubicBezTo>
                  <a:cubicBezTo>
                    <a:pt x="135231" y="10418"/>
                    <a:pt x="142756" y="8680"/>
                    <a:pt x="142756" y="6858"/>
                  </a:cubicBezTo>
                  <a:cubicBezTo>
                    <a:pt x="142756" y="5037"/>
                    <a:pt x="135231" y="3299"/>
                    <a:pt x="121849" y="2013"/>
                  </a:cubicBezTo>
                  <a:cubicBezTo>
                    <a:pt x="108466" y="727"/>
                    <a:pt x="90309" y="0"/>
                    <a:pt x="713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672;p39">
              <a:extLst>
                <a:ext uri="{FF2B5EF4-FFF2-40B4-BE49-F238E27FC236}">
                  <a16:creationId xmlns:a16="http://schemas.microsoft.com/office/drawing/2014/main" id="{E889E712-D0C6-FE47-80F4-CFC11E31FAF2}"/>
                </a:ext>
              </a:extLst>
            </p:cNvPr>
            <p:cNvSpPr/>
            <p:nvPr/>
          </p:nvSpPr>
          <p:spPr>
            <a:xfrm>
              <a:off x="3319150" y="1462450"/>
              <a:ext cx="1020700" cy="1704550"/>
            </a:xfrm>
            <a:custGeom>
              <a:avLst/>
              <a:gdLst/>
              <a:ahLst/>
              <a:cxnLst/>
              <a:rect l="l" t="t" r="r" b="b"/>
              <a:pathLst>
                <a:path w="40828" h="68182" extrusionOk="0">
                  <a:moveTo>
                    <a:pt x="15523" y="1"/>
                  </a:moveTo>
                  <a:cubicBezTo>
                    <a:pt x="13789" y="1"/>
                    <a:pt x="12012" y="930"/>
                    <a:pt x="10931" y="2325"/>
                  </a:cubicBezTo>
                  <a:cubicBezTo>
                    <a:pt x="9442" y="4242"/>
                    <a:pt x="9073" y="6825"/>
                    <a:pt x="9299" y="9230"/>
                  </a:cubicBezTo>
                  <a:cubicBezTo>
                    <a:pt x="9609" y="12612"/>
                    <a:pt x="11002" y="15993"/>
                    <a:pt x="10228" y="19303"/>
                  </a:cubicBezTo>
                  <a:cubicBezTo>
                    <a:pt x="9466" y="22541"/>
                    <a:pt x="6823" y="24911"/>
                    <a:pt x="4513" y="27304"/>
                  </a:cubicBezTo>
                  <a:cubicBezTo>
                    <a:pt x="2215" y="29697"/>
                    <a:pt x="1" y="32733"/>
                    <a:pt x="465" y="36019"/>
                  </a:cubicBezTo>
                  <a:cubicBezTo>
                    <a:pt x="977" y="39603"/>
                    <a:pt x="4537" y="42270"/>
                    <a:pt x="4763" y="45890"/>
                  </a:cubicBezTo>
                  <a:cubicBezTo>
                    <a:pt x="4918" y="48473"/>
                    <a:pt x="3311" y="50819"/>
                    <a:pt x="2930" y="53379"/>
                  </a:cubicBezTo>
                  <a:cubicBezTo>
                    <a:pt x="2394" y="56986"/>
                    <a:pt x="4418" y="60606"/>
                    <a:pt x="7263" y="62868"/>
                  </a:cubicBezTo>
                  <a:cubicBezTo>
                    <a:pt x="10121" y="65142"/>
                    <a:pt x="13693" y="66273"/>
                    <a:pt x="17229" y="67166"/>
                  </a:cubicBezTo>
                  <a:cubicBezTo>
                    <a:pt x="19473" y="67727"/>
                    <a:pt x="21874" y="68181"/>
                    <a:pt x="24195" y="68181"/>
                  </a:cubicBezTo>
                  <a:cubicBezTo>
                    <a:pt x="26454" y="68181"/>
                    <a:pt x="28637" y="67751"/>
                    <a:pt x="30528" y="66571"/>
                  </a:cubicBezTo>
                  <a:cubicBezTo>
                    <a:pt x="32409" y="65880"/>
                    <a:pt x="34148" y="64868"/>
                    <a:pt x="35612" y="63511"/>
                  </a:cubicBezTo>
                  <a:cubicBezTo>
                    <a:pt x="39077" y="60284"/>
                    <a:pt x="40684" y="54926"/>
                    <a:pt x="38779" y="50593"/>
                  </a:cubicBezTo>
                  <a:cubicBezTo>
                    <a:pt x="38017" y="48878"/>
                    <a:pt x="36755" y="47354"/>
                    <a:pt x="36410" y="45497"/>
                  </a:cubicBezTo>
                  <a:cubicBezTo>
                    <a:pt x="35886" y="42782"/>
                    <a:pt x="37422" y="40163"/>
                    <a:pt x="38660" y="37686"/>
                  </a:cubicBezTo>
                  <a:cubicBezTo>
                    <a:pt x="39851" y="35329"/>
                    <a:pt x="40827" y="32519"/>
                    <a:pt x="40018" y="30078"/>
                  </a:cubicBezTo>
                  <a:cubicBezTo>
                    <a:pt x="39934" y="29840"/>
                    <a:pt x="39839" y="29602"/>
                    <a:pt x="39720" y="29364"/>
                  </a:cubicBezTo>
                  <a:cubicBezTo>
                    <a:pt x="39720" y="29352"/>
                    <a:pt x="39708" y="29340"/>
                    <a:pt x="39708" y="29328"/>
                  </a:cubicBezTo>
                  <a:cubicBezTo>
                    <a:pt x="38898" y="27733"/>
                    <a:pt x="37315" y="26637"/>
                    <a:pt x="36505" y="25042"/>
                  </a:cubicBezTo>
                  <a:cubicBezTo>
                    <a:pt x="36493" y="25030"/>
                    <a:pt x="36493" y="25018"/>
                    <a:pt x="36481" y="25006"/>
                  </a:cubicBezTo>
                  <a:cubicBezTo>
                    <a:pt x="36362" y="24744"/>
                    <a:pt x="36255" y="24494"/>
                    <a:pt x="36172" y="24220"/>
                  </a:cubicBezTo>
                  <a:cubicBezTo>
                    <a:pt x="35088" y="20910"/>
                    <a:pt x="36803" y="16684"/>
                    <a:pt x="34600" y="13909"/>
                  </a:cubicBezTo>
                  <a:cubicBezTo>
                    <a:pt x="32802" y="11635"/>
                    <a:pt x="29409" y="11683"/>
                    <a:pt x="26706" y="10623"/>
                  </a:cubicBezTo>
                  <a:cubicBezTo>
                    <a:pt x="25016" y="9957"/>
                    <a:pt x="23515" y="8778"/>
                    <a:pt x="22468" y="7301"/>
                  </a:cubicBezTo>
                  <a:cubicBezTo>
                    <a:pt x="20789" y="4920"/>
                    <a:pt x="20015" y="1610"/>
                    <a:pt x="17372" y="396"/>
                  </a:cubicBezTo>
                  <a:cubicBezTo>
                    <a:pt x="16785" y="125"/>
                    <a:pt x="16157" y="1"/>
                    <a:pt x="15523" y="1"/>
                  </a:cubicBezTo>
                  <a:close/>
                </a:path>
              </a:pathLst>
            </a:custGeom>
            <a:solidFill>
              <a:srgbClr val="5AD1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673;p39">
              <a:extLst>
                <a:ext uri="{FF2B5EF4-FFF2-40B4-BE49-F238E27FC236}">
                  <a16:creationId xmlns:a16="http://schemas.microsoft.com/office/drawing/2014/main" id="{8A3E9A8C-DC55-4E4F-A158-85430C00DFB2}"/>
                </a:ext>
              </a:extLst>
            </p:cNvPr>
            <p:cNvSpPr/>
            <p:nvPr/>
          </p:nvSpPr>
          <p:spPr>
            <a:xfrm>
              <a:off x="3645825" y="1866550"/>
              <a:ext cx="503525" cy="1487775"/>
            </a:xfrm>
            <a:custGeom>
              <a:avLst/>
              <a:gdLst/>
              <a:ahLst/>
              <a:cxnLst/>
              <a:rect l="l" t="t" r="r" b="b"/>
              <a:pathLst>
                <a:path w="20141" h="59511" extrusionOk="0">
                  <a:moveTo>
                    <a:pt x="9279" y="0"/>
                  </a:moveTo>
                  <a:cubicBezTo>
                    <a:pt x="9013" y="0"/>
                    <a:pt x="8746" y="173"/>
                    <a:pt x="8746" y="520"/>
                  </a:cubicBezTo>
                  <a:lnTo>
                    <a:pt x="8746" y="11319"/>
                  </a:lnTo>
                  <a:lnTo>
                    <a:pt x="1162" y="4937"/>
                  </a:lnTo>
                  <a:cubicBezTo>
                    <a:pt x="1048" y="4842"/>
                    <a:pt x="925" y="4801"/>
                    <a:pt x="805" y="4801"/>
                  </a:cubicBezTo>
                  <a:cubicBezTo>
                    <a:pt x="373" y="4801"/>
                    <a:pt x="1" y="5330"/>
                    <a:pt x="411" y="5675"/>
                  </a:cubicBezTo>
                  <a:lnTo>
                    <a:pt x="8746" y="12700"/>
                  </a:lnTo>
                  <a:lnTo>
                    <a:pt x="8805" y="59003"/>
                  </a:lnTo>
                  <a:cubicBezTo>
                    <a:pt x="8805" y="59341"/>
                    <a:pt x="9065" y="59510"/>
                    <a:pt x="9326" y="59510"/>
                  </a:cubicBezTo>
                  <a:cubicBezTo>
                    <a:pt x="9589" y="59510"/>
                    <a:pt x="9853" y="59338"/>
                    <a:pt x="9853" y="58991"/>
                  </a:cubicBezTo>
                  <a:lnTo>
                    <a:pt x="9806" y="30916"/>
                  </a:lnTo>
                  <a:cubicBezTo>
                    <a:pt x="9817" y="30892"/>
                    <a:pt x="9841" y="30880"/>
                    <a:pt x="9853" y="30857"/>
                  </a:cubicBezTo>
                  <a:cubicBezTo>
                    <a:pt x="13187" y="26023"/>
                    <a:pt x="16533" y="21189"/>
                    <a:pt x="19866" y="16355"/>
                  </a:cubicBezTo>
                  <a:cubicBezTo>
                    <a:pt x="20140" y="15965"/>
                    <a:pt x="19777" y="15592"/>
                    <a:pt x="19403" y="15592"/>
                  </a:cubicBezTo>
                  <a:cubicBezTo>
                    <a:pt x="19241" y="15592"/>
                    <a:pt x="19077" y="15662"/>
                    <a:pt x="18961" y="15831"/>
                  </a:cubicBezTo>
                  <a:cubicBezTo>
                    <a:pt x="15902" y="20248"/>
                    <a:pt x="12854" y="24665"/>
                    <a:pt x="9806" y="29071"/>
                  </a:cubicBezTo>
                  <a:lnTo>
                    <a:pt x="9806" y="508"/>
                  </a:lnTo>
                  <a:cubicBezTo>
                    <a:pt x="9806" y="170"/>
                    <a:pt x="9543" y="0"/>
                    <a:pt x="92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674;p39">
              <a:extLst>
                <a:ext uri="{FF2B5EF4-FFF2-40B4-BE49-F238E27FC236}">
                  <a16:creationId xmlns:a16="http://schemas.microsoft.com/office/drawing/2014/main" id="{26D47E44-6B8D-0C4D-9C66-70B6976EFC52}"/>
                </a:ext>
              </a:extLst>
            </p:cNvPr>
            <p:cNvSpPr/>
            <p:nvPr/>
          </p:nvSpPr>
          <p:spPr>
            <a:xfrm>
              <a:off x="3562050" y="2412050"/>
              <a:ext cx="266725" cy="265225"/>
            </a:xfrm>
            <a:custGeom>
              <a:avLst/>
              <a:gdLst/>
              <a:ahLst/>
              <a:cxnLst/>
              <a:rect l="l" t="t" r="r" b="b"/>
              <a:pathLst>
                <a:path w="10669" h="10609" extrusionOk="0">
                  <a:moveTo>
                    <a:pt x="2121" y="1"/>
                  </a:moveTo>
                  <a:cubicBezTo>
                    <a:pt x="1755" y="1"/>
                    <a:pt x="1397" y="88"/>
                    <a:pt x="1084" y="286"/>
                  </a:cubicBezTo>
                  <a:cubicBezTo>
                    <a:pt x="298" y="774"/>
                    <a:pt x="0" y="1762"/>
                    <a:pt x="0" y="2679"/>
                  </a:cubicBezTo>
                  <a:cubicBezTo>
                    <a:pt x="0" y="3810"/>
                    <a:pt x="381" y="4905"/>
                    <a:pt x="845" y="5941"/>
                  </a:cubicBezTo>
                  <a:cubicBezTo>
                    <a:pt x="1584" y="7584"/>
                    <a:pt x="2536" y="9144"/>
                    <a:pt x="3596" y="10608"/>
                  </a:cubicBezTo>
                  <a:cubicBezTo>
                    <a:pt x="5703" y="8894"/>
                    <a:pt x="8215" y="7596"/>
                    <a:pt x="9799" y="5381"/>
                  </a:cubicBezTo>
                  <a:cubicBezTo>
                    <a:pt x="10180" y="4846"/>
                    <a:pt x="10513" y="4250"/>
                    <a:pt x="10620" y="3596"/>
                  </a:cubicBezTo>
                  <a:cubicBezTo>
                    <a:pt x="10668" y="3262"/>
                    <a:pt x="10656" y="2929"/>
                    <a:pt x="10525" y="2619"/>
                  </a:cubicBezTo>
                  <a:cubicBezTo>
                    <a:pt x="10394" y="2310"/>
                    <a:pt x="10132" y="2060"/>
                    <a:pt x="9847" y="1881"/>
                  </a:cubicBezTo>
                  <a:cubicBezTo>
                    <a:pt x="9390" y="1590"/>
                    <a:pt x="8856" y="1450"/>
                    <a:pt x="8323" y="1450"/>
                  </a:cubicBezTo>
                  <a:cubicBezTo>
                    <a:pt x="8049" y="1450"/>
                    <a:pt x="7776" y="1487"/>
                    <a:pt x="7513" y="1560"/>
                  </a:cubicBezTo>
                  <a:cubicBezTo>
                    <a:pt x="6727" y="1762"/>
                    <a:pt x="6037" y="2262"/>
                    <a:pt x="5537" y="2905"/>
                  </a:cubicBezTo>
                  <a:lnTo>
                    <a:pt x="5453" y="2941"/>
                  </a:lnTo>
                  <a:cubicBezTo>
                    <a:pt x="5048" y="2083"/>
                    <a:pt x="4584" y="1214"/>
                    <a:pt x="3834" y="619"/>
                  </a:cubicBezTo>
                  <a:cubicBezTo>
                    <a:pt x="3352" y="240"/>
                    <a:pt x="2726" y="1"/>
                    <a:pt x="2121" y="1"/>
                  </a:cubicBezTo>
                  <a:close/>
                </a:path>
              </a:pathLst>
            </a:custGeom>
            <a:solidFill>
              <a:srgbClr val="FFD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675;p39">
              <a:extLst>
                <a:ext uri="{FF2B5EF4-FFF2-40B4-BE49-F238E27FC236}">
                  <a16:creationId xmlns:a16="http://schemas.microsoft.com/office/drawing/2014/main" id="{44A5FD7B-21D4-F143-9136-14D596DE780B}"/>
                </a:ext>
              </a:extLst>
            </p:cNvPr>
            <p:cNvSpPr/>
            <p:nvPr/>
          </p:nvSpPr>
          <p:spPr>
            <a:xfrm>
              <a:off x="3935900" y="2039350"/>
              <a:ext cx="202125" cy="205425"/>
            </a:xfrm>
            <a:custGeom>
              <a:avLst/>
              <a:gdLst/>
              <a:ahLst/>
              <a:cxnLst/>
              <a:rect l="l" t="t" r="r" b="b"/>
              <a:pathLst>
                <a:path w="8085" h="8217" extrusionOk="0">
                  <a:moveTo>
                    <a:pt x="6632" y="1"/>
                  </a:moveTo>
                  <a:cubicBezTo>
                    <a:pt x="6025" y="1"/>
                    <a:pt x="5433" y="296"/>
                    <a:pt x="5013" y="739"/>
                  </a:cubicBezTo>
                  <a:cubicBezTo>
                    <a:pt x="4584" y="1192"/>
                    <a:pt x="4346" y="1799"/>
                    <a:pt x="4275" y="2406"/>
                  </a:cubicBezTo>
                  <a:lnTo>
                    <a:pt x="4239" y="2466"/>
                  </a:lnTo>
                  <a:cubicBezTo>
                    <a:pt x="3620" y="2073"/>
                    <a:pt x="2965" y="1692"/>
                    <a:pt x="2239" y="1609"/>
                  </a:cubicBezTo>
                  <a:cubicBezTo>
                    <a:pt x="2159" y="1600"/>
                    <a:pt x="2078" y="1595"/>
                    <a:pt x="1996" y="1595"/>
                  </a:cubicBezTo>
                  <a:cubicBezTo>
                    <a:pt x="1314" y="1595"/>
                    <a:pt x="608" y="1906"/>
                    <a:pt x="310" y="2502"/>
                  </a:cubicBezTo>
                  <a:cubicBezTo>
                    <a:pt x="0" y="3133"/>
                    <a:pt x="203" y="3906"/>
                    <a:pt x="572" y="4502"/>
                  </a:cubicBezTo>
                  <a:cubicBezTo>
                    <a:pt x="1036" y="5240"/>
                    <a:pt x="1727" y="5800"/>
                    <a:pt x="2441" y="6288"/>
                  </a:cubicBezTo>
                  <a:cubicBezTo>
                    <a:pt x="3596" y="7062"/>
                    <a:pt x="4834" y="7693"/>
                    <a:pt x="6120" y="8217"/>
                  </a:cubicBezTo>
                  <a:cubicBezTo>
                    <a:pt x="6811" y="6252"/>
                    <a:pt x="7918" y="4383"/>
                    <a:pt x="8049" y="2311"/>
                  </a:cubicBezTo>
                  <a:cubicBezTo>
                    <a:pt x="8085" y="1799"/>
                    <a:pt x="8061" y="1275"/>
                    <a:pt x="7858" y="799"/>
                  </a:cubicBezTo>
                  <a:cubicBezTo>
                    <a:pt x="7763" y="573"/>
                    <a:pt x="7620" y="347"/>
                    <a:pt x="7418" y="204"/>
                  </a:cubicBezTo>
                  <a:cubicBezTo>
                    <a:pt x="7192" y="61"/>
                    <a:pt x="6930" y="1"/>
                    <a:pt x="6668" y="1"/>
                  </a:cubicBezTo>
                  <a:cubicBezTo>
                    <a:pt x="6656" y="1"/>
                    <a:pt x="6644" y="1"/>
                    <a:pt x="6632" y="1"/>
                  </a:cubicBezTo>
                  <a:close/>
                </a:path>
              </a:pathLst>
            </a:custGeom>
            <a:solidFill>
              <a:srgbClr val="FFD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676;p39">
              <a:extLst>
                <a:ext uri="{FF2B5EF4-FFF2-40B4-BE49-F238E27FC236}">
                  <a16:creationId xmlns:a16="http://schemas.microsoft.com/office/drawing/2014/main" id="{E89DF0F1-30BA-0147-A4A7-3903EA1346D6}"/>
                </a:ext>
              </a:extLst>
            </p:cNvPr>
            <p:cNvSpPr/>
            <p:nvPr/>
          </p:nvSpPr>
          <p:spPr>
            <a:xfrm>
              <a:off x="3622175" y="1705925"/>
              <a:ext cx="207175" cy="198625"/>
            </a:xfrm>
            <a:custGeom>
              <a:avLst/>
              <a:gdLst/>
              <a:ahLst/>
              <a:cxnLst/>
              <a:rect l="l" t="t" r="r" b="b"/>
              <a:pathLst>
                <a:path w="8287" h="7945" extrusionOk="0">
                  <a:moveTo>
                    <a:pt x="6731" y="1"/>
                  </a:moveTo>
                  <a:cubicBezTo>
                    <a:pt x="6281" y="1"/>
                    <a:pt x="5826" y="145"/>
                    <a:pt x="5453" y="396"/>
                  </a:cubicBezTo>
                  <a:cubicBezTo>
                    <a:pt x="4929" y="741"/>
                    <a:pt x="4548" y="1265"/>
                    <a:pt x="4346" y="1849"/>
                  </a:cubicBezTo>
                  <a:lnTo>
                    <a:pt x="4286" y="1896"/>
                  </a:lnTo>
                  <a:cubicBezTo>
                    <a:pt x="3786" y="1372"/>
                    <a:pt x="3227" y="849"/>
                    <a:pt x="2548" y="599"/>
                  </a:cubicBezTo>
                  <a:cubicBezTo>
                    <a:pt x="2302" y="508"/>
                    <a:pt x="2034" y="460"/>
                    <a:pt x="1769" y="460"/>
                  </a:cubicBezTo>
                  <a:cubicBezTo>
                    <a:pt x="1266" y="460"/>
                    <a:pt x="772" y="633"/>
                    <a:pt x="453" y="1015"/>
                  </a:cubicBezTo>
                  <a:cubicBezTo>
                    <a:pt x="0" y="1563"/>
                    <a:pt x="24" y="2361"/>
                    <a:pt x="238" y="3027"/>
                  </a:cubicBezTo>
                  <a:cubicBezTo>
                    <a:pt x="524" y="3849"/>
                    <a:pt x="1060" y="4551"/>
                    <a:pt x="1643" y="5194"/>
                  </a:cubicBezTo>
                  <a:cubicBezTo>
                    <a:pt x="2584" y="6230"/>
                    <a:pt x="3655" y="7123"/>
                    <a:pt x="4775" y="7945"/>
                  </a:cubicBezTo>
                  <a:cubicBezTo>
                    <a:pt x="5906" y="6183"/>
                    <a:pt x="7418" y="4623"/>
                    <a:pt x="8037" y="2635"/>
                  </a:cubicBezTo>
                  <a:cubicBezTo>
                    <a:pt x="8192" y="2146"/>
                    <a:pt x="8287" y="1634"/>
                    <a:pt x="8204" y="1134"/>
                  </a:cubicBezTo>
                  <a:cubicBezTo>
                    <a:pt x="8168" y="884"/>
                    <a:pt x="8073" y="634"/>
                    <a:pt x="7906" y="444"/>
                  </a:cubicBezTo>
                  <a:cubicBezTo>
                    <a:pt x="7739" y="241"/>
                    <a:pt x="7489" y="122"/>
                    <a:pt x="7227" y="63"/>
                  </a:cubicBezTo>
                  <a:cubicBezTo>
                    <a:pt x="7065" y="21"/>
                    <a:pt x="6898" y="1"/>
                    <a:pt x="6731" y="1"/>
                  </a:cubicBezTo>
                  <a:close/>
                </a:path>
              </a:pathLst>
            </a:custGeom>
            <a:solidFill>
              <a:srgbClr val="FFD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677;p39">
              <a:extLst>
                <a:ext uri="{FF2B5EF4-FFF2-40B4-BE49-F238E27FC236}">
                  <a16:creationId xmlns:a16="http://schemas.microsoft.com/office/drawing/2014/main" id="{6AE047F3-CD39-EF4E-BB62-0AABF43D0432}"/>
                </a:ext>
              </a:extLst>
            </p:cNvPr>
            <p:cNvSpPr/>
            <p:nvPr/>
          </p:nvSpPr>
          <p:spPr>
            <a:xfrm>
              <a:off x="2181225" y="3302925"/>
              <a:ext cx="2529800" cy="1018000"/>
            </a:xfrm>
            <a:custGeom>
              <a:avLst/>
              <a:gdLst/>
              <a:ahLst/>
              <a:cxnLst/>
              <a:rect l="l" t="t" r="r" b="b"/>
              <a:pathLst>
                <a:path w="101192" h="40720" extrusionOk="0">
                  <a:moveTo>
                    <a:pt x="46039" y="1"/>
                  </a:moveTo>
                  <a:cubicBezTo>
                    <a:pt x="45682" y="1"/>
                    <a:pt x="45327" y="59"/>
                    <a:pt x="44982" y="191"/>
                  </a:cubicBezTo>
                  <a:cubicBezTo>
                    <a:pt x="43934" y="584"/>
                    <a:pt x="43232" y="1548"/>
                    <a:pt x="42696" y="2524"/>
                  </a:cubicBezTo>
                  <a:cubicBezTo>
                    <a:pt x="39672" y="7918"/>
                    <a:pt x="39767" y="14442"/>
                    <a:pt x="39934" y="20634"/>
                  </a:cubicBezTo>
                  <a:cubicBezTo>
                    <a:pt x="35921" y="15764"/>
                    <a:pt x="30825" y="11811"/>
                    <a:pt x="25110" y="9168"/>
                  </a:cubicBezTo>
                  <a:cubicBezTo>
                    <a:pt x="24143" y="8714"/>
                    <a:pt x="23116" y="8304"/>
                    <a:pt x="22079" y="8304"/>
                  </a:cubicBezTo>
                  <a:cubicBezTo>
                    <a:pt x="21891" y="8304"/>
                    <a:pt x="21703" y="8317"/>
                    <a:pt x="21515" y="8346"/>
                  </a:cubicBezTo>
                  <a:cubicBezTo>
                    <a:pt x="19002" y="8739"/>
                    <a:pt x="17764" y="11656"/>
                    <a:pt x="17562" y="14192"/>
                  </a:cubicBezTo>
                  <a:cubicBezTo>
                    <a:pt x="17097" y="19967"/>
                    <a:pt x="19526" y="25551"/>
                    <a:pt x="21908" y="30837"/>
                  </a:cubicBezTo>
                  <a:cubicBezTo>
                    <a:pt x="18915" y="30354"/>
                    <a:pt x="15896" y="29871"/>
                    <a:pt x="12873" y="29871"/>
                  </a:cubicBezTo>
                  <a:cubicBezTo>
                    <a:pt x="12396" y="29871"/>
                    <a:pt x="11919" y="29883"/>
                    <a:pt x="11442" y="29909"/>
                  </a:cubicBezTo>
                  <a:cubicBezTo>
                    <a:pt x="7941" y="30099"/>
                    <a:pt x="4393" y="31099"/>
                    <a:pt x="1691" y="33338"/>
                  </a:cubicBezTo>
                  <a:cubicBezTo>
                    <a:pt x="822" y="34064"/>
                    <a:pt x="0" y="35040"/>
                    <a:pt x="48" y="36171"/>
                  </a:cubicBezTo>
                  <a:cubicBezTo>
                    <a:pt x="119" y="37838"/>
                    <a:pt x="1929" y="38814"/>
                    <a:pt x="3524" y="39303"/>
                  </a:cubicBezTo>
                  <a:cubicBezTo>
                    <a:pt x="6156" y="40088"/>
                    <a:pt x="8894" y="40493"/>
                    <a:pt x="11644" y="40493"/>
                  </a:cubicBezTo>
                  <a:lnTo>
                    <a:pt x="11644" y="40684"/>
                  </a:lnTo>
                  <a:lnTo>
                    <a:pt x="99905" y="40684"/>
                  </a:lnTo>
                  <a:lnTo>
                    <a:pt x="100060" y="40719"/>
                  </a:lnTo>
                  <a:cubicBezTo>
                    <a:pt x="101191" y="35695"/>
                    <a:pt x="97143" y="30635"/>
                    <a:pt x="92297" y="28849"/>
                  </a:cubicBezTo>
                  <a:cubicBezTo>
                    <a:pt x="89920" y="27962"/>
                    <a:pt x="87418" y="27659"/>
                    <a:pt x="84880" y="27659"/>
                  </a:cubicBezTo>
                  <a:cubicBezTo>
                    <a:pt x="82207" y="27659"/>
                    <a:pt x="79494" y="27995"/>
                    <a:pt x="76843" y="28337"/>
                  </a:cubicBezTo>
                  <a:cubicBezTo>
                    <a:pt x="80712" y="23908"/>
                    <a:pt x="81760" y="17586"/>
                    <a:pt x="81082" y="11752"/>
                  </a:cubicBezTo>
                  <a:cubicBezTo>
                    <a:pt x="80820" y="9525"/>
                    <a:pt x="80177" y="7084"/>
                    <a:pt x="78284" y="5894"/>
                  </a:cubicBezTo>
                  <a:cubicBezTo>
                    <a:pt x="77505" y="5406"/>
                    <a:pt x="76659" y="5201"/>
                    <a:pt x="75787" y="5201"/>
                  </a:cubicBezTo>
                  <a:cubicBezTo>
                    <a:pt x="73725" y="5201"/>
                    <a:pt x="71521" y="6346"/>
                    <a:pt x="69747" y="7584"/>
                  </a:cubicBezTo>
                  <a:cubicBezTo>
                    <a:pt x="65532" y="10513"/>
                    <a:pt x="61710" y="13990"/>
                    <a:pt x="58400" y="17919"/>
                  </a:cubicBezTo>
                  <a:cubicBezTo>
                    <a:pt x="57090" y="11644"/>
                    <a:pt x="54543" y="5275"/>
                    <a:pt x="49447" y="1405"/>
                  </a:cubicBezTo>
                  <a:cubicBezTo>
                    <a:pt x="48457" y="654"/>
                    <a:pt x="47234" y="1"/>
                    <a:pt x="46039" y="1"/>
                  </a:cubicBezTo>
                  <a:close/>
                </a:path>
              </a:pathLst>
            </a:custGeom>
            <a:solidFill>
              <a:srgbClr val="5AD1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678;p39">
              <a:extLst>
                <a:ext uri="{FF2B5EF4-FFF2-40B4-BE49-F238E27FC236}">
                  <a16:creationId xmlns:a16="http://schemas.microsoft.com/office/drawing/2014/main" id="{54F173C2-BA85-9B43-A423-1FE104BE4E29}"/>
                </a:ext>
              </a:extLst>
            </p:cNvPr>
            <p:cNvSpPr/>
            <p:nvPr/>
          </p:nvSpPr>
          <p:spPr>
            <a:xfrm>
              <a:off x="3575525" y="3412250"/>
              <a:ext cx="1898375" cy="908475"/>
            </a:xfrm>
            <a:custGeom>
              <a:avLst/>
              <a:gdLst/>
              <a:ahLst/>
              <a:cxnLst/>
              <a:rect l="l" t="t" r="r" b="b"/>
              <a:pathLst>
                <a:path w="75935" h="36339" extrusionOk="0">
                  <a:moveTo>
                    <a:pt x="34603" y="1"/>
                  </a:moveTo>
                  <a:cubicBezTo>
                    <a:pt x="33653" y="1"/>
                    <a:pt x="32695" y="352"/>
                    <a:pt x="31918" y="902"/>
                  </a:cubicBezTo>
                  <a:cubicBezTo>
                    <a:pt x="30822" y="1687"/>
                    <a:pt x="30024" y="2830"/>
                    <a:pt x="29393" y="4033"/>
                  </a:cubicBezTo>
                  <a:cubicBezTo>
                    <a:pt x="26965" y="8569"/>
                    <a:pt x="26524" y="13868"/>
                    <a:pt x="26143" y="19011"/>
                  </a:cubicBezTo>
                  <a:cubicBezTo>
                    <a:pt x="23774" y="15963"/>
                    <a:pt x="20976" y="13201"/>
                    <a:pt x="17642" y="11260"/>
                  </a:cubicBezTo>
                  <a:cubicBezTo>
                    <a:pt x="16236" y="10436"/>
                    <a:pt x="14513" y="9795"/>
                    <a:pt x="12919" y="9795"/>
                  </a:cubicBezTo>
                  <a:cubicBezTo>
                    <a:pt x="11840" y="9795"/>
                    <a:pt x="10820" y="10089"/>
                    <a:pt x="9998" y="10820"/>
                  </a:cubicBezTo>
                  <a:cubicBezTo>
                    <a:pt x="8129" y="12486"/>
                    <a:pt x="8319" y="15427"/>
                    <a:pt x="8915" y="17856"/>
                  </a:cubicBezTo>
                  <a:cubicBezTo>
                    <a:pt x="9784" y="21428"/>
                    <a:pt x="11224" y="24857"/>
                    <a:pt x="13141" y="28000"/>
                  </a:cubicBezTo>
                  <a:cubicBezTo>
                    <a:pt x="12262" y="27688"/>
                    <a:pt x="11358" y="27555"/>
                    <a:pt x="10445" y="27555"/>
                  </a:cubicBezTo>
                  <a:cubicBezTo>
                    <a:pt x="8229" y="27555"/>
                    <a:pt x="5961" y="28334"/>
                    <a:pt x="3878" y="29203"/>
                  </a:cubicBezTo>
                  <a:cubicBezTo>
                    <a:pt x="2342" y="29858"/>
                    <a:pt x="640" y="30774"/>
                    <a:pt x="318" y="32406"/>
                  </a:cubicBezTo>
                  <a:cubicBezTo>
                    <a:pt x="0" y="34008"/>
                    <a:pt x="5489" y="36339"/>
                    <a:pt x="7323" y="36339"/>
                  </a:cubicBezTo>
                  <a:cubicBezTo>
                    <a:pt x="7409" y="36339"/>
                    <a:pt x="7488" y="36333"/>
                    <a:pt x="7557" y="36323"/>
                  </a:cubicBezTo>
                  <a:lnTo>
                    <a:pt x="72184" y="36323"/>
                  </a:lnTo>
                  <a:cubicBezTo>
                    <a:pt x="74030" y="34894"/>
                    <a:pt x="75935" y="33060"/>
                    <a:pt x="75935" y="30727"/>
                  </a:cubicBezTo>
                  <a:cubicBezTo>
                    <a:pt x="75935" y="28179"/>
                    <a:pt x="73625" y="26238"/>
                    <a:pt x="71280" y="25214"/>
                  </a:cubicBezTo>
                  <a:cubicBezTo>
                    <a:pt x="68428" y="23974"/>
                    <a:pt x="65365" y="23568"/>
                    <a:pt x="62247" y="23568"/>
                  </a:cubicBezTo>
                  <a:cubicBezTo>
                    <a:pt x="59351" y="23568"/>
                    <a:pt x="56406" y="23918"/>
                    <a:pt x="53539" y="24274"/>
                  </a:cubicBezTo>
                  <a:cubicBezTo>
                    <a:pt x="56052" y="22535"/>
                    <a:pt x="58314" y="20428"/>
                    <a:pt x="60219" y="18035"/>
                  </a:cubicBezTo>
                  <a:cubicBezTo>
                    <a:pt x="61243" y="16737"/>
                    <a:pt x="62183" y="15320"/>
                    <a:pt x="62505" y="13689"/>
                  </a:cubicBezTo>
                  <a:cubicBezTo>
                    <a:pt x="62814" y="12070"/>
                    <a:pt x="62362" y="10212"/>
                    <a:pt x="61040" y="9224"/>
                  </a:cubicBezTo>
                  <a:cubicBezTo>
                    <a:pt x="60277" y="8663"/>
                    <a:pt x="59316" y="8443"/>
                    <a:pt x="58353" y="8443"/>
                  </a:cubicBezTo>
                  <a:cubicBezTo>
                    <a:pt x="58068" y="8443"/>
                    <a:pt x="57784" y="8463"/>
                    <a:pt x="57504" y="8498"/>
                  </a:cubicBezTo>
                  <a:cubicBezTo>
                    <a:pt x="55813" y="8712"/>
                    <a:pt x="54218" y="9462"/>
                    <a:pt x="52706" y="10260"/>
                  </a:cubicBezTo>
                  <a:cubicBezTo>
                    <a:pt x="48574" y="12463"/>
                    <a:pt x="44741" y="15225"/>
                    <a:pt x="41335" y="18428"/>
                  </a:cubicBezTo>
                  <a:cubicBezTo>
                    <a:pt x="41740" y="12808"/>
                    <a:pt x="41597" y="6688"/>
                    <a:pt x="38192" y="2188"/>
                  </a:cubicBezTo>
                  <a:cubicBezTo>
                    <a:pt x="37549" y="1330"/>
                    <a:pt x="36763" y="533"/>
                    <a:pt x="35751" y="187"/>
                  </a:cubicBezTo>
                  <a:cubicBezTo>
                    <a:pt x="35378" y="59"/>
                    <a:pt x="34991" y="1"/>
                    <a:pt x="34603" y="1"/>
                  </a:cubicBezTo>
                  <a:close/>
                </a:path>
              </a:pathLst>
            </a:custGeom>
            <a:solidFill>
              <a:srgbClr val="75D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679;p39">
              <a:extLst>
                <a:ext uri="{FF2B5EF4-FFF2-40B4-BE49-F238E27FC236}">
                  <a16:creationId xmlns:a16="http://schemas.microsoft.com/office/drawing/2014/main" id="{02317BCF-1AC3-0C49-8921-CA0BFF2172F9}"/>
                </a:ext>
              </a:extLst>
            </p:cNvPr>
            <p:cNvSpPr/>
            <p:nvPr/>
          </p:nvSpPr>
          <p:spPr>
            <a:xfrm>
              <a:off x="2949750" y="4247975"/>
              <a:ext cx="352750" cy="110150"/>
            </a:xfrm>
            <a:custGeom>
              <a:avLst/>
              <a:gdLst/>
              <a:ahLst/>
              <a:cxnLst/>
              <a:rect l="l" t="t" r="r" b="b"/>
              <a:pathLst>
                <a:path w="14110" h="4406" extrusionOk="0">
                  <a:moveTo>
                    <a:pt x="5240" y="0"/>
                  </a:moveTo>
                  <a:lnTo>
                    <a:pt x="5240" y="0"/>
                  </a:lnTo>
                  <a:cubicBezTo>
                    <a:pt x="3501" y="131"/>
                    <a:pt x="1751" y="215"/>
                    <a:pt x="1" y="227"/>
                  </a:cubicBezTo>
                  <a:cubicBezTo>
                    <a:pt x="1" y="274"/>
                    <a:pt x="13" y="334"/>
                    <a:pt x="13" y="381"/>
                  </a:cubicBezTo>
                  <a:lnTo>
                    <a:pt x="1" y="453"/>
                  </a:lnTo>
                  <a:cubicBezTo>
                    <a:pt x="132" y="1763"/>
                    <a:pt x="203" y="3084"/>
                    <a:pt x="227" y="4406"/>
                  </a:cubicBezTo>
                  <a:lnTo>
                    <a:pt x="251" y="4406"/>
                  </a:lnTo>
                  <a:cubicBezTo>
                    <a:pt x="4835" y="4299"/>
                    <a:pt x="9419" y="3953"/>
                    <a:pt x="13967" y="3358"/>
                  </a:cubicBezTo>
                  <a:lnTo>
                    <a:pt x="14110" y="3120"/>
                  </a:lnTo>
                  <a:cubicBezTo>
                    <a:pt x="11360" y="1643"/>
                    <a:pt x="8323" y="703"/>
                    <a:pt x="5228" y="370"/>
                  </a:cubicBezTo>
                  <a:cubicBezTo>
                    <a:pt x="5228" y="239"/>
                    <a:pt x="5240" y="119"/>
                    <a:pt x="5240" y="0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680;p39">
              <a:extLst>
                <a:ext uri="{FF2B5EF4-FFF2-40B4-BE49-F238E27FC236}">
                  <a16:creationId xmlns:a16="http://schemas.microsoft.com/office/drawing/2014/main" id="{CF52EE14-2918-C84E-B451-F76BAF253A69}"/>
                </a:ext>
              </a:extLst>
            </p:cNvPr>
            <p:cNvSpPr/>
            <p:nvPr/>
          </p:nvSpPr>
          <p:spPr>
            <a:xfrm>
              <a:off x="2361900" y="2565325"/>
              <a:ext cx="771250" cy="1688325"/>
            </a:xfrm>
            <a:custGeom>
              <a:avLst/>
              <a:gdLst/>
              <a:ahLst/>
              <a:cxnLst/>
              <a:rect l="l" t="t" r="r" b="b"/>
              <a:pathLst>
                <a:path w="30850" h="67533" extrusionOk="0">
                  <a:moveTo>
                    <a:pt x="28016" y="1"/>
                  </a:moveTo>
                  <a:cubicBezTo>
                    <a:pt x="26694" y="489"/>
                    <a:pt x="25241" y="584"/>
                    <a:pt x="23825" y="655"/>
                  </a:cubicBezTo>
                  <a:cubicBezTo>
                    <a:pt x="21709" y="760"/>
                    <a:pt x="19591" y="813"/>
                    <a:pt x="17472" y="813"/>
                  </a:cubicBezTo>
                  <a:cubicBezTo>
                    <a:pt x="13343" y="813"/>
                    <a:pt x="9212" y="612"/>
                    <a:pt x="5096" y="203"/>
                  </a:cubicBezTo>
                  <a:cubicBezTo>
                    <a:pt x="3870" y="2298"/>
                    <a:pt x="3572" y="4858"/>
                    <a:pt x="3465" y="7323"/>
                  </a:cubicBezTo>
                  <a:cubicBezTo>
                    <a:pt x="3108" y="15431"/>
                    <a:pt x="4548" y="23622"/>
                    <a:pt x="7644" y="31135"/>
                  </a:cubicBezTo>
                  <a:cubicBezTo>
                    <a:pt x="5096" y="42041"/>
                    <a:pt x="2548" y="52959"/>
                    <a:pt x="0" y="63877"/>
                  </a:cubicBezTo>
                  <a:lnTo>
                    <a:pt x="83" y="63901"/>
                  </a:lnTo>
                  <a:cubicBezTo>
                    <a:pt x="72" y="63973"/>
                    <a:pt x="60" y="64056"/>
                    <a:pt x="48" y="64139"/>
                  </a:cubicBezTo>
                  <a:lnTo>
                    <a:pt x="167" y="64151"/>
                  </a:lnTo>
                  <a:cubicBezTo>
                    <a:pt x="1786" y="64747"/>
                    <a:pt x="3393" y="65342"/>
                    <a:pt x="5013" y="65937"/>
                  </a:cubicBezTo>
                  <a:cubicBezTo>
                    <a:pt x="5037" y="65947"/>
                    <a:pt x="5070" y="65953"/>
                    <a:pt x="5102" y="65953"/>
                  </a:cubicBezTo>
                  <a:cubicBezTo>
                    <a:pt x="5147" y="65953"/>
                    <a:pt x="5189" y="65941"/>
                    <a:pt x="5203" y="65913"/>
                  </a:cubicBezTo>
                  <a:lnTo>
                    <a:pt x="5215" y="65913"/>
                  </a:lnTo>
                  <a:cubicBezTo>
                    <a:pt x="9394" y="54495"/>
                    <a:pt x="13359" y="42994"/>
                    <a:pt x="17109" y="31421"/>
                  </a:cubicBezTo>
                  <a:cubicBezTo>
                    <a:pt x="17109" y="26932"/>
                    <a:pt x="17645" y="21360"/>
                    <a:pt x="17955" y="15907"/>
                  </a:cubicBezTo>
                  <a:cubicBezTo>
                    <a:pt x="20038" y="32945"/>
                    <a:pt x="22134" y="50888"/>
                    <a:pt x="23515" y="67533"/>
                  </a:cubicBezTo>
                  <a:cubicBezTo>
                    <a:pt x="25265" y="67521"/>
                    <a:pt x="27015" y="67437"/>
                    <a:pt x="28754" y="67306"/>
                  </a:cubicBezTo>
                  <a:cubicBezTo>
                    <a:pt x="29813" y="45863"/>
                    <a:pt x="30849" y="24289"/>
                    <a:pt x="28373" y="2977"/>
                  </a:cubicBezTo>
                  <a:cubicBezTo>
                    <a:pt x="28266" y="1989"/>
                    <a:pt x="28146" y="1001"/>
                    <a:pt x="28016" y="1"/>
                  </a:cubicBezTo>
                  <a:close/>
                </a:path>
              </a:pathLst>
            </a:custGeom>
            <a:solidFill>
              <a:srgbClr val="449E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681;p39">
              <a:extLst>
                <a:ext uri="{FF2B5EF4-FFF2-40B4-BE49-F238E27FC236}">
                  <a16:creationId xmlns:a16="http://schemas.microsoft.com/office/drawing/2014/main" id="{08220A1D-1E19-154E-88E9-FFD2B01E51D4}"/>
                </a:ext>
              </a:extLst>
            </p:cNvPr>
            <p:cNvSpPr/>
            <p:nvPr/>
          </p:nvSpPr>
          <p:spPr>
            <a:xfrm>
              <a:off x="2340750" y="4168800"/>
              <a:ext cx="320300" cy="193800"/>
            </a:xfrm>
            <a:custGeom>
              <a:avLst/>
              <a:gdLst/>
              <a:ahLst/>
              <a:cxnLst/>
              <a:rect l="l" t="t" r="r" b="b"/>
              <a:pathLst>
                <a:path w="12812" h="7752" extrusionOk="0">
                  <a:moveTo>
                    <a:pt x="894" y="0"/>
                  </a:moveTo>
                  <a:cubicBezTo>
                    <a:pt x="691" y="1298"/>
                    <a:pt x="406" y="2584"/>
                    <a:pt x="1" y="3834"/>
                  </a:cubicBezTo>
                  <a:lnTo>
                    <a:pt x="96" y="3858"/>
                  </a:lnTo>
                  <a:cubicBezTo>
                    <a:pt x="1465" y="4441"/>
                    <a:pt x="2894" y="4858"/>
                    <a:pt x="4311" y="5275"/>
                  </a:cubicBezTo>
                  <a:cubicBezTo>
                    <a:pt x="7133" y="6096"/>
                    <a:pt x="9966" y="6930"/>
                    <a:pt x="12800" y="7751"/>
                  </a:cubicBezTo>
                  <a:lnTo>
                    <a:pt x="12812" y="7704"/>
                  </a:lnTo>
                  <a:cubicBezTo>
                    <a:pt x="10847" y="5477"/>
                    <a:pt x="8526" y="3560"/>
                    <a:pt x="5966" y="2060"/>
                  </a:cubicBezTo>
                  <a:cubicBezTo>
                    <a:pt x="6002" y="1965"/>
                    <a:pt x="6037" y="1870"/>
                    <a:pt x="6061" y="1774"/>
                  </a:cubicBezTo>
                  <a:lnTo>
                    <a:pt x="6049" y="1774"/>
                  </a:lnTo>
                  <a:cubicBezTo>
                    <a:pt x="6035" y="1802"/>
                    <a:pt x="5993" y="1814"/>
                    <a:pt x="5948" y="1814"/>
                  </a:cubicBezTo>
                  <a:cubicBezTo>
                    <a:pt x="5916" y="1814"/>
                    <a:pt x="5883" y="1808"/>
                    <a:pt x="5859" y="1798"/>
                  </a:cubicBezTo>
                  <a:cubicBezTo>
                    <a:pt x="4239" y="1203"/>
                    <a:pt x="2632" y="608"/>
                    <a:pt x="1013" y="12"/>
                  </a:cubicBezTo>
                  <a:lnTo>
                    <a:pt x="894" y="0"/>
                  </a:ln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682;p39">
              <a:extLst>
                <a:ext uri="{FF2B5EF4-FFF2-40B4-BE49-F238E27FC236}">
                  <a16:creationId xmlns:a16="http://schemas.microsoft.com/office/drawing/2014/main" id="{E04BCD58-7D4A-964B-8F9F-4B511D9603CB}"/>
                </a:ext>
              </a:extLst>
            </p:cNvPr>
            <p:cNvSpPr/>
            <p:nvPr/>
          </p:nvSpPr>
          <p:spPr>
            <a:xfrm>
              <a:off x="3050375" y="2094425"/>
              <a:ext cx="360475" cy="259900"/>
            </a:xfrm>
            <a:custGeom>
              <a:avLst/>
              <a:gdLst/>
              <a:ahLst/>
              <a:cxnLst/>
              <a:rect l="l" t="t" r="r" b="b"/>
              <a:pathLst>
                <a:path w="14419" h="10396" extrusionOk="0">
                  <a:moveTo>
                    <a:pt x="7382" y="1"/>
                  </a:moveTo>
                  <a:cubicBezTo>
                    <a:pt x="7144" y="84"/>
                    <a:pt x="6894" y="156"/>
                    <a:pt x="6644" y="227"/>
                  </a:cubicBezTo>
                  <a:cubicBezTo>
                    <a:pt x="6763" y="418"/>
                    <a:pt x="6882" y="620"/>
                    <a:pt x="6989" y="811"/>
                  </a:cubicBezTo>
                  <a:lnTo>
                    <a:pt x="7001" y="822"/>
                  </a:lnTo>
                  <a:cubicBezTo>
                    <a:pt x="4691" y="2477"/>
                    <a:pt x="2358" y="4085"/>
                    <a:pt x="0" y="5656"/>
                  </a:cubicBezTo>
                  <a:cubicBezTo>
                    <a:pt x="226" y="7228"/>
                    <a:pt x="405" y="8812"/>
                    <a:pt x="548" y="10395"/>
                  </a:cubicBezTo>
                  <a:lnTo>
                    <a:pt x="667" y="10383"/>
                  </a:lnTo>
                  <a:cubicBezTo>
                    <a:pt x="5251" y="8264"/>
                    <a:pt x="9835" y="6145"/>
                    <a:pt x="14419" y="4025"/>
                  </a:cubicBezTo>
                  <a:lnTo>
                    <a:pt x="14419" y="4025"/>
                  </a:lnTo>
                  <a:cubicBezTo>
                    <a:pt x="12526" y="4263"/>
                    <a:pt x="10609" y="4430"/>
                    <a:pt x="8704" y="4501"/>
                  </a:cubicBezTo>
                  <a:cubicBezTo>
                    <a:pt x="8299" y="2989"/>
                    <a:pt x="7858" y="1489"/>
                    <a:pt x="738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683;p39">
              <a:extLst>
                <a:ext uri="{FF2B5EF4-FFF2-40B4-BE49-F238E27FC236}">
                  <a16:creationId xmlns:a16="http://schemas.microsoft.com/office/drawing/2014/main" id="{ABB2688D-D4C0-7A49-B4E2-FA030F7F1E2A}"/>
                </a:ext>
              </a:extLst>
            </p:cNvPr>
            <p:cNvSpPr/>
            <p:nvPr/>
          </p:nvSpPr>
          <p:spPr>
            <a:xfrm>
              <a:off x="2510125" y="2010200"/>
              <a:ext cx="715300" cy="421200"/>
            </a:xfrm>
            <a:custGeom>
              <a:avLst/>
              <a:gdLst/>
              <a:ahLst/>
              <a:cxnLst/>
              <a:rect l="l" t="t" r="r" b="b"/>
              <a:pathLst>
                <a:path w="28612" h="16848" extrusionOk="0">
                  <a:moveTo>
                    <a:pt x="9216" y="0"/>
                  </a:moveTo>
                  <a:cubicBezTo>
                    <a:pt x="6085" y="1382"/>
                    <a:pt x="3037" y="2977"/>
                    <a:pt x="119" y="4763"/>
                  </a:cubicBezTo>
                  <a:lnTo>
                    <a:pt x="0" y="4846"/>
                  </a:lnTo>
                  <a:cubicBezTo>
                    <a:pt x="441" y="5513"/>
                    <a:pt x="881" y="6192"/>
                    <a:pt x="1334" y="6847"/>
                  </a:cubicBezTo>
                  <a:cubicBezTo>
                    <a:pt x="1905" y="7716"/>
                    <a:pt x="2489" y="8573"/>
                    <a:pt x="3072" y="9442"/>
                  </a:cubicBezTo>
                  <a:cubicBezTo>
                    <a:pt x="4751" y="11930"/>
                    <a:pt x="6454" y="14407"/>
                    <a:pt x="8204" y="16848"/>
                  </a:cubicBezTo>
                  <a:lnTo>
                    <a:pt x="8299" y="16788"/>
                  </a:lnTo>
                  <a:cubicBezTo>
                    <a:pt x="10597" y="16002"/>
                    <a:pt x="12681" y="14740"/>
                    <a:pt x="14740" y="13454"/>
                  </a:cubicBezTo>
                  <a:cubicBezTo>
                    <a:pt x="17050" y="12014"/>
                    <a:pt x="19348" y="10537"/>
                    <a:pt x="21610" y="9025"/>
                  </a:cubicBezTo>
                  <a:cubicBezTo>
                    <a:pt x="23968" y="7454"/>
                    <a:pt x="26301" y="5846"/>
                    <a:pt x="28611" y="4191"/>
                  </a:cubicBezTo>
                  <a:lnTo>
                    <a:pt x="28599" y="4180"/>
                  </a:lnTo>
                  <a:cubicBezTo>
                    <a:pt x="28492" y="3989"/>
                    <a:pt x="28373" y="3787"/>
                    <a:pt x="28254" y="3596"/>
                  </a:cubicBezTo>
                  <a:cubicBezTo>
                    <a:pt x="27635" y="2560"/>
                    <a:pt x="27016" y="1536"/>
                    <a:pt x="26408" y="500"/>
                  </a:cubicBezTo>
                  <a:cubicBezTo>
                    <a:pt x="26337" y="393"/>
                    <a:pt x="26278" y="286"/>
                    <a:pt x="26206" y="179"/>
                  </a:cubicBezTo>
                  <a:cubicBezTo>
                    <a:pt x="26039" y="262"/>
                    <a:pt x="25873" y="346"/>
                    <a:pt x="25706" y="417"/>
                  </a:cubicBezTo>
                  <a:cubicBezTo>
                    <a:pt x="24051" y="1203"/>
                    <a:pt x="22408" y="2001"/>
                    <a:pt x="20777" y="2822"/>
                  </a:cubicBezTo>
                  <a:cubicBezTo>
                    <a:pt x="17967" y="4227"/>
                    <a:pt x="15181" y="5692"/>
                    <a:pt x="12431" y="7192"/>
                  </a:cubicBezTo>
                  <a:cubicBezTo>
                    <a:pt x="11466" y="4751"/>
                    <a:pt x="10406" y="2346"/>
                    <a:pt x="92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84;p39">
              <a:extLst>
                <a:ext uri="{FF2B5EF4-FFF2-40B4-BE49-F238E27FC236}">
                  <a16:creationId xmlns:a16="http://schemas.microsoft.com/office/drawing/2014/main" id="{C83845A1-7C39-6D44-BF00-2A386D852F95}"/>
                </a:ext>
              </a:extLst>
            </p:cNvPr>
            <p:cNvSpPr/>
            <p:nvPr/>
          </p:nvSpPr>
          <p:spPr>
            <a:xfrm>
              <a:off x="3024175" y="1957225"/>
              <a:ext cx="128600" cy="123550"/>
            </a:xfrm>
            <a:custGeom>
              <a:avLst/>
              <a:gdLst/>
              <a:ahLst/>
              <a:cxnLst/>
              <a:rect l="l" t="t" r="r" b="b"/>
              <a:pathLst>
                <a:path w="5144" h="4942" extrusionOk="0">
                  <a:moveTo>
                    <a:pt x="4168" y="0"/>
                  </a:moveTo>
                  <a:cubicBezTo>
                    <a:pt x="3299" y="322"/>
                    <a:pt x="2429" y="655"/>
                    <a:pt x="1572" y="1012"/>
                  </a:cubicBezTo>
                  <a:cubicBezTo>
                    <a:pt x="1203" y="1834"/>
                    <a:pt x="667" y="2572"/>
                    <a:pt x="1" y="3179"/>
                  </a:cubicBezTo>
                  <a:cubicBezTo>
                    <a:pt x="60" y="3739"/>
                    <a:pt x="120" y="4310"/>
                    <a:pt x="179" y="4882"/>
                  </a:cubicBezTo>
                  <a:lnTo>
                    <a:pt x="215" y="4941"/>
                  </a:lnTo>
                  <a:cubicBezTo>
                    <a:pt x="1846" y="4120"/>
                    <a:pt x="3489" y="3322"/>
                    <a:pt x="5144" y="2536"/>
                  </a:cubicBezTo>
                  <a:lnTo>
                    <a:pt x="5084" y="2405"/>
                  </a:lnTo>
                  <a:cubicBezTo>
                    <a:pt x="4846" y="1584"/>
                    <a:pt x="4537" y="786"/>
                    <a:pt x="416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85;p39">
              <a:extLst>
                <a:ext uri="{FF2B5EF4-FFF2-40B4-BE49-F238E27FC236}">
                  <a16:creationId xmlns:a16="http://schemas.microsoft.com/office/drawing/2014/main" id="{18D55441-0A70-E44A-AAF6-9DEA8C8BA419}"/>
                </a:ext>
              </a:extLst>
            </p:cNvPr>
            <p:cNvSpPr/>
            <p:nvPr/>
          </p:nvSpPr>
          <p:spPr>
            <a:xfrm>
              <a:off x="2405050" y="1652575"/>
              <a:ext cx="751000" cy="537425"/>
            </a:xfrm>
            <a:custGeom>
              <a:avLst/>
              <a:gdLst/>
              <a:ahLst/>
              <a:cxnLst/>
              <a:rect l="l" t="t" r="r" b="b"/>
              <a:pathLst>
                <a:path w="30040" h="21497" extrusionOk="0">
                  <a:moveTo>
                    <a:pt x="19120" y="1"/>
                  </a:moveTo>
                  <a:cubicBezTo>
                    <a:pt x="18655" y="1"/>
                    <a:pt x="18206" y="21"/>
                    <a:pt x="17788" y="66"/>
                  </a:cubicBezTo>
                  <a:cubicBezTo>
                    <a:pt x="17884" y="351"/>
                    <a:pt x="17979" y="649"/>
                    <a:pt x="18086" y="947"/>
                  </a:cubicBezTo>
                  <a:cubicBezTo>
                    <a:pt x="18110" y="1030"/>
                    <a:pt x="18134" y="1101"/>
                    <a:pt x="18169" y="1185"/>
                  </a:cubicBezTo>
                  <a:cubicBezTo>
                    <a:pt x="18265" y="1447"/>
                    <a:pt x="18336" y="1816"/>
                    <a:pt x="18372" y="2233"/>
                  </a:cubicBezTo>
                  <a:cubicBezTo>
                    <a:pt x="18527" y="3840"/>
                    <a:pt x="18229" y="6376"/>
                    <a:pt x="17360" y="7900"/>
                  </a:cubicBezTo>
                  <a:lnTo>
                    <a:pt x="17241" y="8043"/>
                  </a:lnTo>
                  <a:cubicBezTo>
                    <a:pt x="14550" y="6090"/>
                    <a:pt x="12014" y="3911"/>
                    <a:pt x="9680" y="1554"/>
                  </a:cubicBezTo>
                  <a:lnTo>
                    <a:pt x="9668" y="1137"/>
                  </a:lnTo>
                  <a:cubicBezTo>
                    <a:pt x="9668" y="1101"/>
                    <a:pt x="9668" y="1066"/>
                    <a:pt x="9668" y="1030"/>
                  </a:cubicBezTo>
                  <a:lnTo>
                    <a:pt x="9645" y="1030"/>
                  </a:lnTo>
                  <a:cubicBezTo>
                    <a:pt x="7621" y="2649"/>
                    <a:pt x="5596" y="4280"/>
                    <a:pt x="3596" y="5923"/>
                  </a:cubicBezTo>
                  <a:cubicBezTo>
                    <a:pt x="3299" y="6162"/>
                    <a:pt x="3013" y="6400"/>
                    <a:pt x="2715" y="6638"/>
                  </a:cubicBezTo>
                  <a:cubicBezTo>
                    <a:pt x="2096" y="7138"/>
                    <a:pt x="1465" y="7674"/>
                    <a:pt x="1048" y="8352"/>
                  </a:cubicBezTo>
                  <a:cubicBezTo>
                    <a:pt x="1" y="10079"/>
                    <a:pt x="560" y="12305"/>
                    <a:pt x="1382" y="14151"/>
                  </a:cubicBezTo>
                  <a:cubicBezTo>
                    <a:pt x="2167" y="15889"/>
                    <a:pt x="3156" y="17544"/>
                    <a:pt x="4203" y="19151"/>
                  </a:cubicBezTo>
                  <a:lnTo>
                    <a:pt x="4322" y="19068"/>
                  </a:lnTo>
                  <a:cubicBezTo>
                    <a:pt x="7240" y="17282"/>
                    <a:pt x="10288" y="15687"/>
                    <a:pt x="13419" y="14305"/>
                  </a:cubicBezTo>
                  <a:cubicBezTo>
                    <a:pt x="14609" y="16651"/>
                    <a:pt x="15669" y="19056"/>
                    <a:pt x="16634" y="21497"/>
                  </a:cubicBezTo>
                  <a:cubicBezTo>
                    <a:pt x="19384" y="19997"/>
                    <a:pt x="22170" y="18532"/>
                    <a:pt x="24980" y="17127"/>
                  </a:cubicBezTo>
                  <a:lnTo>
                    <a:pt x="24944" y="17068"/>
                  </a:lnTo>
                  <a:cubicBezTo>
                    <a:pt x="24885" y="16496"/>
                    <a:pt x="24825" y="15925"/>
                    <a:pt x="24766" y="15365"/>
                  </a:cubicBezTo>
                  <a:cubicBezTo>
                    <a:pt x="25432" y="14758"/>
                    <a:pt x="25968" y="14020"/>
                    <a:pt x="26337" y="13198"/>
                  </a:cubicBezTo>
                  <a:cubicBezTo>
                    <a:pt x="27194" y="12841"/>
                    <a:pt x="28064" y="12508"/>
                    <a:pt x="28933" y="12186"/>
                  </a:cubicBezTo>
                  <a:cubicBezTo>
                    <a:pt x="29302" y="12055"/>
                    <a:pt x="29671" y="11924"/>
                    <a:pt x="30040" y="11793"/>
                  </a:cubicBezTo>
                  <a:cubicBezTo>
                    <a:pt x="29933" y="10960"/>
                    <a:pt x="29814" y="10114"/>
                    <a:pt x="29683" y="9281"/>
                  </a:cubicBezTo>
                  <a:lnTo>
                    <a:pt x="29588" y="9281"/>
                  </a:lnTo>
                  <a:cubicBezTo>
                    <a:pt x="29564" y="9186"/>
                    <a:pt x="29016" y="7436"/>
                    <a:pt x="28766" y="6519"/>
                  </a:cubicBezTo>
                  <a:lnTo>
                    <a:pt x="28802" y="6507"/>
                  </a:lnTo>
                  <a:cubicBezTo>
                    <a:pt x="28861" y="6507"/>
                    <a:pt x="28921" y="6495"/>
                    <a:pt x="28980" y="6483"/>
                  </a:cubicBezTo>
                  <a:cubicBezTo>
                    <a:pt x="28754" y="6054"/>
                    <a:pt x="28456" y="5638"/>
                    <a:pt x="28195" y="5197"/>
                  </a:cubicBezTo>
                  <a:cubicBezTo>
                    <a:pt x="27730" y="4447"/>
                    <a:pt x="26194" y="2125"/>
                    <a:pt x="25635" y="1459"/>
                  </a:cubicBezTo>
                  <a:cubicBezTo>
                    <a:pt x="24976" y="678"/>
                    <a:pt x="21787" y="1"/>
                    <a:pt x="19120" y="1"/>
                  </a:cubicBezTo>
                  <a:close/>
                </a:path>
              </a:pathLst>
            </a:custGeom>
            <a:solidFill>
              <a:srgbClr val="FFD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86;p39">
              <a:extLst>
                <a:ext uri="{FF2B5EF4-FFF2-40B4-BE49-F238E27FC236}">
                  <a16:creationId xmlns:a16="http://schemas.microsoft.com/office/drawing/2014/main" id="{997F31A2-FB90-7C46-91E4-6D1DA0C075D6}"/>
                </a:ext>
              </a:extLst>
            </p:cNvPr>
            <p:cNvSpPr/>
            <p:nvPr/>
          </p:nvSpPr>
          <p:spPr>
            <a:xfrm>
              <a:off x="2487800" y="2235825"/>
              <a:ext cx="585525" cy="349850"/>
            </a:xfrm>
            <a:custGeom>
              <a:avLst/>
              <a:gdLst/>
              <a:ahLst/>
              <a:cxnLst/>
              <a:rect l="l" t="t" r="r" b="b"/>
              <a:pathLst>
                <a:path w="23421" h="13994" extrusionOk="0">
                  <a:moveTo>
                    <a:pt x="22503" y="0"/>
                  </a:moveTo>
                  <a:cubicBezTo>
                    <a:pt x="20241" y="1512"/>
                    <a:pt x="17943" y="2989"/>
                    <a:pt x="15633" y="4429"/>
                  </a:cubicBezTo>
                  <a:cubicBezTo>
                    <a:pt x="13574" y="5715"/>
                    <a:pt x="11490" y="6977"/>
                    <a:pt x="9192" y="7763"/>
                  </a:cubicBezTo>
                  <a:lnTo>
                    <a:pt x="9097" y="7823"/>
                  </a:lnTo>
                  <a:cubicBezTo>
                    <a:pt x="7347" y="5382"/>
                    <a:pt x="5644" y="2905"/>
                    <a:pt x="3965" y="405"/>
                  </a:cubicBezTo>
                  <a:lnTo>
                    <a:pt x="3965" y="405"/>
                  </a:lnTo>
                  <a:cubicBezTo>
                    <a:pt x="4191" y="2310"/>
                    <a:pt x="4430" y="4203"/>
                    <a:pt x="4656" y="6096"/>
                  </a:cubicBezTo>
                  <a:cubicBezTo>
                    <a:pt x="3048" y="8489"/>
                    <a:pt x="1489" y="10906"/>
                    <a:pt x="0" y="13371"/>
                  </a:cubicBezTo>
                  <a:cubicBezTo>
                    <a:pt x="24" y="13371"/>
                    <a:pt x="48" y="13371"/>
                    <a:pt x="60" y="13383"/>
                  </a:cubicBezTo>
                  <a:cubicBezTo>
                    <a:pt x="4176" y="13792"/>
                    <a:pt x="8307" y="13993"/>
                    <a:pt x="12436" y="13993"/>
                  </a:cubicBezTo>
                  <a:cubicBezTo>
                    <a:pt x="14555" y="13993"/>
                    <a:pt x="16673" y="13940"/>
                    <a:pt x="18789" y="13835"/>
                  </a:cubicBezTo>
                  <a:cubicBezTo>
                    <a:pt x="20205" y="13776"/>
                    <a:pt x="21658" y="13669"/>
                    <a:pt x="22980" y="13181"/>
                  </a:cubicBezTo>
                  <a:cubicBezTo>
                    <a:pt x="23122" y="13133"/>
                    <a:pt x="23265" y="13073"/>
                    <a:pt x="23420" y="13002"/>
                  </a:cubicBezTo>
                  <a:cubicBezTo>
                    <a:pt x="23408" y="10240"/>
                    <a:pt x="23289" y="7477"/>
                    <a:pt x="23051" y="4739"/>
                  </a:cubicBezTo>
                  <a:cubicBezTo>
                    <a:pt x="22908" y="3156"/>
                    <a:pt x="22729" y="1572"/>
                    <a:pt x="22503" y="0"/>
                  </a:cubicBezTo>
                  <a:close/>
                </a:path>
              </a:pathLst>
            </a:custGeom>
            <a:solidFill>
              <a:srgbClr val="FFD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87;p39">
              <a:extLst>
                <a:ext uri="{FF2B5EF4-FFF2-40B4-BE49-F238E27FC236}">
                  <a16:creationId xmlns:a16="http://schemas.microsoft.com/office/drawing/2014/main" id="{B336418F-494B-6E48-B75C-F8EBAAD45132}"/>
                </a:ext>
              </a:extLst>
            </p:cNvPr>
            <p:cNvSpPr/>
            <p:nvPr/>
          </p:nvSpPr>
          <p:spPr>
            <a:xfrm>
              <a:off x="2814325" y="1550325"/>
              <a:ext cx="925" cy="25"/>
            </a:xfrm>
            <a:custGeom>
              <a:avLst/>
              <a:gdLst/>
              <a:ahLst/>
              <a:cxnLst/>
              <a:rect l="l" t="t" r="r" b="b"/>
              <a:pathLst>
                <a:path w="37" h="1" extrusionOk="0">
                  <a:moveTo>
                    <a:pt x="36" y="0"/>
                  </a:moveTo>
                  <a:lnTo>
                    <a:pt x="36" y="0"/>
                  </a:lnTo>
                  <a:cubicBezTo>
                    <a:pt x="24" y="0"/>
                    <a:pt x="13" y="0"/>
                    <a:pt x="1" y="0"/>
                  </a:cubicBezTo>
                  <a:close/>
                </a:path>
              </a:pathLst>
            </a:custGeom>
            <a:solidFill>
              <a:srgbClr val="00B0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688;p39">
              <a:extLst>
                <a:ext uri="{FF2B5EF4-FFF2-40B4-BE49-F238E27FC236}">
                  <a16:creationId xmlns:a16="http://schemas.microsoft.com/office/drawing/2014/main" id="{CF745139-AEC5-CF4C-969B-A958B380A46A}"/>
                </a:ext>
              </a:extLst>
            </p:cNvPr>
            <p:cNvSpPr/>
            <p:nvPr/>
          </p:nvSpPr>
          <p:spPr>
            <a:xfrm>
              <a:off x="3425725" y="2003350"/>
              <a:ext cx="122950" cy="159425"/>
            </a:xfrm>
            <a:custGeom>
              <a:avLst/>
              <a:gdLst/>
              <a:ahLst/>
              <a:cxnLst/>
              <a:rect l="l" t="t" r="r" b="b"/>
              <a:pathLst>
                <a:path w="4918" h="6377" extrusionOk="0">
                  <a:moveTo>
                    <a:pt x="3311" y="0"/>
                  </a:moveTo>
                  <a:cubicBezTo>
                    <a:pt x="3104" y="0"/>
                    <a:pt x="2891" y="34"/>
                    <a:pt x="2679" y="84"/>
                  </a:cubicBezTo>
                  <a:cubicBezTo>
                    <a:pt x="2500" y="96"/>
                    <a:pt x="2334" y="108"/>
                    <a:pt x="2167" y="132"/>
                  </a:cubicBezTo>
                  <a:cubicBezTo>
                    <a:pt x="1905" y="155"/>
                    <a:pt x="1655" y="203"/>
                    <a:pt x="1417" y="286"/>
                  </a:cubicBezTo>
                  <a:cubicBezTo>
                    <a:pt x="1155" y="370"/>
                    <a:pt x="893" y="501"/>
                    <a:pt x="679" y="679"/>
                  </a:cubicBezTo>
                  <a:cubicBezTo>
                    <a:pt x="464" y="858"/>
                    <a:pt x="274" y="1072"/>
                    <a:pt x="167" y="1322"/>
                  </a:cubicBezTo>
                  <a:cubicBezTo>
                    <a:pt x="12" y="1691"/>
                    <a:pt x="12" y="2096"/>
                    <a:pt x="12" y="2489"/>
                  </a:cubicBezTo>
                  <a:cubicBezTo>
                    <a:pt x="0" y="3311"/>
                    <a:pt x="0" y="4180"/>
                    <a:pt x="393" y="4906"/>
                  </a:cubicBezTo>
                  <a:cubicBezTo>
                    <a:pt x="703" y="5454"/>
                    <a:pt x="1203" y="5858"/>
                    <a:pt x="1786" y="6108"/>
                  </a:cubicBezTo>
                  <a:cubicBezTo>
                    <a:pt x="2096" y="6228"/>
                    <a:pt x="2405" y="6311"/>
                    <a:pt x="2738" y="6347"/>
                  </a:cubicBezTo>
                  <a:cubicBezTo>
                    <a:pt x="2774" y="6359"/>
                    <a:pt x="2810" y="6359"/>
                    <a:pt x="2858" y="6370"/>
                  </a:cubicBezTo>
                  <a:cubicBezTo>
                    <a:pt x="2909" y="6374"/>
                    <a:pt x="2961" y="6376"/>
                    <a:pt x="3013" y="6376"/>
                  </a:cubicBezTo>
                  <a:cubicBezTo>
                    <a:pt x="3139" y="6376"/>
                    <a:pt x="3263" y="6362"/>
                    <a:pt x="3381" y="6311"/>
                  </a:cubicBezTo>
                  <a:cubicBezTo>
                    <a:pt x="3572" y="6239"/>
                    <a:pt x="3715" y="6085"/>
                    <a:pt x="3846" y="5918"/>
                  </a:cubicBezTo>
                  <a:cubicBezTo>
                    <a:pt x="4774" y="4727"/>
                    <a:pt x="4917" y="3096"/>
                    <a:pt x="4715" y="1596"/>
                  </a:cubicBezTo>
                  <a:cubicBezTo>
                    <a:pt x="4643" y="1084"/>
                    <a:pt x="4501" y="536"/>
                    <a:pt x="4084" y="227"/>
                  </a:cubicBezTo>
                  <a:cubicBezTo>
                    <a:pt x="3857" y="62"/>
                    <a:pt x="3591" y="0"/>
                    <a:pt x="3311" y="0"/>
                  </a:cubicBezTo>
                  <a:close/>
                </a:path>
              </a:pathLst>
            </a:custGeom>
            <a:solidFill>
              <a:srgbClr val="FBB2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689;p39">
              <a:extLst>
                <a:ext uri="{FF2B5EF4-FFF2-40B4-BE49-F238E27FC236}">
                  <a16:creationId xmlns:a16="http://schemas.microsoft.com/office/drawing/2014/main" id="{BDD1FEF8-E79B-994C-86FC-172A374206FE}"/>
                </a:ext>
              </a:extLst>
            </p:cNvPr>
            <p:cNvSpPr/>
            <p:nvPr/>
          </p:nvSpPr>
          <p:spPr>
            <a:xfrm>
              <a:off x="3285825" y="1401050"/>
              <a:ext cx="183075" cy="121000"/>
            </a:xfrm>
            <a:custGeom>
              <a:avLst/>
              <a:gdLst/>
              <a:ahLst/>
              <a:cxnLst/>
              <a:rect l="l" t="t" r="r" b="b"/>
              <a:pathLst>
                <a:path w="7323" h="4840" extrusionOk="0">
                  <a:moveTo>
                    <a:pt x="5801" y="0"/>
                  </a:moveTo>
                  <a:cubicBezTo>
                    <a:pt x="4740" y="0"/>
                    <a:pt x="3681" y="278"/>
                    <a:pt x="2774" y="816"/>
                  </a:cubicBezTo>
                  <a:cubicBezTo>
                    <a:pt x="1346" y="1661"/>
                    <a:pt x="310" y="3161"/>
                    <a:pt x="0" y="4793"/>
                  </a:cubicBezTo>
                  <a:cubicBezTo>
                    <a:pt x="267" y="4824"/>
                    <a:pt x="535" y="4840"/>
                    <a:pt x="802" y="4840"/>
                  </a:cubicBezTo>
                  <a:cubicBezTo>
                    <a:pt x="2054" y="4840"/>
                    <a:pt x="3301" y="4499"/>
                    <a:pt x="4370" y="3852"/>
                  </a:cubicBezTo>
                  <a:cubicBezTo>
                    <a:pt x="5727" y="3030"/>
                    <a:pt x="6775" y="1745"/>
                    <a:pt x="7299" y="268"/>
                  </a:cubicBezTo>
                  <a:lnTo>
                    <a:pt x="7322" y="197"/>
                  </a:lnTo>
                  <a:cubicBezTo>
                    <a:pt x="6826" y="65"/>
                    <a:pt x="6313" y="0"/>
                    <a:pt x="5801" y="0"/>
                  </a:cubicBezTo>
                  <a:close/>
                </a:path>
              </a:pathLst>
            </a:custGeom>
            <a:solidFill>
              <a:srgbClr val="75D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690;p39">
              <a:extLst>
                <a:ext uri="{FF2B5EF4-FFF2-40B4-BE49-F238E27FC236}">
                  <a16:creationId xmlns:a16="http://schemas.microsoft.com/office/drawing/2014/main" id="{BBC1BD31-4552-3F42-A973-EE1F798E405D}"/>
                </a:ext>
              </a:extLst>
            </p:cNvPr>
            <p:cNvSpPr/>
            <p:nvPr/>
          </p:nvSpPr>
          <p:spPr>
            <a:xfrm>
              <a:off x="3170325" y="1889050"/>
              <a:ext cx="298275" cy="211075"/>
            </a:xfrm>
            <a:custGeom>
              <a:avLst/>
              <a:gdLst/>
              <a:ahLst/>
              <a:cxnLst/>
              <a:rect l="l" t="t" r="r" b="b"/>
              <a:pathLst>
                <a:path w="11931" h="8443" extrusionOk="0">
                  <a:moveTo>
                    <a:pt x="5846" y="1"/>
                  </a:moveTo>
                  <a:cubicBezTo>
                    <a:pt x="5668" y="1"/>
                    <a:pt x="5465" y="132"/>
                    <a:pt x="5311" y="251"/>
                  </a:cubicBezTo>
                  <a:cubicBezTo>
                    <a:pt x="3918" y="1453"/>
                    <a:pt x="2572" y="2703"/>
                    <a:pt x="1286" y="4013"/>
                  </a:cubicBezTo>
                  <a:cubicBezTo>
                    <a:pt x="858" y="4442"/>
                    <a:pt x="429" y="4894"/>
                    <a:pt x="12" y="5346"/>
                  </a:cubicBezTo>
                  <a:lnTo>
                    <a:pt x="0" y="5346"/>
                  </a:lnTo>
                  <a:cubicBezTo>
                    <a:pt x="608" y="6382"/>
                    <a:pt x="1227" y="7406"/>
                    <a:pt x="1846" y="8442"/>
                  </a:cubicBezTo>
                  <a:cubicBezTo>
                    <a:pt x="2096" y="8371"/>
                    <a:pt x="2346" y="8299"/>
                    <a:pt x="2584" y="8216"/>
                  </a:cubicBezTo>
                  <a:cubicBezTo>
                    <a:pt x="5215" y="7406"/>
                    <a:pt x="7859" y="6489"/>
                    <a:pt x="10061" y="4930"/>
                  </a:cubicBezTo>
                  <a:cubicBezTo>
                    <a:pt x="10633" y="4537"/>
                    <a:pt x="11169" y="4096"/>
                    <a:pt x="11669" y="3596"/>
                  </a:cubicBezTo>
                  <a:cubicBezTo>
                    <a:pt x="11788" y="3477"/>
                    <a:pt x="11931" y="3322"/>
                    <a:pt x="11883" y="3156"/>
                  </a:cubicBezTo>
                  <a:cubicBezTo>
                    <a:pt x="11847" y="3037"/>
                    <a:pt x="11752" y="2965"/>
                    <a:pt x="11645" y="2906"/>
                  </a:cubicBezTo>
                  <a:cubicBezTo>
                    <a:pt x="11097" y="2571"/>
                    <a:pt x="10441" y="2483"/>
                    <a:pt x="9783" y="2483"/>
                  </a:cubicBezTo>
                  <a:cubicBezTo>
                    <a:pt x="9597" y="2483"/>
                    <a:pt x="9411" y="2490"/>
                    <a:pt x="9228" y="2501"/>
                  </a:cubicBezTo>
                  <a:cubicBezTo>
                    <a:pt x="7847" y="2572"/>
                    <a:pt x="6466" y="2834"/>
                    <a:pt x="5144" y="3263"/>
                  </a:cubicBezTo>
                  <a:cubicBezTo>
                    <a:pt x="5585" y="2418"/>
                    <a:pt x="5906" y="1501"/>
                    <a:pt x="6120" y="560"/>
                  </a:cubicBezTo>
                  <a:cubicBezTo>
                    <a:pt x="6144" y="417"/>
                    <a:pt x="6168" y="239"/>
                    <a:pt x="6073" y="108"/>
                  </a:cubicBezTo>
                  <a:cubicBezTo>
                    <a:pt x="6013" y="36"/>
                    <a:pt x="5930" y="1"/>
                    <a:pt x="5846" y="1"/>
                  </a:cubicBezTo>
                  <a:close/>
                </a:path>
              </a:pathLst>
            </a:custGeom>
            <a:solidFill>
              <a:srgbClr val="FBB2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691;p39">
              <a:extLst>
                <a:ext uri="{FF2B5EF4-FFF2-40B4-BE49-F238E27FC236}">
                  <a16:creationId xmlns:a16="http://schemas.microsoft.com/office/drawing/2014/main" id="{8F03FCF5-F3F9-8142-BE51-A3958C0253D1}"/>
                </a:ext>
              </a:extLst>
            </p:cNvPr>
            <p:cNvSpPr/>
            <p:nvPr/>
          </p:nvSpPr>
          <p:spPr>
            <a:xfrm>
              <a:off x="3298625" y="1545850"/>
              <a:ext cx="162525" cy="140125"/>
            </a:xfrm>
            <a:custGeom>
              <a:avLst/>
              <a:gdLst/>
              <a:ahLst/>
              <a:cxnLst/>
              <a:rect l="l" t="t" r="r" b="b"/>
              <a:pathLst>
                <a:path w="6501" h="5605" extrusionOk="0">
                  <a:moveTo>
                    <a:pt x="6501" y="1"/>
                  </a:moveTo>
                  <a:lnTo>
                    <a:pt x="6501" y="1"/>
                  </a:lnTo>
                  <a:cubicBezTo>
                    <a:pt x="5036" y="60"/>
                    <a:pt x="3596" y="608"/>
                    <a:pt x="2477" y="1537"/>
                  </a:cubicBezTo>
                  <a:cubicBezTo>
                    <a:pt x="1334" y="2477"/>
                    <a:pt x="512" y="3799"/>
                    <a:pt x="179" y="5239"/>
                  </a:cubicBezTo>
                  <a:lnTo>
                    <a:pt x="0" y="5251"/>
                  </a:lnTo>
                  <a:cubicBezTo>
                    <a:pt x="0" y="5311"/>
                    <a:pt x="0" y="5359"/>
                    <a:pt x="12" y="5418"/>
                  </a:cubicBezTo>
                  <a:cubicBezTo>
                    <a:pt x="404" y="5545"/>
                    <a:pt x="810" y="5604"/>
                    <a:pt x="1218" y="5604"/>
                  </a:cubicBezTo>
                  <a:cubicBezTo>
                    <a:pt x="2420" y="5604"/>
                    <a:pt x="3632" y="5087"/>
                    <a:pt x="4513" y="4251"/>
                  </a:cubicBezTo>
                  <a:cubicBezTo>
                    <a:pt x="5667" y="3156"/>
                    <a:pt x="6298" y="1584"/>
                    <a:pt x="6501" y="1"/>
                  </a:cubicBezTo>
                  <a:close/>
                </a:path>
              </a:pathLst>
            </a:custGeom>
            <a:solidFill>
              <a:srgbClr val="75D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692;p39">
              <a:extLst>
                <a:ext uri="{FF2B5EF4-FFF2-40B4-BE49-F238E27FC236}">
                  <a16:creationId xmlns:a16="http://schemas.microsoft.com/office/drawing/2014/main" id="{ED886EF5-A3D3-D446-9642-6154AD760DC3}"/>
                </a:ext>
              </a:extLst>
            </p:cNvPr>
            <p:cNvSpPr/>
            <p:nvPr/>
          </p:nvSpPr>
          <p:spPr>
            <a:xfrm>
              <a:off x="3207825" y="1226475"/>
              <a:ext cx="99150" cy="226825"/>
            </a:xfrm>
            <a:custGeom>
              <a:avLst/>
              <a:gdLst/>
              <a:ahLst/>
              <a:cxnLst/>
              <a:rect l="l" t="t" r="r" b="b"/>
              <a:pathLst>
                <a:path w="3966" h="9073" extrusionOk="0">
                  <a:moveTo>
                    <a:pt x="2156" y="0"/>
                  </a:moveTo>
                  <a:cubicBezTo>
                    <a:pt x="1632" y="584"/>
                    <a:pt x="1167" y="1227"/>
                    <a:pt x="786" y="1905"/>
                  </a:cubicBezTo>
                  <a:cubicBezTo>
                    <a:pt x="346" y="2715"/>
                    <a:pt x="1" y="3608"/>
                    <a:pt x="36" y="4537"/>
                  </a:cubicBezTo>
                  <a:cubicBezTo>
                    <a:pt x="48" y="5191"/>
                    <a:pt x="263" y="5822"/>
                    <a:pt x="525" y="6430"/>
                  </a:cubicBezTo>
                  <a:cubicBezTo>
                    <a:pt x="977" y="7501"/>
                    <a:pt x="1656" y="8585"/>
                    <a:pt x="2715" y="9073"/>
                  </a:cubicBezTo>
                  <a:cubicBezTo>
                    <a:pt x="2727" y="9049"/>
                    <a:pt x="2751" y="9013"/>
                    <a:pt x="2763" y="8990"/>
                  </a:cubicBezTo>
                  <a:cubicBezTo>
                    <a:pt x="3573" y="7620"/>
                    <a:pt x="3965" y="6001"/>
                    <a:pt x="3858" y="4406"/>
                  </a:cubicBezTo>
                  <a:cubicBezTo>
                    <a:pt x="3751" y="2810"/>
                    <a:pt x="3156" y="1250"/>
                    <a:pt x="2156" y="0"/>
                  </a:cubicBezTo>
                  <a:close/>
                </a:path>
              </a:pathLst>
            </a:custGeom>
            <a:solidFill>
              <a:srgbClr val="75D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693;p39">
              <a:extLst>
                <a:ext uri="{FF2B5EF4-FFF2-40B4-BE49-F238E27FC236}">
                  <a16:creationId xmlns:a16="http://schemas.microsoft.com/office/drawing/2014/main" id="{E01923E5-F73A-D54C-A0B4-3659F4D64F72}"/>
                </a:ext>
              </a:extLst>
            </p:cNvPr>
            <p:cNvSpPr/>
            <p:nvPr/>
          </p:nvSpPr>
          <p:spPr>
            <a:xfrm>
              <a:off x="3104850" y="1526225"/>
              <a:ext cx="186950" cy="81250"/>
            </a:xfrm>
            <a:custGeom>
              <a:avLst/>
              <a:gdLst/>
              <a:ahLst/>
              <a:cxnLst/>
              <a:rect l="l" t="t" r="r" b="b"/>
              <a:pathLst>
                <a:path w="7478" h="3250" extrusionOk="0">
                  <a:moveTo>
                    <a:pt x="2783" y="0"/>
                  </a:moveTo>
                  <a:cubicBezTo>
                    <a:pt x="1718" y="0"/>
                    <a:pt x="655" y="400"/>
                    <a:pt x="0" y="1214"/>
                  </a:cubicBezTo>
                  <a:cubicBezTo>
                    <a:pt x="310" y="1691"/>
                    <a:pt x="643" y="2167"/>
                    <a:pt x="1107" y="2488"/>
                  </a:cubicBezTo>
                  <a:cubicBezTo>
                    <a:pt x="1572" y="2798"/>
                    <a:pt x="2119" y="2953"/>
                    <a:pt x="2667" y="3048"/>
                  </a:cubicBezTo>
                  <a:cubicBezTo>
                    <a:pt x="3406" y="3181"/>
                    <a:pt x="4161" y="3250"/>
                    <a:pt x="4916" y="3250"/>
                  </a:cubicBezTo>
                  <a:cubicBezTo>
                    <a:pt x="5778" y="3250"/>
                    <a:pt x="6639" y="3161"/>
                    <a:pt x="7477" y="2976"/>
                  </a:cubicBezTo>
                  <a:cubicBezTo>
                    <a:pt x="7477" y="2917"/>
                    <a:pt x="7465" y="2857"/>
                    <a:pt x="7465" y="2798"/>
                  </a:cubicBezTo>
                  <a:lnTo>
                    <a:pt x="7430" y="2798"/>
                  </a:lnTo>
                  <a:cubicBezTo>
                    <a:pt x="6513" y="1595"/>
                    <a:pt x="5322" y="524"/>
                    <a:pt x="3870" y="143"/>
                  </a:cubicBezTo>
                  <a:cubicBezTo>
                    <a:pt x="3518" y="48"/>
                    <a:pt x="3150" y="0"/>
                    <a:pt x="2783" y="0"/>
                  </a:cubicBezTo>
                  <a:close/>
                </a:path>
              </a:pathLst>
            </a:custGeom>
            <a:solidFill>
              <a:srgbClr val="75D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694;p39">
              <a:extLst>
                <a:ext uri="{FF2B5EF4-FFF2-40B4-BE49-F238E27FC236}">
                  <a16:creationId xmlns:a16="http://schemas.microsoft.com/office/drawing/2014/main" id="{719CD906-7DE3-B84E-9429-6E808DC8B456}"/>
                </a:ext>
              </a:extLst>
            </p:cNvPr>
            <p:cNvSpPr/>
            <p:nvPr/>
          </p:nvSpPr>
          <p:spPr>
            <a:xfrm>
              <a:off x="3124200" y="1444975"/>
              <a:ext cx="403625" cy="762000"/>
            </a:xfrm>
            <a:custGeom>
              <a:avLst/>
              <a:gdLst/>
              <a:ahLst/>
              <a:cxnLst/>
              <a:rect l="l" t="t" r="r" b="b"/>
              <a:pathLst>
                <a:path w="16145" h="30480" extrusionOk="0">
                  <a:moveTo>
                    <a:pt x="5915" y="0"/>
                  </a:moveTo>
                  <a:cubicBezTo>
                    <a:pt x="5814" y="0"/>
                    <a:pt x="5701" y="86"/>
                    <a:pt x="5715" y="214"/>
                  </a:cubicBezTo>
                  <a:cubicBezTo>
                    <a:pt x="6429" y="4762"/>
                    <a:pt x="6906" y="9334"/>
                    <a:pt x="7168" y="13918"/>
                  </a:cubicBezTo>
                  <a:cubicBezTo>
                    <a:pt x="4846" y="14156"/>
                    <a:pt x="2524" y="14442"/>
                    <a:pt x="214" y="14787"/>
                  </a:cubicBezTo>
                  <a:cubicBezTo>
                    <a:pt x="155" y="14799"/>
                    <a:pt x="95" y="14811"/>
                    <a:pt x="36" y="14811"/>
                  </a:cubicBezTo>
                  <a:lnTo>
                    <a:pt x="0" y="14823"/>
                  </a:lnTo>
                  <a:cubicBezTo>
                    <a:pt x="250" y="15740"/>
                    <a:pt x="798" y="17490"/>
                    <a:pt x="833" y="17585"/>
                  </a:cubicBezTo>
                  <a:lnTo>
                    <a:pt x="917" y="17585"/>
                  </a:lnTo>
                  <a:lnTo>
                    <a:pt x="2048" y="17454"/>
                  </a:lnTo>
                  <a:cubicBezTo>
                    <a:pt x="2429" y="18859"/>
                    <a:pt x="2762" y="20276"/>
                    <a:pt x="3060" y="21705"/>
                  </a:cubicBezTo>
                  <a:lnTo>
                    <a:pt x="3131" y="21776"/>
                  </a:lnTo>
                  <a:cubicBezTo>
                    <a:pt x="4417" y="20466"/>
                    <a:pt x="5763" y="19216"/>
                    <a:pt x="7156" y="18014"/>
                  </a:cubicBezTo>
                  <a:cubicBezTo>
                    <a:pt x="7310" y="17895"/>
                    <a:pt x="7513" y="17764"/>
                    <a:pt x="7691" y="17764"/>
                  </a:cubicBezTo>
                  <a:cubicBezTo>
                    <a:pt x="7775" y="17764"/>
                    <a:pt x="7858" y="17799"/>
                    <a:pt x="7918" y="17871"/>
                  </a:cubicBezTo>
                  <a:cubicBezTo>
                    <a:pt x="8013" y="18002"/>
                    <a:pt x="7989" y="18180"/>
                    <a:pt x="7953" y="18323"/>
                  </a:cubicBezTo>
                  <a:cubicBezTo>
                    <a:pt x="7751" y="19264"/>
                    <a:pt x="7430" y="20181"/>
                    <a:pt x="6989" y="21026"/>
                  </a:cubicBezTo>
                  <a:cubicBezTo>
                    <a:pt x="8311" y="20597"/>
                    <a:pt x="9692" y="20335"/>
                    <a:pt x="11073" y="20264"/>
                  </a:cubicBezTo>
                  <a:cubicBezTo>
                    <a:pt x="11264" y="20250"/>
                    <a:pt x="11459" y="20242"/>
                    <a:pt x="11652" y="20242"/>
                  </a:cubicBezTo>
                  <a:cubicBezTo>
                    <a:pt x="12302" y="20242"/>
                    <a:pt x="12949" y="20339"/>
                    <a:pt x="13490" y="20669"/>
                  </a:cubicBezTo>
                  <a:cubicBezTo>
                    <a:pt x="13597" y="20728"/>
                    <a:pt x="13692" y="20800"/>
                    <a:pt x="13728" y="20919"/>
                  </a:cubicBezTo>
                  <a:cubicBezTo>
                    <a:pt x="13776" y="21085"/>
                    <a:pt x="13633" y="21240"/>
                    <a:pt x="13514" y="21359"/>
                  </a:cubicBezTo>
                  <a:cubicBezTo>
                    <a:pt x="13014" y="21859"/>
                    <a:pt x="12478" y="22300"/>
                    <a:pt x="11906" y="22693"/>
                  </a:cubicBezTo>
                  <a:cubicBezTo>
                    <a:pt x="9704" y="24252"/>
                    <a:pt x="7060" y="25169"/>
                    <a:pt x="4429" y="25979"/>
                  </a:cubicBezTo>
                  <a:cubicBezTo>
                    <a:pt x="4905" y="27467"/>
                    <a:pt x="5346" y="28967"/>
                    <a:pt x="5751" y="30479"/>
                  </a:cubicBezTo>
                  <a:cubicBezTo>
                    <a:pt x="7656" y="30408"/>
                    <a:pt x="9573" y="30241"/>
                    <a:pt x="11466" y="30003"/>
                  </a:cubicBezTo>
                  <a:cubicBezTo>
                    <a:pt x="12252" y="29908"/>
                    <a:pt x="13037" y="29789"/>
                    <a:pt x="13811" y="29658"/>
                  </a:cubicBezTo>
                  <a:cubicBezTo>
                    <a:pt x="13871" y="29265"/>
                    <a:pt x="13883" y="28860"/>
                    <a:pt x="13847" y="28455"/>
                  </a:cubicBezTo>
                  <a:lnTo>
                    <a:pt x="13847" y="28443"/>
                  </a:lnTo>
                  <a:cubicBezTo>
                    <a:pt x="13264" y="28193"/>
                    <a:pt x="12764" y="27789"/>
                    <a:pt x="12454" y="27241"/>
                  </a:cubicBezTo>
                  <a:cubicBezTo>
                    <a:pt x="12061" y="26515"/>
                    <a:pt x="12061" y="25646"/>
                    <a:pt x="12073" y="24824"/>
                  </a:cubicBezTo>
                  <a:cubicBezTo>
                    <a:pt x="12073" y="24431"/>
                    <a:pt x="12073" y="24026"/>
                    <a:pt x="12228" y="23657"/>
                  </a:cubicBezTo>
                  <a:cubicBezTo>
                    <a:pt x="12335" y="23407"/>
                    <a:pt x="12525" y="23193"/>
                    <a:pt x="12740" y="23014"/>
                  </a:cubicBezTo>
                  <a:cubicBezTo>
                    <a:pt x="12954" y="22836"/>
                    <a:pt x="13216" y="22705"/>
                    <a:pt x="13478" y="22621"/>
                  </a:cubicBezTo>
                  <a:cubicBezTo>
                    <a:pt x="13716" y="22538"/>
                    <a:pt x="13966" y="22490"/>
                    <a:pt x="14228" y="22467"/>
                  </a:cubicBezTo>
                  <a:lnTo>
                    <a:pt x="14204" y="22324"/>
                  </a:lnTo>
                  <a:cubicBezTo>
                    <a:pt x="14407" y="20240"/>
                    <a:pt x="14561" y="18133"/>
                    <a:pt x="14680" y="16037"/>
                  </a:cubicBezTo>
                  <a:cubicBezTo>
                    <a:pt x="15038" y="16001"/>
                    <a:pt x="15407" y="15954"/>
                    <a:pt x="15764" y="15918"/>
                  </a:cubicBezTo>
                  <a:cubicBezTo>
                    <a:pt x="15883" y="15037"/>
                    <a:pt x="16014" y="14168"/>
                    <a:pt x="16145" y="13299"/>
                  </a:cubicBezTo>
                  <a:lnTo>
                    <a:pt x="16085" y="13287"/>
                  </a:lnTo>
                  <a:cubicBezTo>
                    <a:pt x="13228" y="13406"/>
                    <a:pt x="10370" y="13596"/>
                    <a:pt x="7525" y="13882"/>
                  </a:cubicBezTo>
                  <a:cubicBezTo>
                    <a:pt x="7263" y="9274"/>
                    <a:pt x="6775" y="4691"/>
                    <a:pt x="6060" y="130"/>
                  </a:cubicBezTo>
                  <a:cubicBezTo>
                    <a:pt x="6046" y="39"/>
                    <a:pt x="5983" y="0"/>
                    <a:pt x="5915" y="0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695;p39">
              <a:extLst>
                <a:ext uri="{FF2B5EF4-FFF2-40B4-BE49-F238E27FC236}">
                  <a16:creationId xmlns:a16="http://schemas.microsoft.com/office/drawing/2014/main" id="{D72B0B98-1183-3E40-AF32-4F38417AD4DA}"/>
                </a:ext>
              </a:extLst>
            </p:cNvPr>
            <p:cNvSpPr/>
            <p:nvPr/>
          </p:nvSpPr>
          <p:spPr>
            <a:xfrm>
              <a:off x="2736050" y="1549600"/>
              <a:ext cx="128300" cy="159100"/>
            </a:xfrm>
            <a:custGeom>
              <a:avLst/>
              <a:gdLst/>
              <a:ahLst/>
              <a:cxnLst/>
              <a:rect l="l" t="t" r="r" b="b"/>
              <a:pathLst>
                <a:path w="5132" h="6364" extrusionOk="0">
                  <a:moveTo>
                    <a:pt x="2353" y="1"/>
                  </a:moveTo>
                  <a:cubicBezTo>
                    <a:pt x="1741" y="1"/>
                    <a:pt x="1109" y="40"/>
                    <a:pt x="501" y="40"/>
                  </a:cubicBezTo>
                  <a:cubicBezTo>
                    <a:pt x="332" y="40"/>
                    <a:pt x="165" y="37"/>
                    <a:pt x="0" y="29"/>
                  </a:cubicBezTo>
                  <a:lnTo>
                    <a:pt x="0" y="29"/>
                  </a:lnTo>
                  <a:cubicBezTo>
                    <a:pt x="1691" y="2137"/>
                    <a:pt x="3382" y="4256"/>
                    <a:pt x="5084" y="6363"/>
                  </a:cubicBezTo>
                  <a:lnTo>
                    <a:pt x="5132" y="6352"/>
                  </a:lnTo>
                  <a:cubicBezTo>
                    <a:pt x="5096" y="5935"/>
                    <a:pt x="5025" y="5566"/>
                    <a:pt x="4929" y="5304"/>
                  </a:cubicBezTo>
                  <a:cubicBezTo>
                    <a:pt x="4894" y="5220"/>
                    <a:pt x="4870" y="5149"/>
                    <a:pt x="4846" y="5066"/>
                  </a:cubicBezTo>
                  <a:cubicBezTo>
                    <a:pt x="4739" y="4768"/>
                    <a:pt x="4644" y="4470"/>
                    <a:pt x="4548" y="4185"/>
                  </a:cubicBezTo>
                  <a:cubicBezTo>
                    <a:pt x="4084" y="2792"/>
                    <a:pt x="3632" y="1410"/>
                    <a:pt x="3167" y="29"/>
                  </a:cubicBezTo>
                  <a:lnTo>
                    <a:pt x="3132" y="29"/>
                  </a:lnTo>
                  <a:cubicBezTo>
                    <a:pt x="2878" y="8"/>
                    <a:pt x="2617" y="1"/>
                    <a:pt x="2353" y="1"/>
                  </a:cubicBezTo>
                  <a:close/>
                </a:path>
              </a:pathLst>
            </a:custGeom>
            <a:solidFill>
              <a:srgbClr val="ED86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696;p39">
              <a:extLst>
                <a:ext uri="{FF2B5EF4-FFF2-40B4-BE49-F238E27FC236}">
                  <a16:creationId xmlns:a16="http://schemas.microsoft.com/office/drawing/2014/main" id="{FF0F969C-76F9-3B4C-8175-6F00A5FE97C1}"/>
                </a:ext>
              </a:extLst>
            </p:cNvPr>
            <p:cNvSpPr/>
            <p:nvPr/>
          </p:nvSpPr>
          <p:spPr>
            <a:xfrm>
              <a:off x="2594050" y="1240175"/>
              <a:ext cx="436400" cy="94375"/>
            </a:xfrm>
            <a:custGeom>
              <a:avLst/>
              <a:gdLst/>
              <a:ahLst/>
              <a:cxnLst/>
              <a:rect l="l" t="t" r="r" b="b"/>
              <a:pathLst>
                <a:path w="17456" h="3775" extrusionOk="0">
                  <a:moveTo>
                    <a:pt x="12306" y="1"/>
                  </a:moveTo>
                  <a:cubicBezTo>
                    <a:pt x="11399" y="1"/>
                    <a:pt x="10494" y="97"/>
                    <a:pt x="9597" y="226"/>
                  </a:cubicBezTo>
                  <a:cubicBezTo>
                    <a:pt x="6835" y="631"/>
                    <a:pt x="4121" y="1417"/>
                    <a:pt x="1644" y="2679"/>
                  </a:cubicBezTo>
                  <a:cubicBezTo>
                    <a:pt x="1084" y="2965"/>
                    <a:pt x="537" y="3274"/>
                    <a:pt x="1" y="3620"/>
                  </a:cubicBezTo>
                  <a:lnTo>
                    <a:pt x="96" y="3774"/>
                  </a:lnTo>
                  <a:cubicBezTo>
                    <a:pt x="1239" y="3750"/>
                    <a:pt x="2382" y="3703"/>
                    <a:pt x="3513" y="3655"/>
                  </a:cubicBezTo>
                  <a:cubicBezTo>
                    <a:pt x="6704" y="3500"/>
                    <a:pt x="9895" y="3239"/>
                    <a:pt x="13062" y="2869"/>
                  </a:cubicBezTo>
                  <a:cubicBezTo>
                    <a:pt x="14527" y="2703"/>
                    <a:pt x="15991" y="2512"/>
                    <a:pt x="17456" y="2298"/>
                  </a:cubicBezTo>
                  <a:cubicBezTo>
                    <a:pt x="17325" y="1393"/>
                    <a:pt x="16420" y="798"/>
                    <a:pt x="15551" y="488"/>
                  </a:cubicBezTo>
                  <a:cubicBezTo>
                    <a:pt x="14669" y="191"/>
                    <a:pt x="13765" y="48"/>
                    <a:pt x="12836" y="12"/>
                  </a:cubicBezTo>
                  <a:cubicBezTo>
                    <a:pt x="12659" y="4"/>
                    <a:pt x="12483" y="1"/>
                    <a:pt x="12306" y="1"/>
                  </a:cubicBezTo>
                  <a:close/>
                </a:path>
              </a:pathLst>
            </a:custGeom>
            <a:solidFill>
              <a:srgbClr val="FFD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697;p39">
              <a:extLst>
                <a:ext uri="{FF2B5EF4-FFF2-40B4-BE49-F238E27FC236}">
                  <a16:creationId xmlns:a16="http://schemas.microsoft.com/office/drawing/2014/main" id="{BFBC9282-CEA6-C446-80CF-3E7782FB9AAC}"/>
                </a:ext>
              </a:extLst>
            </p:cNvPr>
            <p:cNvSpPr/>
            <p:nvPr/>
          </p:nvSpPr>
          <p:spPr>
            <a:xfrm>
              <a:off x="2591375" y="1311900"/>
              <a:ext cx="337275" cy="541750"/>
            </a:xfrm>
            <a:custGeom>
              <a:avLst/>
              <a:gdLst/>
              <a:ahLst/>
              <a:cxnLst/>
              <a:rect l="l" t="t" r="r" b="b"/>
              <a:pathLst>
                <a:path w="13491" h="21670" extrusionOk="0">
                  <a:moveTo>
                    <a:pt x="13181" y="0"/>
                  </a:moveTo>
                  <a:cubicBezTo>
                    <a:pt x="10002" y="370"/>
                    <a:pt x="6811" y="631"/>
                    <a:pt x="3620" y="786"/>
                  </a:cubicBezTo>
                  <a:cubicBezTo>
                    <a:pt x="3644" y="2120"/>
                    <a:pt x="3513" y="3465"/>
                    <a:pt x="3239" y="4775"/>
                  </a:cubicBezTo>
                  <a:lnTo>
                    <a:pt x="3144" y="4822"/>
                  </a:lnTo>
                  <a:cubicBezTo>
                    <a:pt x="2775" y="4394"/>
                    <a:pt x="2263" y="4049"/>
                    <a:pt x="1692" y="3977"/>
                  </a:cubicBezTo>
                  <a:cubicBezTo>
                    <a:pt x="1638" y="3972"/>
                    <a:pt x="1584" y="3969"/>
                    <a:pt x="1530" y="3969"/>
                  </a:cubicBezTo>
                  <a:cubicBezTo>
                    <a:pt x="1007" y="3969"/>
                    <a:pt x="476" y="4227"/>
                    <a:pt x="239" y="4691"/>
                  </a:cubicBezTo>
                  <a:cubicBezTo>
                    <a:pt x="1" y="5156"/>
                    <a:pt x="84" y="5715"/>
                    <a:pt x="298" y="6192"/>
                  </a:cubicBezTo>
                  <a:cubicBezTo>
                    <a:pt x="584" y="6870"/>
                    <a:pt x="1120" y="7430"/>
                    <a:pt x="1775" y="7775"/>
                  </a:cubicBezTo>
                  <a:cubicBezTo>
                    <a:pt x="1977" y="7882"/>
                    <a:pt x="2192" y="7966"/>
                    <a:pt x="2430" y="8037"/>
                  </a:cubicBezTo>
                  <a:lnTo>
                    <a:pt x="2442" y="8037"/>
                  </a:lnTo>
                  <a:cubicBezTo>
                    <a:pt x="2334" y="10240"/>
                    <a:pt x="2263" y="12442"/>
                    <a:pt x="2215" y="14657"/>
                  </a:cubicBezTo>
                  <a:cubicBezTo>
                    <a:pt x="2215" y="14693"/>
                    <a:pt x="2215" y="14728"/>
                    <a:pt x="2215" y="14764"/>
                  </a:cubicBezTo>
                  <a:lnTo>
                    <a:pt x="2227" y="15181"/>
                  </a:lnTo>
                  <a:cubicBezTo>
                    <a:pt x="4561" y="17538"/>
                    <a:pt x="7097" y="19717"/>
                    <a:pt x="9788" y="21670"/>
                  </a:cubicBezTo>
                  <a:lnTo>
                    <a:pt x="9907" y="21527"/>
                  </a:lnTo>
                  <a:cubicBezTo>
                    <a:pt x="10776" y="20003"/>
                    <a:pt x="11074" y="17467"/>
                    <a:pt x="10919" y="15860"/>
                  </a:cubicBezTo>
                  <a:lnTo>
                    <a:pt x="10919" y="15860"/>
                  </a:lnTo>
                  <a:lnTo>
                    <a:pt x="10871" y="15871"/>
                  </a:lnTo>
                  <a:cubicBezTo>
                    <a:pt x="9169" y="13764"/>
                    <a:pt x="7478" y="11645"/>
                    <a:pt x="5787" y="9537"/>
                  </a:cubicBezTo>
                  <a:lnTo>
                    <a:pt x="5787" y="9537"/>
                  </a:lnTo>
                  <a:cubicBezTo>
                    <a:pt x="5952" y="9545"/>
                    <a:pt x="6119" y="9548"/>
                    <a:pt x="6288" y="9548"/>
                  </a:cubicBezTo>
                  <a:cubicBezTo>
                    <a:pt x="6896" y="9548"/>
                    <a:pt x="7528" y="9509"/>
                    <a:pt x="8140" y="9509"/>
                  </a:cubicBezTo>
                  <a:cubicBezTo>
                    <a:pt x="8404" y="9509"/>
                    <a:pt x="8665" y="9516"/>
                    <a:pt x="8919" y="9537"/>
                  </a:cubicBezTo>
                  <a:lnTo>
                    <a:pt x="8954" y="9537"/>
                  </a:lnTo>
                  <a:cubicBezTo>
                    <a:pt x="9788" y="9466"/>
                    <a:pt x="10716" y="9335"/>
                    <a:pt x="11478" y="9061"/>
                  </a:cubicBezTo>
                  <a:cubicBezTo>
                    <a:pt x="12121" y="8835"/>
                    <a:pt x="12764" y="8513"/>
                    <a:pt x="13086" y="7918"/>
                  </a:cubicBezTo>
                  <a:cubicBezTo>
                    <a:pt x="13300" y="7537"/>
                    <a:pt x="13336" y="7073"/>
                    <a:pt x="13360" y="6632"/>
                  </a:cubicBezTo>
                  <a:cubicBezTo>
                    <a:pt x="13491" y="4418"/>
                    <a:pt x="13431" y="2203"/>
                    <a:pt x="13181" y="0"/>
                  </a:cubicBezTo>
                  <a:close/>
                </a:path>
              </a:pathLst>
            </a:custGeom>
            <a:solidFill>
              <a:srgbClr val="FBB2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698;p39">
              <a:extLst>
                <a:ext uri="{FF2B5EF4-FFF2-40B4-BE49-F238E27FC236}">
                  <a16:creationId xmlns:a16="http://schemas.microsoft.com/office/drawing/2014/main" id="{A35C9FCF-D2FC-3E41-846D-E9A4263EF8A5}"/>
                </a:ext>
              </a:extLst>
            </p:cNvPr>
            <p:cNvSpPr/>
            <p:nvPr/>
          </p:nvSpPr>
          <p:spPr>
            <a:xfrm>
              <a:off x="2488700" y="1196700"/>
              <a:ext cx="426250" cy="110450"/>
            </a:xfrm>
            <a:custGeom>
              <a:avLst/>
              <a:gdLst/>
              <a:ahLst/>
              <a:cxnLst/>
              <a:rect l="l" t="t" r="r" b="b"/>
              <a:pathLst>
                <a:path w="17050" h="4418" extrusionOk="0">
                  <a:moveTo>
                    <a:pt x="16681" y="1"/>
                  </a:moveTo>
                  <a:cubicBezTo>
                    <a:pt x="16657" y="1"/>
                    <a:pt x="16633" y="1"/>
                    <a:pt x="16621" y="13"/>
                  </a:cubicBezTo>
                  <a:cubicBezTo>
                    <a:pt x="11799" y="275"/>
                    <a:pt x="6989" y="810"/>
                    <a:pt x="2215" y="1584"/>
                  </a:cubicBezTo>
                  <a:cubicBezTo>
                    <a:pt x="1905" y="1644"/>
                    <a:pt x="1596" y="1691"/>
                    <a:pt x="1274" y="1751"/>
                  </a:cubicBezTo>
                  <a:cubicBezTo>
                    <a:pt x="857" y="1822"/>
                    <a:pt x="429" y="1894"/>
                    <a:pt x="0" y="1977"/>
                  </a:cubicBezTo>
                  <a:cubicBezTo>
                    <a:pt x="167" y="2739"/>
                    <a:pt x="238" y="3513"/>
                    <a:pt x="214" y="4299"/>
                  </a:cubicBezTo>
                  <a:lnTo>
                    <a:pt x="226" y="4299"/>
                  </a:lnTo>
                  <a:cubicBezTo>
                    <a:pt x="250" y="4263"/>
                    <a:pt x="274" y="4227"/>
                    <a:pt x="298" y="4180"/>
                  </a:cubicBezTo>
                  <a:cubicBezTo>
                    <a:pt x="2143" y="4227"/>
                    <a:pt x="4001" y="4299"/>
                    <a:pt x="5846" y="4406"/>
                  </a:cubicBezTo>
                  <a:lnTo>
                    <a:pt x="5858" y="4418"/>
                  </a:lnTo>
                  <a:cubicBezTo>
                    <a:pt x="8335" y="3156"/>
                    <a:pt x="11049" y="2370"/>
                    <a:pt x="13811" y="1965"/>
                  </a:cubicBezTo>
                  <a:cubicBezTo>
                    <a:pt x="14708" y="1836"/>
                    <a:pt x="15613" y="1740"/>
                    <a:pt x="16520" y="1740"/>
                  </a:cubicBezTo>
                  <a:cubicBezTo>
                    <a:pt x="16697" y="1740"/>
                    <a:pt x="16873" y="1743"/>
                    <a:pt x="17050" y="1751"/>
                  </a:cubicBezTo>
                  <a:lnTo>
                    <a:pt x="17050" y="1727"/>
                  </a:lnTo>
                  <a:cubicBezTo>
                    <a:pt x="16907" y="1156"/>
                    <a:pt x="16788" y="584"/>
                    <a:pt x="16681" y="1"/>
                  </a:cubicBezTo>
                  <a:close/>
                </a:path>
              </a:pathLst>
            </a:custGeom>
            <a:solidFill>
              <a:srgbClr val="FBF5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699;p39">
              <a:extLst>
                <a:ext uri="{FF2B5EF4-FFF2-40B4-BE49-F238E27FC236}">
                  <a16:creationId xmlns:a16="http://schemas.microsoft.com/office/drawing/2014/main" id="{FB34761E-E1F3-B84C-A27D-DE35B5FC2BCA}"/>
                </a:ext>
              </a:extLst>
            </p:cNvPr>
            <p:cNvSpPr/>
            <p:nvPr/>
          </p:nvSpPr>
          <p:spPr>
            <a:xfrm>
              <a:off x="2520550" y="1116525"/>
              <a:ext cx="383700" cy="123950"/>
            </a:xfrm>
            <a:custGeom>
              <a:avLst/>
              <a:gdLst/>
              <a:ahLst/>
              <a:cxnLst/>
              <a:rect l="l" t="t" r="r" b="b"/>
              <a:pathLst>
                <a:path w="15348" h="4958" extrusionOk="0">
                  <a:moveTo>
                    <a:pt x="8465" y="1"/>
                  </a:moveTo>
                  <a:cubicBezTo>
                    <a:pt x="6467" y="1"/>
                    <a:pt x="4495" y="469"/>
                    <a:pt x="2917" y="1648"/>
                  </a:cubicBezTo>
                  <a:cubicBezTo>
                    <a:pt x="1727" y="2529"/>
                    <a:pt x="845" y="3744"/>
                    <a:pt x="0" y="4958"/>
                  </a:cubicBezTo>
                  <a:cubicBezTo>
                    <a:pt x="322" y="4898"/>
                    <a:pt x="631" y="4851"/>
                    <a:pt x="941" y="4791"/>
                  </a:cubicBezTo>
                  <a:cubicBezTo>
                    <a:pt x="5715" y="4017"/>
                    <a:pt x="10525" y="3482"/>
                    <a:pt x="15347" y="3220"/>
                  </a:cubicBezTo>
                  <a:lnTo>
                    <a:pt x="15347" y="3184"/>
                  </a:lnTo>
                  <a:cubicBezTo>
                    <a:pt x="15109" y="2327"/>
                    <a:pt x="14478" y="1624"/>
                    <a:pt x="13716" y="1160"/>
                  </a:cubicBezTo>
                  <a:cubicBezTo>
                    <a:pt x="12966" y="696"/>
                    <a:pt x="12097" y="457"/>
                    <a:pt x="11228" y="279"/>
                  </a:cubicBezTo>
                  <a:cubicBezTo>
                    <a:pt x="10326" y="101"/>
                    <a:pt x="9393" y="1"/>
                    <a:pt x="8465" y="1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700;p39">
              <a:extLst>
                <a:ext uri="{FF2B5EF4-FFF2-40B4-BE49-F238E27FC236}">
                  <a16:creationId xmlns:a16="http://schemas.microsoft.com/office/drawing/2014/main" id="{511FE29A-259A-804C-8292-3261EC5492E3}"/>
                </a:ext>
              </a:extLst>
            </p:cNvPr>
            <p:cNvSpPr/>
            <p:nvPr/>
          </p:nvSpPr>
          <p:spPr>
            <a:xfrm>
              <a:off x="2238075" y="1301175"/>
              <a:ext cx="444425" cy="504875"/>
            </a:xfrm>
            <a:custGeom>
              <a:avLst/>
              <a:gdLst/>
              <a:ahLst/>
              <a:cxnLst/>
              <a:rect l="l" t="t" r="r" b="b"/>
              <a:pathLst>
                <a:path w="17777" h="20195" extrusionOk="0">
                  <a:moveTo>
                    <a:pt x="10323" y="1"/>
                  </a:moveTo>
                  <a:cubicBezTo>
                    <a:pt x="10299" y="48"/>
                    <a:pt x="10275" y="84"/>
                    <a:pt x="10251" y="120"/>
                  </a:cubicBezTo>
                  <a:cubicBezTo>
                    <a:pt x="9751" y="977"/>
                    <a:pt x="9049" y="1703"/>
                    <a:pt x="8215" y="2239"/>
                  </a:cubicBezTo>
                  <a:cubicBezTo>
                    <a:pt x="6596" y="3287"/>
                    <a:pt x="4584" y="3561"/>
                    <a:pt x="2977" y="4597"/>
                  </a:cubicBezTo>
                  <a:cubicBezTo>
                    <a:pt x="2048" y="5192"/>
                    <a:pt x="1274" y="6025"/>
                    <a:pt x="762" y="7002"/>
                  </a:cubicBezTo>
                  <a:cubicBezTo>
                    <a:pt x="250" y="7978"/>
                    <a:pt x="0" y="9169"/>
                    <a:pt x="441" y="10181"/>
                  </a:cubicBezTo>
                  <a:cubicBezTo>
                    <a:pt x="714" y="10824"/>
                    <a:pt x="1238" y="11336"/>
                    <a:pt x="1715" y="11859"/>
                  </a:cubicBezTo>
                  <a:cubicBezTo>
                    <a:pt x="2500" y="12705"/>
                    <a:pt x="3191" y="13657"/>
                    <a:pt x="3524" y="14765"/>
                  </a:cubicBezTo>
                  <a:cubicBezTo>
                    <a:pt x="3762" y="15562"/>
                    <a:pt x="3786" y="16396"/>
                    <a:pt x="3929" y="17217"/>
                  </a:cubicBezTo>
                  <a:cubicBezTo>
                    <a:pt x="4072" y="18039"/>
                    <a:pt x="4358" y="18884"/>
                    <a:pt x="4965" y="19444"/>
                  </a:cubicBezTo>
                  <a:cubicBezTo>
                    <a:pt x="5096" y="19575"/>
                    <a:pt x="5239" y="19670"/>
                    <a:pt x="5394" y="19765"/>
                  </a:cubicBezTo>
                  <a:cubicBezTo>
                    <a:pt x="5894" y="20063"/>
                    <a:pt x="6477" y="20194"/>
                    <a:pt x="7061" y="20194"/>
                  </a:cubicBezTo>
                  <a:cubicBezTo>
                    <a:pt x="7085" y="20194"/>
                    <a:pt x="7110" y="20194"/>
                    <a:pt x="7135" y="20194"/>
                  </a:cubicBezTo>
                  <a:cubicBezTo>
                    <a:pt x="7922" y="20194"/>
                    <a:pt x="9429" y="20020"/>
                    <a:pt x="10132" y="19801"/>
                  </a:cubicBezTo>
                  <a:lnTo>
                    <a:pt x="10275" y="19979"/>
                  </a:lnTo>
                  <a:cubicBezTo>
                    <a:pt x="12275" y="18336"/>
                    <a:pt x="14300" y="16705"/>
                    <a:pt x="16324" y="15086"/>
                  </a:cubicBezTo>
                  <a:lnTo>
                    <a:pt x="16347" y="15086"/>
                  </a:lnTo>
                  <a:cubicBezTo>
                    <a:pt x="16395" y="12871"/>
                    <a:pt x="16466" y="10669"/>
                    <a:pt x="16574" y="8466"/>
                  </a:cubicBezTo>
                  <a:lnTo>
                    <a:pt x="16562" y="8466"/>
                  </a:lnTo>
                  <a:cubicBezTo>
                    <a:pt x="16324" y="8395"/>
                    <a:pt x="16109" y="8311"/>
                    <a:pt x="15907" y="8204"/>
                  </a:cubicBezTo>
                  <a:cubicBezTo>
                    <a:pt x="15252" y="7859"/>
                    <a:pt x="14716" y="7299"/>
                    <a:pt x="14430" y="6621"/>
                  </a:cubicBezTo>
                  <a:cubicBezTo>
                    <a:pt x="14216" y="6144"/>
                    <a:pt x="14133" y="5585"/>
                    <a:pt x="14371" y="5120"/>
                  </a:cubicBezTo>
                  <a:cubicBezTo>
                    <a:pt x="14608" y="4656"/>
                    <a:pt x="15139" y="4398"/>
                    <a:pt x="15662" y="4398"/>
                  </a:cubicBezTo>
                  <a:cubicBezTo>
                    <a:pt x="15716" y="4398"/>
                    <a:pt x="15770" y="4401"/>
                    <a:pt x="15824" y="4406"/>
                  </a:cubicBezTo>
                  <a:cubicBezTo>
                    <a:pt x="16395" y="4478"/>
                    <a:pt x="16907" y="4823"/>
                    <a:pt x="17276" y="5251"/>
                  </a:cubicBezTo>
                  <a:lnTo>
                    <a:pt x="17371" y="5204"/>
                  </a:lnTo>
                  <a:cubicBezTo>
                    <a:pt x="17645" y="3894"/>
                    <a:pt x="17776" y="2549"/>
                    <a:pt x="17752" y="1215"/>
                  </a:cubicBezTo>
                  <a:lnTo>
                    <a:pt x="17752" y="1215"/>
                  </a:lnTo>
                  <a:cubicBezTo>
                    <a:pt x="16621" y="1263"/>
                    <a:pt x="15478" y="1310"/>
                    <a:pt x="14335" y="1334"/>
                  </a:cubicBezTo>
                  <a:lnTo>
                    <a:pt x="14240" y="1180"/>
                  </a:lnTo>
                  <a:cubicBezTo>
                    <a:pt x="14776" y="834"/>
                    <a:pt x="15323" y="525"/>
                    <a:pt x="15883" y="239"/>
                  </a:cubicBezTo>
                  <a:lnTo>
                    <a:pt x="15871" y="227"/>
                  </a:lnTo>
                  <a:cubicBezTo>
                    <a:pt x="14026" y="120"/>
                    <a:pt x="12168" y="48"/>
                    <a:pt x="10323" y="1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701;p39">
              <a:extLst>
                <a:ext uri="{FF2B5EF4-FFF2-40B4-BE49-F238E27FC236}">
                  <a16:creationId xmlns:a16="http://schemas.microsoft.com/office/drawing/2014/main" id="{6A879C3F-9A9B-004B-9DAC-F35A64186015}"/>
                </a:ext>
              </a:extLst>
            </p:cNvPr>
            <p:cNvSpPr/>
            <p:nvPr/>
          </p:nvSpPr>
          <p:spPr>
            <a:xfrm>
              <a:off x="3394750" y="3292500"/>
              <a:ext cx="942125" cy="123550"/>
            </a:xfrm>
            <a:custGeom>
              <a:avLst/>
              <a:gdLst/>
              <a:ahLst/>
              <a:cxnLst/>
              <a:rect l="l" t="t" r="r" b="b"/>
              <a:pathLst>
                <a:path w="37685" h="4942" extrusionOk="0">
                  <a:moveTo>
                    <a:pt x="1" y="0"/>
                  </a:moveTo>
                  <a:lnTo>
                    <a:pt x="1418" y="4942"/>
                  </a:lnTo>
                  <a:lnTo>
                    <a:pt x="36362" y="4942"/>
                  </a:lnTo>
                  <a:lnTo>
                    <a:pt x="37684" y="0"/>
                  </a:lnTo>
                  <a:close/>
                </a:path>
              </a:pathLst>
            </a:custGeom>
            <a:solidFill>
              <a:srgbClr val="40B4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702;p39">
              <a:extLst>
                <a:ext uri="{FF2B5EF4-FFF2-40B4-BE49-F238E27FC236}">
                  <a16:creationId xmlns:a16="http://schemas.microsoft.com/office/drawing/2014/main" id="{2A853D7B-D268-6F43-88D0-961865977F56}"/>
                </a:ext>
              </a:extLst>
            </p:cNvPr>
            <p:cNvSpPr/>
            <p:nvPr/>
          </p:nvSpPr>
          <p:spPr>
            <a:xfrm>
              <a:off x="3463525" y="3416025"/>
              <a:ext cx="814100" cy="905500"/>
            </a:xfrm>
            <a:custGeom>
              <a:avLst/>
              <a:gdLst/>
              <a:ahLst/>
              <a:cxnLst/>
              <a:rect l="l" t="t" r="r" b="b"/>
              <a:pathLst>
                <a:path w="32564" h="36220" extrusionOk="0">
                  <a:moveTo>
                    <a:pt x="0" y="1"/>
                  </a:moveTo>
                  <a:lnTo>
                    <a:pt x="4370" y="36219"/>
                  </a:lnTo>
                  <a:lnTo>
                    <a:pt x="27813" y="36219"/>
                  </a:lnTo>
                  <a:lnTo>
                    <a:pt x="32564" y="1"/>
                  </a:ln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703;p39">
              <a:extLst>
                <a:ext uri="{FF2B5EF4-FFF2-40B4-BE49-F238E27FC236}">
                  <a16:creationId xmlns:a16="http://schemas.microsoft.com/office/drawing/2014/main" id="{6DCAA533-494A-A349-872E-0133C62B52AD}"/>
                </a:ext>
              </a:extLst>
            </p:cNvPr>
            <p:cNvSpPr/>
            <p:nvPr/>
          </p:nvSpPr>
          <p:spPr>
            <a:xfrm>
              <a:off x="3898400" y="3715475"/>
              <a:ext cx="251250" cy="348875"/>
            </a:xfrm>
            <a:custGeom>
              <a:avLst/>
              <a:gdLst/>
              <a:ahLst/>
              <a:cxnLst/>
              <a:rect l="l" t="t" r="r" b="b"/>
              <a:pathLst>
                <a:path w="10050" h="13955" extrusionOk="0">
                  <a:moveTo>
                    <a:pt x="7584" y="0"/>
                  </a:moveTo>
                  <a:cubicBezTo>
                    <a:pt x="6870" y="417"/>
                    <a:pt x="6156" y="822"/>
                    <a:pt x="5441" y="1238"/>
                  </a:cubicBezTo>
                  <a:cubicBezTo>
                    <a:pt x="4691" y="1667"/>
                    <a:pt x="3941" y="2108"/>
                    <a:pt x="3191" y="2536"/>
                  </a:cubicBezTo>
                  <a:cubicBezTo>
                    <a:pt x="4108" y="4120"/>
                    <a:pt x="5025" y="5703"/>
                    <a:pt x="5929" y="7299"/>
                  </a:cubicBezTo>
                  <a:cubicBezTo>
                    <a:pt x="4763" y="7287"/>
                    <a:pt x="3596" y="7275"/>
                    <a:pt x="2429" y="7275"/>
                  </a:cubicBezTo>
                  <a:cubicBezTo>
                    <a:pt x="2453" y="6525"/>
                    <a:pt x="2477" y="5787"/>
                    <a:pt x="2489" y="5048"/>
                  </a:cubicBezTo>
                  <a:lnTo>
                    <a:pt x="2489" y="5048"/>
                  </a:lnTo>
                  <a:cubicBezTo>
                    <a:pt x="2465" y="5060"/>
                    <a:pt x="2453" y="5084"/>
                    <a:pt x="2441" y="5108"/>
                  </a:cubicBezTo>
                  <a:cubicBezTo>
                    <a:pt x="2286" y="5394"/>
                    <a:pt x="2131" y="5679"/>
                    <a:pt x="1977" y="5965"/>
                  </a:cubicBezTo>
                  <a:cubicBezTo>
                    <a:pt x="1322" y="7180"/>
                    <a:pt x="667" y="8394"/>
                    <a:pt x="12" y="9609"/>
                  </a:cubicBezTo>
                  <a:cubicBezTo>
                    <a:pt x="0" y="9620"/>
                    <a:pt x="0" y="9632"/>
                    <a:pt x="0" y="9644"/>
                  </a:cubicBezTo>
                  <a:cubicBezTo>
                    <a:pt x="0" y="9656"/>
                    <a:pt x="0" y="9668"/>
                    <a:pt x="12" y="9680"/>
                  </a:cubicBezTo>
                  <a:cubicBezTo>
                    <a:pt x="822" y="11085"/>
                    <a:pt x="1631" y="12502"/>
                    <a:pt x="2453" y="13907"/>
                  </a:cubicBezTo>
                  <a:cubicBezTo>
                    <a:pt x="2453" y="13919"/>
                    <a:pt x="2465" y="13930"/>
                    <a:pt x="2477" y="13954"/>
                  </a:cubicBezTo>
                  <a:cubicBezTo>
                    <a:pt x="2489" y="13288"/>
                    <a:pt x="2500" y="12645"/>
                    <a:pt x="2512" y="12002"/>
                  </a:cubicBezTo>
                  <a:lnTo>
                    <a:pt x="2584" y="12002"/>
                  </a:lnTo>
                  <a:cubicBezTo>
                    <a:pt x="3179" y="12014"/>
                    <a:pt x="3786" y="12014"/>
                    <a:pt x="4394" y="12025"/>
                  </a:cubicBezTo>
                  <a:lnTo>
                    <a:pt x="4822" y="12025"/>
                  </a:lnTo>
                  <a:cubicBezTo>
                    <a:pt x="4891" y="12029"/>
                    <a:pt x="4958" y="12031"/>
                    <a:pt x="5025" y="12031"/>
                  </a:cubicBezTo>
                  <a:cubicBezTo>
                    <a:pt x="5203" y="12031"/>
                    <a:pt x="5376" y="12015"/>
                    <a:pt x="5548" y="11954"/>
                  </a:cubicBezTo>
                  <a:cubicBezTo>
                    <a:pt x="5894" y="11823"/>
                    <a:pt x="6180" y="11621"/>
                    <a:pt x="6382" y="11311"/>
                  </a:cubicBezTo>
                  <a:cubicBezTo>
                    <a:pt x="6680" y="10847"/>
                    <a:pt x="6965" y="10382"/>
                    <a:pt x="7263" y="9918"/>
                  </a:cubicBezTo>
                  <a:cubicBezTo>
                    <a:pt x="8073" y="8656"/>
                    <a:pt x="8847" y="7358"/>
                    <a:pt x="9692" y="6120"/>
                  </a:cubicBezTo>
                  <a:cubicBezTo>
                    <a:pt x="9847" y="5882"/>
                    <a:pt x="9954" y="5620"/>
                    <a:pt x="10013" y="5334"/>
                  </a:cubicBezTo>
                  <a:cubicBezTo>
                    <a:pt x="10025" y="5239"/>
                    <a:pt x="10037" y="5144"/>
                    <a:pt x="10049" y="5060"/>
                  </a:cubicBezTo>
                  <a:lnTo>
                    <a:pt x="10049" y="4787"/>
                  </a:lnTo>
                  <a:cubicBezTo>
                    <a:pt x="10037" y="4739"/>
                    <a:pt x="10037" y="4679"/>
                    <a:pt x="10025" y="4620"/>
                  </a:cubicBezTo>
                  <a:cubicBezTo>
                    <a:pt x="9990" y="4358"/>
                    <a:pt x="9918" y="4084"/>
                    <a:pt x="9787" y="3846"/>
                  </a:cubicBezTo>
                  <a:cubicBezTo>
                    <a:pt x="9061" y="2584"/>
                    <a:pt x="8335" y="1322"/>
                    <a:pt x="7620" y="60"/>
                  </a:cubicBezTo>
                  <a:cubicBezTo>
                    <a:pt x="7608" y="36"/>
                    <a:pt x="7596" y="24"/>
                    <a:pt x="75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704;p39">
              <a:extLst>
                <a:ext uri="{FF2B5EF4-FFF2-40B4-BE49-F238E27FC236}">
                  <a16:creationId xmlns:a16="http://schemas.microsoft.com/office/drawing/2014/main" id="{327537CA-91F5-3C4F-93B3-465B18A68DA5}"/>
                </a:ext>
              </a:extLst>
            </p:cNvPr>
            <p:cNvSpPr/>
            <p:nvPr/>
          </p:nvSpPr>
          <p:spPr>
            <a:xfrm>
              <a:off x="3715625" y="3559500"/>
              <a:ext cx="364650" cy="185150"/>
            </a:xfrm>
            <a:custGeom>
              <a:avLst/>
              <a:gdLst/>
              <a:ahLst/>
              <a:cxnLst/>
              <a:rect l="l" t="t" r="r" b="b"/>
              <a:pathLst>
                <a:path w="14586" h="7406" extrusionOk="0">
                  <a:moveTo>
                    <a:pt x="3906" y="0"/>
                  </a:moveTo>
                  <a:cubicBezTo>
                    <a:pt x="3835" y="12"/>
                    <a:pt x="3763" y="24"/>
                    <a:pt x="3704" y="36"/>
                  </a:cubicBezTo>
                  <a:cubicBezTo>
                    <a:pt x="3323" y="96"/>
                    <a:pt x="2989" y="250"/>
                    <a:pt x="2692" y="477"/>
                  </a:cubicBezTo>
                  <a:cubicBezTo>
                    <a:pt x="2489" y="643"/>
                    <a:pt x="2299" y="834"/>
                    <a:pt x="2168" y="1060"/>
                  </a:cubicBezTo>
                  <a:cubicBezTo>
                    <a:pt x="1441" y="2346"/>
                    <a:pt x="727" y="3644"/>
                    <a:pt x="13" y="4930"/>
                  </a:cubicBezTo>
                  <a:cubicBezTo>
                    <a:pt x="13" y="4941"/>
                    <a:pt x="1" y="4953"/>
                    <a:pt x="1" y="4977"/>
                  </a:cubicBezTo>
                  <a:cubicBezTo>
                    <a:pt x="667" y="5334"/>
                    <a:pt x="1322" y="5703"/>
                    <a:pt x="2001" y="6073"/>
                  </a:cubicBezTo>
                  <a:cubicBezTo>
                    <a:pt x="2811" y="6513"/>
                    <a:pt x="3620" y="6965"/>
                    <a:pt x="4442" y="7406"/>
                  </a:cubicBezTo>
                  <a:cubicBezTo>
                    <a:pt x="5335" y="5811"/>
                    <a:pt x="6216" y="4203"/>
                    <a:pt x="7109" y="2596"/>
                  </a:cubicBezTo>
                  <a:cubicBezTo>
                    <a:pt x="7704" y="3608"/>
                    <a:pt x="8299" y="4608"/>
                    <a:pt x="8883" y="5608"/>
                  </a:cubicBezTo>
                  <a:cubicBezTo>
                    <a:pt x="8240" y="5977"/>
                    <a:pt x="7597" y="6346"/>
                    <a:pt x="6954" y="6715"/>
                  </a:cubicBezTo>
                  <a:cubicBezTo>
                    <a:pt x="6978" y="6727"/>
                    <a:pt x="7014" y="6727"/>
                    <a:pt x="7037" y="6727"/>
                  </a:cubicBezTo>
                  <a:cubicBezTo>
                    <a:pt x="7716" y="6692"/>
                    <a:pt x="8395" y="6656"/>
                    <a:pt x="9073" y="6620"/>
                  </a:cubicBezTo>
                  <a:cubicBezTo>
                    <a:pt x="9657" y="6596"/>
                    <a:pt x="10240" y="6573"/>
                    <a:pt x="10824" y="6537"/>
                  </a:cubicBezTo>
                  <a:cubicBezTo>
                    <a:pt x="11252" y="6513"/>
                    <a:pt x="11693" y="6501"/>
                    <a:pt x="12133" y="6477"/>
                  </a:cubicBezTo>
                  <a:cubicBezTo>
                    <a:pt x="12145" y="6477"/>
                    <a:pt x="12169" y="6465"/>
                    <a:pt x="12169" y="6465"/>
                  </a:cubicBezTo>
                  <a:cubicBezTo>
                    <a:pt x="12181" y="6454"/>
                    <a:pt x="12193" y="6442"/>
                    <a:pt x="12193" y="6430"/>
                  </a:cubicBezTo>
                  <a:cubicBezTo>
                    <a:pt x="12990" y="5013"/>
                    <a:pt x="13764" y="3596"/>
                    <a:pt x="14562" y="2179"/>
                  </a:cubicBezTo>
                  <a:cubicBezTo>
                    <a:pt x="14562" y="2155"/>
                    <a:pt x="14574" y="2143"/>
                    <a:pt x="14586" y="2120"/>
                  </a:cubicBezTo>
                  <a:lnTo>
                    <a:pt x="14586" y="2120"/>
                  </a:lnTo>
                  <a:cubicBezTo>
                    <a:pt x="14014" y="2441"/>
                    <a:pt x="13455" y="2774"/>
                    <a:pt x="12883" y="3096"/>
                  </a:cubicBezTo>
                  <a:cubicBezTo>
                    <a:pt x="12871" y="3072"/>
                    <a:pt x="12871" y="3060"/>
                    <a:pt x="12859" y="3048"/>
                  </a:cubicBezTo>
                  <a:cubicBezTo>
                    <a:pt x="12443" y="2346"/>
                    <a:pt x="12026" y="1643"/>
                    <a:pt x="11621" y="941"/>
                  </a:cubicBezTo>
                  <a:cubicBezTo>
                    <a:pt x="11383" y="548"/>
                    <a:pt x="11062" y="298"/>
                    <a:pt x="10609" y="203"/>
                  </a:cubicBezTo>
                  <a:cubicBezTo>
                    <a:pt x="10502" y="179"/>
                    <a:pt x="10383" y="143"/>
                    <a:pt x="10288" y="143"/>
                  </a:cubicBezTo>
                  <a:cubicBezTo>
                    <a:pt x="10014" y="131"/>
                    <a:pt x="9764" y="131"/>
                    <a:pt x="9490" y="131"/>
                  </a:cubicBezTo>
                  <a:cubicBezTo>
                    <a:pt x="9157" y="131"/>
                    <a:pt x="8823" y="131"/>
                    <a:pt x="8478" y="119"/>
                  </a:cubicBezTo>
                  <a:cubicBezTo>
                    <a:pt x="8037" y="119"/>
                    <a:pt x="7609" y="107"/>
                    <a:pt x="7180" y="107"/>
                  </a:cubicBezTo>
                  <a:cubicBezTo>
                    <a:pt x="6835" y="96"/>
                    <a:pt x="6502" y="96"/>
                    <a:pt x="6156" y="96"/>
                  </a:cubicBezTo>
                  <a:cubicBezTo>
                    <a:pt x="5912" y="90"/>
                    <a:pt x="5665" y="90"/>
                    <a:pt x="5418" y="90"/>
                  </a:cubicBezTo>
                  <a:cubicBezTo>
                    <a:pt x="5171" y="90"/>
                    <a:pt x="4924" y="90"/>
                    <a:pt x="4680" y="84"/>
                  </a:cubicBezTo>
                  <a:cubicBezTo>
                    <a:pt x="4537" y="72"/>
                    <a:pt x="4382" y="24"/>
                    <a:pt x="42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705;p39">
              <a:extLst>
                <a:ext uri="{FF2B5EF4-FFF2-40B4-BE49-F238E27FC236}">
                  <a16:creationId xmlns:a16="http://schemas.microsoft.com/office/drawing/2014/main" id="{7C47270D-FEDB-7B48-9BE8-FE5A06B751E1}"/>
                </a:ext>
              </a:extLst>
            </p:cNvPr>
            <p:cNvSpPr/>
            <p:nvPr/>
          </p:nvSpPr>
          <p:spPr>
            <a:xfrm>
              <a:off x="3628125" y="3735400"/>
              <a:ext cx="238450" cy="284975"/>
            </a:xfrm>
            <a:custGeom>
              <a:avLst/>
              <a:gdLst/>
              <a:ahLst/>
              <a:cxnLst/>
              <a:rect l="l" t="t" r="r" b="b"/>
              <a:pathLst>
                <a:path w="9538" h="11399" extrusionOk="0">
                  <a:moveTo>
                    <a:pt x="0" y="1"/>
                  </a:moveTo>
                  <a:lnTo>
                    <a:pt x="0" y="13"/>
                  </a:lnTo>
                  <a:cubicBezTo>
                    <a:pt x="548" y="346"/>
                    <a:pt x="1108" y="680"/>
                    <a:pt x="1667" y="1013"/>
                  </a:cubicBezTo>
                  <a:cubicBezTo>
                    <a:pt x="1655" y="1037"/>
                    <a:pt x="1655" y="1049"/>
                    <a:pt x="1643" y="1061"/>
                  </a:cubicBezTo>
                  <a:cubicBezTo>
                    <a:pt x="1227" y="1763"/>
                    <a:pt x="798" y="2477"/>
                    <a:pt x="381" y="3192"/>
                  </a:cubicBezTo>
                  <a:cubicBezTo>
                    <a:pt x="84" y="3692"/>
                    <a:pt x="84" y="4216"/>
                    <a:pt x="346" y="4728"/>
                  </a:cubicBezTo>
                  <a:cubicBezTo>
                    <a:pt x="727" y="5490"/>
                    <a:pt x="1155" y="6240"/>
                    <a:pt x="1548" y="7002"/>
                  </a:cubicBezTo>
                  <a:cubicBezTo>
                    <a:pt x="2096" y="8038"/>
                    <a:pt x="2667" y="9062"/>
                    <a:pt x="3179" y="10121"/>
                  </a:cubicBezTo>
                  <a:cubicBezTo>
                    <a:pt x="3536" y="10871"/>
                    <a:pt x="4167" y="11252"/>
                    <a:pt x="4977" y="11383"/>
                  </a:cubicBezTo>
                  <a:cubicBezTo>
                    <a:pt x="5054" y="11395"/>
                    <a:pt x="5132" y="11398"/>
                    <a:pt x="5211" y="11398"/>
                  </a:cubicBezTo>
                  <a:cubicBezTo>
                    <a:pt x="5290" y="11398"/>
                    <a:pt x="5370" y="11395"/>
                    <a:pt x="5453" y="11395"/>
                  </a:cubicBezTo>
                  <a:lnTo>
                    <a:pt x="9537" y="11395"/>
                  </a:lnTo>
                  <a:lnTo>
                    <a:pt x="9537" y="8847"/>
                  </a:lnTo>
                  <a:lnTo>
                    <a:pt x="9537" y="6323"/>
                  </a:lnTo>
                  <a:lnTo>
                    <a:pt x="4048" y="6323"/>
                  </a:lnTo>
                  <a:cubicBezTo>
                    <a:pt x="4644" y="5311"/>
                    <a:pt x="5215" y="4311"/>
                    <a:pt x="5799" y="3299"/>
                  </a:cubicBezTo>
                  <a:cubicBezTo>
                    <a:pt x="6442" y="3692"/>
                    <a:pt x="7073" y="4073"/>
                    <a:pt x="7716" y="4466"/>
                  </a:cubicBezTo>
                  <a:lnTo>
                    <a:pt x="7716" y="4454"/>
                  </a:lnTo>
                  <a:cubicBezTo>
                    <a:pt x="7716" y="4442"/>
                    <a:pt x="7716" y="4442"/>
                    <a:pt x="7704" y="4430"/>
                  </a:cubicBezTo>
                  <a:cubicBezTo>
                    <a:pt x="6799" y="2977"/>
                    <a:pt x="5894" y="1513"/>
                    <a:pt x="4989" y="49"/>
                  </a:cubicBezTo>
                  <a:cubicBezTo>
                    <a:pt x="4989" y="25"/>
                    <a:pt x="4977" y="13"/>
                    <a:pt x="4965" y="13"/>
                  </a:cubicBezTo>
                  <a:cubicBezTo>
                    <a:pt x="4941" y="13"/>
                    <a:pt x="4929" y="1"/>
                    <a:pt x="49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706;p39">
              <a:extLst>
                <a:ext uri="{FF2B5EF4-FFF2-40B4-BE49-F238E27FC236}">
                  <a16:creationId xmlns:a16="http://schemas.microsoft.com/office/drawing/2014/main" id="{8171D960-0AF2-D044-BC6A-D459DC25E616}"/>
                </a:ext>
              </a:extLst>
            </p:cNvPr>
            <p:cNvSpPr/>
            <p:nvPr/>
          </p:nvSpPr>
          <p:spPr>
            <a:xfrm>
              <a:off x="4998525" y="4106300"/>
              <a:ext cx="378350" cy="244675"/>
            </a:xfrm>
            <a:custGeom>
              <a:avLst/>
              <a:gdLst/>
              <a:ahLst/>
              <a:cxnLst/>
              <a:rect l="l" t="t" r="r" b="b"/>
              <a:pathLst>
                <a:path w="15134" h="9787" extrusionOk="0">
                  <a:moveTo>
                    <a:pt x="14276" y="0"/>
                  </a:moveTo>
                  <a:lnTo>
                    <a:pt x="7216" y="1834"/>
                  </a:lnTo>
                  <a:cubicBezTo>
                    <a:pt x="4394" y="4024"/>
                    <a:pt x="1489" y="6358"/>
                    <a:pt x="1" y="9608"/>
                  </a:cubicBezTo>
                  <a:lnTo>
                    <a:pt x="370" y="9787"/>
                  </a:lnTo>
                  <a:cubicBezTo>
                    <a:pt x="5287" y="7430"/>
                    <a:pt x="10216" y="5072"/>
                    <a:pt x="15134" y="2727"/>
                  </a:cubicBezTo>
                  <a:cubicBezTo>
                    <a:pt x="14895" y="1810"/>
                    <a:pt x="14610" y="905"/>
                    <a:pt x="14288" y="12"/>
                  </a:cubicBezTo>
                  <a:lnTo>
                    <a:pt x="1427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707;p39">
              <a:extLst>
                <a:ext uri="{FF2B5EF4-FFF2-40B4-BE49-F238E27FC236}">
                  <a16:creationId xmlns:a16="http://schemas.microsoft.com/office/drawing/2014/main" id="{A0359FB9-0B93-0846-9F6D-A835D155C0AA}"/>
                </a:ext>
              </a:extLst>
            </p:cNvPr>
            <p:cNvSpPr/>
            <p:nvPr/>
          </p:nvSpPr>
          <p:spPr>
            <a:xfrm>
              <a:off x="4280875" y="4232200"/>
              <a:ext cx="432825" cy="110750"/>
            </a:xfrm>
            <a:custGeom>
              <a:avLst/>
              <a:gdLst/>
              <a:ahLst/>
              <a:cxnLst/>
              <a:rect l="l" t="t" r="r" b="b"/>
              <a:pathLst>
                <a:path w="17313" h="4430" extrusionOk="0">
                  <a:moveTo>
                    <a:pt x="9871" y="0"/>
                  </a:moveTo>
                  <a:lnTo>
                    <a:pt x="9871" y="12"/>
                  </a:lnTo>
                  <a:cubicBezTo>
                    <a:pt x="6251" y="512"/>
                    <a:pt x="2787" y="2060"/>
                    <a:pt x="1" y="4430"/>
                  </a:cubicBezTo>
                  <a:cubicBezTo>
                    <a:pt x="5775" y="4275"/>
                    <a:pt x="11550" y="4132"/>
                    <a:pt x="17312" y="3977"/>
                  </a:cubicBezTo>
                  <a:cubicBezTo>
                    <a:pt x="17253" y="2655"/>
                    <a:pt x="17158" y="1322"/>
                    <a:pt x="170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708;p39">
              <a:extLst>
                <a:ext uri="{FF2B5EF4-FFF2-40B4-BE49-F238E27FC236}">
                  <a16:creationId xmlns:a16="http://schemas.microsoft.com/office/drawing/2014/main" id="{28E231C1-67A2-B948-AF59-3DD5D83F7F36}"/>
                </a:ext>
              </a:extLst>
            </p:cNvPr>
            <p:cNvSpPr/>
            <p:nvPr/>
          </p:nvSpPr>
          <p:spPr>
            <a:xfrm>
              <a:off x="3910300" y="1464575"/>
              <a:ext cx="358100" cy="354850"/>
            </a:xfrm>
            <a:custGeom>
              <a:avLst/>
              <a:gdLst/>
              <a:ahLst/>
              <a:cxnLst/>
              <a:rect l="l" t="t" r="r" b="b"/>
              <a:pathLst>
                <a:path w="14324" h="14194" extrusionOk="0">
                  <a:moveTo>
                    <a:pt x="11724" y="1"/>
                  </a:moveTo>
                  <a:cubicBezTo>
                    <a:pt x="10776" y="1"/>
                    <a:pt x="9840" y="387"/>
                    <a:pt x="9133" y="1001"/>
                  </a:cubicBezTo>
                  <a:cubicBezTo>
                    <a:pt x="8311" y="1716"/>
                    <a:pt x="7775" y="2728"/>
                    <a:pt x="7561" y="3788"/>
                  </a:cubicBezTo>
                  <a:lnTo>
                    <a:pt x="7478" y="3883"/>
                  </a:lnTo>
                  <a:cubicBezTo>
                    <a:pt x="6477" y="3073"/>
                    <a:pt x="5406" y="2311"/>
                    <a:pt x="4168" y="2037"/>
                  </a:cubicBezTo>
                  <a:cubicBezTo>
                    <a:pt x="3895" y="1977"/>
                    <a:pt x="3611" y="1946"/>
                    <a:pt x="3327" y="1946"/>
                  </a:cubicBezTo>
                  <a:cubicBezTo>
                    <a:pt x="2272" y="1946"/>
                    <a:pt x="1209" y="2368"/>
                    <a:pt x="655" y="3240"/>
                  </a:cubicBezTo>
                  <a:cubicBezTo>
                    <a:pt x="0" y="4288"/>
                    <a:pt x="215" y="5657"/>
                    <a:pt x="762" y="6764"/>
                  </a:cubicBezTo>
                  <a:cubicBezTo>
                    <a:pt x="1429" y="8121"/>
                    <a:pt x="2525" y="9217"/>
                    <a:pt x="3679" y="10181"/>
                  </a:cubicBezTo>
                  <a:cubicBezTo>
                    <a:pt x="5537" y="11729"/>
                    <a:pt x="7585" y="13039"/>
                    <a:pt x="9728" y="14194"/>
                  </a:cubicBezTo>
                  <a:cubicBezTo>
                    <a:pt x="11264" y="10896"/>
                    <a:pt x="13514" y="7848"/>
                    <a:pt x="14121" y="4276"/>
                  </a:cubicBezTo>
                  <a:cubicBezTo>
                    <a:pt x="14276" y="3395"/>
                    <a:pt x="14324" y="2478"/>
                    <a:pt x="14062" y="1632"/>
                  </a:cubicBezTo>
                  <a:cubicBezTo>
                    <a:pt x="13931" y="1216"/>
                    <a:pt x="13716" y="799"/>
                    <a:pt x="13383" y="525"/>
                  </a:cubicBezTo>
                  <a:cubicBezTo>
                    <a:pt x="13038" y="216"/>
                    <a:pt x="12585" y="73"/>
                    <a:pt x="12133" y="25"/>
                  </a:cubicBezTo>
                  <a:cubicBezTo>
                    <a:pt x="11997" y="9"/>
                    <a:pt x="11860" y="1"/>
                    <a:pt x="11724" y="1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709;p39">
              <a:extLst>
                <a:ext uri="{FF2B5EF4-FFF2-40B4-BE49-F238E27FC236}">
                  <a16:creationId xmlns:a16="http://schemas.microsoft.com/office/drawing/2014/main" id="{634E4B38-969E-714A-9DF7-DFE15B3B3147}"/>
                </a:ext>
              </a:extLst>
            </p:cNvPr>
            <p:cNvSpPr/>
            <p:nvPr/>
          </p:nvSpPr>
          <p:spPr>
            <a:xfrm>
              <a:off x="4680625" y="1385725"/>
              <a:ext cx="127125" cy="183375"/>
            </a:xfrm>
            <a:custGeom>
              <a:avLst/>
              <a:gdLst/>
              <a:ahLst/>
              <a:cxnLst/>
              <a:rect l="l" t="t" r="r" b="b"/>
              <a:pathLst>
                <a:path w="5085" h="7335" extrusionOk="0">
                  <a:moveTo>
                    <a:pt x="5037" y="0"/>
                  </a:moveTo>
                  <a:cubicBezTo>
                    <a:pt x="5037" y="0"/>
                    <a:pt x="2180" y="905"/>
                    <a:pt x="679" y="1346"/>
                  </a:cubicBezTo>
                  <a:lnTo>
                    <a:pt x="679" y="1357"/>
                  </a:lnTo>
                  <a:cubicBezTo>
                    <a:pt x="525" y="2596"/>
                    <a:pt x="358" y="3834"/>
                    <a:pt x="191" y="5072"/>
                  </a:cubicBezTo>
                  <a:cubicBezTo>
                    <a:pt x="120" y="5525"/>
                    <a:pt x="60" y="5977"/>
                    <a:pt x="1" y="6430"/>
                  </a:cubicBezTo>
                  <a:cubicBezTo>
                    <a:pt x="263" y="6727"/>
                    <a:pt x="513" y="7037"/>
                    <a:pt x="775" y="7334"/>
                  </a:cubicBezTo>
                  <a:cubicBezTo>
                    <a:pt x="2251" y="4929"/>
                    <a:pt x="3692" y="2489"/>
                    <a:pt x="5085" y="24"/>
                  </a:cubicBezTo>
                  <a:lnTo>
                    <a:pt x="5037" y="0"/>
                  </a:lnTo>
                  <a:close/>
                </a:path>
              </a:pathLst>
            </a:custGeom>
            <a:solidFill>
              <a:srgbClr val="ED86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710;p39">
              <a:extLst>
                <a:ext uri="{FF2B5EF4-FFF2-40B4-BE49-F238E27FC236}">
                  <a16:creationId xmlns:a16="http://schemas.microsoft.com/office/drawing/2014/main" id="{EC76899A-845C-724B-98FB-48053BF2D9BE}"/>
                </a:ext>
              </a:extLst>
            </p:cNvPr>
            <p:cNvSpPr/>
            <p:nvPr/>
          </p:nvSpPr>
          <p:spPr>
            <a:xfrm>
              <a:off x="4515725" y="1069100"/>
              <a:ext cx="401275" cy="586325"/>
            </a:xfrm>
            <a:custGeom>
              <a:avLst/>
              <a:gdLst/>
              <a:ahLst/>
              <a:cxnLst/>
              <a:rect l="l" t="t" r="r" b="b"/>
              <a:pathLst>
                <a:path w="16051" h="23453" extrusionOk="0">
                  <a:moveTo>
                    <a:pt x="10569" y="0"/>
                  </a:moveTo>
                  <a:cubicBezTo>
                    <a:pt x="10460" y="0"/>
                    <a:pt x="10347" y="15"/>
                    <a:pt x="10240" y="33"/>
                  </a:cubicBezTo>
                  <a:cubicBezTo>
                    <a:pt x="7442" y="473"/>
                    <a:pt x="4632" y="926"/>
                    <a:pt x="1822" y="1366"/>
                  </a:cubicBezTo>
                  <a:cubicBezTo>
                    <a:pt x="1215" y="1461"/>
                    <a:pt x="608" y="1557"/>
                    <a:pt x="1" y="1604"/>
                  </a:cubicBezTo>
                  <a:lnTo>
                    <a:pt x="1" y="1664"/>
                  </a:lnTo>
                  <a:cubicBezTo>
                    <a:pt x="346" y="4962"/>
                    <a:pt x="691" y="8248"/>
                    <a:pt x="1275" y="11510"/>
                  </a:cubicBezTo>
                  <a:cubicBezTo>
                    <a:pt x="1418" y="12248"/>
                    <a:pt x="1560" y="13010"/>
                    <a:pt x="1953" y="13653"/>
                  </a:cubicBezTo>
                  <a:cubicBezTo>
                    <a:pt x="2108" y="13915"/>
                    <a:pt x="2322" y="14165"/>
                    <a:pt x="2584" y="14296"/>
                  </a:cubicBezTo>
                  <a:cubicBezTo>
                    <a:pt x="2894" y="14451"/>
                    <a:pt x="3239" y="14463"/>
                    <a:pt x="3585" y="14463"/>
                  </a:cubicBezTo>
                  <a:cubicBezTo>
                    <a:pt x="4811" y="14451"/>
                    <a:pt x="6037" y="14308"/>
                    <a:pt x="7228" y="14034"/>
                  </a:cubicBezTo>
                  <a:cubicBezTo>
                    <a:pt x="7252" y="14022"/>
                    <a:pt x="7264" y="14022"/>
                    <a:pt x="7275" y="14011"/>
                  </a:cubicBezTo>
                  <a:cubicBezTo>
                    <a:pt x="8776" y="13570"/>
                    <a:pt x="11633" y="12665"/>
                    <a:pt x="11633" y="12665"/>
                  </a:cubicBezTo>
                  <a:lnTo>
                    <a:pt x="11681" y="12689"/>
                  </a:lnTo>
                  <a:cubicBezTo>
                    <a:pt x="10288" y="15154"/>
                    <a:pt x="8847" y="17594"/>
                    <a:pt x="7371" y="19999"/>
                  </a:cubicBezTo>
                  <a:cubicBezTo>
                    <a:pt x="8073" y="20845"/>
                    <a:pt x="8776" y="21678"/>
                    <a:pt x="9478" y="22512"/>
                  </a:cubicBezTo>
                  <a:cubicBezTo>
                    <a:pt x="9776" y="22857"/>
                    <a:pt x="10073" y="23214"/>
                    <a:pt x="10443" y="23452"/>
                  </a:cubicBezTo>
                  <a:cubicBezTo>
                    <a:pt x="12395" y="22071"/>
                    <a:pt x="14264" y="20583"/>
                    <a:pt x="16050" y="19011"/>
                  </a:cubicBezTo>
                  <a:lnTo>
                    <a:pt x="16027" y="18987"/>
                  </a:lnTo>
                  <a:cubicBezTo>
                    <a:pt x="15943" y="18654"/>
                    <a:pt x="15848" y="18321"/>
                    <a:pt x="15753" y="17987"/>
                  </a:cubicBezTo>
                  <a:cubicBezTo>
                    <a:pt x="14848" y="14689"/>
                    <a:pt x="14014" y="11367"/>
                    <a:pt x="13252" y="8034"/>
                  </a:cubicBezTo>
                  <a:cubicBezTo>
                    <a:pt x="13633" y="7569"/>
                    <a:pt x="13991" y="7093"/>
                    <a:pt x="14217" y="6533"/>
                  </a:cubicBezTo>
                  <a:cubicBezTo>
                    <a:pt x="14479" y="5902"/>
                    <a:pt x="14514" y="5129"/>
                    <a:pt x="14157" y="4533"/>
                  </a:cubicBezTo>
                  <a:cubicBezTo>
                    <a:pt x="14014" y="4307"/>
                    <a:pt x="13800" y="4105"/>
                    <a:pt x="13550" y="4033"/>
                  </a:cubicBezTo>
                  <a:cubicBezTo>
                    <a:pt x="13473" y="4010"/>
                    <a:pt x="13396" y="3997"/>
                    <a:pt x="13319" y="3997"/>
                  </a:cubicBezTo>
                  <a:cubicBezTo>
                    <a:pt x="13277" y="3997"/>
                    <a:pt x="13235" y="4001"/>
                    <a:pt x="13193" y="4009"/>
                  </a:cubicBezTo>
                  <a:cubicBezTo>
                    <a:pt x="12967" y="4057"/>
                    <a:pt x="12776" y="4224"/>
                    <a:pt x="12621" y="4390"/>
                  </a:cubicBezTo>
                  <a:cubicBezTo>
                    <a:pt x="12205" y="4795"/>
                    <a:pt x="11859" y="5271"/>
                    <a:pt x="11586" y="5783"/>
                  </a:cubicBezTo>
                  <a:lnTo>
                    <a:pt x="11514" y="5748"/>
                  </a:lnTo>
                  <a:cubicBezTo>
                    <a:pt x="11419" y="4045"/>
                    <a:pt x="11300" y="2331"/>
                    <a:pt x="11169" y="628"/>
                  </a:cubicBezTo>
                  <a:cubicBezTo>
                    <a:pt x="11145" y="473"/>
                    <a:pt x="11133" y="307"/>
                    <a:pt x="11038" y="176"/>
                  </a:cubicBezTo>
                  <a:cubicBezTo>
                    <a:pt x="10926" y="41"/>
                    <a:pt x="10753" y="0"/>
                    <a:pt x="10569" y="0"/>
                  </a:cubicBezTo>
                  <a:close/>
                </a:path>
              </a:pathLst>
            </a:custGeom>
            <a:solidFill>
              <a:srgbClr val="FBB2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711;p39">
              <a:extLst>
                <a:ext uri="{FF2B5EF4-FFF2-40B4-BE49-F238E27FC236}">
                  <a16:creationId xmlns:a16="http://schemas.microsoft.com/office/drawing/2014/main" id="{F14A69FF-2D40-B140-A4C5-453F86BC3D01}"/>
                </a:ext>
              </a:extLst>
            </p:cNvPr>
            <p:cNvSpPr/>
            <p:nvPr/>
          </p:nvSpPr>
          <p:spPr>
            <a:xfrm>
              <a:off x="4397550" y="988325"/>
              <a:ext cx="457525" cy="225375"/>
            </a:xfrm>
            <a:custGeom>
              <a:avLst/>
              <a:gdLst/>
              <a:ahLst/>
              <a:cxnLst/>
              <a:rect l="l" t="t" r="r" b="b"/>
              <a:pathLst>
                <a:path w="18301" h="9015" extrusionOk="0">
                  <a:moveTo>
                    <a:pt x="16256" y="0"/>
                  </a:moveTo>
                  <a:cubicBezTo>
                    <a:pt x="16049" y="0"/>
                    <a:pt x="15834" y="72"/>
                    <a:pt x="15634" y="144"/>
                  </a:cubicBezTo>
                  <a:cubicBezTo>
                    <a:pt x="12231" y="1376"/>
                    <a:pt x="8621" y="2010"/>
                    <a:pt x="5002" y="2010"/>
                  </a:cubicBezTo>
                  <a:cubicBezTo>
                    <a:pt x="4633" y="2010"/>
                    <a:pt x="4264" y="2003"/>
                    <a:pt x="3894" y="1990"/>
                  </a:cubicBezTo>
                  <a:cubicBezTo>
                    <a:pt x="3063" y="1959"/>
                    <a:pt x="2232" y="1902"/>
                    <a:pt x="1401" y="1902"/>
                  </a:cubicBezTo>
                  <a:cubicBezTo>
                    <a:pt x="1267" y="1902"/>
                    <a:pt x="1134" y="1903"/>
                    <a:pt x="1001" y="1906"/>
                  </a:cubicBezTo>
                  <a:cubicBezTo>
                    <a:pt x="763" y="1906"/>
                    <a:pt x="501" y="1930"/>
                    <a:pt x="311" y="2073"/>
                  </a:cubicBezTo>
                  <a:cubicBezTo>
                    <a:pt x="84" y="2240"/>
                    <a:pt x="1" y="2573"/>
                    <a:pt x="60" y="2859"/>
                  </a:cubicBezTo>
                  <a:cubicBezTo>
                    <a:pt x="108" y="3145"/>
                    <a:pt x="299" y="3395"/>
                    <a:pt x="489" y="3597"/>
                  </a:cubicBezTo>
                  <a:cubicBezTo>
                    <a:pt x="1227" y="4383"/>
                    <a:pt x="2299" y="4752"/>
                    <a:pt x="3370" y="4847"/>
                  </a:cubicBezTo>
                  <a:cubicBezTo>
                    <a:pt x="3560" y="4862"/>
                    <a:pt x="3749" y="4869"/>
                    <a:pt x="3939" y="4869"/>
                  </a:cubicBezTo>
                  <a:cubicBezTo>
                    <a:pt x="4202" y="4869"/>
                    <a:pt x="4465" y="4856"/>
                    <a:pt x="4728" y="4835"/>
                  </a:cubicBezTo>
                  <a:cubicBezTo>
                    <a:pt x="5335" y="4788"/>
                    <a:pt x="5942" y="4692"/>
                    <a:pt x="6549" y="4597"/>
                  </a:cubicBezTo>
                  <a:cubicBezTo>
                    <a:pt x="9359" y="4157"/>
                    <a:pt x="12169" y="3704"/>
                    <a:pt x="14967" y="3264"/>
                  </a:cubicBezTo>
                  <a:cubicBezTo>
                    <a:pt x="15074" y="3246"/>
                    <a:pt x="15187" y="3231"/>
                    <a:pt x="15296" y="3231"/>
                  </a:cubicBezTo>
                  <a:cubicBezTo>
                    <a:pt x="15480" y="3231"/>
                    <a:pt x="15653" y="3272"/>
                    <a:pt x="15765" y="3407"/>
                  </a:cubicBezTo>
                  <a:cubicBezTo>
                    <a:pt x="15860" y="3538"/>
                    <a:pt x="15872" y="3704"/>
                    <a:pt x="15896" y="3859"/>
                  </a:cubicBezTo>
                  <a:cubicBezTo>
                    <a:pt x="16027" y="5562"/>
                    <a:pt x="16146" y="7276"/>
                    <a:pt x="16241" y="8979"/>
                  </a:cubicBezTo>
                  <a:lnTo>
                    <a:pt x="16313" y="9014"/>
                  </a:lnTo>
                  <a:cubicBezTo>
                    <a:pt x="16586" y="8502"/>
                    <a:pt x="16932" y="8026"/>
                    <a:pt x="17348" y="7621"/>
                  </a:cubicBezTo>
                  <a:cubicBezTo>
                    <a:pt x="17503" y="7455"/>
                    <a:pt x="17694" y="7288"/>
                    <a:pt x="17920" y="7240"/>
                  </a:cubicBezTo>
                  <a:cubicBezTo>
                    <a:pt x="17962" y="7232"/>
                    <a:pt x="18004" y="7228"/>
                    <a:pt x="18046" y="7228"/>
                  </a:cubicBezTo>
                  <a:cubicBezTo>
                    <a:pt x="18123" y="7228"/>
                    <a:pt x="18200" y="7241"/>
                    <a:pt x="18277" y="7264"/>
                  </a:cubicBezTo>
                  <a:lnTo>
                    <a:pt x="18301" y="7181"/>
                  </a:lnTo>
                  <a:cubicBezTo>
                    <a:pt x="17884" y="5121"/>
                    <a:pt x="17479" y="3061"/>
                    <a:pt x="17063" y="990"/>
                  </a:cubicBezTo>
                  <a:cubicBezTo>
                    <a:pt x="16991" y="632"/>
                    <a:pt x="16884" y="216"/>
                    <a:pt x="16551" y="61"/>
                  </a:cubicBezTo>
                  <a:cubicBezTo>
                    <a:pt x="16457" y="18"/>
                    <a:pt x="16357" y="0"/>
                    <a:pt x="16256" y="0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712;p39">
              <a:extLst>
                <a:ext uri="{FF2B5EF4-FFF2-40B4-BE49-F238E27FC236}">
                  <a16:creationId xmlns:a16="http://schemas.microsoft.com/office/drawing/2014/main" id="{D20F712E-86AB-4B41-AF22-FDFE9183F6EF}"/>
                </a:ext>
              </a:extLst>
            </p:cNvPr>
            <p:cNvSpPr/>
            <p:nvPr/>
          </p:nvSpPr>
          <p:spPr>
            <a:xfrm>
              <a:off x="4231775" y="1512225"/>
              <a:ext cx="953400" cy="989825"/>
            </a:xfrm>
            <a:custGeom>
              <a:avLst/>
              <a:gdLst/>
              <a:ahLst/>
              <a:cxnLst/>
              <a:rect l="l" t="t" r="r" b="b"/>
              <a:pathLst>
                <a:path w="38136" h="39593" extrusionOk="0">
                  <a:moveTo>
                    <a:pt x="18133" y="0"/>
                  </a:moveTo>
                  <a:lnTo>
                    <a:pt x="18133" y="0"/>
                  </a:lnTo>
                  <a:cubicBezTo>
                    <a:pt x="16574" y="298"/>
                    <a:pt x="15014" y="643"/>
                    <a:pt x="13454" y="1036"/>
                  </a:cubicBezTo>
                  <a:cubicBezTo>
                    <a:pt x="11728" y="1524"/>
                    <a:pt x="10049" y="2274"/>
                    <a:pt x="8680" y="3453"/>
                  </a:cubicBezTo>
                  <a:cubicBezTo>
                    <a:pt x="7323" y="4632"/>
                    <a:pt x="6584" y="6061"/>
                    <a:pt x="6037" y="7620"/>
                  </a:cubicBezTo>
                  <a:cubicBezTo>
                    <a:pt x="5691" y="9013"/>
                    <a:pt x="5346" y="10394"/>
                    <a:pt x="5025" y="11787"/>
                  </a:cubicBezTo>
                  <a:lnTo>
                    <a:pt x="5013" y="11787"/>
                  </a:lnTo>
                  <a:lnTo>
                    <a:pt x="5001" y="11883"/>
                  </a:lnTo>
                  <a:cubicBezTo>
                    <a:pt x="4941" y="12097"/>
                    <a:pt x="4894" y="12311"/>
                    <a:pt x="4846" y="12538"/>
                  </a:cubicBezTo>
                  <a:lnTo>
                    <a:pt x="4858" y="12538"/>
                  </a:lnTo>
                  <a:lnTo>
                    <a:pt x="2941" y="21622"/>
                  </a:lnTo>
                  <a:lnTo>
                    <a:pt x="0" y="23039"/>
                  </a:lnTo>
                  <a:cubicBezTo>
                    <a:pt x="0" y="23039"/>
                    <a:pt x="381" y="24087"/>
                    <a:pt x="2608" y="26480"/>
                  </a:cubicBezTo>
                  <a:cubicBezTo>
                    <a:pt x="2608" y="26480"/>
                    <a:pt x="3108" y="27158"/>
                    <a:pt x="3513" y="28075"/>
                  </a:cubicBezTo>
                  <a:lnTo>
                    <a:pt x="10216" y="23801"/>
                  </a:lnTo>
                  <a:cubicBezTo>
                    <a:pt x="10216" y="23801"/>
                    <a:pt x="10728" y="31516"/>
                    <a:pt x="10418" y="37624"/>
                  </a:cubicBezTo>
                  <a:cubicBezTo>
                    <a:pt x="10418" y="37624"/>
                    <a:pt x="15476" y="39593"/>
                    <a:pt x="22762" y="39593"/>
                  </a:cubicBezTo>
                  <a:cubicBezTo>
                    <a:pt x="26463" y="39593"/>
                    <a:pt x="30739" y="39085"/>
                    <a:pt x="35219" y="37553"/>
                  </a:cubicBezTo>
                  <a:lnTo>
                    <a:pt x="34088" y="18431"/>
                  </a:lnTo>
                  <a:lnTo>
                    <a:pt x="36409" y="12538"/>
                  </a:lnTo>
                  <a:cubicBezTo>
                    <a:pt x="36564" y="12133"/>
                    <a:pt x="36719" y="11728"/>
                    <a:pt x="36874" y="11335"/>
                  </a:cubicBezTo>
                  <a:cubicBezTo>
                    <a:pt x="36874" y="11335"/>
                    <a:pt x="36874" y="11323"/>
                    <a:pt x="36886" y="11323"/>
                  </a:cubicBezTo>
                  <a:cubicBezTo>
                    <a:pt x="37005" y="11002"/>
                    <a:pt x="37136" y="10668"/>
                    <a:pt x="37267" y="10347"/>
                  </a:cubicBezTo>
                  <a:cubicBezTo>
                    <a:pt x="37374" y="10073"/>
                    <a:pt x="37481" y="9799"/>
                    <a:pt x="37576" y="9537"/>
                  </a:cubicBezTo>
                  <a:cubicBezTo>
                    <a:pt x="37576" y="9525"/>
                    <a:pt x="37588" y="9525"/>
                    <a:pt x="37588" y="9525"/>
                  </a:cubicBezTo>
                  <a:cubicBezTo>
                    <a:pt x="38136" y="7108"/>
                    <a:pt x="37422" y="4346"/>
                    <a:pt x="35755" y="2536"/>
                  </a:cubicBezTo>
                  <a:cubicBezTo>
                    <a:pt x="35421" y="2167"/>
                    <a:pt x="34695" y="1679"/>
                    <a:pt x="34088" y="1453"/>
                  </a:cubicBezTo>
                  <a:cubicBezTo>
                    <a:pt x="31790" y="917"/>
                    <a:pt x="29456" y="512"/>
                    <a:pt x="27111" y="250"/>
                  </a:cubicBezTo>
                  <a:lnTo>
                    <a:pt x="27111" y="250"/>
                  </a:lnTo>
                  <a:cubicBezTo>
                    <a:pt x="27206" y="584"/>
                    <a:pt x="27301" y="917"/>
                    <a:pt x="27385" y="1250"/>
                  </a:cubicBezTo>
                  <a:lnTo>
                    <a:pt x="27408" y="1274"/>
                  </a:lnTo>
                  <a:cubicBezTo>
                    <a:pt x="25622" y="2846"/>
                    <a:pt x="23753" y="4334"/>
                    <a:pt x="21801" y="5703"/>
                  </a:cubicBezTo>
                  <a:cubicBezTo>
                    <a:pt x="21431" y="5477"/>
                    <a:pt x="21134" y="5120"/>
                    <a:pt x="20836" y="4775"/>
                  </a:cubicBezTo>
                  <a:cubicBezTo>
                    <a:pt x="20134" y="3941"/>
                    <a:pt x="19431" y="3108"/>
                    <a:pt x="18729" y="2263"/>
                  </a:cubicBezTo>
                  <a:cubicBezTo>
                    <a:pt x="18467" y="1965"/>
                    <a:pt x="18217" y="1655"/>
                    <a:pt x="17955" y="1358"/>
                  </a:cubicBezTo>
                  <a:cubicBezTo>
                    <a:pt x="18014" y="905"/>
                    <a:pt x="18074" y="453"/>
                    <a:pt x="18133" y="0"/>
                  </a:cubicBezTo>
                  <a:close/>
                </a:path>
              </a:pathLst>
            </a:custGeom>
            <a:solidFill>
              <a:srgbClr val="40B4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713;p39">
              <a:extLst>
                <a:ext uri="{FF2B5EF4-FFF2-40B4-BE49-F238E27FC236}">
                  <a16:creationId xmlns:a16="http://schemas.microsoft.com/office/drawing/2014/main" id="{0A847568-1E93-A046-9136-21A190DC86EF}"/>
                </a:ext>
              </a:extLst>
            </p:cNvPr>
            <p:cNvSpPr/>
            <p:nvPr/>
          </p:nvSpPr>
          <p:spPr>
            <a:xfrm>
              <a:off x="4487150" y="2449825"/>
              <a:ext cx="889725" cy="1782400"/>
            </a:xfrm>
            <a:custGeom>
              <a:avLst/>
              <a:gdLst/>
              <a:ahLst/>
              <a:cxnLst/>
              <a:rect l="l" t="t" r="r" b="b"/>
              <a:pathLst>
                <a:path w="35589" h="71296" extrusionOk="0">
                  <a:moveTo>
                    <a:pt x="215" y="1"/>
                  </a:moveTo>
                  <a:cubicBezTo>
                    <a:pt x="203" y="144"/>
                    <a:pt x="203" y="287"/>
                    <a:pt x="191" y="430"/>
                  </a:cubicBezTo>
                  <a:lnTo>
                    <a:pt x="167" y="6645"/>
                  </a:lnTo>
                  <a:lnTo>
                    <a:pt x="1" y="71295"/>
                  </a:lnTo>
                  <a:lnTo>
                    <a:pt x="9526" y="71295"/>
                  </a:lnTo>
                  <a:lnTo>
                    <a:pt x="10585" y="23194"/>
                  </a:lnTo>
                  <a:lnTo>
                    <a:pt x="11657" y="33136"/>
                  </a:lnTo>
                  <a:lnTo>
                    <a:pt x="25206" y="68736"/>
                  </a:lnTo>
                  <a:lnTo>
                    <a:pt x="27671" y="68093"/>
                  </a:lnTo>
                  <a:lnTo>
                    <a:pt x="34731" y="66259"/>
                  </a:lnTo>
                  <a:lnTo>
                    <a:pt x="35589" y="66033"/>
                  </a:lnTo>
                  <a:lnTo>
                    <a:pt x="23873" y="30433"/>
                  </a:lnTo>
                  <a:lnTo>
                    <a:pt x="25206" y="13"/>
                  </a:lnTo>
                  <a:lnTo>
                    <a:pt x="25206" y="13"/>
                  </a:lnTo>
                  <a:cubicBezTo>
                    <a:pt x="25135" y="25"/>
                    <a:pt x="25075" y="49"/>
                    <a:pt x="25004" y="60"/>
                  </a:cubicBezTo>
                  <a:cubicBezTo>
                    <a:pt x="21020" y="1241"/>
                    <a:pt x="16867" y="1830"/>
                    <a:pt x="12714" y="1830"/>
                  </a:cubicBezTo>
                  <a:cubicBezTo>
                    <a:pt x="8488" y="1830"/>
                    <a:pt x="4262" y="1220"/>
                    <a:pt x="215" y="1"/>
                  </a:cubicBezTo>
                  <a:close/>
                </a:path>
              </a:pathLst>
            </a:custGeom>
            <a:solidFill>
              <a:srgbClr val="053B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714;p39">
              <a:extLst>
                <a:ext uri="{FF2B5EF4-FFF2-40B4-BE49-F238E27FC236}">
                  <a16:creationId xmlns:a16="http://schemas.microsoft.com/office/drawing/2014/main" id="{F651A92D-E5D7-C64A-8072-3758A51FFFDB}"/>
                </a:ext>
              </a:extLst>
            </p:cNvPr>
            <p:cNvSpPr/>
            <p:nvPr/>
          </p:nvSpPr>
          <p:spPr>
            <a:xfrm>
              <a:off x="4037100" y="1853125"/>
              <a:ext cx="323875" cy="134775"/>
            </a:xfrm>
            <a:custGeom>
              <a:avLst/>
              <a:gdLst/>
              <a:ahLst/>
              <a:cxnLst/>
              <a:rect l="l" t="t" r="r" b="b"/>
              <a:pathLst>
                <a:path w="12955" h="5391" extrusionOk="0">
                  <a:moveTo>
                    <a:pt x="9798" y="1"/>
                  </a:moveTo>
                  <a:cubicBezTo>
                    <a:pt x="9640" y="1"/>
                    <a:pt x="9485" y="32"/>
                    <a:pt x="9335" y="56"/>
                  </a:cubicBezTo>
                  <a:cubicBezTo>
                    <a:pt x="6227" y="711"/>
                    <a:pt x="3108" y="1354"/>
                    <a:pt x="0" y="1997"/>
                  </a:cubicBezTo>
                  <a:lnTo>
                    <a:pt x="0" y="2021"/>
                  </a:lnTo>
                  <a:cubicBezTo>
                    <a:pt x="477" y="3164"/>
                    <a:pt x="1548" y="3997"/>
                    <a:pt x="2715" y="4367"/>
                  </a:cubicBezTo>
                  <a:cubicBezTo>
                    <a:pt x="3345" y="4570"/>
                    <a:pt x="4003" y="4655"/>
                    <a:pt x="4664" y="4655"/>
                  </a:cubicBezTo>
                  <a:cubicBezTo>
                    <a:pt x="5239" y="4655"/>
                    <a:pt x="5817" y="4591"/>
                    <a:pt x="6382" y="4486"/>
                  </a:cubicBezTo>
                  <a:cubicBezTo>
                    <a:pt x="7466" y="4283"/>
                    <a:pt x="8549" y="3914"/>
                    <a:pt x="9490" y="3331"/>
                  </a:cubicBezTo>
                  <a:lnTo>
                    <a:pt x="9502" y="3366"/>
                  </a:lnTo>
                  <a:cubicBezTo>
                    <a:pt x="10121" y="3962"/>
                    <a:pt x="10740" y="4557"/>
                    <a:pt x="11347" y="5152"/>
                  </a:cubicBezTo>
                  <a:cubicBezTo>
                    <a:pt x="11430" y="5236"/>
                    <a:pt x="11514" y="5319"/>
                    <a:pt x="11597" y="5390"/>
                  </a:cubicBezTo>
                  <a:cubicBezTo>
                    <a:pt x="12062" y="4200"/>
                    <a:pt x="12514" y="3009"/>
                    <a:pt x="12954" y="1807"/>
                  </a:cubicBezTo>
                  <a:lnTo>
                    <a:pt x="12800" y="1747"/>
                  </a:lnTo>
                  <a:cubicBezTo>
                    <a:pt x="12597" y="1616"/>
                    <a:pt x="12383" y="1485"/>
                    <a:pt x="12181" y="1342"/>
                  </a:cubicBezTo>
                  <a:cubicBezTo>
                    <a:pt x="11645" y="997"/>
                    <a:pt x="11109" y="640"/>
                    <a:pt x="10561" y="295"/>
                  </a:cubicBezTo>
                  <a:cubicBezTo>
                    <a:pt x="10383" y="176"/>
                    <a:pt x="10204" y="56"/>
                    <a:pt x="10002" y="21"/>
                  </a:cubicBezTo>
                  <a:cubicBezTo>
                    <a:pt x="9934" y="6"/>
                    <a:pt x="9866" y="1"/>
                    <a:pt x="9798" y="1"/>
                  </a:cubicBezTo>
                  <a:close/>
                </a:path>
              </a:pathLst>
            </a:custGeom>
            <a:solidFill>
              <a:srgbClr val="FBB2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72362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2291C4-B100-B44B-B5E1-0C4F51E2A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3192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Research data and methods</a:t>
            </a:r>
            <a:endParaRPr lang="ru-RU" sz="4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E010F0-C3B1-B243-842F-2D63BB779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67" y="2191239"/>
            <a:ext cx="5122825" cy="466676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en-US" sz="24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Experts and NGOs: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Greenpeace,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Razdelni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Sbor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2400" dirty="0" err="1"/>
              <a:t>Sobirator</a:t>
            </a:r>
            <a:r>
              <a:rPr lang="en-US" sz="2400" dirty="0"/>
              <a:t>, EKA, </a:t>
            </a:r>
            <a:r>
              <a:rPr lang="en-US" sz="2400" dirty="0" err="1"/>
              <a:t>Musora</a:t>
            </a:r>
            <a:r>
              <a:rPr lang="en-US" sz="2400" dirty="0"/>
              <a:t> </a:t>
            </a:r>
            <a:r>
              <a:rPr lang="en-US" sz="2400" dirty="0" err="1"/>
              <a:t>bolshe</a:t>
            </a:r>
            <a:r>
              <a:rPr lang="en-US" sz="2400" dirty="0"/>
              <a:t> net</a:t>
            </a: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FCD977-E46D-354C-9F0A-6C11D5BD07A9}"/>
              </a:ext>
            </a:extLst>
          </p:cNvPr>
          <p:cNvSpPr txBox="1"/>
          <p:nvPr/>
        </p:nvSpPr>
        <p:spPr>
          <a:xfrm>
            <a:off x="5277204" y="3128312"/>
            <a:ext cx="2082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76 TEXTS</a:t>
            </a:r>
            <a:endParaRPr lang="ru-RU" sz="2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E27086C5-B0DF-D240-8B76-084997C31C57}"/>
              </a:ext>
            </a:extLst>
          </p:cNvPr>
          <p:cNvSpPr/>
          <p:nvPr/>
        </p:nvSpPr>
        <p:spPr>
          <a:xfrm>
            <a:off x="8490130" y="1411321"/>
            <a:ext cx="2503167" cy="931729"/>
          </a:xfrm>
          <a:prstGeom prst="roundRect">
            <a:avLst/>
          </a:prstGeom>
          <a:solidFill>
            <a:srgbClr val="D6F3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90CA40F-B0BB-1F4D-B356-940C3A5CCAAD}"/>
              </a:ext>
            </a:extLst>
          </p:cNvPr>
          <p:cNvSpPr/>
          <p:nvPr/>
        </p:nvSpPr>
        <p:spPr>
          <a:xfrm>
            <a:off x="8490130" y="1531160"/>
            <a:ext cx="25031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Systematic NPF coding scheme </a:t>
            </a:r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Скругленный прямоугольник 12">
            <a:extLst>
              <a:ext uri="{FF2B5EF4-FFF2-40B4-BE49-F238E27FC236}">
                <a16:creationId xmlns:a16="http://schemas.microsoft.com/office/drawing/2014/main" id="{93C695A6-2FF4-4D41-90D9-462078840173}"/>
              </a:ext>
            </a:extLst>
          </p:cNvPr>
          <p:cNvSpPr/>
          <p:nvPr/>
        </p:nvSpPr>
        <p:spPr>
          <a:xfrm>
            <a:off x="8490130" y="3218219"/>
            <a:ext cx="2503167" cy="1296723"/>
          </a:xfrm>
          <a:prstGeom prst="roundRect">
            <a:avLst/>
          </a:prstGeom>
          <a:solidFill>
            <a:srgbClr val="D6F3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Pearson Chi-Square tests, one-way </a:t>
            </a:r>
            <a:r>
              <a:rPr lang="en-US" sz="19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Anova</a:t>
            </a:r>
            <a:r>
              <a:rPr lang="en-US" sz="1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tests</a:t>
            </a:r>
            <a:endParaRPr lang="ru-RU" sz="19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Скругленный прямоугольник 13">
            <a:extLst>
              <a:ext uri="{FF2B5EF4-FFF2-40B4-BE49-F238E27FC236}">
                <a16:creationId xmlns:a16="http://schemas.microsoft.com/office/drawing/2014/main" id="{13C969EC-99C8-1A4E-B19E-ABCCDB717595}"/>
              </a:ext>
            </a:extLst>
          </p:cNvPr>
          <p:cNvSpPr/>
          <p:nvPr/>
        </p:nvSpPr>
        <p:spPr>
          <a:xfrm>
            <a:off x="8490129" y="5385829"/>
            <a:ext cx="2503167" cy="931729"/>
          </a:xfrm>
          <a:prstGeom prst="roundRect">
            <a:avLst/>
          </a:prstGeom>
          <a:solidFill>
            <a:srgbClr val="D6F3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Cramer’s V</a:t>
            </a:r>
            <a:endParaRPr lang="ru-RU" sz="2000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F7C5442C-6E3E-7143-8D98-4AA17D3D0432}"/>
              </a:ext>
            </a:extLst>
          </p:cNvPr>
          <p:cNvSpPr/>
          <p:nvPr/>
        </p:nvSpPr>
        <p:spPr>
          <a:xfrm>
            <a:off x="2748332" y="5509437"/>
            <a:ext cx="4708798" cy="93172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+ 5 semi-structured interviews</a:t>
            </a:r>
            <a:endParaRPr lang="ru-RU" sz="2200" b="1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833C1B3-E4CB-A449-95F0-5341CE35509A}"/>
              </a:ext>
            </a:extLst>
          </p:cNvPr>
          <p:cNvGrpSpPr/>
          <p:nvPr/>
        </p:nvGrpSpPr>
        <p:grpSpPr>
          <a:xfrm>
            <a:off x="6591729" y="2015100"/>
            <a:ext cx="2057400" cy="3358080"/>
            <a:chOff x="6591729" y="2015100"/>
            <a:chExt cx="2057400" cy="3358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311C92C1-AA4A-CA4F-BB8B-A89E0AAB8342}"/>
                    </a:ext>
                  </a:extLst>
                </p14:cNvPr>
                <p14:cNvContentPartPr/>
                <p14:nvPr/>
              </p14:nvContentPartPr>
              <p14:xfrm>
                <a:off x="6591729" y="2015100"/>
                <a:ext cx="1398600" cy="111852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311C92C1-AA4A-CA4F-BB8B-A89E0AAB8342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583089" y="2006100"/>
                  <a:ext cx="1416240" cy="11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C8CB3793-FCCE-ED4F-9032-74934221C719}"/>
                    </a:ext>
                  </a:extLst>
                </p14:cNvPr>
                <p14:cNvContentPartPr/>
                <p14:nvPr/>
              </p14:nvContentPartPr>
              <p14:xfrm>
                <a:off x="7290489" y="3336660"/>
                <a:ext cx="1110600" cy="43668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C8CB3793-FCCE-ED4F-9032-74934221C719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281489" y="3327660"/>
                  <a:ext cx="1128240" cy="45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3CBB0E24-1F5A-1641-983A-F77350349764}"/>
                    </a:ext>
                  </a:extLst>
                </p14:cNvPr>
                <p14:cNvContentPartPr/>
                <p14:nvPr/>
              </p14:nvContentPartPr>
              <p14:xfrm>
                <a:off x="6987009" y="3625380"/>
                <a:ext cx="1662120" cy="17478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3CBB0E24-1F5A-1641-983A-F7735034976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978369" y="3616380"/>
                  <a:ext cx="1679760" cy="17654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524915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27CAEDE-D92D-4745-8749-71019415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0C96CB6-3880-40E6-A4BF-F64E7D1E42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0FC1D2-4D20-7B43-8139-4C04B0691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3305174" cy="5577934"/>
          </a:xfrm>
        </p:spPr>
        <p:txBody>
          <a:bodyPr>
            <a:normAutofit/>
          </a:bodyPr>
          <a:lstStyle/>
          <a:p>
            <a:r>
              <a:rPr lang="en-US" sz="4100" dirty="0"/>
              <a:t>Types of Problems: Narratives</a:t>
            </a:r>
            <a:endParaRPr lang="ru-RU" sz="41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A1AD3A8-1AB1-0E42-8E4A-BDC2606640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8831115"/>
              </p:ext>
            </p:extLst>
          </p:nvPr>
        </p:nvGraphicFramePr>
        <p:xfrm>
          <a:off x="4572000" y="559813"/>
          <a:ext cx="7616952" cy="5901623"/>
        </p:xfrm>
        <a:graphic>
          <a:graphicData uri="http://schemas.openxmlformats.org/drawingml/2006/table">
            <a:tbl>
              <a:tblPr firstRow="1" bandRow="1">
                <a:solidFill>
                  <a:srgbClr val="F7F7F7"/>
                </a:solidFill>
                <a:tableStyleId>{5C22544A-7EE6-4342-B048-85BDC9FD1C3A}</a:tableStyleId>
              </a:tblPr>
              <a:tblGrid>
                <a:gridCol w="4793356">
                  <a:extLst>
                    <a:ext uri="{9D8B030D-6E8A-4147-A177-3AD203B41FA5}">
                      <a16:colId xmlns:a16="http://schemas.microsoft.com/office/drawing/2014/main" val="624759728"/>
                    </a:ext>
                  </a:extLst>
                </a:gridCol>
                <a:gridCol w="2823596">
                  <a:extLst>
                    <a:ext uri="{9D8B030D-6E8A-4147-A177-3AD203B41FA5}">
                      <a16:colId xmlns:a16="http://schemas.microsoft.com/office/drawing/2014/main" val="3643035175"/>
                    </a:ext>
                  </a:extLst>
                </a:gridCol>
              </a:tblGrid>
              <a:tr h="599516">
                <a:tc>
                  <a:txBody>
                    <a:bodyPr/>
                    <a:lstStyle/>
                    <a:p>
                      <a:pPr marL="88900" marR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cap="all" spc="60" dirty="0" err="1">
                          <a:solidFill>
                            <a:schemeClr val="tx1"/>
                          </a:solidFill>
                          <a:effectLst/>
                        </a:rPr>
                        <a:t>Problems</a:t>
                      </a:r>
                      <a:endParaRPr lang="ru-RU" sz="1800" b="1" cap="all" spc="6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36948" marR="136948" marT="136948" marB="1369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88900" algn="ctr">
                        <a:lnSpc>
                          <a:spcPct val="115000"/>
                        </a:lnSpc>
                      </a:pPr>
                      <a:r>
                        <a:rPr lang="ru-RU" sz="1800" b="1" cap="all" spc="60">
                          <a:solidFill>
                            <a:schemeClr val="tx1"/>
                          </a:solidFill>
                          <a:effectLst/>
                        </a:rPr>
                        <a:t>Experts n (%)</a:t>
                      </a:r>
                      <a:endParaRPr lang="ru-RU" sz="1800" b="1" cap="all" spc="6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36948" marR="136948" marT="136948" marB="13694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5659463"/>
                  </a:ext>
                </a:extLst>
              </a:tr>
              <a:tr h="499426">
                <a:tc>
                  <a:txBody>
                    <a:bodyPr/>
                    <a:lstStyle/>
                    <a:p>
                      <a:pPr marL="88900" marR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solidFill>
                            <a:schemeClr val="tx1"/>
                          </a:solidFill>
                          <a:effectLst/>
                        </a:rPr>
                        <a:t>Institutional problems</a:t>
                      </a:r>
                      <a:endParaRPr lang="ru-RU" sz="18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401" marR="63401" marT="63401" marB="9129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solidFill>
                            <a:schemeClr val="tx1"/>
                          </a:solidFill>
                          <a:effectLst/>
                        </a:rPr>
                        <a:t>12 (16%)</a:t>
                      </a:r>
                      <a:endParaRPr lang="ru-RU" sz="18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401" marR="63401" marT="63401" marB="9129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678133"/>
                  </a:ext>
                </a:extLst>
              </a:tr>
              <a:tr h="499426">
                <a:tc>
                  <a:txBody>
                    <a:bodyPr/>
                    <a:lstStyle/>
                    <a:p>
                      <a:pPr marL="88900" marR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cap="none" spc="0" dirty="0" err="1">
                          <a:solidFill>
                            <a:schemeClr val="tx1"/>
                          </a:solidFill>
                          <a:effectLst/>
                        </a:rPr>
                        <a:t>Lack</a:t>
                      </a:r>
                      <a:r>
                        <a:rPr lang="ru-RU" sz="180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cap="none" spc="0" dirty="0" err="1">
                          <a:solidFill>
                            <a:schemeClr val="tx1"/>
                          </a:solidFill>
                          <a:effectLst/>
                        </a:rPr>
                        <a:t>of</a:t>
                      </a:r>
                      <a:r>
                        <a:rPr lang="ru-RU" sz="180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cap="none" spc="0" dirty="0" err="1">
                          <a:solidFill>
                            <a:schemeClr val="tx1"/>
                          </a:solidFill>
                          <a:effectLst/>
                        </a:rPr>
                        <a:t>recycling</a:t>
                      </a:r>
                      <a:endParaRPr lang="ru-RU" sz="18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401" marR="63401" marT="63401" marB="9129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solidFill>
                            <a:schemeClr val="tx1"/>
                          </a:solidFill>
                          <a:effectLst/>
                        </a:rPr>
                        <a:t>12 (16%)</a:t>
                      </a:r>
                      <a:endParaRPr lang="ru-RU" sz="18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401" marR="63401" marT="63401" marB="9129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791099"/>
                  </a:ext>
                </a:extLst>
              </a:tr>
              <a:tr h="499426">
                <a:tc>
                  <a:txBody>
                    <a:bodyPr/>
                    <a:lstStyle/>
                    <a:p>
                      <a:pPr marL="88900" marR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solidFill>
                            <a:schemeClr val="tx1"/>
                          </a:solidFill>
                          <a:effectLst/>
                        </a:rPr>
                        <a:t>Landfills</a:t>
                      </a:r>
                      <a:endParaRPr lang="ru-RU" sz="18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401" marR="63401" marT="63401" marB="9129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solidFill>
                            <a:schemeClr val="tx1"/>
                          </a:solidFill>
                          <a:effectLst/>
                        </a:rPr>
                        <a:t>5 (7%)</a:t>
                      </a:r>
                      <a:endParaRPr lang="ru-RU" sz="18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401" marR="63401" marT="63401" marB="9129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715901"/>
                  </a:ext>
                </a:extLst>
              </a:tr>
              <a:tr h="499426">
                <a:tc>
                  <a:txBody>
                    <a:bodyPr/>
                    <a:lstStyle/>
                    <a:p>
                      <a:pPr marL="88900" marR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solidFill>
                            <a:schemeClr val="tx1"/>
                          </a:solidFill>
                          <a:effectLst/>
                        </a:rPr>
                        <a:t>Incineration plants</a:t>
                      </a:r>
                      <a:endParaRPr lang="ru-RU" sz="18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401" marR="63401" marT="63401" marB="9129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solidFill>
                            <a:schemeClr val="tx1"/>
                          </a:solidFill>
                          <a:effectLst/>
                        </a:rPr>
                        <a:t>13 (18%)</a:t>
                      </a:r>
                      <a:endParaRPr lang="ru-RU" sz="18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401" marR="63401" marT="63401" marB="9129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316033"/>
                  </a:ext>
                </a:extLst>
              </a:tr>
              <a:tr h="499426">
                <a:tc>
                  <a:txBody>
                    <a:bodyPr/>
                    <a:lstStyle/>
                    <a:p>
                      <a:pPr marL="88900" marR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solidFill>
                            <a:schemeClr val="tx1"/>
                          </a:solidFill>
                          <a:effectLst/>
                        </a:rPr>
                        <a:t>Waste </a:t>
                      </a:r>
                      <a:endParaRPr lang="ru-RU" sz="18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401" marR="63401" marT="63401" marB="9129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solidFill>
                            <a:schemeClr val="tx1"/>
                          </a:solidFill>
                          <a:effectLst/>
                        </a:rPr>
                        <a:t>2 (3%)</a:t>
                      </a:r>
                      <a:endParaRPr lang="ru-RU" sz="18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401" marR="63401" marT="63401" marB="9129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996179"/>
                  </a:ext>
                </a:extLst>
              </a:tr>
              <a:tr h="807273">
                <a:tc>
                  <a:txBody>
                    <a:bodyPr/>
                    <a:lstStyle/>
                    <a:p>
                      <a:pPr marL="88900" marR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Ineffective implementation of waste reform</a:t>
                      </a:r>
                      <a:endParaRPr lang="ru-RU" sz="18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401" marR="63401" marT="63401" marB="9129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cap="none" spc="0" dirty="0">
                          <a:solidFill>
                            <a:schemeClr val="tx1"/>
                          </a:solidFill>
                          <a:effectLst/>
                        </a:rPr>
                        <a:t>9 (12%)</a:t>
                      </a:r>
                      <a:endParaRPr lang="ru-RU" sz="18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401" marR="63401" marT="63401" marB="9129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933431"/>
                  </a:ext>
                </a:extLst>
              </a:tr>
              <a:tr h="499426">
                <a:tc>
                  <a:txBody>
                    <a:bodyPr/>
                    <a:lstStyle/>
                    <a:p>
                      <a:pPr marL="88900" marR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solidFill>
                            <a:schemeClr val="tx1"/>
                          </a:solidFill>
                          <a:effectLst/>
                        </a:rPr>
                        <a:t>Use of plastic</a:t>
                      </a:r>
                      <a:endParaRPr lang="ru-RU" sz="18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401" marR="63401" marT="63401" marB="9129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solidFill>
                            <a:schemeClr val="tx1"/>
                          </a:solidFill>
                          <a:effectLst/>
                        </a:rPr>
                        <a:t>12 (17%)</a:t>
                      </a:r>
                      <a:endParaRPr lang="ru-RU" sz="18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401" marR="63401" marT="63401" marB="9129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731306"/>
                  </a:ext>
                </a:extLst>
              </a:tr>
              <a:tr h="499426">
                <a:tc>
                  <a:txBody>
                    <a:bodyPr/>
                    <a:lstStyle/>
                    <a:p>
                      <a:pPr marL="88900" marR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solidFill>
                            <a:schemeClr val="tx1"/>
                          </a:solidFill>
                          <a:effectLst/>
                        </a:rPr>
                        <a:t>Ineffective producer responsibility</a:t>
                      </a:r>
                      <a:endParaRPr lang="ru-RU" sz="18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401" marR="63401" marT="63401" marB="9129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cap="none" spc="0" dirty="0">
                          <a:solidFill>
                            <a:schemeClr val="tx1"/>
                          </a:solidFill>
                          <a:effectLst/>
                        </a:rPr>
                        <a:t>5 (7%)</a:t>
                      </a:r>
                      <a:endParaRPr lang="ru-RU" sz="18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401" marR="63401" marT="63401" marB="9129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813228"/>
                  </a:ext>
                </a:extLst>
              </a:tr>
              <a:tr h="499426">
                <a:tc>
                  <a:txBody>
                    <a:bodyPr/>
                    <a:lstStyle/>
                    <a:p>
                      <a:pPr marL="88900" marR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solidFill>
                            <a:schemeClr val="tx1"/>
                          </a:solidFill>
                          <a:effectLst/>
                        </a:rPr>
                        <a:t>Lack of finance</a:t>
                      </a:r>
                      <a:endParaRPr lang="ru-RU" sz="18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401" marR="63401" marT="63401" marB="9129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cap="none" spc="0" dirty="0">
                          <a:solidFill>
                            <a:schemeClr val="tx1"/>
                          </a:solidFill>
                          <a:effectLst/>
                        </a:rPr>
                        <a:t>3 (4%)</a:t>
                      </a:r>
                      <a:endParaRPr lang="ru-RU" sz="18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401" marR="63401" marT="63401" marB="9129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407619"/>
                  </a:ext>
                </a:extLst>
              </a:tr>
              <a:tr h="499426">
                <a:tc>
                  <a:txBody>
                    <a:bodyPr/>
                    <a:lstStyle/>
                    <a:p>
                      <a:pPr marL="88900" marR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ru-RU" sz="18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401" marR="63401" marT="63401" marB="9129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cap="none" spc="0" dirty="0">
                          <a:solidFill>
                            <a:schemeClr val="tx1"/>
                          </a:solidFill>
                          <a:effectLst/>
                        </a:rPr>
                        <a:t>73 (100%)</a:t>
                      </a:r>
                      <a:endParaRPr lang="ru-RU" sz="18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401" marR="63401" marT="63401" marB="9129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936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5181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37B2EE7-D9C2-9940-B393-57BA10C09A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771649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9060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DBEE602-02D2-420A-AFC1-438A1699A5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61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3E6E44-FE79-924A-A2DA-F826816D3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583853"/>
            <a:ext cx="3962400" cy="2895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Types of Solutions: Narratives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FAB79E-1E1B-4287-B4EA-26E497404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30812"/>
            <a:ext cx="12192000" cy="1127188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22256D1-A993-4D2E-943C-2E87F8BFC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060" y="5730813"/>
            <a:ext cx="12191999" cy="1127186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7" name="Объект 3">
            <a:extLst>
              <a:ext uri="{FF2B5EF4-FFF2-40B4-BE49-F238E27FC236}">
                <a16:creationId xmlns:a16="http://schemas.microsoft.com/office/drawing/2014/main" id="{97084746-0D8B-FD43-B191-4F566C6C60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4479097"/>
              </p:ext>
            </p:extLst>
          </p:nvPr>
        </p:nvGraphicFramePr>
        <p:xfrm>
          <a:off x="4267200" y="0"/>
          <a:ext cx="7620000" cy="573080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72637">
                  <a:extLst>
                    <a:ext uri="{9D8B030D-6E8A-4147-A177-3AD203B41FA5}">
                      <a16:colId xmlns:a16="http://schemas.microsoft.com/office/drawing/2014/main" val="1998429304"/>
                    </a:ext>
                  </a:extLst>
                </a:gridCol>
                <a:gridCol w="3247363">
                  <a:extLst>
                    <a:ext uri="{9D8B030D-6E8A-4147-A177-3AD203B41FA5}">
                      <a16:colId xmlns:a16="http://schemas.microsoft.com/office/drawing/2014/main" val="1712303495"/>
                    </a:ext>
                  </a:extLst>
                </a:gridCol>
              </a:tblGrid>
              <a:tr h="5209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700" b="0" cap="all" spc="150" dirty="0" err="1">
                          <a:solidFill>
                            <a:schemeClr val="tx1"/>
                          </a:solidFill>
                          <a:effectLst/>
                        </a:rPr>
                        <a:t>Solution</a:t>
                      </a:r>
                      <a:endParaRPr lang="ru-RU" sz="1700" b="0" cap="all" spc="1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73154" marR="73154" marT="73154" marB="7315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700" b="0" cap="all" spc="150" dirty="0" err="1">
                          <a:solidFill>
                            <a:schemeClr val="tx1"/>
                          </a:solidFill>
                          <a:effectLst/>
                        </a:rPr>
                        <a:t>Experts</a:t>
                      </a:r>
                      <a:r>
                        <a:rPr lang="ru-RU" sz="1700" b="0" cap="all" spc="1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700" b="0" cap="all" spc="150" dirty="0" err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ru-RU" sz="1700" b="0" cap="all" spc="150" dirty="0">
                          <a:solidFill>
                            <a:schemeClr val="tx1"/>
                          </a:solidFill>
                          <a:effectLst/>
                        </a:rPr>
                        <a:t> (%)</a:t>
                      </a:r>
                      <a:endParaRPr lang="ru-RU" sz="1700" b="0" cap="all" spc="1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73154" marR="73154" marT="73154" marB="73154"/>
                </a:tc>
                <a:extLst>
                  <a:ext uri="{0D108BD9-81ED-4DB2-BD59-A6C34878D82A}">
                    <a16:rowId xmlns:a16="http://schemas.microsoft.com/office/drawing/2014/main" val="2820589040"/>
                  </a:ext>
                </a:extLst>
              </a:tr>
              <a:tr h="5209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700" cap="none" spc="0" dirty="0">
                          <a:solidFill>
                            <a:schemeClr val="tx1"/>
                          </a:solidFill>
                          <a:effectLst/>
                        </a:rPr>
                        <a:t>Separation of waste and recycling</a:t>
                      </a:r>
                      <a:endParaRPr lang="ru-RU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73154" marR="73154" marT="73154" marB="7315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700" cap="none" spc="0">
                          <a:solidFill>
                            <a:schemeClr val="tx1"/>
                          </a:solidFill>
                          <a:effectLst/>
                        </a:rPr>
                        <a:t>14 (19%)</a:t>
                      </a:r>
                      <a:endParaRPr lang="ru-RU" sz="17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73154" marR="73154" marT="73154" marB="73154"/>
                </a:tc>
                <a:extLst>
                  <a:ext uri="{0D108BD9-81ED-4DB2-BD59-A6C34878D82A}">
                    <a16:rowId xmlns:a16="http://schemas.microsoft.com/office/drawing/2014/main" val="1936826949"/>
                  </a:ext>
                </a:extLst>
              </a:tr>
              <a:tr h="5209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700" cap="none" spc="0" dirty="0" err="1">
                          <a:solidFill>
                            <a:schemeClr val="tx1"/>
                          </a:solidFill>
                          <a:effectLst/>
                        </a:rPr>
                        <a:t>Civic</a:t>
                      </a:r>
                      <a:r>
                        <a:rPr lang="ru-RU" sz="170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700" cap="none" spc="0" dirty="0" err="1">
                          <a:solidFill>
                            <a:schemeClr val="tx1"/>
                          </a:solidFill>
                          <a:effectLst/>
                        </a:rPr>
                        <a:t>actions</a:t>
                      </a:r>
                      <a:endParaRPr lang="ru-RU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73154" marR="73154" marT="73154" marB="7315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700" cap="none" spc="0">
                          <a:solidFill>
                            <a:schemeClr val="tx1"/>
                          </a:solidFill>
                          <a:effectLst/>
                        </a:rPr>
                        <a:t>18 (24%)</a:t>
                      </a:r>
                      <a:endParaRPr lang="ru-RU" sz="17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73154" marR="73154" marT="73154" marB="73154"/>
                </a:tc>
                <a:extLst>
                  <a:ext uri="{0D108BD9-81ED-4DB2-BD59-A6C34878D82A}">
                    <a16:rowId xmlns:a16="http://schemas.microsoft.com/office/drawing/2014/main" val="4052310620"/>
                  </a:ext>
                </a:extLst>
              </a:tr>
              <a:tr h="5209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700" cap="none" spc="0" dirty="0" err="1">
                          <a:solidFill>
                            <a:schemeClr val="tx1"/>
                          </a:solidFill>
                          <a:effectLst/>
                        </a:rPr>
                        <a:t>Awareness</a:t>
                      </a:r>
                      <a:r>
                        <a:rPr lang="ru-RU" sz="170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700" cap="none" spc="0" dirty="0" err="1">
                          <a:solidFill>
                            <a:schemeClr val="tx1"/>
                          </a:solidFill>
                          <a:effectLst/>
                        </a:rPr>
                        <a:t>raising</a:t>
                      </a:r>
                      <a:endParaRPr lang="ru-RU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73154" marR="73154" marT="73154" marB="7315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700" cap="none" spc="0">
                          <a:solidFill>
                            <a:schemeClr val="tx1"/>
                          </a:solidFill>
                          <a:effectLst/>
                        </a:rPr>
                        <a:t>3 (4%)</a:t>
                      </a:r>
                      <a:endParaRPr lang="ru-RU" sz="17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73154" marR="73154" marT="73154" marB="73154"/>
                </a:tc>
                <a:extLst>
                  <a:ext uri="{0D108BD9-81ED-4DB2-BD59-A6C34878D82A}">
                    <a16:rowId xmlns:a16="http://schemas.microsoft.com/office/drawing/2014/main" val="1196239940"/>
                  </a:ext>
                </a:extLst>
              </a:tr>
              <a:tr h="5209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700" cap="none" spc="0">
                          <a:solidFill>
                            <a:schemeClr val="tx1"/>
                          </a:solidFill>
                          <a:effectLst/>
                        </a:rPr>
                        <a:t>Reduction of waste</a:t>
                      </a:r>
                      <a:endParaRPr lang="ru-RU" sz="17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73154" marR="73154" marT="73154" marB="7315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700" cap="none" spc="0" dirty="0">
                          <a:solidFill>
                            <a:schemeClr val="tx1"/>
                          </a:solidFill>
                          <a:effectLst/>
                        </a:rPr>
                        <a:t>16 (21%)</a:t>
                      </a:r>
                      <a:endParaRPr lang="ru-RU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73154" marR="73154" marT="73154" marB="73154"/>
                </a:tc>
                <a:extLst>
                  <a:ext uri="{0D108BD9-81ED-4DB2-BD59-A6C34878D82A}">
                    <a16:rowId xmlns:a16="http://schemas.microsoft.com/office/drawing/2014/main" val="3274178319"/>
                  </a:ext>
                </a:extLst>
              </a:tr>
              <a:tr h="5209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700" cap="none" spc="0" dirty="0">
                          <a:solidFill>
                            <a:schemeClr val="tx1"/>
                          </a:solidFill>
                          <a:effectLst/>
                        </a:rPr>
                        <a:t>Introduction of a circular economy</a:t>
                      </a:r>
                      <a:endParaRPr lang="ru-RU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73154" marR="73154" marT="73154" marB="7315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700" cap="none" spc="0" dirty="0">
                          <a:solidFill>
                            <a:schemeClr val="tx1"/>
                          </a:solidFill>
                          <a:effectLst/>
                        </a:rPr>
                        <a:t>11 (15%)</a:t>
                      </a:r>
                      <a:endParaRPr lang="ru-RU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73154" marR="73154" marT="73154" marB="73154"/>
                </a:tc>
                <a:extLst>
                  <a:ext uri="{0D108BD9-81ED-4DB2-BD59-A6C34878D82A}">
                    <a16:rowId xmlns:a16="http://schemas.microsoft.com/office/drawing/2014/main" val="3246457492"/>
                  </a:ext>
                </a:extLst>
              </a:tr>
              <a:tr h="5209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700" cap="none" spc="0" dirty="0" err="1">
                          <a:solidFill>
                            <a:schemeClr val="tx1"/>
                          </a:solidFill>
                          <a:effectLst/>
                        </a:rPr>
                        <a:t>Introduction</a:t>
                      </a:r>
                      <a:r>
                        <a:rPr lang="ru-RU" sz="170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700" cap="none" spc="0" dirty="0" err="1">
                          <a:solidFill>
                            <a:schemeClr val="tx1"/>
                          </a:solidFill>
                          <a:effectLst/>
                        </a:rPr>
                        <a:t>of</a:t>
                      </a:r>
                      <a:r>
                        <a:rPr lang="ru-RU" sz="170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700" cap="none" spc="0" dirty="0" err="1">
                          <a:solidFill>
                            <a:schemeClr val="tx1"/>
                          </a:solidFill>
                          <a:effectLst/>
                        </a:rPr>
                        <a:t>technology</a:t>
                      </a:r>
                      <a:endParaRPr lang="ru-RU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73154" marR="73154" marT="73154" marB="7315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700" cap="none" spc="0" dirty="0">
                          <a:solidFill>
                            <a:schemeClr val="tx1"/>
                          </a:solidFill>
                          <a:effectLst/>
                        </a:rPr>
                        <a:t>1 (1%)</a:t>
                      </a:r>
                      <a:endParaRPr lang="ru-RU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73154" marR="73154" marT="73154" marB="73154"/>
                </a:tc>
                <a:extLst>
                  <a:ext uri="{0D108BD9-81ED-4DB2-BD59-A6C34878D82A}">
                    <a16:rowId xmlns:a16="http://schemas.microsoft.com/office/drawing/2014/main" val="640191185"/>
                  </a:ext>
                </a:extLst>
              </a:tr>
              <a:tr h="5209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700" cap="none" spc="0">
                          <a:solidFill>
                            <a:schemeClr val="tx1"/>
                          </a:solidFill>
                          <a:effectLst/>
                        </a:rPr>
                        <a:t>Decriminalize waste collection</a:t>
                      </a:r>
                      <a:endParaRPr lang="ru-RU" sz="17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73154" marR="73154" marT="73154" marB="7315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700" cap="none" spc="0" dirty="0">
                          <a:solidFill>
                            <a:schemeClr val="tx1"/>
                          </a:solidFill>
                          <a:effectLst/>
                        </a:rPr>
                        <a:t>7 (10%)</a:t>
                      </a:r>
                      <a:endParaRPr lang="ru-RU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73154" marR="73154" marT="73154" marB="73154"/>
                </a:tc>
                <a:extLst>
                  <a:ext uri="{0D108BD9-81ED-4DB2-BD59-A6C34878D82A}">
                    <a16:rowId xmlns:a16="http://schemas.microsoft.com/office/drawing/2014/main" val="3354269146"/>
                  </a:ext>
                </a:extLst>
              </a:tr>
              <a:tr h="5209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700" cap="none" spc="0">
                          <a:solidFill>
                            <a:schemeClr val="tx1"/>
                          </a:solidFill>
                          <a:effectLst/>
                        </a:rPr>
                        <a:t>Enforce implementation of waste reform</a:t>
                      </a:r>
                      <a:endParaRPr lang="ru-RU" sz="17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73154" marR="73154" marT="73154" marB="7315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700" cap="none" spc="0" dirty="0">
                          <a:solidFill>
                            <a:schemeClr val="tx1"/>
                          </a:solidFill>
                          <a:effectLst/>
                        </a:rPr>
                        <a:t>2 (3%)</a:t>
                      </a:r>
                      <a:endParaRPr lang="ru-RU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73154" marR="73154" marT="73154" marB="73154"/>
                </a:tc>
                <a:extLst>
                  <a:ext uri="{0D108BD9-81ED-4DB2-BD59-A6C34878D82A}">
                    <a16:rowId xmlns:a16="http://schemas.microsoft.com/office/drawing/2014/main" val="2746946681"/>
                  </a:ext>
                </a:extLst>
              </a:tr>
              <a:tr h="5209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700" cap="none" spc="0" dirty="0" err="1">
                          <a:solidFill>
                            <a:schemeClr val="tx1"/>
                          </a:solidFill>
                          <a:effectLst/>
                        </a:rPr>
                        <a:t>Extended</a:t>
                      </a:r>
                      <a:r>
                        <a:rPr lang="ru-RU" sz="170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700" cap="none" spc="0" dirty="0" err="1">
                          <a:solidFill>
                            <a:schemeClr val="tx1"/>
                          </a:solidFill>
                          <a:effectLst/>
                        </a:rPr>
                        <a:t>producer</a:t>
                      </a:r>
                      <a:r>
                        <a:rPr lang="ru-RU" sz="170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700" cap="none" spc="0" dirty="0" err="1">
                          <a:solidFill>
                            <a:schemeClr val="tx1"/>
                          </a:solidFill>
                          <a:effectLst/>
                        </a:rPr>
                        <a:t>responsibility</a:t>
                      </a:r>
                      <a:endParaRPr lang="ru-RU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73154" marR="73154" marT="73154" marB="7315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700" cap="none" spc="0" dirty="0">
                          <a:solidFill>
                            <a:schemeClr val="tx1"/>
                          </a:solidFill>
                          <a:effectLst/>
                        </a:rPr>
                        <a:t>3 (5%)</a:t>
                      </a:r>
                      <a:endParaRPr lang="ru-RU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73154" marR="73154" marT="73154" marB="73154"/>
                </a:tc>
                <a:extLst>
                  <a:ext uri="{0D108BD9-81ED-4DB2-BD59-A6C34878D82A}">
                    <a16:rowId xmlns:a16="http://schemas.microsoft.com/office/drawing/2014/main" val="1145747654"/>
                  </a:ext>
                </a:extLst>
              </a:tr>
              <a:tr h="5209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700" cap="none" spc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ru-RU" sz="17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73154" marR="73154" marT="73154" marB="7315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700" cap="none" spc="0" dirty="0">
                          <a:solidFill>
                            <a:schemeClr val="tx1"/>
                          </a:solidFill>
                          <a:effectLst/>
                        </a:rPr>
                        <a:t>75 (100%)</a:t>
                      </a:r>
                      <a:endParaRPr lang="ru-RU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73154" marR="73154" marT="73154" marB="73154"/>
                </a:tc>
                <a:extLst>
                  <a:ext uri="{0D108BD9-81ED-4DB2-BD59-A6C34878D82A}">
                    <a16:rowId xmlns:a16="http://schemas.microsoft.com/office/drawing/2014/main" val="2750596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514475"/>
      </p:ext>
    </p:extLst>
  </p:cSld>
  <p:clrMapOvr>
    <a:masterClrMapping/>
  </p:clrMapOvr>
</p:sld>
</file>

<file path=ppt/theme/theme1.xml><?xml version="1.0" encoding="utf-8"?>
<a:theme xmlns:a="http://schemas.openxmlformats.org/drawingml/2006/main" name="BlockprintVTI">
  <a:themeElements>
    <a:clrScheme name="AnalogousFromLightSeedLeftStep">
      <a:dk1>
        <a:srgbClr val="000000"/>
      </a:dk1>
      <a:lt1>
        <a:srgbClr val="FFFFFF"/>
      </a:lt1>
      <a:dk2>
        <a:srgbClr val="213B37"/>
      </a:dk2>
      <a:lt2>
        <a:srgbClr val="E8E6E2"/>
      </a:lt2>
      <a:accent1>
        <a:srgbClr val="8BA3D1"/>
      </a:accent1>
      <a:accent2>
        <a:srgbClr val="68ADC3"/>
      </a:accent2>
      <a:accent3>
        <a:srgbClr val="73ADA3"/>
      </a:accent3>
      <a:accent4>
        <a:srgbClr val="65B184"/>
      </a:accent4>
      <a:accent5>
        <a:srgbClr val="70B36F"/>
      </a:accent5>
      <a:accent6>
        <a:srgbClr val="83AF64"/>
      </a:accent6>
      <a:hlink>
        <a:srgbClr val="948059"/>
      </a:hlink>
      <a:folHlink>
        <a:srgbClr val="7F7F7F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554</Words>
  <Application>Microsoft Macintosh PowerPoint</Application>
  <PresentationFormat>Широкоэкранный</PresentationFormat>
  <Paragraphs>106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AvenirNext LT Pro Medium</vt:lpstr>
      <vt:lpstr>Arial</vt:lpstr>
      <vt:lpstr>Avenir Next LT Pro</vt:lpstr>
      <vt:lpstr>Calibri</vt:lpstr>
      <vt:lpstr>Verdana</vt:lpstr>
      <vt:lpstr>BlockprintVTI</vt:lpstr>
      <vt:lpstr>The role of NGOs in Waste Management in Russia Through a Narrative Lens</vt:lpstr>
      <vt:lpstr>The role of NGOs: ideal VS real</vt:lpstr>
      <vt:lpstr>Russian NGOs</vt:lpstr>
      <vt:lpstr>Waste Management in Russia</vt:lpstr>
      <vt:lpstr>Research Questions</vt:lpstr>
      <vt:lpstr>Research data and methods</vt:lpstr>
      <vt:lpstr>Types of Problems: Narratives</vt:lpstr>
      <vt:lpstr>Презентация PowerPoint</vt:lpstr>
      <vt:lpstr>Types of Solutions: Narratives</vt:lpstr>
      <vt:lpstr>Types of Solutions: Interviews</vt:lpstr>
      <vt:lpstr>Conclusion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NGOs in Waste Management in Russia Through a Narrative Lens</dc:title>
  <dc:creator>Пилкина Марина Васильевна</dc:creator>
  <cp:lastModifiedBy>Пилкина Марина Васильевна</cp:lastModifiedBy>
  <cp:revision>14</cp:revision>
  <dcterms:created xsi:type="dcterms:W3CDTF">2021-04-13T06:28:40Z</dcterms:created>
  <dcterms:modified xsi:type="dcterms:W3CDTF">2021-04-13T11:13:00Z</dcterms:modified>
</cp:coreProperties>
</file>