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44B8-694E-40E9-9ED2-76F45752B41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C740-C9CA-4BB0-9171-A7D9BA3F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4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44B8-694E-40E9-9ED2-76F45752B41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C740-C9CA-4BB0-9171-A7D9BA3F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6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44B8-694E-40E9-9ED2-76F45752B41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C740-C9CA-4BB0-9171-A7D9BA3F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8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44B8-694E-40E9-9ED2-76F45752B41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C740-C9CA-4BB0-9171-A7D9BA3F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8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44B8-694E-40E9-9ED2-76F45752B41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C740-C9CA-4BB0-9171-A7D9BA3F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4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44B8-694E-40E9-9ED2-76F45752B41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C740-C9CA-4BB0-9171-A7D9BA3F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0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44B8-694E-40E9-9ED2-76F45752B41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C740-C9CA-4BB0-9171-A7D9BA3F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1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44B8-694E-40E9-9ED2-76F45752B41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C740-C9CA-4BB0-9171-A7D9BA3F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5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44B8-694E-40E9-9ED2-76F45752B41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C740-C9CA-4BB0-9171-A7D9BA3F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44B8-694E-40E9-9ED2-76F45752B41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C740-C9CA-4BB0-9171-A7D9BA3F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7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44B8-694E-40E9-9ED2-76F45752B41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C740-C9CA-4BB0-9171-A7D9BA3F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0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244B8-694E-40E9-9ED2-76F45752B41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EC740-C9CA-4BB0-9171-A7D9BA3F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st.depositphotos.com/1018611/2224/i/950/depositphotos_22246701-stock-photo-kids-showing-blank-placard.jpg" TargetMode="External"/><Relationship Id="rId7" Type="http://schemas.openxmlformats.org/officeDocument/2006/relationships/hyperlink" Target="https://st2.depositphotos.com/2627021/8015/i/950/depositphotos_80153194-stock-photo-school-supplies-in-shopping-cart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st.depositphotos.com/1606463/4476/i/950/depositphotos_44762435-stock-photo-surprised-kid.jpg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3672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/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Я – потребитель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b="1" dirty="0" smtClean="0">
                <a:effectLst/>
                <a:latin typeface="Times New Roman"/>
                <a:ea typeface="Calibri"/>
              </a:rPr>
              <a:t>                         </a:t>
            </a:r>
            <a:r>
              <a:rPr lang="ru-RU" b="1" dirty="0">
                <a:latin typeface="Times New Roman"/>
                <a:ea typeface="Calibri"/>
              </a:rPr>
              <a:t/>
            </a:r>
            <a:br>
              <a:rPr lang="ru-RU" b="1" dirty="0">
                <a:latin typeface="Times New Roman"/>
                <a:ea typeface="Calibri"/>
              </a:rPr>
            </a:br>
            <a:r>
              <a:rPr lang="ru-RU" b="1" dirty="0" smtClean="0">
                <a:latin typeface="Times New Roman"/>
                <a:ea typeface="Calibri"/>
              </a:rPr>
              <a:t>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Анкудинова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МБОУ «Юбилейная СОШ»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1872208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Пермский филиал федерального государственного автономного образовательного учреждения высшего образования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«Национальный исследовательский университет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«Высшая школа экономики»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Межрегиональный методический центр по финансовой грамотности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 общего и среднего профессионального образования</a:t>
            </a:r>
          </a:p>
          <a:p>
            <a:endParaRPr lang="ru-RU" dirty="0"/>
          </a:p>
        </p:txBody>
      </p:sp>
      <p:pic>
        <p:nvPicPr>
          <p:cNvPr id="7" name="Рисунок 6" descr="https://polnoepravo.ru/upload/logotip-potrebite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6977" r="4915" b="7973"/>
          <a:stretch/>
        </p:blipFill>
        <p:spPr bwMode="auto">
          <a:xfrm>
            <a:off x="7956377" y="5661248"/>
            <a:ext cx="1187624" cy="1196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797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Bef>
                <a:spcPts val="450"/>
              </a:spcBef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Потребитель </a:t>
            </a:r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это физическое лицо, которое приобретает и использует товары, заказывает услуги и работы либо имеет намерение приобрести, заказать и использовать их для личных, бытовых  нужд, не связанных с извлечением прибыли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polnoepravo.ru/upload/logotip-potrebite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6977" r="4915" b="7973"/>
          <a:stretch/>
        </p:blipFill>
        <p:spPr bwMode="auto">
          <a:xfrm>
            <a:off x="7596336" y="5373216"/>
            <a:ext cx="1518792" cy="1480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025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450"/>
              </a:spcBef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Нормативные документы, помогающие </a:t>
            </a:r>
          </a:p>
          <a:p>
            <a:pPr marL="0" indent="0" algn="ctr">
              <a:lnSpc>
                <a:spcPct val="115000"/>
              </a:lnSpc>
              <a:spcBef>
                <a:spcPts val="450"/>
              </a:spcBef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потребителю в сложной ситуации:</a:t>
            </a:r>
            <a:endParaRPr lang="ru-RU" sz="28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450"/>
              </a:spcBef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Гражданский Кодекс РФ</a:t>
            </a:r>
          </a:p>
          <a:p>
            <a:pPr marL="0" indent="0">
              <a:lnSpc>
                <a:spcPct val="115000"/>
              </a:lnSpc>
              <a:spcBef>
                <a:spcPts val="450"/>
              </a:spcBef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Закон </a:t>
            </a:r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РФ «О защите прав потребителей</a:t>
            </a: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450"/>
              </a:spcBef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Закон </a:t>
            </a:r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РФ «О рекламе»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1000"/>
              </a:spcAft>
            </a:pPr>
            <a:endParaRPr lang="ru-RU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1000"/>
              </a:spcAft>
            </a:pP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450"/>
              </a:spcBef>
              <a:spcAft>
                <a:spcPts val="1000"/>
              </a:spcAft>
              <a:buNone/>
            </a:pPr>
            <a:endParaRPr lang="ru-RU" sz="28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450"/>
              </a:spcBef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 </a:t>
            </a:r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РФ «О </a:t>
            </a: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защите конкуренции»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polnoepravo.ru/upload/logotip-potrebite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6977" r="4915" b="7973"/>
          <a:stretch/>
        </p:blipFill>
        <p:spPr bwMode="auto">
          <a:xfrm>
            <a:off x="7812360" y="5373216"/>
            <a:ext cx="1396633" cy="1455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28800"/>
            <a:ext cx="1377679" cy="208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72852"/>
            <a:ext cx="2185168" cy="194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1" y="3676847"/>
            <a:ext cx="1328600" cy="187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9704"/>
          <a:stretch/>
        </p:blipFill>
        <p:spPr bwMode="auto">
          <a:xfrm>
            <a:off x="2771800" y="3634130"/>
            <a:ext cx="1209833" cy="19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46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Фицджеральд Кеннеди.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в конгрессе США 15 марта 1961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8424936" cy="494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81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считается Всемирным днем потребителя. В этот день в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1961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в США выходит в свет всем известный «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Билль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правах потребителя». Президент США Дж. Кеннеди провозгласил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потребительской общественности: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право на безопасность и защиту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право на достоверную информацию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право на выбор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право быть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выслушанным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право на возмещение ущерба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право на потребительское образование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этот день был введен 15 марта 1992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polnoepravo.ru/upload/logotip-potrebite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6977" r="4915" b="7973"/>
          <a:stretch/>
        </p:blipFill>
        <p:spPr bwMode="auto">
          <a:xfrm>
            <a:off x="7884368" y="5517232"/>
            <a:ext cx="1259632" cy="1340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693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– двигатель торговли!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polnoepravo.ru/upload/logotip-potrebite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6977" r="4915" b="7973"/>
          <a:stretch/>
        </p:blipFill>
        <p:spPr bwMode="auto">
          <a:xfrm>
            <a:off x="7596336" y="5517232"/>
            <a:ext cx="1474023" cy="1340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Дети с пустыми плакатами — стоковое фото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608"/>
            <a:ext cx="5076056" cy="41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Удивлённый ребёнок — стоковое фото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r="8718" b="6730"/>
          <a:stretch/>
        </p:blipFill>
        <p:spPr bwMode="auto">
          <a:xfrm>
            <a:off x="4788024" y="1844824"/>
            <a:ext cx="4257799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Школьные принадлежности в корзине - обратно в школу — стоковое фото">
            <a:hlinkClick r:id="rId7"/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7388" r="40281" b="6332"/>
          <a:stretch/>
        </p:blipFill>
        <p:spPr bwMode="auto">
          <a:xfrm>
            <a:off x="7245623" y="3082917"/>
            <a:ext cx="1800200" cy="1774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im0-tub-ru.yandex.net/i?id=e758fc8c2db6e45cd59fbf1b358223ca-l&amp;n=1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6411" r="12820" b="8813"/>
          <a:stretch/>
        </p:blipFill>
        <p:spPr bwMode="auto">
          <a:xfrm rot="430332">
            <a:off x="2111837" y="2765983"/>
            <a:ext cx="1447031" cy="1724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505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«МОЛЕКУЛЫ»!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polnoepravo.ru/upload/logotip-potrebitel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6977" r="4915" b="7973"/>
          <a:stretch/>
        </p:blipFill>
        <p:spPr bwMode="auto">
          <a:xfrm>
            <a:off x="7524328" y="5373216"/>
            <a:ext cx="1594302" cy="1451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8" t="11827" r="14423" b="12019"/>
          <a:stretch/>
        </p:blipFill>
        <p:spPr bwMode="auto">
          <a:xfrm>
            <a:off x="1403648" y="1147374"/>
            <a:ext cx="5256584" cy="536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56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волонтеров - юристов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polnoepravo.ru/upload/logotip-potrebitel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6977" r="4915" b="7973"/>
          <a:stretch/>
        </p:blipFill>
        <p:spPr bwMode="auto">
          <a:xfrm>
            <a:off x="7452320" y="5373216"/>
            <a:ext cx="1691680" cy="1484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r="5230"/>
          <a:stretch/>
        </p:blipFill>
        <p:spPr bwMode="auto">
          <a:xfrm>
            <a:off x="539552" y="1268760"/>
            <a:ext cx="6480720" cy="547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56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сотрудничество!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новой встречи на занятиях!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polnoepravo.ru/upload/logotip-potrebitel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6977" r="4915" b="7973"/>
          <a:stretch/>
        </p:blipFill>
        <p:spPr bwMode="auto">
          <a:xfrm>
            <a:off x="7596336" y="5589240"/>
            <a:ext cx="1394115" cy="1242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.pinimg.com/originals/d7/82/81/d78281f3ddf244149905c2c6d2b721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504239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547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14407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205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 Я – потребитель                                                        Анкудинова Вера Владимировна                                                                     МБОУ «Юбилейная СОШ»    </vt:lpstr>
      <vt:lpstr>Презентация PowerPoint</vt:lpstr>
      <vt:lpstr>Презентация PowerPoint</vt:lpstr>
      <vt:lpstr>Презентация PowerPoint</vt:lpstr>
      <vt:lpstr>Презентация PowerPoint</vt:lpstr>
      <vt:lpstr>Реклама – двигатель торговли!</vt:lpstr>
      <vt:lpstr>Игра «МОЛЕКУЛЫ»!</vt:lpstr>
      <vt:lpstr>Заседание волонтеров - юристов</vt:lpstr>
      <vt:lpstr>Спасибо за сотрудничество! До новой встречи на занятиях!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потребитель</dc:title>
  <dc:creator>user</dc:creator>
  <cp:lastModifiedBy>Пользователь Windows</cp:lastModifiedBy>
  <cp:revision>17</cp:revision>
  <dcterms:created xsi:type="dcterms:W3CDTF">2021-04-10T05:33:20Z</dcterms:created>
  <dcterms:modified xsi:type="dcterms:W3CDTF">2021-04-11T17:46:31Z</dcterms:modified>
</cp:coreProperties>
</file>