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64" r:id="rId5"/>
    <p:sldId id="267" r:id="rId6"/>
    <p:sldId id="271" r:id="rId7"/>
    <p:sldId id="272" r:id="rId8"/>
    <p:sldId id="274" r:id="rId9"/>
    <p:sldId id="273" r:id="rId10"/>
    <p:sldId id="275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240" y="1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06CA6-FB62-489D-A5CD-9EACD0B5E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2F1622-8097-4C84-B2F3-89AB99C7F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C48B6-F544-446B-91AD-FF789D6B7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0A850-4C50-48AC-9D75-DB8B0A26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E8E6E-E2FD-49FE-91E8-CFF974DA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627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D3C47-6E57-440E-B4DA-825C8396B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58060-D452-4DB8-9905-305542970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AD0C6-78DD-4B90-9C16-20526DD1E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D5A8F-DBF8-440F-B8DC-0661887A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2D3E6-A933-433A-BBD1-A3C704CC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92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2731B4-E7A1-4BFD-A6F6-AF82BCF1B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3B3588-E059-4A26-93FD-5393030B4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AF1D4-AF31-49AB-B42D-1CE25AA5A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A64FF-FB20-45A2-B9C6-4DAF90A1E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BC5E7-F6E1-4A90-BF72-E99CFB78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427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07EE6-547E-48EB-B5C9-DAAFF9F29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EBB79-F7A0-4448-ADDF-35E495879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B9CAE-017E-4B21-B739-1FED306C7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3A14C-10BA-4DC4-A1C1-4B730486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81484-1BC5-4ADD-B6ED-D676BE2B7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454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B0A5-DACB-4FA3-A7CE-FC152C49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29733-9928-4386-BDB9-9292CA840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F367D-A972-408D-85BD-F07FFBF4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7E192-CB0E-4DEF-8F19-4F16F4A0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8356A-1AFD-403E-9F0C-80AC8F89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92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336D-2012-43A6-A85B-8D2355020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590B2-F817-4493-BAAA-019D52D472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C8274-A93E-47C0-87FB-3EFA5005D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C7F00-D557-4AB8-B5B0-B357FC5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DD45A-40CD-4FB4-BDDA-A39CD252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C416B-7990-4EA1-A13E-E12D518C6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22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719DE-5876-43DE-A241-2D87EAFED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F9458-F90F-4A10-8696-4479E9AC7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1A240-DE6A-443A-BB74-E66381533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C89408-BF1E-4402-B8EC-BB49890A1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FB259F-C057-4C44-A4D2-E2C0C75A4C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4C22FE-7925-421E-9B5C-784A0A98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2E5484-8C4F-4F28-BAA3-428B6762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955C2-A61B-4CB4-B0EB-A02275551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24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60DC1-86F5-41FB-9CEE-9167AB49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E106D9-5E0B-4CCB-BAF5-00E31C89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B7DDDE-F1C0-4219-A6D6-4727CF77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C7B6F4-8434-4E2B-9FBD-FC9AF602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246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E9A7CB-5C6A-4AC3-B2F0-FD776961F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5A9DDE-4497-4765-A792-B55AEF09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C32A8-52DB-4D8C-8FEB-5C10A745B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017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0012-449E-430B-B4D3-0AB6E56C0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B180B-E575-49D3-A8C2-9719DF06F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1A648-1FDA-46ED-889D-9A5CBB870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09517-6DA9-45D9-AE3A-CAADE6943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3B46F-FFC3-41C2-9641-DA6FE141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8B01A-2D46-4A24-8129-5D37F55DF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866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10F93-BB19-4816-902B-EFD365DC7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05445B-B3E0-4403-8728-721F210469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8DE5C-A02B-4836-BF6F-5DBE3BF80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5C820-87B3-4755-A20E-752CC1DFA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49D0A-115E-494F-A1F5-4F2F1A7A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34D32-4A0E-4965-BA39-1DB68953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4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F71D8B-1121-4DF9-BCC5-7F2EDB86D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7525E-57E4-43BF-A88E-BFDBAD0A8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110E7-634F-4208-AABB-6FD436DBA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F32C-7616-4170-8890-33232DFC98A4}" type="datetimeFigureOut">
              <a:rPr lang="en-CA" smtClean="0"/>
              <a:t>2021-11-26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EE282-F98A-45D4-8DC5-7A9D5D47F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254D1-601E-493B-A335-D6EB0348F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86263-D5F3-4430-BE0F-6077C6F06D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423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sf.io/jt7qa/" TargetMode="External"/><Relationship Id="rId2" Type="http://schemas.openxmlformats.org/officeDocument/2006/relationships/hyperlink" Target="https://osf.io/stvwb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sf.io/awvp3/" TargetMode="External"/><Relationship Id="rId5" Type="http://schemas.openxmlformats.org/officeDocument/2006/relationships/hyperlink" Target="https://osf.io/x2dyp/" TargetMode="External"/><Relationship Id="rId4" Type="http://schemas.openxmlformats.org/officeDocument/2006/relationships/hyperlink" Target="https://osf.io/vrxwh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F2EF1-280F-784A-9B89-2CEE87A70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242EC-C625-0746-9AF5-0156DE815E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498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6B83-B377-8E40-961A-FC08F36D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6" y="175729"/>
            <a:ext cx="10515600" cy="435133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dirty="0"/>
              <a:t>########################</a:t>
            </a:r>
          </a:p>
          <a:p>
            <a:r>
              <a:rPr lang="en-US" dirty="0"/>
              <a:t>#####now plot the interactions from the </a:t>
            </a:r>
            <a:r>
              <a:rPr lang="en-US" dirty="0" err="1"/>
              <a:t>emmeans</a:t>
            </a:r>
            <a:r>
              <a:rPr lang="en-US" dirty="0"/>
              <a:t> data</a:t>
            </a:r>
          </a:p>
          <a:p>
            <a:r>
              <a:rPr lang="en-US" dirty="0"/>
              <a:t>#####you can generate any interaction from the full table</a:t>
            </a:r>
          </a:p>
          <a:p>
            <a:endParaRPr lang="en-US" dirty="0"/>
          </a:p>
          <a:p>
            <a:r>
              <a:rPr lang="en-US" dirty="0" err="1"/>
              <a:t>cbPalette</a:t>
            </a:r>
            <a:r>
              <a:rPr lang="en-US" dirty="0"/>
              <a:t> &lt;- c( "#E69F00","#999999", "#56B4E9", "#009E73", "#F0E442", "#0072B2", "#D55E00", "#CC79A7")</a:t>
            </a:r>
          </a:p>
          <a:p>
            <a:r>
              <a:rPr lang="en-US" dirty="0"/>
              <a:t>#full means table for two way interaction</a:t>
            </a:r>
          </a:p>
          <a:p>
            <a:r>
              <a:rPr lang="en-US" dirty="0" err="1"/>
              <a:t>emm</a:t>
            </a:r>
            <a:r>
              <a:rPr lang="en-US" dirty="0"/>
              <a:t> &lt;- </a:t>
            </a:r>
            <a:r>
              <a:rPr lang="en-US" dirty="0" err="1"/>
              <a:t>emmeans</a:t>
            </a:r>
            <a:r>
              <a:rPr lang="en-US" dirty="0"/>
              <a:t>(</a:t>
            </a:r>
            <a:r>
              <a:rPr lang="en-US" dirty="0" err="1"/>
              <a:t>resultfullslope</a:t>
            </a:r>
            <a:r>
              <a:rPr lang="en-US" dirty="0"/>
              <a:t>, ~ </a:t>
            </a:r>
            <a:r>
              <a:rPr lang="en-US" dirty="0" err="1"/>
              <a:t>audCue:spatial</a:t>
            </a:r>
            <a:r>
              <a:rPr lang="en-US" dirty="0"/>
              <a:t>)</a:t>
            </a:r>
          </a:p>
          <a:p>
            <a:r>
              <a:rPr lang="en-US" dirty="0" err="1"/>
              <a:t>emm.df</a:t>
            </a:r>
            <a:r>
              <a:rPr lang="en-US" dirty="0"/>
              <a:t> &lt;- </a:t>
            </a:r>
            <a:r>
              <a:rPr lang="en-US" dirty="0" err="1"/>
              <a:t>as.data.frame</a:t>
            </a:r>
            <a:r>
              <a:rPr lang="en-US" dirty="0"/>
              <a:t>(</a:t>
            </a:r>
            <a:r>
              <a:rPr lang="en-US" dirty="0" err="1"/>
              <a:t>emm</a:t>
            </a:r>
            <a:r>
              <a:rPr lang="en-US" dirty="0"/>
              <a:t>)</a:t>
            </a:r>
          </a:p>
          <a:p>
            <a:r>
              <a:rPr lang="en-US" dirty="0" err="1"/>
              <a:t>emm.df$newSRT</a:t>
            </a:r>
            <a:r>
              <a:rPr lang="en-US" dirty="0"/>
              <a:t> &lt;- </a:t>
            </a:r>
            <a:r>
              <a:rPr lang="en-US" dirty="0" err="1"/>
              <a:t>emm.df$emmean</a:t>
            </a:r>
            <a:endParaRPr lang="en-US" dirty="0"/>
          </a:p>
          <a:p>
            <a:endParaRPr lang="en-US" dirty="0"/>
          </a:p>
          <a:p>
            <a:r>
              <a:rPr lang="en-US" dirty="0"/>
              <a:t>#tiff('/Users/joe/Desktop/</a:t>
            </a:r>
            <a:r>
              <a:rPr lang="en-US" dirty="0" err="1"/>
              <a:t>SRTSacc-AlertSpatial.tiff',height</a:t>
            </a:r>
            <a:r>
              <a:rPr lang="en-US" dirty="0"/>
              <a:t>=1000,width=1000,res = 200)</a:t>
            </a:r>
          </a:p>
          <a:p>
            <a:r>
              <a:rPr lang="en-US" dirty="0" err="1"/>
              <a:t>ggplot</a:t>
            </a:r>
            <a:r>
              <a:rPr lang="en-US" dirty="0"/>
              <a:t>(</a:t>
            </a:r>
            <a:r>
              <a:rPr lang="en-US" dirty="0" err="1"/>
              <a:t>emm.df</a:t>
            </a:r>
            <a:r>
              <a:rPr lang="en-US" dirty="0"/>
              <a:t>, </a:t>
            </a:r>
            <a:r>
              <a:rPr lang="en-US" dirty="0" err="1"/>
              <a:t>aes</a:t>
            </a:r>
            <a:r>
              <a:rPr lang="en-US" dirty="0"/>
              <a:t>(x=</a:t>
            </a:r>
            <a:r>
              <a:rPr lang="en-US" dirty="0" err="1"/>
              <a:t>audCue</a:t>
            </a:r>
            <a:r>
              <a:rPr lang="en-US" dirty="0"/>
              <a:t>, y=</a:t>
            </a:r>
            <a:r>
              <a:rPr lang="en-US" dirty="0" err="1"/>
              <a:t>newSRT,fill</a:t>
            </a:r>
            <a:r>
              <a:rPr lang="en-US" dirty="0"/>
              <a:t> = spatial)) + </a:t>
            </a:r>
          </a:p>
          <a:p>
            <a:r>
              <a:rPr lang="en-US" dirty="0"/>
              <a:t>  </a:t>
            </a:r>
            <a:r>
              <a:rPr lang="en-US" dirty="0" err="1"/>
              <a:t>geom_boxplot</a:t>
            </a:r>
            <a:r>
              <a:rPr lang="en-US" dirty="0"/>
              <a:t>(</a:t>
            </a:r>
            <a:r>
              <a:rPr lang="en-US" dirty="0" err="1"/>
              <a:t>aes</a:t>
            </a:r>
            <a:r>
              <a:rPr lang="en-US" dirty="0"/>
              <a:t>(fill = spatial, </a:t>
            </a:r>
          </a:p>
          <a:p>
            <a:r>
              <a:rPr lang="en-US" dirty="0"/>
              <a:t>                   lower = </a:t>
            </a:r>
            <a:r>
              <a:rPr lang="en-US" dirty="0" err="1"/>
              <a:t>newSRT</a:t>
            </a:r>
            <a:r>
              <a:rPr lang="en-US" dirty="0"/>
              <a:t> - SE, </a:t>
            </a:r>
          </a:p>
          <a:p>
            <a:r>
              <a:rPr lang="en-US" dirty="0"/>
              <a:t>                   upper = </a:t>
            </a:r>
            <a:r>
              <a:rPr lang="en-US" dirty="0" err="1"/>
              <a:t>newSRT</a:t>
            </a:r>
            <a:r>
              <a:rPr lang="en-US" dirty="0"/>
              <a:t> + SE, </a:t>
            </a:r>
          </a:p>
          <a:p>
            <a:r>
              <a:rPr lang="en-US" dirty="0"/>
              <a:t>                   middle = </a:t>
            </a:r>
            <a:r>
              <a:rPr lang="en-US" dirty="0" err="1"/>
              <a:t>newSRT</a:t>
            </a:r>
            <a:r>
              <a:rPr lang="en-US" dirty="0"/>
              <a:t>, </a:t>
            </a:r>
          </a:p>
          <a:p>
            <a:r>
              <a:rPr lang="en-US" dirty="0"/>
              <a:t>                   </a:t>
            </a:r>
            <a:r>
              <a:rPr lang="en-US" dirty="0" err="1"/>
              <a:t>ymin</a:t>
            </a:r>
            <a:r>
              <a:rPr lang="en-US" dirty="0"/>
              <a:t> = </a:t>
            </a:r>
            <a:r>
              <a:rPr lang="en-US" dirty="0" err="1"/>
              <a:t>asymp.LCL</a:t>
            </a:r>
            <a:r>
              <a:rPr lang="en-US" dirty="0"/>
              <a:t>, </a:t>
            </a:r>
          </a:p>
          <a:p>
            <a:r>
              <a:rPr lang="en-US" dirty="0"/>
              <a:t>                   </a:t>
            </a:r>
            <a:r>
              <a:rPr lang="en-US" dirty="0" err="1"/>
              <a:t>ymax</a:t>
            </a:r>
            <a:r>
              <a:rPr lang="en-US" dirty="0"/>
              <a:t> = </a:t>
            </a:r>
            <a:r>
              <a:rPr lang="en-US" dirty="0" err="1"/>
              <a:t>asymp.UCL</a:t>
            </a:r>
            <a:r>
              <a:rPr lang="en-US" dirty="0"/>
              <a:t>), </a:t>
            </a:r>
          </a:p>
          <a:p>
            <a:r>
              <a:rPr lang="en-US" dirty="0"/>
              <a:t>               alpha = 0.5,</a:t>
            </a:r>
          </a:p>
          <a:p>
            <a:r>
              <a:rPr lang="en-US" dirty="0"/>
              <a:t>               stat="identity") +</a:t>
            </a:r>
          </a:p>
          <a:p>
            <a:r>
              <a:rPr lang="en-US" dirty="0"/>
              <a:t>  </a:t>
            </a:r>
            <a:r>
              <a:rPr lang="en-US" dirty="0" err="1"/>
              <a:t>ylab</a:t>
            </a:r>
            <a:r>
              <a:rPr lang="en-US" dirty="0"/>
              <a:t>("SRT (sec)") +</a:t>
            </a:r>
          </a:p>
          <a:p>
            <a:r>
              <a:rPr lang="en-US" dirty="0"/>
              <a:t>  </a:t>
            </a:r>
            <a:r>
              <a:rPr lang="en-US" dirty="0" err="1"/>
              <a:t>xlab</a:t>
            </a:r>
            <a:r>
              <a:rPr lang="en-US" dirty="0"/>
              <a:t>("Alerting")+</a:t>
            </a:r>
          </a:p>
          <a:p>
            <a:r>
              <a:rPr lang="en-US" dirty="0"/>
              <a:t>  </a:t>
            </a:r>
            <a:r>
              <a:rPr lang="en-US" dirty="0" err="1"/>
              <a:t>scale_x_discrete</a:t>
            </a:r>
            <a:r>
              <a:rPr lang="en-US" dirty="0"/>
              <a:t>(labels= c("No Cue","</a:t>
            </a:r>
            <a:r>
              <a:rPr lang="en-US" dirty="0" err="1"/>
              <a:t>Aud</a:t>
            </a:r>
            <a:r>
              <a:rPr lang="en-US" dirty="0"/>
              <a:t> Cue"))+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</a:t>
            </a:r>
            <a:r>
              <a:rPr lang="en-US" dirty="0" err="1"/>
              <a:t>theme_minimal</a:t>
            </a:r>
            <a:r>
              <a:rPr lang="en-US" dirty="0"/>
              <a:t>(12) +</a:t>
            </a:r>
          </a:p>
          <a:p>
            <a:r>
              <a:rPr lang="en-US" dirty="0"/>
              <a:t>  theme(</a:t>
            </a:r>
            <a:r>
              <a:rPr lang="en-US" dirty="0" err="1"/>
              <a:t>legend.title</a:t>
            </a:r>
            <a:r>
              <a:rPr lang="en-US" dirty="0"/>
              <a:t>=</a:t>
            </a:r>
            <a:r>
              <a:rPr lang="en-US" dirty="0" err="1"/>
              <a:t>element_blank</a:t>
            </a:r>
            <a:r>
              <a:rPr lang="en-US" dirty="0"/>
              <a:t>())+</a:t>
            </a:r>
          </a:p>
          <a:p>
            <a:r>
              <a:rPr lang="en-US" dirty="0"/>
              <a:t>  </a:t>
            </a:r>
            <a:r>
              <a:rPr lang="en-US" dirty="0" err="1"/>
              <a:t>scale_fill_manual</a:t>
            </a:r>
            <a:r>
              <a:rPr lang="en-US" dirty="0"/>
              <a:t>(values=</a:t>
            </a:r>
            <a:r>
              <a:rPr lang="en-US" dirty="0" err="1"/>
              <a:t>cbPalette</a:t>
            </a:r>
            <a:r>
              <a:rPr lang="en-US" dirty="0"/>
              <a:t>) +</a:t>
            </a:r>
          </a:p>
          <a:p>
            <a:r>
              <a:rPr lang="en-US" dirty="0"/>
              <a:t>  </a:t>
            </a:r>
            <a:r>
              <a:rPr lang="en-US" dirty="0" err="1"/>
              <a:t>coord_cartesian</a:t>
            </a:r>
            <a:r>
              <a:rPr lang="en-US" dirty="0"/>
              <a:t>(</a:t>
            </a:r>
            <a:r>
              <a:rPr lang="en-US" dirty="0" err="1"/>
              <a:t>ylim</a:t>
            </a:r>
            <a:r>
              <a:rPr lang="en-US" dirty="0"/>
              <a:t> = c(.25, 0.45))   </a:t>
            </a:r>
          </a:p>
          <a:p>
            <a:r>
              <a:rPr lang="en-US" dirty="0"/>
              <a:t>#</a:t>
            </a:r>
            <a:r>
              <a:rPr lang="en-US" dirty="0" err="1"/>
              <a:t>dev.off</a:t>
            </a:r>
            <a:r>
              <a:rPr lang="en-US" dirty="0"/>
              <a:t>()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904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6B83-B377-8E40-961A-FC08F36D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6" y="175729"/>
            <a:ext cx="10515600" cy="435133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#Now a cool plot of correct vs incorrect RTs</a:t>
            </a:r>
          </a:p>
          <a:p>
            <a:endParaRPr lang="en-US" dirty="0"/>
          </a:p>
          <a:p>
            <a:r>
              <a:rPr lang="en-US" dirty="0"/>
              <a:t>#so the area under curve is correct proportion</a:t>
            </a:r>
          </a:p>
          <a:p>
            <a:r>
              <a:rPr lang="en-US" dirty="0" err="1"/>
              <a:t>corperc</a:t>
            </a:r>
            <a:r>
              <a:rPr lang="en-US" dirty="0"/>
              <a:t> = </a:t>
            </a:r>
            <a:r>
              <a:rPr lang="en-US" dirty="0" err="1"/>
              <a:t>nrow</a:t>
            </a:r>
            <a:r>
              <a:rPr lang="en-US" dirty="0"/>
              <a:t>(</a:t>
            </a:r>
            <a:r>
              <a:rPr lang="en-US" dirty="0" err="1"/>
              <a:t>corrdt</a:t>
            </a:r>
            <a:r>
              <a:rPr lang="en-US" dirty="0"/>
              <a:t>)/(</a:t>
            </a:r>
            <a:r>
              <a:rPr lang="en-US" dirty="0" err="1"/>
              <a:t>nrow</a:t>
            </a:r>
            <a:r>
              <a:rPr lang="en-US" dirty="0"/>
              <a:t>(</a:t>
            </a:r>
            <a:r>
              <a:rPr lang="en-US" dirty="0" err="1"/>
              <a:t>corrdt</a:t>
            </a:r>
            <a:r>
              <a:rPr lang="en-US" dirty="0"/>
              <a:t>)+</a:t>
            </a:r>
            <a:r>
              <a:rPr lang="en-US" dirty="0" err="1"/>
              <a:t>nrow</a:t>
            </a:r>
            <a:r>
              <a:rPr lang="en-US" dirty="0"/>
              <a:t>(</a:t>
            </a:r>
            <a:r>
              <a:rPr lang="en-US" dirty="0" err="1"/>
              <a:t>incdt</a:t>
            </a:r>
            <a:r>
              <a:rPr lang="en-US" dirty="0"/>
              <a:t>))</a:t>
            </a:r>
          </a:p>
          <a:p>
            <a:r>
              <a:rPr lang="en-US" dirty="0" err="1"/>
              <a:t>incperc</a:t>
            </a:r>
            <a:r>
              <a:rPr lang="en-US" dirty="0"/>
              <a:t> = </a:t>
            </a:r>
            <a:r>
              <a:rPr lang="en-US" dirty="0" err="1"/>
              <a:t>nrow</a:t>
            </a:r>
            <a:r>
              <a:rPr lang="en-US" dirty="0"/>
              <a:t>(</a:t>
            </a:r>
            <a:r>
              <a:rPr lang="en-US" dirty="0" err="1"/>
              <a:t>incdt</a:t>
            </a:r>
            <a:r>
              <a:rPr lang="en-US" dirty="0"/>
              <a:t>)/(</a:t>
            </a:r>
            <a:r>
              <a:rPr lang="en-US" dirty="0" err="1"/>
              <a:t>nrow</a:t>
            </a:r>
            <a:r>
              <a:rPr lang="en-US" dirty="0"/>
              <a:t>(</a:t>
            </a:r>
            <a:r>
              <a:rPr lang="en-US" dirty="0" err="1"/>
              <a:t>corrdt</a:t>
            </a:r>
            <a:r>
              <a:rPr lang="en-US" dirty="0"/>
              <a:t>)+</a:t>
            </a:r>
            <a:r>
              <a:rPr lang="en-US" dirty="0" err="1"/>
              <a:t>nrow</a:t>
            </a:r>
            <a:r>
              <a:rPr lang="en-US" dirty="0"/>
              <a:t>(</a:t>
            </a:r>
            <a:r>
              <a:rPr lang="en-US" dirty="0" err="1"/>
              <a:t>incdt</a:t>
            </a:r>
            <a:r>
              <a:rPr lang="en-US" dirty="0"/>
              <a:t>))</a:t>
            </a:r>
          </a:p>
          <a:p>
            <a:endParaRPr lang="en-US" dirty="0"/>
          </a:p>
          <a:p>
            <a:r>
              <a:rPr lang="en-US" dirty="0" err="1"/>
              <a:t>ggplot</a:t>
            </a:r>
            <a:r>
              <a:rPr lang="en-US" dirty="0"/>
              <a:t>(</a:t>
            </a:r>
            <a:r>
              <a:rPr lang="en-US" dirty="0" err="1"/>
              <a:t>dt</a:t>
            </a:r>
            <a:r>
              <a:rPr lang="en-US" dirty="0"/>
              <a:t>, </a:t>
            </a:r>
            <a:r>
              <a:rPr lang="en-US" dirty="0" err="1"/>
              <a:t>aes</a:t>
            </a:r>
            <a:r>
              <a:rPr lang="en-US" dirty="0"/>
              <a:t>(x=</a:t>
            </a:r>
            <a:r>
              <a:rPr lang="en-US" dirty="0" err="1"/>
              <a:t>newSRT</a:t>
            </a:r>
            <a:r>
              <a:rPr lang="en-US" dirty="0"/>
              <a:t>)) +</a:t>
            </a:r>
          </a:p>
          <a:p>
            <a:r>
              <a:rPr lang="en-US" dirty="0"/>
              <a:t>  </a:t>
            </a:r>
            <a:r>
              <a:rPr lang="en-US" dirty="0" err="1"/>
              <a:t>stat_bin</a:t>
            </a:r>
            <a:r>
              <a:rPr lang="en-US" dirty="0"/>
              <a:t>(data = </a:t>
            </a:r>
            <a:r>
              <a:rPr lang="en-US" dirty="0" err="1"/>
              <a:t>corrdt,aes</a:t>
            </a:r>
            <a:r>
              <a:rPr lang="en-US" dirty="0"/>
              <a:t>(y = (..density..*</a:t>
            </a:r>
            <a:r>
              <a:rPr lang="en-US" dirty="0" err="1"/>
              <a:t>corperc</a:t>
            </a:r>
            <a:r>
              <a:rPr lang="en-US" dirty="0"/>
              <a:t>)),alpha = .35,colour = "deepskyblue1")+</a:t>
            </a:r>
          </a:p>
          <a:p>
            <a:r>
              <a:rPr lang="en-US" dirty="0"/>
              <a:t>  </a:t>
            </a:r>
            <a:r>
              <a:rPr lang="en-US" dirty="0" err="1"/>
              <a:t>stat_bin</a:t>
            </a:r>
            <a:r>
              <a:rPr lang="en-US" dirty="0"/>
              <a:t>(data = </a:t>
            </a:r>
            <a:r>
              <a:rPr lang="en-US" dirty="0" err="1"/>
              <a:t>incdt,aes</a:t>
            </a:r>
            <a:r>
              <a:rPr lang="en-US" dirty="0"/>
              <a:t>(y = (-..density..*</a:t>
            </a:r>
            <a:r>
              <a:rPr lang="en-US" dirty="0" err="1"/>
              <a:t>incperc</a:t>
            </a:r>
            <a:r>
              <a:rPr lang="en-US" dirty="0"/>
              <a:t>)),alpha = .35,colour = "</a:t>
            </a:r>
            <a:r>
              <a:rPr lang="en-US" dirty="0" err="1"/>
              <a:t>darkgrey</a:t>
            </a:r>
            <a:r>
              <a:rPr lang="en-US" dirty="0"/>
              <a:t>")+</a:t>
            </a:r>
          </a:p>
          <a:p>
            <a:r>
              <a:rPr lang="en-US" dirty="0"/>
              <a:t>  </a:t>
            </a:r>
            <a:r>
              <a:rPr lang="en-US" dirty="0" err="1"/>
              <a:t>theme_minimal</a:t>
            </a:r>
            <a:r>
              <a:rPr lang="en-US" dirty="0"/>
              <a:t>() +</a:t>
            </a:r>
          </a:p>
          <a:p>
            <a:r>
              <a:rPr lang="en-US" dirty="0"/>
              <a:t>  theme(</a:t>
            </a:r>
            <a:r>
              <a:rPr lang="en-US" dirty="0" err="1"/>
              <a:t>legend.title</a:t>
            </a:r>
            <a:r>
              <a:rPr lang="en-US" dirty="0"/>
              <a:t>=</a:t>
            </a:r>
            <a:r>
              <a:rPr lang="en-US" dirty="0" err="1"/>
              <a:t>element_blank</a:t>
            </a:r>
            <a:r>
              <a:rPr lang="en-US" dirty="0"/>
              <a:t>())+</a:t>
            </a:r>
          </a:p>
          <a:p>
            <a:r>
              <a:rPr lang="en-US" dirty="0"/>
              <a:t>  </a:t>
            </a:r>
            <a:r>
              <a:rPr lang="en-US" dirty="0" err="1"/>
              <a:t>xlab</a:t>
            </a:r>
            <a:r>
              <a:rPr lang="en-US" dirty="0"/>
              <a:t>("SRT (seconds)") +</a:t>
            </a:r>
          </a:p>
          <a:p>
            <a:r>
              <a:rPr lang="en-US" dirty="0"/>
              <a:t>  </a:t>
            </a:r>
            <a:r>
              <a:rPr lang="en-US" dirty="0" err="1"/>
              <a:t>ylab</a:t>
            </a:r>
            <a:r>
              <a:rPr lang="en-US" dirty="0"/>
              <a:t>("density") +</a:t>
            </a:r>
          </a:p>
          <a:p>
            <a:r>
              <a:rPr lang="en-US" dirty="0"/>
              <a:t>  theme(</a:t>
            </a:r>
            <a:r>
              <a:rPr lang="en-US" dirty="0" err="1"/>
              <a:t>legend.position</a:t>
            </a:r>
            <a:r>
              <a:rPr lang="en-US" dirty="0"/>
              <a:t>=c(.9,.9)) +</a:t>
            </a:r>
          </a:p>
          <a:p>
            <a:r>
              <a:rPr lang="en-US" dirty="0"/>
              <a:t>  </a:t>
            </a:r>
            <a:r>
              <a:rPr lang="en-US" dirty="0" err="1"/>
              <a:t>stat_density</a:t>
            </a:r>
            <a:r>
              <a:rPr lang="en-US" dirty="0"/>
              <a:t>(fill = NA) +</a:t>
            </a:r>
          </a:p>
          <a:p>
            <a:r>
              <a:rPr lang="en-US" dirty="0"/>
              <a:t>  </a:t>
            </a:r>
            <a:r>
              <a:rPr lang="en-US" dirty="0" err="1"/>
              <a:t>coord_cartesian</a:t>
            </a:r>
            <a:r>
              <a:rPr lang="en-US" dirty="0"/>
              <a:t>(</a:t>
            </a:r>
            <a:r>
              <a:rPr lang="en-US" dirty="0" err="1"/>
              <a:t>ylim</a:t>
            </a:r>
            <a:r>
              <a:rPr lang="en-US" dirty="0"/>
              <a:t> = c(-2, +6.5)) +  </a:t>
            </a:r>
          </a:p>
          <a:p>
            <a:r>
              <a:rPr lang="en-US" dirty="0"/>
              <a:t>  </a:t>
            </a:r>
            <a:r>
              <a:rPr lang="en-US" dirty="0" err="1"/>
              <a:t>scale_x_continuous</a:t>
            </a:r>
            <a:r>
              <a:rPr lang="en-US" dirty="0"/>
              <a:t>(</a:t>
            </a:r>
            <a:r>
              <a:rPr lang="en-US" dirty="0" err="1"/>
              <a:t>n.breaks</a:t>
            </a:r>
            <a:r>
              <a:rPr lang="en-US" dirty="0"/>
              <a:t> = 3)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ggplot</a:t>
            </a:r>
            <a:r>
              <a:rPr lang="en-US" dirty="0"/>
              <a:t>(</a:t>
            </a:r>
            <a:r>
              <a:rPr lang="en-US" dirty="0" err="1"/>
              <a:t>dt</a:t>
            </a:r>
            <a:r>
              <a:rPr lang="en-US" dirty="0"/>
              <a:t>, </a:t>
            </a:r>
            <a:r>
              <a:rPr lang="en-US" dirty="0" err="1"/>
              <a:t>aes</a:t>
            </a:r>
            <a:r>
              <a:rPr lang="en-US" dirty="0"/>
              <a:t>(x=</a:t>
            </a:r>
            <a:r>
              <a:rPr lang="en-US" dirty="0" err="1"/>
              <a:t>newSRT</a:t>
            </a:r>
            <a:r>
              <a:rPr lang="en-US" dirty="0"/>
              <a:t>)) +</a:t>
            </a:r>
          </a:p>
          <a:p>
            <a:r>
              <a:rPr lang="en-US" dirty="0"/>
              <a:t>  </a:t>
            </a:r>
            <a:r>
              <a:rPr lang="en-US" dirty="0" err="1"/>
              <a:t>stat_bin</a:t>
            </a:r>
            <a:r>
              <a:rPr lang="en-US" dirty="0"/>
              <a:t>(data = </a:t>
            </a:r>
            <a:r>
              <a:rPr lang="en-US" dirty="0" err="1"/>
              <a:t>corrdt,aes</a:t>
            </a:r>
            <a:r>
              <a:rPr lang="en-US" dirty="0"/>
              <a:t>(y = (..density..*</a:t>
            </a:r>
            <a:r>
              <a:rPr lang="en-US" dirty="0" err="1"/>
              <a:t>corperc</a:t>
            </a:r>
            <a:r>
              <a:rPr lang="en-US" dirty="0"/>
              <a:t>)),alpha = .35,colour = "deepskyblue1")+</a:t>
            </a:r>
          </a:p>
          <a:p>
            <a:r>
              <a:rPr lang="en-US" dirty="0"/>
              <a:t>  </a:t>
            </a:r>
            <a:r>
              <a:rPr lang="en-US" dirty="0" err="1"/>
              <a:t>stat_bin</a:t>
            </a:r>
            <a:r>
              <a:rPr lang="en-US" dirty="0"/>
              <a:t>(data = </a:t>
            </a:r>
            <a:r>
              <a:rPr lang="en-US" dirty="0" err="1"/>
              <a:t>incdt,aes</a:t>
            </a:r>
            <a:r>
              <a:rPr lang="en-US" dirty="0"/>
              <a:t>(y = (-..density..*</a:t>
            </a:r>
            <a:r>
              <a:rPr lang="en-US" dirty="0" err="1"/>
              <a:t>incperc</a:t>
            </a:r>
            <a:r>
              <a:rPr lang="en-US" dirty="0"/>
              <a:t>)),alpha = .35,colour = "</a:t>
            </a:r>
            <a:r>
              <a:rPr lang="en-US" dirty="0" err="1"/>
              <a:t>darkgrey</a:t>
            </a:r>
            <a:r>
              <a:rPr lang="en-US" dirty="0"/>
              <a:t>")+</a:t>
            </a:r>
          </a:p>
          <a:p>
            <a:r>
              <a:rPr lang="en-US" dirty="0"/>
              <a:t>  </a:t>
            </a:r>
            <a:r>
              <a:rPr lang="en-US" dirty="0" err="1"/>
              <a:t>theme_minimal</a:t>
            </a:r>
            <a:r>
              <a:rPr lang="en-US" dirty="0"/>
              <a:t>() +</a:t>
            </a:r>
          </a:p>
          <a:p>
            <a:r>
              <a:rPr lang="en-US" dirty="0"/>
              <a:t>  theme(</a:t>
            </a:r>
            <a:r>
              <a:rPr lang="en-US" dirty="0" err="1"/>
              <a:t>legend.title</a:t>
            </a:r>
            <a:r>
              <a:rPr lang="en-US" dirty="0"/>
              <a:t>=</a:t>
            </a:r>
            <a:r>
              <a:rPr lang="en-US" dirty="0" err="1"/>
              <a:t>element_blank</a:t>
            </a:r>
            <a:r>
              <a:rPr lang="en-US" dirty="0"/>
              <a:t>())+</a:t>
            </a:r>
          </a:p>
          <a:p>
            <a:r>
              <a:rPr lang="en-US" dirty="0"/>
              <a:t>  </a:t>
            </a:r>
            <a:r>
              <a:rPr lang="en-US" dirty="0" err="1"/>
              <a:t>xlab</a:t>
            </a:r>
            <a:r>
              <a:rPr lang="en-US" dirty="0"/>
              <a:t>("SRT (seconds)") +</a:t>
            </a:r>
          </a:p>
          <a:p>
            <a:r>
              <a:rPr lang="en-US" dirty="0"/>
              <a:t>  </a:t>
            </a:r>
            <a:r>
              <a:rPr lang="en-US" dirty="0" err="1"/>
              <a:t>ylab</a:t>
            </a:r>
            <a:r>
              <a:rPr lang="en-US" dirty="0"/>
              <a:t>("density") +</a:t>
            </a:r>
          </a:p>
          <a:p>
            <a:r>
              <a:rPr lang="en-US" dirty="0"/>
              <a:t>  theme(</a:t>
            </a:r>
            <a:r>
              <a:rPr lang="en-US" dirty="0" err="1"/>
              <a:t>legend.position</a:t>
            </a:r>
            <a:r>
              <a:rPr lang="en-US" dirty="0"/>
              <a:t>=c(.9,.9)) +</a:t>
            </a:r>
          </a:p>
          <a:p>
            <a:r>
              <a:rPr lang="en-US" dirty="0"/>
              <a:t>  </a:t>
            </a:r>
            <a:r>
              <a:rPr lang="en-US" dirty="0" err="1"/>
              <a:t>stat_density</a:t>
            </a:r>
            <a:r>
              <a:rPr lang="en-US" dirty="0"/>
              <a:t>(fill = NA) +</a:t>
            </a:r>
          </a:p>
          <a:p>
            <a:r>
              <a:rPr lang="en-US" dirty="0"/>
              <a:t>  </a:t>
            </a:r>
            <a:r>
              <a:rPr lang="en-US" dirty="0" err="1"/>
              <a:t>coord_cartesian</a:t>
            </a:r>
            <a:r>
              <a:rPr lang="en-US" dirty="0"/>
              <a:t>(</a:t>
            </a:r>
            <a:r>
              <a:rPr lang="en-US" dirty="0" err="1"/>
              <a:t>ylim</a:t>
            </a:r>
            <a:r>
              <a:rPr lang="en-US" dirty="0"/>
              <a:t> = c(-2, +6.5)) +  </a:t>
            </a:r>
          </a:p>
          <a:p>
            <a:r>
              <a:rPr lang="en-US" dirty="0"/>
              <a:t>  </a:t>
            </a:r>
            <a:r>
              <a:rPr lang="en-US" dirty="0" err="1"/>
              <a:t>scale_x_continuous</a:t>
            </a:r>
            <a:r>
              <a:rPr lang="en-US" dirty="0"/>
              <a:t>(</a:t>
            </a:r>
            <a:r>
              <a:rPr lang="en-US" dirty="0" err="1"/>
              <a:t>n.breaks</a:t>
            </a:r>
            <a:r>
              <a:rPr lang="en-US" dirty="0"/>
              <a:t> = 3) 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36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5E3E5-89AD-EB4F-8507-DB62D1898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??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D90BB-9CF3-0343-B9FE-F539A07CC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practical guide for studying human behavior in the lab</a:t>
            </a:r>
          </a:p>
          <a:p>
            <a:br>
              <a:rPr lang="en-US" dirty="0"/>
            </a:br>
            <a:endParaRPr lang="en-US" dirty="0"/>
          </a:p>
          <a:p>
            <a:r>
              <a:rPr lang="en-US" b="1" cap="all" dirty="0"/>
              <a:t>AUTHORS</a:t>
            </a:r>
            <a:endParaRPr lang="en-US" cap="all" dirty="0"/>
          </a:p>
          <a:p>
            <a:r>
              <a:rPr lang="en-US" dirty="0">
                <a:hlinkClick r:id="rId2"/>
              </a:rPr>
              <a:t>Joao Barbosa</a:t>
            </a:r>
            <a:endParaRPr lang="en-US" dirty="0"/>
          </a:p>
          <a:p>
            <a:r>
              <a:rPr lang="en-US" dirty="0">
                <a:hlinkClick r:id="rId3"/>
              </a:rPr>
              <a:t>Heike Stein</a:t>
            </a:r>
            <a:endParaRPr lang="en-US" dirty="0"/>
          </a:p>
          <a:p>
            <a:r>
              <a:rPr lang="en-US" dirty="0">
                <a:hlinkClick r:id="rId4"/>
              </a:rPr>
              <a:t>Christopher Summerfield</a:t>
            </a:r>
            <a:endParaRPr lang="en-US" dirty="0"/>
          </a:p>
          <a:p>
            <a:r>
              <a:rPr lang="en-US" dirty="0">
                <a:hlinkClick r:id="rId5"/>
              </a:rPr>
              <a:t>Salvador Soto-Faraco</a:t>
            </a:r>
            <a:endParaRPr lang="en-US" dirty="0"/>
          </a:p>
          <a:p>
            <a:r>
              <a:rPr lang="en-US" dirty="0">
                <a:hlinkClick r:id="rId6"/>
              </a:rPr>
              <a:t>Alexandre Hyafil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97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0216-278D-E846-9DA5-ADA23D6F8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2893-D1E0-2749-A059-493C6DAED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good courses/papers on statistics and experiment design</a:t>
            </a:r>
          </a:p>
          <a:p>
            <a:r>
              <a:rPr lang="en-US" dirty="0"/>
              <a:t>But they cover all possible experiment types</a:t>
            </a:r>
          </a:p>
          <a:p>
            <a:r>
              <a:rPr lang="en-US" dirty="0"/>
              <a:t>This pipeline will show exactly how to do ONE type of experiment </a:t>
            </a:r>
          </a:p>
          <a:p>
            <a:r>
              <a:rPr lang="en-US" dirty="0"/>
              <a:t>Luckily is is the core design that covers almost all the research we do in the lab.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73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AE59-E639-F440-B1D9-02A613F3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6333C-9511-DD40-9AF3-7D6613D9A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90391" cy="4351338"/>
          </a:xfrm>
        </p:spPr>
        <p:txBody>
          <a:bodyPr/>
          <a:lstStyle/>
          <a:p>
            <a:r>
              <a:rPr lang="en-US" dirty="0"/>
              <a:t>pipeline</a:t>
            </a:r>
            <a:endParaRPr lang="ru-RU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505C1DB-7ADA-3C41-AEC2-2C9FF5C47CD1}"/>
              </a:ext>
            </a:extLst>
          </p:cNvPr>
          <p:cNvSpPr/>
          <p:nvPr/>
        </p:nvSpPr>
        <p:spPr>
          <a:xfrm>
            <a:off x="8448260" y="2504660"/>
            <a:ext cx="23257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Extraction (Python, </a:t>
            </a:r>
            <a:r>
              <a:rPr lang="en-US" dirty="0" err="1"/>
              <a:t>matlab</a:t>
            </a:r>
            <a:r>
              <a:rPr lang="en-US" dirty="0"/>
              <a:t>, R)</a:t>
            </a:r>
            <a:endParaRPr lang="ru-RU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4B58CDC-B6DB-074A-A34D-EF5A544581FD}"/>
              </a:ext>
            </a:extLst>
          </p:cNvPr>
          <p:cNvSpPr/>
          <p:nvPr/>
        </p:nvSpPr>
        <p:spPr>
          <a:xfrm>
            <a:off x="8448259" y="1183274"/>
            <a:ext cx="23257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EDF</a:t>
            </a:r>
            <a:endParaRPr lang="ru-RU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A1BB240-E0B3-4846-9181-79917B7239AA}"/>
              </a:ext>
            </a:extLst>
          </p:cNvPr>
          <p:cNvSpPr/>
          <p:nvPr/>
        </p:nvSpPr>
        <p:spPr>
          <a:xfrm>
            <a:off x="5625546" y="2504660"/>
            <a:ext cx="23257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MRT</a:t>
            </a:r>
            <a:endParaRPr lang="ru-RU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4C95DF3-B718-694E-BF35-F32795C3BEE3}"/>
              </a:ext>
            </a:extLst>
          </p:cNvPr>
          <p:cNvSpPr/>
          <p:nvPr/>
        </p:nvSpPr>
        <p:spPr>
          <a:xfrm>
            <a:off x="7010398" y="3826046"/>
            <a:ext cx="23257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of all variables!</a:t>
            </a:r>
            <a:endParaRPr lang="ru-RU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5B9624D-E52C-2A44-B366-BAB51C68336A}"/>
              </a:ext>
            </a:extLst>
          </p:cNvPr>
          <p:cNvSpPr/>
          <p:nvPr/>
        </p:nvSpPr>
        <p:spPr>
          <a:xfrm>
            <a:off x="7073344" y="5097218"/>
            <a:ext cx="23257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But then what?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96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48B17-CCD3-D54E-99FD-9758EEB7E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ECB94-55F3-D043-AF9B-3C4CA323E6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LME</a:t>
            </a:r>
            <a:endParaRPr lang="ru-R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68D30-48B4-9447-813A-A4A5B9E4EB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Keep all data in long table format</a:t>
            </a:r>
          </a:p>
          <a:p>
            <a:pPr lvl="1"/>
            <a:r>
              <a:rPr lang="en-US" dirty="0"/>
              <a:t>One trial per row</a:t>
            </a:r>
          </a:p>
          <a:p>
            <a:r>
              <a:rPr lang="en-US" dirty="0"/>
              <a:t>Create GLMER model with all variables</a:t>
            </a:r>
          </a:p>
          <a:p>
            <a:r>
              <a:rPr lang="en-US" dirty="0"/>
              <a:t>CAR::</a:t>
            </a:r>
            <a:r>
              <a:rPr lang="en-US" dirty="0" err="1"/>
              <a:t>anova</a:t>
            </a:r>
            <a:r>
              <a:rPr lang="en-US" dirty="0"/>
              <a:t>() gets p values we are familiar with</a:t>
            </a:r>
          </a:p>
          <a:p>
            <a:r>
              <a:rPr lang="en-US" dirty="0" err="1"/>
              <a:t>Emmeans</a:t>
            </a:r>
            <a:r>
              <a:rPr lang="en-US" dirty="0"/>
              <a:t>() produces marginal means estimated from the model</a:t>
            </a:r>
          </a:p>
          <a:p>
            <a:r>
              <a:rPr lang="en-US" dirty="0"/>
              <a:t>Plot marginal means and some error bar.  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2781BB-96C1-5544-915E-607D2AF18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ANOVA</a:t>
            </a:r>
            <a:endParaRPr lang="ru-R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99F3BB-32C2-CA43-AEA8-0E96FAA416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Get mean/median of each condition for each subject</a:t>
            </a:r>
          </a:p>
          <a:p>
            <a:pPr lvl="1"/>
            <a:r>
              <a:rPr lang="en-US" dirty="0"/>
              <a:t>2x2 design with n= 20?</a:t>
            </a:r>
          </a:p>
          <a:p>
            <a:pPr lvl="1"/>
            <a:r>
              <a:rPr lang="en-US" dirty="0"/>
              <a:t>Enter ONLY 80 numbers into ANOVA</a:t>
            </a:r>
          </a:p>
          <a:p>
            <a:pPr lvl="1"/>
            <a:r>
              <a:rPr lang="en-US" dirty="0"/>
              <a:t>ANOVA does not allow trial level data!</a:t>
            </a:r>
          </a:p>
          <a:p>
            <a:r>
              <a:rPr lang="en-US" dirty="0"/>
              <a:t>Get </a:t>
            </a:r>
            <a:r>
              <a:rPr lang="en-US" dirty="0" err="1"/>
              <a:t>anova</a:t>
            </a:r>
            <a:r>
              <a:rPr lang="en-US" dirty="0"/>
              <a:t> P values</a:t>
            </a:r>
          </a:p>
          <a:p>
            <a:r>
              <a:rPr lang="en-US" dirty="0"/>
              <a:t>Do </a:t>
            </a:r>
            <a:r>
              <a:rPr lang="en-US" dirty="0" err="1"/>
              <a:t>ttests</a:t>
            </a:r>
            <a:r>
              <a:rPr lang="en-US" dirty="0"/>
              <a:t> on pairs if needed</a:t>
            </a:r>
          </a:p>
          <a:p>
            <a:pPr lvl="1"/>
            <a:r>
              <a:rPr lang="en-US" dirty="0"/>
              <a:t>Also ONLY means/medians of conditions</a:t>
            </a:r>
          </a:p>
          <a:p>
            <a:pPr lvl="1"/>
            <a:r>
              <a:rPr lang="en-US" dirty="0"/>
              <a:t>Compares Observed data</a:t>
            </a:r>
          </a:p>
          <a:p>
            <a:r>
              <a:rPr lang="en-US" dirty="0"/>
              <a:t>Plot mean of the means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601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6B83-B377-8E40-961A-FC08F36D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661"/>
            <a:ext cx="10515600" cy="5958302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Datapath = "/Users/joe/Desktop/</a:t>
            </a:r>
            <a:r>
              <a:rPr lang="en-US" dirty="0" err="1"/>
              <a:t>JoesWorkMac</a:t>
            </a:r>
            <a:r>
              <a:rPr lang="en-US" dirty="0"/>
              <a:t>/Analysis/GLMER-</a:t>
            </a:r>
            <a:r>
              <a:rPr lang="en-US" dirty="0" err="1"/>
              <a:t>IdealPipeline</a:t>
            </a:r>
            <a:r>
              <a:rPr lang="en-US" dirty="0"/>
              <a:t>"</a:t>
            </a:r>
          </a:p>
          <a:p>
            <a:endParaRPr lang="en-US" dirty="0"/>
          </a:p>
          <a:p>
            <a:r>
              <a:rPr lang="en-US" dirty="0" err="1"/>
              <a:t>OutputPath</a:t>
            </a:r>
            <a:r>
              <a:rPr lang="en-US" dirty="0"/>
              <a:t> = "/Users/joe/Desktop"</a:t>
            </a:r>
          </a:p>
          <a:p>
            <a:r>
              <a:rPr lang="en-US" dirty="0" err="1"/>
              <a:t>fileext</a:t>
            </a:r>
            <a:r>
              <a:rPr lang="en-US" dirty="0"/>
              <a:t> = ".</a:t>
            </a:r>
            <a:r>
              <a:rPr lang="en-US" dirty="0" err="1"/>
              <a:t>dat</a:t>
            </a:r>
            <a:r>
              <a:rPr lang="en-US" dirty="0"/>
              <a:t>"</a:t>
            </a:r>
          </a:p>
          <a:p>
            <a:r>
              <a:rPr lang="en-US" dirty="0" err="1"/>
              <a:t>setwd</a:t>
            </a:r>
            <a:r>
              <a:rPr lang="en-US" dirty="0"/>
              <a:t>(Datapath)</a:t>
            </a:r>
          </a:p>
          <a:p>
            <a:endParaRPr lang="en-US" dirty="0"/>
          </a:p>
          <a:p>
            <a:r>
              <a:rPr lang="en-US" dirty="0"/>
              <a:t>#this can be done in a loop if there are multiple files</a:t>
            </a:r>
          </a:p>
          <a:p>
            <a:r>
              <a:rPr lang="en-US" dirty="0" err="1"/>
              <a:t>dt</a:t>
            </a:r>
            <a:r>
              <a:rPr lang="en-US" dirty="0"/>
              <a:t> &lt;- </a:t>
            </a:r>
            <a:r>
              <a:rPr lang="en-US" dirty="0" err="1"/>
              <a:t>read.table</a:t>
            </a:r>
            <a:r>
              <a:rPr lang="en-US" dirty="0"/>
              <a:t>("</a:t>
            </a:r>
            <a:r>
              <a:rPr lang="en-US" dirty="0" err="1"/>
              <a:t>data.csv</a:t>
            </a:r>
            <a:r>
              <a:rPr lang="en-US" dirty="0"/>
              <a:t>", </a:t>
            </a:r>
            <a:r>
              <a:rPr lang="en-US" dirty="0" err="1"/>
              <a:t>sep</a:t>
            </a:r>
            <a:r>
              <a:rPr lang="en-US" dirty="0"/>
              <a:t>="\t", header=TRUE, </a:t>
            </a:r>
            <a:r>
              <a:rPr lang="en-US" dirty="0" err="1"/>
              <a:t>nrows</a:t>
            </a:r>
            <a:r>
              <a:rPr lang="en-US" dirty="0"/>
              <a:t>=-1, fill=TRUE)</a:t>
            </a:r>
          </a:p>
          <a:p>
            <a:endParaRPr lang="en-US" dirty="0"/>
          </a:p>
          <a:p>
            <a:r>
              <a:rPr lang="en-US" dirty="0"/>
              <a:t>#factor anything that needs it</a:t>
            </a:r>
          </a:p>
          <a:p>
            <a:r>
              <a:rPr lang="en-US" dirty="0" err="1"/>
              <a:t>dt$spatial</a:t>
            </a:r>
            <a:r>
              <a:rPr lang="en-US" dirty="0"/>
              <a:t> &lt;- factor(</a:t>
            </a:r>
            <a:r>
              <a:rPr lang="en-US" dirty="0" err="1"/>
              <a:t>dt$spatial</a:t>
            </a:r>
            <a:r>
              <a:rPr lang="en-US" dirty="0"/>
              <a:t>) </a:t>
            </a:r>
          </a:p>
          <a:p>
            <a:r>
              <a:rPr lang="en-US" dirty="0" err="1"/>
              <a:t>dt$audCue</a:t>
            </a:r>
            <a:r>
              <a:rPr lang="en-US" dirty="0"/>
              <a:t> &lt;- factor(</a:t>
            </a:r>
            <a:r>
              <a:rPr lang="en-US" dirty="0" err="1"/>
              <a:t>dt$audCue</a:t>
            </a:r>
            <a:r>
              <a:rPr lang="en-US" dirty="0"/>
              <a:t>)#, levels = c("</a:t>
            </a:r>
            <a:r>
              <a:rPr lang="en-US" dirty="0" err="1"/>
              <a:t>Silent","Alert</a:t>
            </a:r>
            <a:r>
              <a:rPr lang="en-US" dirty="0"/>
              <a:t>"))</a:t>
            </a:r>
          </a:p>
          <a:p>
            <a:r>
              <a:rPr lang="en-US" dirty="0" err="1"/>
              <a:t>dt$sacctype</a:t>
            </a:r>
            <a:r>
              <a:rPr lang="en-US" dirty="0"/>
              <a:t> &lt;- ordered(</a:t>
            </a:r>
            <a:r>
              <a:rPr lang="en-US" dirty="0" err="1"/>
              <a:t>dt$sacctype</a:t>
            </a:r>
            <a:r>
              <a:rPr lang="en-US" dirty="0"/>
              <a:t>, levels = c("saccade", "</a:t>
            </a:r>
            <a:r>
              <a:rPr lang="en-US" dirty="0" err="1"/>
              <a:t>antisaccade</a:t>
            </a:r>
            <a:r>
              <a:rPr lang="en-US" dirty="0"/>
              <a:t>"))#change the order to match manual responses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#Exclusions.</a:t>
            </a:r>
          </a:p>
          <a:p>
            <a:r>
              <a:rPr lang="en-US" dirty="0"/>
              <a:t>#first, only id response is made</a:t>
            </a:r>
          </a:p>
          <a:p>
            <a:r>
              <a:rPr lang="en-US" dirty="0" err="1"/>
              <a:t>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</a:t>
            </a:r>
            <a:r>
              <a:rPr lang="en-US" dirty="0" err="1"/>
              <a:t>dt$ASCMSG</a:t>
            </a:r>
            <a:r>
              <a:rPr lang="en-US" dirty="0"/>
              <a:t> != "FIXERROR", ]</a:t>
            </a:r>
          </a:p>
          <a:p>
            <a:r>
              <a:rPr lang="en-US" dirty="0" err="1"/>
              <a:t>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</a:t>
            </a:r>
            <a:r>
              <a:rPr lang="en-US" dirty="0" err="1"/>
              <a:t>dt$ASCMSG</a:t>
            </a:r>
            <a:r>
              <a:rPr lang="en-US" dirty="0"/>
              <a:t> != "NOSACCRESPONSE", ]</a:t>
            </a:r>
          </a:p>
          <a:p>
            <a:r>
              <a:rPr lang="en-US" dirty="0" err="1"/>
              <a:t>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[abs(</a:t>
            </a:r>
            <a:r>
              <a:rPr lang="en-US" dirty="0" err="1"/>
              <a:t>dt$SaccAmp</a:t>
            </a:r>
            <a:r>
              <a:rPr lang="en-US" dirty="0"/>
              <a:t>) &gt; 1.0, ]</a:t>
            </a:r>
          </a:p>
          <a:p>
            <a:r>
              <a:rPr lang="en-US" dirty="0" err="1"/>
              <a:t>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</a:t>
            </a:r>
            <a:r>
              <a:rPr lang="en-US" dirty="0" err="1"/>
              <a:t>dt$newSRT</a:t>
            </a:r>
            <a:r>
              <a:rPr lang="en-US" dirty="0"/>
              <a:t> &gt; 1, ]</a:t>
            </a:r>
          </a:p>
          <a:p>
            <a:endParaRPr lang="en-US" dirty="0"/>
          </a:p>
          <a:p>
            <a:r>
              <a:rPr lang="en-US" dirty="0"/>
              <a:t>#then we get a better </a:t>
            </a:r>
            <a:r>
              <a:rPr lang="en-US" dirty="0" err="1"/>
              <a:t>calc</a:t>
            </a:r>
            <a:r>
              <a:rPr lang="en-US" dirty="0"/>
              <a:t> of MAD</a:t>
            </a:r>
          </a:p>
          <a:p>
            <a:r>
              <a:rPr lang="en-US" dirty="0" err="1"/>
              <a:t>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</a:t>
            </a:r>
            <a:r>
              <a:rPr lang="en-US" dirty="0" err="1"/>
              <a:t>dt$newSRT</a:t>
            </a:r>
            <a:r>
              <a:rPr lang="en-US" dirty="0"/>
              <a:t> &gt; 80, ]</a:t>
            </a:r>
          </a:p>
          <a:p>
            <a:r>
              <a:rPr lang="en-US" dirty="0"/>
              <a:t>md &lt;- median(</a:t>
            </a:r>
            <a:r>
              <a:rPr lang="en-US" dirty="0" err="1"/>
              <a:t>dt$newSRT</a:t>
            </a:r>
            <a:r>
              <a:rPr lang="en-US" dirty="0"/>
              <a:t>)</a:t>
            </a:r>
          </a:p>
          <a:p>
            <a:r>
              <a:rPr lang="en-US" dirty="0"/>
              <a:t>temp &lt;- mad(</a:t>
            </a:r>
            <a:r>
              <a:rPr lang="en-US" dirty="0" err="1"/>
              <a:t>dt$newSRT</a:t>
            </a:r>
            <a:r>
              <a:rPr lang="en-US" dirty="0"/>
              <a:t>)</a:t>
            </a:r>
          </a:p>
          <a:p>
            <a:r>
              <a:rPr lang="en-US" dirty="0"/>
              <a:t>mad25 &lt;-md+2.5*temp</a:t>
            </a:r>
          </a:p>
          <a:p>
            <a:r>
              <a:rPr lang="en-US" dirty="0"/>
              <a:t>min25 &lt;-md-2.5*temp</a:t>
            </a:r>
          </a:p>
          <a:p>
            <a:r>
              <a:rPr lang="en-US" dirty="0"/>
              <a:t>#step 4 </a:t>
            </a:r>
            <a:r>
              <a:rPr lang="en-US" dirty="0" err="1"/>
              <a:t>expt</a:t>
            </a:r>
            <a:r>
              <a:rPr lang="en-US" dirty="0"/>
              <a:t> exclusions</a:t>
            </a:r>
          </a:p>
          <a:p>
            <a:r>
              <a:rPr lang="en-US" dirty="0" err="1"/>
              <a:t>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</a:t>
            </a:r>
            <a:r>
              <a:rPr lang="en-US" dirty="0" err="1"/>
              <a:t>dt$newSRT</a:t>
            </a:r>
            <a:r>
              <a:rPr lang="en-US" dirty="0"/>
              <a:t> &lt; mad25, ]</a:t>
            </a:r>
          </a:p>
          <a:p>
            <a:r>
              <a:rPr lang="en-US" dirty="0" err="1"/>
              <a:t>dt$newSRT</a:t>
            </a:r>
            <a:r>
              <a:rPr lang="en-US" dirty="0"/>
              <a:t> &lt;- </a:t>
            </a:r>
            <a:r>
              <a:rPr lang="en-US" dirty="0" err="1"/>
              <a:t>dt$newSRT</a:t>
            </a:r>
            <a:r>
              <a:rPr lang="en-US" dirty="0"/>
              <a:t>/1000</a:t>
            </a:r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17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6B83-B377-8E40-961A-FC08F36D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6" y="175729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Datapath = "/Users/joe/Desktop/</a:t>
            </a:r>
            <a:r>
              <a:rPr lang="en-US" dirty="0" err="1"/>
              <a:t>JoesWorkMac</a:t>
            </a:r>
            <a:r>
              <a:rPr lang="en-US" dirty="0"/>
              <a:t>/Analysis/GLMER-</a:t>
            </a:r>
            <a:r>
              <a:rPr lang="en-US" dirty="0" err="1"/>
              <a:t>IdealPipeline</a:t>
            </a:r>
            <a:r>
              <a:rPr lang="en-US" dirty="0"/>
              <a:t>"</a:t>
            </a:r>
          </a:p>
          <a:p>
            <a:endParaRPr lang="en-US" dirty="0"/>
          </a:p>
          <a:p>
            <a:r>
              <a:rPr lang="en-US" dirty="0"/>
              <a:t># nice function to see how many trials remain.  </a:t>
            </a:r>
          </a:p>
          <a:p>
            <a:r>
              <a:rPr lang="en-US" dirty="0"/>
              <a:t>#any subjects with too many errors?</a:t>
            </a:r>
          </a:p>
          <a:p>
            <a:r>
              <a:rPr lang="en-US" dirty="0"/>
              <a:t>table(</a:t>
            </a:r>
            <a:r>
              <a:rPr lang="en-US" dirty="0" err="1"/>
              <a:t>dt$SaccCorrect,dt$sacctype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#we need all data for accuracy, but often want RTs of correct and incorrect separately</a:t>
            </a:r>
          </a:p>
          <a:p>
            <a:r>
              <a:rPr lang="en-US" dirty="0" err="1"/>
              <a:t>corrdt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</a:t>
            </a:r>
            <a:r>
              <a:rPr lang="en-US" dirty="0" err="1"/>
              <a:t>dt$SaccCorrect</a:t>
            </a:r>
            <a:r>
              <a:rPr lang="en-US" dirty="0"/>
              <a:t> == TRUE, ]</a:t>
            </a:r>
          </a:p>
          <a:p>
            <a:r>
              <a:rPr lang="en-US" dirty="0" err="1"/>
              <a:t>incdt</a:t>
            </a:r>
            <a:r>
              <a:rPr lang="en-US" dirty="0"/>
              <a:t> &lt;- </a:t>
            </a:r>
            <a:r>
              <a:rPr lang="en-US" dirty="0" err="1"/>
              <a:t>dt</a:t>
            </a:r>
            <a:r>
              <a:rPr lang="en-US" dirty="0"/>
              <a:t>[</a:t>
            </a:r>
            <a:r>
              <a:rPr lang="en-US" dirty="0" err="1"/>
              <a:t>dt$SaccCorrect</a:t>
            </a:r>
            <a:r>
              <a:rPr lang="en-US" dirty="0"/>
              <a:t> == FALSE, ]</a:t>
            </a:r>
          </a:p>
          <a:p>
            <a:endParaRPr lang="en-US" dirty="0"/>
          </a:p>
          <a:p>
            <a:r>
              <a:rPr lang="en-US" dirty="0"/>
              <a:t>########Accuracy test</a:t>
            </a:r>
          </a:p>
          <a:p>
            <a:r>
              <a:rPr lang="en-US" dirty="0"/>
              <a:t>library(lme4)</a:t>
            </a:r>
          </a:p>
          <a:p>
            <a:r>
              <a:rPr lang="en-US" dirty="0"/>
              <a:t>library(</a:t>
            </a:r>
            <a:r>
              <a:rPr lang="en-US" dirty="0" err="1"/>
              <a:t>lmerTest</a:t>
            </a:r>
            <a:r>
              <a:rPr lang="en-US" dirty="0"/>
              <a:t>)</a:t>
            </a:r>
          </a:p>
          <a:p>
            <a:r>
              <a:rPr lang="en-US" dirty="0"/>
              <a:t>library(car)</a:t>
            </a:r>
          </a:p>
          <a:p>
            <a:r>
              <a:rPr lang="en-US" dirty="0"/>
              <a:t>library(</a:t>
            </a:r>
            <a:r>
              <a:rPr lang="en-US" dirty="0" err="1"/>
              <a:t>dplyr</a:t>
            </a:r>
            <a:r>
              <a:rPr lang="en-US" dirty="0"/>
              <a:t>)</a:t>
            </a:r>
          </a:p>
          <a:p>
            <a:r>
              <a:rPr lang="en-US" dirty="0"/>
              <a:t>library(</a:t>
            </a:r>
            <a:r>
              <a:rPr lang="en-US" dirty="0" err="1"/>
              <a:t>gtools</a:t>
            </a:r>
            <a:r>
              <a:rPr lang="en-US" dirty="0"/>
              <a:t>)</a:t>
            </a:r>
          </a:p>
          <a:p>
            <a:r>
              <a:rPr lang="en-US" dirty="0"/>
              <a:t>library(</a:t>
            </a:r>
            <a:r>
              <a:rPr lang="en-US" dirty="0" err="1"/>
              <a:t>emmeans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#model should include all variables and interactions of </a:t>
            </a:r>
            <a:r>
              <a:rPr lang="en-US" dirty="0" err="1"/>
              <a:t>interets</a:t>
            </a:r>
            <a:endParaRPr lang="en-US" dirty="0"/>
          </a:p>
          <a:p>
            <a:r>
              <a:rPr lang="en-US" dirty="0" err="1"/>
              <a:t>nullmodel</a:t>
            </a:r>
            <a:r>
              <a:rPr lang="en-US" dirty="0"/>
              <a:t>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SaccCorrect</a:t>
            </a:r>
            <a:r>
              <a:rPr lang="en-US" dirty="0"/>
              <a:t> ~  </a:t>
            </a:r>
            <a:r>
              <a:rPr lang="en-US" dirty="0" err="1"/>
              <a:t>audCue+sacctype+spatial+audCue:sacctype</a:t>
            </a:r>
            <a:r>
              <a:rPr lang="en-US" dirty="0"/>
              <a:t> + </a:t>
            </a:r>
            <a:r>
              <a:rPr lang="en-US" dirty="0" err="1"/>
              <a:t>audCue:spatial+sacctype:spatial</a:t>
            </a:r>
            <a:r>
              <a:rPr lang="en-US" dirty="0"/>
              <a:t>+(1|NewSubject), data = </a:t>
            </a:r>
            <a:r>
              <a:rPr lang="en-US" dirty="0" err="1"/>
              <a:t>dt</a:t>
            </a:r>
            <a:r>
              <a:rPr lang="en-US" dirty="0"/>
              <a:t>, family = binomial)</a:t>
            </a:r>
          </a:p>
          <a:p>
            <a:endParaRPr lang="en-US" dirty="0"/>
          </a:p>
          <a:p>
            <a:r>
              <a:rPr lang="en-US" dirty="0"/>
              <a:t>#car does chi squared test of all fixed and </a:t>
            </a:r>
            <a:r>
              <a:rPr lang="en-US" dirty="0" err="1"/>
              <a:t>ineteractions</a:t>
            </a:r>
            <a:endParaRPr lang="en-US" dirty="0"/>
          </a:p>
          <a:p>
            <a:r>
              <a:rPr lang="en-US" dirty="0"/>
              <a:t>car::</a:t>
            </a:r>
            <a:r>
              <a:rPr lang="en-US" dirty="0" err="1"/>
              <a:t>Anova</a:t>
            </a:r>
            <a:r>
              <a:rPr lang="en-US" dirty="0"/>
              <a:t>(</a:t>
            </a:r>
            <a:r>
              <a:rPr lang="en-US" dirty="0" err="1"/>
              <a:t>nullmodel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#Use expected marginal means to report any interaction.</a:t>
            </a:r>
          </a:p>
          <a:p>
            <a:r>
              <a:rPr lang="en-US" dirty="0"/>
              <a:t>#type = response converts logits back into percentages</a:t>
            </a:r>
          </a:p>
          <a:p>
            <a:r>
              <a:rPr lang="en-US" dirty="0" err="1"/>
              <a:t>emperc</a:t>
            </a:r>
            <a:r>
              <a:rPr lang="en-US" dirty="0"/>
              <a:t> &lt;- </a:t>
            </a:r>
            <a:r>
              <a:rPr lang="en-US" dirty="0" err="1"/>
              <a:t>emmeans</a:t>
            </a:r>
            <a:r>
              <a:rPr lang="en-US" dirty="0"/>
              <a:t>(</a:t>
            </a:r>
            <a:r>
              <a:rPr lang="en-US" dirty="0" err="1"/>
              <a:t>nullmodel</a:t>
            </a:r>
            <a:r>
              <a:rPr lang="en-US" dirty="0"/>
              <a:t>, ~ </a:t>
            </a:r>
            <a:r>
              <a:rPr lang="en-US" dirty="0" err="1"/>
              <a:t>audCue:sacctype</a:t>
            </a:r>
            <a:r>
              <a:rPr lang="en-US" dirty="0"/>
              <a:t>, type = "response")</a:t>
            </a:r>
          </a:p>
          <a:p>
            <a:endParaRPr lang="en-US" dirty="0"/>
          </a:p>
          <a:p>
            <a:r>
              <a:rPr lang="en-US" dirty="0"/>
              <a:t>#summary of the marginal means.  every we need to plot and report is right here</a:t>
            </a:r>
          </a:p>
          <a:p>
            <a:r>
              <a:rPr lang="en-US" dirty="0"/>
              <a:t>summary(</a:t>
            </a:r>
            <a:r>
              <a:rPr lang="en-US" dirty="0" err="1"/>
              <a:t>emperc</a:t>
            </a:r>
            <a:r>
              <a:rPr lang="en-US" dirty="0"/>
              <a:t>, infer = TRUE)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54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6B83-B377-8E40-961A-FC08F36D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6" y="175729"/>
            <a:ext cx="10515600" cy="435133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# LME  : of the reaction time data</a:t>
            </a:r>
          </a:p>
          <a:p>
            <a:r>
              <a:rPr lang="en-US" dirty="0"/>
              <a:t># Gamma link=identity means we don't have to transform </a:t>
            </a:r>
            <a:r>
              <a:rPr lang="en-US" dirty="0" err="1"/>
              <a:t>bacl</a:t>
            </a:r>
            <a:endParaRPr lang="en-US" dirty="0"/>
          </a:p>
          <a:p>
            <a:r>
              <a:rPr lang="en-US" dirty="0"/>
              <a:t>#first check which slopes are needed the old fashioned way?</a:t>
            </a:r>
          </a:p>
          <a:p>
            <a:r>
              <a:rPr lang="en-US" dirty="0"/>
              <a:t>#this is the only step I still don't like</a:t>
            </a:r>
          </a:p>
          <a:p>
            <a:r>
              <a:rPr lang="en-US" dirty="0" err="1"/>
              <a:t>nullmodel</a:t>
            </a:r>
            <a:r>
              <a:rPr lang="en-US" dirty="0"/>
              <a:t>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 (1|NewSubject), </a:t>
            </a:r>
            <a:r>
              <a:rPr lang="en-US" dirty="0" err="1"/>
              <a:t>corrdt,nAGQ</a:t>
            </a:r>
            <a:r>
              <a:rPr lang="en-US" dirty="0"/>
              <a:t>=0,family = Gamma(link="identity"))</a:t>
            </a:r>
          </a:p>
          <a:p>
            <a:r>
              <a:rPr lang="en-US" dirty="0"/>
              <a:t>nullmodel1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 (1+sacctype|NewSubject), </a:t>
            </a:r>
            <a:r>
              <a:rPr lang="en-US" dirty="0" err="1"/>
              <a:t>corrdt,nAGQ</a:t>
            </a:r>
            <a:r>
              <a:rPr lang="en-US" dirty="0"/>
              <a:t>=0,family = Gamma(link="identity"))</a:t>
            </a:r>
          </a:p>
          <a:p>
            <a:r>
              <a:rPr lang="en-US" dirty="0"/>
              <a:t>nullmodel2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 (1+sacctype+audCue|NewSubject), </a:t>
            </a:r>
            <a:r>
              <a:rPr lang="en-US" dirty="0" err="1"/>
              <a:t>corrdt,nAGQ</a:t>
            </a:r>
            <a:r>
              <a:rPr lang="en-US" dirty="0"/>
              <a:t>=0,family = Gamma(link="identity"))</a:t>
            </a:r>
          </a:p>
          <a:p>
            <a:r>
              <a:rPr lang="en-US" dirty="0"/>
              <a:t>nullmodel3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 (1+sacctype+audCue+spatial|NewSubject), </a:t>
            </a:r>
            <a:r>
              <a:rPr lang="en-US" dirty="0" err="1"/>
              <a:t>corrdt,nAGQ</a:t>
            </a:r>
            <a:r>
              <a:rPr lang="en-US" dirty="0"/>
              <a:t>=0,family = Gamma(link="identity"))</a:t>
            </a:r>
          </a:p>
          <a:p>
            <a:r>
              <a:rPr lang="en-US" dirty="0" err="1"/>
              <a:t>anova</a:t>
            </a:r>
            <a:r>
              <a:rPr lang="en-US" dirty="0"/>
              <a:t>(nullmodel1,nullmodel)</a:t>
            </a:r>
          </a:p>
          <a:p>
            <a:r>
              <a:rPr lang="en-US" dirty="0" err="1"/>
              <a:t>anova</a:t>
            </a:r>
            <a:r>
              <a:rPr lang="en-US" dirty="0"/>
              <a:t>(nullmodel1,nullmodel2)</a:t>
            </a:r>
          </a:p>
          <a:p>
            <a:r>
              <a:rPr lang="en-US" dirty="0" err="1"/>
              <a:t>anova</a:t>
            </a:r>
            <a:r>
              <a:rPr lang="en-US" dirty="0"/>
              <a:t>(nullmodel3,nullmodel2)</a:t>
            </a:r>
          </a:p>
          <a:p>
            <a:endParaRPr lang="en-US" dirty="0"/>
          </a:p>
          <a:p>
            <a:r>
              <a:rPr lang="en-US" dirty="0"/>
              <a:t>#here is the fully specified model with all fixed effects and slopes</a:t>
            </a:r>
          </a:p>
          <a:p>
            <a:r>
              <a:rPr lang="en-US" dirty="0" err="1"/>
              <a:t>resultfullslope</a:t>
            </a:r>
            <a:r>
              <a:rPr lang="en-US" dirty="0"/>
              <a:t>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</a:t>
            </a:r>
            <a:r>
              <a:rPr lang="en-US" dirty="0" err="1"/>
              <a:t>audCue</a:t>
            </a:r>
            <a:r>
              <a:rPr lang="en-US" dirty="0"/>
              <a:t>*</a:t>
            </a:r>
            <a:r>
              <a:rPr lang="en-US" dirty="0" err="1"/>
              <a:t>sacctype</a:t>
            </a:r>
            <a:r>
              <a:rPr lang="en-US" dirty="0"/>
              <a:t>*spatial+(1+sacctype+audCue+spatial|NewSubject), </a:t>
            </a:r>
            <a:r>
              <a:rPr lang="en-US" dirty="0" err="1"/>
              <a:t>corrdt,nAGQ</a:t>
            </a:r>
            <a:r>
              <a:rPr lang="en-US" dirty="0"/>
              <a:t>=0,family = Gamma())</a:t>
            </a:r>
          </a:p>
          <a:p>
            <a:endParaRPr lang="en-US" dirty="0"/>
          </a:p>
          <a:p>
            <a:r>
              <a:rPr lang="en-US" dirty="0"/>
              <a:t>#Test all effects, simply</a:t>
            </a:r>
          </a:p>
          <a:p>
            <a:r>
              <a:rPr lang="en-US" dirty="0"/>
              <a:t>car::</a:t>
            </a:r>
            <a:r>
              <a:rPr lang="en-US" dirty="0" err="1"/>
              <a:t>Anova</a:t>
            </a:r>
            <a:r>
              <a:rPr lang="en-US" dirty="0"/>
              <a:t>(</a:t>
            </a:r>
            <a:r>
              <a:rPr lang="en-US" dirty="0" err="1"/>
              <a:t>resultfullslope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#What about effect size?  still in progress.  R2 is a measure of effect size, so subtract r2</a:t>
            </a:r>
          </a:p>
          <a:p>
            <a:r>
              <a:rPr lang="en-US" dirty="0"/>
              <a:t>#with and without a term, but getting R2 using this function does not work for Gamma</a:t>
            </a:r>
          </a:p>
          <a:p>
            <a:r>
              <a:rPr lang="en-US" dirty="0"/>
              <a:t>#library(</a:t>
            </a:r>
            <a:r>
              <a:rPr lang="en-US" dirty="0" err="1"/>
              <a:t>MuMIn</a:t>
            </a:r>
            <a:r>
              <a:rPr lang="en-US" dirty="0"/>
              <a:t>) # to get r2 from model</a:t>
            </a:r>
          </a:p>
          <a:p>
            <a:r>
              <a:rPr lang="en-US" dirty="0"/>
              <a:t>#</a:t>
            </a:r>
            <a:r>
              <a:rPr lang="en-US" dirty="0" err="1"/>
              <a:t>r.squaredGLMM</a:t>
            </a:r>
            <a:r>
              <a:rPr lang="en-US" dirty="0"/>
              <a:t>(</a:t>
            </a:r>
            <a:r>
              <a:rPr lang="en-US" dirty="0" err="1"/>
              <a:t>resultfullslope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#pairwise comparisons can be done for significant interactions</a:t>
            </a:r>
          </a:p>
          <a:p>
            <a:r>
              <a:rPr lang="en-US" dirty="0" err="1"/>
              <a:t>emm</a:t>
            </a:r>
            <a:r>
              <a:rPr lang="en-US" dirty="0"/>
              <a:t> &lt;- </a:t>
            </a:r>
            <a:r>
              <a:rPr lang="en-US" dirty="0" err="1"/>
              <a:t>emmeans</a:t>
            </a:r>
            <a:r>
              <a:rPr lang="en-US" dirty="0"/>
              <a:t>(</a:t>
            </a:r>
            <a:r>
              <a:rPr lang="en-US" dirty="0" err="1"/>
              <a:t>resultfullslope</a:t>
            </a:r>
            <a:r>
              <a:rPr lang="en-US" dirty="0"/>
              <a:t>, ~ </a:t>
            </a:r>
            <a:r>
              <a:rPr lang="en-US" dirty="0" err="1"/>
              <a:t>sacctype:spatial</a:t>
            </a:r>
            <a:r>
              <a:rPr lang="en-US" dirty="0"/>
              <a:t>, type = "response")</a:t>
            </a:r>
          </a:p>
          <a:p>
            <a:r>
              <a:rPr lang="en-US" dirty="0"/>
              <a:t># </a:t>
            </a:r>
            <a:r>
              <a:rPr lang="en-US" dirty="0" err="1"/>
              <a:t>edf</a:t>
            </a:r>
            <a:r>
              <a:rPr lang="en-US" dirty="0"/>
              <a:t> &lt;- unique(</a:t>
            </a:r>
            <a:r>
              <a:rPr lang="en-US" dirty="0" err="1"/>
              <a:t>dt$NewSubject</a:t>
            </a:r>
            <a:r>
              <a:rPr lang="en-US" dirty="0"/>
              <a:t>)-1</a:t>
            </a:r>
          </a:p>
          <a:p>
            <a:r>
              <a:rPr lang="en-US" dirty="0"/>
              <a:t># </a:t>
            </a:r>
            <a:r>
              <a:rPr lang="en-US" dirty="0" err="1"/>
              <a:t>edf</a:t>
            </a:r>
            <a:r>
              <a:rPr lang="en-US" dirty="0"/>
              <a:t> &lt;- </a:t>
            </a:r>
            <a:r>
              <a:rPr lang="en-US" dirty="0" err="1"/>
              <a:t>df.residual</a:t>
            </a:r>
            <a:r>
              <a:rPr lang="en-US" dirty="0"/>
              <a:t>(</a:t>
            </a:r>
            <a:r>
              <a:rPr lang="en-US" dirty="0" err="1"/>
              <a:t>resultfullslope</a:t>
            </a:r>
            <a:r>
              <a:rPr lang="en-US" dirty="0"/>
              <a:t>)</a:t>
            </a:r>
          </a:p>
          <a:p>
            <a:r>
              <a:rPr lang="en-US" dirty="0"/>
              <a:t># s = summary(</a:t>
            </a:r>
            <a:r>
              <a:rPr lang="en-US" dirty="0" err="1"/>
              <a:t>resultfullslope</a:t>
            </a:r>
            <a:r>
              <a:rPr lang="en-US" dirty="0"/>
              <a:t>)$sigma</a:t>
            </a:r>
          </a:p>
          <a:p>
            <a:r>
              <a:rPr lang="en-US" dirty="0"/>
              <a:t># #effect size from pairs?  not working yet</a:t>
            </a:r>
          </a:p>
          <a:p>
            <a:r>
              <a:rPr lang="en-US" dirty="0"/>
              <a:t># </a:t>
            </a:r>
            <a:r>
              <a:rPr lang="en-US" dirty="0" err="1"/>
              <a:t>eff_size</a:t>
            </a:r>
            <a:r>
              <a:rPr lang="en-US" dirty="0"/>
              <a:t>(</a:t>
            </a:r>
            <a:r>
              <a:rPr lang="en-US" dirty="0" err="1"/>
              <a:t>emm,sigma</a:t>
            </a:r>
            <a:r>
              <a:rPr lang="en-US" dirty="0"/>
              <a:t> = </a:t>
            </a:r>
            <a:r>
              <a:rPr lang="en-US" dirty="0" err="1"/>
              <a:t>s,edf</a:t>
            </a:r>
            <a:r>
              <a:rPr lang="en-US" dirty="0"/>
              <a:t>=</a:t>
            </a:r>
            <a:r>
              <a:rPr lang="en-US" dirty="0" err="1"/>
              <a:t>edf</a:t>
            </a:r>
            <a:r>
              <a:rPr lang="en-US" dirty="0"/>
              <a:t>)</a:t>
            </a:r>
          </a:p>
          <a:p>
            <a:r>
              <a:rPr lang="en-US" dirty="0"/>
              <a:t># </a:t>
            </a:r>
          </a:p>
          <a:p>
            <a:r>
              <a:rPr lang="en-US" dirty="0"/>
              <a:t># #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62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6B83-B377-8E40-961A-FC08F36D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756" y="175729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# #and for </a:t>
            </a:r>
            <a:r>
              <a:rPr lang="en-US" dirty="0" err="1"/>
              <a:t>bayes</a:t>
            </a:r>
            <a:r>
              <a:rPr lang="en-US" dirty="0"/>
              <a:t> factor?  Can it be so easy to use the ratio of BIC from two models?</a:t>
            </a:r>
          </a:p>
          <a:p>
            <a:r>
              <a:rPr lang="en-US" dirty="0"/>
              <a:t># #Savage-Dickey density ratio?? BF_BIC = </a:t>
            </a:r>
            <a:r>
              <a:rPr lang="en-US" dirty="0" err="1"/>
              <a:t>exp</a:t>
            </a:r>
            <a:r>
              <a:rPr lang="en-US" dirty="0"/>
              <a:t>((BIC(</a:t>
            </a:r>
            <a:r>
              <a:rPr lang="en-US" dirty="0" err="1"/>
              <a:t>null_lmer</a:t>
            </a:r>
            <a:r>
              <a:rPr lang="en-US" dirty="0"/>
              <a:t>) - BIC(</a:t>
            </a:r>
            <a:r>
              <a:rPr lang="en-US" dirty="0" err="1"/>
              <a:t>full_lmer</a:t>
            </a:r>
            <a:r>
              <a:rPr lang="en-US" dirty="0"/>
              <a:t>))/2)  # BICs to Bayes factor</a:t>
            </a:r>
          </a:p>
          <a:p>
            <a:r>
              <a:rPr lang="en-US" dirty="0"/>
              <a:t># # according to https://</a:t>
            </a:r>
            <a:r>
              <a:rPr lang="en-US" dirty="0" err="1"/>
              <a:t>rpubs.com</a:t>
            </a:r>
            <a:r>
              <a:rPr lang="en-US" dirty="0"/>
              <a:t>/</a:t>
            </a:r>
            <a:r>
              <a:rPr lang="en-US" dirty="0" err="1"/>
              <a:t>lindeloev</a:t>
            </a:r>
            <a:r>
              <a:rPr lang="en-US" dirty="0"/>
              <a:t>/</a:t>
            </a:r>
            <a:r>
              <a:rPr lang="en-US" dirty="0" err="1"/>
              <a:t>bayes_factors</a:t>
            </a:r>
            <a:endParaRPr lang="en-US" dirty="0"/>
          </a:p>
          <a:p>
            <a:r>
              <a:rPr lang="en-US" dirty="0"/>
              <a:t># # M1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</a:t>
            </a:r>
            <a:r>
              <a:rPr lang="en-US" dirty="0" err="1"/>
              <a:t>audCue+sacctype+spatial</a:t>
            </a:r>
            <a:r>
              <a:rPr lang="en-US" dirty="0"/>
              <a:t>+(1+sacctype+audCue+spatial|NewSubject), </a:t>
            </a:r>
            <a:r>
              <a:rPr lang="en-US" dirty="0" err="1"/>
              <a:t>corrdt,nAGQ</a:t>
            </a:r>
            <a:r>
              <a:rPr lang="en-US" dirty="0"/>
              <a:t>=0,family = Gamma())</a:t>
            </a:r>
          </a:p>
          <a:p>
            <a:r>
              <a:rPr lang="en-US" dirty="0"/>
              <a:t># # M2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</a:t>
            </a:r>
            <a:r>
              <a:rPr lang="en-US" dirty="0" err="1"/>
              <a:t>audCue+sacctype+spatial+sacctype:spatial</a:t>
            </a:r>
            <a:r>
              <a:rPr lang="en-US" dirty="0"/>
              <a:t>+(1+sacctype+audCue+spatial|NewSubject), </a:t>
            </a:r>
            <a:r>
              <a:rPr lang="en-US" dirty="0" err="1"/>
              <a:t>corrdt,nAGQ</a:t>
            </a:r>
            <a:r>
              <a:rPr lang="en-US" dirty="0"/>
              <a:t>=0,family = Gamma())</a:t>
            </a:r>
          </a:p>
          <a:p>
            <a:r>
              <a:rPr lang="en-US" dirty="0"/>
              <a:t># # M3 &lt;- </a:t>
            </a:r>
            <a:r>
              <a:rPr lang="en-US" dirty="0" err="1"/>
              <a:t>glmer</a:t>
            </a:r>
            <a:r>
              <a:rPr lang="en-US" dirty="0"/>
              <a:t>( </a:t>
            </a:r>
            <a:r>
              <a:rPr lang="en-US" dirty="0" err="1"/>
              <a:t>newSRT</a:t>
            </a:r>
            <a:r>
              <a:rPr lang="en-US" dirty="0"/>
              <a:t> ~ </a:t>
            </a:r>
            <a:r>
              <a:rPr lang="en-US" dirty="0" err="1"/>
              <a:t>audCue+spatial</a:t>
            </a:r>
            <a:r>
              <a:rPr lang="en-US" dirty="0"/>
              <a:t>+(1+audCue+spatial|NewSubject), </a:t>
            </a:r>
            <a:r>
              <a:rPr lang="en-US" dirty="0" err="1"/>
              <a:t>corrdt,nAGQ</a:t>
            </a:r>
            <a:r>
              <a:rPr lang="en-US" dirty="0"/>
              <a:t>=0,family = Gamma())</a:t>
            </a:r>
          </a:p>
          <a:p>
            <a:r>
              <a:rPr lang="en-US" dirty="0"/>
              <a:t># # #</a:t>
            </a:r>
            <a:r>
              <a:rPr lang="en-US" dirty="0" err="1"/>
              <a:t>null_lmer</a:t>
            </a:r>
            <a:r>
              <a:rPr lang="en-US" dirty="0"/>
              <a:t> = lme4::</a:t>
            </a:r>
            <a:r>
              <a:rPr lang="en-US" dirty="0" err="1"/>
              <a:t>lmer</a:t>
            </a:r>
            <a:r>
              <a:rPr lang="en-US" dirty="0"/>
              <a:t>(WMI ~ session + group + (1|id), </a:t>
            </a:r>
            <a:r>
              <a:rPr lang="en-US" dirty="0" err="1"/>
              <a:t>mixed_data</a:t>
            </a:r>
            <a:r>
              <a:rPr lang="en-US" dirty="0"/>
              <a:t>, REML=FALSE)  # Alternative specification</a:t>
            </a:r>
          </a:p>
          <a:p>
            <a:r>
              <a:rPr lang="en-US" dirty="0"/>
              <a:t># # BF_BIC = </a:t>
            </a:r>
            <a:r>
              <a:rPr lang="en-US" dirty="0" err="1"/>
              <a:t>exp</a:t>
            </a:r>
            <a:r>
              <a:rPr lang="en-US" dirty="0"/>
              <a:t>( -1/2*(BIC(M3) - BIC(M1)))  # BICs to Bayes factor</a:t>
            </a:r>
          </a:p>
          <a:p>
            <a:r>
              <a:rPr lang="en-US" dirty="0"/>
              <a:t># # BF_BIC</a:t>
            </a:r>
          </a:p>
          <a:p>
            <a:r>
              <a:rPr lang="en-US" dirty="0"/>
              <a:t># # BF_BIC = </a:t>
            </a:r>
            <a:r>
              <a:rPr lang="en-US" dirty="0" err="1"/>
              <a:t>exp</a:t>
            </a:r>
            <a:r>
              <a:rPr lang="en-US" dirty="0"/>
              <a:t>((BIC(M1) - BIC(M2))/2)  # BICs to Bayes factor</a:t>
            </a:r>
          </a:p>
          <a:p>
            <a:r>
              <a:rPr lang="en-US" dirty="0"/>
              <a:t># # BF_BIC = </a:t>
            </a:r>
            <a:r>
              <a:rPr lang="en-US" dirty="0" err="1"/>
              <a:t>exp</a:t>
            </a:r>
            <a:r>
              <a:rPr lang="en-US" dirty="0"/>
              <a:t>(-1/2*(BIC(M1) - BIC(M2)))  # BICs to Bayes factor</a:t>
            </a:r>
          </a:p>
          <a:p>
            <a:r>
              <a:rPr lang="en-US" dirty="0"/>
              <a:t># # BF_BIC</a:t>
            </a:r>
          </a:p>
          <a:p>
            <a:r>
              <a:rPr lang="en-US" dirty="0"/>
              <a:t># </a:t>
            </a:r>
          </a:p>
          <a:p>
            <a:r>
              <a:rPr lang="en-US" dirty="0"/>
              <a:t># library(</a:t>
            </a:r>
            <a:r>
              <a:rPr lang="en-US" dirty="0" err="1"/>
              <a:t>BayesFactor</a:t>
            </a:r>
            <a:r>
              <a:rPr lang="en-US" dirty="0"/>
              <a:t>)</a:t>
            </a:r>
          </a:p>
          <a:p>
            <a:r>
              <a:rPr lang="en-US" dirty="0"/>
              <a:t># </a:t>
            </a:r>
            <a:r>
              <a:rPr lang="en-US" dirty="0" err="1"/>
              <a:t>corrdt$NewSubject</a:t>
            </a:r>
            <a:r>
              <a:rPr lang="en-US" dirty="0"/>
              <a:t> = factor(</a:t>
            </a:r>
            <a:r>
              <a:rPr lang="en-US" dirty="0" err="1"/>
              <a:t>corrdt$NewSubject</a:t>
            </a:r>
            <a:r>
              <a:rPr lang="en-US" dirty="0"/>
              <a:t>)  # </a:t>
            </a:r>
            <a:r>
              <a:rPr lang="en-US" dirty="0" err="1"/>
              <a:t>BayesFactor</a:t>
            </a:r>
            <a:r>
              <a:rPr lang="en-US" dirty="0"/>
              <a:t> wants the random to be a factor</a:t>
            </a:r>
          </a:p>
          <a:p>
            <a:r>
              <a:rPr lang="en-US" dirty="0"/>
              <a:t># </a:t>
            </a:r>
          </a:p>
          <a:p>
            <a:r>
              <a:rPr lang="en-US" dirty="0"/>
              <a:t># </a:t>
            </a:r>
            <a:r>
              <a:rPr lang="en-US" dirty="0" err="1"/>
              <a:t>full_BF</a:t>
            </a:r>
            <a:r>
              <a:rPr lang="en-US" dirty="0"/>
              <a:t> = </a:t>
            </a:r>
            <a:r>
              <a:rPr lang="en-US" dirty="0" err="1"/>
              <a:t>lmBF</a:t>
            </a:r>
            <a:r>
              <a:rPr lang="en-US" dirty="0"/>
              <a:t>(</a:t>
            </a:r>
            <a:r>
              <a:rPr lang="en-US" dirty="0" err="1"/>
              <a:t>newSRT</a:t>
            </a:r>
            <a:r>
              <a:rPr lang="en-US" dirty="0"/>
              <a:t> ~ </a:t>
            </a:r>
            <a:r>
              <a:rPr lang="en-US" dirty="0" err="1"/>
              <a:t>audCue+sacctype</a:t>
            </a:r>
            <a:r>
              <a:rPr lang="en-US" dirty="0"/>
              <a:t>*spatial + </a:t>
            </a:r>
            <a:r>
              <a:rPr lang="en-US" dirty="0" err="1"/>
              <a:t>NewSubject</a:t>
            </a:r>
            <a:r>
              <a:rPr lang="en-US" dirty="0"/>
              <a:t> + </a:t>
            </a:r>
            <a:r>
              <a:rPr lang="en-US" dirty="0" err="1"/>
              <a:t>sacctype:NewSubject</a:t>
            </a:r>
            <a:r>
              <a:rPr lang="en-US" dirty="0"/>
              <a:t>+ </a:t>
            </a:r>
            <a:r>
              <a:rPr lang="en-US" dirty="0" err="1"/>
              <a:t>audCue:NewSubject</a:t>
            </a:r>
            <a:r>
              <a:rPr lang="en-US" dirty="0"/>
              <a:t>+ </a:t>
            </a:r>
            <a:r>
              <a:rPr lang="en-US" dirty="0" err="1"/>
              <a:t>spatial:NewSubject</a:t>
            </a:r>
            <a:r>
              <a:rPr lang="en-US" dirty="0"/>
              <a:t>, data = </a:t>
            </a:r>
            <a:r>
              <a:rPr lang="en-US" dirty="0" err="1"/>
              <a:t>corrdt</a:t>
            </a:r>
            <a:r>
              <a:rPr lang="en-US" dirty="0"/>
              <a:t>, </a:t>
            </a:r>
            <a:r>
              <a:rPr lang="en-US" dirty="0" err="1"/>
              <a:t>whichRandom</a:t>
            </a:r>
            <a:r>
              <a:rPr lang="en-US" dirty="0"/>
              <a:t> = c('NewSubject','sacctype:NewSubject','audCue:NewSubject','spatial:NewSubject'))</a:t>
            </a:r>
          </a:p>
          <a:p>
            <a:r>
              <a:rPr lang="en-US" dirty="0"/>
              <a:t># </a:t>
            </a:r>
            <a:r>
              <a:rPr lang="en-US" dirty="0" err="1"/>
              <a:t>null_BF</a:t>
            </a:r>
            <a:r>
              <a:rPr lang="en-US" dirty="0"/>
              <a:t> = </a:t>
            </a:r>
            <a:r>
              <a:rPr lang="en-US" dirty="0" err="1"/>
              <a:t>lmBF</a:t>
            </a:r>
            <a:r>
              <a:rPr lang="en-US" dirty="0"/>
              <a:t>(</a:t>
            </a:r>
            <a:r>
              <a:rPr lang="en-US" dirty="0" err="1"/>
              <a:t>newSRT</a:t>
            </a:r>
            <a:r>
              <a:rPr lang="en-US" dirty="0"/>
              <a:t> ~ </a:t>
            </a:r>
            <a:r>
              <a:rPr lang="en-US" dirty="0" err="1"/>
              <a:t>audCue+sacctype+spatial</a:t>
            </a:r>
            <a:r>
              <a:rPr lang="en-US" dirty="0"/>
              <a:t> + </a:t>
            </a:r>
            <a:r>
              <a:rPr lang="en-US" dirty="0" err="1"/>
              <a:t>NewSubject</a:t>
            </a:r>
            <a:r>
              <a:rPr lang="en-US" dirty="0"/>
              <a:t> + </a:t>
            </a:r>
            <a:r>
              <a:rPr lang="en-US" dirty="0" err="1"/>
              <a:t>sacctype:NewSubject</a:t>
            </a:r>
            <a:r>
              <a:rPr lang="en-US" dirty="0"/>
              <a:t>+ </a:t>
            </a:r>
            <a:r>
              <a:rPr lang="en-US" dirty="0" err="1"/>
              <a:t>audCue:NewSubject</a:t>
            </a:r>
            <a:r>
              <a:rPr lang="en-US" dirty="0"/>
              <a:t>+ </a:t>
            </a:r>
            <a:r>
              <a:rPr lang="en-US" dirty="0" err="1"/>
              <a:t>spatial:NewSubject</a:t>
            </a:r>
            <a:r>
              <a:rPr lang="en-US" dirty="0"/>
              <a:t>, data = </a:t>
            </a:r>
            <a:r>
              <a:rPr lang="en-US" dirty="0" err="1"/>
              <a:t>corrdt</a:t>
            </a:r>
            <a:r>
              <a:rPr lang="en-US" dirty="0"/>
              <a:t>, </a:t>
            </a:r>
            <a:r>
              <a:rPr lang="en-US" dirty="0" err="1"/>
              <a:t>whichRandom</a:t>
            </a:r>
            <a:r>
              <a:rPr lang="en-US" dirty="0"/>
              <a:t> = c('NewSubject','sacctype:NewSubject','audCue:NewSubject','spatial:NewSubject'))</a:t>
            </a:r>
          </a:p>
          <a:p>
            <a:r>
              <a:rPr lang="en-US" dirty="0"/>
              <a:t># </a:t>
            </a:r>
            <a:r>
              <a:rPr lang="en-US" dirty="0" err="1"/>
              <a:t>full_BF</a:t>
            </a:r>
            <a:r>
              <a:rPr lang="en-US" dirty="0"/>
              <a:t> / </a:t>
            </a:r>
            <a:r>
              <a:rPr lang="en-US" dirty="0" err="1"/>
              <a:t>null_BF</a:t>
            </a:r>
            <a:r>
              <a:rPr lang="en-US" dirty="0"/>
              <a:t>  # The Bayes factor in favor of the full model</a:t>
            </a:r>
          </a:p>
          <a:p>
            <a:endParaRPr lang="en-US" dirty="0"/>
          </a:p>
          <a:p>
            <a:r>
              <a:rPr lang="en-US" dirty="0"/>
              <a:t>#pairs for reporting stats</a:t>
            </a:r>
          </a:p>
          <a:p>
            <a:r>
              <a:rPr lang="en-US" dirty="0"/>
              <a:t>pairs(</a:t>
            </a:r>
            <a:r>
              <a:rPr lang="en-US" dirty="0" err="1"/>
              <a:t>emm</a:t>
            </a:r>
            <a:r>
              <a:rPr lang="en-US" dirty="0"/>
              <a:t>, simple = "spatial")</a:t>
            </a:r>
          </a:p>
          <a:p>
            <a:r>
              <a:rPr lang="en-US" dirty="0"/>
              <a:t>pairs(</a:t>
            </a:r>
            <a:r>
              <a:rPr lang="en-US" dirty="0" err="1"/>
              <a:t>emm</a:t>
            </a:r>
            <a:r>
              <a:rPr lang="en-US" dirty="0"/>
              <a:t>, simple = "</a:t>
            </a:r>
            <a:r>
              <a:rPr lang="en-US" dirty="0" err="1"/>
              <a:t>sacctype</a:t>
            </a:r>
            <a:r>
              <a:rPr lang="en-US" dirty="0"/>
              <a:t>")</a:t>
            </a:r>
          </a:p>
          <a:p>
            <a:r>
              <a:rPr lang="en-US" dirty="0"/>
              <a:t>#and put back into table for </a:t>
            </a:r>
            <a:r>
              <a:rPr lang="en-US" dirty="0" err="1"/>
              <a:t>ggplot</a:t>
            </a:r>
            <a:r>
              <a:rPr lang="en-US" dirty="0"/>
              <a:t> graph later</a:t>
            </a:r>
          </a:p>
          <a:p>
            <a:r>
              <a:rPr lang="en-US" dirty="0" err="1"/>
              <a:t>emm.df</a:t>
            </a:r>
            <a:r>
              <a:rPr lang="en-US" dirty="0"/>
              <a:t> &lt;- </a:t>
            </a:r>
            <a:r>
              <a:rPr lang="en-US" dirty="0" err="1"/>
              <a:t>as.data.frame</a:t>
            </a:r>
            <a:r>
              <a:rPr lang="en-US" dirty="0"/>
              <a:t>(</a:t>
            </a:r>
            <a:r>
              <a:rPr lang="en-US" dirty="0" err="1"/>
              <a:t>emm</a:t>
            </a:r>
            <a:r>
              <a:rPr lang="en-US" dirty="0"/>
              <a:t>)</a:t>
            </a:r>
          </a:p>
          <a:p>
            <a:r>
              <a:rPr lang="en-US" dirty="0" err="1"/>
              <a:t>emm.df$MRT</a:t>
            </a:r>
            <a:r>
              <a:rPr lang="en-US" dirty="0"/>
              <a:t> &lt;- </a:t>
            </a:r>
            <a:r>
              <a:rPr lang="en-US" dirty="0" err="1"/>
              <a:t>emm.df$response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library(ggplot2)</a:t>
            </a:r>
          </a:p>
          <a:p>
            <a:r>
              <a:rPr lang="en-US" dirty="0"/>
              <a:t>library(</a:t>
            </a:r>
            <a:r>
              <a:rPr lang="en-US" dirty="0" err="1"/>
              <a:t>Rmisc</a:t>
            </a:r>
            <a:r>
              <a:rPr lang="en-US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37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33358</TotalTime>
  <Words>2172</Words>
  <Application>Microsoft Macintosh PowerPoint</Application>
  <PresentationFormat>Widescreen</PresentationFormat>
  <Paragraphs>224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measures of spatial eye movement performance in complex tasks</dc:title>
  <dc:creator>Joe</dc:creator>
  <cp:lastModifiedBy>Microsoft Office User</cp:lastModifiedBy>
  <cp:revision>11</cp:revision>
  <dcterms:created xsi:type="dcterms:W3CDTF">2021-10-11T12:59:01Z</dcterms:created>
  <dcterms:modified xsi:type="dcterms:W3CDTF">2021-11-26T10:44:07Z</dcterms:modified>
</cp:coreProperties>
</file>