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37" r:id="rId2"/>
    <p:sldId id="336" r:id="rId3"/>
    <p:sldId id="357" r:id="rId4"/>
    <p:sldId id="335" r:id="rId5"/>
    <p:sldId id="263" r:id="rId6"/>
    <p:sldId id="340" r:id="rId7"/>
    <p:sldId id="290" r:id="rId8"/>
    <p:sldId id="358" r:id="rId9"/>
    <p:sldId id="355" r:id="rId10"/>
    <p:sldId id="356" r:id="rId11"/>
    <p:sldId id="264" r:id="rId12"/>
    <p:sldId id="359" r:id="rId13"/>
    <p:sldId id="341" r:id="rId14"/>
    <p:sldId id="342" r:id="rId15"/>
    <p:sldId id="346" r:id="rId1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7"/>
    <p:restoredTop sz="94539"/>
  </p:normalViewPr>
  <p:slideViewPr>
    <p:cSldViewPr snapToGrid="0" snapToObjects="1">
      <p:cViewPr varScale="1">
        <p:scale>
          <a:sx n="95" d="100"/>
          <a:sy n="95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58218-60F2-6048-AE1C-F696ED488D8B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0D331-AA3E-D74B-A25E-8F644DC45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3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9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8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0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4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3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9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5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645E-397F-894F-8324-CF36791EBF80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2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7D883AC-C8B1-8441-939E-01663F8A0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265" y="1769423"/>
            <a:ext cx="7948448" cy="263747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Итоги полевого исследования в Ярославле 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Рабочий семинар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(11 мая 2022 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55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внешний, улиц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6DE45D97-BA01-E94B-B9DE-5635A8155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211263" y="908447"/>
            <a:ext cx="6721475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216406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трав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F7FE0B9E-C61B-EE43-885E-36BD242D0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36091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83B8185-2C8A-9648-83DD-494C07038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7" y="605642"/>
            <a:ext cx="8269082" cy="5047013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Краеведческая перспектива, </a:t>
            </a:r>
            <a:r>
              <a:rPr lang="ru-RU" sz="3200" b="1" dirty="0" err="1">
                <a:solidFill>
                  <a:schemeClr val="tx1"/>
                </a:solidFill>
              </a:rPr>
              <a:t>музеефикация</a:t>
            </a:r>
            <a:r>
              <a:rPr lang="ru-RU" sz="3200" b="1" dirty="0">
                <a:solidFill>
                  <a:schemeClr val="tx1"/>
                </a:solidFill>
              </a:rPr>
              <a:t> (кладбище-музей) 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DA2BFD63-5EBE-E74B-AB03-0CB9DD5FA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07741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дерево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DE4B0D76-6FE7-D240-88E4-5165173A9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60924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, внешний, земля, парк&#10;&#10;Автоматически созданное описание">
            <a:extLst>
              <a:ext uri="{FF2B5EF4-FFF2-40B4-BE49-F238E27FC236}">
                <a16:creationId xmlns:a16="http://schemas.microsoft.com/office/drawing/2014/main" id="{65DE6A85-A161-CF46-A0D5-56174FBAD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91038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83B8185-2C8A-9648-83DD-494C07038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7" y="605642"/>
            <a:ext cx="8269082" cy="5391746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План обсуждения: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Анализ полученных материалов (число описанных надгробий, специфика материала, необходимость второй поездки в Ярославль);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Саркофаги и формы их описания;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Семейные захоронения;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tx1"/>
                </a:solidFill>
              </a:rPr>
              <a:t>Акторы</a:t>
            </a:r>
            <a:r>
              <a:rPr lang="ru-RU" sz="2800" dirty="0">
                <a:solidFill>
                  <a:schemeClr val="tx1"/>
                </a:solidFill>
              </a:rPr>
              <a:t> в регионе (краеведы, кладбище-музей)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Внесение изменений в бланк описания (саркофаги, семейные некрополи);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Повышение эффективности работы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8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83B8185-2C8A-9648-83DD-494C07038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7" y="605642"/>
            <a:ext cx="8269082" cy="5047013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Саркофаги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, внешний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719615D-9DC9-4F46-9C77-CDE3E438A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40554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небо, внешний, парк, металл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016D2874-414D-1843-82CC-CDC077D75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405054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 descr="Изображение выглядит как текст, внешний, аккумулятор, табличка&#10;&#10;Автоматически созданное описание">
            <a:extLst>
              <a:ext uri="{FF2B5EF4-FFF2-40B4-BE49-F238E27FC236}">
                <a16:creationId xmlns:a16="http://schemas.microsoft.com/office/drawing/2014/main" id="{D27ED77F-EE09-AD4B-ABCD-20400DF00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59102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внешний, трава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5049C2E-84BB-A744-83D8-93DFDABD7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66549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83B8185-2C8A-9648-83DD-494C07038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7" y="605642"/>
            <a:ext cx="8269082" cy="5047013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Семейные захоронения (некрополи)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и формы их описания 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0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небо, внешний, здание, арка&#10;&#10;Автоматически созданное описание">
            <a:extLst>
              <a:ext uri="{FF2B5EF4-FFF2-40B4-BE49-F238E27FC236}">
                <a16:creationId xmlns:a16="http://schemas.microsoft.com/office/drawing/2014/main" id="{D906B935-2B97-094D-8327-04922528C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528894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81</Words>
  <Application>Microsoft Macintosh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Болтунова</dc:creator>
  <cp:lastModifiedBy>Болтунова Екатерина Михайловна</cp:lastModifiedBy>
  <cp:revision>28</cp:revision>
  <dcterms:created xsi:type="dcterms:W3CDTF">2019-10-31T04:35:31Z</dcterms:created>
  <dcterms:modified xsi:type="dcterms:W3CDTF">2022-12-04T17:28:42Z</dcterms:modified>
</cp:coreProperties>
</file>