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37" r:id="rId2"/>
    <p:sldId id="336" r:id="rId3"/>
    <p:sldId id="335" r:id="rId4"/>
    <p:sldId id="340" r:id="rId5"/>
    <p:sldId id="290" r:id="rId6"/>
    <p:sldId id="263" r:id="rId7"/>
    <p:sldId id="355" r:id="rId8"/>
    <p:sldId id="356" r:id="rId9"/>
    <p:sldId id="264" r:id="rId10"/>
    <p:sldId id="258" r:id="rId11"/>
    <p:sldId id="341" r:id="rId12"/>
    <p:sldId id="342" r:id="rId13"/>
    <p:sldId id="346" r:id="rId14"/>
    <p:sldId id="348" r:id="rId15"/>
    <p:sldId id="343" r:id="rId16"/>
    <p:sldId id="344" r:id="rId17"/>
    <p:sldId id="345" r:id="rId18"/>
    <p:sldId id="338" r:id="rId19"/>
    <p:sldId id="339" r:id="rId20"/>
    <p:sldId id="347" r:id="rId21"/>
    <p:sldId id="349" r:id="rId22"/>
    <p:sldId id="350" r:id="rId23"/>
    <p:sldId id="353" r:id="rId24"/>
    <p:sldId id="352" r:id="rId25"/>
    <p:sldId id="354" r:id="rId2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7"/>
    <p:restoredTop sz="94567"/>
  </p:normalViewPr>
  <p:slideViewPr>
    <p:cSldViewPr snapToGrid="0" snapToObjects="1">
      <p:cViewPr>
        <p:scale>
          <a:sx n="98" d="100"/>
          <a:sy n="98" d="100"/>
        </p:scale>
        <p:origin x="544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58218-60F2-6048-AE1C-F696ED488D8B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0D331-AA3E-D74B-A25E-8F644DC45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0D331-AA3E-D74B-A25E-8F644DC4592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3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3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94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8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0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4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3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07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91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15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45E-397F-894F-8324-CF36791EBF80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8A496-7938-D143-97FB-FF25A97AE3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2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7D883AC-C8B1-8441-939E-01663F8A0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265" y="1769423"/>
            <a:ext cx="7948448" cy="2637477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Экспедиция – Пост-</a:t>
            </a:r>
            <a:r>
              <a:rPr lang="ru-RU" sz="3200" b="1" dirty="0" err="1">
                <a:solidFill>
                  <a:schemeClr val="tx1"/>
                </a:solidFill>
              </a:rPr>
              <a:t>продакшн</a:t>
            </a:r>
            <a:r>
              <a:rPr lang="ru-RU" sz="3200" b="1" dirty="0">
                <a:solidFill>
                  <a:schemeClr val="tx1"/>
                </a:solidFill>
              </a:rPr>
              <a:t> – Научно-учебная группа.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История одного проекта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55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внутренний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35865776-BCAD-4040-AFBE-D9897B26E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994" b="17756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518815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текст, человек, внутренний, библиотека&#10;&#10;Автоматически созданное описание">
            <a:extLst>
              <a:ext uri="{FF2B5EF4-FFF2-40B4-BE49-F238E27FC236}">
                <a16:creationId xmlns:a16="http://schemas.microsoft.com/office/drawing/2014/main" id="{0D96764F-AB71-9947-A907-675A0B6C7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07741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человек, внутренний, окн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34EC3F31-330F-BF45-BB0B-EE2EC6E6F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60924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забор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E25EA16-82B9-8142-9398-B6639E60B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69" b="3428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1038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дерево,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8D4789D-D514-7844-BB1F-7B060DA6F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6156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стена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A33CE1B6-2B51-AA4E-B7E7-CC7368F69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8686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дерево, внешний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D8E7ADE9-17CA-FD4E-A662-7F944017A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2" r="7987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47892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внешний, трава, попугай&#10;&#10;Автоматически созданное описание">
            <a:extLst>
              <a:ext uri="{FF2B5EF4-FFF2-40B4-BE49-F238E27FC236}">
                <a16:creationId xmlns:a16="http://schemas.microsoft.com/office/drawing/2014/main" id="{165DF3E0-7FEE-F64A-AD01-EF7840187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00" r="-1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049874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конус, люди&#10;&#10;Автоматически созданное описание">
            <a:extLst>
              <a:ext uri="{FF2B5EF4-FFF2-40B4-BE49-F238E27FC236}">
                <a16:creationId xmlns:a16="http://schemas.microsoft.com/office/drawing/2014/main" id="{4755386C-3A60-C441-B3B8-E882060AA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111" b="1864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63898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текст, здание, окно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7FE2B952-9DE2-2440-89ED-543606026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7006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3B8185-2C8A-9648-83DD-494C07038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027" y="1232065"/>
            <a:ext cx="7889071" cy="44205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Экспедиция </a:t>
            </a:r>
            <a:r>
              <a:rPr lang="ru-RU" sz="2800" b="1" dirty="0">
                <a:solidFill>
                  <a:schemeClr val="tx1"/>
                </a:solidFill>
              </a:rPr>
              <a:t>«Открываем Россию заново» </a:t>
            </a:r>
            <a:r>
              <a:rPr lang="ru-RU" sz="2800" dirty="0">
                <a:solidFill>
                  <a:schemeClr val="tx1"/>
                </a:solidFill>
              </a:rPr>
              <a:t>(«Источники и историография региональной истории России (Владимир, Иваново, Кострома)», сентябрь 2020 г.)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Пост-</a:t>
            </a:r>
            <a:r>
              <a:rPr lang="ru-RU" sz="2800" dirty="0" err="1">
                <a:solidFill>
                  <a:schemeClr val="tx1"/>
                </a:solidFill>
              </a:rPr>
              <a:t>продакшн</a:t>
            </a:r>
            <a:r>
              <a:rPr lang="ru-RU" sz="2800" dirty="0">
                <a:solidFill>
                  <a:schemeClr val="tx1"/>
                </a:solidFill>
              </a:rPr>
              <a:t> (2021 г.)</a:t>
            </a:r>
          </a:p>
          <a:p>
            <a:endParaRPr lang="ru-R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Научно-учебная группа изучения мемориальной культуры </a:t>
            </a:r>
            <a:r>
              <a:rPr lang="ru-RU" sz="2800" dirty="0">
                <a:solidFill>
                  <a:schemeClr val="tx1"/>
                </a:solidFill>
              </a:rPr>
              <a:t>(2022 г.). </a:t>
            </a:r>
          </a:p>
        </p:txBody>
      </p:sp>
    </p:spTree>
    <p:extLst>
      <p:ext uri="{BB962C8B-B14F-4D97-AF65-F5344CB8AC3E}">
        <p14:creationId xmlns:p14="http://schemas.microsoft.com/office/powerpoint/2010/main" val="998184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8F8E280-13A2-E84E-BF81-528347217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709815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>
            <a:extLst>
              <a:ext uri="{FF2B5EF4-FFF2-40B4-BE49-F238E27FC236}">
                <a16:creationId xmlns:a16="http://schemas.microsoft.com/office/drawing/2014/main" id="{C7D8799A-5C54-9B4E-869C-6DC9F67C5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88" y="986577"/>
            <a:ext cx="8963025" cy="4884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103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327263-7A5C-5B46-9EA4-933F85073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4086"/>
            <a:ext cx="9047292" cy="4749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30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44FE98A7-4AA8-BE49-96ED-87838BD1B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566880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текст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A4BF523-257C-F74C-A773-61F048A57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437591"/>
            <a:ext cx="8963025" cy="5982819"/>
          </a:xfrm>
          <a:noFill/>
        </p:spPr>
      </p:pic>
    </p:spTree>
    <p:extLst>
      <p:ext uri="{BB962C8B-B14F-4D97-AF65-F5344CB8AC3E}">
        <p14:creationId xmlns:p14="http://schemas.microsoft.com/office/powerpoint/2010/main" val="3158222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внешний, человек, скульптура, Атлант&#10;&#10;Автоматически созданное описание">
            <a:extLst>
              <a:ext uri="{FF2B5EF4-FFF2-40B4-BE49-F238E27FC236}">
                <a16:creationId xmlns:a16="http://schemas.microsoft.com/office/drawing/2014/main" id="{0FD50074-E777-4246-8442-63BDD0432C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55326" y="1152659"/>
            <a:ext cx="3892731" cy="4385991"/>
          </a:xfrm>
        </p:spPr>
      </p:pic>
      <p:pic>
        <p:nvPicPr>
          <p:cNvPr id="8" name="Объект 7" descr="Изображение выглядит как внешний, дерево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2E5BDABF-39EC-CD43-9142-18829043D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0447" y="377616"/>
            <a:ext cx="4624156" cy="6102768"/>
          </a:xfrm>
        </p:spPr>
      </p:pic>
    </p:spTree>
    <p:extLst>
      <p:ext uri="{BB962C8B-B14F-4D97-AF65-F5344CB8AC3E}">
        <p14:creationId xmlns:p14="http://schemas.microsoft.com/office/powerpoint/2010/main" val="3741113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8CBFEC1-67D1-F04B-AF12-94EE32343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40554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 descr="Изображение выглядит как внешний, земля, человек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C2C1865C-511C-714A-B961-D3E3D4B35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59102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 descr="Изображение выглядит как внешний, здание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B5786C68-457D-8841-8637-CEE51B630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66549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00CB0B2C-7895-4C40-9598-DBE3FC011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51" r="13115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541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E0E52B3-C214-184B-84C2-BF695200A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314349"/>
            <a:ext cx="8963025" cy="6229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89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екст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0F7D32EB-BBA7-1148-BEE7-A6E8954B9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17" y="68263"/>
            <a:ext cx="8961966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2164065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екст, внутренний, ст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6C2AA113-FF03-C84D-A6C3-E0BF5957D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60914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49</Words>
  <Application>Microsoft Macintosh PowerPoint</Application>
  <PresentationFormat>Экран (4:3)</PresentationFormat>
  <Paragraphs>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Болтунова</dc:creator>
  <cp:lastModifiedBy>Болтунова Екатерина Михайловна</cp:lastModifiedBy>
  <cp:revision>26</cp:revision>
  <dcterms:created xsi:type="dcterms:W3CDTF">2019-10-31T04:35:31Z</dcterms:created>
  <dcterms:modified xsi:type="dcterms:W3CDTF">2022-04-12T11:11:09Z</dcterms:modified>
</cp:coreProperties>
</file>