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37" r:id="rId2"/>
    <p:sldId id="335" r:id="rId3"/>
    <p:sldId id="263" r:id="rId4"/>
    <p:sldId id="340" r:id="rId5"/>
    <p:sldId id="290" r:id="rId6"/>
    <p:sldId id="355" r:id="rId7"/>
    <p:sldId id="356" r:id="rId8"/>
    <p:sldId id="341" r:id="rId9"/>
    <p:sldId id="342" r:id="rId10"/>
    <p:sldId id="346" r:id="rId11"/>
    <p:sldId id="358" r:id="rId12"/>
    <p:sldId id="357" r:id="rId13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54"/>
    <p:restoredTop sz="94497"/>
  </p:normalViewPr>
  <p:slideViewPr>
    <p:cSldViewPr snapToGrid="0" snapToObjects="1">
      <p:cViewPr varScale="1">
        <p:scale>
          <a:sx n="108" d="100"/>
          <a:sy n="108" d="100"/>
        </p:scale>
        <p:origin x="130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58218-60F2-6048-AE1C-F696ED488D8B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0D331-AA3E-D74B-A25E-8F644DC45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238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645E-397F-894F-8324-CF36791EBF80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A496-7938-D143-97FB-FF25A97AE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835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645E-397F-894F-8324-CF36791EBF80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A496-7938-D143-97FB-FF25A97AE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99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645E-397F-894F-8324-CF36791EBF80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A496-7938-D143-97FB-FF25A97AE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1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645E-397F-894F-8324-CF36791EBF80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A496-7938-D143-97FB-FF25A97AE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48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645E-397F-894F-8324-CF36791EBF80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A496-7938-D143-97FB-FF25A97AE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07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645E-397F-894F-8324-CF36791EBF80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A496-7938-D143-97FB-FF25A97AE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300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645E-397F-894F-8324-CF36791EBF80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A496-7938-D143-97FB-FF25A97AE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640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645E-397F-894F-8324-CF36791EBF80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A496-7938-D143-97FB-FF25A97AE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130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645E-397F-894F-8324-CF36791EBF80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A496-7938-D143-97FB-FF25A97AE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071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645E-397F-894F-8324-CF36791EBF80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A496-7938-D143-97FB-FF25A97AE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69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645E-397F-894F-8324-CF36791EBF80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A496-7938-D143-97FB-FF25A97AE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150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5645E-397F-894F-8324-CF36791EBF80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8A496-7938-D143-97FB-FF25A97AE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22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7D883AC-C8B1-8441-939E-01663F8A0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9936" y="524256"/>
            <a:ext cx="8644127" cy="535228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Helvetica" pitchFamily="2" charset="0"/>
              </a:rPr>
              <a:t>Российские воинские захоронения </a:t>
            </a:r>
            <a:r>
              <a:rPr lang="en" sz="2800" b="1" dirty="0">
                <a:solidFill>
                  <a:srgbClr val="000000"/>
                </a:solidFill>
                <a:latin typeface="Helvetica" pitchFamily="2" charset="0"/>
              </a:rPr>
              <a:t>XIX — </a:t>
            </a:r>
            <a:r>
              <a:rPr lang="ru-RU" sz="2800" b="1" dirty="0">
                <a:solidFill>
                  <a:srgbClr val="000000"/>
                </a:solidFill>
                <a:latin typeface="Helvetica" pitchFamily="2" charset="0"/>
              </a:rPr>
              <a:t>начала </a:t>
            </a:r>
            <a:r>
              <a:rPr lang="en" sz="2800" b="1" dirty="0">
                <a:solidFill>
                  <a:srgbClr val="000000"/>
                </a:solidFill>
                <a:latin typeface="Helvetica" pitchFamily="2" charset="0"/>
              </a:rPr>
              <a:t>XX </a:t>
            </a:r>
            <a:r>
              <a:rPr lang="ru-RU" sz="2800" b="1" dirty="0">
                <a:solidFill>
                  <a:srgbClr val="000000"/>
                </a:solidFill>
                <a:latin typeface="Helvetica" pitchFamily="2" charset="0"/>
              </a:rPr>
              <a:t>вв.: формирование столичных и региональных некрополей и вопрос сохранности</a:t>
            </a:r>
          </a:p>
          <a:p>
            <a:pPr algn="ctr"/>
            <a:endParaRPr lang="ru-RU" sz="2800" dirty="0">
              <a:solidFill>
                <a:srgbClr val="000000"/>
              </a:solidFill>
              <a:latin typeface="Helvetica" pitchFamily="2" charset="0"/>
            </a:endParaRPr>
          </a:p>
          <a:p>
            <a:pPr algn="ctr"/>
            <a:endParaRPr lang="ru-RU" sz="2800" dirty="0">
              <a:solidFill>
                <a:srgbClr val="000000"/>
              </a:solidFill>
              <a:latin typeface="Helvetica" pitchFamily="2" charset="0"/>
            </a:endParaRP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Helvetica" pitchFamily="2" charset="0"/>
              </a:rPr>
              <a:t>Олег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Helvetica" pitchFamily="2" charset="0"/>
              </a:rPr>
              <a:t>Чистяков</a:t>
            </a:r>
          </a:p>
          <a:p>
            <a:pPr algn="ctr"/>
            <a:r>
              <a:rPr lang="ru-RU" sz="24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Российский государственный военно-исторический архив </a:t>
            </a:r>
          </a:p>
          <a:p>
            <a:pPr algn="ctr"/>
            <a:r>
              <a:rPr lang="ru-RU" sz="24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Ассоциация историков Первой мировой войны</a:t>
            </a:r>
            <a:endParaRPr lang="ru-RU" sz="24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558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рава, внешний, парк, камень&#10;&#10;Автоматически созданное описание">
            <a:extLst>
              <a:ext uri="{FF2B5EF4-FFF2-40B4-BE49-F238E27FC236}">
                <a16:creationId xmlns:a16="http://schemas.microsoft.com/office/drawing/2014/main" id="{E306EC05-DC40-B343-8174-F0CAAE22FA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447" y="68263"/>
            <a:ext cx="5041107" cy="6721475"/>
          </a:xfrm>
          <a:noFill/>
        </p:spPr>
      </p:pic>
    </p:spTree>
    <p:extLst>
      <p:ext uri="{BB962C8B-B14F-4D97-AF65-F5344CB8AC3E}">
        <p14:creationId xmlns:p14="http://schemas.microsoft.com/office/powerpoint/2010/main" val="910382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45965E0-82A9-EB49-9EC4-41DA479C63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8077" y="68262"/>
            <a:ext cx="4244787" cy="6721475"/>
          </a:xfrm>
          <a:noFill/>
        </p:spPr>
      </p:pic>
    </p:spTree>
    <p:extLst>
      <p:ext uri="{BB962C8B-B14F-4D97-AF65-F5344CB8AC3E}">
        <p14:creationId xmlns:p14="http://schemas.microsoft.com/office/powerpoint/2010/main" val="2456855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2145F0E-C7B4-AE4C-8D58-F9622A7D5B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977" y="68263"/>
            <a:ext cx="8844046" cy="6721475"/>
          </a:xfrm>
          <a:noFill/>
        </p:spPr>
      </p:pic>
    </p:spTree>
    <p:extLst>
      <p:ext uri="{BB962C8B-B14F-4D97-AF65-F5344CB8AC3E}">
        <p14:creationId xmlns:p14="http://schemas.microsoft.com/office/powerpoint/2010/main" val="1710222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95924A6-9B7F-694A-9679-E603BF685C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667"/>
          <a:stretch/>
        </p:blipFill>
        <p:spPr>
          <a:xfrm>
            <a:off x="20" y="10"/>
            <a:ext cx="9143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3405548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417B161-3ED2-DC43-9CA5-B24709341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4279" y="68263"/>
            <a:ext cx="4755443" cy="6721475"/>
          </a:xfrm>
          <a:noFill/>
        </p:spPr>
      </p:pic>
    </p:spTree>
    <p:extLst>
      <p:ext uri="{BB962C8B-B14F-4D97-AF65-F5344CB8AC3E}">
        <p14:creationId xmlns:p14="http://schemas.microsoft.com/office/powerpoint/2010/main" val="4050541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4810212-3776-8848-9568-6CC8788D9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4279" y="68263"/>
            <a:ext cx="4755443" cy="6721475"/>
          </a:xfrm>
          <a:noFill/>
        </p:spPr>
      </p:pic>
    </p:spTree>
    <p:extLst>
      <p:ext uri="{BB962C8B-B14F-4D97-AF65-F5344CB8AC3E}">
        <p14:creationId xmlns:p14="http://schemas.microsoft.com/office/powerpoint/2010/main" val="3591023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текст, внешний, область, набор&#10;&#10;Автоматически созданное описание">
            <a:extLst>
              <a:ext uri="{FF2B5EF4-FFF2-40B4-BE49-F238E27FC236}">
                <a16:creationId xmlns:a16="http://schemas.microsoft.com/office/drawing/2014/main" id="{E6089FF4-EC5A-0049-A7BC-58A0DE905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351" r="14649"/>
          <a:stretch/>
        </p:blipFill>
        <p:spPr>
          <a:xfrm>
            <a:off x="20" y="10"/>
            <a:ext cx="9143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2665490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дерево, внешний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12648A8-D62F-FA4E-95C7-2F50177DA8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786" b="35964"/>
          <a:stretch/>
        </p:blipFill>
        <p:spPr>
          <a:xfrm>
            <a:off x="20" y="10"/>
            <a:ext cx="9143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528894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дерево, внешний, растение, день&#10;&#10;Автоматически созданное описание">
            <a:extLst>
              <a:ext uri="{FF2B5EF4-FFF2-40B4-BE49-F238E27FC236}">
                <a16:creationId xmlns:a16="http://schemas.microsoft.com/office/drawing/2014/main" id="{AF7EF4B7-482D-484E-ADE4-6048920DB4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2164065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, дерево, внешний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099C92A1-5F8F-284F-A98C-EB12024670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08" r="2058"/>
          <a:stretch/>
        </p:blipFill>
        <p:spPr>
          <a:xfrm>
            <a:off x="20" y="10"/>
            <a:ext cx="9143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2077416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внешний, небо, трава, тротуар&#10;&#10;Автоматически созданное описание">
            <a:extLst>
              <a:ext uri="{FF2B5EF4-FFF2-40B4-BE49-F238E27FC236}">
                <a16:creationId xmlns:a16="http://schemas.microsoft.com/office/drawing/2014/main" id="{C8E9465A-A923-4C44-AE15-D0E475978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60" r="4606" b="-1"/>
          <a:stretch/>
        </p:blipFill>
        <p:spPr>
          <a:xfrm>
            <a:off x="20" y="10"/>
            <a:ext cx="9143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6092470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</TotalTime>
  <Words>28</Words>
  <Application>Microsoft Office PowerPoint</Application>
  <PresentationFormat>Экран (4:3)</PresentationFormat>
  <Paragraphs>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Helvetica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Болтунова</dc:creator>
  <cp:lastModifiedBy>Береснева Наталия Александровна</cp:lastModifiedBy>
  <cp:revision>31</cp:revision>
  <dcterms:created xsi:type="dcterms:W3CDTF">2019-10-31T04:35:31Z</dcterms:created>
  <dcterms:modified xsi:type="dcterms:W3CDTF">2022-12-06T10:30:43Z</dcterms:modified>
</cp:coreProperties>
</file>