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2B798-7C8E-41C6-993C-BA0788BB0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4EBC15-9411-4201-A6EF-A787FB2E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CC6AB-8585-40F3-A614-E166FFDB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8E11-E237-411C-B38E-A20A466FA33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7C553-5577-477D-879C-653780CE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6B972-CB24-4CF4-982B-6C02A440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1E45-D16F-4820-ABF8-5112E9F5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2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99A73-6C63-4400-8299-1B6CF750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E1EC5B-7158-4A43-B022-88F2075CF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7F83B-637F-47D4-AC7D-08328C24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8E11-E237-411C-B38E-A20A466FA33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8A1939-1D30-42AC-A1ED-70D77541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2FDDE-9E43-4B92-9B01-73F95A23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1E45-D16F-4820-ABF8-5112E9F5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E7E797-3A60-4964-AB94-1DE62050B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719A37-BE78-4B24-B942-4E5A69E10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F8EF1F-D413-4B27-BBAD-970B9746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8E11-E237-411C-B38E-A20A466FA33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9C3936-ADBD-427A-8700-E3E237C4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2A881-0C26-4F01-89F2-8FC82EB0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1E45-D16F-4820-ABF8-5112E9F5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5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FCA31-7829-41E8-9943-00B9678F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E4E794-AA57-464E-85B6-2781287FB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88DE8-A903-4580-9AB4-3C7B06BF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8E11-E237-411C-B38E-A20A466FA33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ECEC2-1BA9-437B-AF35-4941EB87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2FE485-1A40-4CB4-9D20-93B3039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1E45-D16F-4820-ABF8-5112E9F5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68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29DD0-4784-4D4B-B2EC-31D9B8DB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13D665-84CE-4F4C-9316-87FBC45BC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ED411-B9A4-48F1-B399-D6003975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8E11-E237-411C-B38E-A20A466FA33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2966E6-7541-438B-B796-AD6F8557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2EE5CA-DB01-4CB4-9AEF-09AF4F20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1E45-D16F-4820-ABF8-5112E9F5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6A618-F2CE-4F39-A79B-27329421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2D1DAC-A54D-427D-8530-A22F4450F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A28161-E713-4AF6-9487-B1CBFC0FF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E30C50-1477-4C55-932D-133174F2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8E11-E237-411C-B38E-A20A466FA33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7F326-BF00-42C4-BCCA-DC333234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67D87-3683-49F6-A48A-A11089B3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1E45-D16F-4820-ABF8-5112E9F5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7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1F67-6A9C-4116-9B05-22243A26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FF67A-8AA9-4B5B-B197-5A193DB9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44A954-750A-4177-9672-62BAE3A64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4E288E-6940-4197-934C-8915E6AEB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AA457E-FA51-479D-A97C-F987444AA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3DC648-C4F5-4856-BB64-2108FE92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8E11-E237-411C-B38E-A20A466FA33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F8DD4A-7B54-4B4F-ADC2-9B6D9A1B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0FD520-F59F-470C-82C3-E1D53C9F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1E45-D16F-4820-ABF8-5112E9F5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5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C91F7-190E-448B-B18B-9F4ABFC4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40CDAD-F552-4DFE-BD28-4EF6C6FF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8E11-E237-411C-B38E-A20A466FA33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120900-8489-4D35-ABE0-C19EC0DF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71EB17-5C0F-44D1-8527-5582370E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1E45-D16F-4820-ABF8-5112E9F5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5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91E8EB-019C-4981-9CC8-71B3E4A7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8E11-E237-411C-B38E-A20A466FA33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32E4AD-1580-4324-8FF4-9168DF8F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3CA3F2-120E-4FCB-99DD-2C9A0C8C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1E45-D16F-4820-ABF8-5112E9F5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5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0E550-B2AA-410A-B5CD-F04F0C93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DDA49-D370-46AA-A9C1-6BE1A907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3296C-3681-46DD-A375-5E3A7E1E8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200B19-8C28-4F7C-8596-29DE2211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8E11-E237-411C-B38E-A20A466FA33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55CBA9-CB7C-4C51-B598-920E7FF7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622DD2-0970-4670-A073-90580DAB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1E45-D16F-4820-ABF8-5112E9F5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3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D0E37-496E-4018-A80F-2D7093FC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6CFD76-E515-44C7-992C-0300BBFA8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10E553-5E8C-4691-8082-D6CBB6BA1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B60D07-4849-44D7-BA96-BD2F3E6C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8E11-E237-411C-B38E-A20A466FA33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959EB9-912A-4315-9F94-55DF2753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F81F1B-0709-4891-8800-92B927F7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1E45-D16F-4820-ABF8-5112E9F5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8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7D738-FC41-4FB4-9B0B-7CEAD9A8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FC8F4A-19AD-4ACE-A231-DBC7F6277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7FD70E-29B4-4B27-B0B6-071CC0E01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28E11-E237-411C-B38E-A20A466FA33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B8416-DB09-403D-A079-3CCA200E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64D6C5-862D-4C14-8603-5CAAA29C9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1E45-D16F-4820-ABF8-5112E9F5F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5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B2BBF-DFB2-4B6B-B080-0D960EF26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Рабочий семинар НУГ</a:t>
            </a:r>
            <a:br>
              <a:rPr lang="ru-RU" dirty="0"/>
            </a:br>
            <a:r>
              <a:rPr lang="ru-RU" dirty="0"/>
              <a:t>(база данных 2022)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46CFFD-BB2D-4780-ACB3-0D4D8562F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9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E065E-8262-4C53-9009-2AB767F9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AF64BA-A729-458E-8EAA-437A13E17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8" y="365125"/>
            <a:ext cx="10730752" cy="5635425"/>
          </a:xfrm>
        </p:spPr>
      </p:pic>
    </p:spTree>
    <p:extLst>
      <p:ext uri="{BB962C8B-B14F-4D97-AF65-F5344CB8AC3E}">
        <p14:creationId xmlns:p14="http://schemas.microsoft.com/office/powerpoint/2010/main" val="153292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15899-48EC-491C-9DB4-73D0EBAF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17E524-AD18-42AE-82ED-7456B41FDD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9811" y="362270"/>
            <a:ext cx="4324522" cy="613060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39E5A0D-22CF-4CE6-80FA-516E32831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3650" y="1825625"/>
            <a:ext cx="545015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/>
              <a:t>Особенности занесения информации:</a:t>
            </a:r>
          </a:p>
          <a:p>
            <a:pPr algn="just"/>
            <a:r>
              <a:rPr lang="ru-RU" sz="2400" dirty="0"/>
              <a:t>Заносятся все имена через «;», а не только имя первого захороненного человека. Необходимо проверить по полному тексту эпитафии на оборотной стороне бланка, что на лицевой стороне в соответствующем поле внесены все имена (в том числе детей).</a:t>
            </a:r>
          </a:p>
          <a:p>
            <a:pPr algn="just"/>
            <a:r>
              <a:rPr lang="ru-RU" sz="2400" dirty="0"/>
              <a:t>Даты жизни и/или смерти заносятся в формате, указанном на памятнике (включая «жития его было» и др. варианты).</a:t>
            </a:r>
          </a:p>
          <a:p>
            <a:pPr algn="just"/>
            <a:r>
              <a:rPr lang="ru-RU" sz="2400" dirty="0"/>
              <a:t>В столбце «пол» добавлены варианты «семейное» и «множество» (для надгробий с захоронениями разного пола, где невозможно точно определить родство).</a:t>
            </a:r>
          </a:p>
          <a:p>
            <a:pPr algn="just"/>
            <a:r>
              <a:rPr lang="ru-RU" sz="2400" dirty="0"/>
              <a:t>При наличии нескольких типов эпитафии, заполняются все столбцы; при наличии лишь одного типа эпитафии заполняется только столбец «эпитафия 1», два остальных столбца остаются </a:t>
            </a:r>
            <a:r>
              <a:rPr lang="ru-RU" sz="2400" b="1" dirty="0"/>
              <a:t>пустыми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2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891074-2579-4C31-8364-3398017A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9DB9315-4A64-4B73-AD11-A655BC2923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885" y="0"/>
            <a:ext cx="4634394" cy="608079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A28A9F47-72F0-40D1-8F3A-41074B706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08994" y="1847695"/>
            <a:ext cx="3275120" cy="4329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Полный текст эпитафии заносится в отдельный файл.</a:t>
            </a:r>
          </a:p>
          <a:p>
            <a:pPr marL="0" indent="0">
              <a:buNone/>
            </a:pPr>
            <a:r>
              <a:rPr lang="ru-RU" dirty="0"/>
              <a:t>При занесении сохраняется информация о:</a:t>
            </a:r>
          </a:p>
          <a:p>
            <a:r>
              <a:rPr lang="ru-RU" dirty="0"/>
              <a:t>номере бланка</a:t>
            </a:r>
          </a:p>
          <a:p>
            <a:r>
              <a:rPr lang="ru-RU" dirty="0"/>
              <a:t>городе и названии кладбища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A42C9CEA-1A3A-4739-8D23-BBD386AEF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64" t="21474" r="51358" b="5206"/>
          <a:stretch/>
        </p:blipFill>
        <p:spPr>
          <a:xfrm>
            <a:off x="4554246" y="208117"/>
            <a:ext cx="3817398" cy="42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45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155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Рабочий семинар НУГ (база данных 2022)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Рабочий семинар (база данных 2022)</dc:title>
  <dc:creator>Береснева Наталия Александровна</dc:creator>
  <cp:lastModifiedBy>Береснева Наталия Александровна</cp:lastModifiedBy>
  <cp:revision>4</cp:revision>
  <dcterms:created xsi:type="dcterms:W3CDTF">2022-12-06T12:00:44Z</dcterms:created>
  <dcterms:modified xsi:type="dcterms:W3CDTF">2022-12-06T12:15:41Z</dcterms:modified>
</cp:coreProperties>
</file>