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37" r:id="rId2"/>
    <p:sldId id="336" r:id="rId3"/>
    <p:sldId id="357" r:id="rId4"/>
    <p:sldId id="366" r:id="rId5"/>
    <p:sldId id="335" r:id="rId6"/>
    <p:sldId id="360" r:id="rId7"/>
    <p:sldId id="361" r:id="rId8"/>
    <p:sldId id="362" r:id="rId9"/>
    <p:sldId id="367" r:id="rId10"/>
    <p:sldId id="363" r:id="rId11"/>
    <p:sldId id="364" r:id="rId12"/>
    <p:sldId id="263" r:id="rId13"/>
    <p:sldId id="368" r:id="rId14"/>
    <p:sldId id="369" r:id="rId15"/>
    <p:sldId id="370" r:id="rId16"/>
    <p:sldId id="374" r:id="rId17"/>
    <p:sldId id="371" r:id="rId18"/>
    <p:sldId id="372" r:id="rId19"/>
    <p:sldId id="373" r:id="rId20"/>
    <p:sldId id="375" r:id="rId21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8"/>
    <p:restoredTop sz="94592"/>
  </p:normalViewPr>
  <p:slideViewPr>
    <p:cSldViewPr snapToGrid="0" snapToObjects="1">
      <p:cViewPr varScale="1">
        <p:scale>
          <a:sx n="104" d="100"/>
          <a:sy n="104" d="100"/>
        </p:scale>
        <p:origin x="2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58218-60F2-6048-AE1C-F696ED488D8B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0D331-AA3E-D74B-A25E-8F644DC45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3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9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8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7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0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4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3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07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9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5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45E-397F-894F-8324-CF36791EBF80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2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7D883AC-C8B1-8441-939E-01663F8A0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265" y="1769423"/>
            <a:ext cx="7948448" cy="2637477"/>
          </a:xfrm>
        </p:spPr>
        <p:txBody>
          <a:bodyPr>
            <a:normAutofit/>
          </a:bodyPr>
          <a:lstStyle/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HSE Sans"/>
              </a:rPr>
              <a:t>Рабочая встреча участников НУГ </a:t>
            </a:r>
          </a:p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HSE Sans"/>
              </a:rPr>
              <a:t>перед экспедицией в Рязань </a:t>
            </a:r>
          </a:p>
          <a:p>
            <a:pPr algn="ctr"/>
            <a:r>
              <a:rPr lang="ru-RU" sz="2800" b="1" i="0" dirty="0">
                <a:solidFill>
                  <a:srgbClr val="000000"/>
                </a:solidFill>
                <a:effectLst/>
                <a:latin typeface="HSE Sans"/>
              </a:rPr>
              <a:t>(16 июня 2022 г.)</a:t>
            </a:r>
          </a:p>
          <a:p>
            <a:pPr algn="l"/>
            <a:br>
              <a:rPr lang="ru-RU" sz="2800" b="0" i="0" dirty="0">
                <a:solidFill>
                  <a:srgbClr val="000000"/>
                </a:solidFill>
                <a:effectLst/>
                <a:latin typeface="HSE San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55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7C54032-6407-F248-A5CE-E13485037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447" y="68263"/>
            <a:ext cx="504110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005050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дерево, внешний, трава, парк&#10;&#10;Автоматически созданное описание">
            <a:extLst>
              <a:ext uri="{FF2B5EF4-FFF2-40B4-BE49-F238E27FC236}">
                <a16:creationId xmlns:a16="http://schemas.microsoft.com/office/drawing/2014/main" id="{12DC04AF-84CA-FF42-BCEB-9F52F9F41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Рисунок 5" descr="Изображение выглядит как дерево, внешний, трава, парк&#10;&#10;Автоматически созданное описание">
            <a:extLst>
              <a:ext uri="{FF2B5EF4-FFF2-40B4-BE49-F238E27FC236}">
                <a16:creationId xmlns:a16="http://schemas.microsoft.com/office/drawing/2014/main" id="{484D1CC8-7770-344F-8997-C0137C6C9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небо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4EF5DF9C-3E9F-D244-B177-4E38BECBD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4050541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5CFA8AB-A31D-404A-80BB-9772D75D8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447" y="68263"/>
            <a:ext cx="504110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53692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дерево, неб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831A83E-656C-6741-ACED-9087A78B8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447" y="68263"/>
            <a:ext cx="504110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2018808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екст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D7F0448-405D-CF49-BF39-432B85E46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3369750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7" y="1299410"/>
            <a:ext cx="8269082" cy="6725653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200" b="1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endParaRPr lang="ru-RU" sz="2200" b="0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r>
              <a:rPr lang="ru-RU" sz="2200" b="1" dirty="0">
                <a:solidFill>
                  <a:srgbClr val="000000"/>
                </a:solidFill>
                <a:latin typeface="HSE Sans"/>
              </a:rPr>
              <a:t>Некрополь с. Константиново </a:t>
            </a:r>
          </a:p>
          <a:p>
            <a:pPr algn="ctr"/>
            <a:r>
              <a:rPr lang="ru-RU" sz="2200" b="1" dirty="0">
                <a:solidFill>
                  <a:srgbClr val="000000"/>
                </a:solidFill>
                <a:latin typeface="HSE Sans"/>
              </a:rPr>
              <a:t>(сельские кладбища; некрополь Есениных) </a:t>
            </a: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5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791865-C01E-8846-80ED-AF80370C9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1" r="2" b="2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542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21431E62-976A-FA46-B6CD-AE7ED055A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556" b="31138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911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D87E18AA-66A6-B94E-BADE-E9AA1FEF5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653" y="68263"/>
            <a:ext cx="4990694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72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7" y="605642"/>
            <a:ext cx="8269082" cy="4772474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План обсуждения:</a:t>
            </a: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HSE Sans"/>
              </a:rPr>
              <a:t>Изменение формы бланка описания (</a:t>
            </a:r>
            <a:r>
              <a:rPr lang="ru-RU" sz="2400" dirty="0">
                <a:solidFill>
                  <a:srgbClr val="000000"/>
                </a:solidFill>
                <a:latin typeface="HSE Sans"/>
              </a:rPr>
              <a:t>вопрос с проведение  замеров и фиксацией материалов надгробий) </a:t>
            </a:r>
            <a:endParaRPr lang="ru-RU" sz="2400" b="0" i="0" dirty="0">
              <a:solidFill>
                <a:srgbClr val="000000"/>
              </a:solidFill>
              <a:effectLst/>
              <a:latin typeface="HSE Sans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HSE Sans"/>
              </a:rPr>
              <a:t>варианты размещения собранной базы данных в электронном формате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HSE Sans"/>
              </a:rPr>
              <a:t>Особенности мемориального пространства города Рязани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HSE Sans"/>
              </a:rPr>
              <a:t>Р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HSE Sans"/>
              </a:rPr>
              <a:t>елевантные для исследования некрополи</a:t>
            </a:r>
            <a:endParaRPr lang="ru-RU" sz="2800" b="1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84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FA341F22-CDD6-2649-A3B5-962852727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294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346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7" y="1299410"/>
            <a:ext cx="8269082" cy="6725653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200" b="1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endParaRPr lang="ru-RU" sz="2200" b="1" dirty="0">
              <a:solidFill>
                <a:srgbClr val="000000"/>
              </a:solidFill>
              <a:latin typeface="HSE Sans"/>
            </a:endParaRPr>
          </a:p>
          <a:p>
            <a:pPr algn="ctr"/>
            <a:r>
              <a:rPr lang="ru-RU" sz="2200" b="1" i="0" dirty="0">
                <a:solidFill>
                  <a:srgbClr val="000000"/>
                </a:solidFill>
                <a:effectLst/>
                <a:latin typeface="HSE Sans"/>
              </a:rPr>
              <a:t>Мемориальное пространство Рязани: </a:t>
            </a:r>
          </a:p>
          <a:p>
            <a:pPr algn="ctr"/>
            <a:endParaRPr lang="ru-RU" sz="2200" b="0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r>
              <a:rPr lang="ru-RU" sz="2200" dirty="0">
                <a:solidFill>
                  <a:srgbClr val="000000"/>
                </a:solidFill>
                <a:latin typeface="HSE Sans"/>
              </a:rPr>
              <a:t>Некрополь Казанского монастыря </a:t>
            </a:r>
          </a:p>
          <a:p>
            <a:pPr algn="ctr"/>
            <a:r>
              <a:rPr lang="ru-RU" sz="2200" dirty="0">
                <a:solidFill>
                  <a:srgbClr val="000000"/>
                </a:solidFill>
                <a:latin typeface="HSE Sans"/>
              </a:rPr>
              <a:t>Некрополь Троицкого монастыря </a:t>
            </a:r>
          </a:p>
          <a:p>
            <a:pPr algn="ctr"/>
            <a:endParaRPr lang="ru-RU" sz="2200" dirty="0">
              <a:solidFill>
                <a:srgbClr val="000000"/>
              </a:solidFill>
              <a:latin typeface="HSE Sans"/>
            </a:endParaRPr>
          </a:p>
          <a:p>
            <a:pPr algn="ctr"/>
            <a:r>
              <a:rPr lang="ru-RU" sz="2200" b="0" i="0" dirty="0">
                <a:solidFill>
                  <a:srgbClr val="000000"/>
                </a:solidFill>
                <a:effectLst/>
                <a:latin typeface="HSE Sans"/>
              </a:rPr>
              <a:t>Лазаревское кладбище </a:t>
            </a:r>
          </a:p>
          <a:p>
            <a:pPr algn="ctr"/>
            <a:r>
              <a:rPr lang="ru-RU" sz="2200" b="0" i="0" dirty="0" err="1">
                <a:solidFill>
                  <a:srgbClr val="000000"/>
                </a:solidFill>
                <a:effectLst/>
                <a:latin typeface="HSE Sans"/>
              </a:rPr>
              <a:t>Скорбященское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HSE Sans"/>
              </a:rPr>
              <a:t> кладбище</a:t>
            </a:r>
          </a:p>
          <a:p>
            <a:pPr algn="ctr"/>
            <a:r>
              <a:rPr lang="ru-RU" sz="2200" b="0" i="0" dirty="0">
                <a:solidFill>
                  <a:srgbClr val="000000"/>
                </a:solidFill>
                <a:effectLst/>
                <a:latin typeface="HSE Sans"/>
              </a:rPr>
              <a:t>Мемориальное кладбище и Аллея почетных захоронений</a:t>
            </a:r>
          </a:p>
          <a:p>
            <a:pPr algn="ctr"/>
            <a:endParaRPr lang="ru-RU" sz="2200" dirty="0">
              <a:solidFill>
                <a:srgbClr val="000000"/>
              </a:solidFill>
              <a:latin typeface="HSE Sans"/>
            </a:endParaRPr>
          </a:p>
          <a:p>
            <a:pPr algn="ctr"/>
            <a:r>
              <a:rPr lang="ru-RU" sz="2200" b="0" i="0" dirty="0">
                <a:solidFill>
                  <a:srgbClr val="000000"/>
                </a:solidFill>
                <a:effectLst/>
                <a:latin typeface="HSE Sans"/>
              </a:rPr>
              <a:t>Некрополь с. Константиново</a:t>
            </a:r>
            <a:endParaRPr lang="ru-RU" sz="2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0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7" y="1299410"/>
            <a:ext cx="8269082" cy="6725653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200" b="1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endParaRPr lang="ru-RU" sz="2200" b="0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r>
              <a:rPr lang="ru-RU" sz="2200" b="1" dirty="0">
                <a:solidFill>
                  <a:srgbClr val="000000"/>
                </a:solidFill>
                <a:latin typeface="HSE Sans"/>
              </a:rPr>
              <a:t>Некрополь Казанского монастыря </a:t>
            </a: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5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внешний, неб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DAA0354F-E0AD-0B40-83BB-A4728CDBB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405548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рава, внешний, здание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0106400F-98DD-E141-8147-F70D17C99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14716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рава, внешний, здание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F29B4A5C-D8DA-2F49-84BD-A3585C53A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183941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рава, здание, внешний, кирпич&#10;&#10;Автоматически созданное описание">
            <a:extLst>
              <a:ext uri="{FF2B5EF4-FFF2-40B4-BE49-F238E27FC236}">
                <a16:creationId xmlns:a16="http://schemas.microsoft.com/office/drawing/2014/main" id="{777419D5-4418-6B4F-B3DC-5E4E8F678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447" y="68263"/>
            <a:ext cx="504110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290842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017" y="1299410"/>
            <a:ext cx="8269082" cy="6725653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  <a:p>
            <a:pPr algn="ctr"/>
            <a:endParaRPr lang="ru-RU" sz="2200" b="1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endParaRPr lang="ru-RU" sz="2200" b="0" i="0" dirty="0">
              <a:solidFill>
                <a:srgbClr val="000000"/>
              </a:solidFill>
              <a:effectLst/>
              <a:latin typeface="HSE Sans"/>
            </a:endParaRPr>
          </a:p>
          <a:p>
            <a:pPr algn="ctr"/>
            <a:r>
              <a:rPr lang="ru-RU" sz="2200" b="1" dirty="0" err="1">
                <a:solidFill>
                  <a:srgbClr val="000000"/>
                </a:solidFill>
                <a:latin typeface="HSE Sans"/>
              </a:rPr>
              <a:t>Скорбященское</a:t>
            </a:r>
            <a:r>
              <a:rPr lang="ru-RU" sz="2200" b="1" dirty="0">
                <a:solidFill>
                  <a:srgbClr val="000000"/>
                </a:solidFill>
                <a:latin typeface="HSE Sans"/>
              </a:rPr>
              <a:t> кладбище  </a:t>
            </a: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  <a:p>
            <a:pPr algn="ctr"/>
            <a:endParaRPr lang="ru-RU" sz="2800" dirty="0">
              <a:solidFill>
                <a:schemeClr val="tx1"/>
              </a:solidFill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029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89</Words>
  <Application>Microsoft Macintosh PowerPoint</Application>
  <PresentationFormat>Экран (4:3)</PresentationFormat>
  <Paragraphs>68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HSE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Болтунова</dc:creator>
  <cp:lastModifiedBy>Болтунова Екатерина Михайловна</cp:lastModifiedBy>
  <cp:revision>29</cp:revision>
  <dcterms:created xsi:type="dcterms:W3CDTF">2019-10-31T04:35:31Z</dcterms:created>
  <dcterms:modified xsi:type="dcterms:W3CDTF">2022-12-10T11:43:44Z</dcterms:modified>
</cp:coreProperties>
</file>