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25">
          <p15:clr>
            <a:srgbClr val="A4A3A4"/>
          </p15:clr>
        </p15:guide>
        <p15:guide id="2" pos="1209">
          <p15:clr>
            <a:srgbClr val="A4A3A4"/>
          </p15:clr>
        </p15:guide>
        <p15:guide id="3" pos="2955">
          <p15:clr>
            <a:srgbClr val="A4A3A4"/>
          </p15:clr>
        </p15:guide>
        <p15:guide id="4" pos="2071">
          <p15:clr>
            <a:srgbClr val="A4A3A4"/>
          </p15:clr>
        </p15:guide>
        <p15:guide id="5" pos="3840">
          <p15:clr>
            <a:srgbClr val="A4A3A4"/>
          </p15:clr>
        </p15:guide>
        <p15:guide id="6" pos="4702">
          <p15:clr>
            <a:srgbClr val="A4A3A4"/>
          </p15:clr>
        </p15:guide>
        <p15:guide id="7" pos="5586">
          <p15:clr>
            <a:srgbClr val="A4A3A4"/>
          </p15:clr>
        </p15:guide>
        <p15:guide id="8" pos="7333">
          <p15:clr>
            <a:srgbClr val="A4A3A4"/>
          </p15:clr>
        </p15:guide>
        <p15:guide id="9" orient="horz" pos="3952">
          <p15:clr>
            <a:srgbClr val="A4A3A4"/>
          </p15:clr>
        </p15:guide>
        <p15:guide id="10" pos="6471">
          <p15:clr>
            <a:srgbClr val="A4A3A4"/>
          </p15:clr>
        </p15:guide>
        <p15:guide id="11" orient="horz" pos="91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4" roundtripDataSignature="AMtx7mgalvQSKxsm+ZyyPUaIwjNB2is3N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921B39-E717-4DD0-A164-AB82647F3553}">
  <a:tblStyle styleId="{90921B39-E717-4DD0-A164-AB82647F3553}"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guide pos="325"/>
        <p:guide pos="1209"/>
        <p:guide pos="2955"/>
        <p:guide pos="2071"/>
        <p:guide pos="3840"/>
        <p:guide pos="4702"/>
        <p:guide pos="5586"/>
        <p:guide pos="7333"/>
        <p:guide orient="horz" pos="3952"/>
        <p:guide pos="6471"/>
        <p:guide orient="horz" pos="913"/>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ru-R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4" name="Google Shape;254;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5" name="Google Shape;255;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u-R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2" name="Google Shape;262;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u-R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0" name="Google Shape;270;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1" name="Google Shape;271;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u-RU"/>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8" name="Google Shape;278;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9" name="Google Shape;279;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u-RU"/>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6" name="Google Shape;286;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7" name="Google Shape;287;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u-RU"/>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4" name="Google Shape;294;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5" name="Google Shape;295;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u-RU"/>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2" name="Google Shape;302;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9" name="Google Shape;309;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0" name="Google Shape;310;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u-RU"/>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7" name="Google Shape;317;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u-RU"/>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5" name="Google Shape;325;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 name="Google Shape;19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9" name="Google Shape;21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Обложка">
  <p:cSld name="Обложка">
    <p:bg>
      <p:bgPr>
        <a:blipFill>
          <a:blip r:embed="rId2">
            <a:alphaModFix/>
          </a:blip>
          <a:stretch>
            <a:fillRect/>
          </a:stretch>
        </a:blipFill>
        <a:effectLst/>
      </p:bgPr>
    </p:bg>
    <p:spTree>
      <p:nvGrpSpPr>
        <p:cNvPr id="1" name="Shape 15"/>
        <p:cNvGrpSpPr/>
        <p:nvPr/>
      </p:nvGrpSpPr>
      <p:grpSpPr>
        <a:xfrm>
          <a:off x="0" y="0"/>
          <a:ext cx="0" cy="0"/>
          <a:chOff x="0" y="0"/>
          <a:chExt cx="0" cy="0"/>
        </a:xfrm>
      </p:grpSpPr>
      <p:pic>
        <p:nvPicPr>
          <p:cNvPr id="16" name="Google Shape;16;p29" descr="A blue circle with white text&#10;&#10;Description automatically generated with low confidence"/>
          <p:cNvPicPr preferRelativeResize="0"/>
          <p:nvPr/>
        </p:nvPicPr>
        <p:blipFill rotWithShape="1">
          <a:blip r:embed="rId3">
            <a:alphaModFix/>
          </a:blip>
          <a:srcRect/>
          <a:stretch/>
        </p:blipFill>
        <p:spPr>
          <a:xfrm>
            <a:off x="1013859" y="962173"/>
            <a:ext cx="886499" cy="886499"/>
          </a:xfrm>
          <a:prstGeom prst="rect">
            <a:avLst/>
          </a:prstGeom>
          <a:noFill/>
          <a:ln>
            <a:noFill/>
          </a:ln>
        </p:spPr>
      </p:pic>
      <p:cxnSp>
        <p:nvCxnSpPr>
          <p:cNvPr id="17" name="Google Shape;17;p29"/>
          <p:cNvCxnSpPr/>
          <p:nvPr/>
        </p:nvCxnSpPr>
        <p:spPr>
          <a:xfrm>
            <a:off x="6090212" y="985336"/>
            <a:ext cx="0" cy="840173"/>
          </a:xfrm>
          <a:prstGeom prst="straightConnector1">
            <a:avLst/>
          </a:prstGeom>
          <a:noFill/>
          <a:ln w="12700" cap="flat" cmpd="sng">
            <a:solidFill>
              <a:srgbClr val="102D69"/>
            </a:solidFill>
            <a:prstDash val="solid"/>
            <a:miter lim="800000"/>
            <a:headEnd type="none" w="sm" len="sm"/>
            <a:tailEnd type="none" w="sm" len="sm"/>
          </a:ln>
        </p:spPr>
      </p:cxnSp>
      <p:cxnSp>
        <p:nvCxnSpPr>
          <p:cNvPr id="18" name="Google Shape;18;p29"/>
          <p:cNvCxnSpPr/>
          <p:nvPr/>
        </p:nvCxnSpPr>
        <p:spPr>
          <a:xfrm>
            <a:off x="8642581" y="985336"/>
            <a:ext cx="0" cy="840173"/>
          </a:xfrm>
          <a:prstGeom prst="straightConnector1">
            <a:avLst/>
          </a:prstGeom>
          <a:noFill/>
          <a:ln w="12700" cap="flat" cmpd="sng">
            <a:solidFill>
              <a:srgbClr val="102D69"/>
            </a:solidFill>
            <a:prstDash val="solid"/>
            <a:miter lim="800000"/>
            <a:headEnd type="none" w="sm" len="sm"/>
            <a:tailEnd type="none" w="sm" len="sm"/>
          </a:ln>
        </p:spPr>
      </p:cxnSp>
      <p:cxnSp>
        <p:nvCxnSpPr>
          <p:cNvPr id="19" name="Google Shape;19;p29"/>
          <p:cNvCxnSpPr/>
          <p:nvPr/>
        </p:nvCxnSpPr>
        <p:spPr>
          <a:xfrm>
            <a:off x="11179047" y="985336"/>
            <a:ext cx="0" cy="840173"/>
          </a:xfrm>
          <a:prstGeom prst="straightConnector1">
            <a:avLst/>
          </a:prstGeom>
          <a:noFill/>
          <a:ln w="12700" cap="flat" cmpd="sng">
            <a:solidFill>
              <a:srgbClr val="102D69"/>
            </a:solidFill>
            <a:prstDash val="solid"/>
            <a:miter lim="800000"/>
            <a:headEnd type="none" w="sm" len="sm"/>
            <a:tailEnd type="none" w="sm" len="sm"/>
          </a:ln>
        </p:spPr>
      </p:cxnSp>
      <p:sp>
        <p:nvSpPr>
          <p:cNvPr id="20" name="Google Shape;20;p29"/>
          <p:cNvSpPr txBox="1">
            <a:spLocks noGrp="1"/>
          </p:cNvSpPr>
          <p:nvPr>
            <p:ph type="title"/>
          </p:nvPr>
        </p:nvSpPr>
        <p:spPr>
          <a:xfrm>
            <a:off x="1027967" y="2404670"/>
            <a:ext cx="7634059" cy="1978323"/>
          </a:xfrm>
          <a:prstGeom prst="rect">
            <a:avLst/>
          </a:prstGeom>
          <a:noFill/>
          <a:ln>
            <a:noFill/>
          </a:ln>
        </p:spPr>
        <p:txBody>
          <a:bodyPr spcFirstLastPara="1" wrap="square" lIns="0" tIns="0" rIns="0" bIns="0" anchor="t" anchorCtr="0">
            <a:normAutofit/>
          </a:bodyPr>
          <a:lstStyle>
            <a:lvl1pPr lvl="0" algn="l">
              <a:lnSpc>
                <a:spcPct val="100000"/>
              </a:lnSpc>
              <a:spcBef>
                <a:spcPts val="0"/>
              </a:spcBef>
              <a:spcAft>
                <a:spcPts val="0"/>
              </a:spcAft>
              <a:buClr>
                <a:srgbClr val="0E2D69"/>
              </a:buClr>
              <a:buSzPts val="4300"/>
              <a:buFont typeface="Arial"/>
              <a:buNone/>
              <a:defRPr sz="4300" b="0" i="0">
                <a:solidFill>
                  <a:srgbClr val="0E2D69"/>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9"/>
          <p:cNvSpPr txBox="1">
            <a:spLocks noGrp="1"/>
          </p:cNvSpPr>
          <p:nvPr>
            <p:ph type="body" idx="1"/>
          </p:nvPr>
        </p:nvSpPr>
        <p:spPr>
          <a:xfrm>
            <a:off x="2074947" y="1187841"/>
            <a:ext cx="3848717" cy="435163"/>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600"/>
              <a:buNone/>
              <a:defRPr sz="16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1600"/>
              <a:buNone/>
              <a:defRPr sz="1600" b="0" i="0">
                <a:latin typeface="Arial"/>
                <a:ea typeface="Arial"/>
                <a:cs typeface="Arial"/>
                <a:sym typeface="Arial"/>
              </a:defRPr>
            </a:lvl2pPr>
            <a:lvl3pPr marL="1371600" lvl="2" indent="-228600" algn="l">
              <a:lnSpc>
                <a:spcPct val="90000"/>
              </a:lnSpc>
              <a:spcBef>
                <a:spcPts val="500"/>
              </a:spcBef>
              <a:spcAft>
                <a:spcPts val="0"/>
              </a:spcAft>
              <a:buClr>
                <a:schemeClr val="dk1"/>
              </a:buClr>
              <a:buSzPts val="1600"/>
              <a:buNone/>
              <a:defRPr sz="1600" b="0" i="0">
                <a:latin typeface="Arial"/>
                <a:ea typeface="Arial"/>
                <a:cs typeface="Arial"/>
                <a:sym typeface="Arial"/>
              </a:defRPr>
            </a:lvl3pPr>
            <a:lvl4pPr marL="1828800" lvl="3" indent="-228600" algn="l">
              <a:lnSpc>
                <a:spcPct val="90000"/>
              </a:lnSpc>
              <a:spcBef>
                <a:spcPts val="500"/>
              </a:spcBef>
              <a:spcAft>
                <a:spcPts val="0"/>
              </a:spcAft>
              <a:buClr>
                <a:schemeClr val="dk1"/>
              </a:buClr>
              <a:buSzPts val="1600"/>
              <a:buNone/>
              <a:defRPr sz="1600" b="0" i="0">
                <a:latin typeface="Arial"/>
                <a:ea typeface="Arial"/>
                <a:cs typeface="Arial"/>
                <a:sym typeface="Arial"/>
              </a:defRPr>
            </a:lvl4pPr>
            <a:lvl5pPr marL="2286000" lvl="4" indent="-228600" algn="l">
              <a:lnSpc>
                <a:spcPct val="90000"/>
              </a:lnSpc>
              <a:spcBef>
                <a:spcPts val="500"/>
              </a:spcBef>
              <a:spcAft>
                <a:spcPts val="0"/>
              </a:spcAft>
              <a:buClr>
                <a:schemeClr val="dk1"/>
              </a:buClr>
              <a:buSzPts val="1600"/>
              <a:buNone/>
              <a:defRPr sz="1600"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29"/>
          <p:cNvSpPr txBox="1">
            <a:spLocks noGrp="1"/>
          </p:cNvSpPr>
          <p:nvPr>
            <p:ph type="body" idx="2"/>
          </p:nvPr>
        </p:nvSpPr>
        <p:spPr>
          <a:xfrm>
            <a:off x="6259420" y="1173829"/>
            <a:ext cx="2278063" cy="463186"/>
          </a:xfrm>
          <a:prstGeom prst="rect">
            <a:avLst/>
          </a:prstGeom>
          <a:noFill/>
          <a:ln>
            <a:noFill/>
          </a:ln>
        </p:spPr>
        <p:txBody>
          <a:bodyPr spcFirstLastPara="1" wrap="square" lIns="0" tIns="0" rIns="0" bIns="0" anchor="t" anchorCtr="0">
            <a:normAutofit/>
          </a:bodyPr>
          <a:lstStyle>
            <a:lvl1pPr marL="457200" marR="0" lvl="0" indent="-228600" algn="l">
              <a:lnSpc>
                <a:spcPct val="100000"/>
              </a:lnSpc>
              <a:spcBef>
                <a:spcPts val="0"/>
              </a:spcBef>
              <a:spcAft>
                <a:spcPts val="0"/>
              </a:spcAft>
              <a:buClr>
                <a:srgbClr val="0E2D69"/>
              </a:buClr>
              <a:buSzPts val="1200"/>
              <a:buFont typeface="Arial"/>
              <a:buNone/>
              <a:defRPr sz="1200" b="0" i="0">
                <a:solidFill>
                  <a:srgbClr val="0E2D69"/>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 name="Google Shape;23;p29"/>
          <p:cNvSpPr txBox="1">
            <a:spLocks noGrp="1"/>
          </p:cNvSpPr>
          <p:nvPr>
            <p:ph type="body" idx="3"/>
          </p:nvPr>
        </p:nvSpPr>
        <p:spPr>
          <a:xfrm>
            <a:off x="8786720" y="1173829"/>
            <a:ext cx="2217738" cy="463186"/>
          </a:xfrm>
          <a:prstGeom prst="rect">
            <a:avLst/>
          </a:prstGeom>
          <a:noFill/>
          <a:ln>
            <a:noFill/>
          </a:ln>
        </p:spPr>
        <p:txBody>
          <a:bodyPr spcFirstLastPara="1" wrap="square" lIns="0" tIns="0" rIns="0" bIns="0" anchor="t" anchorCtr="0">
            <a:normAutofit/>
          </a:bodyPr>
          <a:lstStyle>
            <a:lvl1pPr marL="457200" marR="0" lvl="0" indent="-228600" algn="l">
              <a:lnSpc>
                <a:spcPct val="100000"/>
              </a:lnSpc>
              <a:spcBef>
                <a:spcPts val="0"/>
              </a:spcBef>
              <a:spcAft>
                <a:spcPts val="0"/>
              </a:spcAft>
              <a:buClr>
                <a:srgbClr val="0E2D69"/>
              </a:buClr>
              <a:buSzPts val="1200"/>
              <a:buFont typeface="Arial"/>
              <a:buNone/>
              <a:defRPr sz="1200" b="0" i="0">
                <a:solidFill>
                  <a:srgbClr val="0E2D69"/>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9"/>
          <p:cNvSpPr txBox="1">
            <a:spLocks noGrp="1"/>
          </p:cNvSpPr>
          <p:nvPr>
            <p:ph type="body" idx="4"/>
          </p:nvPr>
        </p:nvSpPr>
        <p:spPr>
          <a:xfrm>
            <a:off x="1027967" y="4824914"/>
            <a:ext cx="7625267" cy="652860"/>
          </a:xfrm>
          <a:prstGeom prst="rect">
            <a:avLst/>
          </a:prstGeom>
          <a:noFill/>
          <a:ln>
            <a:noFill/>
          </a:ln>
        </p:spPr>
        <p:txBody>
          <a:bodyPr spcFirstLastPara="1" wrap="square" lIns="0" tIns="0" rIns="0" bIns="0" anchor="t" anchorCtr="0">
            <a:normAutofit/>
          </a:bodyPr>
          <a:lstStyle>
            <a:lvl1pPr marL="457200" marR="0" lvl="0" indent="-228600" algn="l">
              <a:lnSpc>
                <a:spcPct val="100000"/>
              </a:lnSpc>
              <a:spcBef>
                <a:spcPts val="0"/>
              </a:spcBef>
              <a:spcAft>
                <a:spcPts val="0"/>
              </a:spcAft>
              <a:buClr>
                <a:srgbClr val="0E2D69"/>
              </a:buClr>
              <a:buSzPts val="1600"/>
              <a:buFont typeface="Arial"/>
              <a:buNone/>
              <a:defRPr sz="1600" b="0" i="0">
                <a:solidFill>
                  <a:srgbClr val="0E2D69"/>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чистый_2">
  <p:cSld name="чистый_2">
    <p:bg>
      <p:bgPr>
        <a:blipFill>
          <a:blip r:embed="rId2">
            <a:alphaModFix/>
          </a:blip>
          <a:stretch>
            <a:fillRect/>
          </a:stretch>
        </a:blipFill>
        <a:effectLst/>
      </p:bgPr>
    </p:bg>
    <p:spTree>
      <p:nvGrpSpPr>
        <p:cNvPr id="1" name="Shape 166"/>
        <p:cNvGrpSpPr/>
        <p:nvPr/>
      </p:nvGrpSpPr>
      <p:grpSpPr>
        <a:xfrm>
          <a:off x="0" y="0"/>
          <a:ext cx="0" cy="0"/>
          <a:chOff x="0" y="0"/>
          <a:chExt cx="0" cy="0"/>
        </a:xfrm>
      </p:grpSpPr>
      <p:pic>
        <p:nvPicPr>
          <p:cNvPr id="167" name="Google Shape;167;p39" descr="Icon&#10;&#10;Description automatically generated"/>
          <p:cNvPicPr preferRelativeResize="0"/>
          <p:nvPr/>
        </p:nvPicPr>
        <p:blipFill rotWithShape="1">
          <a:blip r:embed="rId3">
            <a:alphaModFix/>
          </a:blip>
          <a:srcRect/>
          <a:stretch/>
        </p:blipFill>
        <p:spPr>
          <a:xfrm>
            <a:off x="517199" y="464363"/>
            <a:ext cx="448276" cy="448276"/>
          </a:xfrm>
          <a:prstGeom prst="rect">
            <a:avLst/>
          </a:prstGeom>
          <a:noFill/>
          <a:ln>
            <a:noFill/>
          </a:ln>
        </p:spPr>
      </p:pic>
      <p:cxnSp>
        <p:nvCxnSpPr>
          <p:cNvPr id="168" name="Google Shape;168;p39"/>
          <p:cNvCxnSpPr/>
          <p:nvPr/>
        </p:nvCxnSpPr>
        <p:spPr>
          <a:xfrm>
            <a:off x="329868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169" name="Google Shape;169;p39"/>
          <p:cNvCxnSpPr/>
          <p:nvPr/>
        </p:nvCxnSpPr>
        <p:spPr>
          <a:xfrm>
            <a:off x="609941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170" name="Google Shape;170;p39"/>
          <p:cNvCxnSpPr/>
          <p:nvPr/>
        </p:nvCxnSpPr>
        <p:spPr>
          <a:xfrm>
            <a:off x="10277081"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171" name="Google Shape;171;p39"/>
          <p:cNvSpPr txBox="1"/>
          <p:nvPr/>
        </p:nvSpPr>
        <p:spPr>
          <a:xfrm>
            <a:off x="10410201" y="532278"/>
            <a:ext cx="671977" cy="307777"/>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fld id="{00000000-1234-1234-1234-123412341234}" type="slidenum">
              <a:rPr lang="ru-RU" sz="2000">
                <a:solidFill>
                  <a:srgbClr val="102D69"/>
                </a:solidFill>
                <a:latin typeface="Arial"/>
                <a:ea typeface="Arial"/>
                <a:cs typeface="Arial"/>
                <a:sym typeface="Arial"/>
              </a:rPr>
              <a:t>‹#›</a:t>
            </a:fld>
            <a:endParaRPr sz="2000">
              <a:solidFill>
                <a:srgbClr val="102D69"/>
              </a:solidFill>
              <a:latin typeface="Arial"/>
              <a:ea typeface="Arial"/>
              <a:cs typeface="Arial"/>
              <a:sym typeface="Arial"/>
            </a:endParaRPr>
          </a:p>
        </p:txBody>
      </p:sp>
      <p:cxnSp>
        <p:nvCxnSpPr>
          <p:cNvPr id="172" name="Google Shape;172;p39"/>
          <p:cNvCxnSpPr/>
          <p:nvPr/>
        </p:nvCxnSpPr>
        <p:spPr>
          <a:xfrm>
            <a:off x="11643868"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173" name="Google Shape;173;p39"/>
          <p:cNvSpPr txBox="1">
            <a:spLocks noGrp="1"/>
          </p:cNvSpPr>
          <p:nvPr>
            <p:ph type="body" idx="1"/>
          </p:nvPr>
        </p:nvSpPr>
        <p:spPr>
          <a:xfrm>
            <a:off x="1143689" y="540904"/>
            <a:ext cx="1901825" cy="415925"/>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000"/>
              <a:buFont typeface="Arial"/>
              <a:buNone/>
              <a:defRPr sz="1000" b="0" i="0">
                <a:latin typeface="Arial"/>
                <a:ea typeface="Arial"/>
                <a:cs typeface="Arial"/>
                <a:sym typeface="Arial"/>
              </a:defRPr>
            </a:lvl1pPr>
            <a:lvl2pPr marL="914400" lvl="1" indent="-228600" algn="l">
              <a:lnSpc>
                <a:spcPct val="100000"/>
              </a:lnSpc>
              <a:spcBef>
                <a:spcPts val="500"/>
              </a:spcBef>
              <a:spcAft>
                <a:spcPts val="0"/>
              </a:spcAft>
              <a:buClr>
                <a:schemeClr val="dk1"/>
              </a:buClr>
              <a:buSzPts val="1000"/>
              <a:buNone/>
              <a:defRPr sz="1000" b="0" i="0">
                <a:latin typeface="Arial"/>
                <a:ea typeface="Arial"/>
                <a:cs typeface="Arial"/>
                <a:sym typeface="Arial"/>
              </a:defRPr>
            </a:lvl2pPr>
            <a:lvl3pPr marL="1371600" lvl="2" indent="-228600" algn="l">
              <a:lnSpc>
                <a:spcPct val="100000"/>
              </a:lnSpc>
              <a:spcBef>
                <a:spcPts val="500"/>
              </a:spcBef>
              <a:spcAft>
                <a:spcPts val="0"/>
              </a:spcAft>
              <a:buClr>
                <a:schemeClr val="dk1"/>
              </a:buClr>
              <a:buSzPts val="1000"/>
              <a:buNone/>
              <a:defRPr sz="1000" b="0" i="0">
                <a:latin typeface="Arial"/>
                <a:ea typeface="Arial"/>
                <a:cs typeface="Arial"/>
                <a:sym typeface="Arial"/>
              </a:defRPr>
            </a:lvl3pPr>
            <a:lvl4pPr marL="1828800" lvl="3" indent="-228600" algn="l">
              <a:lnSpc>
                <a:spcPct val="100000"/>
              </a:lnSpc>
              <a:spcBef>
                <a:spcPts val="500"/>
              </a:spcBef>
              <a:spcAft>
                <a:spcPts val="0"/>
              </a:spcAft>
              <a:buClr>
                <a:schemeClr val="dk1"/>
              </a:buClr>
              <a:buSzPts val="1000"/>
              <a:buNone/>
              <a:defRPr sz="1000" b="0" i="0">
                <a:latin typeface="Arial"/>
                <a:ea typeface="Arial"/>
                <a:cs typeface="Arial"/>
                <a:sym typeface="Arial"/>
              </a:defRPr>
            </a:lvl4pPr>
            <a:lvl5pPr marL="2286000" lvl="4" indent="-228600" algn="l">
              <a:lnSpc>
                <a:spcPct val="100000"/>
              </a:lnSpc>
              <a:spcBef>
                <a:spcPts val="500"/>
              </a:spcBef>
              <a:spcAft>
                <a:spcPts val="0"/>
              </a:spcAft>
              <a:buClr>
                <a:schemeClr val="dk1"/>
              </a:buClr>
              <a:buSzPts val="1000"/>
              <a:buNone/>
              <a:defRPr sz="1000"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4" name="Google Shape;174;p39"/>
          <p:cNvSpPr txBox="1">
            <a:spLocks noGrp="1"/>
          </p:cNvSpPr>
          <p:nvPr>
            <p:ph type="body" idx="2"/>
          </p:nvPr>
        </p:nvSpPr>
        <p:spPr>
          <a:xfrm>
            <a:off x="3459163"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5" name="Google Shape;175;p39"/>
          <p:cNvSpPr txBox="1">
            <a:spLocks noGrp="1"/>
          </p:cNvSpPr>
          <p:nvPr>
            <p:ph type="body" idx="3"/>
          </p:nvPr>
        </p:nvSpPr>
        <p:spPr>
          <a:xfrm>
            <a:off x="6259892"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чистый">
  <p:cSld name="чистый">
    <p:bg>
      <p:bgPr>
        <a:blipFill>
          <a:blip r:embed="rId2">
            <a:alphaModFix/>
          </a:blip>
          <a:stretch>
            <a:fillRect/>
          </a:stretch>
        </a:blipFill>
        <a:effectLst/>
      </p:bgPr>
    </p:bg>
    <p:spTree>
      <p:nvGrpSpPr>
        <p:cNvPr id="1" name="Shape 176"/>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Текст_1">
  <p:cSld name="Текст_1">
    <p:bg>
      <p:bgPr>
        <a:blipFill>
          <a:blip r:embed="rId2">
            <a:alphaModFix/>
          </a:blip>
          <a:stretch>
            <a:fillRect/>
          </a:stretch>
        </a:blipFill>
        <a:effectLst/>
      </p:bgPr>
    </p:bg>
    <p:spTree>
      <p:nvGrpSpPr>
        <p:cNvPr id="1" name="Shape 25"/>
        <p:cNvGrpSpPr/>
        <p:nvPr/>
      </p:nvGrpSpPr>
      <p:grpSpPr>
        <a:xfrm>
          <a:off x="0" y="0"/>
          <a:ext cx="0" cy="0"/>
          <a:chOff x="0" y="0"/>
          <a:chExt cx="0" cy="0"/>
        </a:xfrm>
      </p:grpSpPr>
      <p:pic>
        <p:nvPicPr>
          <p:cNvPr id="26" name="Google Shape;26;p30" descr="Icon&#10;&#10;Description automatically generated"/>
          <p:cNvPicPr preferRelativeResize="0"/>
          <p:nvPr/>
        </p:nvPicPr>
        <p:blipFill rotWithShape="1">
          <a:blip r:embed="rId3">
            <a:alphaModFix/>
          </a:blip>
          <a:srcRect/>
          <a:stretch/>
        </p:blipFill>
        <p:spPr>
          <a:xfrm>
            <a:off x="517199" y="464363"/>
            <a:ext cx="448276" cy="448276"/>
          </a:xfrm>
          <a:prstGeom prst="rect">
            <a:avLst/>
          </a:prstGeom>
          <a:noFill/>
          <a:ln>
            <a:noFill/>
          </a:ln>
        </p:spPr>
      </p:pic>
      <p:cxnSp>
        <p:nvCxnSpPr>
          <p:cNvPr id="27" name="Google Shape;27;p30"/>
          <p:cNvCxnSpPr/>
          <p:nvPr/>
        </p:nvCxnSpPr>
        <p:spPr>
          <a:xfrm>
            <a:off x="329868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28" name="Google Shape;28;p30"/>
          <p:cNvCxnSpPr/>
          <p:nvPr/>
        </p:nvCxnSpPr>
        <p:spPr>
          <a:xfrm>
            <a:off x="609941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29" name="Google Shape;29;p30"/>
          <p:cNvCxnSpPr/>
          <p:nvPr/>
        </p:nvCxnSpPr>
        <p:spPr>
          <a:xfrm>
            <a:off x="10277081"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30" name="Google Shape;30;p30"/>
          <p:cNvSpPr txBox="1"/>
          <p:nvPr/>
        </p:nvSpPr>
        <p:spPr>
          <a:xfrm>
            <a:off x="10410201" y="532278"/>
            <a:ext cx="671977" cy="307777"/>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fld id="{00000000-1234-1234-1234-123412341234}" type="slidenum">
              <a:rPr lang="ru-RU" sz="2000" b="0" i="0" u="none" strike="noStrike" cap="none">
                <a:solidFill>
                  <a:srgbClr val="102D69"/>
                </a:solidFill>
                <a:latin typeface="Arial"/>
                <a:ea typeface="Arial"/>
                <a:cs typeface="Arial"/>
                <a:sym typeface="Arial"/>
              </a:rPr>
              <a:t>‹#›</a:t>
            </a:fld>
            <a:endParaRPr sz="2000">
              <a:solidFill>
                <a:srgbClr val="102D69"/>
              </a:solidFill>
              <a:latin typeface="Arial"/>
              <a:ea typeface="Arial"/>
              <a:cs typeface="Arial"/>
              <a:sym typeface="Arial"/>
            </a:endParaRPr>
          </a:p>
        </p:txBody>
      </p:sp>
      <p:cxnSp>
        <p:nvCxnSpPr>
          <p:cNvPr id="31" name="Google Shape;31;p30"/>
          <p:cNvCxnSpPr/>
          <p:nvPr/>
        </p:nvCxnSpPr>
        <p:spPr>
          <a:xfrm>
            <a:off x="11643868"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32" name="Google Shape;32;p30"/>
          <p:cNvSpPr>
            <a:spLocks noGrp="1"/>
          </p:cNvSpPr>
          <p:nvPr>
            <p:ph type="pic" idx="2"/>
          </p:nvPr>
        </p:nvSpPr>
        <p:spPr>
          <a:xfrm>
            <a:off x="6684653" y="1447790"/>
            <a:ext cx="4325167" cy="4325107"/>
          </a:xfrm>
          <a:prstGeom prst="rect">
            <a:avLst/>
          </a:prstGeom>
          <a:solidFill>
            <a:srgbClr val="D9D9D9"/>
          </a:solidFill>
          <a:ln>
            <a:noFill/>
          </a:ln>
        </p:spPr>
      </p:sp>
      <p:sp>
        <p:nvSpPr>
          <p:cNvPr id="33" name="Google Shape;33;p30"/>
          <p:cNvSpPr txBox="1">
            <a:spLocks noGrp="1"/>
          </p:cNvSpPr>
          <p:nvPr>
            <p:ph type="title"/>
          </p:nvPr>
        </p:nvSpPr>
        <p:spPr>
          <a:xfrm>
            <a:off x="585898" y="1447790"/>
            <a:ext cx="5245560" cy="777025"/>
          </a:xfrm>
          <a:prstGeom prst="rect">
            <a:avLst/>
          </a:prstGeom>
          <a:noFill/>
          <a:ln>
            <a:noFill/>
          </a:ln>
        </p:spPr>
        <p:txBody>
          <a:bodyPr spcFirstLastPara="1" wrap="square" lIns="0" tIns="0" rIns="0" bIns="0" anchor="t" anchorCtr="0">
            <a:normAutofit/>
          </a:bodyPr>
          <a:lstStyle>
            <a:lvl1pPr lvl="0" algn="l">
              <a:lnSpc>
                <a:spcPct val="100000"/>
              </a:lnSpc>
              <a:spcBef>
                <a:spcPts val="0"/>
              </a:spcBef>
              <a:spcAft>
                <a:spcPts val="0"/>
              </a:spcAft>
              <a:buClr>
                <a:schemeClr val="dk1"/>
              </a:buClr>
              <a:buSzPts val="2400"/>
              <a:buFont typeface="Arial"/>
              <a:buNone/>
              <a:defRPr sz="2400" b="0" i="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30"/>
          <p:cNvSpPr txBox="1">
            <a:spLocks noGrp="1"/>
          </p:cNvSpPr>
          <p:nvPr>
            <p:ph type="body" idx="1"/>
          </p:nvPr>
        </p:nvSpPr>
        <p:spPr>
          <a:xfrm>
            <a:off x="585897" y="2379663"/>
            <a:ext cx="5245561" cy="3393234"/>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30"/>
          <p:cNvSpPr txBox="1">
            <a:spLocks noGrp="1"/>
          </p:cNvSpPr>
          <p:nvPr>
            <p:ph type="body" idx="3"/>
          </p:nvPr>
        </p:nvSpPr>
        <p:spPr>
          <a:xfrm>
            <a:off x="1143689" y="540904"/>
            <a:ext cx="1901825" cy="415925"/>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000"/>
              <a:buFont typeface="Arial"/>
              <a:buNone/>
              <a:defRPr sz="1000" b="0" i="0">
                <a:latin typeface="Arial"/>
                <a:ea typeface="Arial"/>
                <a:cs typeface="Arial"/>
                <a:sym typeface="Arial"/>
              </a:defRPr>
            </a:lvl1pPr>
            <a:lvl2pPr marL="914400" lvl="1" indent="-228600" algn="l">
              <a:lnSpc>
                <a:spcPct val="100000"/>
              </a:lnSpc>
              <a:spcBef>
                <a:spcPts val="500"/>
              </a:spcBef>
              <a:spcAft>
                <a:spcPts val="0"/>
              </a:spcAft>
              <a:buClr>
                <a:schemeClr val="dk1"/>
              </a:buClr>
              <a:buSzPts val="1000"/>
              <a:buNone/>
              <a:defRPr sz="1000" b="0" i="0">
                <a:latin typeface="Arial"/>
                <a:ea typeface="Arial"/>
                <a:cs typeface="Arial"/>
                <a:sym typeface="Arial"/>
              </a:defRPr>
            </a:lvl2pPr>
            <a:lvl3pPr marL="1371600" lvl="2" indent="-228600" algn="l">
              <a:lnSpc>
                <a:spcPct val="100000"/>
              </a:lnSpc>
              <a:spcBef>
                <a:spcPts val="500"/>
              </a:spcBef>
              <a:spcAft>
                <a:spcPts val="0"/>
              </a:spcAft>
              <a:buClr>
                <a:schemeClr val="dk1"/>
              </a:buClr>
              <a:buSzPts val="1000"/>
              <a:buNone/>
              <a:defRPr sz="1000" b="0" i="0">
                <a:latin typeface="Arial"/>
                <a:ea typeface="Arial"/>
                <a:cs typeface="Arial"/>
                <a:sym typeface="Arial"/>
              </a:defRPr>
            </a:lvl3pPr>
            <a:lvl4pPr marL="1828800" lvl="3" indent="-228600" algn="l">
              <a:lnSpc>
                <a:spcPct val="100000"/>
              </a:lnSpc>
              <a:spcBef>
                <a:spcPts val="500"/>
              </a:spcBef>
              <a:spcAft>
                <a:spcPts val="0"/>
              </a:spcAft>
              <a:buClr>
                <a:schemeClr val="dk1"/>
              </a:buClr>
              <a:buSzPts val="1000"/>
              <a:buNone/>
              <a:defRPr sz="1000" b="0" i="0">
                <a:latin typeface="Arial"/>
                <a:ea typeface="Arial"/>
                <a:cs typeface="Arial"/>
                <a:sym typeface="Arial"/>
              </a:defRPr>
            </a:lvl4pPr>
            <a:lvl5pPr marL="2286000" lvl="4" indent="-228600" algn="l">
              <a:lnSpc>
                <a:spcPct val="100000"/>
              </a:lnSpc>
              <a:spcBef>
                <a:spcPts val="500"/>
              </a:spcBef>
              <a:spcAft>
                <a:spcPts val="0"/>
              </a:spcAft>
              <a:buClr>
                <a:schemeClr val="dk1"/>
              </a:buClr>
              <a:buSzPts val="1000"/>
              <a:buNone/>
              <a:defRPr sz="1000"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30"/>
          <p:cNvSpPr txBox="1">
            <a:spLocks noGrp="1"/>
          </p:cNvSpPr>
          <p:nvPr>
            <p:ph type="body" idx="4"/>
          </p:nvPr>
        </p:nvSpPr>
        <p:spPr>
          <a:xfrm>
            <a:off x="3459163"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0"/>
          <p:cNvSpPr txBox="1">
            <a:spLocks noGrp="1"/>
          </p:cNvSpPr>
          <p:nvPr>
            <p:ph type="body" idx="5"/>
          </p:nvPr>
        </p:nvSpPr>
        <p:spPr>
          <a:xfrm>
            <a:off x="6259892"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екст_3">
  <p:cSld name="Текст_3">
    <p:bg>
      <p:bgPr>
        <a:blipFill>
          <a:blip r:embed="rId2">
            <a:alphaModFix/>
          </a:blip>
          <a:stretch>
            <a:fillRect/>
          </a:stretch>
        </a:blipFill>
        <a:effectLst/>
      </p:bgPr>
    </p:bg>
    <p:spTree>
      <p:nvGrpSpPr>
        <p:cNvPr id="1" name="Shape 38"/>
        <p:cNvGrpSpPr/>
        <p:nvPr/>
      </p:nvGrpSpPr>
      <p:grpSpPr>
        <a:xfrm>
          <a:off x="0" y="0"/>
          <a:ext cx="0" cy="0"/>
          <a:chOff x="0" y="0"/>
          <a:chExt cx="0" cy="0"/>
        </a:xfrm>
      </p:grpSpPr>
      <p:pic>
        <p:nvPicPr>
          <p:cNvPr id="39" name="Google Shape;39;p31" descr="Icon&#10;&#10;Description automatically generated"/>
          <p:cNvPicPr preferRelativeResize="0"/>
          <p:nvPr/>
        </p:nvPicPr>
        <p:blipFill rotWithShape="1">
          <a:blip r:embed="rId3">
            <a:alphaModFix/>
          </a:blip>
          <a:srcRect/>
          <a:stretch/>
        </p:blipFill>
        <p:spPr>
          <a:xfrm>
            <a:off x="517199" y="464363"/>
            <a:ext cx="448276" cy="448276"/>
          </a:xfrm>
          <a:prstGeom prst="rect">
            <a:avLst/>
          </a:prstGeom>
          <a:noFill/>
          <a:ln>
            <a:noFill/>
          </a:ln>
        </p:spPr>
      </p:pic>
      <p:cxnSp>
        <p:nvCxnSpPr>
          <p:cNvPr id="40" name="Google Shape;40;p31"/>
          <p:cNvCxnSpPr/>
          <p:nvPr/>
        </p:nvCxnSpPr>
        <p:spPr>
          <a:xfrm>
            <a:off x="329868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41" name="Google Shape;41;p31"/>
          <p:cNvCxnSpPr/>
          <p:nvPr/>
        </p:nvCxnSpPr>
        <p:spPr>
          <a:xfrm>
            <a:off x="609941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42" name="Google Shape;42;p31"/>
          <p:cNvCxnSpPr/>
          <p:nvPr/>
        </p:nvCxnSpPr>
        <p:spPr>
          <a:xfrm>
            <a:off x="10277081"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43" name="Google Shape;43;p31"/>
          <p:cNvSpPr txBox="1"/>
          <p:nvPr/>
        </p:nvSpPr>
        <p:spPr>
          <a:xfrm>
            <a:off x="10410201" y="532278"/>
            <a:ext cx="671977" cy="307777"/>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fld id="{00000000-1234-1234-1234-123412341234}" type="slidenum">
              <a:rPr lang="ru-RU" sz="2000">
                <a:solidFill>
                  <a:srgbClr val="102D69"/>
                </a:solidFill>
                <a:latin typeface="Arial"/>
                <a:ea typeface="Arial"/>
                <a:cs typeface="Arial"/>
                <a:sym typeface="Arial"/>
              </a:rPr>
              <a:t>‹#›</a:t>
            </a:fld>
            <a:endParaRPr sz="2000">
              <a:solidFill>
                <a:srgbClr val="102D69"/>
              </a:solidFill>
              <a:latin typeface="Arial"/>
              <a:ea typeface="Arial"/>
              <a:cs typeface="Arial"/>
              <a:sym typeface="Arial"/>
            </a:endParaRPr>
          </a:p>
        </p:txBody>
      </p:sp>
      <p:cxnSp>
        <p:nvCxnSpPr>
          <p:cNvPr id="44" name="Google Shape;44;p31"/>
          <p:cNvCxnSpPr/>
          <p:nvPr/>
        </p:nvCxnSpPr>
        <p:spPr>
          <a:xfrm>
            <a:off x="11643868"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45" name="Google Shape;45;p31"/>
          <p:cNvSpPr txBox="1">
            <a:spLocks noGrp="1"/>
          </p:cNvSpPr>
          <p:nvPr>
            <p:ph type="body" idx="1"/>
          </p:nvPr>
        </p:nvSpPr>
        <p:spPr>
          <a:xfrm>
            <a:off x="1143689" y="540904"/>
            <a:ext cx="1901825" cy="415925"/>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000"/>
              <a:buFont typeface="Arial"/>
              <a:buNone/>
              <a:defRPr sz="1000" b="0" i="0">
                <a:latin typeface="Arial"/>
                <a:ea typeface="Arial"/>
                <a:cs typeface="Arial"/>
                <a:sym typeface="Arial"/>
              </a:defRPr>
            </a:lvl1pPr>
            <a:lvl2pPr marL="914400" lvl="1" indent="-228600" algn="l">
              <a:lnSpc>
                <a:spcPct val="100000"/>
              </a:lnSpc>
              <a:spcBef>
                <a:spcPts val="500"/>
              </a:spcBef>
              <a:spcAft>
                <a:spcPts val="0"/>
              </a:spcAft>
              <a:buClr>
                <a:schemeClr val="dk1"/>
              </a:buClr>
              <a:buSzPts val="1000"/>
              <a:buNone/>
              <a:defRPr sz="1000" b="0" i="0">
                <a:latin typeface="Arial"/>
                <a:ea typeface="Arial"/>
                <a:cs typeface="Arial"/>
                <a:sym typeface="Arial"/>
              </a:defRPr>
            </a:lvl2pPr>
            <a:lvl3pPr marL="1371600" lvl="2" indent="-228600" algn="l">
              <a:lnSpc>
                <a:spcPct val="100000"/>
              </a:lnSpc>
              <a:spcBef>
                <a:spcPts val="500"/>
              </a:spcBef>
              <a:spcAft>
                <a:spcPts val="0"/>
              </a:spcAft>
              <a:buClr>
                <a:schemeClr val="dk1"/>
              </a:buClr>
              <a:buSzPts val="1000"/>
              <a:buNone/>
              <a:defRPr sz="1000" b="0" i="0">
                <a:latin typeface="Arial"/>
                <a:ea typeface="Arial"/>
                <a:cs typeface="Arial"/>
                <a:sym typeface="Arial"/>
              </a:defRPr>
            </a:lvl3pPr>
            <a:lvl4pPr marL="1828800" lvl="3" indent="-228600" algn="l">
              <a:lnSpc>
                <a:spcPct val="100000"/>
              </a:lnSpc>
              <a:spcBef>
                <a:spcPts val="500"/>
              </a:spcBef>
              <a:spcAft>
                <a:spcPts val="0"/>
              </a:spcAft>
              <a:buClr>
                <a:schemeClr val="dk1"/>
              </a:buClr>
              <a:buSzPts val="1000"/>
              <a:buNone/>
              <a:defRPr sz="1000" b="0" i="0">
                <a:latin typeface="Arial"/>
                <a:ea typeface="Arial"/>
                <a:cs typeface="Arial"/>
                <a:sym typeface="Arial"/>
              </a:defRPr>
            </a:lvl4pPr>
            <a:lvl5pPr marL="2286000" lvl="4" indent="-228600" algn="l">
              <a:lnSpc>
                <a:spcPct val="100000"/>
              </a:lnSpc>
              <a:spcBef>
                <a:spcPts val="500"/>
              </a:spcBef>
              <a:spcAft>
                <a:spcPts val="0"/>
              </a:spcAft>
              <a:buClr>
                <a:schemeClr val="dk1"/>
              </a:buClr>
              <a:buSzPts val="1000"/>
              <a:buNone/>
              <a:defRPr sz="1000"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31"/>
          <p:cNvSpPr txBox="1">
            <a:spLocks noGrp="1"/>
          </p:cNvSpPr>
          <p:nvPr>
            <p:ph type="body" idx="2"/>
          </p:nvPr>
        </p:nvSpPr>
        <p:spPr>
          <a:xfrm>
            <a:off x="3459163"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31"/>
          <p:cNvSpPr txBox="1">
            <a:spLocks noGrp="1"/>
          </p:cNvSpPr>
          <p:nvPr>
            <p:ph type="body" idx="3"/>
          </p:nvPr>
        </p:nvSpPr>
        <p:spPr>
          <a:xfrm>
            <a:off x="585898" y="2379663"/>
            <a:ext cx="4322531" cy="2399371"/>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31"/>
          <p:cNvSpPr txBox="1">
            <a:spLocks noGrp="1"/>
          </p:cNvSpPr>
          <p:nvPr>
            <p:ph type="body" idx="4"/>
          </p:nvPr>
        </p:nvSpPr>
        <p:spPr>
          <a:xfrm>
            <a:off x="585897" y="5183249"/>
            <a:ext cx="3934345" cy="553998"/>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000"/>
              <a:buFont typeface="Arial"/>
              <a:buNone/>
              <a:defRPr sz="10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31"/>
          <p:cNvSpPr txBox="1">
            <a:spLocks noGrp="1"/>
          </p:cNvSpPr>
          <p:nvPr>
            <p:ph type="body" idx="5"/>
          </p:nvPr>
        </p:nvSpPr>
        <p:spPr>
          <a:xfrm>
            <a:off x="6259892" y="2379663"/>
            <a:ext cx="5383968" cy="3451794"/>
          </a:xfrm>
          <a:prstGeom prst="rect">
            <a:avLst/>
          </a:prstGeom>
          <a:noFill/>
          <a:ln>
            <a:noFill/>
          </a:ln>
        </p:spPr>
        <p:txBody>
          <a:bodyPr spcFirstLastPara="1" wrap="square" lIns="0" tIns="0" rIns="0" bIns="0" anchor="t" anchorCtr="0">
            <a:normAutofit/>
          </a:bodyPr>
          <a:lstStyle>
            <a:lvl1pPr marL="457200" marR="0" lvl="0" indent="-228600" algn="l">
              <a:lnSpc>
                <a:spcPct val="90000"/>
              </a:lnSpc>
              <a:spcBef>
                <a:spcPts val="1000"/>
              </a:spcBef>
              <a:spcAft>
                <a:spcPts val="0"/>
              </a:spcAft>
              <a:buClr>
                <a:srgbClr val="0E2D69"/>
              </a:buClr>
              <a:buSzPts val="3200"/>
              <a:buFont typeface="Arial"/>
              <a:buNone/>
              <a:defRPr sz="3200" b="0" i="0">
                <a:solidFill>
                  <a:srgbClr val="0E2D69"/>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31"/>
          <p:cNvSpPr txBox="1">
            <a:spLocks noGrp="1"/>
          </p:cNvSpPr>
          <p:nvPr>
            <p:ph type="body" idx="6"/>
          </p:nvPr>
        </p:nvSpPr>
        <p:spPr>
          <a:xfrm>
            <a:off x="6259892"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31"/>
          <p:cNvSpPr txBox="1">
            <a:spLocks noGrp="1"/>
          </p:cNvSpPr>
          <p:nvPr>
            <p:ph type="title"/>
          </p:nvPr>
        </p:nvSpPr>
        <p:spPr>
          <a:xfrm>
            <a:off x="585897" y="1447790"/>
            <a:ext cx="11057955" cy="777025"/>
          </a:xfrm>
          <a:prstGeom prst="rect">
            <a:avLst/>
          </a:prstGeom>
          <a:noFill/>
          <a:ln>
            <a:noFill/>
          </a:ln>
        </p:spPr>
        <p:txBody>
          <a:bodyPr spcFirstLastPara="1" wrap="square" lIns="0" tIns="0" rIns="0" bIns="0" anchor="t" anchorCtr="0">
            <a:normAutofit/>
          </a:bodyPr>
          <a:lstStyle>
            <a:lvl1pPr lvl="0" algn="l">
              <a:lnSpc>
                <a:spcPct val="100000"/>
              </a:lnSpc>
              <a:spcBef>
                <a:spcPts val="0"/>
              </a:spcBef>
              <a:spcAft>
                <a:spcPts val="0"/>
              </a:spcAft>
              <a:buClr>
                <a:schemeClr val="dk1"/>
              </a:buClr>
              <a:buSzPts val="2400"/>
              <a:buFont typeface="Arial"/>
              <a:buNone/>
              <a:defRPr sz="2400" b="0" i="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Текст_2">
  <p:cSld name="Текст_2">
    <p:bg>
      <p:bgPr>
        <a:blipFill>
          <a:blip r:embed="rId2">
            <a:alphaModFix/>
          </a:blip>
          <a:stretch>
            <a:fillRect/>
          </a:stretch>
        </a:blipFill>
        <a:effectLst/>
      </p:bgPr>
    </p:bg>
    <p:spTree>
      <p:nvGrpSpPr>
        <p:cNvPr id="1" name="Shape 52"/>
        <p:cNvGrpSpPr/>
        <p:nvPr/>
      </p:nvGrpSpPr>
      <p:grpSpPr>
        <a:xfrm>
          <a:off x="0" y="0"/>
          <a:ext cx="0" cy="0"/>
          <a:chOff x="0" y="0"/>
          <a:chExt cx="0" cy="0"/>
        </a:xfrm>
      </p:grpSpPr>
      <p:pic>
        <p:nvPicPr>
          <p:cNvPr id="53" name="Google Shape;53;p32" descr="Icon&#10;&#10;Description automatically generated"/>
          <p:cNvPicPr preferRelativeResize="0"/>
          <p:nvPr/>
        </p:nvPicPr>
        <p:blipFill rotWithShape="1">
          <a:blip r:embed="rId3">
            <a:alphaModFix/>
          </a:blip>
          <a:srcRect/>
          <a:stretch/>
        </p:blipFill>
        <p:spPr>
          <a:xfrm>
            <a:off x="517199" y="464363"/>
            <a:ext cx="448276" cy="448276"/>
          </a:xfrm>
          <a:prstGeom prst="rect">
            <a:avLst/>
          </a:prstGeom>
          <a:noFill/>
          <a:ln>
            <a:noFill/>
          </a:ln>
        </p:spPr>
      </p:pic>
      <p:cxnSp>
        <p:nvCxnSpPr>
          <p:cNvPr id="54" name="Google Shape;54;p32"/>
          <p:cNvCxnSpPr/>
          <p:nvPr/>
        </p:nvCxnSpPr>
        <p:spPr>
          <a:xfrm>
            <a:off x="329868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55" name="Google Shape;55;p32"/>
          <p:cNvCxnSpPr/>
          <p:nvPr/>
        </p:nvCxnSpPr>
        <p:spPr>
          <a:xfrm>
            <a:off x="609941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56" name="Google Shape;56;p32"/>
          <p:cNvCxnSpPr/>
          <p:nvPr/>
        </p:nvCxnSpPr>
        <p:spPr>
          <a:xfrm>
            <a:off x="10277081"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57" name="Google Shape;57;p32"/>
          <p:cNvSpPr txBox="1"/>
          <p:nvPr/>
        </p:nvSpPr>
        <p:spPr>
          <a:xfrm>
            <a:off x="10410201" y="532278"/>
            <a:ext cx="671977" cy="307777"/>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fld id="{00000000-1234-1234-1234-123412341234}" type="slidenum">
              <a:rPr lang="ru-RU" sz="2000">
                <a:solidFill>
                  <a:srgbClr val="102D69"/>
                </a:solidFill>
                <a:latin typeface="Arial"/>
                <a:ea typeface="Arial"/>
                <a:cs typeface="Arial"/>
                <a:sym typeface="Arial"/>
              </a:rPr>
              <a:t>‹#›</a:t>
            </a:fld>
            <a:endParaRPr sz="2000">
              <a:solidFill>
                <a:srgbClr val="102D69"/>
              </a:solidFill>
              <a:latin typeface="Arial"/>
              <a:ea typeface="Arial"/>
              <a:cs typeface="Arial"/>
              <a:sym typeface="Arial"/>
            </a:endParaRPr>
          </a:p>
        </p:txBody>
      </p:sp>
      <p:cxnSp>
        <p:nvCxnSpPr>
          <p:cNvPr id="58" name="Google Shape;58;p32"/>
          <p:cNvCxnSpPr/>
          <p:nvPr/>
        </p:nvCxnSpPr>
        <p:spPr>
          <a:xfrm>
            <a:off x="11643868"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59" name="Google Shape;59;p32"/>
          <p:cNvSpPr txBox="1">
            <a:spLocks noGrp="1"/>
          </p:cNvSpPr>
          <p:nvPr>
            <p:ph type="body" idx="1"/>
          </p:nvPr>
        </p:nvSpPr>
        <p:spPr>
          <a:xfrm>
            <a:off x="1143689" y="540904"/>
            <a:ext cx="1901825" cy="415925"/>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000"/>
              <a:buFont typeface="Arial"/>
              <a:buNone/>
              <a:defRPr sz="1000" b="0" i="0">
                <a:latin typeface="Arial"/>
                <a:ea typeface="Arial"/>
                <a:cs typeface="Arial"/>
                <a:sym typeface="Arial"/>
              </a:defRPr>
            </a:lvl1pPr>
            <a:lvl2pPr marL="914400" lvl="1" indent="-228600" algn="l">
              <a:lnSpc>
                <a:spcPct val="100000"/>
              </a:lnSpc>
              <a:spcBef>
                <a:spcPts val="500"/>
              </a:spcBef>
              <a:spcAft>
                <a:spcPts val="0"/>
              </a:spcAft>
              <a:buClr>
                <a:schemeClr val="dk1"/>
              </a:buClr>
              <a:buSzPts val="1000"/>
              <a:buNone/>
              <a:defRPr sz="1000" b="0" i="0">
                <a:latin typeface="Arial"/>
                <a:ea typeface="Arial"/>
                <a:cs typeface="Arial"/>
                <a:sym typeface="Arial"/>
              </a:defRPr>
            </a:lvl2pPr>
            <a:lvl3pPr marL="1371600" lvl="2" indent="-228600" algn="l">
              <a:lnSpc>
                <a:spcPct val="100000"/>
              </a:lnSpc>
              <a:spcBef>
                <a:spcPts val="500"/>
              </a:spcBef>
              <a:spcAft>
                <a:spcPts val="0"/>
              </a:spcAft>
              <a:buClr>
                <a:schemeClr val="dk1"/>
              </a:buClr>
              <a:buSzPts val="1000"/>
              <a:buNone/>
              <a:defRPr sz="1000" b="0" i="0">
                <a:latin typeface="Arial"/>
                <a:ea typeface="Arial"/>
                <a:cs typeface="Arial"/>
                <a:sym typeface="Arial"/>
              </a:defRPr>
            </a:lvl3pPr>
            <a:lvl4pPr marL="1828800" lvl="3" indent="-228600" algn="l">
              <a:lnSpc>
                <a:spcPct val="100000"/>
              </a:lnSpc>
              <a:spcBef>
                <a:spcPts val="500"/>
              </a:spcBef>
              <a:spcAft>
                <a:spcPts val="0"/>
              </a:spcAft>
              <a:buClr>
                <a:schemeClr val="dk1"/>
              </a:buClr>
              <a:buSzPts val="1000"/>
              <a:buNone/>
              <a:defRPr sz="1000" b="0" i="0">
                <a:latin typeface="Arial"/>
                <a:ea typeface="Arial"/>
                <a:cs typeface="Arial"/>
                <a:sym typeface="Arial"/>
              </a:defRPr>
            </a:lvl4pPr>
            <a:lvl5pPr marL="2286000" lvl="4" indent="-228600" algn="l">
              <a:lnSpc>
                <a:spcPct val="100000"/>
              </a:lnSpc>
              <a:spcBef>
                <a:spcPts val="500"/>
              </a:spcBef>
              <a:spcAft>
                <a:spcPts val="0"/>
              </a:spcAft>
              <a:buClr>
                <a:schemeClr val="dk1"/>
              </a:buClr>
              <a:buSzPts val="1000"/>
              <a:buNone/>
              <a:defRPr sz="1000"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32"/>
          <p:cNvSpPr txBox="1">
            <a:spLocks noGrp="1"/>
          </p:cNvSpPr>
          <p:nvPr>
            <p:ph type="body" idx="2"/>
          </p:nvPr>
        </p:nvSpPr>
        <p:spPr>
          <a:xfrm>
            <a:off x="3459163"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32"/>
          <p:cNvSpPr txBox="1">
            <a:spLocks noGrp="1"/>
          </p:cNvSpPr>
          <p:nvPr>
            <p:ph type="title"/>
          </p:nvPr>
        </p:nvSpPr>
        <p:spPr>
          <a:xfrm>
            <a:off x="585897" y="1447790"/>
            <a:ext cx="11057955" cy="777025"/>
          </a:xfrm>
          <a:prstGeom prst="rect">
            <a:avLst/>
          </a:prstGeom>
          <a:noFill/>
          <a:ln>
            <a:noFill/>
          </a:ln>
        </p:spPr>
        <p:txBody>
          <a:bodyPr spcFirstLastPara="1" wrap="square" lIns="0" tIns="0" rIns="0" bIns="0" anchor="t" anchorCtr="0">
            <a:normAutofit/>
          </a:bodyPr>
          <a:lstStyle>
            <a:lvl1pPr lvl="0" algn="l">
              <a:lnSpc>
                <a:spcPct val="100000"/>
              </a:lnSpc>
              <a:spcBef>
                <a:spcPts val="0"/>
              </a:spcBef>
              <a:spcAft>
                <a:spcPts val="0"/>
              </a:spcAft>
              <a:buClr>
                <a:schemeClr val="dk1"/>
              </a:buClr>
              <a:buSzPts val="2400"/>
              <a:buFont typeface="Arial"/>
              <a:buNone/>
              <a:defRPr sz="2400" b="0" i="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32"/>
          <p:cNvSpPr txBox="1">
            <a:spLocks noGrp="1"/>
          </p:cNvSpPr>
          <p:nvPr>
            <p:ph type="body" idx="3"/>
          </p:nvPr>
        </p:nvSpPr>
        <p:spPr>
          <a:xfrm>
            <a:off x="585897" y="2379663"/>
            <a:ext cx="11057971" cy="3745092"/>
          </a:xfrm>
          <a:prstGeom prst="rect">
            <a:avLst/>
          </a:prstGeom>
          <a:noFill/>
          <a:ln>
            <a:noFill/>
          </a:ln>
        </p:spPr>
        <p:txBody>
          <a:bodyPr spcFirstLastPara="1" wrap="square" lIns="0" tIns="0" rIns="0" bIns="45700" anchor="t" anchorCtr="0">
            <a:noAutofit/>
          </a:bodyPr>
          <a:lstStyle>
            <a:lvl1pPr marL="457200" marR="0" lvl="0" indent="-228600" algn="l">
              <a:lnSpc>
                <a:spcPct val="100000"/>
              </a:lnSpc>
              <a:spcBef>
                <a:spcPts val="12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32"/>
          <p:cNvSpPr txBox="1">
            <a:spLocks noGrp="1"/>
          </p:cNvSpPr>
          <p:nvPr>
            <p:ph type="body" idx="4"/>
          </p:nvPr>
        </p:nvSpPr>
        <p:spPr>
          <a:xfrm>
            <a:off x="6259892"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График_1">
  <p:cSld name="График_1">
    <p:bg>
      <p:bgPr>
        <a:blipFill>
          <a:blip r:embed="rId2">
            <a:alphaModFix/>
          </a:blip>
          <a:stretch>
            <a:fillRect/>
          </a:stretch>
        </a:blipFill>
        <a:effectLst/>
      </p:bgPr>
    </p:bg>
    <p:spTree>
      <p:nvGrpSpPr>
        <p:cNvPr id="1" name="Shape 76"/>
        <p:cNvGrpSpPr/>
        <p:nvPr/>
      </p:nvGrpSpPr>
      <p:grpSpPr>
        <a:xfrm>
          <a:off x="0" y="0"/>
          <a:ext cx="0" cy="0"/>
          <a:chOff x="0" y="0"/>
          <a:chExt cx="0" cy="0"/>
        </a:xfrm>
      </p:grpSpPr>
      <p:pic>
        <p:nvPicPr>
          <p:cNvPr id="77" name="Google Shape;77;p34" descr="Icon&#10;&#10;Description automatically generated"/>
          <p:cNvPicPr preferRelativeResize="0"/>
          <p:nvPr/>
        </p:nvPicPr>
        <p:blipFill rotWithShape="1">
          <a:blip r:embed="rId3">
            <a:alphaModFix/>
          </a:blip>
          <a:srcRect/>
          <a:stretch/>
        </p:blipFill>
        <p:spPr>
          <a:xfrm>
            <a:off x="517199" y="464363"/>
            <a:ext cx="448276" cy="448276"/>
          </a:xfrm>
          <a:prstGeom prst="rect">
            <a:avLst/>
          </a:prstGeom>
          <a:noFill/>
          <a:ln>
            <a:noFill/>
          </a:ln>
        </p:spPr>
      </p:pic>
      <p:cxnSp>
        <p:nvCxnSpPr>
          <p:cNvPr id="78" name="Google Shape;78;p34"/>
          <p:cNvCxnSpPr/>
          <p:nvPr/>
        </p:nvCxnSpPr>
        <p:spPr>
          <a:xfrm>
            <a:off x="329868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79" name="Google Shape;79;p34"/>
          <p:cNvCxnSpPr/>
          <p:nvPr/>
        </p:nvCxnSpPr>
        <p:spPr>
          <a:xfrm>
            <a:off x="609941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80" name="Google Shape;80;p34"/>
          <p:cNvCxnSpPr/>
          <p:nvPr/>
        </p:nvCxnSpPr>
        <p:spPr>
          <a:xfrm>
            <a:off x="10277081"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81" name="Google Shape;81;p34"/>
          <p:cNvSpPr txBox="1"/>
          <p:nvPr/>
        </p:nvSpPr>
        <p:spPr>
          <a:xfrm>
            <a:off x="10410201" y="532278"/>
            <a:ext cx="671977" cy="307777"/>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fld id="{00000000-1234-1234-1234-123412341234}" type="slidenum">
              <a:rPr lang="ru-RU" sz="2000">
                <a:solidFill>
                  <a:srgbClr val="102D69"/>
                </a:solidFill>
                <a:latin typeface="Arial"/>
                <a:ea typeface="Arial"/>
                <a:cs typeface="Arial"/>
                <a:sym typeface="Arial"/>
              </a:rPr>
              <a:t>‹#›</a:t>
            </a:fld>
            <a:endParaRPr sz="2000">
              <a:solidFill>
                <a:srgbClr val="102D69"/>
              </a:solidFill>
              <a:latin typeface="Arial"/>
              <a:ea typeface="Arial"/>
              <a:cs typeface="Arial"/>
              <a:sym typeface="Arial"/>
            </a:endParaRPr>
          </a:p>
        </p:txBody>
      </p:sp>
      <p:cxnSp>
        <p:nvCxnSpPr>
          <p:cNvPr id="82" name="Google Shape;82;p34"/>
          <p:cNvCxnSpPr/>
          <p:nvPr/>
        </p:nvCxnSpPr>
        <p:spPr>
          <a:xfrm>
            <a:off x="11643868"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83" name="Google Shape;83;p34"/>
          <p:cNvSpPr txBox="1">
            <a:spLocks noGrp="1"/>
          </p:cNvSpPr>
          <p:nvPr>
            <p:ph type="body" idx="1"/>
          </p:nvPr>
        </p:nvSpPr>
        <p:spPr>
          <a:xfrm>
            <a:off x="1143689" y="540904"/>
            <a:ext cx="1901825" cy="415925"/>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000"/>
              <a:buFont typeface="Arial"/>
              <a:buNone/>
              <a:defRPr sz="1000" b="0" i="0">
                <a:latin typeface="Arial"/>
                <a:ea typeface="Arial"/>
                <a:cs typeface="Arial"/>
                <a:sym typeface="Arial"/>
              </a:defRPr>
            </a:lvl1pPr>
            <a:lvl2pPr marL="914400" lvl="1" indent="-228600" algn="l">
              <a:lnSpc>
                <a:spcPct val="100000"/>
              </a:lnSpc>
              <a:spcBef>
                <a:spcPts val="500"/>
              </a:spcBef>
              <a:spcAft>
                <a:spcPts val="0"/>
              </a:spcAft>
              <a:buClr>
                <a:schemeClr val="dk1"/>
              </a:buClr>
              <a:buSzPts val="1000"/>
              <a:buNone/>
              <a:defRPr sz="1000" b="0" i="0">
                <a:latin typeface="Arial"/>
                <a:ea typeface="Arial"/>
                <a:cs typeface="Arial"/>
                <a:sym typeface="Arial"/>
              </a:defRPr>
            </a:lvl2pPr>
            <a:lvl3pPr marL="1371600" lvl="2" indent="-228600" algn="l">
              <a:lnSpc>
                <a:spcPct val="100000"/>
              </a:lnSpc>
              <a:spcBef>
                <a:spcPts val="500"/>
              </a:spcBef>
              <a:spcAft>
                <a:spcPts val="0"/>
              </a:spcAft>
              <a:buClr>
                <a:schemeClr val="dk1"/>
              </a:buClr>
              <a:buSzPts val="1000"/>
              <a:buNone/>
              <a:defRPr sz="1000" b="0" i="0">
                <a:latin typeface="Arial"/>
                <a:ea typeface="Arial"/>
                <a:cs typeface="Arial"/>
                <a:sym typeface="Arial"/>
              </a:defRPr>
            </a:lvl3pPr>
            <a:lvl4pPr marL="1828800" lvl="3" indent="-228600" algn="l">
              <a:lnSpc>
                <a:spcPct val="100000"/>
              </a:lnSpc>
              <a:spcBef>
                <a:spcPts val="500"/>
              </a:spcBef>
              <a:spcAft>
                <a:spcPts val="0"/>
              </a:spcAft>
              <a:buClr>
                <a:schemeClr val="dk1"/>
              </a:buClr>
              <a:buSzPts val="1000"/>
              <a:buNone/>
              <a:defRPr sz="1000" b="0" i="0">
                <a:latin typeface="Arial"/>
                <a:ea typeface="Arial"/>
                <a:cs typeface="Arial"/>
                <a:sym typeface="Arial"/>
              </a:defRPr>
            </a:lvl4pPr>
            <a:lvl5pPr marL="2286000" lvl="4" indent="-228600" algn="l">
              <a:lnSpc>
                <a:spcPct val="100000"/>
              </a:lnSpc>
              <a:spcBef>
                <a:spcPts val="500"/>
              </a:spcBef>
              <a:spcAft>
                <a:spcPts val="0"/>
              </a:spcAft>
              <a:buClr>
                <a:schemeClr val="dk1"/>
              </a:buClr>
              <a:buSzPts val="1000"/>
              <a:buNone/>
              <a:defRPr sz="1000"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 name="Google Shape;84;p34"/>
          <p:cNvSpPr txBox="1">
            <a:spLocks noGrp="1"/>
          </p:cNvSpPr>
          <p:nvPr>
            <p:ph type="body" idx="2"/>
          </p:nvPr>
        </p:nvSpPr>
        <p:spPr>
          <a:xfrm>
            <a:off x="3459163"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 name="Google Shape;85;p34"/>
          <p:cNvSpPr txBox="1">
            <a:spLocks noGrp="1"/>
          </p:cNvSpPr>
          <p:nvPr>
            <p:ph type="body" idx="3"/>
          </p:nvPr>
        </p:nvSpPr>
        <p:spPr>
          <a:xfrm>
            <a:off x="6259892"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6" name="Google Shape;86;p34"/>
          <p:cNvSpPr txBox="1">
            <a:spLocks noGrp="1"/>
          </p:cNvSpPr>
          <p:nvPr>
            <p:ph type="title"/>
          </p:nvPr>
        </p:nvSpPr>
        <p:spPr>
          <a:xfrm>
            <a:off x="585899" y="1447790"/>
            <a:ext cx="4322530" cy="777025"/>
          </a:xfrm>
          <a:prstGeom prst="rect">
            <a:avLst/>
          </a:prstGeom>
          <a:noFill/>
          <a:ln>
            <a:noFill/>
          </a:ln>
        </p:spPr>
        <p:txBody>
          <a:bodyPr spcFirstLastPara="1" wrap="square" lIns="0" tIns="0" rIns="0" bIns="0" anchor="t" anchorCtr="0">
            <a:normAutofit/>
          </a:bodyPr>
          <a:lstStyle>
            <a:lvl1pPr lvl="0" algn="l">
              <a:lnSpc>
                <a:spcPct val="100000"/>
              </a:lnSpc>
              <a:spcBef>
                <a:spcPts val="0"/>
              </a:spcBef>
              <a:spcAft>
                <a:spcPts val="0"/>
              </a:spcAft>
              <a:buClr>
                <a:schemeClr val="dk1"/>
              </a:buClr>
              <a:buSzPts val="2400"/>
              <a:buFont typeface="Arial"/>
              <a:buNone/>
              <a:defRPr sz="2400" b="0" i="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34"/>
          <p:cNvSpPr txBox="1">
            <a:spLocks noGrp="1"/>
          </p:cNvSpPr>
          <p:nvPr>
            <p:ph type="body" idx="4"/>
          </p:nvPr>
        </p:nvSpPr>
        <p:spPr>
          <a:xfrm>
            <a:off x="585898" y="2379663"/>
            <a:ext cx="4322531" cy="2399371"/>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34"/>
          <p:cNvSpPr txBox="1">
            <a:spLocks noGrp="1"/>
          </p:cNvSpPr>
          <p:nvPr>
            <p:ph type="body" idx="5"/>
          </p:nvPr>
        </p:nvSpPr>
        <p:spPr>
          <a:xfrm>
            <a:off x="585897" y="5183249"/>
            <a:ext cx="3934345" cy="553998"/>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000"/>
              <a:buFont typeface="Arial"/>
              <a:buNone/>
              <a:defRPr sz="10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34"/>
          <p:cNvSpPr>
            <a:spLocks noGrp="1"/>
          </p:cNvSpPr>
          <p:nvPr>
            <p:ph type="chart" idx="6"/>
          </p:nvPr>
        </p:nvSpPr>
        <p:spPr>
          <a:xfrm>
            <a:off x="5272097" y="1447790"/>
            <a:ext cx="6371768" cy="4289457"/>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График_2">
  <p:cSld name="График_2">
    <p:bg>
      <p:bgPr>
        <a:blipFill>
          <a:blip r:embed="rId2">
            <a:alphaModFix/>
          </a:blip>
          <a:stretch>
            <a:fillRect/>
          </a:stretch>
        </a:blipFill>
        <a:effectLst/>
      </p:bgPr>
    </p:bg>
    <p:spTree>
      <p:nvGrpSpPr>
        <p:cNvPr id="1" name="Shape 90"/>
        <p:cNvGrpSpPr/>
        <p:nvPr/>
      </p:nvGrpSpPr>
      <p:grpSpPr>
        <a:xfrm>
          <a:off x="0" y="0"/>
          <a:ext cx="0" cy="0"/>
          <a:chOff x="0" y="0"/>
          <a:chExt cx="0" cy="0"/>
        </a:xfrm>
      </p:grpSpPr>
      <p:pic>
        <p:nvPicPr>
          <p:cNvPr id="91" name="Google Shape;91;p35" descr="Icon&#10;&#10;Description automatically generated"/>
          <p:cNvPicPr preferRelativeResize="0"/>
          <p:nvPr/>
        </p:nvPicPr>
        <p:blipFill rotWithShape="1">
          <a:blip r:embed="rId3">
            <a:alphaModFix/>
          </a:blip>
          <a:srcRect/>
          <a:stretch/>
        </p:blipFill>
        <p:spPr>
          <a:xfrm>
            <a:off x="517199" y="464363"/>
            <a:ext cx="448276" cy="448276"/>
          </a:xfrm>
          <a:prstGeom prst="rect">
            <a:avLst/>
          </a:prstGeom>
          <a:noFill/>
          <a:ln>
            <a:noFill/>
          </a:ln>
        </p:spPr>
      </p:pic>
      <p:cxnSp>
        <p:nvCxnSpPr>
          <p:cNvPr id="92" name="Google Shape;92;p35"/>
          <p:cNvCxnSpPr/>
          <p:nvPr/>
        </p:nvCxnSpPr>
        <p:spPr>
          <a:xfrm>
            <a:off x="329868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93" name="Google Shape;93;p35"/>
          <p:cNvCxnSpPr/>
          <p:nvPr/>
        </p:nvCxnSpPr>
        <p:spPr>
          <a:xfrm>
            <a:off x="609941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94" name="Google Shape;94;p35"/>
          <p:cNvCxnSpPr/>
          <p:nvPr/>
        </p:nvCxnSpPr>
        <p:spPr>
          <a:xfrm>
            <a:off x="10277081"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95" name="Google Shape;95;p35"/>
          <p:cNvSpPr txBox="1"/>
          <p:nvPr/>
        </p:nvSpPr>
        <p:spPr>
          <a:xfrm>
            <a:off x="10410201" y="532278"/>
            <a:ext cx="671977" cy="307777"/>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fld id="{00000000-1234-1234-1234-123412341234}" type="slidenum">
              <a:rPr lang="ru-RU" sz="2000">
                <a:solidFill>
                  <a:srgbClr val="102D69"/>
                </a:solidFill>
                <a:latin typeface="Arial"/>
                <a:ea typeface="Arial"/>
                <a:cs typeface="Arial"/>
                <a:sym typeface="Arial"/>
              </a:rPr>
              <a:t>‹#›</a:t>
            </a:fld>
            <a:endParaRPr sz="2000">
              <a:solidFill>
                <a:srgbClr val="102D69"/>
              </a:solidFill>
              <a:latin typeface="Arial"/>
              <a:ea typeface="Arial"/>
              <a:cs typeface="Arial"/>
              <a:sym typeface="Arial"/>
            </a:endParaRPr>
          </a:p>
        </p:txBody>
      </p:sp>
      <p:cxnSp>
        <p:nvCxnSpPr>
          <p:cNvPr id="96" name="Google Shape;96;p35"/>
          <p:cNvCxnSpPr/>
          <p:nvPr/>
        </p:nvCxnSpPr>
        <p:spPr>
          <a:xfrm>
            <a:off x="11643868"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97" name="Google Shape;97;p35"/>
          <p:cNvSpPr txBox="1">
            <a:spLocks noGrp="1"/>
          </p:cNvSpPr>
          <p:nvPr>
            <p:ph type="body" idx="1"/>
          </p:nvPr>
        </p:nvSpPr>
        <p:spPr>
          <a:xfrm>
            <a:off x="1143689" y="540904"/>
            <a:ext cx="1901825" cy="415925"/>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000"/>
              <a:buFont typeface="Arial"/>
              <a:buNone/>
              <a:defRPr sz="1000" b="0" i="0">
                <a:latin typeface="Arial"/>
                <a:ea typeface="Arial"/>
                <a:cs typeface="Arial"/>
                <a:sym typeface="Arial"/>
              </a:defRPr>
            </a:lvl1pPr>
            <a:lvl2pPr marL="914400" lvl="1" indent="-228600" algn="l">
              <a:lnSpc>
                <a:spcPct val="100000"/>
              </a:lnSpc>
              <a:spcBef>
                <a:spcPts val="500"/>
              </a:spcBef>
              <a:spcAft>
                <a:spcPts val="0"/>
              </a:spcAft>
              <a:buClr>
                <a:schemeClr val="dk1"/>
              </a:buClr>
              <a:buSzPts val="1000"/>
              <a:buNone/>
              <a:defRPr sz="1000" b="0" i="0">
                <a:latin typeface="Arial"/>
                <a:ea typeface="Arial"/>
                <a:cs typeface="Arial"/>
                <a:sym typeface="Arial"/>
              </a:defRPr>
            </a:lvl2pPr>
            <a:lvl3pPr marL="1371600" lvl="2" indent="-228600" algn="l">
              <a:lnSpc>
                <a:spcPct val="100000"/>
              </a:lnSpc>
              <a:spcBef>
                <a:spcPts val="500"/>
              </a:spcBef>
              <a:spcAft>
                <a:spcPts val="0"/>
              </a:spcAft>
              <a:buClr>
                <a:schemeClr val="dk1"/>
              </a:buClr>
              <a:buSzPts val="1000"/>
              <a:buNone/>
              <a:defRPr sz="1000" b="0" i="0">
                <a:latin typeface="Arial"/>
                <a:ea typeface="Arial"/>
                <a:cs typeface="Arial"/>
                <a:sym typeface="Arial"/>
              </a:defRPr>
            </a:lvl3pPr>
            <a:lvl4pPr marL="1828800" lvl="3" indent="-228600" algn="l">
              <a:lnSpc>
                <a:spcPct val="100000"/>
              </a:lnSpc>
              <a:spcBef>
                <a:spcPts val="500"/>
              </a:spcBef>
              <a:spcAft>
                <a:spcPts val="0"/>
              </a:spcAft>
              <a:buClr>
                <a:schemeClr val="dk1"/>
              </a:buClr>
              <a:buSzPts val="1000"/>
              <a:buNone/>
              <a:defRPr sz="1000" b="0" i="0">
                <a:latin typeface="Arial"/>
                <a:ea typeface="Arial"/>
                <a:cs typeface="Arial"/>
                <a:sym typeface="Arial"/>
              </a:defRPr>
            </a:lvl4pPr>
            <a:lvl5pPr marL="2286000" lvl="4" indent="-228600" algn="l">
              <a:lnSpc>
                <a:spcPct val="100000"/>
              </a:lnSpc>
              <a:spcBef>
                <a:spcPts val="500"/>
              </a:spcBef>
              <a:spcAft>
                <a:spcPts val="0"/>
              </a:spcAft>
              <a:buClr>
                <a:schemeClr val="dk1"/>
              </a:buClr>
              <a:buSzPts val="1000"/>
              <a:buNone/>
              <a:defRPr sz="1000"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35"/>
          <p:cNvSpPr txBox="1">
            <a:spLocks noGrp="1"/>
          </p:cNvSpPr>
          <p:nvPr>
            <p:ph type="body" idx="2"/>
          </p:nvPr>
        </p:nvSpPr>
        <p:spPr>
          <a:xfrm>
            <a:off x="3459163"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35"/>
          <p:cNvSpPr txBox="1">
            <a:spLocks noGrp="1"/>
          </p:cNvSpPr>
          <p:nvPr>
            <p:ph type="body" idx="3"/>
          </p:nvPr>
        </p:nvSpPr>
        <p:spPr>
          <a:xfrm>
            <a:off x="6259892"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35"/>
          <p:cNvSpPr txBox="1">
            <a:spLocks noGrp="1"/>
          </p:cNvSpPr>
          <p:nvPr>
            <p:ph type="body" idx="4"/>
          </p:nvPr>
        </p:nvSpPr>
        <p:spPr>
          <a:xfrm>
            <a:off x="585897" y="5183249"/>
            <a:ext cx="3934345" cy="553998"/>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000"/>
              <a:buFont typeface="Arial"/>
              <a:buNone/>
              <a:defRPr sz="10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35"/>
          <p:cNvSpPr>
            <a:spLocks noGrp="1"/>
          </p:cNvSpPr>
          <p:nvPr>
            <p:ph type="chart" idx="5"/>
          </p:nvPr>
        </p:nvSpPr>
        <p:spPr>
          <a:xfrm>
            <a:off x="5272097" y="1447790"/>
            <a:ext cx="6371768" cy="4289457"/>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2" name="Google Shape;102;p35"/>
          <p:cNvSpPr txBox="1">
            <a:spLocks noGrp="1"/>
          </p:cNvSpPr>
          <p:nvPr>
            <p:ph type="body" idx="6"/>
          </p:nvPr>
        </p:nvSpPr>
        <p:spPr>
          <a:xfrm>
            <a:off x="585788" y="1447064"/>
            <a:ext cx="4322762" cy="70320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0E2D69"/>
              </a:buClr>
              <a:buSzPts val="1600"/>
              <a:buNone/>
              <a:defRPr sz="1600" b="0" i="0">
                <a:solidFill>
                  <a:srgbClr val="0E2D69"/>
                </a:solidFill>
                <a:latin typeface="Arial"/>
                <a:ea typeface="Arial"/>
                <a:cs typeface="Arial"/>
                <a:sym typeface="Arial"/>
              </a:defRPr>
            </a:lvl1pPr>
            <a:lvl2pPr marL="914400" lvl="1" indent="-330200" algn="l">
              <a:lnSpc>
                <a:spcPct val="90000"/>
              </a:lnSpc>
              <a:spcBef>
                <a:spcPts val="500"/>
              </a:spcBef>
              <a:spcAft>
                <a:spcPts val="0"/>
              </a:spcAft>
              <a:buClr>
                <a:srgbClr val="0E2D69"/>
              </a:buClr>
              <a:buSzPts val="1600"/>
              <a:buChar char="•"/>
              <a:defRPr sz="1600" b="0" i="0">
                <a:solidFill>
                  <a:srgbClr val="0E2D69"/>
                </a:solidFill>
                <a:latin typeface="Arial"/>
                <a:ea typeface="Arial"/>
                <a:cs typeface="Arial"/>
                <a:sym typeface="Arial"/>
              </a:defRPr>
            </a:lvl2pPr>
            <a:lvl3pPr marL="1371600" lvl="2" indent="-330200" algn="l">
              <a:lnSpc>
                <a:spcPct val="90000"/>
              </a:lnSpc>
              <a:spcBef>
                <a:spcPts val="500"/>
              </a:spcBef>
              <a:spcAft>
                <a:spcPts val="0"/>
              </a:spcAft>
              <a:buClr>
                <a:srgbClr val="0E2D69"/>
              </a:buClr>
              <a:buSzPts val="1600"/>
              <a:buChar char="•"/>
              <a:defRPr sz="1600" b="0" i="0">
                <a:solidFill>
                  <a:srgbClr val="0E2D69"/>
                </a:solidFill>
                <a:latin typeface="Arial"/>
                <a:ea typeface="Arial"/>
                <a:cs typeface="Arial"/>
                <a:sym typeface="Arial"/>
              </a:defRPr>
            </a:lvl3pPr>
            <a:lvl4pPr marL="1828800" lvl="3" indent="-330200" algn="l">
              <a:lnSpc>
                <a:spcPct val="90000"/>
              </a:lnSpc>
              <a:spcBef>
                <a:spcPts val="500"/>
              </a:spcBef>
              <a:spcAft>
                <a:spcPts val="0"/>
              </a:spcAft>
              <a:buClr>
                <a:srgbClr val="0E2D69"/>
              </a:buClr>
              <a:buSzPts val="1600"/>
              <a:buChar char="•"/>
              <a:defRPr sz="1600" b="0" i="0">
                <a:solidFill>
                  <a:srgbClr val="0E2D69"/>
                </a:solidFill>
                <a:latin typeface="Arial"/>
                <a:ea typeface="Arial"/>
                <a:cs typeface="Arial"/>
                <a:sym typeface="Arial"/>
              </a:defRPr>
            </a:lvl4pPr>
            <a:lvl5pPr marL="2286000" lvl="4" indent="-330200" algn="l">
              <a:lnSpc>
                <a:spcPct val="90000"/>
              </a:lnSpc>
              <a:spcBef>
                <a:spcPts val="500"/>
              </a:spcBef>
              <a:spcAft>
                <a:spcPts val="0"/>
              </a:spcAft>
              <a:buClr>
                <a:srgbClr val="0E2D69"/>
              </a:buClr>
              <a:buSzPts val="1600"/>
              <a:buChar char="•"/>
              <a:defRPr sz="16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35"/>
          <p:cNvSpPr txBox="1">
            <a:spLocks noGrp="1"/>
          </p:cNvSpPr>
          <p:nvPr>
            <p:ph type="body" idx="7"/>
          </p:nvPr>
        </p:nvSpPr>
        <p:spPr>
          <a:xfrm>
            <a:off x="585898" y="2379663"/>
            <a:ext cx="4322531" cy="2399371"/>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Цифры">
  <p:cSld name="Цифры">
    <p:bg>
      <p:bgPr>
        <a:blipFill>
          <a:blip r:embed="rId2">
            <a:alphaModFix/>
          </a:blip>
          <a:stretch>
            <a:fillRect/>
          </a:stretch>
        </a:blipFill>
        <a:effectLst/>
      </p:bgPr>
    </p:bg>
    <p:spTree>
      <p:nvGrpSpPr>
        <p:cNvPr id="1" name="Shape 104"/>
        <p:cNvGrpSpPr/>
        <p:nvPr/>
      </p:nvGrpSpPr>
      <p:grpSpPr>
        <a:xfrm>
          <a:off x="0" y="0"/>
          <a:ext cx="0" cy="0"/>
          <a:chOff x="0" y="0"/>
          <a:chExt cx="0" cy="0"/>
        </a:xfrm>
      </p:grpSpPr>
      <p:pic>
        <p:nvPicPr>
          <p:cNvPr id="105" name="Google Shape;105;p36" descr="Icon&#10;&#10;Description automatically generated"/>
          <p:cNvPicPr preferRelativeResize="0"/>
          <p:nvPr/>
        </p:nvPicPr>
        <p:blipFill rotWithShape="1">
          <a:blip r:embed="rId3">
            <a:alphaModFix/>
          </a:blip>
          <a:srcRect/>
          <a:stretch/>
        </p:blipFill>
        <p:spPr>
          <a:xfrm>
            <a:off x="517199" y="464363"/>
            <a:ext cx="448276" cy="448276"/>
          </a:xfrm>
          <a:prstGeom prst="rect">
            <a:avLst/>
          </a:prstGeom>
          <a:noFill/>
          <a:ln>
            <a:noFill/>
          </a:ln>
        </p:spPr>
      </p:pic>
      <p:cxnSp>
        <p:nvCxnSpPr>
          <p:cNvPr id="106" name="Google Shape;106;p36"/>
          <p:cNvCxnSpPr/>
          <p:nvPr/>
        </p:nvCxnSpPr>
        <p:spPr>
          <a:xfrm>
            <a:off x="329868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107" name="Google Shape;107;p36"/>
          <p:cNvCxnSpPr/>
          <p:nvPr/>
        </p:nvCxnSpPr>
        <p:spPr>
          <a:xfrm>
            <a:off x="609941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108" name="Google Shape;108;p36"/>
          <p:cNvCxnSpPr/>
          <p:nvPr/>
        </p:nvCxnSpPr>
        <p:spPr>
          <a:xfrm>
            <a:off x="10277081"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109" name="Google Shape;109;p36"/>
          <p:cNvSpPr txBox="1"/>
          <p:nvPr/>
        </p:nvSpPr>
        <p:spPr>
          <a:xfrm>
            <a:off x="10410201" y="532278"/>
            <a:ext cx="671977" cy="307777"/>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fld id="{00000000-1234-1234-1234-123412341234}" type="slidenum">
              <a:rPr lang="ru-RU" sz="2000">
                <a:solidFill>
                  <a:srgbClr val="102D69"/>
                </a:solidFill>
                <a:latin typeface="Arial"/>
                <a:ea typeface="Arial"/>
                <a:cs typeface="Arial"/>
                <a:sym typeface="Arial"/>
              </a:rPr>
              <a:t>‹#›</a:t>
            </a:fld>
            <a:endParaRPr sz="2000">
              <a:solidFill>
                <a:srgbClr val="102D69"/>
              </a:solidFill>
              <a:latin typeface="Arial"/>
              <a:ea typeface="Arial"/>
              <a:cs typeface="Arial"/>
              <a:sym typeface="Arial"/>
            </a:endParaRPr>
          </a:p>
        </p:txBody>
      </p:sp>
      <p:cxnSp>
        <p:nvCxnSpPr>
          <p:cNvPr id="110" name="Google Shape;110;p36"/>
          <p:cNvCxnSpPr/>
          <p:nvPr/>
        </p:nvCxnSpPr>
        <p:spPr>
          <a:xfrm>
            <a:off x="11643868"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111" name="Google Shape;111;p36"/>
          <p:cNvSpPr txBox="1">
            <a:spLocks noGrp="1"/>
          </p:cNvSpPr>
          <p:nvPr>
            <p:ph type="body" idx="1"/>
          </p:nvPr>
        </p:nvSpPr>
        <p:spPr>
          <a:xfrm>
            <a:off x="1143689" y="540904"/>
            <a:ext cx="1901825" cy="415925"/>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000"/>
              <a:buFont typeface="Arial"/>
              <a:buNone/>
              <a:defRPr sz="1000" b="0" i="0">
                <a:latin typeface="Arial"/>
                <a:ea typeface="Arial"/>
                <a:cs typeface="Arial"/>
                <a:sym typeface="Arial"/>
              </a:defRPr>
            </a:lvl1pPr>
            <a:lvl2pPr marL="914400" lvl="1" indent="-228600" algn="l">
              <a:lnSpc>
                <a:spcPct val="100000"/>
              </a:lnSpc>
              <a:spcBef>
                <a:spcPts val="500"/>
              </a:spcBef>
              <a:spcAft>
                <a:spcPts val="0"/>
              </a:spcAft>
              <a:buClr>
                <a:schemeClr val="dk1"/>
              </a:buClr>
              <a:buSzPts val="1000"/>
              <a:buNone/>
              <a:defRPr sz="1000" b="0" i="0">
                <a:latin typeface="Arial"/>
                <a:ea typeface="Arial"/>
                <a:cs typeface="Arial"/>
                <a:sym typeface="Arial"/>
              </a:defRPr>
            </a:lvl2pPr>
            <a:lvl3pPr marL="1371600" lvl="2" indent="-228600" algn="l">
              <a:lnSpc>
                <a:spcPct val="100000"/>
              </a:lnSpc>
              <a:spcBef>
                <a:spcPts val="500"/>
              </a:spcBef>
              <a:spcAft>
                <a:spcPts val="0"/>
              </a:spcAft>
              <a:buClr>
                <a:schemeClr val="dk1"/>
              </a:buClr>
              <a:buSzPts val="1000"/>
              <a:buNone/>
              <a:defRPr sz="1000" b="0" i="0">
                <a:latin typeface="Arial"/>
                <a:ea typeface="Arial"/>
                <a:cs typeface="Arial"/>
                <a:sym typeface="Arial"/>
              </a:defRPr>
            </a:lvl3pPr>
            <a:lvl4pPr marL="1828800" lvl="3" indent="-228600" algn="l">
              <a:lnSpc>
                <a:spcPct val="100000"/>
              </a:lnSpc>
              <a:spcBef>
                <a:spcPts val="500"/>
              </a:spcBef>
              <a:spcAft>
                <a:spcPts val="0"/>
              </a:spcAft>
              <a:buClr>
                <a:schemeClr val="dk1"/>
              </a:buClr>
              <a:buSzPts val="1000"/>
              <a:buNone/>
              <a:defRPr sz="1000" b="0" i="0">
                <a:latin typeface="Arial"/>
                <a:ea typeface="Arial"/>
                <a:cs typeface="Arial"/>
                <a:sym typeface="Arial"/>
              </a:defRPr>
            </a:lvl4pPr>
            <a:lvl5pPr marL="2286000" lvl="4" indent="-228600" algn="l">
              <a:lnSpc>
                <a:spcPct val="100000"/>
              </a:lnSpc>
              <a:spcBef>
                <a:spcPts val="500"/>
              </a:spcBef>
              <a:spcAft>
                <a:spcPts val="0"/>
              </a:spcAft>
              <a:buClr>
                <a:schemeClr val="dk1"/>
              </a:buClr>
              <a:buSzPts val="1000"/>
              <a:buNone/>
              <a:defRPr sz="1000"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36"/>
          <p:cNvSpPr txBox="1">
            <a:spLocks noGrp="1"/>
          </p:cNvSpPr>
          <p:nvPr>
            <p:ph type="body" idx="2"/>
          </p:nvPr>
        </p:nvSpPr>
        <p:spPr>
          <a:xfrm>
            <a:off x="3459163"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3" name="Google Shape;113;p36"/>
          <p:cNvSpPr txBox="1">
            <a:spLocks noGrp="1"/>
          </p:cNvSpPr>
          <p:nvPr>
            <p:ph type="body" idx="3"/>
          </p:nvPr>
        </p:nvSpPr>
        <p:spPr>
          <a:xfrm>
            <a:off x="6259892"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4" name="Google Shape;114;p36"/>
          <p:cNvSpPr txBox="1">
            <a:spLocks noGrp="1"/>
          </p:cNvSpPr>
          <p:nvPr>
            <p:ph type="title"/>
          </p:nvPr>
        </p:nvSpPr>
        <p:spPr>
          <a:xfrm>
            <a:off x="585897" y="1447790"/>
            <a:ext cx="11057955" cy="777025"/>
          </a:xfrm>
          <a:prstGeom prst="rect">
            <a:avLst/>
          </a:prstGeom>
          <a:noFill/>
          <a:ln>
            <a:noFill/>
          </a:ln>
        </p:spPr>
        <p:txBody>
          <a:bodyPr spcFirstLastPara="1" wrap="square" lIns="0" tIns="0" rIns="0" bIns="0" anchor="t" anchorCtr="0">
            <a:normAutofit/>
          </a:bodyPr>
          <a:lstStyle>
            <a:lvl1pPr lvl="0" algn="l">
              <a:lnSpc>
                <a:spcPct val="100000"/>
              </a:lnSpc>
              <a:spcBef>
                <a:spcPts val="0"/>
              </a:spcBef>
              <a:spcAft>
                <a:spcPts val="0"/>
              </a:spcAft>
              <a:buClr>
                <a:schemeClr val="dk1"/>
              </a:buClr>
              <a:buSzPts val="2400"/>
              <a:buFont typeface="Arial"/>
              <a:buNone/>
              <a:defRPr sz="2400" b="0" i="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5" name="Google Shape;115;p36"/>
          <p:cNvSpPr txBox="1">
            <a:spLocks noGrp="1"/>
          </p:cNvSpPr>
          <p:nvPr>
            <p:ph type="body" idx="4"/>
          </p:nvPr>
        </p:nvSpPr>
        <p:spPr>
          <a:xfrm>
            <a:off x="575076" y="4103994"/>
            <a:ext cx="2758143" cy="1569661"/>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6" name="Google Shape;116;p36"/>
          <p:cNvSpPr txBox="1">
            <a:spLocks noGrp="1"/>
          </p:cNvSpPr>
          <p:nvPr>
            <p:ph type="body" idx="5"/>
          </p:nvPr>
        </p:nvSpPr>
        <p:spPr>
          <a:xfrm>
            <a:off x="4047007" y="4103994"/>
            <a:ext cx="2757612" cy="1569661"/>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7" name="Google Shape;117;p36"/>
          <p:cNvSpPr txBox="1">
            <a:spLocks noGrp="1"/>
          </p:cNvSpPr>
          <p:nvPr>
            <p:ph type="body" idx="6"/>
          </p:nvPr>
        </p:nvSpPr>
        <p:spPr>
          <a:xfrm>
            <a:off x="7518938" y="4103994"/>
            <a:ext cx="2757612" cy="1569661"/>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8" name="Google Shape;118;p36"/>
          <p:cNvSpPr txBox="1">
            <a:spLocks noGrp="1"/>
          </p:cNvSpPr>
          <p:nvPr>
            <p:ph type="body" idx="7"/>
          </p:nvPr>
        </p:nvSpPr>
        <p:spPr>
          <a:xfrm>
            <a:off x="575076" y="2710235"/>
            <a:ext cx="2758143" cy="1164116"/>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dk1"/>
              </a:buClr>
              <a:buSzPts val="9600"/>
              <a:buNone/>
              <a:defRPr sz="9600">
                <a:latin typeface="Arial"/>
                <a:ea typeface="Arial"/>
                <a:cs typeface="Arial"/>
                <a:sym typeface="Arial"/>
              </a:defRPr>
            </a:lvl1pPr>
            <a:lvl2pPr marL="914400" lvl="1" indent="-838200" algn="l">
              <a:lnSpc>
                <a:spcPct val="90000"/>
              </a:lnSpc>
              <a:spcBef>
                <a:spcPts val="500"/>
              </a:spcBef>
              <a:spcAft>
                <a:spcPts val="0"/>
              </a:spcAft>
              <a:buClr>
                <a:schemeClr val="dk1"/>
              </a:buClr>
              <a:buSzPts val="9600"/>
              <a:buChar char="•"/>
              <a:defRPr sz="9600">
                <a:latin typeface="Arial"/>
                <a:ea typeface="Arial"/>
                <a:cs typeface="Arial"/>
                <a:sym typeface="Arial"/>
              </a:defRPr>
            </a:lvl2pPr>
            <a:lvl3pPr marL="1371600" lvl="2" indent="-838200" algn="l">
              <a:lnSpc>
                <a:spcPct val="90000"/>
              </a:lnSpc>
              <a:spcBef>
                <a:spcPts val="500"/>
              </a:spcBef>
              <a:spcAft>
                <a:spcPts val="0"/>
              </a:spcAft>
              <a:buClr>
                <a:schemeClr val="dk1"/>
              </a:buClr>
              <a:buSzPts val="9600"/>
              <a:buChar char="•"/>
              <a:defRPr sz="9600">
                <a:latin typeface="Arial"/>
                <a:ea typeface="Arial"/>
                <a:cs typeface="Arial"/>
                <a:sym typeface="Arial"/>
              </a:defRPr>
            </a:lvl3pPr>
            <a:lvl4pPr marL="1828800" lvl="3" indent="-838200" algn="l">
              <a:lnSpc>
                <a:spcPct val="90000"/>
              </a:lnSpc>
              <a:spcBef>
                <a:spcPts val="500"/>
              </a:spcBef>
              <a:spcAft>
                <a:spcPts val="0"/>
              </a:spcAft>
              <a:buClr>
                <a:schemeClr val="dk1"/>
              </a:buClr>
              <a:buSzPts val="9600"/>
              <a:buChar char="•"/>
              <a:defRPr sz="9600">
                <a:latin typeface="Arial"/>
                <a:ea typeface="Arial"/>
                <a:cs typeface="Arial"/>
                <a:sym typeface="Arial"/>
              </a:defRPr>
            </a:lvl4pPr>
            <a:lvl5pPr marL="2286000" lvl="4" indent="-838200" algn="l">
              <a:lnSpc>
                <a:spcPct val="90000"/>
              </a:lnSpc>
              <a:spcBef>
                <a:spcPts val="500"/>
              </a:spcBef>
              <a:spcAft>
                <a:spcPts val="0"/>
              </a:spcAft>
              <a:buClr>
                <a:schemeClr val="dk1"/>
              </a:buClr>
              <a:buSzPts val="9600"/>
              <a:buChar char="•"/>
              <a:defRPr sz="96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9" name="Google Shape;119;p36"/>
          <p:cNvSpPr txBox="1">
            <a:spLocks noGrp="1"/>
          </p:cNvSpPr>
          <p:nvPr>
            <p:ph type="body" idx="8"/>
          </p:nvPr>
        </p:nvSpPr>
        <p:spPr>
          <a:xfrm>
            <a:off x="4047007" y="2710235"/>
            <a:ext cx="2758143" cy="1164116"/>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dk1"/>
              </a:buClr>
              <a:buSzPts val="9600"/>
              <a:buNone/>
              <a:defRPr sz="9600">
                <a:latin typeface="Arial"/>
                <a:ea typeface="Arial"/>
                <a:cs typeface="Arial"/>
                <a:sym typeface="Arial"/>
              </a:defRPr>
            </a:lvl1pPr>
            <a:lvl2pPr marL="914400" lvl="1" indent="-838200" algn="l">
              <a:lnSpc>
                <a:spcPct val="90000"/>
              </a:lnSpc>
              <a:spcBef>
                <a:spcPts val="500"/>
              </a:spcBef>
              <a:spcAft>
                <a:spcPts val="0"/>
              </a:spcAft>
              <a:buClr>
                <a:schemeClr val="dk1"/>
              </a:buClr>
              <a:buSzPts val="9600"/>
              <a:buChar char="•"/>
              <a:defRPr sz="9600">
                <a:latin typeface="Arial"/>
                <a:ea typeface="Arial"/>
                <a:cs typeface="Arial"/>
                <a:sym typeface="Arial"/>
              </a:defRPr>
            </a:lvl2pPr>
            <a:lvl3pPr marL="1371600" lvl="2" indent="-838200" algn="l">
              <a:lnSpc>
                <a:spcPct val="90000"/>
              </a:lnSpc>
              <a:spcBef>
                <a:spcPts val="500"/>
              </a:spcBef>
              <a:spcAft>
                <a:spcPts val="0"/>
              </a:spcAft>
              <a:buClr>
                <a:schemeClr val="dk1"/>
              </a:buClr>
              <a:buSzPts val="9600"/>
              <a:buChar char="•"/>
              <a:defRPr sz="9600">
                <a:latin typeface="Arial"/>
                <a:ea typeface="Arial"/>
                <a:cs typeface="Arial"/>
                <a:sym typeface="Arial"/>
              </a:defRPr>
            </a:lvl3pPr>
            <a:lvl4pPr marL="1828800" lvl="3" indent="-838200" algn="l">
              <a:lnSpc>
                <a:spcPct val="90000"/>
              </a:lnSpc>
              <a:spcBef>
                <a:spcPts val="500"/>
              </a:spcBef>
              <a:spcAft>
                <a:spcPts val="0"/>
              </a:spcAft>
              <a:buClr>
                <a:schemeClr val="dk1"/>
              </a:buClr>
              <a:buSzPts val="9600"/>
              <a:buChar char="•"/>
              <a:defRPr sz="9600">
                <a:latin typeface="Arial"/>
                <a:ea typeface="Arial"/>
                <a:cs typeface="Arial"/>
                <a:sym typeface="Arial"/>
              </a:defRPr>
            </a:lvl4pPr>
            <a:lvl5pPr marL="2286000" lvl="4" indent="-838200" algn="l">
              <a:lnSpc>
                <a:spcPct val="90000"/>
              </a:lnSpc>
              <a:spcBef>
                <a:spcPts val="500"/>
              </a:spcBef>
              <a:spcAft>
                <a:spcPts val="0"/>
              </a:spcAft>
              <a:buClr>
                <a:schemeClr val="dk1"/>
              </a:buClr>
              <a:buSzPts val="9600"/>
              <a:buChar char="•"/>
              <a:defRPr sz="96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0" name="Google Shape;120;p36"/>
          <p:cNvSpPr txBox="1">
            <a:spLocks noGrp="1"/>
          </p:cNvSpPr>
          <p:nvPr>
            <p:ph type="body" idx="9"/>
          </p:nvPr>
        </p:nvSpPr>
        <p:spPr>
          <a:xfrm>
            <a:off x="7518938" y="2710235"/>
            <a:ext cx="2758143" cy="1164116"/>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dk1"/>
              </a:buClr>
              <a:buSzPts val="9600"/>
              <a:buNone/>
              <a:defRPr sz="9600">
                <a:latin typeface="Arial"/>
                <a:ea typeface="Arial"/>
                <a:cs typeface="Arial"/>
                <a:sym typeface="Arial"/>
              </a:defRPr>
            </a:lvl1pPr>
            <a:lvl2pPr marL="914400" lvl="1" indent="-838200" algn="l">
              <a:lnSpc>
                <a:spcPct val="90000"/>
              </a:lnSpc>
              <a:spcBef>
                <a:spcPts val="500"/>
              </a:spcBef>
              <a:spcAft>
                <a:spcPts val="0"/>
              </a:spcAft>
              <a:buClr>
                <a:schemeClr val="dk1"/>
              </a:buClr>
              <a:buSzPts val="9600"/>
              <a:buChar char="•"/>
              <a:defRPr sz="9600">
                <a:latin typeface="Arial"/>
                <a:ea typeface="Arial"/>
                <a:cs typeface="Arial"/>
                <a:sym typeface="Arial"/>
              </a:defRPr>
            </a:lvl2pPr>
            <a:lvl3pPr marL="1371600" lvl="2" indent="-838200" algn="l">
              <a:lnSpc>
                <a:spcPct val="90000"/>
              </a:lnSpc>
              <a:spcBef>
                <a:spcPts val="500"/>
              </a:spcBef>
              <a:spcAft>
                <a:spcPts val="0"/>
              </a:spcAft>
              <a:buClr>
                <a:schemeClr val="dk1"/>
              </a:buClr>
              <a:buSzPts val="9600"/>
              <a:buChar char="•"/>
              <a:defRPr sz="9600">
                <a:latin typeface="Arial"/>
                <a:ea typeface="Arial"/>
                <a:cs typeface="Arial"/>
                <a:sym typeface="Arial"/>
              </a:defRPr>
            </a:lvl3pPr>
            <a:lvl4pPr marL="1828800" lvl="3" indent="-838200" algn="l">
              <a:lnSpc>
                <a:spcPct val="90000"/>
              </a:lnSpc>
              <a:spcBef>
                <a:spcPts val="500"/>
              </a:spcBef>
              <a:spcAft>
                <a:spcPts val="0"/>
              </a:spcAft>
              <a:buClr>
                <a:schemeClr val="dk1"/>
              </a:buClr>
              <a:buSzPts val="9600"/>
              <a:buChar char="•"/>
              <a:defRPr sz="9600">
                <a:latin typeface="Arial"/>
                <a:ea typeface="Arial"/>
                <a:cs typeface="Arial"/>
                <a:sym typeface="Arial"/>
              </a:defRPr>
            </a:lvl4pPr>
            <a:lvl5pPr marL="2286000" lvl="4" indent="-838200" algn="l">
              <a:lnSpc>
                <a:spcPct val="90000"/>
              </a:lnSpc>
              <a:spcBef>
                <a:spcPts val="500"/>
              </a:spcBef>
              <a:spcAft>
                <a:spcPts val="0"/>
              </a:spcAft>
              <a:buClr>
                <a:schemeClr val="dk1"/>
              </a:buClr>
              <a:buSzPts val="9600"/>
              <a:buChar char="•"/>
              <a:defRPr sz="96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Таблица_2">
  <p:cSld name="Таблица_2">
    <p:bg>
      <p:bgPr>
        <a:blipFill>
          <a:blip r:embed="rId2">
            <a:alphaModFix/>
          </a:blip>
          <a:stretch>
            <a:fillRect/>
          </a:stretch>
        </a:blipFill>
        <a:effectLst/>
      </p:bgPr>
    </p:bg>
    <p:spTree>
      <p:nvGrpSpPr>
        <p:cNvPr id="1" name="Shape 121"/>
        <p:cNvGrpSpPr/>
        <p:nvPr/>
      </p:nvGrpSpPr>
      <p:grpSpPr>
        <a:xfrm>
          <a:off x="0" y="0"/>
          <a:ext cx="0" cy="0"/>
          <a:chOff x="0" y="0"/>
          <a:chExt cx="0" cy="0"/>
        </a:xfrm>
      </p:grpSpPr>
      <p:pic>
        <p:nvPicPr>
          <p:cNvPr id="122" name="Google Shape;122;p37" descr="Icon&#10;&#10;Description automatically generated"/>
          <p:cNvPicPr preferRelativeResize="0"/>
          <p:nvPr/>
        </p:nvPicPr>
        <p:blipFill rotWithShape="1">
          <a:blip r:embed="rId3">
            <a:alphaModFix/>
          </a:blip>
          <a:srcRect/>
          <a:stretch/>
        </p:blipFill>
        <p:spPr>
          <a:xfrm>
            <a:off x="517199" y="464363"/>
            <a:ext cx="448276" cy="448276"/>
          </a:xfrm>
          <a:prstGeom prst="rect">
            <a:avLst/>
          </a:prstGeom>
          <a:noFill/>
          <a:ln>
            <a:noFill/>
          </a:ln>
        </p:spPr>
      </p:pic>
      <p:cxnSp>
        <p:nvCxnSpPr>
          <p:cNvPr id="123" name="Google Shape;123;p37"/>
          <p:cNvCxnSpPr/>
          <p:nvPr/>
        </p:nvCxnSpPr>
        <p:spPr>
          <a:xfrm>
            <a:off x="329868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124" name="Google Shape;124;p37"/>
          <p:cNvCxnSpPr/>
          <p:nvPr/>
        </p:nvCxnSpPr>
        <p:spPr>
          <a:xfrm>
            <a:off x="609941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125" name="Google Shape;125;p37"/>
          <p:cNvCxnSpPr/>
          <p:nvPr/>
        </p:nvCxnSpPr>
        <p:spPr>
          <a:xfrm>
            <a:off x="10277081"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126" name="Google Shape;126;p37"/>
          <p:cNvSpPr txBox="1"/>
          <p:nvPr/>
        </p:nvSpPr>
        <p:spPr>
          <a:xfrm>
            <a:off x="10410201" y="532278"/>
            <a:ext cx="671977" cy="307777"/>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fld id="{00000000-1234-1234-1234-123412341234}" type="slidenum">
              <a:rPr lang="ru-RU" sz="2000">
                <a:solidFill>
                  <a:srgbClr val="102D69"/>
                </a:solidFill>
                <a:latin typeface="Arial"/>
                <a:ea typeface="Arial"/>
                <a:cs typeface="Arial"/>
                <a:sym typeface="Arial"/>
              </a:rPr>
              <a:t>‹#›</a:t>
            </a:fld>
            <a:endParaRPr sz="2000">
              <a:solidFill>
                <a:srgbClr val="102D69"/>
              </a:solidFill>
              <a:latin typeface="Arial"/>
              <a:ea typeface="Arial"/>
              <a:cs typeface="Arial"/>
              <a:sym typeface="Arial"/>
            </a:endParaRPr>
          </a:p>
        </p:txBody>
      </p:sp>
      <p:cxnSp>
        <p:nvCxnSpPr>
          <p:cNvPr id="127" name="Google Shape;127;p37"/>
          <p:cNvCxnSpPr/>
          <p:nvPr/>
        </p:nvCxnSpPr>
        <p:spPr>
          <a:xfrm>
            <a:off x="11643868"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128" name="Google Shape;128;p37"/>
          <p:cNvSpPr txBox="1">
            <a:spLocks noGrp="1"/>
          </p:cNvSpPr>
          <p:nvPr>
            <p:ph type="body" idx="1"/>
          </p:nvPr>
        </p:nvSpPr>
        <p:spPr>
          <a:xfrm>
            <a:off x="1143689" y="540904"/>
            <a:ext cx="1901825" cy="415925"/>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000"/>
              <a:buFont typeface="Arial"/>
              <a:buNone/>
              <a:defRPr sz="1000" b="0" i="0">
                <a:latin typeface="Arial"/>
                <a:ea typeface="Arial"/>
                <a:cs typeface="Arial"/>
                <a:sym typeface="Arial"/>
              </a:defRPr>
            </a:lvl1pPr>
            <a:lvl2pPr marL="914400" lvl="1" indent="-228600" algn="l">
              <a:lnSpc>
                <a:spcPct val="100000"/>
              </a:lnSpc>
              <a:spcBef>
                <a:spcPts val="500"/>
              </a:spcBef>
              <a:spcAft>
                <a:spcPts val="0"/>
              </a:spcAft>
              <a:buClr>
                <a:schemeClr val="dk1"/>
              </a:buClr>
              <a:buSzPts val="1000"/>
              <a:buNone/>
              <a:defRPr sz="1000" b="0" i="0">
                <a:latin typeface="Arial"/>
                <a:ea typeface="Arial"/>
                <a:cs typeface="Arial"/>
                <a:sym typeface="Arial"/>
              </a:defRPr>
            </a:lvl2pPr>
            <a:lvl3pPr marL="1371600" lvl="2" indent="-228600" algn="l">
              <a:lnSpc>
                <a:spcPct val="100000"/>
              </a:lnSpc>
              <a:spcBef>
                <a:spcPts val="500"/>
              </a:spcBef>
              <a:spcAft>
                <a:spcPts val="0"/>
              </a:spcAft>
              <a:buClr>
                <a:schemeClr val="dk1"/>
              </a:buClr>
              <a:buSzPts val="1000"/>
              <a:buNone/>
              <a:defRPr sz="1000" b="0" i="0">
                <a:latin typeface="Arial"/>
                <a:ea typeface="Arial"/>
                <a:cs typeface="Arial"/>
                <a:sym typeface="Arial"/>
              </a:defRPr>
            </a:lvl3pPr>
            <a:lvl4pPr marL="1828800" lvl="3" indent="-228600" algn="l">
              <a:lnSpc>
                <a:spcPct val="100000"/>
              </a:lnSpc>
              <a:spcBef>
                <a:spcPts val="500"/>
              </a:spcBef>
              <a:spcAft>
                <a:spcPts val="0"/>
              </a:spcAft>
              <a:buClr>
                <a:schemeClr val="dk1"/>
              </a:buClr>
              <a:buSzPts val="1000"/>
              <a:buNone/>
              <a:defRPr sz="1000" b="0" i="0">
                <a:latin typeface="Arial"/>
                <a:ea typeface="Arial"/>
                <a:cs typeface="Arial"/>
                <a:sym typeface="Arial"/>
              </a:defRPr>
            </a:lvl4pPr>
            <a:lvl5pPr marL="2286000" lvl="4" indent="-228600" algn="l">
              <a:lnSpc>
                <a:spcPct val="100000"/>
              </a:lnSpc>
              <a:spcBef>
                <a:spcPts val="500"/>
              </a:spcBef>
              <a:spcAft>
                <a:spcPts val="0"/>
              </a:spcAft>
              <a:buClr>
                <a:schemeClr val="dk1"/>
              </a:buClr>
              <a:buSzPts val="1000"/>
              <a:buNone/>
              <a:defRPr sz="1000"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9" name="Google Shape;129;p37"/>
          <p:cNvSpPr txBox="1">
            <a:spLocks noGrp="1"/>
          </p:cNvSpPr>
          <p:nvPr>
            <p:ph type="body" idx="2"/>
          </p:nvPr>
        </p:nvSpPr>
        <p:spPr>
          <a:xfrm>
            <a:off x="3459163"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0" name="Google Shape;130;p37"/>
          <p:cNvSpPr txBox="1">
            <a:spLocks noGrp="1"/>
          </p:cNvSpPr>
          <p:nvPr>
            <p:ph type="body" idx="3"/>
          </p:nvPr>
        </p:nvSpPr>
        <p:spPr>
          <a:xfrm>
            <a:off x="6259892"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1" name="Google Shape;131;p37"/>
          <p:cNvSpPr txBox="1">
            <a:spLocks noGrp="1"/>
          </p:cNvSpPr>
          <p:nvPr>
            <p:ph type="body" idx="4"/>
          </p:nvPr>
        </p:nvSpPr>
        <p:spPr>
          <a:xfrm>
            <a:off x="585787" y="1447064"/>
            <a:ext cx="7617877" cy="537011"/>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0E2D69"/>
              </a:buClr>
              <a:buSzPts val="1600"/>
              <a:buNone/>
              <a:defRPr sz="1600" b="0" i="0">
                <a:solidFill>
                  <a:srgbClr val="0E2D69"/>
                </a:solidFill>
                <a:latin typeface="Arial"/>
                <a:ea typeface="Arial"/>
                <a:cs typeface="Arial"/>
                <a:sym typeface="Arial"/>
              </a:defRPr>
            </a:lvl1pPr>
            <a:lvl2pPr marL="914400" lvl="1" indent="-330200" algn="l">
              <a:lnSpc>
                <a:spcPct val="90000"/>
              </a:lnSpc>
              <a:spcBef>
                <a:spcPts val="500"/>
              </a:spcBef>
              <a:spcAft>
                <a:spcPts val="0"/>
              </a:spcAft>
              <a:buClr>
                <a:srgbClr val="0E2D69"/>
              </a:buClr>
              <a:buSzPts val="1600"/>
              <a:buChar char="•"/>
              <a:defRPr sz="1600" b="0" i="0">
                <a:solidFill>
                  <a:srgbClr val="0E2D69"/>
                </a:solidFill>
                <a:latin typeface="Arial"/>
                <a:ea typeface="Arial"/>
                <a:cs typeface="Arial"/>
                <a:sym typeface="Arial"/>
              </a:defRPr>
            </a:lvl2pPr>
            <a:lvl3pPr marL="1371600" lvl="2" indent="-330200" algn="l">
              <a:lnSpc>
                <a:spcPct val="90000"/>
              </a:lnSpc>
              <a:spcBef>
                <a:spcPts val="500"/>
              </a:spcBef>
              <a:spcAft>
                <a:spcPts val="0"/>
              </a:spcAft>
              <a:buClr>
                <a:srgbClr val="0E2D69"/>
              </a:buClr>
              <a:buSzPts val="1600"/>
              <a:buChar char="•"/>
              <a:defRPr sz="1600" b="0" i="0">
                <a:solidFill>
                  <a:srgbClr val="0E2D69"/>
                </a:solidFill>
                <a:latin typeface="Arial"/>
                <a:ea typeface="Arial"/>
                <a:cs typeface="Arial"/>
                <a:sym typeface="Arial"/>
              </a:defRPr>
            </a:lvl3pPr>
            <a:lvl4pPr marL="1828800" lvl="3" indent="-330200" algn="l">
              <a:lnSpc>
                <a:spcPct val="90000"/>
              </a:lnSpc>
              <a:spcBef>
                <a:spcPts val="500"/>
              </a:spcBef>
              <a:spcAft>
                <a:spcPts val="0"/>
              </a:spcAft>
              <a:buClr>
                <a:srgbClr val="0E2D69"/>
              </a:buClr>
              <a:buSzPts val="1600"/>
              <a:buChar char="•"/>
              <a:defRPr sz="1600" b="0" i="0">
                <a:solidFill>
                  <a:srgbClr val="0E2D69"/>
                </a:solidFill>
                <a:latin typeface="Arial"/>
                <a:ea typeface="Arial"/>
                <a:cs typeface="Arial"/>
                <a:sym typeface="Arial"/>
              </a:defRPr>
            </a:lvl4pPr>
            <a:lvl5pPr marL="2286000" lvl="4" indent="-330200" algn="l">
              <a:lnSpc>
                <a:spcPct val="90000"/>
              </a:lnSpc>
              <a:spcBef>
                <a:spcPts val="500"/>
              </a:spcBef>
              <a:spcAft>
                <a:spcPts val="0"/>
              </a:spcAft>
              <a:buClr>
                <a:srgbClr val="0E2D69"/>
              </a:buClr>
              <a:buSzPts val="1600"/>
              <a:buChar char="•"/>
              <a:defRPr sz="16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2" name="Google Shape;132;p37"/>
          <p:cNvSpPr txBox="1">
            <a:spLocks noGrp="1"/>
          </p:cNvSpPr>
          <p:nvPr>
            <p:ph type="body" idx="5"/>
          </p:nvPr>
        </p:nvSpPr>
        <p:spPr>
          <a:xfrm>
            <a:off x="585788" y="5739189"/>
            <a:ext cx="6824303" cy="703205"/>
          </a:xfrm>
          <a:prstGeom prst="rect">
            <a:avLst/>
          </a:prstGeom>
          <a:noFill/>
          <a:ln>
            <a:noFill/>
          </a:ln>
        </p:spPr>
        <p:txBody>
          <a:bodyPr spcFirstLastPara="1" wrap="square" lIns="0" tIns="0" rIns="0" bIns="0" anchor="t" anchorCtr="0">
            <a:normAutofit/>
          </a:bodyPr>
          <a:lstStyle>
            <a:lvl1pPr marL="457200" marR="0" lvl="0" indent="-228600" algn="l">
              <a:lnSpc>
                <a:spcPct val="100000"/>
              </a:lnSpc>
              <a:spcBef>
                <a:spcPts val="6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311150" algn="l">
              <a:lnSpc>
                <a:spcPct val="90000"/>
              </a:lnSpc>
              <a:spcBef>
                <a:spcPts val="500"/>
              </a:spcBef>
              <a:spcAft>
                <a:spcPts val="0"/>
              </a:spcAft>
              <a:buClr>
                <a:srgbClr val="0E2D69"/>
              </a:buClr>
              <a:buSzPts val="1300"/>
              <a:buChar char="•"/>
              <a:defRPr sz="1300" b="0" i="0">
                <a:solidFill>
                  <a:srgbClr val="0E2D69"/>
                </a:solidFill>
                <a:latin typeface="Arial"/>
                <a:ea typeface="Arial"/>
                <a:cs typeface="Arial"/>
                <a:sym typeface="Arial"/>
              </a:defRPr>
            </a:lvl2pPr>
            <a:lvl3pPr marL="1371600" lvl="2" indent="-311150" algn="l">
              <a:lnSpc>
                <a:spcPct val="90000"/>
              </a:lnSpc>
              <a:spcBef>
                <a:spcPts val="500"/>
              </a:spcBef>
              <a:spcAft>
                <a:spcPts val="0"/>
              </a:spcAft>
              <a:buClr>
                <a:srgbClr val="0E2D69"/>
              </a:buClr>
              <a:buSzPts val="1300"/>
              <a:buChar char="•"/>
              <a:defRPr sz="1300" b="0" i="0">
                <a:solidFill>
                  <a:srgbClr val="0E2D69"/>
                </a:solidFill>
                <a:latin typeface="Arial"/>
                <a:ea typeface="Arial"/>
                <a:cs typeface="Arial"/>
                <a:sym typeface="Arial"/>
              </a:defRPr>
            </a:lvl3pPr>
            <a:lvl4pPr marL="1828800" lvl="3" indent="-311150" algn="l">
              <a:lnSpc>
                <a:spcPct val="90000"/>
              </a:lnSpc>
              <a:spcBef>
                <a:spcPts val="500"/>
              </a:spcBef>
              <a:spcAft>
                <a:spcPts val="0"/>
              </a:spcAft>
              <a:buClr>
                <a:srgbClr val="0E2D69"/>
              </a:buClr>
              <a:buSzPts val="1300"/>
              <a:buChar char="•"/>
              <a:defRPr sz="1300" b="0" i="0">
                <a:solidFill>
                  <a:srgbClr val="0E2D69"/>
                </a:solidFill>
                <a:latin typeface="Arial"/>
                <a:ea typeface="Arial"/>
                <a:cs typeface="Arial"/>
                <a:sym typeface="Arial"/>
              </a:defRPr>
            </a:lvl4pPr>
            <a:lvl5pPr marL="2286000" lvl="4" indent="-311150" algn="l">
              <a:lnSpc>
                <a:spcPct val="90000"/>
              </a:lnSpc>
              <a:spcBef>
                <a:spcPts val="500"/>
              </a:spcBef>
              <a:spcAft>
                <a:spcPts val="0"/>
              </a:spcAft>
              <a:buClr>
                <a:srgbClr val="0E2D69"/>
              </a:buClr>
              <a:buSzPts val="1300"/>
              <a:buChar char="•"/>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3" name="Google Shape;133;p37"/>
          <p:cNvSpPr txBox="1">
            <a:spLocks noGrp="1"/>
          </p:cNvSpPr>
          <p:nvPr>
            <p:ph type="body" idx="6"/>
          </p:nvPr>
        </p:nvSpPr>
        <p:spPr>
          <a:xfrm>
            <a:off x="8686807" y="2208363"/>
            <a:ext cx="2930666" cy="2570672"/>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цвет">
  <p:cSld name="цвет">
    <p:bg>
      <p:bgPr>
        <a:blipFill>
          <a:blip r:embed="rId2">
            <a:alphaModFix/>
          </a:blip>
          <a:stretch>
            <a:fillRect/>
          </a:stretch>
        </a:blipFill>
        <a:effectLst/>
      </p:bgPr>
    </p:bg>
    <p:spTree>
      <p:nvGrpSpPr>
        <p:cNvPr id="1" name="Shape 134"/>
        <p:cNvGrpSpPr/>
        <p:nvPr/>
      </p:nvGrpSpPr>
      <p:grpSpPr>
        <a:xfrm>
          <a:off x="0" y="0"/>
          <a:ext cx="0" cy="0"/>
          <a:chOff x="0" y="0"/>
          <a:chExt cx="0" cy="0"/>
        </a:xfrm>
      </p:grpSpPr>
      <p:pic>
        <p:nvPicPr>
          <p:cNvPr id="135" name="Google Shape;135;p38" descr="Icon&#10;&#10;Description automatically generated"/>
          <p:cNvPicPr preferRelativeResize="0"/>
          <p:nvPr/>
        </p:nvPicPr>
        <p:blipFill rotWithShape="1">
          <a:blip r:embed="rId3">
            <a:alphaModFix/>
          </a:blip>
          <a:srcRect/>
          <a:stretch/>
        </p:blipFill>
        <p:spPr>
          <a:xfrm>
            <a:off x="517199" y="464363"/>
            <a:ext cx="448276" cy="448276"/>
          </a:xfrm>
          <a:prstGeom prst="rect">
            <a:avLst/>
          </a:prstGeom>
          <a:noFill/>
          <a:ln>
            <a:noFill/>
          </a:ln>
        </p:spPr>
      </p:pic>
      <p:cxnSp>
        <p:nvCxnSpPr>
          <p:cNvPr id="136" name="Google Shape;136;p38"/>
          <p:cNvCxnSpPr/>
          <p:nvPr/>
        </p:nvCxnSpPr>
        <p:spPr>
          <a:xfrm>
            <a:off x="329868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137" name="Google Shape;137;p38"/>
          <p:cNvCxnSpPr/>
          <p:nvPr/>
        </p:nvCxnSpPr>
        <p:spPr>
          <a:xfrm>
            <a:off x="6099416" y="464363"/>
            <a:ext cx="0" cy="586260"/>
          </a:xfrm>
          <a:prstGeom prst="straightConnector1">
            <a:avLst/>
          </a:prstGeom>
          <a:noFill/>
          <a:ln w="12700" cap="flat" cmpd="sng">
            <a:solidFill>
              <a:srgbClr val="102D69"/>
            </a:solidFill>
            <a:prstDash val="solid"/>
            <a:miter lim="800000"/>
            <a:headEnd type="none" w="sm" len="sm"/>
            <a:tailEnd type="none" w="sm" len="sm"/>
          </a:ln>
        </p:spPr>
      </p:cxnSp>
      <p:cxnSp>
        <p:nvCxnSpPr>
          <p:cNvPr id="138" name="Google Shape;138;p38"/>
          <p:cNvCxnSpPr/>
          <p:nvPr/>
        </p:nvCxnSpPr>
        <p:spPr>
          <a:xfrm>
            <a:off x="10277081"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139" name="Google Shape;139;p38"/>
          <p:cNvSpPr txBox="1"/>
          <p:nvPr/>
        </p:nvSpPr>
        <p:spPr>
          <a:xfrm>
            <a:off x="10410201" y="532278"/>
            <a:ext cx="671977" cy="307777"/>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fld id="{00000000-1234-1234-1234-123412341234}" type="slidenum">
              <a:rPr lang="ru-RU" sz="2000">
                <a:solidFill>
                  <a:srgbClr val="102D69"/>
                </a:solidFill>
                <a:latin typeface="Arial"/>
                <a:ea typeface="Arial"/>
                <a:cs typeface="Arial"/>
                <a:sym typeface="Arial"/>
              </a:rPr>
              <a:t>‹#›</a:t>
            </a:fld>
            <a:endParaRPr sz="2000">
              <a:solidFill>
                <a:srgbClr val="102D69"/>
              </a:solidFill>
              <a:latin typeface="Arial"/>
              <a:ea typeface="Arial"/>
              <a:cs typeface="Arial"/>
              <a:sym typeface="Arial"/>
            </a:endParaRPr>
          </a:p>
        </p:txBody>
      </p:sp>
      <p:cxnSp>
        <p:nvCxnSpPr>
          <p:cNvPr id="140" name="Google Shape;140;p38"/>
          <p:cNvCxnSpPr/>
          <p:nvPr/>
        </p:nvCxnSpPr>
        <p:spPr>
          <a:xfrm>
            <a:off x="11643868" y="464363"/>
            <a:ext cx="0" cy="586260"/>
          </a:xfrm>
          <a:prstGeom prst="straightConnector1">
            <a:avLst/>
          </a:prstGeom>
          <a:noFill/>
          <a:ln w="12700" cap="flat" cmpd="sng">
            <a:solidFill>
              <a:srgbClr val="102D69"/>
            </a:solidFill>
            <a:prstDash val="solid"/>
            <a:miter lim="800000"/>
            <a:headEnd type="none" w="sm" len="sm"/>
            <a:tailEnd type="none" w="sm" len="sm"/>
          </a:ln>
        </p:spPr>
      </p:cxnSp>
      <p:sp>
        <p:nvSpPr>
          <p:cNvPr id="141" name="Google Shape;141;p38"/>
          <p:cNvSpPr txBox="1">
            <a:spLocks noGrp="1"/>
          </p:cNvSpPr>
          <p:nvPr>
            <p:ph type="body" idx="1"/>
          </p:nvPr>
        </p:nvSpPr>
        <p:spPr>
          <a:xfrm>
            <a:off x="1143689" y="540904"/>
            <a:ext cx="1901825" cy="415925"/>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000"/>
              <a:buFont typeface="Arial"/>
              <a:buNone/>
              <a:defRPr sz="1000" b="0" i="0">
                <a:latin typeface="Arial"/>
                <a:ea typeface="Arial"/>
                <a:cs typeface="Arial"/>
                <a:sym typeface="Arial"/>
              </a:defRPr>
            </a:lvl1pPr>
            <a:lvl2pPr marL="914400" lvl="1" indent="-228600" algn="l">
              <a:lnSpc>
                <a:spcPct val="100000"/>
              </a:lnSpc>
              <a:spcBef>
                <a:spcPts val="500"/>
              </a:spcBef>
              <a:spcAft>
                <a:spcPts val="0"/>
              </a:spcAft>
              <a:buClr>
                <a:schemeClr val="dk1"/>
              </a:buClr>
              <a:buSzPts val="1000"/>
              <a:buNone/>
              <a:defRPr sz="1000" b="0" i="0">
                <a:latin typeface="Arial"/>
                <a:ea typeface="Arial"/>
                <a:cs typeface="Arial"/>
                <a:sym typeface="Arial"/>
              </a:defRPr>
            </a:lvl2pPr>
            <a:lvl3pPr marL="1371600" lvl="2" indent="-228600" algn="l">
              <a:lnSpc>
                <a:spcPct val="100000"/>
              </a:lnSpc>
              <a:spcBef>
                <a:spcPts val="500"/>
              </a:spcBef>
              <a:spcAft>
                <a:spcPts val="0"/>
              </a:spcAft>
              <a:buClr>
                <a:schemeClr val="dk1"/>
              </a:buClr>
              <a:buSzPts val="1000"/>
              <a:buNone/>
              <a:defRPr sz="1000" b="0" i="0">
                <a:latin typeface="Arial"/>
                <a:ea typeface="Arial"/>
                <a:cs typeface="Arial"/>
                <a:sym typeface="Arial"/>
              </a:defRPr>
            </a:lvl3pPr>
            <a:lvl4pPr marL="1828800" lvl="3" indent="-228600" algn="l">
              <a:lnSpc>
                <a:spcPct val="100000"/>
              </a:lnSpc>
              <a:spcBef>
                <a:spcPts val="500"/>
              </a:spcBef>
              <a:spcAft>
                <a:spcPts val="0"/>
              </a:spcAft>
              <a:buClr>
                <a:schemeClr val="dk1"/>
              </a:buClr>
              <a:buSzPts val="1000"/>
              <a:buNone/>
              <a:defRPr sz="1000" b="0" i="0">
                <a:latin typeface="Arial"/>
                <a:ea typeface="Arial"/>
                <a:cs typeface="Arial"/>
                <a:sym typeface="Arial"/>
              </a:defRPr>
            </a:lvl4pPr>
            <a:lvl5pPr marL="2286000" lvl="4" indent="-228600" algn="l">
              <a:lnSpc>
                <a:spcPct val="100000"/>
              </a:lnSpc>
              <a:spcBef>
                <a:spcPts val="500"/>
              </a:spcBef>
              <a:spcAft>
                <a:spcPts val="0"/>
              </a:spcAft>
              <a:buClr>
                <a:schemeClr val="dk1"/>
              </a:buClr>
              <a:buSzPts val="1000"/>
              <a:buNone/>
              <a:defRPr sz="1000"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2" name="Google Shape;142;p38"/>
          <p:cNvSpPr txBox="1">
            <a:spLocks noGrp="1"/>
          </p:cNvSpPr>
          <p:nvPr>
            <p:ph type="body" idx="2"/>
          </p:nvPr>
        </p:nvSpPr>
        <p:spPr>
          <a:xfrm>
            <a:off x="3459163"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3" name="Google Shape;143;p38"/>
          <p:cNvSpPr txBox="1">
            <a:spLocks noGrp="1"/>
          </p:cNvSpPr>
          <p:nvPr>
            <p:ph type="body" idx="3"/>
          </p:nvPr>
        </p:nvSpPr>
        <p:spPr>
          <a:xfrm>
            <a:off x="6259892" y="548720"/>
            <a:ext cx="2070100" cy="4081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0E2D69"/>
              </a:buClr>
              <a:buSzPts val="1000"/>
              <a:buNone/>
              <a:defRPr sz="1000" b="0" i="0">
                <a:solidFill>
                  <a:srgbClr val="0E2D69"/>
                </a:solidFill>
                <a:latin typeface="Arial"/>
                <a:ea typeface="Arial"/>
                <a:cs typeface="Arial"/>
                <a:sym typeface="Arial"/>
              </a:defRPr>
            </a:lvl1pPr>
            <a:lvl2pPr marL="914400" lvl="1"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2pPr>
            <a:lvl3pPr marL="1371600" lvl="2"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3pPr>
            <a:lvl4pPr marL="1828800" lvl="3"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4pPr>
            <a:lvl5pPr marL="2286000" lvl="4" indent="-228600" algn="l">
              <a:lnSpc>
                <a:spcPct val="90000"/>
              </a:lnSpc>
              <a:spcBef>
                <a:spcPts val="500"/>
              </a:spcBef>
              <a:spcAft>
                <a:spcPts val="0"/>
              </a:spcAft>
              <a:buClr>
                <a:srgbClr val="0E2D69"/>
              </a:buClr>
              <a:buSzPts val="1000"/>
              <a:buNone/>
              <a:defRPr sz="10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4" name="Google Shape;144;p38"/>
          <p:cNvSpPr txBox="1">
            <a:spLocks noGrp="1"/>
          </p:cNvSpPr>
          <p:nvPr>
            <p:ph type="title"/>
          </p:nvPr>
        </p:nvSpPr>
        <p:spPr>
          <a:xfrm>
            <a:off x="585899" y="1447790"/>
            <a:ext cx="4322530" cy="777025"/>
          </a:xfrm>
          <a:prstGeom prst="rect">
            <a:avLst/>
          </a:prstGeom>
          <a:noFill/>
          <a:ln>
            <a:noFill/>
          </a:ln>
        </p:spPr>
        <p:txBody>
          <a:bodyPr spcFirstLastPara="1" wrap="square" lIns="0" tIns="0" rIns="0" bIns="0" anchor="t" anchorCtr="0">
            <a:normAutofit/>
          </a:bodyPr>
          <a:lstStyle>
            <a:lvl1pPr lvl="0" algn="l">
              <a:lnSpc>
                <a:spcPct val="100000"/>
              </a:lnSpc>
              <a:spcBef>
                <a:spcPts val="0"/>
              </a:spcBef>
              <a:spcAft>
                <a:spcPts val="0"/>
              </a:spcAft>
              <a:buClr>
                <a:schemeClr val="dk1"/>
              </a:buClr>
              <a:buSzPts val="2400"/>
              <a:buFont typeface="Arial"/>
              <a:buNone/>
              <a:defRPr sz="2400" b="0" i="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5" name="Google Shape;145;p38"/>
          <p:cNvSpPr txBox="1">
            <a:spLocks noGrp="1"/>
          </p:cNvSpPr>
          <p:nvPr>
            <p:ph type="body" idx="4"/>
          </p:nvPr>
        </p:nvSpPr>
        <p:spPr>
          <a:xfrm>
            <a:off x="585898" y="2379663"/>
            <a:ext cx="4322531" cy="2399371"/>
          </a:xfrm>
          <a:prstGeom prst="rect">
            <a:avLst/>
          </a:prstGeom>
          <a:noFill/>
          <a:ln>
            <a:noFill/>
          </a:ln>
        </p:spPr>
        <p:txBody>
          <a:bodyPr spcFirstLastPara="1" wrap="square" lIns="0" tIns="0" rIns="0" bIns="45700" anchor="t" anchorCtr="0">
            <a:normAutofit/>
          </a:bodyPr>
          <a:lstStyle>
            <a:lvl1pPr marL="457200" marR="0" lvl="0"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1pPr>
            <a:lvl2pPr marL="914400" lvl="1"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2pPr>
            <a:lvl3pPr marL="1371600" lvl="2"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3pPr>
            <a:lvl4pPr marL="1828800" lvl="3"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4pPr>
            <a:lvl5pPr marL="2286000" lvl="4" indent="-228600" algn="l">
              <a:lnSpc>
                <a:spcPct val="100000"/>
              </a:lnSpc>
              <a:spcBef>
                <a:spcPts val="1000"/>
              </a:spcBef>
              <a:spcAft>
                <a:spcPts val="0"/>
              </a:spcAft>
              <a:buClr>
                <a:srgbClr val="0E2D69"/>
              </a:buClr>
              <a:buSzPts val="1300"/>
              <a:buFont typeface="Arial"/>
              <a:buNone/>
              <a:defRPr sz="1300" b="0" i="0">
                <a:solidFill>
                  <a:srgbClr val="0E2D6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6" name="Google Shape;146;p38"/>
          <p:cNvSpPr/>
          <p:nvPr/>
        </p:nvSpPr>
        <p:spPr>
          <a:xfrm>
            <a:off x="5392982" y="1447790"/>
            <a:ext cx="830997" cy="830997"/>
          </a:xfrm>
          <a:prstGeom prst="ellipse">
            <a:avLst/>
          </a:prstGeom>
          <a:solidFill>
            <a:srgbClr val="0E2D6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7" name="Google Shape;147;p38"/>
          <p:cNvSpPr/>
          <p:nvPr/>
        </p:nvSpPr>
        <p:spPr>
          <a:xfrm>
            <a:off x="6742925" y="1447790"/>
            <a:ext cx="830997" cy="830997"/>
          </a:xfrm>
          <a:prstGeom prst="ellipse">
            <a:avLst/>
          </a:prstGeom>
          <a:solidFill>
            <a:srgbClr val="234A9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8" name="Google Shape;148;p38"/>
          <p:cNvSpPr/>
          <p:nvPr/>
        </p:nvSpPr>
        <p:spPr>
          <a:xfrm>
            <a:off x="8092868" y="1447790"/>
            <a:ext cx="830997" cy="830997"/>
          </a:xfrm>
          <a:prstGeom prst="ellipse">
            <a:avLst/>
          </a:prstGeom>
          <a:solidFill>
            <a:srgbClr val="11A0D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9" name="Google Shape;149;p38"/>
          <p:cNvSpPr/>
          <p:nvPr/>
        </p:nvSpPr>
        <p:spPr>
          <a:xfrm>
            <a:off x="9442811" y="1447790"/>
            <a:ext cx="830997" cy="830997"/>
          </a:xfrm>
          <a:prstGeom prst="ellipse">
            <a:avLst/>
          </a:prstGeom>
          <a:solidFill>
            <a:srgbClr val="029C6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0" name="Google Shape;150;p38"/>
          <p:cNvSpPr/>
          <p:nvPr/>
        </p:nvSpPr>
        <p:spPr>
          <a:xfrm>
            <a:off x="10792754" y="1447790"/>
            <a:ext cx="830997" cy="830997"/>
          </a:xfrm>
          <a:prstGeom prst="ellipse">
            <a:avLst/>
          </a:prstGeom>
          <a:solidFill>
            <a:srgbClr val="EB681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1" name="Google Shape;151;p38"/>
          <p:cNvSpPr/>
          <p:nvPr/>
        </p:nvSpPr>
        <p:spPr>
          <a:xfrm>
            <a:off x="5392982" y="2708699"/>
            <a:ext cx="830997" cy="830997"/>
          </a:xfrm>
          <a:prstGeom prst="ellipse">
            <a:avLst/>
          </a:prstGeom>
          <a:solidFill>
            <a:srgbClr val="7D4EB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2" name="Google Shape;152;p38"/>
          <p:cNvSpPr/>
          <p:nvPr/>
        </p:nvSpPr>
        <p:spPr>
          <a:xfrm>
            <a:off x="6742925" y="2708699"/>
            <a:ext cx="830997" cy="830997"/>
          </a:xfrm>
          <a:prstGeom prst="ellipse">
            <a:avLst/>
          </a:prstGeom>
          <a:solidFill>
            <a:srgbClr val="E61F3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3" name="Google Shape;153;p38"/>
          <p:cNvSpPr/>
          <p:nvPr/>
        </p:nvSpPr>
        <p:spPr>
          <a:xfrm>
            <a:off x="8092868" y="2708699"/>
            <a:ext cx="830997" cy="830997"/>
          </a:xfrm>
          <a:prstGeom prst="ellipse">
            <a:avLst/>
          </a:prstGeom>
          <a:solidFill>
            <a:srgbClr val="FBBA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4" name="Google Shape;154;p38"/>
          <p:cNvSpPr/>
          <p:nvPr/>
        </p:nvSpPr>
        <p:spPr>
          <a:xfrm>
            <a:off x="9442811" y="2708699"/>
            <a:ext cx="830997" cy="830997"/>
          </a:xfrm>
          <a:prstGeom prst="ellipse">
            <a:avLst/>
          </a:prstGeom>
          <a:solidFill>
            <a:srgbClr val="7DA0D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5" name="Google Shape;155;p38"/>
          <p:cNvSpPr/>
          <p:nvPr/>
        </p:nvSpPr>
        <p:spPr>
          <a:xfrm>
            <a:off x="10792754" y="2708699"/>
            <a:ext cx="830997" cy="830997"/>
          </a:xfrm>
          <a:prstGeom prst="ellipse">
            <a:avLst/>
          </a:prstGeom>
          <a:solidFill>
            <a:srgbClr val="47A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6" name="Google Shape;156;p38"/>
          <p:cNvSpPr/>
          <p:nvPr/>
        </p:nvSpPr>
        <p:spPr>
          <a:xfrm>
            <a:off x="5392982" y="3969609"/>
            <a:ext cx="830997" cy="830997"/>
          </a:xfrm>
          <a:prstGeom prst="ellipse">
            <a:avLst/>
          </a:prstGeom>
          <a:solidFill>
            <a:srgbClr val="EB8C3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7" name="Google Shape;157;p38"/>
          <p:cNvSpPr/>
          <p:nvPr/>
        </p:nvSpPr>
        <p:spPr>
          <a:xfrm>
            <a:off x="6742925" y="3969609"/>
            <a:ext cx="830997" cy="830997"/>
          </a:xfrm>
          <a:prstGeom prst="ellipse">
            <a:avLst/>
          </a:prstGeom>
          <a:solidFill>
            <a:srgbClr val="96628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8" name="Google Shape;158;p38"/>
          <p:cNvSpPr/>
          <p:nvPr/>
        </p:nvSpPr>
        <p:spPr>
          <a:xfrm>
            <a:off x="8092868" y="3969609"/>
            <a:ext cx="830997" cy="830997"/>
          </a:xfrm>
          <a:prstGeom prst="ellipse">
            <a:avLst/>
          </a:prstGeom>
          <a:solidFill>
            <a:srgbClr val="CD5A5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9" name="Google Shape;159;p38"/>
          <p:cNvSpPr/>
          <p:nvPr/>
        </p:nvSpPr>
        <p:spPr>
          <a:xfrm>
            <a:off x="9442811" y="3969609"/>
            <a:ext cx="830997" cy="830997"/>
          </a:xfrm>
          <a:prstGeom prst="ellipse">
            <a:avLst/>
          </a:prstGeom>
          <a:solidFill>
            <a:srgbClr val="FFD7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0" name="Google Shape;160;p38"/>
          <p:cNvSpPr/>
          <p:nvPr/>
        </p:nvSpPr>
        <p:spPr>
          <a:xfrm>
            <a:off x="10792754" y="3969609"/>
            <a:ext cx="830997" cy="830997"/>
          </a:xfrm>
          <a:prstGeom prst="ellipse">
            <a:avLst/>
          </a:prstGeom>
          <a:solidFill>
            <a:srgbClr val="CDDDF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1" name="Google Shape;161;p38"/>
          <p:cNvSpPr/>
          <p:nvPr/>
        </p:nvSpPr>
        <p:spPr>
          <a:xfrm>
            <a:off x="5392982" y="5249769"/>
            <a:ext cx="830997" cy="830997"/>
          </a:xfrm>
          <a:prstGeom prst="ellipse">
            <a:avLst/>
          </a:prstGeom>
          <a:solidFill>
            <a:srgbClr val="D7EBB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2" name="Google Shape;162;p38"/>
          <p:cNvSpPr/>
          <p:nvPr/>
        </p:nvSpPr>
        <p:spPr>
          <a:xfrm>
            <a:off x="6742925" y="5249769"/>
            <a:ext cx="830997" cy="830997"/>
          </a:xfrm>
          <a:prstGeom prst="ellipse">
            <a:avLst/>
          </a:prstGeom>
          <a:solidFill>
            <a:srgbClr val="FFDC9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3" name="Google Shape;163;p38"/>
          <p:cNvSpPr/>
          <p:nvPr/>
        </p:nvSpPr>
        <p:spPr>
          <a:xfrm>
            <a:off x="8092868" y="5249769"/>
            <a:ext cx="830997" cy="830997"/>
          </a:xfrm>
          <a:prstGeom prst="ellipse">
            <a:avLst/>
          </a:prstGeom>
          <a:solidFill>
            <a:srgbClr val="D7C3F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4" name="Google Shape;164;p38"/>
          <p:cNvSpPr/>
          <p:nvPr/>
        </p:nvSpPr>
        <p:spPr>
          <a:xfrm>
            <a:off x="9442811" y="5249769"/>
            <a:ext cx="830997" cy="830997"/>
          </a:xfrm>
          <a:prstGeom prst="ellipse">
            <a:avLst/>
          </a:prstGeom>
          <a:solidFill>
            <a:srgbClr val="F6C3C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5" name="Google Shape;165;p38"/>
          <p:cNvSpPr/>
          <p:nvPr/>
        </p:nvSpPr>
        <p:spPr>
          <a:xfrm>
            <a:off x="10792754" y="5249769"/>
            <a:ext cx="830997" cy="830997"/>
          </a:xfrm>
          <a:prstGeom prst="ellipse">
            <a:avLst/>
          </a:prstGeom>
          <a:solidFill>
            <a:srgbClr val="FFF0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C9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C9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C9F"/>
                </a:solidFill>
                <a:latin typeface="Calibri"/>
                <a:ea typeface="Calibri"/>
                <a:cs typeface="Calibri"/>
                <a:sym typeface="Calibri"/>
              </a:defRPr>
            </a:lvl1pPr>
            <a:lvl2pPr marL="0" marR="0" lvl="1" indent="0" algn="r" rtl="0">
              <a:spcBef>
                <a:spcPts val="0"/>
              </a:spcBef>
              <a:buNone/>
              <a:defRPr sz="1200" b="0" i="0" u="none" strike="noStrike" cap="none">
                <a:solidFill>
                  <a:srgbClr val="888C9F"/>
                </a:solidFill>
                <a:latin typeface="Calibri"/>
                <a:ea typeface="Calibri"/>
                <a:cs typeface="Calibri"/>
                <a:sym typeface="Calibri"/>
              </a:defRPr>
            </a:lvl2pPr>
            <a:lvl3pPr marL="0" marR="0" lvl="2" indent="0" algn="r" rtl="0">
              <a:spcBef>
                <a:spcPts val="0"/>
              </a:spcBef>
              <a:buNone/>
              <a:defRPr sz="1200" b="0" i="0" u="none" strike="noStrike" cap="none">
                <a:solidFill>
                  <a:srgbClr val="888C9F"/>
                </a:solidFill>
                <a:latin typeface="Calibri"/>
                <a:ea typeface="Calibri"/>
                <a:cs typeface="Calibri"/>
                <a:sym typeface="Calibri"/>
              </a:defRPr>
            </a:lvl3pPr>
            <a:lvl4pPr marL="0" marR="0" lvl="3" indent="0" algn="r" rtl="0">
              <a:spcBef>
                <a:spcPts val="0"/>
              </a:spcBef>
              <a:buNone/>
              <a:defRPr sz="1200" b="0" i="0" u="none" strike="noStrike" cap="none">
                <a:solidFill>
                  <a:srgbClr val="888C9F"/>
                </a:solidFill>
                <a:latin typeface="Calibri"/>
                <a:ea typeface="Calibri"/>
                <a:cs typeface="Calibri"/>
                <a:sym typeface="Calibri"/>
              </a:defRPr>
            </a:lvl4pPr>
            <a:lvl5pPr marL="0" marR="0" lvl="4" indent="0" algn="r" rtl="0">
              <a:spcBef>
                <a:spcPts val="0"/>
              </a:spcBef>
              <a:buNone/>
              <a:defRPr sz="1200" b="0" i="0" u="none" strike="noStrike" cap="none">
                <a:solidFill>
                  <a:srgbClr val="888C9F"/>
                </a:solidFill>
                <a:latin typeface="Calibri"/>
                <a:ea typeface="Calibri"/>
                <a:cs typeface="Calibri"/>
                <a:sym typeface="Calibri"/>
              </a:defRPr>
            </a:lvl5pPr>
            <a:lvl6pPr marL="0" marR="0" lvl="5" indent="0" algn="r" rtl="0">
              <a:spcBef>
                <a:spcPts val="0"/>
              </a:spcBef>
              <a:buNone/>
              <a:defRPr sz="1200" b="0" i="0" u="none" strike="noStrike" cap="none">
                <a:solidFill>
                  <a:srgbClr val="888C9F"/>
                </a:solidFill>
                <a:latin typeface="Calibri"/>
                <a:ea typeface="Calibri"/>
                <a:cs typeface="Calibri"/>
                <a:sym typeface="Calibri"/>
              </a:defRPr>
            </a:lvl6pPr>
            <a:lvl7pPr marL="0" marR="0" lvl="6" indent="0" algn="r" rtl="0">
              <a:spcBef>
                <a:spcPts val="0"/>
              </a:spcBef>
              <a:buNone/>
              <a:defRPr sz="1200" b="0" i="0" u="none" strike="noStrike" cap="none">
                <a:solidFill>
                  <a:srgbClr val="888C9F"/>
                </a:solidFill>
                <a:latin typeface="Calibri"/>
                <a:ea typeface="Calibri"/>
                <a:cs typeface="Calibri"/>
                <a:sym typeface="Calibri"/>
              </a:defRPr>
            </a:lvl7pPr>
            <a:lvl8pPr marL="0" marR="0" lvl="7" indent="0" algn="r" rtl="0">
              <a:spcBef>
                <a:spcPts val="0"/>
              </a:spcBef>
              <a:buNone/>
              <a:defRPr sz="1200" b="0" i="0" u="none" strike="noStrike" cap="none">
                <a:solidFill>
                  <a:srgbClr val="888C9F"/>
                </a:solidFill>
                <a:latin typeface="Calibri"/>
                <a:ea typeface="Calibri"/>
                <a:cs typeface="Calibri"/>
                <a:sym typeface="Calibri"/>
              </a:defRPr>
            </a:lvl8pPr>
            <a:lvl9pPr marL="0" marR="0" lvl="8" indent="0" algn="r" rtl="0">
              <a:spcBef>
                <a:spcPts val="0"/>
              </a:spcBef>
              <a:buNone/>
              <a:defRPr sz="1200" b="0" i="0" u="none" strike="noStrike" cap="none">
                <a:solidFill>
                  <a:srgbClr val="888C9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ru-R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
          <p:cNvSpPr txBox="1">
            <a:spLocks noGrp="1"/>
          </p:cNvSpPr>
          <p:nvPr>
            <p:ph type="title"/>
          </p:nvPr>
        </p:nvSpPr>
        <p:spPr>
          <a:xfrm>
            <a:off x="1027967" y="2898997"/>
            <a:ext cx="10163908" cy="1978323"/>
          </a:xfrm>
          <a:prstGeom prst="rect">
            <a:avLst/>
          </a:prstGeom>
          <a:noFill/>
          <a:ln>
            <a:noFill/>
          </a:ln>
        </p:spPr>
        <p:txBody>
          <a:bodyPr spcFirstLastPara="1" wrap="square" lIns="0" tIns="0" rIns="0" bIns="0" anchor="t" anchorCtr="0">
            <a:normAutofit fontScale="90000"/>
          </a:bodyPr>
          <a:lstStyle/>
          <a:p>
            <a:pPr marL="0" lvl="0" indent="0" algn="ctr" rtl="0">
              <a:lnSpc>
                <a:spcPct val="100000"/>
              </a:lnSpc>
              <a:spcBef>
                <a:spcPts val="0"/>
              </a:spcBef>
              <a:spcAft>
                <a:spcPts val="0"/>
              </a:spcAft>
              <a:buClr>
                <a:srgbClr val="0E2D69"/>
              </a:buClr>
              <a:buSzPct val="100000"/>
              <a:buFont typeface="Arial"/>
              <a:buNone/>
            </a:pPr>
            <a:r>
              <a:rPr lang="ru-RU" sz="4400"/>
              <a:t>Дружелюбная образовательная среда – пространство для инноваций и межсекторных партнерств</a:t>
            </a:r>
            <a:endParaRPr/>
          </a:p>
        </p:txBody>
      </p:sp>
      <p:sp>
        <p:nvSpPr>
          <p:cNvPr id="182" name="Google Shape;182;p1"/>
          <p:cNvSpPr txBox="1">
            <a:spLocks noGrp="1"/>
          </p:cNvSpPr>
          <p:nvPr>
            <p:ph type="body" idx="1"/>
          </p:nvPr>
        </p:nvSpPr>
        <p:spPr>
          <a:xfrm>
            <a:off x="2074947" y="1187841"/>
            <a:ext cx="3848717" cy="583809"/>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1"/>
              </a:buClr>
              <a:buSzPts val="1600"/>
              <a:buNone/>
            </a:pPr>
            <a:r>
              <a:rPr lang="ru-RU" b="1"/>
              <a:t>НУГ Дружелюбная образовательная среда: на перекрестке интересов школы и города</a:t>
            </a:r>
            <a:endParaRPr/>
          </a:p>
        </p:txBody>
      </p:sp>
      <p:sp>
        <p:nvSpPr>
          <p:cNvPr id="183" name="Google Shape;183;p1"/>
          <p:cNvSpPr txBox="1">
            <a:spLocks noGrp="1"/>
          </p:cNvSpPr>
          <p:nvPr>
            <p:ph type="body" idx="3"/>
          </p:nvPr>
        </p:nvSpPr>
        <p:spPr>
          <a:xfrm>
            <a:off x="8786720" y="1173829"/>
            <a:ext cx="2217738" cy="463186"/>
          </a:xfrm>
          <a:prstGeom prst="rect">
            <a:avLst/>
          </a:prstGeom>
          <a:noFill/>
          <a:ln>
            <a:noFill/>
          </a:ln>
        </p:spPr>
        <p:txBody>
          <a:bodyPr spcFirstLastPara="1" wrap="square" lIns="0" tIns="0" rIns="0" bIns="0" anchor="t" anchorCtr="0">
            <a:normAutofit/>
          </a:bodyPr>
          <a:lstStyle/>
          <a:p>
            <a:pPr marL="0" lvl="0" indent="0" algn="r" rtl="0">
              <a:lnSpc>
                <a:spcPct val="100000"/>
              </a:lnSpc>
              <a:spcBef>
                <a:spcPts val="0"/>
              </a:spcBef>
              <a:spcAft>
                <a:spcPts val="0"/>
              </a:spcAft>
              <a:buClr>
                <a:srgbClr val="0E2D69"/>
              </a:buClr>
              <a:buSzPts val="1200"/>
              <a:buNone/>
            </a:pPr>
            <a:r>
              <a:rPr lang="ru-RU"/>
              <a:t>Москва, 2023</a:t>
            </a:r>
            <a:endParaRPr/>
          </a:p>
        </p:txBody>
      </p:sp>
      <p:sp>
        <p:nvSpPr>
          <p:cNvPr id="184" name="Google Shape;184;p1"/>
          <p:cNvSpPr txBox="1"/>
          <p:nvPr/>
        </p:nvSpPr>
        <p:spPr>
          <a:xfrm>
            <a:off x="1027967" y="4455318"/>
            <a:ext cx="10163908" cy="1978323"/>
          </a:xfrm>
          <a:prstGeom prst="rect">
            <a:avLst/>
          </a:prstGeom>
          <a:noFill/>
          <a:ln>
            <a:noFill/>
          </a:ln>
        </p:spPr>
        <p:txBody>
          <a:bodyPr spcFirstLastPara="1" wrap="square" lIns="0" tIns="0" rIns="0" bIns="0" anchor="t" anchorCtr="0">
            <a:normAutofit/>
          </a:bodyPr>
          <a:lstStyle/>
          <a:p>
            <a:pPr marL="0" marR="0" lvl="0" indent="0" algn="ctr" rtl="0">
              <a:lnSpc>
                <a:spcPct val="100000"/>
              </a:lnSpc>
              <a:spcBef>
                <a:spcPts val="0"/>
              </a:spcBef>
              <a:spcAft>
                <a:spcPts val="0"/>
              </a:spcAft>
              <a:buClr>
                <a:srgbClr val="0E2D69"/>
              </a:buClr>
              <a:buSzPts val="4000"/>
              <a:buFont typeface="Arial"/>
              <a:buNone/>
            </a:pPr>
            <a:r>
              <a:rPr lang="ru-RU" sz="4000" b="0" i="0" u="none" strike="noStrike" cap="none">
                <a:solidFill>
                  <a:srgbClr val="0E2D69"/>
                </a:solidFill>
                <a:latin typeface="Arial"/>
                <a:ea typeface="Arial"/>
                <a:cs typeface="Arial"/>
                <a:sym typeface="Arial"/>
              </a:rPr>
              <a:t> </a:t>
            </a:r>
            <a:endParaRPr sz="4000" b="0" i="0" u="none" strike="noStrike" cap="none">
              <a:solidFill>
                <a:srgbClr val="0E2D69"/>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0"/>
          <p:cNvSpPr txBox="1">
            <a:spLocks noGrp="1"/>
          </p:cNvSpPr>
          <p:nvPr>
            <p:ph type="title"/>
          </p:nvPr>
        </p:nvSpPr>
        <p:spPr>
          <a:xfrm>
            <a:off x="730913" y="1012942"/>
            <a:ext cx="11057955" cy="777025"/>
          </a:xfrm>
          <a:prstGeom prst="rect">
            <a:avLst/>
          </a:prstGeom>
          <a:noFill/>
          <a:ln>
            <a:noFill/>
          </a:ln>
        </p:spPr>
        <p:txBody>
          <a:bodyPr spcFirstLastPara="1" wrap="square" lIns="0" tIns="0" rIns="0" bIns="0" anchor="t" anchorCtr="0">
            <a:normAutofit/>
          </a:bodyPr>
          <a:lstStyle/>
          <a:p>
            <a:pPr marL="0" lvl="0" indent="0" algn="ctr" rtl="0">
              <a:lnSpc>
                <a:spcPct val="100000"/>
              </a:lnSpc>
              <a:spcBef>
                <a:spcPts val="0"/>
              </a:spcBef>
              <a:spcAft>
                <a:spcPts val="0"/>
              </a:spcAft>
              <a:buClr>
                <a:schemeClr val="dk1"/>
              </a:buClr>
              <a:buSzPts val="3200"/>
              <a:buFont typeface="Arial"/>
              <a:buNone/>
            </a:pPr>
            <a:r>
              <a:rPr lang="ru-RU" sz="3200" b="1" i="1"/>
              <a:t>Организация</a:t>
            </a:r>
            <a:r>
              <a:rPr lang="ru-RU" sz="3200"/>
              <a:t> </a:t>
            </a:r>
            <a:r>
              <a:rPr lang="ru-RU" sz="3200" b="1" i="1"/>
              <a:t>физической среды</a:t>
            </a:r>
            <a:endParaRPr sz="3200" b="1" i="1"/>
          </a:p>
        </p:txBody>
      </p:sp>
      <p:sp>
        <p:nvSpPr>
          <p:cNvPr id="250" name="Google Shape;250;p10"/>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51" name="Google Shape;251;p10"/>
          <p:cNvSpPr/>
          <p:nvPr/>
        </p:nvSpPr>
        <p:spPr>
          <a:xfrm>
            <a:off x="163336" y="1401454"/>
            <a:ext cx="11927064" cy="5324535"/>
          </a:xfrm>
          <a:prstGeom prst="rect">
            <a:avLst/>
          </a:prstGeom>
          <a:noFill/>
          <a:ln>
            <a:noFill/>
          </a:ln>
        </p:spPr>
        <p:txBody>
          <a:bodyPr spcFirstLastPara="1" wrap="square" lIns="91425" tIns="45700" rIns="91425" bIns="45700" anchor="t" anchorCtr="0">
            <a:spAutoFit/>
          </a:bodyPr>
          <a:lstStyle/>
          <a:p>
            <a:pPr marL="285750" marR="0" lvl="0" indent="-285750" algn="just" rtl="0">
              <a:spcBef>
                <a:spcPts val="0"/>
              </a:spcBef>
              <a:spcAft>
                <a:spcPts val="0"/>
              </a:spcAft>
              <a:buClr>
                <a:schemeClr val="dk1"/>
              </a:buClr>
              <a:buSzPts val="2000"/>
              <a:buFont typeface="Calibri"/>
              <a:buChar char="-"/>
            </a:pPr>
            <a:r>
              <a:rPr lang="ru-RU" sz="2000" b="1">
                <a:solidFill>
                  <a:schemeClr val="dk1"/>
                </a:solidFill>
                <a:latin typeface="Calibri"/>
                <a:ea typeface="Calibri"/>
                <a:cs typeface="Calibri"/>
                <a:sym typeface="Calibri"/>
              </a:rPr>
              <a:t>Партисипаторность при планировании и обустройстве: </a:t>
            </a:r>
            <a:endParaRPr/>
          </a:p>
          <a:p>
            <a:pPr marL="0" marR="0" lvl="0" indent="0" algn="just" rtl="0">
              <a:spcBef>
                <a:spcPts val="0"/>
              </a:spcBef>
              <a:spcAft>
                <a:spcPts val="0"/>
              </a:spcAft>
              <a:buNone/>
            </a:pPr>
            <a:r>
              <a:rPr lang="ru-RU" sz="2000" i="1">
                <a:solidFill>
                  <a:schemeClr val="dk1"/>
                </a:solidFill>
                <a:latin typeface="Calibri"/>
                <a:ea typeface="Calibri"/>
                <a:cs typeface="Calibri"/>
                <a:sym typeface="Calibri"/>
              </a:rPr>
              <a:t>Мы решили, что строить школу надо не для детей, а вместе с ними. Мы собрали детей, родителей, учителей и сделали общественные слушания об образе школы мечты […]. Так появилось инклюзивное направление. Обратилась мама, говорит: "а давайте сделаем школу, где дети на колясках смогут появиться". И мы так по стройке и ходили: разбивали пороги, расширяли проходы, построили пандус, подъемник, бассейн… Потом мы для слабовидящих начали организовывать среду, вот так постепенно шаг за шагом, с соучастием и детей, и родителей</a:t>
            </a:r>
            <a:r>
              <a:rPr lang="ru-RU" sz="2000">
                <a:solidFill>
                  <a:schemeClr val="dk1"/>
                </a:solidFill>
                <a:latin typeface="Calibri"/>
                <a:ea typeface="Calibri"/>
                <a:cs typeface="Calibri"/>
                <a:sym typeface="Calibri"/>
              </a:rPr>
              <a:t> (эксперт 1);</a:t>
            </a:r>
            <a:endParaRPr/>
          </a:p>
          <a:p>
            <a:pPr marL="285750" marR="0" lvl="0" indent="-285750" algn="just" rtl="0">
              <a:spcBef>
                <a:spcPts val="0"/>
              </a:spcBef>
              <a:spcAft>
                <a:spcPts val="0"/>
              </a:spcAft>
              <a:buClr>
                <a:schemeClr val="dk1"/>
              </a:buClr>
              <a:buSzPts val="2000"/>
              <a:buFont typeface="Calibri"/>
              <a:buChar char="-"/>
            </a:pPr>
            <a:r>
              <a:rPr lang="ru-RU" sz="2000" b="1">
                <a:solidFill>
                  <a:schemeClr val="dk1"/>
                </a:solidFill>
                <a:latin typeface="Calibri"/>
                <a:ea typeface="Calibri"/>
                <a:cs typeface="Calibri"/>
                <a:sym typeface="Calibri"/>
              </a:rPr>
              <a:t>Учет типичных запросов участников образовательного процесса: </a:t>
            </a:r>
            <a:endParaRPr sz="2000" b="1">
              <a:solidFill>
                <a:schemeClr val="dk1"/>
              </a:solidFill>
              <a:latin typeface="Calibri"/>
              <a:ea typeface="Calibri"/>
              <a:cs typeface="Calibri"/>
              <a:sym typeface="Calibri"/>
            </a:endParaRPr>
          </a:p>
          <a:p>
            <a:pPr marL="0" marR="0" lvl="0" indent="0" algn="just" rtl="0">
              <a:spcBef>
                <a:spcPts val="0"/>
              </a:spcBef>
              <a:spcAft>
                <a:spcPts val="0"/>
              </a:spcAft>
              <a:buNone/>
            </a:pPr>
            <a:r>
              <a:rPr lang="ru-RU" sz="2000" i="1">
                <a:solidFill>
                  <a:schemeClr val="dk1"/>
                </a:solidFill>
                <a:latin typeface="Calibri"/>
                <a:ea typeface="Calibri"/>
                <a:cs typeface="Calibri"/>
                <a:sym typeface="Calibri"/>
              </a:rPr>
              <a:t>Способность детей и взрослых видеть взаимные отличия и учитывать их. Я видел однажды, как школьники подсаживают друг друга, чтобы включить свет в туалете. А это норма - размещать выключатели не ниже 180 сантиметров, иначе новую школу комиссия не примет. И мы, когда сдали школу, сделали ниже выключатели, чтобы ребенок мог сам включать свет. Из таких элементов взаимное уважение и состоит</a:t>
            </a:r>
            <a:r>
              <a:rPr lang="ru-RU" sz="2000">
                <a:solidFill>
                  <a:schemeClr val="dk1"/>
                </a:solidFill>
                <a:latin typeface="Calibri"/>
                <a:ea typeface="Calibri"/>
                <a:cs typeface="Calibri"/>
                <a:sym typeface="Calibri"/>
              </a:rPr>
              <a:t> (эксперт 1); </a:t>
            </a:r>
            <a:endParaRPr sz="2000">
              <a:solidFill>
                <a:schemeClr val="dk1"/>
              </a:solidFill>
              <a:latin typeface="Calibri"/>
              <a:ea typeface="Calibri"/>
              <a:cs typeface="Calibri"/>
              <a:sym typeface="Calibri"/>
            </a:endParaRPr>
          </a:p>
          <a:p>
            <a:pPr marL="0" marR="0" lvl="0" indent="0" algn="just" rtl="0">
              <a:spcBef>
                <a:spcPts val="0"/>
              </a:spcBef>
              <a:spcAft>
                <a:spcPts val="0"/>
              </a:spcAft>
              <a:buNone/>
            </a:pPr>
            <a:r>
              <a:rPr lang="ru-RU" sz="2000" i="1">
                <a:solidFill>
                  <a:schemeClr val="dk1"/>
                </a:solidFill>
                <a:latin typeface="Calibri"/>
                <a:ea typeface="Calibri"/>
                <a:cs typeface="Calibri"/>
                <a:sym typeface="Calibri"/>
              </a:rPr>
              <a:t>Учителям, безусловно, необходимо пространство для внеклассной работы, оборудованное, уютное, удобное. Учителя – тоже люди, от них нельзя только требовать, им нужно дать возможность восстанавливаться, а не только отдавать, иначе они, измотанные, конечно, будут на детях срываться</a:t>
            </a:r>
            <a:r>
              <a:rPr lang="ru-RU" sz="2000">
                <a:solidFill>
                  <a:schemeClr val="dk1"/>
                </a:solidFill>
                <a:latin typeface="Calibri"/>
                <a:ea typeface="Calibri"/>
                <a:cs typeface="Calibri"/>
                <a:sym typeface="Calibri"/>
              </a:rPr>
              <a:t>» (эксперт 7) </a:t>
            </a:r>
            <a:endParaRPr sz="20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11"/>
          <p:cNvSpPr txBox="1">
            <a:spLocks noGrp="1"/>
          </p:cNvSpPr>
          <p:nvPr>
            <p:ph type="title"/>
          </p:nvPr>
        </p:nvSpPr>
        <p:spPr>
          <a:xfrm>
            <a:off x="163336" y="1256497"/>
            <a:ext cx="11927063" cy="777025"/>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1"/>
              </a:buClr>
              <a:buSzPts val="2800"/>
              <a:buFont typeface="Arial"/>
              <a:buNone/>
            </a:pPr>
            <a:r>
              <a:rPr lang="ru-RU" sz="2800" b="1" i="1"/>
              <a:t>Качество отношений между участниками образовательного процесса</a:t>
            </a:r>
            <a:endParaRPr sz="2800" b="1" i="1"/>
          </a:p>
        </p:txBody>
      </p:sp>
      <p:sp>
        <p:nvSpPr>
          <p:cNvPr id="258" name="Google Shape;258;p11"/>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59" name="Google Shape;259;p11"/>
          <p:cNvSpPr/>
          <p:nvPr/>
        </p:nvSpPr>
        <p:spPr>
          <a:xfrm>
            <a:off x="163336" y="2049280"/>
            <a:ext cx="11927064" cy="4524315"/>
          </a:xfrm>
          <a:prstGeom prst="rect">
            <a:avLst/>
          </a:prstGeom>
          <a:noFill/>
          <a:ln>
            <a:noFill/>
          </a:ln>
        </p:spPr>
        <p:txBody>
          <a:bodyPr spcFirstLastPara="1" wrap="square" lIns="91425" tIns="45700" rIns="91425" bIns="45700" anchor="t" anchorCtr="0">
            <a:spAutoFit/>
          </a:bodyPr>
          <a:lstStyle/>
          <a:p>
            <a:pPr marL="285750" marR="0" lvl="0" indent="-285750" algn="just" rtl="0">
              <a:spcBef>
                <a:spcPts val="0"/>
              </a:spcBef>
              <a:spcAft>
                <a:spcPts val="0"/>
              </a:spcAft>
              <a:buClr>
                <a:schemeClr val="dk1"/>
              </a:buClr>
              <a:buSzPts val="2400"/>
              <a:buFont typeface="Calibri"/>
              <a:buChar char="-"/>
            </a:pPr>
            <a:r>
              <a:rPr lang="ru-RU" sz="2400" b="1">
                <a:solidFill>
                  <a:schemeClr val="dk1"/>
                </a:solidFill>
                <a:latin typeface="Calibri"/>
                <a:ea typeface="Calibri"/>
                <a:cs typeface="Calibri"/>
                <a:sym typeface="Calibri"/>
              </a:rPr>
              <a:t>Взаимное уважение,</a:t>
            </a:r>
            <a:r>
              <a:rPr lang="ru-RU" sz="2400">
                <a:solidFill>
                  <a:schemeClr val="dk1"/>
                </a:solidFill>
                <a:latin typeface="Calibri"/>
                <a:ea typeface="Calibri"/>
                <a:cs typeface="Calibri"/>
                <a:sym typeface="Calibri"/>
              </a:rPr>
              <a:t> как залог внимания к запросам каждого и психологической безопасности школьного пространства в целом: </a:t>
            </a:r>
            <a:endParaRPr/>
          </a:p>
          <a:p>
            <a:pPr marL="0" marR="0" lvl="0" indent="0" algn="just" rtl="0">
              <a:spcBef>
                <a:spcPts val="0"/>
              </a:spcBef>
              <a:spcAft>
                <a:spcPts val="0"/>
              </a:spcAft>
              <a:buNone/>
            </a:pPr>
            <a:r>
              <a:rPr lang="ru-RU" sz="2400" i="1">
                <a:solidFill>
                  <a:schemeClr val="dk1"/>
                </a:solidFill>
                <a:latin typeface="Calibri"/>
                <a:ea typeface="Calibri"/>
                <a:cs typeface="Calibri"/>
                <a:sym typeface="Calibri"/>
              </a:rPr>
              <a:t>Это - то, чего пока в принципе не хватает нашей системе образования: к большому сожалению, личность ученика, ребенка, не всегда должным образом признается педагогом. И наоборот тоже</a:t>
            </a:r>
            <a:r>
              <a:rPr lang="ru-RU" sz="2400">
                <a:solidFill>
                  <a:schemeClr val="dk1"/>
                </a:solidFill>
                <a:latin typeface="Calibri"/>
                <a:ea typeface="Calibri"/>
                <a:cs typeface="Calibri"/>
                <a:sym typeface="Calibri"/>
              </a:rPr>
              <a:t> (эксперт 4)</a:t>
            </a:r>
            <a:endParaRPr sz="2400">
              <a:solidFill>
                <a:schemeClr val="dk1"/>
              </a:solidFill>
              <a:latin typeface="Calibri"/>
              <a:ea typeface="Calibri"/>
              <a:cs typeface="Calibri"/>
              <a:sym typeface="Calibri"/>
            </a:endParaRPr>
          </a:p>
          <a:p>
            <a:pPr marL="0" marR="0" lvl="0" indent="0" algn="just" rtl="0">
              <a:spcBef>
                <a:spcPts val="0"/>
              </a:spcBef>
              <a:spcAft>
                <a:spcPts val="0"/>
              </a:spcAft>
              <a:buNone/>
            </a:pPr>
            <a:r>
              <a:rPr lang="ru-RU" sz="2400">
                <a:solidFill>
                  <a:schemeClr val="dk1"/>
                </a:solidFill>
                <a:latin typeface="Calibri"/>
                <a:ea typeface="Calibri"/>
                <a:cs typeface="Calibri"/>
                <a:sym typeface="Calibri"/>
              </a:rPr>
              <a:t> </a:t>
            </a:r>
            <a:endParaRPr/>
          </a:p>
          <a:p>
            <a:pPr marL="285750" marR="0" lvl="0" indent="-285750" algn="just" rtl="0">
              <a:spcBef>
                <a:spcPts val="0"/>
              </a:spcBef>
              <a:spcAft>
                <a:spcPts val="0"/>
              </a:spcAft>
              <a:buClr>
                <a:schemeClr val="dk1"/>
              </a:buClr>
              <a:buSzPts val="2400"/>
              <a:buFont typeface="Calibri"/>
              <a:buChar char="-"/>
            </a:pPr>
            <a:r>
              <a:rPr lang="ru-RU" sz="2400" b="1">
                <a:solidFill>
                  <a:schemeClr val="dk1"/>
                </a:solidFill>
                <a:latin typeface="Calibri"/>
                <a:ea typeface="Calibri"/>
                <a:cs typeface="Calibri"/>
                <a:sym typeface="Calibri"/>
              </a:rPr>
              <a:t>Самоконтроль: </a:t>
            </a:r>
            <a:endParaRPr/>
          </a:p>
          <a:p>
            <a:pPr marL="0" marR="0" lvl="0" indent="0" algn="just" rtl="0">
              <a:spcBef>
                <a:spcPts val="0"/>
              </a:spcBef>
              <a:spcAft>
                <a:spcPts val="0"/>
              </a:spcAft>
              <a:buNone/>
            </a:pPr>
            <a:r>
              <a:rPr lang="ru-RU" sz="2400" i="1">
                <a:solidFill>
                  <a:schemeClr val="dk1"/>
                </a:solidFill>
                <a:latin typeface="Calibri"/>
                <a:ea typeface="Calibri"/>
                <a:cs typeface="Calibri"/>
                <a:sym typeface="Calibri"/>
              </a:rPr>
              <a:t>Когда твоего ребенка в школе ругают, а ты не находишь слов и аргументов – ты просто стоишь и плачешь, как бывшая школьница </a:t>
            </a:r>
            <a:r>
              <a:rPr lang="ru-RU" sz="2400">
                <a:solidFill>
                  <a:schemeClr val="dk1"/>
                </a:solidFill>
                <a:latin typeface="Calibri"/>
                <a:ea typeface="Calibri"/>
                <a:cs typeface="Calibri"/>
                <a:sym typeface="Calibri"/>
              </a:rPr>
              <a:t>(эксперт 5);</a:t>
            </a:r>
            <a:endParaRPr/>
          </a:p>
          <a:p>
            <a:pPr marL="0" marR="0" lvl="0" indent="0" algn="just" rtl="0">
              <a:spcBef>
                <a:spcPts val="0"/>
              </a:spcBef>
              <a:spcAft>
                <a:spcPts val="0"/>
              </a:spcAft>
              <a:buNone/>
            </a:pPr>
            <a:r>
              <a:rPr lang="ru-RU" sz="2400" i="1">
                <a:solidFill>
                  <a:schemeClr val="dk1"/>
                </a:solidFill>
                <a:latin typeface="Calibri"/>
                <a:ea typeface="Calibri"/>
                <a:cs typeface="Calibri"/>
                <a:sym typeface="Calibri"/>
              </a:rPr>
              <a:t>Педагог должен уметь работать прежде всего со своим состоянием, уметь преодолевать напряжение, внешнее давление, уметь снимать напряжение</a:t>
            </a:r>
            <a:r>
              <a:rPr lang="ru-RU" sz="2400">
                <a:solidFill>
                  <a:schemeClr val="dk1"/>
                </a:solidFill>
                <a:latin typeface="Calibri"/>
                <a:ea typeface="Calibri"/>
                <a:cs typeface="Calibri"/>
                <a:sym typeface="Calibri"/>
              </a:rPr>
              <a:t> (эксперт 1)</a:t>
            </a:r>
            <a:endParaRPr/>
          </a:p>
          <a:p>
            <a:pPr marL="0" marR="0" lvl="0" indent="0" algn="just" rtl="0">
              <a:spcBef>
                <a:spcPts val="0"/>
              </a:spcBef>
              <a:spcAft>
                <a:spcPts val="0"/>
              </a:spcAft>
              <a:buNone/>
            </a:pPr>
            <a:endParaRPr sz="24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12"/>
          <p:cNvSpPr txBox="1">
            <a:spLocks noGrp="1"/>
          </p:cNvSpPr>
          <p:nvPr>
            <p:ph type="title"/>
          </p:nvPr>
        </p:nvSpPr>
        <p:spPr>
          <a:xfrm>
            <a:off x="163336" y="1256497"/>
            <a:ext cx="11927063" cy="777025"/>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1"/>
              </a:buClr>
              <a:buSzPts val="2800"/>
              <a:buFont typeface="Arial"/>
              <a:buNone/>
            </a:pPr>
            <a:r>
              <a:rPr lang="ru-RU" sz="2800" b="1" i="1"/>
              <a:t>Качество отношений между участниками образовательного процесса</a:t>
            </a:r>
            <a:endParaRPr sz="2800" b="1" i="1"/>
          </a:p>
        </p:txBody>
      </p:sp>
      <p:sp>
        <p:nvSpPr>
          <p:cNvPr id="266" name="Google Shape;266;p12"/>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67" name="Google Shape;267;p12"/>
          <p:cNvSpPr/>
          <p:nvPr/>
        </p:nvSpPr>
        <p:spPr>
          <a:xfrm>
            <a:off x="163336" y="1733909"/>
            <a:ext cx="11927064" cy="558614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2100">
                <a:solidFill>
                  <a:schemeClr val="dk1"/>
                </a:solidFill>
                <a:latin typeface="Calibri"/>
                <a:ea typeface="Calibri"/>
                <a:cs typeface="Calibri"/>
                <a:sym typeface="Calibri"/>
              </a:rPr>
              <a:t>- </a:t>
            </a:r>
            <a:r>
              <a:rPr lang="ru-RU" sz="2100" b="1">
                <a:solidFill>
                  <a:schemeClr val="dk1"/>
                </a:solidFill>
                <a:latin typeface="Calibri"/>
                <a:ea typeface="Calibri"/>
                <a:cs typeface="Calibri"/>
                <a:sym typeface="Calibri"/>
              </a:rPr>
              <a:t>Ролевая гибкость: </a:t>
            </a:r>
            <a:endParaRPr sz="2100" b="1">
              <a:solidFill>
                <a:schemeClr val="dk1"/>
              </a:solidFill>
              <a:latin typeface="Calibri"/>
              <a:ea typeface="Calibri"/>
              <a:cs typeface="Calibri"/>
              <a:sym typeface="Calibri"/>
            </a:endParaRPr>
          </a:p>
          <a:p>
            <a:pPr marL="0" marR="0" lvl="0" indent="0" algn="just" rtl="0">
              <a:spcBef>
                <a:spcPts val="0"/>
              </a:spcBef>
              <a:spcAft>
                <a:spcPts val="0"/>
              </a:spcAft>
              <a:buNone/>
            </a:pPr>
            <a:r>
              <a:rPr lang="ru-RU" sz="2100" i="1">
                <a:solidFill>
                  <a:schemeClr val="dk1"/>
                </a:solidFill>
                <a:latin typeface="Calibri"/>
                <a:ea typeface="Calibri"/>
                <a:cs typeface="Calibri"/>
                <a:sym typeface="Calibri"/>
              </a:rPr>
              <a:t>Мы говорим о новом цикле: когда новое поколение учит нас и умеет иногда больше, чем мы. Поэтому роли “учитель-ученик” постоянно меняются, и в этом смысле дружелюбная среда должна учитывать смену этих ролей, давать возможность этого ролевого обмена. Для меня многообразие ролей, которые человек может прожить в своей образовательной среде - это залог того, что он научится понимать этот мир</a:t>
            </a:r>
            <a:r>
              <a:rPr lang="ru-RU" sz="2100">
                <a:solidFill>
                  <a:schemeClr val="dk1"/>
                </a:solidFill>
                <a:latin typeface="Calibri"/>
                <a:ea typeface="Calibri"/>
                <a:cs typeface="Calibri"/>
                <a:sym typeface="Calibri"/>
              </a:rPr>
              <a:t> (эксперт 2)</a:t>
            </a:r>
            <a:endParaRPr/>
          </a:p>
          <a:p>
            <a:pPr marL="0" marR="0" lvl="0" indent="0" algn="just" rtl="0">
              <a:spcBef>
                <a:spcPts val="0"/>
              </a:spcBef>
              <a:spcAft>
                <a:spcPts val="0"/>
              </a:spcAft>
              <a:buNone/>
            </a:pPr>
            <a:r>
              <a:rPr lang="ru-RU" sz="2100">
                <a:solidFill>
                  <a:schemeClr val="dk1"/>
                </a:solidFill>
                <a:latin typeface="Calibri"/>
                <a:ea typeface="Calibri"/>
                <a:cs typeface="Calibri"/>
                <a:sym typeface="Calibri"/>
              </a:rPr>
              <a:t>- </a:t>
            </a:r>
            <a:r>
              <a:rPr lang="ru-RU" sz="2100" b="1">
                <a:solidFill>
                  <a:schemeClr val="dk1"/>
                </a:solidFill>
                <a:latin typeface="Calibri"/>
                <a:ea typeface="Calibri"/>
                <a:cs typeface="Calibri"/>
                <a:sym typeface="Calibri"/>
              </a:rPr>
              <a:t>Рефлексивность,</a:t>
            </a:r>
            <a:r>
              <a:rPr lang="ru-RU" sz="2100">
                <a:solidFill>
                  <a:schemeClr val="dk1"/>
                </a:solidFill>
                <a:latin typeface="Calibri"/>
                <a:ea typeface="Calibri"/>
                <a:cs typeface="Calibri"/>
                <a:sym typeface="Calibri"/>
              </a:rPr>
              <a:t> как способность осознавать собственные потребности и потребности партнеров:</a:t>
            </a:r>
            <a:r>
              <a:rPr lang="ru-RU" sz="2100" i="1">
                <a:solidFill>
                  <a:schemeClr val="dk1"/>
                </a:solidFill>
                <a:latin typeface="Calibri"/>
                <a:ea typeface="Calibri"/>
                <a:cs typeface="Calibri"/>
                <a:sym typeface="Calibri"/>
              </a:rPr>
              <a:t> </a:t>
            </a:r>
            <a:endParaRPr sz="2100">
              <a:solidFill>
                <a:schemeClr val="dk1"/>
              </a:solidFill>
              <a:latin typeface="Calibri"/>
              <a:ea typeface="Calibri"/>
              <a:cs typeface="Calibri"/>
              <a:sym typeface="Calibri"/>
            </a:endParaRPr>
          </a:p>
          <a:p>
            <a:pPr marL="0" marR="0" lvl="0" indent="0" algn="just" rtl="0">
              <a:spcBef>
                <a:spcPts val="0"/>
              </a:spcBef>
              <a:spcAft>
                <a:spcPts val="0"/>
              </a:spcAft>
              <a:buNone/>
            </a:pPr>
            <a:r>
              <a:rPr lang="ru-RU" sz="2100">
                <a:solidFill>
                  <a:schemeClr val="dk1"/>
                </a:solidFill>
                <a:latin typeface="Calibri"/>
                <a:ea typeface="Calibri"/>
                <a:cs typeface="Calibri"/>
                <a:sym typeface="Calibri"/>
              </a:rPr>
              <a:t>- </a:t>
            </a:r>
            <a:r>
              <a:rPr lang="ru-RU" sz="2100" b="1">
                <a:solidFill>
                  <a:schemeClr val="dk1"/>
                </a:solidFill>
                <a:latin typeface="Calibri"/>
                <a:ea typeface="Calibri"/>
                <a:cs typeface="Calibri"/>
                <a:sym typeface="Calibri"/>
              </a:rPr>
              <a:t>Способность отстаивать собственные интересы и конструктивно взаимодействовать в конфликтной ситуации:</a:t>
            </a:r>
            <a:endParaRPr sz="2100" b="1">
              <a:solidFill>
                <a:schemeClr val="dk1"/>
              </a:solidFill>
              <a:latin typeface="Calibri"/>
              <a:ea typeface="Calibri"/>
              <a:cs typeface="Calibri"/>
              <a:sym typeface="Calibri"/>
            </a:endParaRPr>
          </a:p>
          <a:p>
            <a:pPr marL="0" marR="0" lvl="0" indent="0" algn="just" rtl="0">
              <a:spcBef>
                <a:spcPts val="0"/>
              </a:spcBef>
              <a:spcAft>
                <a:spcPts val="0"/>
              </a:spcAft>
              <a:buNone/>
            </a:pPr>
            <a:r>
              <a:rPr lang="ru-RU" sz="2100" i="1">
                <a:solidFill>
                  <a:schemeClr val="dk1"/>
                </a:solidFill>
                <a:latin typeface="Calibri"/>
                <a:ea typeface="Calibri"/>
                <a:cs typeface="Calibri"/>
                <a:sym typeface="Calibri"/>
              </a:rPr>
              <a:t>Опыт конфликта все равно должен быть зашит в концепт “дружелюбной среды”, с моей точки зрения. Сам по себе конфликт не страшен, нужно иметь внутренние ресурсы его конструктивно разрешать. Дружелюбная среда - это же не утопия, это жизнь, а, следовательно, в ней может быть все. Но дружеское отношение к другому, принцип сотрудничества – это определенная стратегия в разрешении конфликтов, которые однозначно будут в любой дружелюбной школе </a:t>
            </a:r>
            <a:r>
              <a:rPr lang="ru-RU" sz="2100">
                <a:solidFill>
                  <a:schemeClr val="dk1"/>
                </a:solidFill>
                <a:latin typeface="Calibri"/>
                <a:ea typeface="Calibri"/>
                <a:cs typeface="Calibri"/>
                <a:sym typeface="Calibri"/>
              </a:rPr>
              <a:t>(эксперт 2)</a:t>
            </a:r>
            <a:endParaRPr sz="2100">
              <a:solidFill>
                <a:schemeClr val="dk1"/>
              </a:solidFill>
              <a:latin typeface="Calibri"/>
              <a:ea typeface="Calibri"/>
              <a:cs typeface="Calibri"/>
              <a:sym typeface="Calibri"/>
            </a:endParaRPr>
          </a:p>
          <a:p>
            <a:pPr marL="0" marR="0" lvl="0" indent="0" algn="just" rtl="0">
              <a:spcBef>
                <a:spcPts val="0"/>
              </a:spcBef>
              <a:spcAft>
                <a:spcPts val="0"/>
              </a:spcAft>
              <a:buNone/>
            </a:pPr>
            <a:r>
              <a:rPr lang="ru-RU" sz="2100">
                <a:solidFill>
                  <a:schemeClr val="dk1"/>
                </a:solidFill>
                <a:latin typeface="Calibri"/>
                <a:ea typeface="Calibri"/>
                <a:cs typeface="Calibri"/>
                <a:sym typeface="Calibri"/>
              </a:rPr>
              <a:t> </a:t>
            </a:r>
            <a:endParaRPr/>
          </a:p>
          <a:p>
            <a:pPr marL="0" marR="0" lvl="0" indent="0" algn="just" rtl="0">
              <a:spcBef>
                <a:spcPts val="0"/>
              </a:spcBef>
              <a:spcAft>
                <a:spcPts val="0"/>
              </a:spcAft>
              <a:buNone/>
            </a:pPr>
            <a:endParaRPr sz="21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13"/>
          <p:cNvSpPr txBox="1">
            <a:spLocks noGrp="1"/>
          </p:cNvSpPr>
          <p:nvPr>
            <p:ph type="title"/>
          </p:nvPr>
        </p:nvSpPr>
        <p:spPr>
          <a:xfrm>
            <a:off x="163336" y="1073384"/>
            <a:ext cx="11927063" cy="777025"/>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1"/>
              </a:buClr>
              <a:buSzPts val="2800"/>
              <a:buFont typeface="Arial"/>
              <a:buNone/>
            </a:pPr>
            <a:r>
              <a:rPr lang="ru-RU" sz="2800" b="1" i="1"/>
              <a:t>Механизмы формирования коммуникативных позиций </a:t>
            </a:r>
            <a:endParaRPr sz="2800" b="1" i="1"/>
          </a:p>
        </p:txBody>
      </p:sp>
      <p:sp>
        <p:nvSpPr>
          <p:cNvPr id="274" name="Google Shape;274;p13"/>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75" name="Google Shape;275;p13"/>
          <p:cNvSpPr/>
          <p:nvPr/>
        </p:nvSpPr>
        <p:spPr>
          <a:xfrm>
            <a:off x="163335" y="1491876"/>
            <a:ext cx="11927064" cy="255454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2000" b="1">
                <a:solidFill>
                  <a:schemeClr val="dk1"/>
                </a:solidFill>
                <a:latin typeface="Calibri"/>
                <a:ea typeface="Calibri"/>
                <a:cs typeface="Calibri"/>
                <a:sym typeface="Calibri"/>
              </a:rPr>
              <a:t>- Пример педагогов в следовании универсальной норме:</a:t>
            </a:r>
            <a:endParaRPr/>
          </a:p>
          <a:p>
            <a:pPr marL="0" marR="0" lvl="0" indent="0" algn="just" rtl="0">
              <a:spcBef>
                <a:spcPts val="0"/>
              </a:spcBef>
              <a:spcAft>
                <a:spcPts val="0"/>
              </a:spcAft>
              <a:buNone/>
            </a:pPr>
            <a:r>
              <a:rPr lang="ru-RU" sz="2000" i="1">
                <a:solidFill>
                  <a:schemeClr val="dk1"/>
                </a:solidFill>
                <a:latin typeface="Calibri"/>
                <a:ea typeface="Calibri"/>
                <a:cs typeface="Calibri"/>
                <a:sym typeface="Calibri"/>
              </a:rPr>
              <a:t>Взаимное уважение, принятие должно быть всеобщим. Это универсальная норма</a:t>
            </a:r>
            <a:r>
              <a:rPr lang="ru-RU" sz="2000">
                <a:solidFill>
                  <a:schemeClr val="dk1"/>
                </a:solidFill>
                <a:latin typeface="Calibri"/>
                <a:ea typeface="Calibri"/>
                <a:cs typeface="Calibri"/>
                <a:sym typeface="Calibri"/>
              </a:rPr>
              <a:t> (эксперт 1), </a:t>
            </a:r>
            <a:endParaRPr/>
          </a:p>
          <a:p>
            <a:pPr marL="0" marR="0" lvl="0" indent="0" algn="just" rtl="0">
              <a:spcBef>
                <a:spcPts val="0"/>
              </a:spcBef>
              <a:spcAft>
                <a:spcPts val="0"/>
              </a:spcAft>
              <a:buNone/>
            </a:pPr>
            <a:r>
              <a:rPr lang="ru-RU" sz="2000" b="1">
                <a:solidFill>
                  <a:schemeClr val="dk1"/>
                </a:solidFill>
                <a:latin typeface="Calibri"/>
                <a:ea typeface="Calibri"/>
                <a:cs typeface="Calibri"/>
                <a:sym typeface="Calibri"/>
              </a:rPr>
              <a:t>- Включение педагогов, детей, родителей в совместную внеурочную деятельность: </a:t>
            </a:r>
            <a:endParaRPr sz="2000" b="1">
              <a:solidFill>
                <a:schemeClr val="dk1"/>
              </a:solidFill>
              <a:latin typeface="Calibri"/>
              <a:ea typeface="Calibri"/>
              <a:cs typeface="Calibri"/>
              <a:sym typeface="Calibri"/>
            </a:endParaRPr>
          </a:p>
          <a:p>
            <a:pPr marL="0" marR="0" lvl="0" indent="0" algn="just" rtl="0">
              <a:spcBef>
                <a:spcPts val="0"/>
              </a:spcBef>
              <a:spcAft>
                <a:spcPts val="0"/>
              </a:spcAft>
              <a:buNone/>
            </a:pPr>
            <a:r>
              <a:rPr lang="ru-RU" sz="2000" i="1">
                <a:solidFill>
                  <a:schemeClr val="dk1"/>
                </a:solidFill>
                <a:latin typeface="Calibri"/>
                <a:ea typeface="Calibri"/>
                <a:cs typeface="Calibri"/>
                <a:sym typeface="Calibri"/>
              </a:rPr>
              <a:t>Мы играем в футбол или просто ходим гулять, на лодке катаемся. Это тоже важно: у ребят память остается, когда мы такие мероприятия устраиваем, что-то общее формируется</a:t>
            </a:r>
            <a:r>
              <a:rPr lang="ru-RU" sz="2000">
                <a:solidFill>
                  <a:schemeClr val="dk1"/>
                </a:solidFill>
                <a:latin typeface="Calibri"/>
                <a:ea typeface="Calibri"/>
                <a:cs typeface="Calibri"/>
                <a:sym typeface="Calibri"/>
              </a:rPr>
              <a:t> (эксперт 3),</a:t>
            </a:r>
            <a:endParaRPr/>
          </a:p>
          <a:p>
            <a:pPr marL="0" marR="0" lvl="0" indent="0" algn="just" rtl="0">
              <a:spcBef>
                <a:spcPts val="0"/>
              </a:spcBef>
              <a:spcAft>
                <a:spcPts val="0"/>
              </a:spcAft>
              <a:buNone/>
            </a:pPr>
            <a:r>
              <a:rPr lang="ru-RU" sz="2000" b="1">
                <a:solidFill>
                  <a:schemeClr val="dk1"/>
                </a:solidFill>
                <a:latin typeface="Calibri"/>
                <a:ea typeface="Calibri"/>
                <a:cs typeface="Calibri"/>
                <a:sym typeface="Calibri"/>
              </a:rPr>
              <a:t>- Правовая грамотность:</a:t>
            </a:r>
            <a:endParaRPr/>
          </a:p>
          <a:p>
            <a:pPr marL="0" marR="0" lvl="0" indent="0" algn="just" rtl="0">
              <a:spcBef>
                <a:spcPts val="0"/>
              </a:spcBef>
              <a:spcAft>
                <a:spcPts val="0"/>
              </a:spcAft>
              <a:buNone/>
            </a:pPr>
            <a:r>
              <a:rPr lang="ru-RU" sz="2000" i="1">
                <a:solidFill>
                  <a:schemeClr val="dk1"/>
                </a:solidFill>
                <a:latin typeface="Calibri"/>
                <a:ea typeface="Calibri"/>
                <a:cs typeface="Calibri"/>
                <a:sym typeface="Calibri"/>
              </a:rPr>
              <a:t>У нас вообще права ребенка пока очень редко включены в систему образования педагогических вузов. Юридической подготовки педагогам точно не хватает</a:t>
            </a:r>
            <a:r>
              <a:rPr lang="ru-RU" sz="2000">
                <a:solidFill>
                  <a:schemeClr val="dk1"/>
                </a:solidFill>
                <a:latin typeface="Calibri"/>
                <a:ea typeface="Calibri"/>
                <a:cs typeface="Calibri"/>
                <a:sym typeface="Calibri"/>
              </a:rPr>
              <a:t> (эксперт 4)</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14"/>
          <p:cNvSpPr txBox="1">
            <a:spLocks noGrp="1"/>
          </p:cNvSpPr>
          <p:nvPr>
            <p:ph type="title"/>
          </p:nvPr>
        </p:nvSpPr>
        <p:spPr>
          <a:xfrm>
            <a:off x="163336" y="1073384"/>
            <a:ext cx="11927063" cy="777025"/>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1"/>
              </a:buClr>
              <a:buSzPts val="2800"/>
              <a:buFont typeface="Arial"/>
              <a:buNone/>
            </a:pPr>
            <a:r>
              <a:rPr lang="ru-RU" sz="2800" b="1" i="1"/>
              <a:t>Механизмы формирования коммуникативных позиций </a:t>
            </a:r>
            <a:endParaRPr sz="2800" b="1" i="1"/>
          </a:p>
        </p:txBody>
      </p:sp>
      <p:sp>
        <p:nvSpPr>
          <p:cNvPr id="282" name="Google Shape;282;p14"/>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83" name="Google Shape;283;p14"/>
          <p:cNvSpPr/>
          <p:nvPr/>
        </p:nvSpPr>
        <p:spPr>
          <a:xfrm>
            <a:off x="163335" y="1491876"/>
            <a:ext cx="11927064" cy="563231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2000" b="1">
                <a:solidFill>
                  <a:schemeClr val="dk1"/>
                </a:solidFill>
                <a:latin typeface="Calibri"/>
                <a:ea typeface="Calibri"/>
                <a:cs typeface="Calibri"/>
                <a:sym typeface="Calibri"/>
              </a:rPr>
              <a:t>- Создание условий для получения опыта самостоятельного выбора: </a:t>
            </a:r>
            <a:endParaRPr sz="2000" b="1">
              <a:solidFill>
                <a:schemeClr val="dk1"/>
              </a:solidFill>
              <a:latin typeface="Calibri"/>
              <a:ea typeface="Calibri"/>
              <a:cs typeface="Calibri"/>
              <a:sym typeface="Calibri"/>
            </a:endParaRPr>
          </a:p>
          <a:p>
            <a:pPr marL="0" marR="0" lvl="0" indent="0" algn="just" rtl="0">
              <a:spcBef>
                <a:spcPts val="0"/>
              </a:spcBef>
              <a:spcAft>
                <a:spcPts val="0"/>
              </a:spcAft>
              <a:buNone/>
            </a:pPr>
            <a:r>
              <a:rPr lang="ru-RU" sz="2000" i="1">
                <a:solidFill>
                  <a:schemeClr val="dk1"/>
                </a:solidFill>
                <a:latin typeface="Calibri"/>
                <a:ea typeface="Calibri"/>
                <a:cs typeface="Calibri"/>
                <a:sym typeface="Calibri"/>
              </a:rPr>
              <a:t>Есть лидеры, которых выбирает сам класс, они собирают разные ситуации, которые требуют решения. И дальше мы их идеи ранжируем, учим расставлять приоритеты. Причем все идеи фиксируем, даже самые невероятные. Затем наступает следующий этап, когда мы все идеи выкладываем на нашу страницу в социальной сети и голосуем. Те идеи, которые набирают больше всего откликов, мы внедряем прежде всего. Каждый месяц мы встречаемся и обсуждаем, какие есть проблемы, какие мы собираемся решать, что уже решено, такая вот ежемесячная системная работа по сбору проблем и идей по их обработке и реализации. У нас эти встречи называются «пицца с директором». Эта модель абсолютно отчуждаемая, может быть внедрена в любой другой школе </a:t>
            </a:r>
            <a:r>
              <a:rPr lang="ru-RU" sz="2000">
                <a:solidFill>
                  <a:schemeClr val="dk1"/>
                </a:solidFill>
                <a:latin typeface="Calibri"/>
                <a:ea typeface="Calibri"/>
                <a:cs typeface="Calibri"/>
                <a:sym typeface="Calibri"/>
              </a:rPr>
              <a:t>(эксперт 1).</a:t>
            </a:r>
            <a:endParaRPr/>
          </a:p>
          <a:p>
            <a:pPr marL="0" marR="0" lvl="0" indent="0" algn="just" rtl="0">
              <a:spcBef>
                <a:spcPts val="0"/>
              </a:spcBef>
              <a:spcAft>
                <a:spcPts val="0"/>
              </a:spcAft>
              <a:buNone/>
            </a:pPr>
            <a:r>
              <a:rPr lang="ru-RU" sz="2000" b="1">
                <a:solidFill>
                  <a:schemeClr val="dk1"/>
                </a:solidFill>
                <a:latin typeface="Calibri"/>
                <a:ea typeface="Calibri"/>
                <a:cs typeface="Calibri"/>
                <a:sym typeface="Calibri"/>
              </a:rPr>
              <a:t>- Ответственность: </a:t>
            </a:r>
            <a:endParaRPr sz="2000" b="1">
              <a:solidFill>
                <a:schemeClr val="dk1"/>
              </a:solidFill>
              <a:latin typeface="Calibri"/>
              <a:ea typeface="Calibri"/>
              <a:cs typeface="Calibri"/>
              <a:sym typeface="Calibri"/>
            </a:endParaRPr>
          </a:p>
          <a:p>
            <a:pPr marL="0" marR="0" lvl="0" indent="0" algn="just" rtl="0">
              <a:spcBef>
                <a:spcPts val="0"/>
              </a:spcBef>
              <a:spcAft>
                <a:spcPts val="0"/>
              </a:spcAft>
              <a:buNone/>
            </a:pPr>
            <a:r>
              <a:rPr lang="ru-RU" sz="2000" i="1">
                <a:solidFill>
                  <a:schemeClr val="dk1"/>
                </a:solidFill>
                <a:latin typeface="Calibri"/>
                <a:ea typeface="Calibri"/>
                <a:cs typeface="Calibri"/>
                <a:sym typeface="Calibri"/>
              </a:rPr>
              <a:t>Мы провоцируем выбор, мы “зашиваем” его в образовательную программу, а если сделан ошибочный выбор, человек должны испытать дискомфорт. То есть выбрал баскетбол, что-то не понравилось, нет, извини, ты будешь четверть ходить на баскетбол. Вот дотерпел, и - новая развилка, в следующий раз ребенок собирает информацию, спросит у своего друга, посоветуется с папой или мамой… Если ты выбираешь и от чего-то отказываешься, ты будешь нести ответственность за свой выбор, ты должен относиться к этому очень серьезно и учиться самовопрошанию: "а что я хочу? а что я могу? к чему я стремлюсь?" </a:t>
            </a:r>
            <a:r>
              <a:rPr lang="ru-RU" sz="2000">
                <a:solidFill>
                  <a:schemeClr val="dk1"/>
                </a:solidFill>
                <a:latin typeface="Calibri"/>
                <a:ea typeface="Calibri"/>
                <a:cs typeface="Calibri"/>
                <a:sym typeface="Calibri"/>
              </a:rPr>
              <a:t>(эксперт 1)</a:t>
            </a:r>
            <a:endParaRPr/>
          </a:p>
          <a:p>
            <a:pPr marL="0" marR="0" lvl="0" indent="0" algn="just" rtl="0">
              <a:spcBef>
                <a:spcPts val="0"/>
              </a:spcBef>
              <a:spcAft>
                <a:spcPts val="0"/>
              </a:spcAft>
              <a:buNone/>
            </a:pPr>
            <a:endParaRPr sz="200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63336" y="1027495"/>
            <a:ext cx="11927063" cy="458003"/>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1"/>
              </a:buClr>
              <a:buSzPts val="2800"/>
              <a:buFont typeface="Arial"/>
              <a:buNone/>
            </a:pPr>
            <a:r>
              <a:rPr lang="ru-RU" sz="2800" b="1" i="1"/>
              <a:t>Содержание учебной деятельности </a:t>
            </a:r>
            <a:endParaRPr sz="2800" b="1" i="1"/>
          </a:p>
        </p:txBody>
      </p:sp>
      <p:sp>
        <p:nvSpPr>
          <p:cNvPr id="290" name="Google Shape;290;p15"/>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91" name="Google Shape;291;p15"/>
          <p:cNvSpPr/>
          <p:nvPr/>
        </p:nvSpPr>
        <p:spPr>
          <a:xfrm>
            <a:off x="163336" y="1853396"/>
            <a:ext cx="11927064" cy="477053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1900" b="1">
                <a:solidFill>
                  <a:schemeClr val="dk1"/>
                </a:solidFill>
                <a:latin typeface="Calibri"/>
                <a:ea typeface="Calibri"/>
                <a:cs typeface="Calibri"/>
                <a:sym typeface="Calibri"/>
              </a:rPr>
              <a:t>- Вариативность, хотя и в рамках ФГОС: </a:t>
            </a:r>
            <a:endParaRPr sz="1900" b="1">
              <a:solidFill>
                <a:schemeClr val="dk1"/>
              </a:solidFill>
              <a:latin typeface="Calibri"/>
              <a:ea typeface="Calibri"/>
              <a:cs typeface="Calibri"/>
              <a:sym typeface="Calibri"/>
            </a:endParaRPr>
          </a:p>
          <a:p>
            <a:pPr marL="0" marR="0" lvl="0" indent="0" algn="just" rtl="0">
              <a:spcBef>
                <a:spcPts val="0"/>
              </a:spcBef>
              <a:spcAft>
                <a:spcPts val="0"/>
              </a:spcAft>
              <a:buNone/>
            </a:pPr>
            <a:r>
              <a:rPr lang="ru-RU" sz="1900" i="1">
                <a:solidFill>
                  <a:schemeClr val="dk1"/>
                </a:solidFill>
                <a:latin typeface="Calibri"/>
                <a:ea typeface="Calibri"/>
                <a:cs typeface="Calibri"/>
                <a:sym typeface="Calibri"/>
              </a:rPr>
              <a:t>у нас в старшей школе у каждого ученика свое расписание, мы ушли от классно-урочной системы к поточно-групповой. То есть учащиеся выбирают предметы и уровень их освоения: профильный или базовый. Это не стандартный набор – «физмат» или «гуманитарный» класс – а гибкая система, где возможно сочетание курсов разной направленности, например, математика, информатика и английский. В помощь работает целая тьюторская служба. И когда есть право и возможность выбора, возникает совершенно иная мотивация, иное качество жизни, это не навязанная мне жизнь, а мой выбор</a:t>
            </a:r>
            <a:r>
              <a:rPr lang="ru-RU" sz="1900">
                <a:solidFill>
                  <a:schemeClr val="dk1"/>
                </a:solidFill>
                <a:latin typeface="Calibri"/>
                <a:ea typeface="Calibri"/>
                <a:cs typeface="Calibri"/>
                <a:sym typeface="Calibri"/>
              </a:rPr>
              <a:t> (эксперт 1) </a:t>
            </a:r>
            <a:endParaRPr/>
          </a:p>
          <a:p>
            <a:pPr marL="0" marR="0" lvl="0" indent="0" algn="just" rtl="0">
              <a:spcBef>
                <a:spcPts val="0"/>
              </a:spcBef>
              <a:spcAft>
                <a:spcPts val="0"/>
              </a:spcAft>
              <a:buNone/>
            </a:pPr>
            <a:r>
              <a:rPr lang="ru-RU" sz="1900" b="1">
                <a:solidFill>
                  <a:schemeClr val="dk1"/>
                </a:solidFill>
                <a:latin typeface="Calibri"/>
                <a:ea typeface="Calibri"/>
                <a:cs typeface="Calibri"/>
                <a:sym typeface="Calibri"/>
              </a:rPr>
              <a:t>- Необходимость переориентации инструментов оценки эффективности образования с результата на процесс, где в качестве важнейшего аспекта - поддержание и развитие учебной и трудовой мотивации детей:  </a:t>
            </a:r>
            <a:endParaRPr/>
          </a:p>
          <a:p>
            <a:pPr marL="0" marR="0" lvl="0" indent="0" algn="just" rtl="0">
              <a:spcBef>
                <a:spcPts val="0"/>
              </a:spcBef>
              <a:spcAft>
                <a:spcPts val="0"/>
              </a:spcAft>
              <a:buNone/>
            </a:pPr>
            <a:r>
              <a:rPr lang="ru-RU" sz="1900" i="1">
                <a:solidFill>
                  <a:schemeClr val="dk1"/>
                </a:solidFill>
                <a:latin typeface="Calibri"/>
                <a:ea typeface="Calibri"/>
                <a:cs typeface="Calibri"/>
                <a:sym typeface="Calibri"/>
              </a:rPr>
              <a:t>Главное, если у ребенка есть в глазах интерес к чему-то, происходящему в школе. Пусть у него будут тройки, но он отлично поет, пилит, сажает пришкольные огороды. Современные дети несчастливы, потому что не делают ничего, дающего какой-то результат и моральное вознаграждение. Вот ничего не было, а вот я что-то сделал, редиску вырастил. Ценность физического труда, помощи другим, на мой взгляд, должна возвращаться, и этот элемент может быть важен в формировании дружелюбной среды. Он дает шанс как раз тем ребятам, которые в учении неуспешны и успешными не будут по разным причинам» </a:t>
            </a:r>
            <a:r>
              <a:rPr lang="ru-RU" sz="1900">
                <a:solidFill>
                  <a:schemeClr val="dk1"/>
                </a:solidFill>
                <a:latin typeface="Calibri"/>
                <a:ea typeface="Calibri"/>
                <a:cs typeface="Calibri"/>
                <a:sym typeface="Calibri"/>
              </a:rPr>
              <a:t>(эксперт 4)</a:t>
            </a:r>
            <a:r>
              <a:rPr lang="ru-RU" sz="1900" i="1">
                <a:solidFill>
                  <a:schemeClr val="dk1"/>
                </a:solidFill>
                <a:latin typeface="Calibri"/>
                <a:ea typeface="Calibri"/>
                <a:cs typeface="Calibri"/>
                <a:sym typeface="Calibri"/>
              </a:rPr>
              <a:t>.</a:t>
            </a:r>
            <a:endParaRPr sz="1900">
              <a:solidFill>
                <a:schemeClr val="dk1"/>
              </a:solidFill>
              <a:latin typeface="Calibri"/>
              <a:ea typeface="Calibri"/>
              <a:cs typeface="Calibri"/>
              <a:sym typeface="Calibri"/>
            </a:endParaRPr>
          </a:p>
          <a:p>
            <a:pPr marL="0" marR="0" lvl="0" indent="0" algn="just" rtl="0">
              <a:spcBef>
                <a:spcPts val="0"/>
              </a:spcBef>
              <a:spcAft>
                <a:spcPts val="0"/>
              </a:spcAft>
              <a:buNone/>
            </a:pPr>
            <a:endParaRPr sz="19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16"/>
          <p:cNvSpPr txBox="1">
            <a:spLocks noGrp="1"/>
          </p:cNvSpPr>
          <p:nvPr>
            <p:ph type="title"/>
          </p:nvPr>
        </p:nvSpPr>
        <p:spPr>
          <a:xfrm>
            <a:off x="585897" y="1447790"/>
            <a:ext cx="11057955" cy="777025"/>
          </a:xfrm>
          <a:prstGeom prst="rect">
            <a:avLst/>
          </a:prstGeom>
          <a:noFill/>
          <a:ln>
            <a:noFill/>
          </a:ln>
        </p:spPr>
        <p:txBody>
          <a:bodyPr spcFirstLastPara="1" wrap="square" lIns="0" tIns="0" rIns="0" bIns="0" anchor="t" anchorCtr="0">
            <a:normAutofit/>
          </a:bodyPr>
          <a:lstStyle/>
          <a:p>
            <a:pPr marL="0" lvl="0" indent="0" algn="ctr" rtl="0">
              <a:lnSpc>
                <a:spcPct val="100000"/>
              </a:lnSpc>
              <a:spcBef>
                <a:spcPts val="0"/>
              </a:spcBef>
              <a:spcAft>
                <a:spcPts val="0"/>
              </a:spcAft>
              <a:buClr>
                <a:schemeClr val="dk1"/>
              </a:buClr>
              <a:buSzPts val="3200"/>
              <a:buFont typeface="Arial"/>
              <a:buNone/>
            </a:pPr>
            <a:r>
              <a:rPr lang="ru-RU" sz="3200" b="1" i="1"/>
              <a:t>Потенциальные противоречия </a:t>
            </a:r>
            <a:endParaRPr sz="3200"/>
          </a:p>
        </p:txBody>
      </p:sp>
      <p:sp>
        <p:nvSpPr>
          <p:cNvPr id="298" name="Google Shape;298;p16"/>
          <p:cNvSpPr txBox="1">
            <a:spLocks noGrp="1"/>
          </p:cNvSpPr>
          <p:nvPr>
            <p:ph type="body" idx="4"/>
          </p:nvPr>
        </p:nvSpPr>
        <p:spPr>
          <a:xfrm>
            <a:off x="6259891" y="435907"/>
            <a:ext cx="3960433" cy="58643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99" name="Google Shape;299;p16"/>
          <p:cNvSpPr/>
          <p:nvPr/>
        </p:nvSpPr>
        <p:spPr>
          <a:xfrm>
            <a:off x="290336" y="2943478"/>
            <a:ext cx="11649075" cy="224676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2000">
                <a:solidFill>
                  <a:srgbClr val="0E2D69"/>
                </a:solidFill>
                <a:latin typeface="Arial"/>
                <a:ea typeface="Arial"/>
                <a:cs typeface="Arial"/>
                <a:sym typeface="Arial"/>
              </a:rPr>
              <a:t>1. Между функциями культурного воспроизводства и принципом субъектности всех участников образовательного процесса. </a:t>
            </a:r>
            <a:endParaRPr/>
          </a:p>
          <a:p>
            <a:pPr marL="0" marR="0" lvl="0" indent="0" algn="just" rtl="0">
              <a:spcBef>
                <a:spcPts val="0"/>
              </a:spcBef>
              <a:spcAft>
                <a:spcPts val="0"/>
              </a:spcAft>
              <a:buNone/>
            </a:pPr>
            <a:r>
              <a:rPr lang="ru-RU" sz="2000">
                <a:solidFill>
                  <a:srgbClr val="0E2D69"/>
                </a:solidFill>
                <a:latin typeface="Arial"/>
                <a:ea typeface="Arial"/>
                <a:cs typeface="Arial"/>
                <a:sym typeface="Arial"/>
              </a:rPr>
              <a:t>2. Между безопасностью и открытостью школы. </a:t>
            </a:r>
            <a:endParaRPr/>
          </a:p>
          <a:p>
            <a:pPr marL="0" marR="0" lvl="0" indent="0" algn="just" rtl="0">
              <a:spcBef>
                <a:spcPts val="0"/>
              </a:spcBef>
              <a:spcAft>
                <a:spcPts val="0"/>
              </a:spcAft>
              <a:buNone/>
            </a:pPr>
            <a:r>
              <a:rPr lang="ru-RU" sz="2000">
                <a:solidFill>
                  <a:srgbClr val="0E2D69"/>
                </a:solidFill>
                <a:latin typeface="Arial"/>
                <a:ea typeface="Arial"/>
                <a:cs typeface="Arial"/>
                <a:sym typeface="Arial"/>
              </a:rPr>
              <a:t>3. Между универсальностью и ориентацией на инклюзию учащихся с ООП. </a:t>
            </a:r>
            <a:endParaRPr/>
          </a:p>
          <a:p>
            <a:pPr marL="0" marR="0" lvl="0" indent="0" algn="l" rtl="0">
              <a:spcBef>
                <a:spcPts val="0"/>
              </a:spcBef>
              <a:spcAft>
                <a:spcPts val="0"/>
              </a:spcAft>
              <a:buNone/>
            </a:pPr>
            <a:r>
              <a:rPr lang="ru-RU" sz="2000">
                <a:solidFill>
                  <a:srgbClr val="0E2D69"/>
                </a:solidFill>
                <a:latin typeface="Arial"/>
                <a:ea typeface="Arial"/>
                <a:cs typeface="Arial"/>
                <a:sym typeface="Arial"/>
              </a:rPr>
              <a:t>4. Между ориентацией на свободу школы и необходимостью «учета и контроля» со стороны государственных структур, оценки эффективности и требованиями рейтингования образовательных организаций.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17"/>
          <p:cNvSpPr txBox="1">
            <a:spLocks noGrp="1"/>
          </p:cNvSpPr>
          <p:nvPr>
            <p:ph type="title"/>
          </p:nvPr>
        </p:nvSpPr>
        <p:spPr>
          <a:xfrm>
            <a:off x="290336" y="1140523"/>
            <a:ext cx="11649075" cy="1057285"/>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1"/>
              </a:buClr>
              <a:buSzPts val="3200"/>
              <a:buFont typeface="Arial"/>
              <a:buNone/>
            </a:pPr>
            <a:r>
              <a:rPr lang="ru-RU" sz="3200" b="1" i="1"/>
              <a:t>Разрешение противоречий – структурно-организационные принципы построения дружелюбной образовательной среды:</a:t>
            </a:r>
            <a:endParaRPr sz="3200" b="1" i="1"/>
          </a:p>
        </p:txBody>
      </p:sp>
      <p:sp>
        <p:nvSpPr>
          <p:cNvPr id="305" name="Google Shape;305;p17"/>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306" name="Google Shape;306;p17"/>
          <p:cNvSpPr/>
          <p:nvPr/>
        </p:nvSpPr>
        <p:spPr>
          <a:xfrm>
            <a:off x="290336" y="2229810"/>
            <a:ext cx="11649075" cy="440120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2000">
                <a:solidFill>
                  <a:schemeClr val="dk1"/>
                </a:solidFill>
                <a:latin typeface="Calibri"/>
                <a:ea typeface="Calibri"/>
                <a:cs typeface="Calibri"/>
                <a:sym typeface="Calibri"/>
              </a:rPr>
              <a:t>1) Формирование </a:t>
            </a:r>
            <a:r>
              <a:rPr lang="ru-RU" sz="2000" b="1">
                <a:solidFill>
                  <a:schemeClr val="dk1"/>
                </a:solidFill>
                <a:latin typeface="Calibri"/>
                <a:ea typeface="Calibri"/>
                <a:cs typeface="Calibri"/>
                <a:sym typeface="Calibri"/>
              </a:rPr>
              <a:t>внутришкольной культуры</a:t>
            </a:r>
            <a:r>
              <a:rPr lang="ru-RU" sz="2000">
                <a:solidFill>
                  <a:schemeClr val="dk1"/>
                </a:solidFill>
                <a:latin typeface="Calibri"/>
                <a:ea typeface="Calibri"/>
                <a:cs typeface="Calibri"/>
                <a:sym typeface="Calibri"/>
              </a:rPr>
              <a:t>, принятие (интериоризация) всеми участниками образовательного процесса ценностей, определяющих суть дружелюбной образовательной среды, </a:t>
            </a:r>
            <a:endParaRPr/>
          </a:p>
          <a:p>
            <a:pPr marL="0" marR="0" lvl="0" indent="0" algn="just" rtl="0">
              <a:spcBef>
                <a:spcPts val="0"/>
              </a:spcBef>
              <a:spcAft>
                <a:spcPts val="0"/>
              </a:spcAft>
              <a:buNone/>
            </a:pPr>
            <a:r>
              <a:rPr lang="ru-RU" sz="2000">
                <a:solidFill>
                  <a:schemeClr val="dk1"/>
                </a:solidFill>
                <a:latin typeface="Calibri"/>
                <a:ea typeface="Calibri"/>
                <a:cs typeface="Calibri"/>
                <a:sym typeface="Calibri"/>
              </a:rPr>
              <a:t>2) </a:t>
            </a:r>
            <a:r>
              <a:rPr lang="ru-RU" sz="2000" b="1">
                <a:solidFill>
                  <a:schemeClr val="dk1"/>
                </a:solidFill>
                <a:latin typeface="Calibri"/>
                <a:ea typeface="Calibri"/>
                <a:cs typeface="Calibri"/>
                <a:sym typeface="Calibri"/>
              </a:rPr>
              <a:t>Универсальность целей </a:t>
            </a:r>
            <a:r>
              <a:rPr lang="ru-RU" sz="2000">
                <a:solidFill>
                  <a:schemeClr val="dk1"/>
                </a:solidFill>
                <a:latin typeface="Calibri"/>
                <a:ea typeface="Calibri"/>
                <a:cs typeface="Calibri"/>
                <a:sym typeface="Calibri"/>
              </a:rPr>
              <a:t>и прозрачность механизмов их реализации в сочетании со </a:t>
            </a:r>
            <a:r>
              <a:rPr lang="ru-RU" sz="2000" b="1">
                <a:solidFill>
                  <a:schemeClr val="dk1"/>
                </a:solidFill>
                <a:latin typeface="Calibri"/>
                <a:ea typeface="Calibri"/>
                <a:cs typeface="Calibri"/>
                <a:sym typeface="Calibri"/>
              </a:rPr>
              <a:t>специфичностью</a:t>
            </a:r>
            <a:r>
              <a:rPr lang="ru-RU" sz="2000">
                <a:solidFill>
                  <a:schemeClr val="dk1"/>
                </a:solidFill>
                <a:latin typeface="Calibri"/>
                <a:ea typeface="Calibri"/>
                <a:cs typeface="Calibri"/>
                <a:sym typeface="Calibri"/>
              </a:rPr>
              <a:t> и вариативностью </a:t>
            </a:r>
            <a:r>
              <a:rPr lang="ru-RU" sz="2000" b="1">
                <a:solidFill>
                  <a:schemeClr val="dk1"/>
                </a:solidFill>
                <a:latin typeface="Calibri"/>
                <a:ea typeface="Calibri"/>
                <a:cs typeface="Calibri"/>
                <a:sym typeface="Calibri"/>
              </a:rPr>
              <a:t>форм</a:t>
            </a:r>
            <a:r>
              <a:rPr lang="ru-RU" sz="2000">
                <a:solidFill>
                  <a:schemeClr val="dk1"/>
                </a:solidFill>
                <a:latin typeface="Calibri"/>
                <a:ea typeface="Calibri"/>
                <a:cs typeface="Calibri"/>
                <a:sym typeface="Calibri"/>
              </a:rPr>
              <a:t> их реализации в зависимости от особых запросов разных участников образовательного процесса,</a:t>
            </a:r>
            <a:endParaRPr sz="2000">
              <a:solidFill>
                <a:schemeClr val="dk1"/>
              </a:solidFill>
              <a:latin typeface="Calibri"/>
              <a:ea typeface="Calibri"/>
              <a:cs typeface="Calibri"/>
              <a:sym typeface="Calibri"/>
            </a:endParaRPr>
          </a:p>
          <a:p>
            <a:pPr marL="0" marR="0" lvl="0" indent="0" algn="just" rtl="0">
              <a:spcBef>
                <a:spcPts val="0"/>
              </a:spcBef>
              <a:spcAft>
                <a:spcPts val="0"/>
              </a:spcAft>
              <a:buNone/>
            </a:pPr>
            <a:r>
              <a:rPr lang="ru-RU" sz="2000">
                <a:solidFill>
                  <a:schemeClr val="dk1"/>
                </a:solidFill>
                <a:latin typeface="Calibri"/>
                <a:ea typeface="Calibri"/>
                <a:cs typeface="Calibri"/>
                <a:sym typeface="Calibri"/>
              </a:rPr>
              <a:t>3) Гибкость ролевых позиций, </a:t>
            </a:r>
            <a:r>
              <a:rPr lang="ru-RU" sz="2000" b="1">
                <a:solidFill>
                  <a:schemeClr val="dk1"/>
                </a:solidFill>
                <a:latin typeface="Calibri"/>
                <a:ea typeface="Calibri"/>
                <a:cs typeface="Calibri"/>
                <a:sym typeface="Calibri"/>
              </a:rPr>
              <a:t>сотрудничество</a:t>
            </a:r>
            <a:r>
              <a:rPr lang="ru-RU" sz="2000">
                <a:solidFill>
                  <a:schemeClr val="dk1"/>
                </a:solidFill>
                <a:latin typeface="Calibri"/>
                <a:ea typeface="Calibri"/>
                <a:cs typeface="Calibri"/>
                <a:sym typeface="Calibri"/>
              </a:rPr>
              <a:t>, сотворчество, полноправное вовлечение администрации школы, педагогов, учащихся, членов их семей и представителей локальных сообществ,</a:t>
            </a:r>
            <a:endParaRPr/>
          </a:p>
          <a:p>
            <a:pPr marL="0" marR="0" lvl="0" indent="0" algn="just" rtl="0">
              <a:spcBef>
                <a:spcPts val="0"/>
              </a:spcBef>
              <a:spcAft>
                <a:spcPts val="0"/>
              </a:spcAft>
              <a:buNone/>
            </a:pPr>
            <a:r>
              <a:rPr lang="ru-RU" sz="2000">
                <a:solidFill>
                  <a:schemeClr val="dk1"/>
                </a:solidFill>
                <a:latin typeface="Calibri"/>
                <a:ea typeface="Calibri"/>
                <a:cs typeface="Calibri"/>
                <a:sym typeface="Calibri"/>
              </a:rPr>
              <a:t>4) Устойчивые и разнообразные формы </a:t>
            </a:r>
            <a:r>
              <a:rPr lang="ru-RU" sz="2000" b="1">
                <a:solidFill>
                  <a:schemeClr val="dk1"/>
                </a:solidFill>
                <a:latin typeface="Calibri"/>
                <a:ea typeface="Calibri"/>
                <a:cs typeface="Calibri"/>
                <a:sym typeface="Calibri"/>
              </a:rPr>
              <a:t>межсекторного партнерства</a:t>
            </a:r>
            <a:r>
              <a:rPr lang="ru-RU" sz="2000">
                <a:solidFill>
                  <a:schemeClr val="dk1"/>
                </a:solidFill>
                <a:latin typeface="Calibri"/>
                <a:ea typeface="Calibri"/>
                <a:cs typeface="Calibri"/>
                <a:sym typeface="Calibri"/>
              </a:rPr>
              <a:t>,</a:t>
            </a:r>
            <a:endParaRPr sz="2000">
              <a:solidFill>
                <a:schemeClr val="dk1"/>
              </a:solidFill>
              <a:latin typeface="Calibri"/>
              <a:ea typeface="Calibri"/>
              <a:cs typeface="Calibri"/>
              <a:sym typeface="Calibri"/>
            </a:endParaRPr>
          </a:p>
          <a:p>
            <a:pPr marL="0" marR="0" lvl="0" indent="0" algn="just" rtl="0">
              <a:spcBef>
                <a:spcPts val="0"/>
              </a:spcBef>
              <a:spcAft>
                <a:spcPts val="0"/>
              </a:spcAft>
              <a:buNone/>
            </a:pPr>
            <a:r>
              <a:rPr lang="ru-RU" sz="2000">
                <a:solidFill>
                  <a:schemeClr val="dk1"/>
                </a:solidFill>
                <a:latin typeface="Calibri"/>
                <a:ea typeface="Calibri"/>
                <a:cs typeface="Calibri"/>
                <a:sym typeface="Calibri"/>
              </a:rPr>
              <a:t>5) Поддержание </a:t>
            </a:r>
            <a:r>
              <a:rPr lang="ru-RU" sz="2000" b="1">
                <a:solidFill>
                  <a:schemeClr val="dk1"/>
                </a:solidFill>
                <a:latin typeface="Calibri"/>
                <a:ea typeface="Calibri"/>
                <a:cs typeface="Calibri"/>
                <a:sym typeface="Calibri"/>
              </a:rPr>
              <a:t>разнообразия и равенства </a:t>
            </a:r>
            <a:r>
              <a:rPr lang="ru-RU" sz="2000">
                <a:solidFill>
                  <a:schemeClr val="dk1"/>
                </a:solidFill>
                <a:latin typeface="Calibri"/>
                <a:ea typeface="Calibri"/>
                <a:cs typeface="Calibri"/>
                <a:sym typeface="Calibri"/>
              </a:rPr>
              <a:t>внутри </a:t>
            </a:r>
            <a:r>
              <a:rPr lang="ru-RU" sz="2000" b="1">
                <a:solidFill>
                  <a:schemeClr val="dk1"/>
                </a:solidFill>
                <a:latin typeface="Calibri"/>
                <a:ea typeface="Calibri"/>
                <a:cs typeface="Calibri"/>
                <a:sym typeface="Calibri"/>
              </a:rPr>
              <a:t>педагогического коллектива </a:t>
            </a:r>
            <a:r>
              <a:rPr lang="ru-RU" sz="2000">
                <a:solidFill>
                  <a:schemeClr val="dk1"/>
                </a:solidFill>
                <a:latin typeface="Calibri"/>
                <a:ea typeface="Calibri"/>
                <a:cs typeface="Calibri"/>
                <a:sym typeface="Calibri"/>
              </a:rPr>
              <a:t>при вдохновляющей роли школьного лидера, постоянное профессиональное развитие педагогов, освоение новых технологий, готовность к корректировкам, «тонким настройкам» ценностно-целевых аспектов профессиональной деятельности,</a:t>
            </a:r>
            <a:endParaRPr/>
          </a:p>
          <a:p>
            <a:pPr marL="0" marR="0" lvl="0" indent="0" algn="just" rtl="0">
              <a:spcBef>
                <a:spcPts val="0"/>
              </a:spcBef>
              <a:spcAft>
                <a:spcPts val="0"/>
              </a:spcAft>
              <a:buNone/>
            </a:pPr>
            <a:r>
              <a:rPr lang="ru-RU" sz="2000">
                <a:solidFill>
                  <a:schemeClr val="dk1"/>
                </a:solidFill>
                <a:latin typeface="Calibri"/>
                <a:ea typeface="Calibri"/>
                <a:cs typeface="Calibri"/>
                <a:sym typeface="Calibri"/>
              </a:rPr>
              <a:t>6) Наличие </a:t>
            </a:r>
            <a:r>
              <a:rPr lang="ru-RU" sz="2000" b="1">
                <a:solidFill>
                  <a:schemeClr val="dk1"/>
                </a:solidFill>
                <a:latin typeface="Calibri"/>
                <a:ea typeface="Calibri"/>
                <a:cs typeface="Calibri"/>
                <a:sym typeface="Calibri"/>
              </a:rPr>
              <a:t>программы развития </a:t>
            </a:r>
            <a:r>
              <a:rPr lang="ru-RU" sz="2000">
                <a:solidFill>
                  <a:schemeClr val="dk1"/>
                </a:solidFill>
                <a:latin typeface="Calibri"/>
                <a:ea typeface="Calibri"/>
                <a:cs typeface="Calibri"/>
                <a:sym typeface="Calibri"/>
              </a:rPr>
              <a:t>школы, видение перспектив и удаленных целей и прогнозирование, в том числе долгосрочных, эффектов.</a:t>
            </a:r>
            <a:endParaRPr sz="2000">
              <a:solidFill>
                <a:srgbClr val="0E2D69"/>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18"/>
          <p:cNvSpPr txBox="1">
            <a:spLocks noGrp="1"/>
          </p:cNvSpPr>
          <p:nvPr>
            <p:ph type="title"/>
          </p:nvPr>
        </p:nvSpPr>
        <p:spPr>
          <a:xfrm>
            <a:off x="139700" y="1036752"/>
            <a:ext cx="11799711" cy="431810"/>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1"/>
              </a:buClr>
              <a:buSzPts val="3200"/>
              <a:buFont typeface="Arial"/>
              <a:buNone/>
            </a:pPr>
            <a:r>
              <a:rPr lang="ru-RU" sz="3200" b="1" i="1"/>
              <a:t>Социальный контекст и эффекты развития ДОС</a:t>
            </a:r>
            <a:endParaRPr sz="3200" b="1" i="1"/>
          </a:p>
        </p:txBody>
      </p:sp>
      <p:sp>
        <p:nvSpPr>
          <p:cNvPr id="313" name="Google Shape;313;p18"/>
          <p:cNvSpPr txBox="1">
            <a:spLocks noGrp="1"/>
          </p:cNvSpPr>
          <p:nvPr>
            <p:ph type="body" idx="4"/>
          </p:nvPr>
        </p:nvSpPr>
        <p:spPr>
          <a:xfrm>
            <a:off x="6259891" y="435907"/>
            <a:ext cx="3960433" cy="58643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314" name="Google Shape;314;p18"/>
          <p:cNvSpPr/>
          <p:nvPr/>
        </p:nvSpPr>
        <p:spPr>
          <a:xfrm>
            <a:off x="139700" y="1502688"/>
            <a:ext cx="11938000" cy="506292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1900" b="1">
                <a:solidFill>
                  <a:schemeClr val="dk1"/>
                </a:solidFill>
                <a:latin typeface="Calibri"/>
                <a:ea typeface="Calibri"/>
                <a:cs typeface="Calibri"/>
                <a:sym typeface="Calibri"/>
              </a:rPr>
              <a:t>Иррадиация дружелюбия - формирование и развитие локальных сообществ: </a:t>
            </a:r>
            <a:endParaRPr/>
          </a:p>
          <a:p>
            <a:pPr marL="0" marR="0" lvl="0" indent="0" algn="just" rtl="0">
              <a:spcBef>
                <a:spcPts val="0"/>
              </a:spcBef>
              <a:spcAft>
                <a:spcPts val="0"/>
              </a:spcAft>
              <a:buNone/>
            </a:pPr>
            <a:r>
              <a:rPr lang="ru-RU" sz="1900" i="1">
                <a:solidFill>
                  <a:schemeClr val="dk1"/>
                </a:solidFill>
                <a:latin typeface="Calibri"/>
                <a:ea typeface="Calibri"/>
                <a:cs typeface="Calibri"/>
                <a:sym typeface="Calibri"/>
              </a:rPr>
              <a:t>Школа воспринимается часто как осажденная крепость, […] но она должна и может себя воспринимать как форпост изменений. Мы - точка силы, и мы готовы вместе с вами менять вокруг пространство. Те ценности, которые мы разделяем, мы должны разливать на как можно большем пространстве </a:t>
            </a:r>
            <a:r>
              <a:rPr lang="ru-RU" sz="1900">
                <a:solidFill>
                  <a:schemeClr val="dk1"/>
                </a:solidFill>
                <a:latin typeface="Calibri"/>
                <a:ea typeface="Calibri"/>
                <a:cs typeface="Calibri"/>
                <a:sym typeface="Calibri"/>
              </a:rPr>
              <a:t>(эксперт 6).</a:t>
            </a:r>
            <a:endParaRPr/>
          </a:p>
          <a:p>
            <a:pPr marL="0" marR="0" lvl="0" indent="0" algn="just" rtl="0">
              <a:spcBef>
                <a:spcPts val="0"/>
              </a:spcBef>
              <a:spcAft>
                <a:spcPts val="0"/>
              </a:spcAft>
              <a:buNone/>
            </a:pPr>
            <a:r>
              <a:rPr lang="ru-RU" sz="1900" b="1">
                <a:solidFill>
                  <a:schemeClr val="dk1"/>
                </a:solidFill>
                <a:latin typeface="Calibri"/>
                <a:ea typeface="Calibri"/>
                <a:cs typeface="Calibri"/>
                <a:sym typeface="Calibri"/>
              </a:rPr>
              <a:t>Каналы «иррадиации»:</a:t>
            </a:r>
            <a:endParaRPr sz="1900" b="1">
              <a:solidFill>
                <a:schemeClr val="dk1"/>
              </a:solidFill>
              <a:latin typeface="Calibri"/>
              <a:ea typeface="Calibri"/>
              <a:cs typeface="Calibri"/>
              <a:sym typeface="Calibri"/>
            </a:endParaRPr>
          </a:p>
          <a:p>
            <a:pPr marL="0" marR="0" lvl="0" indent="0" algn="just" rtl="0">
              <a:spcBef>
                <a:spcPts val="0"/>
              </a:spcBef>
              <a:spcAft>
                <a:spcPts val="0"/>
              </a:spcAft>
              <a:buNone/>
            </a:pPr>
            <a:r>
              <a:rPr lang="ru-RU" sz="1900" b="1">
                <a:solidFill>
                  <a:schemeClr val="dk1"/>
                </a:solidFill>
                <a:latin typeface="Calibri"/>
                <a:ea typeface="Calibri"/>
                <a:cs typeface="Calibri"/>
                <a:sym typeface="Calibri"/>
              </a:rPr>
              <a:t>1. Вовлечение семей учащихся в развитие внутришкольной среды:</a:t>
            </a:r>
            <a:endParaRPr sz="1900" b="1">
              <a:solidFill>
                <a:schemeClr val="dk1"/>
              </a:solidFill>
              <a:latin typeface="Calibri"/>
              <a:ea typeface="Calibri"/>
              <a:cs typeface="Calibri"/>
              <a:sym typeface="Calibri"/>
            </a:endParaRPr>
          </a:p>
          <a:p>
            <a:pPr marL="0" marR="0" lvl="0" indent="0" algn="just" rtl="0">
              <a:spcBef>
                <a:spcPts val="0"/>
              </a:spcBef>
              <a:spcAft>
                <a:spcPts val="0"/>
              </a:spcAft>
              <a:buNone/>
            </a:pPr>
            <a:r>
              <a:rPr lang="ru-RU" sz="1900" i="1">
                <a:solidFill>
                  <a:schemeClr val="dk1"/>
                </a:solidFill>
                <a:latin typeface="Calibri"/>
                <a:ea typeface="Calibri"/>
                <a:cs typeface="Calibri"/>
                <a:sym typeface="Calibri"/>
              </a:rPr>
              <a:t>Без этой работы многие усилия нивелируются. Очень важно, чтобы родители тоже знали о ценностях школы, разделяли их в той или иной степени и демонстрировали то поведение, которое демонстрируют администрация, учителя и школьники. Если не удастся выстроить всю полноту этого дружелюбия внутри школы, общая атмосфера будет подтачиваться другой культурой, если ее не формировать специально со стороны родителей</a:t>
            </a:r>
            <a:r>
              <a:rPr lang="ru-RU" sz="1900">
                <a:solidFill>
                  <a:schemeClr val="dk1"/>
                </a:solidFill>
                <a:latin typeface="Calibri"/>
                <a:ea typeface="Calibri"/>
                <a:cs typeface="Calibri"/>
                <a:sym typeface="Calibri"/>
              </a:rPr>
              <a:t> (эксперт 2).</a:t>
            </a:r>
            <a:endParaRPr sz="1900">
              <a:solidFill>
                <a:schemeClr val="dk1"/>
              </a:solidFill>
              <a:latin typeface="Calibri"/>
              <a:ea typeface="Calibri"/>
              <a:cs typeface="Calibri"/>
              <a:sym typeface="Calibri"/>
            </a:endParaRPr>
          </a:p>
          <a:p>
            <a:pPr marL="0" marR="0" lvl="0" indent="0" algn="just" rtl="0">
              <a:spcBef>
                <a:spcPts val="0"/>
              </a:spcBef>
              <a:spcAft>
                <a:spcPts val="0"/>
              </a:spcAft>
              <a:buNone/>
            </a:pPr>
            <a:r>
              <a:rPr lang="ru-RU" sz="1900" b="1">
                <a:solidFill>
                  <a:schemeClr val="dk1"/>
                </a:solidFill>
                <a:latin typeface="Calibri"/>
                <a:ea typeface="Calibri"/>
                <a:cs typeface="Calibri"/>
                <a:sym typeface="Calibri"/>
              </a:rPr>
              <a:t>2. Вовлечение жителей района, независимо от наличия у них родственных связей с учащимися: </a:t>
            </a:r>
            <a:endParaRPr/>
          </a:p>
          <a:p>
            <a:pPr marL="0" marR="0" lvl="0" indent="0" algn="just" rtl="0">
              <a:spcBef>
                <a:spcPts val="0"/>
              </a:spcBef>
              <a:spcAft>
                <a:spcPts val="0"/>
              </a:spcAft>
              <a:buNone/>
            </a:pPr>
            <a:r>
              <a:rPr lang="ru-RU" sz="1900" i="1">
                <a:solidFill>
                  <a:schemeClr val="dk1"/>
                </a:solidFill>
                <a:latin typeface="Calibri"/>
                <a:ea typeface="Calibri"/>
                <a:cs typeface="Calibri"/>
                <a:sym typeface="Calibri"/>
              </a:rPr>
              <a:t>В вечернее время в школу</a:t>
            </a:r>
            <a:r>
              <a:rPr lang="ru-RU" sz="1900">
                <a:solidFill>
                  <a:schemeClr val="dk1"/>
                </a:solidFill>
                <a:latin typeface="Calibri"/>
                <a:ea typeface="Calibri"/>
                <a:cs typeface="Calibri"/>
                <a:sym typeface="Calibri"/>
              </a:rPr>
              <a:t> </a:t>
            </a:r>
            <a:r>
              <a:rPr lang="ru-RU" sz="1900" i="1">
                <a:solidFill>
                  <a:schemeClr val="dk1"/>
                </a:solidFill>
                <a:latin typeface="Calibri"/>
                <a:ea typeface="Calibri"/>
                <a:cs typeface="Calibri"/>
                <a:sym typeface="Calibri"/>
              </a:rPr>
              <a:t>могут прийти местные жители, например, заниматься спортом. Кстати, самая недооцененная группа — это бабушки и дедушки. Они почему такие агрессивные? Потому что мы не даем им возможность себя проявить. Мы тоже стараемся с этим работать, у нас есть клуб людей серебряного возраста, у нас есть академия, где дети-подростки и учителя помогают с финансовой грамотностью, информационной грамотностью</a:t>
            </a:r>
            <a:r>
              <a:rPr lang="ru-RU" sz="1900">
                <a:solidFill>
                  <a:schemeClr val="dk1"/>
                </a:solidFill>
                <a:latin typeface="Calibri"/>
                <a:ea typeface="Calibri"/>
                <a:cs typeface="Calibri"/>
                <a:sym typeface="Calibri"/>
              </a:rPr>
              <a:t> (эксперт 1).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19"/>
          <p:cNvSpPr txBox="1">
            <a:spLocks noGrp="1"/>
          </p:cNvSpPr>
          <p:nvPr>
            <p:ph type="title"/>
          </p:nvPr>
        </p:nvSpPr>
        <p:spPr>
          <a:xfrm>
            <a:off x="139700" y="1014858"/>
            <a:ext cx="11799711" cy="431810"/>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1"/>
              </a:buClr>
              <a:buSzPts val="3200"/>
              <a:buFont typeface="Arial"/>
              <a:buNone/>
            </a:pPr>
            <a:r>
              <a:rPr lang="ru-RU" sz="3200" b="1" i="1"/>
              <a:t>Межсекторное сотрудничество</a:t>
            </a:r>
            <a:endParaRPr sz="3200" b="1" i="1"/>
          </a:p>
        </p:txBody>
      </p:sp>
      <p:sp>
        <p:nvSpPr>
          <p:cNvPr id="321" name="Google Shape;321;p19"/>
          <p:cNvSpPr txBox="1">
            <a:spLocks noGrp="1"/>
          </p:cNvSpPr>
          <p:nvPr>
            <p:ph type="body" idx="4"/>
          </p:nvPr>
        </p:nvSpPr>
        <p:spPr>
          <a:xfrm>
            <a:off x="6259891" y="435907"/>
            <a:ext cx="3960433" cy="58643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322" name="Google Shape;322;p19"/>
          <p:cNvSpPr/>
          <p:nvPr/>
        </p:nvSpPr>
        <p:spPr>
          <a:xfrm>
            <a:off x="139700" y="1502688"/>
            <a:ext cx="11938000" cy="5647700"/>
          </a:xfrm>
          <a:prstGeom prst="rect">
            <a:avLst/>
          </a:prstGeom>
          <a:noFill/>
          <a:ln>
            <a:noFill/>
          </a:ln>
        </p:spPr>
        <p:txBody>
          <a:bodyPr spcFirstLastPara="1" wrap="square" lIns="91425" tIns="45700" rIns="91425" bIns="45700" anchor="t" anchorCtr="0">
            <a:spAutoFit/>
          </a:bodyPr>
          <a:lstStyle/>
          <a:p>
            <a:pPr marL="285750" marR="0" lvl="0" indent="-285750" algn="just" rtl="0">
              <a:spcBef>
                <a:spcPts val="0"/>
              </a:spcBef>
              <a:spcAft>
                <a:spcPts val="0"/>
              </a:spcAft>
              <a:buClr>
                <a:schemeClr val="dk1"/>
              </a:buClr>
              <a:buSzPts val="1800"/>
              <a:buFont typeface="Calibri"/>
              <a:buChar char="-"/>
            </a:pPr>
            <a:r>
              <a:rPr lang="ru-RU" sz="1800" b="1">
                <a:solidFill>
                  <a:schemeClr val="dk1"/>
                </a:solidFill>
                <a:latin typeface="Calibri"/>
                <a:ea typeface="Calibri"/>
                <a:cs typeface="Calibri"/>
                <a:sym typeface="Calibri"/>
              </a:rPr>
              <a:t>Ориентация на взаимную поддержку инициатив и делегирование образовательных функций:</a:t>
            </a:r>
            <a:endParaRPr/>
          </a:p>
          <a:p>
            <a:pPr marL="0" marR="0" lvl="0" indent="0" algn="just" rtl="0">
              <a:spcBef>
                <a:spcPts val="0"/>
              </a:spcBef>
              <a:spcAft>
                <a:spcPts val="0"/>
              </a:spcAft>
              <a:buNone/>
            </a:pPr>
            <a:r>
              <a:rPr lang="ru-RU" sz="1800">
                <a:solidFill>
                  <a:schemeClr val="dk1"/>
                </a:solidFill>
                <a:latin typeface="Calibri"/>
                <a:ea typeface="Calibri"/>
                <a:cs typeface="Calibri"/>
                <a:sym typeface="Calibri"/>
              </a:rPr>
              <a:t>М</a:t>
            </a:r>
            <a:r>
              <a:rPr lang="ru-RU" sz="1800" i="1">
                <a:solidFill>
                  <a:schemeClr val="dk1"/>
                </a:solidFill>
                <a:latin typeface="Calibri"/>
                <a:ea typeface="Calibri"/>
                <a:cs typeface="Calibri"/>
                <a:sym typeface="Calibri"/>
              </a:rPr>
              <a:t>ы многие вещи делаем в содружестве. У нас есть оборудование, которое передано государством или получили мы его в рамках гранта через НКО, и дети выполняют на нем определенные заказы реальные, то есть не учебные проекты, а реальные дела. При этом все риски трудоустройства несовершеннолетних берет на себя некоммерческая организация, которая аккумулирует заказы, делает расчеты и платит детям зарплату. Мы с ними подписываем договор о сотрудничестве, для нас это взаимодействие с внешним игроком для профориентации в форме деловой игры. При этом есть еще НКО, благотворительный фонд, куда дети могут по своему свободному выбору перечислять средства на поддержку детей, своих одноклассников с особенностями здоровья, могут зарабатывать, а могут чем-то делиться, сделать чью-то жизнь лучше. То есть такой конкретный пример, когда бизнес, государство, НКО и муниципальные школы вместе реализуют то, что сложно сделать по отдельности, когда у детей появляется реальная возможность трудоустройства и выполнения каких-то вещей, которые действительно кому-то нужны. Для них это очень важная значимая деятельность, которая позволяет им чувствовать себя совсем по-другому, не как объекты воздействия, а как субъекты деятельности, которые влияют и меняют этот мир </a:t>
            </a:r>
            <a:r>
              <a:rPr lang="ru-RU" sz="1800">
                <a:solidFill>
                  <a:schemeClr val="dk1"/>
                </a:solidFill>
                <a:latin typeface="Calibri"/>
                <a:ea typeface="Calibri"/>
                <a:cs typeface="Calibri"/>
                <a:sym typeface="Calibri"/>
              </a:rPr>
              <a:t>(эксперт 1).</a:t>
            </a:r>
            <a:endParaRPr/>
          </a:p>
          <a:p>
            <a:pPr marL="285750" marR="0" lvl="0" indent="-285750" algn="just" rtl="0">
              <a:spcBef>
                <a:spcPts val="0"/>
              </a:spcBef>
              <a:spcAft>
                <a:spcPts val="0"/>
              </a:spcAft>
              <a:buClr>
                <a:schemeClr val="dk1"/>
              </a:buClr>
              <a:buSzPts val="1800"/>
              <a:buFont typeface="Calibri"/>
              <a:buChar char="-"/>
            </a:pPr>
            <a:r>
              <a:rPr lang="ru-RU" sz="1800" b="1">
                <a:solidFill>
                  <a:schemeClr val="dk1"/>
                </a:solidFill>
                <a:latin typeface="Calibri"/>
                <a:ea typeface="Calibri"/>
                <a:cs typeface="Calibri"/>
                <a:sym typeface="Calibri"/>
              </a:rPr>
              <a:t>Публичная дискуссия вместо контроля:</a:t>
            </a:r>
            <a:endParaRPr/>
          </a:p>
          <a:p>
            <a:pPr marL="0" marR="0" lvl="0" indent="0" algn="just" rtl="0">
              <a:spcBef>
                <a:spcPts val="0"/>
              </a:spcBef>
              <a:spcAft>
                <a:spcPts val="0"/>
              </a:spcAft>
              <a:buNone/>
            </a:pPr>
            <a:r>
              <a:rPr lang="ru-RU" sz="1800" i="1">
                <a:solidFill>
                  <a:schemeClr val="dk1"/>
                </a:solidFill>
                <a:latin typeface="Calibri"/>
                <a:ea typeface="Calibri"/>
                <a:cs typeface="Calibri"/>
                <a:sym typeface="Calibri"/>
              </a:rPr>
              <a:t>Важно, чтобы школа говорила об этом […] – плохо, хорошо, по-разному, с вопросами, с ответами, но об этом нужно говорить. Речь формирует сознание, это работа сознания, мировоззрения, это работа, которая должна быть проделана в человеческом сообществе</a:t>
            </a:r>
            <a:r>
              <a:rPr lang="ru-RU" sz="1800">
                <a:solidFill>
                  <a:schemeClr val="dk1"/>
                </a:solidFill>
                <a:latin typeface="Calibri"/>
                <a:ea typeface="Calibri"/>
                <a:cs typeface="Calibri"/>
                <a:sym typeface="Calibri"/>
              </a:rPr>
              <a:t> (эксперт 2). </a:t>
            </a:r>
            <a:endParaRPr/>
          </a:p>
          <a:p>
            <a:pPr marL="285750" marR="0" lvl="0" indent="-171450" algn="just"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a:p>
            <a:pPr marL="342900" marR="0" lvl="0" indent="-222250" algn="just" rtl="0">
              <a:spcBef>
                <a:spcPts val="0"/>
              </a:spcBef>
              <a:spcAft>
                <a:spcPts val="0"/>
              </a:spcAft>
              <a:buClr>
                <a:schemeClr val="dk1"/>
              </a:buClr>
              <a:buSzPts val="1900"/>
              <a:buFont typeface="Calibri"/>
              <a:buNone/>
            </a:pPr>
            <a:endParaRPr sz="19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
          <p:cNvSpPr txBox="1">
            <a:spLocks noGrp="1"/>
          </p:cNvSpPr>
          <p:nvPr>
            <p:ph type="title"/>
          </p:nvPr>
        </p:nvSpPr>
        <p:spPr>
          <a:xfrm>
            <a:off x="347241" y="1447790"/>
            <a:ext cx="5484217" cy="777025"/>
          </a:xfrm>
          <a:prstGeom prst="rect">
            <a:avLst/>
          </a:prstGeom>
          <a:noFill/>
          <a:ln>
            <a:noFill/>
          </a:ln>
        </p:spPr>
        <p:txBody>
          <a:bodyPr spcFirstLastPara="1" wrap="square" lIns="0" tIns="0" rIns="0" bIns="0" anchor="t" anchorCtr="0">
            <a:normAutofit/>
          </a:bodyPr>
          <a:lstStyle/>
          <a:p>
            <a:pPr marL="0" lvl="0" indent="0" algn="l" rtl="0">
              <a:lnSpc>
                <a:spcPct val="100000"/>
              </a:lnSpc>
              <a:spcBef>
                <a:spcPts val="0"/>
              </a:spcBef>
              <a:spcAft>
                <a:spcPts val="0"/>
              </a:spcAft>
              <a:buClr>
                <a:schemeClr val="dk1"/>
              </a:buClr>
              <a:buSzPts val="2400"/>
              <a:buFont typeface="Arial"/>
              <a:buNone/>
            </a:pPr>
            <a:r>
              <a:rPr lang="ru-RU"/>
              <a:t>Основные параметры ДОС:</a:t>
            </a:r>
            <a:endParaRPr/>
          </a:p>
        </p:txBody>
      </p:sp>
      <p:sp>
        <p:nvSpPr>
          <p:cNvPr id="190" name="Google Shape;190;p2"/>
          <p:cNvSpPr txBox="1">
            <a:spLocks noGrp="1"/>
          </p:cNvSpPr>
          <p:nvPr>
            <p:ph type="body" idx="1"/>
          </p:nvPr>
        </p:nvSpPr>
        <p:spPr>
          <a:xfrm>
            <a:off x="347240" y="1956120"/>
            <a:ext cx="11616159" cy="4546279"/>
          </a:xfrm>
          <a:prstGeom prst="rect">
            <a:avLst/>
          </a:prstGeom>
          <a:noFill/>
          <a:ln>
            <a:noFill/>
          </a:ln>
        </p:spPr>
        <p:txBody>
          <a:bodyPr spcFirstLastPara="1" wrap="square" lIns="0" tIns="0" rIns="0" bIns="45700" anchor="t" anchorCtr="0">
            <a:normAutofit/>
          </a:bodyPr>
          <a:lstStyle/>
          <a:p>
            <a:pPr marL="0" lvl="0" indent="0" algn="just" rtl="0">
              <a:lnSpc>
                <a:spcPct val="100000"/>
              </a:lnSpc>
              <a:spcBef>
                <a:spcPts val="0"/>
              </a:spcBef>
              <a:spcAft>
                <a:spcPts val="0"/>
              </a:spcAft>
              <a:buClr>
                <a:srgbClr val="0E2D69"/>
              </a:buClr>
              <a:buSzPts val="2000"/>
              <a:buNone/>
            </a:pPr>
            <a:r>
              <a:rPr lang="ru-RU" sz="2000"/>
              <a:t>инклюзивность и равенство, </a:t>
            </a:r>
            <a:endParaRPr sz="2000"/>
          </a:p>
          <a:p>
            <a:pPr marL="0" lvl="0" indent="0" algn="just" rtl="0">
              <a:lnSpc>
                <a:spcPct val="100000"/>
              </a:lnSpc>
              <a:spcBef>
                <a:spcPts val="1000"/>
              </a:spcBef>
              <a:spcAft>
                <a:spcPts val="0"/>
              </a:spcAft>
              <a:buClr>
                <a:srgbClr val="0E2D69"/>
              </a:buClr>
              <a:buSzPts val="2000"/>
              <a:buNone/>
            </a:pPr>
            <a:r>
              <a:rPr lang="ru-RU" sz="2000"/>
              <a:t>эффективное преподавание и учеба, </a:t>
            </a:r>
            <a:endParaRPr sz="2000"/>
          </a:p>
          <a:p>
            <a:pPr marL="0" lvl="0" indent="0" algn="just" rtl="0">
              <a:lnSpc>
                <a:spcPct val="100000"/>
              </a:lnSpc>
              <a:spcBef>
                <a:spcPts val="1000"/>
              </a:spcBef>
              <a:spcAft>
                <a:spcPts val="0"/>
              </a:spcAft>
              <a:buClr>
                <a:srgbClr val="0E2D69"/>
              </a:buClr>
              <a:buSzPts val="2000"/>
              <a:buNone/>
            </a:pPr>
            <a:r>
              <a:rPr lang="ru-RU" sz="2000"/>
              <a:t>безопасная, здоровая и защищающая среда, </a:t>
            </a:r>
            <a:endParaRPr sz="2000"/>
          </a:p>
          <a:p>
            <a:pPr marL="0" lvl="0" indent="0" algn="just" rtl="0">
              <a:lnSpc>
                <a:spcPct val="100000"/>
              </a:lnSpc>
              <a:spcBef>
                <a:spcPts val="1000"/>
              </a:spcBef>
              <a:spcAft>
                <a:spcPts val="0"/>
              </a:spcAft>
              <a:buClr>
                <a:srgbClr val="0E2D69"/>
              </a:buClr>
              <a:buSzPts val="2000"/>
              <a:buNone/>
            </a:pPr>
            <a:r>
              <a:rPr lang="ru-RU" sz="2000"/>
              <a:t>соучастие обучающих и обучающихся. </a:t>
            </a:r>
            <a:endParaRPr sz="2000"/>
          </a:p>
          <a:p>
            <a:pPr marL="0" lvl="0" indent="0" algn="just" rtl="0">
              <a:lnSpc>
                <a:spcPct val="100000"/>
              </a:lnSpc>
              <a:spcBef>
                <a:spcPts val="1000"/>
              </a:spcBef>
              <a:spcAft>
                <a:spcPts val="0"/>
              </a:spcAft>
              <a:buClr>
                <a:srgbClr val="0E2D69"/>
              </a:buClr>
              <a:buSzPts val="2000"/>
              <a:buNone/>
            </a:pPr>
            <a:r>
              <a:rPr lang="ru-RU" sz="2000"/>
              <a:t>Результат - всестороннее развитие ребенка </a:t>
            </a:r>
            <a:r>
              <a:rPr lang="ru-RU" sz="2000">
                <a:latin typeface="Calibri"/>
                <a:ea typeface="Calibri"/>
                <a:cs typeface="Calibri"/>
                <a:sym typeface="Calibri"/>
              </a:rPr>
              <a:t>(Brixi 2009).</a:t>
            </a:r>
            <a:r>
              <a:rPr lang="ru-RU" sz="2000"/>
              <a:t> </a:t>
            </a:r>
            <a:endParaRPr sz="2000"/>
          </a:p>
          <a:p>
            <a:pPr marL="0" lvl="0" indent="0" algn="just" rtl="0">
              <a:lnSpc>
                <a:spcPct val="100000"/>
              </a:lnSpc>
              <a:spcBef>
                <a:spcPts val="1000"/>
              </a:spcBef>
              <a:spcAft>
                <a:spcPts val="0"/>
              </a:spcAft>
              <a:buClr>
                <a:srgbClr val="0E2D69"/>
              </a:buClr>
              <a:buSzPts val="2000"/>
              <a:buNone/>
            </a:pPr>
            <a:endParaRPr sz="2000"/>
          </a:p>
          <a:p>
            <a:pPr marL="0" lvl="0" indent="0" algn="just" rtl="0">
              <a:lnSpc>
                <a:spcPct val="100000"/>
              </a:lnSpc>
              <a:spcBef>
                <a:spcPts val="1000"/>
              </a:spcBef>
              <a:spcAft>
                <a:spcPts val="0"/>
              </a:spcAft>
              <a:buClr>
                <a:srgbClr val="0E2D69"/>
              </a:buClr>
              <a:buSzPts val="2000"/>
              <a:buNone/>
            </a:pPr>
            <a:r>
              <a:rPr lang="ru-RU" sz="2000"/>
              <a:t>Образовательная среда - это система элементов, окружающих участников образовательного процесса. </a:t>
            </a:r>
            <a:endParaRPr/>
          </a:p>
          <a:p>
            <a:pPr marL="0" lvl="0" indent="0" algn="just" rtl="0">
              <a:lnSpc>
                <a:spcPct val="100000"/>
              </a:lnSpc>
              <a:spcBef>
                <a:spcPts val="1000"/>
              </a:spcBef>
              <a:spcAft>
                <a:spcPts val="0"/>
              </a:spcAft>
              <a:buClr>
                <a:srgbClr val="0E2D69"/>
              </a:buClr>
              <a:buSzPts val="2000"/>
              <a:buNone/>
            </a:pPr>
            <a:r>
              <a:rPr lang="ru-RU" sz="2000"/>
              <a:t>ДОС создает возможности эффективного и качественного образования, личностного роста и социального благополучия для всех, где участники воспринимают себя частью сообщества, связи строятся на доверии и взаимных обязательствах, участников объединяют общие интересы, нормы, ценности. </a:t>
            </a:r>
            <a:endParaRPr sz="2000"/>
          </a:p>
        </p:txBody>
      </p:sp>
      <p:sp>
        <p:nvSpPr>
          <p:cNvPr id="191" name="Google Shape;191;p2"/>
          <p:cNvSpPr txBox="1">
            <a:spLocks noGrp="1"/>
          </p:cNvSpPr>
          <p:nvPr>
            <p:ph type="body" idx="5"/>
          </p:nvPr>
        </p:nvSpPr>
        <p:spPr>
          <a:xfrm>
            <a:off x="6259891" y="548720"/>
            <a:ext cx="3705911" cy="408109"/>
          </a:xfrm>
          <a:prstGeom prst="rect">
            <a:avLst/>
          </a:prstGeom>
          <a:solidFill>
            <a:schemeClr val="lt1"/>
          </a:solidFill>
          <a:ln>
            <a:noFill/>
          </a:ln>
        </p:spPr>
        <p:txBody>
          <a:bodyPr spcFirstLastPara="1" wrap="square" lIns="0" tIns="0" rIns="0" bIns="0" anchor="t" anchorCtr="0">
            <a:normAutofit lnSpcReduction="10000"/>
          </a:bodyPr>
          <a:lstStyle/>
          <a:p>
            <a:pPr marL="0" lvl="0" indent="0" algn="r" rtl="0">
              <a:lnSpc>
                <a:spcPct val="100000"/>
              </a:lnSpc>
              <a:spcBef>
                <a:spcPts val="0"/>
              </a:spcBef>
              <a:spcAft>
                <a:spcPts val="0"/>
              </a:spcAft>
              <a:buClr>
                <a:schemeClr val="dk1"/>
              </a:buClr>
              <a:buSzPts val="1400"/>
              <a:buNone/>
            </a:pPr>
            <a:r>
              <a:rPr lang="ru-RU" sz="1400">
                <a:solidFill>
                  <a:schemeClr val="dk1"/>
                </a:solidFill>
              </a:rPr>
              <a:t>НУГ Дружелюбная образовательная среда: на перекрестке интересов школы и города</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0"/>
          <p:cNvSpPr txBox="1">
            <a:spLocks noGrp="1"/>
          </p:cNvSpPr>
          <p:nvPr>
            <p:ph type="title"/>
          </p:nvPr>
        </p:nvSpPr>
        <p:spPr>
          <a:xfrm>
            <a:off x="1027967" y="2404670"/>
            <a:ext cx="10163908" cy="1978323"/>
          </a:xfrm>
          <a:prstGeom prst="rect">
            <a:avLst/>
          </a:prstGeom>
          <a:noFill/>
          <a:ln>
            <a:noFill/>
          </a:ln>
        </p:spPr>
        <p:txBody>
          <a:bodyPr spcFirstLastPara="1" wrap="square" lIns="0" tIns="0" rIns="0" bIns="0" anchor="t" anchorCtr="0">
            <a:normAutofit/>
          </a:bodyPr>
          <a:lstStyle/>
          <a:p>
            <a:pPr marL="0" lvl="0" indent="0" algn="ctr" rtl="0">
              <a:lnSpc>
                <a:spcPct val="100000"/>
              </a:lnSpc>
              <a:spcBef>
                <a:spcPts val="0"/>
              </a:spcBef>
              <a:spcAft>
                <a:spcPts val="0"/>
              </a:spcAft>
              <a:buClr>
                <a:srgbClr val="0E2D69"/>
              </a:buClr>
              <a:buSzPts val="4300"/>
              <a:buFont typeface="Arial"/>
              <a:buNone/>
            </a:pPr>
            <a:r>
              <a:rPr lang="ru-RU"/>
              <a:t>Дружелюбная образовательная среда</a:t>
            </a:r>
            <a:endParaRPr/>
          </a:p>
        </p:txBody>
      </p:sp>
      <p:sp>
        <p:nvSpPr>
          <p:cNvPr id="328" name="Google Shape;328;p20"/>
          <p:cNvSpPr txBox="1">
            <a:spLocks noGrp="1"/>
          </p:cNvSpPr>
          <p:nvPr>
            <p:ph type="body" idx="1"/>
          </p:nvPr>
        </p:nvSpPr>
        <p:spPr>
          <a:xfrm>
            <a:off x="2074947" y="1187841"/>
            <a:ext cx="3848717" cy="5838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a:t>НУГ Дружелюбная образовательная среда: на перекрестке интересов школы и города</a:t>
            </a:r>
            <a:endParaRPr/>
          </a:p>
        </p:txBody>
      </p:sp>
      <p:sp>
        <p:nvSpPr>
          <p:cNvPr id="329" name="Google Shape;329;p20"/>
          <p:cNvSpPr txBox="1">
            <a:spLocks noGrp="1"/>
          </p:cNvSpPr>
          <p:nvPr>
            <p:ph type="body" idx="3"/>
          </p:nvPr>
        </p:nvSpPr>
        <p:spPr>
          <a:xfrm>
            <a:off x="8786720" y="1173829"/>
            <a:ext cx="2217738" cy="463186"/>
          </a:xfrm>
          <a:prstGeom prst="rect">
            <a:avLst/>
          </a:prstGeom>
          <a:noFill/>
          <a:ln>
            <a:noFill/>
          </a:ln>
        </p:spPr>
        <p:txBody>
          <a:bodyPr spcFirstLastPara="1" wrap="square" lIns="0" tIns="0" rIns="0" bIns="0" anchor="t" anchorCtr="0">
            <a:normAutofit/>
          </a:bodyPr>
          <a:lstStyle/>
          <a:p>
            <a:pPr marL="0" lvl="0" indent="0" algn="r" rtl="0">
              <a:lnSpc>
                <a:spcPct val="100000"/>
              </a:lnSpc>
              <a:spcBef>
                <a:spcPts val="0"/>
              </a:spcBef>
              <a:spcAft>
                <a:spcPts val="0"/>
              </a:spcAft>
              <a:buClr>
                <a:srgbClr val="0E2D69"/>
              </a:buClr>
              <a:buSzPts val="1200"/>
              <a:buNone/>
            </a:pPr>
            <a:r>
              <a:rPr lang="ru-RU"/>
              <a:t>Москва, 2023</a:t>
            </a:r>
            <a:endParaRPr/>
          </a:p>
        </p:txBody>
      </p:sp>
      <p:sp>
        <p:nvSpPr>
          <p:cNvPr id="330" name="Google Shape;330;p20"/>
          <p:cNvSpPr txBox="1">
            <a:spLocks noGrp="1"/>
          </p:cNvSpPr>
          <p:nvPr>
            <p:ph type="body" idx="4"/>
          </p:nvPr>
        </p:nvSpPr>
        <p:spPr>
          <a:xfrm>
            <a:off x="3637817" y="4920164"/>
            <a:ext cx="7625267" cy="652860"/>
          </a:xfrm>
          <a:prstGeom prst="rect">
            <a:avLst/>
          </a:prstGeom>
          <a:noFill/>
          <a:ln>
            <a:noFill/>
          </a:ln>
        </p:spPr>
        <p:txBody>
          <a:bodyPr spcFirstLastPara="1" wrap="square" lIns="0" tIns="0" rIns="0" bIns="0" anchor="t" anchorCtr="0">
            <a:normAutofit/>
          </a:bodyPr>
          <a:lstStyle/>
          <a:p>
            <a:pPr marL="0" lvl="0" indent="0" algn="r" rtl="0">
              <a:lnSpc>
                <a:spcPct val="100000"/>
              </a:lnSpc>
              <a:spcBef>
                <a:spcPts val="0"/>
              </a:spcBef>
              <a:spcAft>
                <a:spcPts val="0"/>
              </a:spcAft>
              <a:buClr>
                <a:srgbClr val="0E2D69"/>
              </a:buClr>
              <a:buSzPts val="1600"/>
              <a:buNone/>
            </a:pPr>
            <a:r>
              <a:rPr lang="ru-RU"/>
              <a:t>Спасибо за внимание!</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
          <p:cNvSpPr txBox="1">
            <a:spLocks noGrp="1"/>
          </p:cNvSpPr>
          <p:nvPr>
            <p:ph type="title"/>
          </p:nvPr>
        </p:nvSpPr>
        <p:spPr>
          <a:xfrm>
            <a:off x="585898" y="1280012"/>
            <a:ext cx="7203864" cy="777025"/>
          </a:xfrm>
          <a:prstGeom prst="rect">
            <a:avLst/>
          </a:prstGeom>
          <a:noFill/>
          <a:ln>
            <a:noFill/>
          </a:ln>
        </p:spPr>
        <p:txBody>
          <a:bodyPr spcFirstLastPara="1" wrap="square" lIns="0" tIns="0" rIns="0" bIns="0" anchor="t" anchorCtr="0">
            <a:normAutofit/>
          </a:bodyPr>
          <a:lstStyle/>
          <a:p>
            <a:pPr marL="0" lvl="0" indent="0" algn="l" rtl="0">
              <a:lnSpc>
                <a:spcPct val="100000"/>
              </a:lnSpc>
              <a:spcBef>
                <a:spcPts val="0"/>
              </a:spcBef>
              <a:spcAft>
                <a:spcPts val="0"/>
              </a:spcAft>
              <a:buClr>
                <a:schemeClr val="dk1"/>
              </a:buClr>
              <a:buSzPts val="2400"/>
              <a:buFont typeface="Arial"/>
              <a:buNone/>
            </a:pPr>
            <a:r>
              <a:rPr lang="ru-RU"/>
              <a:t>Эмпирическое исследование </a:t>
            </a:r>
            <a:br>
              <a:rPr lang="ru-RU"/>
            </a:br>
            <a:r>
              <a:rPr lang="ru-RU"/>
              <a:t>Экспертные интервью</a:t>
            </a:r>
            <a:endParaRPr/>
          </a:p>
        </p:txBody>
      </p:sp>
      <p:sp>
        <p:nvSpPr>
          <p:cNvPr id="197" name="Google Shape;197;p3"/>
          <p:cNvSpPr txBox="1">
            <a:spLocks noGrp="1"/>
          </p:cNvSpPr>
          <p:nvPr>
            <p:ph type="body" idx="1"/>
          </p:nvPr>
        </p:nvSpPr>
        <p:spPr>
          <a:xfrm>
            <a:off x="276226" y="2224814"/>
            <a:ext cx="11591924" cy="4156935"/>
          </a:xfrm>
          <a:prstGeom prst="rect">
            <a:avLst/>
          </a:prstGeom>
          <a:noFill/>
          <a:ln>
            <a:noFill/>
          </a:ln>
        </p:spPr>
        <p:txBody>
          <a:bodyPr spcFirstLastPara="1" wrap="square" lIns="0" tIns="0" rIns="0" bIns="45700" anchor="t" anchorCtr="0">
            <a:noAutofit/>
          </a:bodyPr>
          <a:lstStyle/>
          <a:p>
            <a:pPr marL="0" lvl="0" indent="0" algn="just" rtl="0">
              <a:lnSpc>
                <a:spcPct val="100000"/>
              </a:lnSpc>
              <a:spcBef>
                <a:spcPts val="0"/>
              </a:spcBef>
              <a:spcAft>
                <a:spcPts val="0"/>
              </a:spcAft>
              <a:buClr>
                <a:srgbClr val="0E2D69"/>
              </a:buClr>
              <a:buSzPts val="1800"/>
              <a:buNone/>
            </a:pPr>
            <a:r>
              <a:rPr lang="ru-RU" sz="1800" b="1"/>
              <a:t>Цель: </a:t>
            </a:r>
            <a:r>
              <a:rPr lang="ru-RU" sz="1800"/>
              <a:t>Уточнение концепта «Дружелюбная образовательная среда» в соответствии с экспертными оценками области его применения и характеристик целевых групп</a:t>
            </a:r>
            <a:endParaRPr/>
          </a:p>
          <a:p>
            <a:pPr marL="0" lvl="0" indent="0" algn="just" rtl="0">
              <a:lnSpc>
                <a:spcPct val="100000"/>
              </a:lnSpc>
              <a:spcBef>
                <a:spcPts val="1000"/>
              </a:spcBef>
              <a:spcAft>
                <a:spcPts val="0"/>
              </a:spcAft>
              <a:buClr>
                <a:srgbClr val="0E2D69"/>
              </a:buClr>
              <a:buSzPts val="1800"/>
              <a:buNone/>
            </a:pPr>
            <a:r>
              <a:rPr lang="ru-RU" sz="1800" b="1"/>
              <a:t>Организация исследования: </a:t>
            </a:r>
            <a:r>
              <a:rPr lang="ru-RU" sz="1800"/>
              <a:t>7 полуструктурированных (направленных индивидуальных) интервью</a:t>
            </a:r>
            <a:endParaRPr/>
          </a:p>
          <a:p>
            <a:pPr marL="0" lvl="0" indent="0" algn="just" rtl="0">
              <a:lnSpc>
                <a:spcPct val="110000"/>
              </a:lnSpc>
              <a:spcBef>
                <a:spcPts val="1000"/>
              </a:spcBef>
              <a:spcAft>
                <a:spcPts val="0"/>
              </a:spcAft>
              <a:buClr>
                <a:srgbClr val="0E2D69"/>
              </a:buClr>
              <a:buSzPts val="1800"/>
              <a:buNone/>
            </a:pPr>
            <a:r>
              <a:rPr lang="ru-RU" sz="1800"/>
              <a:t>Эксперты: </a:t>
            </a:r>
            <a:endParaRPr/>
          </a:p>
          <a:p>
            <a:pPr marL="0" lvl="0" indent="0" algn="just" rtl="0">
              <a:lnSpc>
                <a:spcPct val="110000"/>
              </a:lnSpc>
              <a:spcBef>
                <a:spcPts val="1000"/>
              </a:spcBef>
              <a:spcAft>
                <a:spcPts val="0"/>
              </a:spcAft>
              <a:buClr>
                <a:srgbClr val="0E2D69"/>
              </a:buClr>
              <a:buSzPts val="1800"/>
              <a:buNone/>
            </a:pPr>
            <a:r>
              <a:rPr lang="ru-RU" sz="1800"/>
              <a:t>Представители органов государственной власти (2 эксперта), </a:t>
            </a:r>
            <a:endParaRPr/>
          </a:p>
          <a:p>
            <a:pPr marL="0" lvl="0" indent="0" algn="just" rtl="0">
              <a:lnSpc>
                <a:spcPct val="110000"/>
              </a:lnSpc>
              <a:spcBef>
                <a:spcPts val="1000"/>
              </a:spcBef>
              <a:spcAft>
                <a:spcPts val="0"/>
              </a:spcAft>
              <a:buClr>
                <a:srgbClr val="0E2D69"/>
              </a:buClr>
              <a:buSzPts val="1800"/>
              <a:buNone/>
            </a:pPr>
            <a:r>
              <a:rPr lang="ru-RU" sz="1800"/>
              <a:t>Академической сферы (2 эксперта), </a:t>
            </a:r>
            <a:endParaRPr/>
          </a:p>
          <a:p>
            <a:pPr marL="0" lvl="0" indent="0" algn="just" rtl="0">
              <a:lnSpc>
                <a:spcPct val="110000"/>
              </a:lnSpc>
              <a:spcBef>
                <a:spcPts val="1000"/>
              </a:spcBef>
              <a:spcAft>
                <a:spcPts val="0"/>
              </a:spcAft>
              <a:buClr>
                <a:srgbClr val="0E2D69"/>
              </a:buClr>
              <a:buSzPts val="1800"/>
              <a:buNone/>
            </a:pPr>
            <a:r>
              <a:rPr lang="ru-RU" sz="1800"/>
              <a:t>Общественных организаций, в т.ч. родительских сообществ (2 эксперта), </a:t>
            </a:r>
            <a:endParaRPr/>
          </a:p>
          <a:p>
            <a:pPr marL="0" lvl="0" indent="0" algn="just" rtl="0">
              <a:lnSpc>
                <a:spcPct val="110000"/>
              </a:lnSpc>
              <a:spcBef>
                <a:spcPts val="1000"/>
              </a:spcBef>
              <a:spcAft>
                <a:spcPts val="0"/>
              </a:spcAft>
              <a:buClr>
                <a:srgbClr val="0E2D69"/>
              </a:buClr>
              <a:buSzPts val="1800"/>
              <a:buNone/>
            </a:pPr>
            <a:r>
              <a:rPr lang="ru-RU" sz="1800"/>
              <a:t>Администрации учебных заведений (1 эксперт)</a:t>
            </a:r>
            <a:endParaRPr/>
          </a:p>
          <a:p>
            <a:pPr marL="0" lvl="0" indent="0" algn="just" rtl="0">
              <a:lnSpc>
                <a:spcPct val="110000"/>
              </a:lnSpc>
              <a:spcBef>
                <a:spcPts val="1000"/>
              </a:spcBef>
              <a:spcAft>
                <a:spcPts val="0"/>
              </a:spcAft>
              <a:buClr>
                <a:srgbClr val="0E2D69"/>
              </a:buClr>
              <a:buSzPts val="1800"/>
              <a:buNone/>
            </a:pPr>
            <a:r>
              <a:rPr lang="ru-RU" sz="1800" b="1"/>
              <a:t>Организация:</a:t>
            </a:r>
            <a:endParaRPr/>
          </a:p>
          <a:p>
            <a:pPr marL="0" lvl="0" indent="0" algn="just" rtl="0">
              <a:lnSpc>
                <a:spcPct val="110000"/>
              </a:lnSpc>
              <a:spcBef>
                <a:spcPts val="1000"/>
              </a:spcBef>
              <a:spcAft>
                <a:spcPts val="0"/>
              </a:spcAft>
              <a:buClr>
                <a:srgbClr val="0E2D69"/>
              </a:buClr>
              <a:buSzPts val="1800"/>
              <a:buNone/>
            </a:pPr>
            <a:r>
              <a:rPr lang="ru-RU" sz="1800"/>
              <a:t>дистанционно (онлайн, на платформе Яндекс.телемост), продолжительность от 62 до 83 минут</a:t>
            </a:r>
            <a:endParaRPr/>
          </a:p>
          <a:p>
            <a:pPr marL="0" lvl="0" indent="0" algn="just" rtl="0">
              <a:lnSpc>
                <a:spcPct val="110000"/>
              </a:lnSpc>
              <a:spcBef>
                <a:spcPts val="1000"/>
              </a:spcBef>
              <a:spcAft>
                <a:spcPts val="0"/>
              </a:spcAft>
              <a:buClr>
                <a:srgbClr val="0E2D69"/>
              </a:buClr>
              <a:buSzPts val="1800"/>
              <a:buNone/>
            </a:pPr>
            <a:r>
              <a:rPr lang="ru-RU" sz="1800" b="1"/>
              <a:t>Метод</a:t>
            </a:r>
            <a:r>
              <a:rPr lang="ru-RU" sz="1800"/>
              <a:t> анализа – тематический анализ</a:t>
            </a:r>
            <a:endParaRPr sz="1800"/>
          </a:p>
        </p:txBody>
      </p:sp>
      <p:sp>
        <p:nvSpPr>
          <p:cNvPr id="198" name="Google Shape;198;p3"/>
          <p:cNvSpPr txBox="1">
            <a:spLocks noGrp="1"/>
          </p:cNvSpPr>
          <p:nvPr>
            <p:ph type="body" idx="1"/>
          </p:nvPr>
        </p:nvSpPr>
        <p:spPr>
          <a:xfrm>
            <a:off x="6403879" y="404298"/>
            <a:ext cx="3848717" cy="583809"/>
          </a:xfrm>
          <a:prstGeom prst="rect">
            <a:avLst/>
          </a:prstGeom>
          <a:solidFill>
            <a:schemeClr val="lt1"/>
          </a:solidFill>
          <a:ln>
            <a:noFill/>
          </a:ln>
        </p:spPr>
        <p:txBody>
          <a:bodyPr spcFirstLastPara="1" wrap="square" lIns="91425" tIns="45700" rIns="91425" bIns="45700" anchor="ctr" anchorCtr="0">
            <a:normAutofit/>
          </a:bodyPr>
          <a:lstStyle/>
          <a:p>
            <a:pPr marL="0" marR="0" lvl="0" indent="0" algn="r" rtl="0">
              <a:lnSpc>
                <a:spcPct val="90000"/>
              </a:lnSpc>
              <a:spcBef>
                <a:spcPts val="0"/>
              </a:spcBef>
              <a:spcAft>
                <a:spcPts val="0"/>
              </a:spcAft>
              <a:buClr>
                <a:schemeClr val="dk1"/>
              </a:buClr>
              <a:buSzPts val="1400"/>
              <a:buFont typeface="Arial"/>
              <a:buNone/>
            </a:pPr>
            <a:r>
              <a:rPr lang="ru-RU" sz="1400" b="0" i="0" u="none" strike="noStrike" cap="none">
                <a:solidFill>
                  <a:schemeClr val="dk1"/>
                </a:solidFill>
                <a:latin typeface="Calibri"/>
                <a:ea typeface="Calibri"/>
                <a:cs typeface="Calibri"/>
                <a:sym typeface="Calibri"/>
              </a:rPr>
              <a:t>НУГ Дружелюбная образовательная среда: на перекрестке интересов школы и города</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4"/>
          <p:cNvSpPr txBox="1">
            <a:spLocks noGrp="1"/>
          </p:cNvSpPr>
          <p:nvPr>
            <p:ph type="body" idx="3"/>
          </p:nvPr>
        </p:nvSpPr>
        <p:spPr>
          <a:xfrm>
            <a:off x="510436" y="1866901"/>
            <a:ext cx="4741752" cy="1346200"/>
          </a:xfrm>
          <a:prstGeom prst="rect">
            <a:avLst/>
          </a:prstGeom>
          <a:noFill/>
          <a:ln>
            <a:noFill/>
          </a:ln>
        </p:spPr>
        <p:txBody>
          <a:bodyPr spcFirstLastPara="1" wrap="square" lIns="0" tIns="0" rIns="0" bIns="0" anchor="t" anchorCtr="0">
            <a:normAutofit fontScale="85000" lnSpcReduction="10000"/>
          </a:bodyPr>
          <a:lstStyle/>
          <a:p>
            <a:pPr marL="0" lvl="0" indent="0" algn="ctr" rtl="0">
              <a:lnSpc>
                <a:spcPct val="90000"/>
              </a:lnSpc>
              <a:spcBef>
                <a:spcPts val="0"/>
              </a:spcBef>
              <a:spcAft>
                <a:spcPts val="0"/>
              </a:spcAft>
              <a:buClr>
                <a:srgbClr val="0E2D69"/>
              </a:buClr>
              <a:buSzPct val="100000"/>
              <a:buNone/>
            </a:pPr>
            <a:r>
              <a:rPr lang="ru-RU" sz="3200"/>
              <a:t>Узкая – фокус на детях с ООП</a:t>
            </a:r>
            <a:endParaRPr/>
          </a:p>
          <a:p>
            <a:pPr marL="0" lvl="0" indent="0" algn="ctr" rtl="0">
              <a:lnSpc>
                <a:spcPct val="90000"/>
              </a:lnSpc>
              <a:spcBef>
                <a:spcPts val="1000"/>
              </a:spcBef>
              <a:spcAft>
                <a:spcPts val="0"/>
              </a:spcAft>
              <a:buClr>
                <a:srgbClr val="0E2D69"/>
              </a:buClr>
              <a:buSzPct val="100000"/>
              <a:buNone/>
            </a:pPr>
            <a:r>
              <a:rPr lang="ru-RU" sz="3200"/>
              <a:t>=</a:t>
            </a:r>
            <a:endParaRPr/>
          </a:p>
          <a:p>
            <a:pPr marL="0" lvl="0" indent="0" algn="ctr" rtl="0">
              <a:lnSpc>
                <a:spcPct val="90000"/>
              </a:lnSpc>
              <a:spcBef>
                <a:spcPts val="1000"/>
              </a:spcBef>
              <a:spcAft>
                <a:spcPts val="0"/>
              </a:spcAft>
              <a:buClr>
                <a:srgbClr val="0E2D69"/>
              </a:buClr>
              <a:buSzPct val="100000"/>
              <a:buNone/>
            </a:pPr>
            <a:r>
              <a:rPr lang="ru-RU" sz="3200"/>
              <a:t>адресность</a:t>
            </a:r>
            <a:endParaRPr sz="3200"/>
          </a:p>
        </p:txBody>
      </p:sp>
      <p:sp>
        <p:nvSpPr>
          <p:cNvPr id="204" name="Google Shape;204;p4"/>
          <p:cNvSpPr txBox="1">
            <a:spLocks noGrp="1"/>
          </p:cNvSpPr>
          <p:nvPr>
            <p:ph type="body" idx="5"/>
          </p:nvPr>
        </p:nvSpPr>
        <p:spPr>
          <a:xfrm>
            <a:off x="6897083" y="1794803"/>
            <a:ext cx="5030406" cy="1346201"/>
          </a:xfrm>
          <a:prstGeom prst="rect">
            <a:avLst/>
          </a:prstGeom>
          <a:noFill/>
          <a:ln>
            <a:noFill/>
          </a:ln>
        </p:spPr>
        <p:txBody>
          <a:bodyPr spcFirstLastPara="1" wrap="square" lIns="0" tIns="0" rIns="0" bIns="0" anchor="t" anchorCtr="0">
            <a:normAutofit/>
          </a:bodyPr>
          <a:lstStyle/>
          <a:p>
            <a:pPr marL="0" lvl="0" indent="0" algn="ctr" rtl="0">
              <a:lnSpc>
                <a:spcPct val="90000"/>
              </a:lnSpc>
              <a:spcBef>
                <a:spcPts val="0"/>
              </a:spcBef>
              <a:spcAft>
                <a:spcPts val="0"/>
              </a:spcAft>
              <a:buClr>
                <a:srgbClr val="0E2D69"/>
              </a:buClr>
              <a:buSzPts val="2700"/>
              <a:buNone/>
            </a:pPr>
            <a:r>
              <a:rPr lang="ru-RU" sz="2700"/>
              <a:t>Широкая – фокус на Субъекте</a:t>
            </a:r>
            <a:endParaRPr/>
          </a:p>
          <a:p>
            <a:pPr marL="0" lvl="0" indent="0" algn="ctr" rtl="0">
              <a:lnSpc>
                <a:spcPct val="90000"/>
              </a:lnSpc>
              <a:spcBef>
                <a:spcPts val="1000"/>
              </a:spcBef>
              <a:spcAft>
                <a:spcPts val="0"/>
              </a:spcAft>
              <a:buClr>
                <a:srgbClr val="0E2D69"/>
              </a:buClr>
              <a:buSzPts val="2700"/>
              <a:buNone/>
            </a:pPr>
            <a:r>
              <a:rPr lang="ru-RU" sz="2700" i="1"/>
              <a:t>«атмосферное качество, культурное свойство»</a:t>
            </a:r>
            <a:endParaRPr/>
          </a:p>
          <a:p>
            <a:pPr marL="0" lvl="0" indent="0" algn="ctr" rtl="0">
              <a:lnSpc>
                <a:spcPct val="90000"/>
              </a:lnSpc>
              <a:spcBef>
                <a:spcPts val="1000"/>
              </a:spcBef>
              <a:spcAft>
                <a:spcPts val="0"/>
              </a:spcAft>
              <a:buClr>
                <a:srgbClr val="0E2D69"/>
              </a:buClr>
              <a:buSzPts val="2700"/>
              <a:buNone/>
            </a:pPr>
            <a:endParaRPr sz="2700"/>
          </a:p>
        </p:txBody>
      </p:sp>
      <p:sp>
        <p:nvSpPr>
          <p:cNvPr id="205" name="Google Shape;205;p4"/>
          <p:cNvSpPr txBox="1">
            <a:spLocks noGrp="1"/>
          </p:cNvSpPr>
          <p:nvPr>
            <p:ph type="title"/>
          </p:nvPr>
        </p:nvSpPr>
        <p:spPr>
          <a:xfrm>
            <a:off x="219074" y="1090612"/>
            <a:ext cx="11810999" cy="776288"/>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1"/>
              </a:buClr>
              <a:buSzPts val="3200"/>
              <a:buFont typeface="Arial"/>
              <a:buNone/>
            </a:pPr>
            <a:r>
              <a:rPr lang="ru-RU" sz="3200" b="1" i="1"/>
              <a:t> Трактовка понятия ДОС</a:t>
            </a:r>
            <a:endParaRPr sz="3200"/>
          </a:p>
        </p:txBody>
      </p:sp>
      <p:sp>
        <p:nvSpPr>
          <p:cNvPr id="206" name="Google Shape;206;p4"/>
          <p:cNvSpPr txBox="1">
            <a:spLocks noGrp="1"/>
          </p:cNvSpPr>
          <p:nvPr>
            <p:ph type="body" idx="6"/>
          </p:nvPr>
        </p:nvSpPr>
        <p:spPr>
          <a:xfrm>
            <a:off x="6259891" y="548720"/>
            <a:ext cx="394138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cxnSp>
        <p:nvCxnSpPr>
          <p:cNvPr id="207" name="Google Shape;207;p4"/>
          <p:cNvCxnSpPr/>
          <p:nvPr/>
        </p:nvCxnSpPr>
        <p:spPr>
          <a:xfrm>
            <a:off x="6259891" y="1619962"/>
            <a:ext cx="534609" cy="349683"/>
          </a:xfrm>
          <a:prstGeom prst="straightConnector1">
            <a:avLst/>
          </a:prstGeom>
          <a:noFill/>
          <a:ln w="9525" cap="flat" cmpd="sng">
            <a:solidFill>
              <a:schemeClr val="accent1"/>
            </a:solidFill>
            <a:prstDash val="solid"/>
            <a:miter lim="800000"/>
            <a:headEnd type="none" w="sm" len="sm"/>
            <a:tailEnd type="triangle" w="med" len="med"/>
          </a:ln>
        </p:spPr>
      </p:cxnSp>
      <p:cxnSp>
        <p:nvCxnSpPr>
          <p:cNvPr id="208" name="Google Shape;208;p4"/>
          <p:cNvCxnSpPr/>
          <p:nvPr/>
        </p:nvCxnSpPr>
        <p:spPr>
          <a:xfrm flipH="1">
            <a:off x="5543550" y="1619594"/>
            <a:ext cx="511174" cy="331114"/>
          </a:xfrm>
          <a:prstGeom prst="straightConnector1">
            <a:avLst/>
          </a:prstGeom>
          <a:noFill/>
          <a:ln w="9525" cap="flat" cmpd="sng">
            <a:solidFill>
              <a:schemeClr val="accent1"/>
            </a:solidFill>
            <a:prstDash val="solid"/>
            <a:miter lim="800000"/>
            <a:headEnd type="none" w="sm" len="sm"/>
            <a:tailEnd type="triangle" w="med" len="med"/>
          </a:ln>
        </p:spPr>
      </p:cxnSp>
      <p:sp>
        <p:nvSpPr>
          <p:cNvPr id="209" name="Google Shape;209;p4"/>
          <p:cNvSpPr txBox="1">
            <a:spLocks noGrp="1"/>
          </p:cNvSpPr>
          <p:nvPr>
            <p:ph type="body" idx="5"/>
          </p:nvPr>
        </p:nvSpPr>
        <p:spPr>
          <a:xfrm>
            <a:off x="219074" y="3731748"/>
            <a:ext cx="11708415" cy="2782887"/>
          </a:xfrm>
          <a:prstGeom prst="rect">
            <a:avLst/>
          </a:prstGeom>
          <a:noFill/>
          <a:ln>
            <a:noFill/>
          </a:ln>
        </p:spPr>
        <p:txBody>
          <a:bodyPr spcFirstLastPara="1" wrap="square" lIns="0" tIns="0" rIns="0" bIns="0" anchor="t" anchorCtr="0">
            <a:normAutofit fontScale="92500" lnSpcReduction="20000"/>
          </a:bodyPr>
          <a:lstStyle/>
          <a:p>
            <a:pPr marL="0" lvl="0" indent="0" algn="just" rtl="0">
              <a:lnSpc>
                <a:spcPct val="90000"/>
              </a:lnSpc>
              <a:spcBef>
                <a:spcPts val="0"/>
              </a:spcBef>
              <a:spcAft>
                <a:spcPts val="0"/>
              </a:spcAft>
              <a:buClr>
                <a:srgbClr val="0E2D69"/>
              </a:buClr>
              <a:buSzPct val="100000"/>
              <a:buNone/>
            </a:pPr>
            <a:r>
              <a:rPr lang="ru-RU" i="1"/>
              <a:t>Понятие “инклюзивная среда” уже по значению, чем дружелюбная. “Дружелюбная среда” поддерживает развитие понятия “инклюзивная среда” как одной из характеристик своего содержания. И фактор, который действительно различает эти дефиниции, заключается в том, что “инклюзивная среда” все-таки ставит вопрос о различиях, а понятие дружелюбной среды - нет. И в этом смысле, я думаю, они взаимосвязаны и будут развивать друг друга, но все-таки различия есть</a:t>
            </a:r>
            <a:r>
              <a:rPr lang="ru-RU"/>
              <a:t> (эксперт 2).</a:t>
            </a:r>
            <a:endParaRPr/>
          </a:p>
          <a:p>
            <a:pPr marL="0" lvl="0" indent="0" algn="just" rtl="0">
              <a:lnSpc>
                <a:spcPct val="90000"/>
              </a:lnSpc>
              <a:spcBef>
                <a:spcPts val="1000"/>
              </a:spcBef>
              <a:spcAft>
                <a:spcPts val="0"/>
              </a:spcAft>
              <a:buClr>
                <a:srgbClr val="0E2D69"/>
              </a:buClr>
              <a:buSzPct val="100000"/>
              <a:buNone/>
            </a:pPr>
            <a:endParaRPr sz="3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5"/>
          <p:cNvSpPr txBox="1">
            <a:spLocks noGrp="1"/>
          </p:cNvSpPr>
          <p:nvPr>
            <p:ph type="title"/>
          </p:nvPr>
        </p:nvSpPr>
        <p:spPr>
          <a:xfrm>
            <a:off x="585895" y="1059277"/>
            <a:ext cx="11057955" cy="777025"/>
          </a:xfrm>
          <a:prstGeom prst="rect">
            <a:avLst/>
          </a:prstGeom>
          <a:noFill/>
          <a:ln>
            <a:noFill/>
          </a:ln>
        </p:spPr>
        <p:txBody>
          <a:bodyPr spcFirstLastPara="1" wrap="square" lIns="0" tIns="0" rIns="0" bIns="0" anchor="t" anchorCtr="0">
            <a:normAutofit/>
          </a:bodyPr>
          <a:lstStyle/>
          <a:p>
            <a:pPr marL="0" lvl="0" indent="0" algn="ctr" rtl="0">
              <a:lnSpc>
                <a:spcPct val="100000"/>
              </a:lnSpc>
              <a:spcBef>
                <a:spcPts val="0"/>
              </a:spcBef>
              <a:spcAft>
                <a:spcPts val="0"/>
              </a:spcAft>
              <a:buClr>
                <a:schemeClr val="dk1"/>
              </a:buClr>
              <a:buSzPts val="3200"/>
              <a:buFont typeface="Arial"/>
              <a:buNone/>
            </a:pPr>
            <a:r>
              <a:rPr lang="ru-RU" sz="3200" b="1" i="1"/>
              <a:t>Адресная поддержка</a:t>
            </a:r>
            <a:endParaRPr sz="3200"/>
          </a:p>
        </p:txBody>
      </p:sp>
      <p:sp>
        <p:nvSpPr>
          <p:cNvPr id="215" name="Google Shape;215;p5"/>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16" name="Google Shape;216;p5"/>
          <p:cNvSpPr/>
          <p:nvPr/>
        </p:nvSpPr>
        <p:spPr>
          <a:xfrm>
            <a:off x="290336" y="1595021"/>
            <a:ext cx="11649075" cy="526297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2400" b="1">
                <a:solidFill>
                  <a:schemeClr val="dk1"/>
                </a:solidFill>
                <a:latin typeface="Calibri"/>
                <a:ea typeface="Calibri"/>
                <a:cs typeface="Calibri"/>
                <a:sym typeface="Calibri"/>
              </a:rPr>
              <a:t>- для детей с СДВГ: </a:t>
            </a:r>
            <a:r>
              <a:rPr lang="ru-RU" sz="2400">
                <a:solidFill>
                  <a:schemeClr val="dk1"/>
                </a:solidFill>
                <a:latin typeface="Calibri"/>
                <a:ea typeface="Calibri"/>
                <a:cs typeface="Calibri"/>
                <a:sym typeface="Calibri"/>
              </a:rPr>
              <a:t>обеспеченность тьюторами, включение в штат нейропсихологов и иных специалистов медицинского профиля, малокомплектные классы, постоянный надзор со стороны педагога, защита от буллинга со стороны одноклассников, работа по профилактике формирования игровой, химической и иных видов зависимостей и девиантного поведения в целом, медикаментозная коррекция;</a:t>
            </a:r>
            <a:endParaRPr/>
          </a:p>
          <a:p>
            <a:pPr marL="0" marR="0" lvl="0" indent="0" algn="just" rtl="0">
              <a:spcBef>
                <a:spcPts val="0"/>
              </a:spcBef>
              <a:spcAft>
                <a:spcPts val="0"/>
              </a:spcAft>
              <a:buNone/>
            </a:pPr>
            <a:r>
              <a:rPr lang="ru-RU" sz="2400" b="1">
                <a:solidFill>
                  <a:schemeClr val="dk1"/>
                </a:solidFill>
                <a:latin typeface="Calibri"/>
                <a:ea typeface="Calibri"/>
                <a:cs typeface="Calibri"/>
                <a:sym typeface="Calibri"/>
              </a:rPr>
              <a:t>- для детей из семей трудовых мигрантов: </a:t>
            </a:r>
            <a:r>
              <a:rPr lang="ru-RU" sz="2400">
                <a:solidFill>
                  <a:schemeClr val="dk1"/>
                </a:solidFill>
                <a:latin typeface="Calibri"/>
                <a:ea typeface="Calibri"/>
                <a:cs typeface="Calibri"/>
                <a:sym typeface="Calibri"/>
              </a:rPr>
              <a:t>включение в состав педагогического коллектива специалистов по межкультурной коммуникации, владеющих языками учащихся, организация wellcome-классов, ориентированных на обучение государственному языку и консультативную (репетиторскую) помощь по тем предметам, по которым дети по каким-то причинам отстают, поддержка, идентичная поддержке семей с низким социально-экономическим статусом, консультативная юридическая помощь родителям, предполагающая подготовку документов для поступления ребенка в школу и, в случае необходимости, для легализации статуса членов семьи;</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6"/>
          <p:cNvSpPr txBox="1">
            <a:spLocks noGrp="1"/>
          </p:cNvSpPr>
          <p:nvPr>
            <p:ph type="title"/>
          </p:nvPr>
        </p:nvSpPr>
        <p:spPr>
          <a:xfrm>
            <a:off x="585897" y="1447790"/>
            <a:ext cx="11057955" cy="777025"/>
          </a:xfrm>
          <a:prstGeom prst="rect">
            <a:avLst/>
          </a:prstGeom>
          <a:noFill/>
          <a:ln>
            <a:noFill/>
          </a:ln>
        </p:spPr>
        <p:txBody>
          <a:bodyPr spcFirstLastPara="1" wrap="square" lIns="0" tIns="0" rIns="0" bIns="0" anchor="t" anchorCtr="0">
            <a:normAutofit/>
          </a:bodyPr>
          <a:lstStyle/>
          <a:p>
            <a:pPr marL="0" lvl="0" indent="0" algn="ctr" rtl="0">
              <a:lnSpc>
                <a:spcPct val="100000"/>
              </a:lnSpc>
              <a:spcBef>
                <a:spcPts val="0"/>
              </a:spcBef>
              <a:spcAft>
                <a:spcPts val="0"/>
              </a:spcAft>
              <a:buClr>
                <a:schemeClr val="dk1"/>
              </a:buClr>
              <a:buSzPts val="3200"/>
              <a:buFont typeface="Arial"/>
              <a:buNone/>
            </a:pPr>
            <a:r>
              <a:rPr lang="ru-RU" sz="3200" b="1" i="1"/>
              <a:t>Адресная поддержка</a:t>
            </a:r>
            <a:endParaRPr sz="3200"/>
          </a:p>
        </p:txBody>
      </p:sp>
      <p:sp>
        <p:nvSpPr>
          <p:cNvPr id="222" name="Google Shape;222;p6"/>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23" name="Google Shape;223;p6"/>
          <p:cNvSpPr/>
          <p:nvPr/>
        </p:nvSpPr>
        <p:spPr>
          <a:xfrm>
            <a:off x="290336" y="2943478"/>
            <a:ext cx="11649075" cy="304698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2400">
                <a:solidFill>
                  <a:schemeClr val="dk1"/>
                </a:solidFill>
                <a:latin typeface="Calibri"/>
                <a:ea typeface="Calibri"/>
                <a:cs typeface="Calibri"/>
                <a:sym typeface="Calibri"/>
              </a:rPr>
              <a:t>- </a:t>
            </a:r>
            <a:r>
              <a:rPr lang="ru-RU" sz="2400" b="1">
                <a:solidFill>
                  <a:schemeClr val="dk1"/>
                </a:solidFill>
                <a:latin typeface="Calibri"/>
                <a:ea typeface="Calibri"/>
                <a:cs typeface="Calibri"/>
                <a:sym typeface="Calibri"/>
              </a:rPr>
              <a:t>для детей представителей коренных народов:</a:t>
            </a:r>
            <a:r>
              <a:rPr lang="ru-RU" sz="2400">
                <a:solidFill>
                  <a:schemeClr val="dk1"/>
                </a:solidFill>
                <a:latin typeface="Calibri"/>
                <a:ea typeface="Calibri"/>
                <a:cs typeface="Calibri"/>
                <a:sym typeface="Calibri"/>
              </a:rPr>
              <a:t> доступность разных форм получения образования (удаленных/в малокомплектных (кочевых) школах/в интернатах), придание интернатам особого статуса, позволяющего решить проблемы с жизнеобеспечением учащихся (питанием, одеждой, учебными пособиями и т.д.), включение занятий, обучающих традиционным формам природопользования, иным прикладным навыкам, востребованным в реалиях повседневной жизни семей учащихся, специальная подготовка (культурная осведомленность, владение национальными языками) педагогов.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7"/>
          <p:cNvSpPr txBox="1">
            <a:spLocks noGrp="1"/>
          </p:cNvSpPr>
          <p:nvPr>
            <p:ph type="title"/>
          </p:nvPr>
        </p:nvSpPr>
        <p:spPr>
          <a:xfrm>
            <a:off x="290336" y="1202309"/>
            <a:ext cx="11649075" cy="777025"/>
          </a:xfrm>
          <a:prstGeom prst="rect">
            <a:avLst/>
          </a:prstGeom>
          <a:noFill/>
          <a:ln>
            <a:noFill/>
          </a:ln>
        </p:spPr>
        <p:txBody>
          <a:bodyPr spcFirstLastPara="1" wrap="square" lIns="0" tIns="0" rIns="0" bIns="0" anchor="t" anchorCtr="0">
            <a:normAutofit fontScale="90000"/>
          </a:bodyPr>
          <a:lstStyle/>
          <a:p>
            <a:pPr marL="0" lvl="0" indent="0" algn="ctr" rtl="0">
              <a:lnSpc>
                <a:spcPct val="100000"/>
              </a:lnSpc>
              <a:spcBef>
                <a:spcPts val="0"/>
              </a:spcBef>
              <a:spcAft>
                <a:spcPts val="0"/>
              </a:spcAft>
              <a:buClr>
                <a:schemeClr val="dk1"/>
              </a:buClr>
              <a:buSzPct val="100000"/>
              <a:buFont typeface="Arial"/>
              <a:buNone/>
            </a:pPr>
            <a:r>
              <a:rPr lang="ru-RU" sz="3200" b="1" i="1"/>
              <a:t>Институциализация наставничества – ценность обмена опытом</a:t>
            </a:r>
            <a:endParaRPr sz="3200"/>
          </a:p>
        </p:txBody>
      </p:sp>
      <p:sp>
        <p:nvSpPr>
          <p:cNvPr id="229" name="Google Shape;229;p7"/>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30" name="Google Shape;230;p7"/>
          <p:cNvSpPr/>
          <p:nvPr/>
        </p:nvSpPr>
        <p:spPr>
          <a:xfrm>
            <a:off x="290336" y="1818415"/>
            <a:ext cx="11649075" cy="489364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2400">
                <a:solidFill>
                  <a:schemeClr val="dk1"/>
                </a:solidFill>
                <a:latin typeface="Calibri"/>
                <a:ea typeface="Calibri"/>
                <a:cs typeface="Calibri"/>
                <a:sym typeface="Calibri"/>
              </a:rPr>
              <a:t>У</a:t>
            </a:r>
            <a:r>
              <a:rPr lang="ru-RU" sz="2400" i="1">
                <a:solidFill>
                  <a:schemeClr val="dk1"/>
                </a:solidFill>
                <a:latin typeface="Calibri"/>
                <a:ea typeface="Calibri"/>
                <a:cs typeface="Calibri"/>
                <a:sym typeface="Calibri"/>
              </a:rPr>
              <a:t> нас инклюзивный лагерь проходит. Мы берем детей-сирот из интерната, детей с ментальными особенностями или с физическими трудностями и берем опытных исследователей и детей, которые могут помочь в изучении природы, которые уже имеют определенный опыт. Вывозим всех в полевые условия, и сироты начинают заботиться о ком-то, для них это необычный опыт; для ребят с ментальными особенностями очень важно, что они являются частью большого процесса; и дети становятся наставниками, попадают в ситуацию, где их потенциал востребован</a:t>
            </a:r>
            <a:r>
              <a:rPr lang="ru-RU" sz="2400">
                <a:solidFill>
                  <a:schemeClr val="dk1"/>
                </a:solidFill>
                <a:latin typeface="Calibri"/>
                <a:ea typeface="Calibri"/>
                <a:cs typeface="Calibri"/>
                <a:sym typeface="Calibri"/>
              </a:rPr>
              <a:t> (эксперт 1); </a:t>
            </a:r>
            <a:endParaRPr sz="2400">
              <a:solidFill>
                <a:schemeClr val="dk1"/>
              </a:solidFill>
              <a:latin typeface="Calibri"/>
              <a:ea typeface="Calibri"/>
              <a:cs typeface="Calibri"/>
              <a:sym typeface="Calibri"/>
            </a:endParaRPr>
          </a:p>
          <a:p>
            <a:pPr marL="0" marR="0" lvl="0" indent="0" algn="just" rtl="0">
              <a:spcBef>
                <a:spcPts val="0"/>
              </a:spcBef>
              <a:spcAft>
                <a:spcPts val="0"/>
              </a:spcAft>
              <a:buNone/>
            </a:pPr>
            <a:endParaRPr sz="2400">
              <a:solidFill>
                <a:schemeClr val="dk1"/>
              </a:solidFill>
              <a:latin typeface="Calibri"/>
              <a:ea typeface="Calibri"/>
              <a:cs typeface="Calibri"/>
              <a:sym typeface="Calibri"/>
            </a:endParaRPr>
          </a:p>
          <a:p>
            <a:pPr marL="0" marR="0" lvl="0" indent="0" algn="just" rtl="0">
              <a:spcBef>
                <a:spcPts val="0"/>
              </a:spcBef>
              <a:spcAft>
                <a:spcPts val="0"/>
              </a:spcAft>
              <a:buNone/>
            </a:pPr>
            <a:r>
              <a:rPr lang="ru-RU" sz="2400" i="1">
                <a:solidFill>
                  <a:schemeClr val="dk1"/>
                </a:solidFill>
                <a:latin typeface="Calibri"/>
                <a:ea typeface="Calibri"/>
                <a:cs typeface="Calibri"/>
                <a:sym typeface="Calibri"/>
              </a:rPr>
              <a:t>Допустим, ребенок не владеет русским, мама и папа тоже, что делать? Мы решили, что можно найти наставника в школе среди других детей мигрантов, которые приехали раньше: они будут и переводить, и рассказывать, объяснять - посредник именно, языковой барьер разрушается</a:t>
            </a:r>
            <a:r>
              <a:rPr lang="ru-RU" sz="2400">
                <a:solidFill>
                  <a:schemeClr val="dk1"/>
                </a:solidFill>
                <a:latin typeface="Calibri"/>
                <a:ea typeface="Calibri"/>
                <a:cs typeface="Calibri"/>
                <a:sym typeface="Calibri"/>
              </a:rPr>
              <a:t> (эксперт 3).</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8"/>
          <p:cNvSpPr txBox="1">
            <a:spLocks noGrp="1"/>
          </p:cNvSpPr>
          <p:nvPr>
            <p:ph type="title"/>
          </p:nvPr>
        </p:nvSpPr>
        <p:spPr>
          <a:xfrm>
            <a:off x="585897" y="1099140"/>
            <a:ext cx="11057955" cy="777025"/>
          </a:xfrm>
          <a:prstGeom prst="rect">
            <a:avLst/>
          </a:prstGeom>
          <a:noFill/>
          <a:ln>
            <a:noFill/>
          </a:ln>
        </p:spPr>
        <p:txBody>
          <a:bodyPr spcFirstLastPara="1" wrap="square" lIns="0" tIns="0" rIns="0" bIns="0" anchor="t" anchorCtr="0">
            <a:normAutofit/>
          </a:bodyPr>
          <a:lstStyle/>
          <a:p>
            <a:pPr marL="0" lvl="0" indent="0" algn="ctr" rtl="0">
              <a:lnSpc>
                <a:spcPct val="100000"/>
              </a:lnSpc>
              <a:spcBef>
                <a:spcPts val="0"/>
              </a:spcBef>
              <a:spcAft>
                <a:spcPts val="0"/>
              </a:spcAft>
              <a:buClr>
                <a:schemeClr val="dk1"/>
              </a:buClr>
              <a:buSzPts val="3200"/>
              <a:buFont typeface="Arial"/>
              <a:buNone/>
            </a:pPr>
            <a:r>
              <a:rPr lang="ru-RU" sz="3200" b="1" i="1"/>
              <a:t>Широкая трактовка</a:t>
            </a:r>
            <a:endParaRPr sz="3200"/>
          </a:p>
        </p:txBody>
      </p:sp>
      <p:sp>
        <p:nvSpPr>
          <p:cNvPr id="236" name="Google Shape;236;p8"/>
          <p:cNvSpPr txBox="1">
            <a:spLocks noGrp="1"/>
          </p:cNvSpPr>
          <p:nvPr>
            <p:ph type="body" idx="4"/>
          </p:nvPr>
        </p:nvSpPr>
        <p:spPr>
          <a:xfrm>
            <a:off x="6259891" y="538118"/>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37" name="Google Shape;237;p8"/>
          <p:cNvSpPr/>
          <p:nvPr/>
        </p:nvSpPr>
        <p:spPr>
          <a:xfrm>
            <a:off x="290336" y="1673478"/>
            <a:ext cx="11649075" cy="532453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2000">
                <a:solidFill>
                  <a:schemeClr val="dk1"/>
                </a:solidFill>
                <a:latin typeface="Calibri"/>
                <a:ea typeface="Calibri"/>
                <a:cs typeface="Calibri"/>
                <a:sym typeface="Calibri"/>
              </a:rPr>
              <a:t>Ключевое значение - формирование единой ценностной среды</a:t>
            </a:r>
            <a:endParaRPr/>
          </a:p>
          <a:p>
            <a:pPr marL="0" marR="0" lvl="0" indent="0" algn="just" rtl="0">
              <a:spcBef>
                <a:spcPts val="0"/>
              </a:spcBef>
              <a:spcAft>
                <a:spcPts val="0"/>
              </a:spcAft>
              <a:buNone/>
            </a:pPr>
            <a:r>
              <a:rPr lang="ru-RU" sz="2000" u="sng">
                <a:solidFill>
                  <a:schemeClr val="dk1"/>
                </a:solidFill>
                <a:latin typeface="Calibri"/>
                <a:ea typeface="Calibri"/>
                <a:cs typeface="Calibri"/>
                <a:sym typeface="Calibri"/>
              </a:rPr>
              <a:t>Организация физической среды</a:t>
            </a:r>
            <a:endParaRPr sz="2000">
              <a:solidFill>
                <a:schemeClr val="dk1"/>
              </a:solidFill>
              <a:latin typeface="Calibri"/>
              <a:ea typeface="Calibri"/>
              <a:cs typeface="Calibri"/>
              <a:sym typeface="Calibri"/>
            </a:endParaRPr>
          </a:p>
          <a:p>
            <a:pPr marL="285750" marR="0" lvl="0" indent="-285750" algn="just"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Партисипаторность,</a:t>
            </a:r>
            <a:endParaRPr/>
          </a:p>
          <a:p>
            <a:pPr marL="285750" marR="0" lvl="0" indent="-285750" algn="just"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Соответствие типичным потребностям (возрастным, профессиональным),</a:t>
            </a:r>
            <a:endParaRPr/>
          </a:p>
          <a:p>
            <a:pPr marL="0" marR="0" lvl="0" indent="0" algn="just" rtl="0">
              <a:spcBef>
                <a:spcPts val="0"/>
              </a:spcBef>
              <a:spcAft>
                <a:spcPts val="0"/>
              </a:spcAft>
              <a:buNone/>
            </a:pPr>
            <a:r>
              <a:rPr lang="ru-RU" sz="2000" u="sng">
                <a:solidFill>
                  <a:schemeClr val="dk1"/>
                </a:solidFill>
                <a:latin typeface="Calibri"/>
                <a:ea typeface="Calibri"/>
                <a:cs typeface="Calibri"/>
                <a:sym typeface="Calibri"/>
              </a:rPr>
              <a:t>Качество отношений между всеми участниками образовательного процесса</a:t>
            </a:r>
            <a:endParaRPr/>
          </a:p>
          <a:p>
            <a:pPr marL="285750" marR="0" lvl="0" indent="-285750" algn="just"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Взаимное уважение,</a:t>
            </a:r>
            <a:endParaRPr/>
          </a:p>
          <a:p>
            <a:pPr marL="285750" marR="0" lvl="0" indent="-285750" algn="just"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Продиктованный базовым уважением к партнеру самоконтроль,</a:t>
            </a:r>
            <a:endParaRPr/>
          </a:p>
          <a:p>
            <a:pPr marL="285750" marR="0" lvl="0" indent="-285750" algn="just"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Ролевая гибкость,</a:t>
            </a:r>
            <a:endParaRPr/>
          </a:p>
          <a:p>
            <a:pPr marL="285750" marR="0" lvl="0" indent="-285750" algn="just"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Рефлексивность, </a:t>
            </a:r>
            <a:endParaRPr/>
          </a:p>
          <a:p>
            <a:pPr marL="285750" marR="0" lvl="0" indent="-285750" algn="just"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Способность отстаивать собственные интересы и конструктивно взаимодействовать в конфликтной ситуации</a:t>
            </a:r>
            <a:endParaRPr/>
          </a:p>
          <a:p>
            <a:pPr marL="0" marR="0" lvl="0" indent="0" algn="l" rtl="0">
              <a:spcBef>
                <a:spcPts val="0"/>
              </a:spcBef>
              <a:spcAft>
                <a:spcPts val="0"/>
              </a:spcAft>
              <a:buNone/>
            </a:pPr>
            <a:r>
              <a:rPr lang="ru-RU" sz="2000" u="sng">
                <a:solidFill>
                  <a:schemeClr val="dk1"/>
                </a:solidFill>
                <a:latin typeface="Calibri"/>
                <a:ea typeface="Calibri"/>
                <a:cs typeface="Calibri"/>
                <a:sym typeface="Calibri"/>
              </a:rPr>
              <a:t>Содержание учебной деятельности</a:t>
            </a:r>
            <a:endParaRPr/>
          </a:p>
          <a:p>
            <a:pPr marL="285750" marR="0" lvl="0" indent="-285750" algn="l"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Вариативность,</a:t>
            </a:r>
            <a:endParaRPr/>
          </a:p>
          <a:p>
            <a:pPr marL="285750" marR="0" lvl="0" indent="-285750" algn="l"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Самостоятельность и ответственность учащегося,</a:t>
            </a:r>
            <a:endParaRPr/>
          </a:p>
          <a:p>
            <a:pPr marL="285750" marR="0" lvl="0" indent="-285750" algn="l"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Внеурочная деятельность,</a:t>
            </a:r>
            <a:endParaRPr/>
          </a:p>
          <a:p>
            <a:pPr marL="285750" marR="0" lvl="0" indent="-285750" algn="l" rtl="0">
              <a:spcBef>
                <a:spcPts val="0"/>
              </a:spcBef>
              <a:spcAft>
                <a:spcPts val="0"/>
              </a:spcAft>
              <a:buClr>
                <a:schemeClr val="dk1"/>
              </a:buClr>
              <a:buSzPts val="2000"/>
              <a:buFont typeface="Calibri"/>
              <a:buChar char="-"/>
            </a:pPr>
            <a:r>
              <a:rPr lang="ru-RU" sz="2000">
                <a:solidFill>
                  <a:schemeClr val="dk1"/>
                </a:solidFill>
                <a:latin typeface="Calibri"/>
                <a:ea typeface="Calibri"/>
                <a:cs typeface="Calibri"/>
                <a:sym typeface="Calibri"/>
              </a:rPr>
              <a:t>Диверсификация процедур и критериев оценивания </a:t>
            </a:r>
            <a:endParaRPr/>
          </a:p>
          <a:p>
            <a:pPr marL="285750" marR="0" lvl="0" indent="-158750" algn="l" rtl="0">
              <a:spcBef>
                <a:spcPts val="0"/>
              </a:spcBef>
              <a:spcAft>
                <a:spcPts val="0"/>
              </a:spcAft>
              <a:buClr>
                <a:schemeClr val="dk1"/>
              </a:buClr>
              <a:buSzPts val="2000"/>
              <a:buFont typeface="Calibri"/>
              <a:buNone/>
            </a:pPr>
            <a:endParaRPr sz="20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9"/>
          <p:cNvSpPr txBox="1">
            <a:spLocks noGrp="1"/>
          </p:cNvSpPr>
          <p:nvPr>
            <p:ph type="title"/>
          </p:nvPr>
        </p:nvSpPr>
        <p:spPr>
          <a:xfrm>
            <a:off x="585897" y="1295390"/>
            <a:ext cx="11057955" cy="777025"/>
          </a:xfrm>
          <a:prstGeom prst="rect">
            <a:avLst/>
          </a:prstGeom>
          <a:noFill/>
          <a:ln>
            <a:noFill/>
          </a:ln>
        </p:spPr>
        <p:txBody>
          <a:bodyPr spcFirstLastPara="1" wrap="square" lIns="0" tIns="0" rIns="0" bIns="0" anchor="t" anchorCtr="0">
            <a:normAutofit/>
          </a:bodyPr>
          <a:lstStyle/>
          <a:p>
            <a:pPr marL="0" lvl="0" indent="0" algn="ctr" rtl="0">
              <a:lnSpc>
                <a:spcPct val="100000"/>
              </a:lnSpc>
              <a:spcBef>
                <a:spcPts val="0"/>
              </a:spcBef>
              <a:spcAft>
                <a:spcPts val="0"/>
              </a:spcAft>
              <a:buClr>
                <a:schemeClr val="dk1"/>
              </a:buClr>
              <a:buSzPts val="3200"/>
              <a:buFont typeface="Arial"/>
              <a:buNone/>
            </a:pPr>
            <a:r>
              <a:rPr lang="ru-RU" sz="3200" b="1" i="1"/>
              <a:t>Единая ценностная среда</a:t>
            </a:r>
            <a:endParaRPr sz="3200" b="1" i="1"/>
          </a:p>
        </p:txBody>
      </p:sp>
      <p:sp>
        <p:nvSpPr>
          <p:cNvPr id="243" name="Google Shape;243;p9"/>
          <p:cNvSpPr txBox="1">
            <a:spLocks noGrp="1"/>
          </p:cNvSpPr>
          <p:nvPr>
            <p:ph type="body" idx="4"/>
          </p:nvPr>
        </p:nvSpPr>
        <p:spPr>
          <a:xfrm>
            <a:off x="6259891" y="548720"/>
            <a:ext cx="3960433" cy="408109"/>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chemeClr val="dk1"/>
              </a:buClr>
              <a:buSzPts val="1600"/>
              <a:buNone/>
            </a:pPr>
            <a:r>
              <a:rPr lang="ru-RU" sz="1600">
                <a:solidFill>
                  <a:schemeClr val="dk1"/>
                </a:solidFill>
              </a:rPr>
              <a:t>НУГ Дружелюбная образовательная среда: на перекрестке интересов школы и города</a:t>
            </a:r>
            <a:endParaRPr/>
          </a:p>
        </p:txBody>
      </p:sp>
      <p:sp>
        <p:nvSpPr>
          <p:cNvPr id="244" name="Google Shape;244;p9"/>
          <p:cNvSpPr/>
          <p:nvPr/>
        </p:nvSpPr>
        <p:spPr>
          <a:xfrm>
            <a:off x="290336" y="1909580"/>
            <a:ext cx="11649075" cy="489364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ru-RU" sz="2400" i="1">
                <a:solidFill>
                  <a:schemeClr val="dk1"/>
                </a:solidFill>
                <a:latin typeface="Calibri"/>
                <a:ea typeface="Calibri"/>
                <a:cs typeface="Calibri"/>
                <a:sym typeface="Calibri"/>
              </a:rPr>
              <a:t>Дружелюбная среда - это какое-то атмосферное качество, это культурное свойство. Это характеристика достаточно стабильная, превратившаяся в культурный пласт. Может быть, за счет традиций, может быть, за счет политики, может, за счет событийности какой-то, но это культурный пласт</a:t>
            </a:r>
            <a:r>
              <a:rPr lang="ru-RU" sz="2400">
                <a:solidFill>
                  <a:schemeClr val="dk1"/>
                </a:solidFill>
                <a:latin typeface="Calibri"/>
                <a:ea typeface="Calibri"/>
                <a:cs typeface="Calibri"/>
                <a:sym typeface="Calibri"/>
              </a:rPr>
              <a:t> (эксперт 2). </a:t>
            </a:r>
            <a:endParaRPr/>
          </a:p>
          <a:p>
            <a:pPr marL="0" marR="0" lvl="0" indent="0" algn="just" rtl="0">
              <a:spcBef>
                <a:spcPts val="0"/>
              </a:spcBef>
              <a:spcAft>
                <a:spcPts val="0"/>
              </a:spcAft>
              <a:buNone/>
            </a:pPr>
            <a:endParaRPr sz="2400" i="1">
              <a:solidFill>
                <a:schemeClr val="dk1"/>
              </a:solidFill>
              <a:latin typeface="Calibri"/>
              <a:ea typeface="Calibri"/>
              <a:cs typeface="Calibri"/>
              <a:sym typeface="Calibri"/>
            </a:endParaRPr>
          </a:p>
          <a:p>
            <a:pPr marL="0" marR="0" lvl="0" indent="0" algn="just" rtl="0">
              <a:spcBef>
                <a:spcPts val="0"/>
              </a:spcBef>
              <a:spcAft>
                <a:spcPts val="0"/>
              </a:spcAft>
              <a:buNone/>
            </a:pPr>
            <a:r>
              <a:rPr lang="ru-RU" sz="2400" i="1">
                <a:solidFill>
                  <a:schemeClr val="dk1"/>
                </a:solidFill>
                <a:latin typeface="Calibri"/>
                <a:ea typeface="Calibri"/>
                <a:cs typeface="Calibri"/>
                <a:sym typeface="Calibri"/>
              </a:rPr>
              <a:t>Любое правило и любая ценность должна быть универсальной, то есть нет правил поведения детей, учителей или директора, родителей […] Невозможно построить дружелюбную среду по отношению к детям, если между взрослыми или между отдельными группами взрослых, между администрацией или учителями, например, нет того уровня доверия или того уровня поддержки, который, мы надеемся, будет возникать внутри детских сообществ или между сообществом учителей и учеников</a:t>
            </a:r>
            <a:r>
              <a:rPr lang="ru-RU" sz="2400">
                <a:solidFill>
                  <a:schemeClr val="dk1"/>
                </a:solidFill>
                <a:latin typeface="Calibri"/>
                <a:ea typeface="Calibri"/>
                <a:cs typeface="Calibri"/>
                <a:sym typeface="Calibri"/>
              </a:rPr>
              <a:t> (эксперт 1).</a:t>
            </a:r>
            <a:endParaRPr sz="24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Пользовательские 1">
      <a:dk1>
        <a:srgbClr val="0F2C68"/>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3027</Words>
  <Application>Microsoft Office PowerPoint</Application>
  <PresentationFormat>Широкоэкранный</PresentationFormat>
  <Paragraphs>152</Paragraphs>
  <Slides>20</Slides>
  <Notes>20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20</vt:i4>
      </vt:variant>
    </vt:vector>
  </HeadingPairs>
  <TitlesOfParts>
    <vt:vector size="23" baseType="lpstr">
      <vt:lpstr>Arial</vt:lpstr>
      <vt:lpstr>Calibri</vt:lpstr>
      <vt:lpstr>Office Theme</vt:lpstr>
      <vt:lpstr>Дружелюбная образовательная среда – пространство для инноваций и межсекторных партнерств</vt:lpstr>
      <vt:lpstr>Основные параметры ДОС:</vt:lpstr>
      <vt:lpstr>Эмпирическое исследование  Экспертные интервью</vt:lpstr>
      <vt:lpstr> Трактовка понятия ДОС</vt:lpstr>
      <vt:lpstr>Адресная поддержка</vt:lpstr>
      <vt:lpstr>Адресная поддержка</vt:lpstr>
      <vt:lpstr>Институциализация наставничества – ценность обмена опытом</vt:lpstr>
      <vt:lpstr>Широкая трактовка</vt:lpstr>
      <vt:lpstr>Единая ценностная среда</vt:lpstr>
      <vt:lpstr>Организация физической среды</vt:lpstr>
      <vt:lpstr>Качество отношений между участниками образовательного процесса</vt:lpstr>
      <vt:lpstr>Качество отношений между участниками образовательного процесса</vt:lpstr>
      <vt:lpstr>Механизмы формирования коммуникативных позиций </vt:lpstr>
      <vt:lpstr>Механизмы формирования коммуникативных позиций </vt:lpstr>
      <vt:lpstr>Содержание учебной деятельности </vt:lpstr>
      <vt:lpstr>Потенциальные противоречия </vt:lpstr>
      <vt:lpstr>Разрешение противоречий – структурно-организационные принципы построения дружелюбной образовательной среды:</vt:lpstr>
      <vt:lpstr>Социальный контекст и эффекты развития ДОС</vt:lpstr>
      <vt:lpstr>Межсекторное сотрудничество</vt:lpstr>
      <vt:lpstr>Дружелюбная образовательная среда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Дружелюбная образовательная среда – пространство для инноваций и межсекторных партнерств</dc:title>
  <dc:creator>Кутьков Юрий Юрьевич</dc:creator>
  <cp:lastModifiedBy>Максим Гурин</cp:lastModifiedBy>
  <cp:revision>1</cp:revision>
  <dcterms:created xsi:type="dcterms:W3CDTF">2021-11-11T08:52:47Z</dcterms:created>
  <dcterms:modified xsi:type="dcterms:W3CDTF">2023-02-07T19:34:21Z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0x0101002A9C74E6E830D74E9B0FDDB4017A5417</vt:lpwstr>
  </property>
</Properties>
</file>