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4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A0003-79A9-6343-9C8E-E07A3E73C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457F77-05BB-104E-9A82-1FC6558A3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BDD7EB-3B0F-FB4E-BF1E-D1694DA4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95262-D987-CE4B-A4C5-27B15031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4C916-3269-BE44-A1C2-50430CBE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3372F-AC06-624E-BAB2-D1538E92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4A697E-EAA3-254B-B895-C8152B0DF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3AACD-CA69-F244-9E05-FDF6A12C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5B99F-0B9F-F34D-83E2-32DABFE9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728B0-668B-8D44-BD96-D3369756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EE6A83-994B-5543-BCDE-F08121782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3B5452-8EF6-6C49-B99E-1B6C95F9F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36936-3C34-5B4E-9C2A-93A12441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51C590-6EC0-3545-86D8-FFD2CB90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138DF-EC49-3243-9FE4-2D620E63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4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675E5-8453-FF43-9631-18CA6FDE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FA3C4-112B-B444-B8E9-A68BFD36E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3DFA3F-080F-174D-91AC-7D531E55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FB767-A0A8-504A-B1CD-E2ABA30A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413D0-5D64-6B43-81A3-85F72C3D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9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7C139-CD5D-4F43-A31E-A0B05BC2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6720C-E839-B048-BE4A-4CCAE6AF6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22681-DFD8-BF4D-8868-4AAFD0D6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7A2C85-B466-DD45-8B72-D76295A4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849813-FCA6-204F-AA00-7058F2B2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5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4CC3E-5004-D142-97F3-5A91ABA2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59FCA-E3C0-9445-9AA2-98D863A77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11318E-BFAD-B94E-A635-4155371D6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845A3-EE0E-7C4A-A64D-DD306ED4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FD4F05-FB62-3942-851C-38306CCB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27761C-4786-7740-8E99-55B140EB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2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F4856-CECC-C647-BC3E-7A413266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47FB45-F8C1-C74A-B115-5B9D36181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6858A9-0A40-734C-B3FF-203B97FA1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787509-F903-8646-8E38-496595104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332D64-1B68-E34C-A8D8-66F77F7ED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8D0BDC-6252-244F-9B18-2CF703F4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5FA333-685D-D24D-BBA4-98A9A23C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426C90-4B58-4142-A3C9-DF9F438F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2E168-DEAF-684C-A367-FF7DC2C4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68BACE-1376-774E-B7CC-0CC273A7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904D15-452A-A549-BC0A-C75AF54B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F63F4-2071-6E44-9B47-F57A8E9D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8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DE903D-5660-D541-B2C6-ED77E9DA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5E7E5B-B2A8-3B41-9FE1-05D8DB1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2F260A-1532-8C4B-8F5D-72B39D1F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0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79B1F-9E33-D149-AC21-83AC8562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C349B-2717-E746-A602-978AFA84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6F4E5E-3BDC-FC4D-9CB2-4F881B48F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7B173-3BA6-914B-870E-75EE7442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0E753B-64A4-6E4C-845F-8473F217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8D487-687B-6B4A-9C70-E5342F24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7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B289-1DD7-2F44-876B-690CE1DE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789832-C845-2F40-BC32-202B700F1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4A296A-699D-C347-8A17-197AAE647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1F969C-807F-9242-92EA-F661A767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008E34-1AFB-7540-9CFB-162F1999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36570-4CBC-8F44-9B10-EC1BCD7D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5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ECE08-F13E-D443-9ED7-2D66AC1C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791A76-4225-7641-848D-5D3D22F3C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70CC9-B49D-1B4F-8C87-810AFEAA6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4169-5CD5-3745-9038-40BDBF169BB3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83577-26D2-DE4F-B595-A96394845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7D4EF5-2F85-3D49-9043-473B174D6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330C-0297-6249-BADB-F81413B6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rrh/memor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3180B-03ED-6F4C-BD64-5B49D817E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Полевое исследование в Костроме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3D9770-129B-F64F-8F01-F37DEDDAB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5644" y="3602038"/>
            <a:ext cx="4342356" cy="1655762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НУГ изучения мемориальной культуры в России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https://www.hse.ru/rrh/memory/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5D482-4A32-4D45-9C24-40A25077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памятников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Объект 5" descr="Изображение выглядит как на открытом воздухе, растение, утюг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8CAD4593-C73E-0F41-82E6-C73AD39E03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" b="5844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10" name="Рисунок 9" descr="Изображение выглядит как трава, на открытом воздухе, могила, кладбище&#10;&#10;Автоматически созданное описание">
            <a:extLst>
              <a:ext uri="{FF2B5EF4-FFF2-40B4-BE49-F238E27FC236}">
                <a16:creationId xmlns:a16="http://schemas.microsoft.com/office/drawing/2014/main" id="{2BE1FAB6-A25A-6E45-A177-10E7BC7E8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3" r="17343" b="2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Объект 7" descr="Изображение выглядит как на открытом воздухе, могила, трава, кладбище&#10;&#10;Автоматически созданное описание">
            <a:extLst>
              <a:ext uri="{FF2B5EF4-FFF2-40B4-BE49-F238E27FC236}">
                <a16:creationId xmlns:a16="http://schemas.microsoft.com/office/drawing/2014/main" id="{712D6829-5DAA-944D-89D8-B845D1B017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6148" r="-4" b="-4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650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B9A58-B350-8A4F-B791-B0483966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8" y="365125"/>
            <a:ext cx="6092455" cy="1325563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осмотра: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у Храма Спаса на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Запрудне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3CFB2-04A0-BB42-A196-1F1101DAF3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хорошо сохранившийся некрополь (территория кладбища была значительно благоустроена силами прихода в последние годы);  включает большое количество мраморных памятников, что отличает его от остальных некрополей города. На территории присутствует множество типов памятников: крест, плита, стела, часовня и др.</a:t>
            </a:r>
          </a:p>
        </p:txBody>
      </p:sp>
      <p:pic>
        <p:nvPicPr>
          <p:cNvPr id="6" name="Объект 5" descr="Изображение выглядит как на открытом воздухе, трава, небо, могила&#10;&#10;Автоматически созданное описание">
            <a:extLst>
              <a:ext uri="{FF2B5EF4-FFF2-40B4-BE49-F238E27FC236}">
                <a16:creationId xmlns:a16="http://schemas.microsoft.com/office/drawing/2014/main" id="{7D3F087D-9406-8B4B-AC30-CB385D38C9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9874" y="0"/>
            <a:ext cx="5382126" cy="7176169"/>
          </a:xfrm>
        </p:spPr>
      </p:pic>
    </p:spTree>
    <p:extLst>
      <p:ext uri="{BB962C8B-B14F-4D97-AF65-F5344CB8AC3E}">
        <p14:creationId xmlns:p14="http://schemas.microsoft.com/office/powerpoint/2010/main" val="115843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58CCB-F524-8B48-8E38-D1228DAD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памятников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Объект 7" descr="Изображение выглядит как на открытом воздухе, могила, кладбищ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3804BD2-9E7B-E04C-B4D7-F5F73311C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" b="5844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10" name="Рисунок 9" descr="Изображение выглядит как на открытом воздухе, могила, трав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C34C508A-7AFE-3B4B-96CB-022F44CB9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18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могила, кладбище, трав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D84FBB6-ED82-1C4D-9AAE-B7376AE13B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t="1180" r="-4" b="4964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208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782DC-E2F4-ED4A-931D-D6BE1C12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подготовка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296BF-8F68-EB49-9410-13072FAEB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предварительного поиска был определён ряд кладбищ, на которых могли сохраниться имперские надгробия: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у Храма Спаса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Запрудне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Запрудня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2)</a:t>
            </a:r>
          </a:p>
          <a:p>
            <a:pPr marL="514350" indent="-51435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Ипатьевский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монастырь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при Церкви Иоанна Богослова (ул. писателя Осетрова, 4)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при Церкви Александра и Антонины Римских в Селище (ул. Верхне-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Селищенская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35А )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Галичское кладбище (ул. Галичская, 32)</a:t>
            </a:r>
          </a:p>
          <a:p>
            <a:pPr marL="514350" indent="-51435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7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40410-BF21-0A48-B0F6-CE92D812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21923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осмотра: Галичское кладбище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405AD-3A15-A747-AE0C-762A0081B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877" y="1927274"/>
            <a:ext cx="5957668" cy="4249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крупное кладбище Костромы, однако наименее пригодное для исследования: по большей части на кладбище можно найти советские памятники или же переделанные имперские памятники, на которых практически не сохранились изначальные данные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Изображение выглядит как на открытом воздухе, могила, дерево, кладбище&#10;&#10;Автоматически созданное описание">
            <a:extLst>
              <a:ext uri="{FF2B5EF4-FFF2-40B4-BE49-F238E27FC236}">
                <a16:creationId xmlns:a16="http://schemas.microsoft.com/office/drawing/2014/main" id="{F1EE7B81-9CD8-D14A-9DA8-C3D8E282D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-50801"/>
            <a:ext cx="5181600" cy="6908801"/>
          </a:xfrm>
        </p:spPr>
      </p:pic>
    </p:spTree>
    <p:extLst>
      <p:ext uri="{BB962C8B-B14F-4D97-AF65-F5344CB8AC3E}">
        <p14:creationId xmlns:p14="http://schemas.microsoft.com/office/powerpoint/2010/main" val="200954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C19DA-A66D-DF42-9BB9-7DF807F7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7314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осмотра: Галичское кладбище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AE437-A893-A444-A27F-CFB724467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843" y="1899138"/>
            <a:ext cx="5747314" cy="4277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внимания заслуживает «Еврейская секция №1»: именно на этом участке кладбища мы можем обнаружить целый ряд переделанных имперских надгробий (памятники преимущественно содержат Звезду Давида и надписи на двух языках)</a:t>
            </a:r>
          </a:p>
        </p:txBody>
      </p:sp>
      <p:pic>
        <p:nvPicPr>
          <p:cNvPr id="6" name="Объект 5" descr="Изображение выглядит как на открытом воздухе, дерево, растение, могила&#10;&#10;Автоматически созданное описание">
            <a:extLst>
              <a:ext uri="{FF2B5EF4-FFF2-40B4-BE49-F238E27FC236}">
                <a16:creationId xmlns:a16="http://schemas.microsoft.com/office/drawing/2014/main" id="{C3CF217E-278F-9542-BF7F-8547E86607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4879" y="0"/>
            <a:ext cx="5181600" cy="6908802"/>
          </a:xfrm>
        </p:spPr>
      </p:pic>
    </p:spTree>
    <p:extLst>
      <p:ext uri="{BB962C8B-B14F-4D97-AF65-F5344CB8AC3E}">
        <p14:creationId xmlns:p14="http://schemas.microsoft.com/office/powerpoint/2010/main" val="242101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9F7CD-0D0B-3742-B143-EEC8C03A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204" y="365125"/>
            <a:ext cx="6845595" cy="1325563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осмотра: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Ипатьевский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монастырь</a:t>
            </a:r>
          </a:p>
        </p:txBody>
      </p:sp>
      <p:pic>
        <p:nvPicPr>
          <p:cNvPr id="6" name="Объект 5" descr="Изображение выглядит как на открытом воздухе, небо, облако, вода&#10;&#10;Автоматически созданное описание">
            <a:extLst>
              <a:ext uri="{FF2B5EF4-FFF2-40B4-BE49-F238E27FC236}">
                <a16:creationId xmlns:a16="http://schemas.microsoft.com/office/drawing/2014/main" id="{3D0277C7-6AC1-BB43-A1E6-3824ACFC2C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2498"/>
            <a:ext cx="5181600" cy="3457592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F7190F0-1D17-C545-910A-EA0BDD35DF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осмотра монастыря были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отфотографированы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сохранившиеся надгробия и сопровождающие материалы (в частности, стенды, на которых приведены надгробные надписи, которые удалось реконструировать)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69508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22DB-37DD-E045-B25C-5884EA30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419" y="365125"/>
            <a:ext cx="5665381" cy="1325563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 осмотра: кладбище при Церкви Иоанна Богослова</a:t>
            </a:r>
            <a:endParaRPr lang="ru-RU" sz="3000" dirty="0"/>
          </a:p>
        </p:txBody>
      </p:sp>
      <p:pic>
        <p:nvPicPr>
          <p:cNvPr id="6" name="Объект 5" descr="Изображение выглядит как на открытом воздухе, могила, кладбищ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1B29AA5-0CE8-1449-B42A-13AA0892CD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69097" cy="715879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748B4E5-F3F9-7F41-B1E0-492DED91AB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кладбища находится большое количество памятников имперского периода: как сохранившихся полностью, так и сохранившихся частично (вплоть до отдельных фрагментов).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льшую часть составляют литые ажурные кресты (часто - с литыми иконами на перекрестье); также есть несколько многосоставных памятников (например, плита + крест на Голгофе).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1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3A94A-5094-FE4A-8A14-92EC108F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361" y="4748796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памятников</a:t>
            </a:r>
            <a:endParaRPr lang="en-US" sz="36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 descr="Изображение выглядит как на открытом воздухе, растение, Мох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FD1C866-0C67-7E46-9D2A-1D4E74B8C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" b="5844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18" name="Рисунок 17" descr="Изображение выглядит как на открытом воздухе, растение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79C95B34-3F5F-774C-BA41-F48B5F009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57" b="461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Объект 11" descr="Изображение выглядит как на открытом воздухе, могила, тра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15D536E-C21E-3F42-9E79-9C388985DE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t="4847" r="-4" b="1297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388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2CE1B-3A2B-B745-B0A0-017B8502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осмотра: Кладбище при Церкви Александра и Антонины Римских в Селище 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C087F-71A6-EB41-A729-AAEF26DBD8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содержит достаточно большое количество имперских памятников, однако советских надгробий в процентном соотношении здесь намного больше, чем на территории кладбища при Церкви Иоанна Богослова</a:t>
            </a:r>
          </a:p>
        </p:txBody>
      </p:sp>
      <p:pic>
        <p:nvPicPr>
          <p:cNvPr id="6" name="Объект 5" descr="Изображение выглядит как на открытом воздухе, могила, кладбищ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D5D7599-567E-6444-A1B9-9E781AB3EC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3547"/>
          <a:stretch/>
        </p:blipFill>
        <p:spPr>
          <a:xfrm>
            <a:off x="6818427" y="1690688"/>
            <a:ext cx="4222552" cy="4867318"/>
          </a:xfrm>
        </p:spPr>
      </p:pic>
    </p:spTree>
    <p:extLst>
      <p:ext uri="{BB962C8B-B14F-4D97-AF65-F5344CB8AC3E}">
        <p14:creationId xmlns:p14="http://schemas.microsoft.com/office/powerpoint/2010/main" val="102985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764F7-5C90-324A-9FE8-ECEE9442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осмотра: Кладбище при Церкви Александра и Антонины Римских в Селище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52EC3-064E-4C4C-AAA1-9C9F2A6013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указанного кладбища присутствуют памятники разного типа: как литые ажурные кресты, так и стелы, памятники типа «скала» с утраченными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навершиями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часовни и др.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Примечательно, что на литых крестах появляются в том числе отдельные литые элементы декора, при этом расположенные не только на перекрестье: например, ангелы.</a:t>
            </a:r>
          </a:p>
        </p:txBody>
      </p:sp>
      <p:pic>
        <p:nvPicPr>
          <p:cNvPr id="6" name="Объект 5" descr="Изображение выглядит как растение, трава, на открытом воздухе, утюг&#10;&#10;Автоматически созданное описание">
            <a:extLst>
              <a:ext uri="{FF2B5EF4-FFF2-40B4-BE49-F238E27FC236}">
                <a16:creationId xmlns:a16="http://schemas.microsoft.com/office/drawing/2014/main" id="{D8140DA3-6AC6-164A-8D0E-940BECE69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711027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451</Words>
  <Application>Microsoft Macintosh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Times-Roman</vt:lpstr>
      <vt:lpstr>Тема Office</vt:lpstr>
      <vt:lpstr>Полевое исследование в Костроме</vt:lpstr>
      <vt:lpstr>Предварительная подготовка</vt:lpstr>
      <vt:lpstr>Результаты осмотра: Галичское кладбище</vt:lpstr>
      <vt:lpstr>Результаты осмотра: Галичское кладбище</vt:lpstr>
      <vt:lpstr>Результаты осмотра: Ипатьевский монастырь</vt:lpstr>
      <vt:lpstr>Результаты осмотра: кладбище при Церкви Иоанна Богослова</vt:lpstr>
      <vt:lpstr>Примеры памятников</vt:lpstr>
      <vt:lpstr>Результаты осмотра: Кладбище при Церкви Александра и Антонины Римских в Селище </vt:lpstr>
      <vt:lpstr>Результаты осмотра: Кладбище при Церкви Александра и Антонины Римских в Селище </vt:lpstr>
      <vt:lpstr>Примеры памятников</vt:lpstr>
      <vt:lpstr>Результаты осмотра:  кладбище у Храма Спаса на Запрудне</vt:lpstr>
      <vt:lpstr>Примеры памятников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Полевое исследование в Костроме</dc:title>
  <dc:creator>Береснева Наталия Александровна</dc:creator>
  <cp:lastModifiedBy>Береснева Наталия Александровна</cp:lastModifiedBy>
  <cp:revision>9</cp:revision>
  <dcterms:created xsi:type="dcterms:W3CDTF">2023-10-19T11:49:02Z</dcterms:created>
  <dcterms:modified xsi:type="dcterms:W3CDTF">2023-10-19T14:16:15Z</dcterms:modified>
</cp:coreProperties>
</file>