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/>
    <p:restoredTop sz="94650"/>
  </p:normalViewPr>
  <p:slideViewPr>
    <p:cSldViewPr snapToGrid="0" snapToObjects="1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A0003-79A9-6343-9C8E-E07A3E73C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457F77-05BB-104E-9A82-1FC6558A3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BDD7EB-3B0F-FB4E-BF1E-D1694DA4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95262-D987-CE4B-A4C5-27B15031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4C916-3269-BE44-A1C2-50430CBE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3372F-AC06-624E-BAB2-D1538E92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4A697E-EAA3-254B-B895-C8152B0DF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3AACD-CA69-F244-9E05-FDF6A12C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5B99F-0B9F-F34D-83E2-32DABFE9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728B0-668B-8D44-BD96-D3369756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EE6A83-994B-5543-BCDE-F08121782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3B5452-8EF6-6C49-B99E-1B6C95F9F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36936-3C34-5B4E-9C2A-93A12441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51C590-6EC0-3545-86D8-FFD2CB90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138DF-EC49-3243-9FE4-2D620E63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4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675E5-8453-FF43-9631-18CA6FDE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FA3C4-112B-B444-B8E9-A68BFD36E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DFA3F-080F-174D-91AC-7D531E55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FB767-A0A8-504A-B1CD-E2ABA30A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413D0-5D64-6B43-81A3-85F72C3D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9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7C139-CD5D-4F43-A31E-A0B05BC2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6720C-E839-B048-BE4A-4CCAE6AF6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22681-DFD8-BF4D-8868-4AAFD0D6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A2C85-B466-DD45-8B72-D76295A4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49813-FCA6-204F-AA00-7058F2B2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4CC3E-5004-D142-97F3-5A91ABA2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59FCA-E3C0-9445-9AA2-98D863A77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11318E-BFAD-B94E-A635-4155371D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845A3-EE0E-7C4A-A64D-DD306ED4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FD4F05-FB62-3942-851C-38306CCB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27761C-4786-7740-8E99-55B140EB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2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4856-CECC-C647-BC3E-7A413266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47FB45-F8C1-C74A-B115-5B9D3618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858A9-0A40-734C-B3FF-203B97FA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787509-F903-8646-8E38-496595104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332D64-1B68-E34C-A8D8-66F77F7ED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8D0BDC-6252-244F-9B18-2CF703F4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5FA333-685D-D24D-BBA4-98A9A23C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26C90-4B58-4142-A3C9-DF9F438F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E168-DEAF-684C-A367-FF7DC2C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68BACE-1376-774E-B7CC-0CC273A7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904D15-452A-A549-BC0A-C75AF54B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F63F4-2071-6E44-9B47-F57A8E9D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8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DE903D-5660-D541-B2C6-ED77E9DA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5E7E5B-B2A8-3B41-9FE1-05D8DB1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2F260A-1532-8C4B-8F5D-72B39D1F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79B1F-9E33-D149-AC21-83AC8562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C349B-2717-E746-A602-978AFA84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6F4E5E-3BDC-FC4D-9CB2-4F881B48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7B173-3BA6-914B-870E-75EE7442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0E753B-64A4-6E4C-845F-8473F217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8D487-687B-6B4A-9C70-E5342F24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7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B289-1DD7-2F44-876B-690CE1DE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789832-C845-2F40-BC32-202B700F1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A296A-699D-C347-8A17-197AAE647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1F969C-807F-9242-92EA-F661A767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008E34-1AFB-7540-9CFB-162F1999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36570-4CBC-8F44-9B10-EC1BCD7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ECE08-F13E-D443-9ED7-2D66AC1C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91A76-4225-7641-848D-5D3D22F3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70CC9-B49D-1B4F-8C87-810AFEAA6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4169-5CD5-3745-9038-40BDBF169BB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83577-26D2-DE4F-B595-A96394845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D4EF5-2F85-3D49-9043-473B174D6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rrh/memor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3180B-03ED-6F4C-BD64-5B49D817E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Установочная встреча НУГ в 2023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3D9770-129B-F64F-8F01-F37DEDDAB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644" y="3602038"/>
            <a:ext cx="4342356" cy="1655762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НУГ изучения мемориальной культуры в России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https://www.hse.ru/rrh/memory/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82DC-E2F4-ED4A-931D-D6BE1C12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НУГ в 2023 году: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296BF-8F68-EB49-9410-13072FAE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исследования (анализ и описание не менее 5 кладбищ)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совершенствование базы данных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семинары</a:t>
            </a: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7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82DC-E2F4-ED4A-931D-D6BE1C12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выезды в 2023 году: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296BF-8F68-EB49-9410-13072FAE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904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</a:t>
            </a: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сведений о некрополях в этих городах: 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Иванова, Елена Митина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A48CB-1350-4347-BED0-3E92B3EB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45" y="1351858"/>
            <a:ext cx="5716555" cy="375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2F4D6-DB3B-4E14-913D-30D51C72ECBA}"/>
              </a:ext>
            </a:extLst>
          </p:cNvPr>
          <p:cNvSpPr txBox="1"/>
          <p:nvPr/>
        </p:nvSpPr>
        <p:spPr>
          <a:xfrm>
            <a:off x="8604923" y="5119279"/>
            <a:ext cx="274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Кострома. Церковь Спаса на Запрудне. 1900-е гг. </a:t>
            </a:r>
          </a:p>
        </p:txBody>
      </p:sp>
    </p:spTree>
    <p:extLst>
      <p:ext uri="{BB962C8B-B14F-4D97-AF65-F5344CB8AC3E}">
        <p14:creationId xmlns:p14="http://schemas.microsoft.com/office/powerpoint/2010/main" val="327744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82DC-E2F4-ED4A-931D-D6BE1C12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семинары в 2023 году: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296BF-8F68-EB49-9410-13072FAE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286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Group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базой данных (включая семинары в рамках полевых исследований)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 приглашенных экспертов и членов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НУГа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выступление участников НУГ (Антон Лаптев, Мария Иванова, Валерия Рыбак) с докладом на тему «Законодательство в сфере похорон второй половины XVIII - XX вв.»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0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82DC-E2F4-ED4A-931D-D6BE1C12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данных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15B8EB5-3A1B-483A-9BA1-FF46D2F4E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45" y="1331167"/>
            <a:ext cx="11348604" cy="5452923"/>
          </a:xfrm>
        </p:spPr>
      </p:pic>
    </p:spTree>
    <p:extLst>
      <p:ext uri="{BB962C8B-B14F-4D97-AF65-F5344CB8AC3E}">
        <p14:creationId xmlns:p14="http://schemas.microsoft.com/office/powerpoint/2010/main" val="259736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82DC-E2F4-ED4A-931D-D6BE1C12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296BF-8F68-EB49-9410-13072FAE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6861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базу данных сведений о повторно использованных надгробиях советского периода и их описание.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Занесение в базу информации по надгробиям, описанным в рамках экспедиций до начала работы НУГ в 2022 г. (включая личные исследования).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AC34C1-B809-4C7B-9ACA-F097BF4B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33603" y="1978287"/>
            <a:ext cx="5226698" cy="392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67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82DC-E2F4-ED4A-931D-D6BE1C12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296BF-8F68-EB49-9410-13072FAE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30" y="1816230"/>
            <a:ext cx="4666861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Разночтения в процессе полевой 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обновления методички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базы, выявление часто встречающихся вопросов, уточнение методички: Елена Митина, Александра Шуринова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154128-256B-4A53-8EC0-BF63CB21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47" y="1334366"/>
            <a:ext cx="3832612" cy="44824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3B1A5-F720-4E00-8249-C6B72749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168" y="1431026"/>
            <a:ext cx="3347425" cy="451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140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217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Установочная встреча НУГ в 2023 году</vt:lpstr>
      <vt:lpstr>Направления работы НУГ в 2023 году:</vt:lpstr>
      <vt:lpstr>Полевые выезды в 2023 году:</vt:lpstr>
      <vt:lpstr>Научные семинары в 2023 году:</vt:lpstr>
      <vt:lpstr>Совершенствование базы данных</vt:lpstr>
      <vt:lpstr>Совершенствование базы данных</vt:lpstr>
      <vt:lpstr>Совершенствование базы данных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Полевое исследование в Костроме</dc:title>
  <dc:creator>Береснева Наталия Александровна</dc:creator>
  <cp:lastModifiedBy>Береснева Наталия Александровна</cp:lastModifiedBy>
  <cp:revision>15</cp:revision>
  <dcterms:created xsi:type="dcterms:W3CDTF">2023-10-19T11:49:02Z</dcterms:created>
  <dcterms:modified xsi:type="dcterms:W3CDTF">2023-10-24T11:17:16Z</dcterms:modified>
</cp:coreProperties>
</file>