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5" r:id="rId6"/>
    <p:sldId id="269" r:id="rId7"/>
    <p:sldId id="26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/>
    <p:restoredTop sz="94650"/>
  </p:normalViewPr>
  <p:slideViewPr>
    <p:cSldViewPr snapToGrid="0" snapToObjects="1">
      <p:cViewPr varScale="1">
        <p:scale>
          <a:sx n="108" d="100"/>
          <a:sy n="108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A0003-79A9-6343-9C8E-E07A3E73C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457F77-05BB-104E-9A82-1FC6558A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BDD7EB-3B0F-FB4E-BF1E-D1694DA4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95262-D987-CE4B-A4C5-27B15031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4C916-3269-BE44-A1C2-50430CBE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7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3372F-AC06-624E-BAB2-D1538E92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4A697E-EAA3-254B-B895-C8152B0DF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3AACD-CA69-F244-9E05-FDF6A12C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5B99F-0B9F-F34D-83E2-32DABFE9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728B0-668B-8D44-BD96-D336975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0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EE6A83-994B-5543-BCDE-F08121782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3B5452-8EF6-6C49-B99E-1B6C95F9F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D36936-3C34-5B4E-9C2A-93A12441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1C590-6EC0-3545-86D8-FFD2CB90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138DF-EC49-3243-9FE4-2D620E63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4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675E5-8453-FF43-9631-18CA6FDE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4FA3C4-112B-B444-B8E9-A68BFD36E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3DFA3F-080F-174D-91AC-7D531E55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FB767-A0A8-504A-B1CD-E2ABA30A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413D0-5D64-6B43-81A3-85F72C3D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9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7C139-CD5D-4F43-A31E-A0B05BC2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6720C-E839-B048-BE4A-4CCAE6AF6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C22681-DFD8-BF4D-8868-4AAFD0D6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7A2C85-B466-DD45-8B72-D76295A4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49813-FCA6-204F-AA00-7058F2B2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5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4CC3E-5004-D142-97F3-5A91ABA2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D59FCA-E3C0-9445-9AA2-98D863A77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11318E-BFAD-B94E-A635-4155371D6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845A3-EE0E-7C4A-A64D-DD306ED4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FD4F05-FB62-3942-851C-38306CCB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27761C-4786-7740-8E99-55B140EB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2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4856-CECC-C647-BC3E-7A413266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47FB45-F8C1-C74A-B115-5B9D36181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6858A9-0A40-734C-B3FF-203B97FA1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787509-F903-8646-8E38-496595104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332D64-1B68-E34C-A8D8-66F77F7ED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8D0BDC-6252-244F-9B18-2CF703F4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5FA333-685D-D24D-BBA4-98A9A23C0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426C90-4B58-4142-A3C9-DF9F438F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2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E168-DEAF-684C-A367-FF7DC2C4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68BACE-1376-774E-B7CC-0CC273A7C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904D15-452A-A549-BC0A-C75AF54B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F63F4-2071-6E44-9B47-F57A8E9D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8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DE903D-5660-D541-B2C6-ED77E9DA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5E7E5B-B2A8-3B41-9FE1-05D8DB14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2F260A-1532-8C4B-8F5D-72B39D1F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79B1F-9E33-D149-AC21-83AC8562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C349B-2717-E746-A602-978AFA84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6F4E5E-3BDC-FC4D-9CB2-4F881B48F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7B173-3BA6-914B-870E-75EE7442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0E753B-64A4-6E4C-845F-8473F217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68D487-687B-6B4A-9C70-E5342F24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7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AB289-1DD7-2F44-876B-690CE1DE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789832-C845-2F40-BC32-202B700F1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4A296A-699D-C347-8A17-197AAE647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1F969C-807F-9242-92EA-F661A767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08E34-1AFB-7540-9CFB-162F1999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936570-4CBC-8F44-9B10-EC1BCD7D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5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ECE08-F13E-D443-9ED7-2D66AC1C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791A76-4225-7641-848D-5D3D22F3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70CC9-B49D-1B4F-8C87-810AFEAA6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4169-5CD5-3745-9038-40BDBF169BB3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83577-26D2-DE4F-B595-A9639484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D4EF5-2F85-3D49-9043-473B174D6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330C-0297-6249-BADB-F81413B66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hse.ru/rrh/memory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3180B-03ED-6F4C-BD64-5B49D817E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877" y="406400"/>
            <a:ext cx="6569414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Полевое исследование в Рыбинске, Ярославская обл.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06-08.10.2023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D9770-129B-F64F-8F01-F37DEDDAB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877" y="4256881"/>
            <a:ext cx="4342356" cy="165576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НУГ изучения мемориальной культуры в России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https://www.hse.ru/rrh/memory/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на открытом воздухе, небо, дерев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C1C20D03-CDA6-23B2-1843-67B50C2EF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43576" y="1031421"/>
            <a:ext cx="6393544" cy="47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782DC-E2F4-ED4A-931D-D6BE1C12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подготовка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296BF-8F68-EB49-9410-13072FAEB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предварительного поиска был определён ряд кладбищ, на которых могли сохраниться имперские надгробия:</a:t>
            </a:r>
          </a:p>
          <a:p>
            <a:pPr marL="514350" indent="-51435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Старо-Георгиевское кладбище (Георгиевское). Адрес: ул. Труда, 1, Рыбинск, Ярославская обл.</a:t>
            </a:r>
          </a:p>
          <a:p>
            <a:pPr marL="514350" indent="-51435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Еврейское кладбище. Адрес: ул. Софьи Перовской, 2, Рыбинск, Ярославская обл.</a:t>
            </a:r>
          </a:p>
          <a:p>
            <a:pPr marL="514350" indent="-514350">
              <a:buAutoNum type="arabicParenR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Всехсвятское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кладбище. Адрес: ул. Софийская, 14, Рыбинск, Ярославская обл.</a:t>
            </a:r>
          </a:p>
        </p:txBody>
      </p:sp>
    </p:spTree>
    <p:extLst>
      <p:ext uri="{BB962C8B-B14F-4D97-AF65-F5344CB8AC3E}">
        <p14:creationId xmlns:p14="http://schemas.microsoft.com/office/powerpoint/2010/main" val="178047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40410-BF21-0A48-B0F6-CE92D812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1923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осмотра: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Старо-Георгиевское кладбище (Георгиевское)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4405AD-3A15-A747-AE0C-762A0081B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877" y="1927274"/>
            <a:ext cx="5498123" cy="4249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старое кладбище, существует со времен Рыбной Слободы - с XVII века.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нем было выявлено около 300 сохранившихся памятников дореволюционного периода, а также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раннесоветского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Самая большая находка группы за время работы НУГ.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зафиксировали и описали надгробия.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Изображение выглядит как на открытом воздухе, небо, строительств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C06A2212-147B-6C35-FE46-58914F852D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3902" y="175098"/>
            <a:ext cx="4189897" cy="3142423"/>
          </a:xfrm>
        </p:spPr>
      </p:pic>
      <p:pic>
        <p:nvPicPr>
          <p:cNvPr id="10" name="Рисунок 9" descr="Изображение выглядит как на открытом воздухе, растение, могил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42C6EE50-665B-C8BC-6E96-BFDD4675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902" y="3540479"/>
            <a:ext cx="4189897" cy="31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5D482-4A32-4D45-9C24-40A25077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77" y="5103438"/>
            <a:ext cx="4963639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памятников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Объект 10" descr="Изображение выглядит как на открытом воздухе, растение, трава, Почвопокров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AF16CF9-CDA3-2E48-4C51-47D60560A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544116" y="544118"/>
            <a:ext cx="4352925" cy="3264693"/>
          </a:xfrm>
        </p:spPr>
      </p:pic>
      <p:pic>
        <p:nvPicPr>
          <p:cNvPr id="13" name="Объект 12" descr="Изображение выглядит как на открытом воздухе, могила, кладбищ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504652F-3D30-4142-DDDD-C90CC7B66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2647850" y="1294630"/>
            <a:ext cx="4352925" cy="3264693"/>
          </a:xfrm>
        </p:spPr>
      </p:pic>
      <p:pic>
        <p:nvPicPr>
          <p:cNvPr id="16" name="Рисунок 15" descr="Изображение выглядит как на открытом воздухе, растение, дерево, Мох&#10;&#10;Автоматически созданное описание">
            <a:extLst>
              <a:ext uri="{FF2B5EF4-FFF2-40B4-BE49-F238E27FC236}">
                <a16:creationId xmlns:a16="http://schemas.microsoft.com/office/drawing/2014/main" id="{ACCEE9FC-01E2-ACC2-D92E-CEADECF07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78216" y="2126021"/>
            <a:ext cx="4405370" cy="3304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 открытом воздухе, могила, кладбищ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6D1CF65-6535-1FF7-7F8B-4D32C6D5D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24983" y="3832512"/>
            <a:ext cx="3389135" cy="25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1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B9A58-B350-8A4F-B791-B0483966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58293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осмотра: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Всехсвятское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</a:t>
            </a:r>
            <a:endParaRPr lang="ru-RU" sz="3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3CFB2-04A0-BB42-A196-1F1101DAF3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старейших некрополей Рыбинска. На погосте находится церковь, освященная во имя Всех Святых. Храм отсчитывает свою историю с конца XIX 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Всехсвятское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 было открыто для захоронений в начале XX в.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выявили около 10 надгробий, доступных к описанию.</a:t>
            </a:r>
          </a:p>
        </p:txBody>
      </p:sp>
      <p:pic>
        <p:nvPicPr>
          <p:cNvPr id="12" name="Объект 11" descr="Изображение выглядит как на открытом воздухе, облако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D8BC56E7-B9B3-462A-9261-F824B6BEEB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191250" y="857252"/>
            <a:ext cx="6858000" cy="5143499"/>
          </a:xfrm>
        </p:spPr>
      </p:pic>
    </p:spTree>
    <p:extLst>
      <p:ext uri="{BB962C8B-B14F-4D97-AF65-F5344CB8AC3E}">
        <p14:creationId xmlns:p14="http://schemas.microsoft.com/office/powerpoint/2010/main" val="115843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58CCB-F524-8B48-8E38-D1228DADB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1" y="5530342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памятников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Объект 22" descr="Изображение выглядит как на открытом воздухе, трава, растение, вода&#10;&#10;Автоматически созданное описание">
            <a:extLst>
              <a:ext uri="{FF2B5EF4-FFF2-40B4-BE49-F238E27FC236}">
                <a16:creationId xmlns:a16="http://schemas.microsoft.com/office/drawing/2014/main" id="{FA8F3AAB-6694-B7C6-2B25-EE6D758BA9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641440" y="641438"/>
            <a:ext cx="5131509" cy="3848631"/>
          </a:xfrm>
        </p:spPr>
      </p:pic>
      <p:pic>
        <p:nvPicPr>
          <p:cNvPr id="25" name="Объект 24" descr="Изображение выглядит как на открытом воздухе, трава, млекопитающе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845449-BE63-4459-581C-1FAC6B9532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701928" y="1504686"/>
            <a:ext cx="5131511" cy="3848632"/>
          </a:xfrm>
        </p:spPr>
      </p:pic>
      <p:pic>
        <p:nvPicPr>
          <p:cNvPr id="27" name="Рисунок 26" descr="Изображение выглядит как на открытом воздухе, растение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8B3C0DD9-31E8-931F-5904-3B9B7B565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30246" y="1040273"/>
            <a:ext cx="5131507" cy="38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764F7-5C90-324A-9FE8-ECEE9442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осмотра: Еврейское кладбище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552EC3-064E-4C4C-AAA1-9C9F2A601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Кладбище почти не сохранилось.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выявили всего 2 надгробия, которые возможно было описать.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27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235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Times-Roman</vt:lpstr>
      <vt:lpstr>Тема Office</vt:lpstr>
      <vt:lpstr>Полевое исследование в Рыбинске, Ярославская обл. 06-08.10.2023</vt:lpstr>
      <vt:lpstr>Предварительная подготовка</vt:lpstr>
      <vt:lpstr>Результаты осмотра:  Старо-Георгиевское кладбище (Георгиевское) </vt:lpstr>
      <vt:lpstr>Примеры памятников</vt:lpstr>
      <vt:lpstr>Результаты осмотра:  Всехсвятское кладбище</vt:lpstr>
      <vt:lpstr>Примеры памятников</vt:lpstr>
      <vt:lpstr>Результаты осмотра: Еврейское кладбище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Полевое исследование в Костроме</dc:title>
  <dc:creator>Береснева Наталия Александровна</dc:creator>
  <cp:lastModifiedBy>Береснева Наталия Александровна</cp:lastModifiedBy>
  <cp:revision>16</cp:revision>
  <dcterms:created xsi:type="dcterms:W3CDTF">2023-10-19T11:49:02Z</dcterms:created>
  <dcterms:modified xsi:type="dcterms:W3CDTF">2023-10-30T11:18:11Z</dcterms:modified>
</cp:coreProperties>
</file>