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94e84c2ed1_1_411:notes"/>
          <p:cNvSpPr txBox="1"/>
          <p:nvPr>
            <p:ph idx="1" type="body"/>
          </p:nvPr>
        </p:nvSpPr>
        <p:spPr>
          <a:xfrm>
            <a:off x="914400" y="4343400"/>
            <a:ext cx="50292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g294e84c2ed1_1_4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94e84c2ed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94e84c2ed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a:p>
            <a:pPr indent="-298450" lvl="0" marL="457200" rtl="0" algn="l">
              <a:spcBef>
                <a:spcPts val="0"/>
              </a:spcBef>
              <a:spcAft>
                <a:spcPts val="0"/>
              </a:spcAft>
              <a:buSzPts val="1100"/>
              <a:buAutoNum type="arabicParenR"/>
            </a:pPr>
            <a:r>
              <a:rPr lang="ru"/>
              <a:t>сохранять ли нумерацию карточек</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294e84c2ed1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294e84c2ed1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94e84c2ed1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294e84c2ed1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294e84c2ed1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294e84c2ed1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a:p>
            <a:pPr indent="-298450" lvl="0" marL="457200" rtl="0" algn="l">
              <a:spcBef>
                <a:spcPts val="0"/>
              </a:spcBef>
              <a:spcAft>
                <a:spcPts val="0"/>
              </a:spcAft>
              <a:buSzPts val="1100"/>
              <a:buAutoNum type="arabicParenR"/>
            </a:pPr>
            <a:r>
              <a:rPr lang="ru"/>
              <a:t>сохранять ли нумерацию карточек</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294e84c2ed1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9" name="Google Shape;329;g294e84c2ed1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g294e84c2ed1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0" name="Google Shape;340;g294e84c2ed1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294e84c2ed1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294e84c2ed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a:p>
            <a:pPr indent="-298450" lvl="0" marL="457200" rtl="0" algn="l">
              <a:spcBef>
                <a:spcPts val="0"/>
              </a:spcBef>
              <a:spcAft>
                <a:spcPts val="0"/>
              </a:spcAft>
              <a:buSzPts val="1100"/>
              <a:buAutoNum type="arabicParenR"/>
            </a:pPr>
            <a:r>
              <a:rPr lang="ru"/>
              <a:t>сохранять ли нумерацию карточек</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294e84c2ed1_1_6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294e84c2ed1_1_6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2955cdb4b5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2955cdb4b5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94a2dc24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94a2dc24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94e84c2ed1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294e84c2ed1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94e84c2ed1_1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94e84c2ed1_1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94e84c2ed1_1_6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94e84c2ed1_1_6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94a2dc24d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94a2dc24d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94e84c2ed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294e84c2e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a:p>
            <a:pPr indent="-298450" lvl="0" marL="457200" rtl="0" algn="l">
              <a:spcBef>
                <a:spcPts val="0"/>
              </a:spcBef>
              <a:spcAft>
                <a:spcPts val="0"/>
              </a:spcAft>
              <a:buSzPts val="1100"/>
              <a:buAutoNum type="arabicParenR"/>
            </a:pPr>
            <a:r>
              <a:rPr lang="ru"/>
              <a:t>сохранять ли нумерацию карточек</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94e84c2ed1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294e84c2ed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294e84c2ed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294e84c2ed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arenR"/>
            </a:pPr>
            <a:r>
              <a:rPr lang="ru"/>
              <a:t>надо ли ресурсы выделять отдельно, если эта инфа есть в количественных характеристиках (или я неправильно понимаю эти ресурсы)</a:t>
            </a:r>
            <a:endParaRPr/>
          </a:p>
          <a:p>
            <a:pPr indent="-298450" lvl="0" marL="457200" rtl="0" algn="l">
              <a:spcBef>
                <a:spcPts val="0"/>
              </a:spcBef>
              <a:spcAft>
                <a:spcPts val="0"/>
              </a:spcAft>
              <a:buSzPts val="1100"/>
              <a:buAutoNum type="arabicParenR"/>
            </a:pPr>
            <a:r>
              <a:rPr lang="ru"/>
              <a:t>надо ли в количественных характеристиках прописывать “область_широкая” или достаточно просто указать “широкая”</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ложка">
  <p:cSld name="Обложка">
    <p:bg>
      <p:bgPr>
        <a:blipFill>
          <a:blip r:embed="rId2">
            <a:alphaModFix/>
          </a:blip>
          <a:stretch>
            <a:fillRect/>
          </a:stretch>
        </a:blipFill>
      </p:bgPr>
    </p:bg>
    <p:spTree>
      <p:nvGrpSpPr>
        <p:cNvPr id="11" name="Shape 11"/>
        <p:cNvGrpSpPr/>
        <p:nvPr/>
      </p:nvGrpSpPr>
      <p:grpSpPr>
        <a:xfrm>
          <a:off x="0" y="0"/>
          <a:ext cx="0" cy="0"/>
          <a:chOff x="0" y="0"/>
          <a:chExt cx="0" cy="0"/>
        </a:xfrm>
      </p:grpSpPr>
      <p:pic>
        <p:nvPicPr>
          <p:cNvPr descr="A blue circle with white text&#10;&#10;Description automatically generated with low confidence" id="12" name="Google Shape;12;p2"/>
          <p:cNvPicPr preferRelativeResize="0"/>
          <p:nvPr/>
        </p:nvPicPr>
        <p:blipFill rotWithShape="1">
          <a:blip r:embed="rId3">
            <a:alphaModFix/>
          </a:blip>
          <a:srcRect b="0" l="0" r="0" t="0"/>
          <a:stretch/>
        </p:blipFill>
        <p:spPr>
          <a:xfrm>
            <a:off x="760394" y="721630"/>
            <a:ext cx="664875" cy="664875"/>
          </a:xfrm>
          <a:prstGeom prst="rect">
            <a:avLst/>
          </a:prstGeom>
          <a:noFill/>
          <a:ln>
            <a:noFill/>
          </a:ln>
        </p:spPr>
      </p:pic>
      <p:cxnSp>
        <p:nvCxnSpPr>
          <p:cNvPr id="13" name="Google Shape;13;p2"/>
          <p:cNvCxnSpPr/>
          <p:nvPr/>
        </p:nvCxnSpPr>
        <p:spPr>
          <a:xfrm>
            <a:off x="4567659" y="739002"/>
            <a:ext cx="0" cy="630000"/>
          </a:xfrm>
          <a:prstGeom prst="straightConnector1">
            <a:avLst/>
          </a:prstGeom>
          <a:noFill/>
          <a:ln cap="flat" cmpd="sng" w="12700">
            <a:solidFill>
              <a:srgbClr val="102D69"/>
            </a:solidFill>
            <a:prstDash val="solid"/>
            <a:miter lim="800000"/>
            <a:headEnd len="sm" w="sm" type="none"/>
            <a:tailEnd len="sm" w="sm" type="none"/>
          </a:ln>
        </p:spPr>
      </p:cxnSp>
      <p:cxnSp>
        <p:nvCxnSpPr>
          <p:cNvPr id="14" name="Google Shape;14;p2"/>
          <p:cNvCxnSpPr/>
          <p:nvPr/>
        </p:nvCxnSpPr>
        <p:spPr>
          <a:xfrm>
            <a:off x="6481936" y="739002"/>
            <a:ext cx="0" cy="630000"/>
          </a:xfrm>
          <a:prstGeom prst="straightConnector1">
            <a:avLst/>
          </a:prstGeom>
          <a:noFill/>
          <a:ln cap="flat" cmpd="sng" w="12700">
            <a:solidFill>
              <a:srgbClr val="102D69"/>
            </a:solidFill>
            <a:prstDash val="solid"/>
            <a:miter lim="800000"/>
            <a:headEnd len="sm" w="sm" type="none"/>
            <a:tailEnd len="sm" w="sm" type="none"/>
          </a:ln>
        </p:spPr>
      </p:cxnSp>
      <p:cxnSp>
        <p:nvCxnSpPr>
          <p:cNvPr id="15" name="Google Shape;15;p2"/>
          <p:cNvCxnSpPr/>
          <p:nvPr/>
        </p:nvCxnSpPr>
        <p:spPr>
          <a:xfrm>
            <a:off x="8384285" y="739002"/>
            <a:ext cx="0" cy="630000"/>
          </a:xfrm>
          <a:prstGeom prst="straightConnector1">
            <a:avLst/>
          </a:prstGeom>
          <a:noFill/>
          <a:ln cap="flat" cmpd="sng" w="12700">
            <a:solidFill>
              <a:srgbClr val="102D69"/>
            </a:solidFill>
            <a:prstDash val="solid"/>
            <a:miter lim="800000"/>
            <a:headEnd len="sm" w="sm" type="none"/>
            <a:tailEnd len="sm" w="sm" type="none"/>
          </a:ln>
        </p:spPr>
      </p:cxnSp>
      <p:sp>
        <p:nvSpPr>
          <p:cNvPr id="16" name="Google Shape;16;p2"/>
          <p:cNvSpPr txBox="1"/>
          <p:nvPr>
            <p:ph type="title"/>
          </p:nvPr>
        </p:nvSpPr>
        <p:spPr>
          <a:xfrm>
            <a:off x="770975" y="1803503"/>
            <a:ext cx="5725500" cy="14838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rgbClr val="0E2D69"/>
              </a:buClr>
              <a:buSzPts val="3200"/>
              <a:buFont typeface="Arial"/>
              <a:buNone/>
              <a:defRPr b="0" i="0" sz="3200">
                <a:solidFill>
                  <a:srgbClr val="0E2D69"/>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7" name="Google Shape;17;p2"/>
          <p:cNvSpPr txBox="1"/>
          <p:nvPr>
            <p:ph idx="1" type="body"/>
          </p:nvPr>
        </p:nvSpPr>
        <p:spPr>
          <a:xfrm>
            <a:off x="1556210" y="890881"/>
            <a:ext cx="2886600" cy="3264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chemeClr val="dk1"/>
              </a:buClr>
              <a:buSzPts val="1200"/>
              <a:buNone/>
              <a:defRPr b="0" i="0" sz="1200">
                <a:latin typeface="Arial"/>
                <a:ea typeface="Arial"/>
                <a:cs typeface="Arial"/>
                <a:sym typeface="Arial"/>
              </a:defRPr>
            </a:lvl1pPr>
            <a:lvl2pPr indent="-228600" lvl="1" marL="914400" algn="l">
              <a:lnSpc>
                <a:spcPct val="90000"/>
              </a:lnSpc>
              <a:spcBef>
                <a:spcPts val="400"/>
              </a:spcBef>
              <a:spcAft>
                <a:spcPts val="0"/>
              </a:spcAft>
              <a:buClr>
                <a:schemeClr val="dk1"/>
              </a:buClr>
              <a:buSzPts val="1200"/>
              <a:buNone/>
              <a:defRPr b="0" i="0" sz="1200">
                <a:latin typeface="Arial"/>
                <a:ea typeface="Arial"/>
                <a:cs typeface="Arial"/>
                <a:sym typeface="Arial"/>
              </a:defRPr>
            </a:lvl2pPr>
            <a:lvl3pPr indent="-228600" lvl="2" marL="1371600" algn="l">
              <a:lnSpc>
                <a:spcPct val="90000"/>
              </a:lnSpc>
              <a:spcBef>
                <a:spcPts val="400"/>
              </a:spcBef>
              <a:spcAft>
                <a:spcPts val="0"/>
              </a:spcAft>
              <a:buClr>
                <a:schemeClr val="dk1"/>
              </a:buClr>
              <a:buSzPts val="1200"/>
              <a:buNone/>
              <a:defRPr b="0" i="0" sz="1200">
                <a:latin typeface="Arial"/>
                <a:ea typeface="Arial"/>
                <a:cs typeface="Arial"/>
                <a:sym typeface="Arial"/>
              </a:defRPr>
            </a:lvl3pPr>
            <a:lvl4pPr indent="-228600" lvl="3" marL="1828800" algn="l">
              <a:lnSpc>
                <a:spcPct val="90000"/>
              </a:lnSpc>
              <a:spcBef>
                <a:spcPts val="400"/>
              </a:spcBef>
              <a:spcAft>
                <a:spcPts val="0"/>
              </a:spcAft>
              <a:buClr>
                <a:schemeClr val="dk1"/>
              </a:buClr>
              <a:buSzPts val="1200"/>
              <a:buNone/>
              <a:defRPr b="0" i="0" sz="1200">
                <a:latin typeface="Arial"/>
                <a:ea typeface="Arial"/>
                <a:cs typeface="Arial"/>
                <a:sym typeface="Arial"/>
              </a:defRPr>
            </a:lvl4pPr>
            <a:lvl5pPr indent="-228600" lvl="4" marL="2286000" algn="l">
              <a:lnSpc>
                <a:spcPct val="90000"/>
              </a:lnSpc>
              <a:spcBef>
                <a:spcPts val="400"/>
              </a:spcBef>
              <a:spcAft>
                <a:spcPts val="0"/>
              </a:spcAft>
              <a:buClr>
                <a:schemeClr val="dk1"/>
              </a:buClr>
              <a:buSzPts val="1200"/>
              <a:buNone/>
              <a:defRPr b="0" i="0" sz="12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8" name="Google Shape;18;p2"/>
          <p:cNvSpPr txBox="1"/>
          <p:nvPr>
            <p:ph idx="2" type="body"/>
          </p:nvPr>
        </p:nvSpPr>
        <p:spPr>
          <a:xfrm>
            <a:off x="4694565" y="880372"/>
            <a:ext cx="1708500" cy="347400"/>
          </a:xfrm>
          <a:prstGeom prst="rect">
            <a:avLst/>
          </a:prstGeom>
          <a:noFill/>
          <a:ln>
            <a:noFill/>
          </a:ln>
        </p:spPr>
        <p:txBody>
          <a:bodyPr anchorCtr="0" anchor="t" bIns="0" lIns="0" spcFirstLastPara="1" rIns="0" wrap="square" tIns="0">
            <a:normAutofit/>
          </a:bodyPr>
          <a:lstStyle>
            <a:lvl1pPr indent="-228600" lvl="0" marL="457200" marR="0" algn="l">
              <a:lnSpc>
                <a:spcPct val="100000"/>
              </a:lnSpc>
              <a:spcBef>
                <a:spcPts val="0"/>
              </a:spcBef>
              <a:spcAft>
                <a:spcPts val="0"/>
              </a:spcAft>
              <a:buClr>
                <a:srgbClr val="0E2D69"/>
              </a:buClr>
              <a:buSzPts val="900"/>
              <a:buFont typeface="Arial"/>
              <a:buNone/>
              <a:defRPr b="0" i="0" sz="900">
                <a:solidFill>
                  <a:srgbClr val="0E2D69"/>
                </a:solidFill>
                <a:latin typeface="Arial"/>
                <a:ea typeface="Arial"/>
                <a:cs typeface="Arial"/>
                <a:sym typeface="Arial"/>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9" name="Google Shape;19;p2"/>
          <p:cNvSpPr txBox="1"/>
          <p:nvPr>
            <p:ph idx="3" type="body"/>
          </p:nvPr>
        </p:nvSpPr>
        <p:spPr>
          <a:xfrm>
            <a:off x="6590040" y="880372"/>
            <a:ext cx="1663200" cy="347400"/>
          </a:xfrm>
          <a:prstGeom prst="rect">
            <a:avLst/>
          </a:prstGeom>
          <a:noFill/>
          <a:ln>
            <a:noFill/>
          </a:ln>
        </p:spPr>
        <p:txBody>
          <a:bodyPr anchorCtr="0" anchor="t" bIns="0" lIns="0" spcFirstLastPara="1" rIns="0" wrap="square" tIns="0">
            <a:normAutofit/>
          </a:bodyPr>
          <a:lstStyle>
            <a:lvl1pPr indent="-228600" lvl="0" marL="457200" marR="0" algn="l">
              <a:lnSpc>
                <a:spcPct val="100000"/>
              </a:lnSpc>
              <a:spcBef>
                <a:spcPts val="0"/>
              </a:spcBef>
              <a:spcAft>
                <a:spcPts val="0"/>
              </a:spcAft>
              <a:buClr>
                <a:srgbClr val="0E2D69"/>
              </a:buClr>
              <a:buSzPts val="900"/>
              <a:buFont typeface="Arial"/>
              <a:buNone/>
              <a:defRPr b="0" i="0" sz="900">
                <a:solidFill>
                  <a:srgbClr val="0E2D69"/>
                </a:solidFill>
                <a:latin typeface="Arial"/>
                <a:ea typeface="Arial"/>
                <a:cs typeface="Arial"/>
                <a:sym typeface="Arial"/>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20" name="Google Shape;20;p2"/>
          <p:cNvSpPr txBox="1"/>
          <p:nvPr>
            <p:ph idx="4" type="body"/>
          </p:nvPr>
        </p:nvSpPr>
        <p:spPr>
          <a:xfrm>
            <a:off x="770975" y="3618686"/>
            <a:ext cx="5718900" cy="489600"/>
          </a:xfrm>
          <a:prstGeom prst="rect">
            <a:avLst/>
          </a:prstGeom>
          <a:noFill/>
          <a:ln>
            <a:noFill/>
          </a:ln>
        </p:spPr>
        <p:txBody>
          <a:bodyPr anchorCtr="0" anchor="t" bIns="0" lIns="0" spcFirstLastPara="1" rIns="0" wrap="square" tIns="0">
            <a:normAutofit/>
          </a:bodyPr>
          <a:lstStyle>
            <a:lvl1pPr indent="-228600" lvl="0" marL="457200" marR="0" algn="l">
              <a:lnSpc>
                <a:spcPct val="100000"/>
              </a:lnSpc>
              <a:spcBef>
                <a:spcPts val="0"/>
              </a:spcBef>
              <a:spcAft>
                <a:spcPts val="0"/>
              </a:spcAft>
              <a:buClr>
                <a:srgbClr val="0E2D69"/>
              </a:buClr>
              <a:buSzPts val="1200"/>
              <a:buFont typeface="Arial"/>
              <a:buNone/>
              <a:defRPr b="0" i="0" sz="1200">
                <a:solidFill>
                  <a:srgbClr val="0E2D69"/>
                </a:solidFill>
                <a:latin typeface="Arial"/>
                <a:ea typeface="Arial"/>
                <a:cs typeface="Arial"/>
                <a:sym typeface="Arial"/>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цвет">
  <p:cSld name="цвет">
    <p:bg>
      <p:bgPr>
        <a:blipFill>
          <a:blip r:embed="rId2">
            <a:alphaModFix/>
          </a:blip>
          <a:stretch>
            <a:fillRect/>
          </a:stretch>
        </a:blipFill>
      </p:bgPr>
    </p:bg>
    <p:spTree>
      <p:nvGrpSpPr>
        <p:cNvPr id="130" name="Shape 130"/>
        <p:cNvGrpSpPr/>
        <p:nvPr/>
      </p:nvGrpSpPr>
      <p:grpSpPr>
        <a:xfrm>
          <a:off x="0" y="0"/>
          <a:ext cx="0" cy="0"/>
          <a:chOff x="0" y="0"/>
          <a:chExt cx="0" cy="0"/>
        </a:xfrm>
      </p:grpSpPr>
      <p:pic>
        <p:nvPicPr>
          <p:cNvPr descr="Icon&#10;&#10;Description automatically generated" id="131" name="Google Shape;131;p11"/>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132" name="Google Shape;132;p11"/>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33" name="Google Shape;133;p11"/>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34" name="Google Shape;134;p11"/>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35" name="Google Shape;135;p11"/>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136" name="Google Shape;136;p11"/>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37" name="Google Shape;137;p11"/>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8" name="Google Shape;138;p11"/>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9" name="Google Shape;139;p11"/>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40" name="Google Shape;140;p11"/>
          <p:cNvSpPr txBox="1"/>
          <p:nvPr>
            <p:ph type="title"/>
          </p:nvPr>
        </p:nvSpPr>
        <p:spPr>
          <a:xfrm>
            <a:off x="439424" y="1085843"/>
            <a:ext cx="32418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41" name="Google Shape;141;p11"/>
          <p:cNvSpPr txBox="1"/>
          <p:nvPr>
            <p:ph idx="4" type="body"/>
          </p:nvPr>
        </p:nvSpPr>
        <p:spPr>
          <a:xfrm>
            <a:off x="439424" y="1784747"/>
            <a:ext cx="3241800" cy="17994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42" name="Google Shape;142;p11"/>
          <p:cNvSpPr/>
          <p:nvPr/>
        </p:nvSpPr>
        <p:spPr>
          <a:xfrm>
            <a:off x="4044737" y="1085843"/>
            <a:ext cx="623100" cy="623100"/>
          </a:xfrm>
          <a:prstGeom prst="ellipse">
            <a:avLst/>
          </a:prstGeom>
          <a:solidFill>
            <a:srgbClr val="0E2D69"/>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3" name="Google Shape;143;p11"/>
          <p:cNvSpPr/>
          <p:nvPr/>
        </p:nvSpPr>
        <p:spPr>
          <a:xfrm>
            <a:off x="5057194" y="1085843"/>
            <a:ext cx="623100" cy="623100"/>
          </a:xfrm>
          <a:prstGeom prst="ellipse">
            <a:avLst/>
          </a:prstGeom>
          <a:solidFill>
            <a:srgbClr val="234A9B"/>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4" name="Google Shape;144;p11"/>
          <p:cNvSpPr/>
          <p:nvPr/>
        </p:nvSpPr>
        <p:spPr>
          <a:xfrm>
            <a:off x="6069651" y="1085843"/>
            <a:ext cx="623100" cy="623100"/>
          </a:xfrm>
          <a:prstGeom prst="ellipse">
            <a:avLst/>
          </a:prstGeom>
          <a:solidFill>
            <a:srgbClr val="11A0D7"/>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5" name="Google Shape;145;p11"/>
          <p:cNvSpPr/>
          <p:nvPr/>
        </p:nvSpPr>
        <p:spPr>
          <a:xfrm>
            <a:off x="7082108" y="1085843"/>
            <a:ext cx="623100" cy="623100"/>
          </a:xfrm>
          <a:prstGeom prst="ellipse">
            <a:avLst/>
          </a:prstGeom>
          <a:solidFill>
            <a:srgbClr val="029C6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6" name="Google Shape;146;p11"/>
          <p:cNvSpPr/>
          <p:nvPr/>
        </p:nvSpPr>
        <p:spPr>
          <a:xfrm>
            <a:off x="8094566" y="1085843"/>
            <a:ext cx="623100" cy="623100"/>
          </a:xfrm>
          <a:prstGeom prst="ellipse">
            <a:avLst/>
          </a:prstGeom>
          <a:solidFill>
            <a:srgbClr val="EB681F"/>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7" name="Google Shape;147;p11"/>
          <p:cNvSpPr/>
          <p:nvPr/>
        </p:nvSpPr>
        <p:spPr>
          <a:xfrm>
            <a:off x="4044737" y="2031524"/>
            <a:ext cx="623100" cy="623100"/>
          </a:xfrm>
          <a:prstGeom prst="ellipse">
            <a:avLst/>
          </a:prstGeom>
          <a:solidFill>
            <a:srgbClr val="7D4EBA"/>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8" name="Google Shape;148;p11"/>
          <p:cNvSpPr/>
          <p:nvPr/>
        </p:nvSpPr>
        <p:spPr>
          <a:xfrm>
            <a:off x="5057194" y="2031524"/>
            <a:ext cx="623100" cy="623100"/>
          </a:xfrm>
          <a:prstGeom prst="ellipse">
            <a:avLst/>
          </a:prstGeom>
          <a:solidFill>
            <a:srgbClr val="E61F3D"/>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49" name="Google Shape;149;p11"/>
          <p:cNvSpPr/>
          <p:nvPr/>
        </p:nvSpPr>
        <p:spPr>
          <a:xfrm>
            <a:off x="6069651" y="2031524"/>
            <a:ext cx="623100" cy="623100"/>
          </a:xfrm>
          <a:prstGeom prst="ellipse">
            <a:avLst/>
          </a:prstGeom>
          <a:solidFill>
            <a:srgbClr val="FBBA0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0" name="Google Shape;150;p11"/>
          <p:cNvSpPr/>
          <p:nvPr/>
        </p:nvSpPr>
        <p:spPr>
          <a:xfrm>
            <a:off x="7082108" y="2031524"/>
            <a:ext cx="623100" cy="623100"/>
          </a:xfrm>
          <a:prstGeom prst="ellipse">
            <a:avLst/>
          </a:prstGeom>
          <a:solidFill>
            <a:srgbClr val="7DA0D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1" name="Google Shape;151;p11"/>
          <p:cNvSpPr/>
          <p:nvPr/>
        </p:nvSpPr>
        <p:spPr>
          <a:xfrm>
            <a:off x="8094566" y="2031524"/>
            <a:ext cx="623100" cy="623100"/>
          </a:xfrm>
          <a:prstGeom prst="ellipse">
            <a:avLst/>
          </a:prstGeom>
          <a:solidFill>
            <a:srgbClr val="47A0A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2" name="Google Shape;152;p11"/>
          <p:cNvSpPr/>
          <p:nvPr/>
        </p:nvSpPr>
        <p:spPr>
          <a:xfrm>
            <a:off x="4044737" y="2977207"/>
            <a:ext cx="623100" cy="623100"/>
          </a:xfrm>
          <a:prstGeom prst="ellipse">
            <a:avLst/>
          </a:prstGeom>
          <a:solidFill>
            <a:srgbClr val="EB8C3C"/>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3" name="Google Shape;153;p11"/>
          <p:cNvSpPr/>
          <p:nvPr/>
        </p:nvSpPr>
        <p:spPr>
          <a:xfrm>
            <a:off x="5057194" y="2977207"/>
            <a:ext cx="623100" cy="623100"/>
          </a:xfrm>
          <a:prstGeom prst="ellipse">
            <a:avLst/>
          </a:prstGeom>
          <a:solidFill>
            <a:srgbClr val="96628C"/>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4" name="Google Shape;154;p11"/>
          <p:cNvSpPr/>
          <p:nvPr/>
        </p:nvSpPr>
        <p:spPr>
          <a:xfrm>
            <a:off x="6069651" y="2977207"/>
            <a:ext cx="623100" cy="623100"/>
          </a:xfrm>
          <a:prstGeom prst="ellipse">
            <a:avLst/>
          </a:prstGeom>
          <a:solidFill>
            <a:srgbClr val="CD5A5A"/>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5" name="Google Shape;155;p11"/>
          <p:cNvSpPr/>
          <p:nvPr/>
        </p:nvSpPr>
        <p:spPr>
          <a:xfrm>
            <a:off x="7082108" y="2977207"/>
            <a:ext cx="623100" cy="623100"/>
          </a:xfrm>
          <a:prstGeom prst="ellipse">
            <a:avLst/>
          </a:prstGeom>
          <a:solidFill>
            <a:srgbClr val="FFD746"/>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6" name="Google Shape;156;p11"/>
          <p:cNvSpPr/>
          <p:nvPr/>
        </p:nvSpPr>
        <p:spPr>
          <a:xfrm>
            <a:off x="8094566" y="2977207"/>
            <a:ext cx="623100" cy="623100"/>
          </a:xfrm>
          <a:prstGeom prst="ellipse">
            <a:avLst/>
          </a:prstGeom>
          <a:solidFill>
            <a:srgbClr val="CDDDF0"/>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7" name="Google Shape;157;p11"/>
          <p:cNvSpPr/>
          <p:nvPr/>
        </p:nvSpPr>
        <p:spPr>
          <a:xfrm>
            <a:off x="4044737" y="3937327"/>
            <a:ext cx="623100" cy="623100"/>
          </a:xfrm>
          <a:prstGeom prst="ellipse">
            <a:avLst/>
          </a:prstGeom>
          <a:solidFill>
            <a:srgbClr val="D7EBB4"/>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8" name="Google Shape;158;p11"/>
          <p:cNvSpPr/>
          <p:nvPr/>
        </p:nvSpPr>
        <p:spPr>
          <a:xfrm>
            <a:off x="5057194" y="3937327"/>
            <a:ext cx="623100" cy="623100"/>
          </a:xfrm>
          <a:prstGeom prst="ellipse">
            <a:avLst/>
          </a:prstGeom>
          <a:solidFill>
            <a:srgbClr val="FFDC9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59" name="Google Shape;159;p11"/>
          <p:cNvSpPr/>
          <p:nvPr/>
        </p:nvSpPr>
        <p:spPr>
          <a:xfrm>
            <a:off x="6069651" y="3937327"/>
            <a:ext cx="623100" cy="623100"/>
          </a:xfrm>
          <a:prstGeom prst="ellipse">
            <a:avLst/>
          </a:prstGeom>
          <a:solidFill>
            <a:srgbClr val="D7C3F1"/>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60" name="Google Shape;160;p11"/>
          <p:cNvSpPr/>
          <p:nvPr/>
        </p:nvSpPr>
        <p:spPr>
          <a:xfrm>
            <a:off x="7082108" y="3937327"/>
            <a:ext cx="623100" cy="623100"/>
          </a:xfrm>
          <a:prstGeom prst="ellipse">
            <a:avLst/>
          </a:prstGeom>
          <a:solidFill>
            <a:srgbClr val="F6C3C3"/>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161" name="Google Shape;161;p11"/>
          <p:cNvSpPr/>
          <p:nvPr/>
        </p:nvSpPr>
        <p:spPr>
          <a:xfrm>
            <a:off x="8094566" y="3937327"/>
            <a:ext cx="623100" cy="623100"/>
          </a:xfrm>
          <a:prstGeom prst="ellipse">
            <a:avLst/>
          </a:prstGeom>
          <a:solidFill>
            <a:srgbClr val="FFF07D"/>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чистый_2">
  <p:cSld name="чистый_2">
    <p:bg>
      <p:bgPr>
        <a:blipFill>
          <a:blip r:embed="rId2">
            <a:alphaModFix/>
          </a:blip>
          <a:stretch>
            <a:fillRect/>
          </a:stretch>
        </a:blipFill>
      </p:bgPr>
    </p:bg>
    <p:spTree>
      <p:nvGrpSpPr>
        <p:cNvPr id="162" name="Shape 162"/>
        <p:cNvGrpSpPr/>
        <p:nvPr/>
      </p:nvGrpSpPr>
      <p:grpSpPr>
        <a:xfrm>
          <a:off x="0" y="0"/>
          <a:ext cx="0" cy="0"/>
          <a:chOff x="0" y="0"/>
          <a:chExt cx="0" cy="0"/>
        </a:xfrm>
      </p:grpSpPr>
      <p:pic>
        <p:nvPicPr>
          <p:cNvPr descr="Icon&#10;&#10;Description automatically generated" id="163" name="Google Shape;163;p12"/>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164" name="Google Shape;164;p12"/>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65" name="Google Shape;165;p12"/>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66" name="Google Shape;166;p12"/>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67" name="Google Shape;167;p12"/>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168" name="Google Shape;168;p12"/>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69" name="Google Shape;169;p12"/>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70" name="Google Shape;170;p12"/>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71" name="Google Shape;171;p12"/>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чистый">
  <p:cSld name="чистый">
    <p:bg>
      <p:bgPr>
        <a:blipFill>
          <a:blip r:embed="rId2">
            <a:alphaModFix/>
          </a:blip>
          <a:stretch>
            <a:fillRect/>
          </a:stretch>
        </a:blipFill>
      </p:bgPr>
    </p:bg>
    <p:spTree>
      <p:nvGrpSpPr>
        <p:cNvPr id="172" name="Shape 172"/>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ложка 1" showMasterSp="0" type="tx">
  <p:cSld name="TITLE_AND_BODY">
    <p:bg>
      <p:bgPr>
        <a:blipFill>
          <a:blip r:embed="rId2">
            <a:alphaModFix/>
          </a:blip>
          <a:stretch>
            <a:fillRect/>
          </a:stretch>
        </a:blipFill>
      </p:bgPr>
    </p:bg>
    <p:spTree>
      <p:nvGrpSpPr>
        <p:cNvPr id="173" name="Shape 173"/>
        <p:cNvGrpSpPr/>
        <p:nvPr/>
      </p:nvGrpSpPr>
      <p:grpSpPr>
        <a:xfrm>
          <a:off x="0" y="0"/>
          <a:ext cx="0" cy="0"/>
          <a:chOff x="0" y="0"/>
          <a:chExt cx="0" cy="0"/>
        </a:xfrm>
      </p:grpSpPr>
      <p:pic>
        <p:nvPicPr>
          <p:cNvPr descr="Google Shape;16;p2" id="174" name="Google Shape;174;p14"/>
          <p:cNvPicPr preferRelativeResize="0"/>
          <p:nvPr/>
        </p:nvPicPr>
        <p:blipFill rotWithShape="1">
          <a:blip r:embed="rId3">
            <a:alphaModFix/>
          </a:blip>
          <a:srcRect b="0" l="0" r="0" t="0"/>
          <a:stretch/>
        </p:blipFill>
        <p:spPr>
          <a:xfrm>
            <a:off x="760394" y="721629"/>
            <a:ext cx="664875" cy="664875"/>
          </a:xfrm>
          <a:prstGeom prst="rect">
            <a:avLst/>
          </a:prstGeom>
          <a:noFill/>
          <a:ln>
            <a:noFill/>
          </a:ln>
        </p:spPr>
      </p:pic>
      <p:cxnSp>
        <p:nvCxnSpPr>
          <p:cNvPr id="175" name="Google Shape;175;p14"/>
          <p:cNvCxnSpPr/>
          <p:nvPr/>
        </p:nvCxnSpPr>
        <p:spPr>
          <a:xfrm>
            <a:off x="4567659" y="739001"/>
            <a:ext cx="0" cy="630000"/>
          </a:xfrm>
          <a:prstGeom prst="straightConnector1">
            <a:avLst/>
          </a:prstGeom>
          <a:noFill/>
          <a:ln cap="flat" cmpd="sng" w="12700">
            <a:solidFill>
              <a:srgbClr val="102D69"/>
            </a:solidFill>
            <a:prstDash val="solid"/>
            <a:miter lim="8000"/>
            <a:headEnd len="sm" w="sm" type="none"/>
            <a:tailEnd len="sm" w="sm" type="none"/>
          </a:ln>
        </p:spPr>
      </p:cxnSp>
      <p:cxnSp>
        <p:nvCxnSpPr>
          <p:cNvPr id="176" name="Google Shape;176;p14"/>
          <p:cNvCxnSpPr/>
          <p:nvPr/>
        </p:nvCxnSpPr>
        <p:spPr>
          <a:xfrm>
            <a:off x="6481935" y="739001"/>
            <a:ext cx="0" cy="630000"/>
          </a:xfrm>
          <a:prstGeom prst="straightConnector1">
            <a:avLst/>
          </a:prstGeom>
          <a:noFill/>
          <a:ln cap="flat" cmpd="sng" w="12700">
            <a:solidFill>
              <a:srgbClr val="102D69"/>
            </a:solidFill>
            <a:prstDash val="solid"/>
            <a:miter lim="8000"/>
            <a:headEnd len="sm" w="sm" type="none"/>
            <a:tailEnd len="sm" w="sm" type="none"/>
          </a:ln>
        </p:spPr>
      </p:cxnSp>
      <p:cxnSp>
        <p:nvCxnSpPr>
          <p:cNvPr id="177" name="Google Shape;177;p14"/>
          <p:cNvCxnSpPr/>
          <p:nvPr/>
        </p:nvCxnSpPr>
        <p:spPr>
          <a:xfrm>
            <a:off x="8384285" y="739001"/>
            <a:ext cx="0" cy="630000"/>
          </a:xfrm>
          <a:prstGeom prst="straightConnector1">
            <a:avLst/>
          </a:prstGeom>
          <a:noFill/>
          <a:ln cap="flat" cmpd="sng" w="12700">
            <a:solidFill>
              <a:srgbClr val="102D69"/>
            </a:solidFill>
            <a:prstDash val="solid"/>
            <a:miter lim="8000"/>
            <a:headEnd len="sm" w="sm" type="none"/>
            <a:tailEnd len="sm" w="sm" type="none"/>
          </a:ln>
        </p:spPr>
      </p:cxnSp>
      <p:sp>
        <p:nvSpPr>
          <p:cNvPr id="178" name="Google Shape;178;p14"/>
          <p:cNvSpPr txBox="1"/>
          <p:nvPr>
            <p:ph type="title"/>
          </p:nvPr>
        </p:nvSpPr>
        <p:spPr>
          <a:xfrm>
            <a:off x="770975" y="1803503"/>
            <a:ext cx="5725500" cy="1483800"/>
          </a:xfrm>
          <a:prstGeom prst="rect">
            <a:avLst/>
          </a:prstGeom>
          <a:noFill/>
          <a:ln>
            <a:noFill/>
          </a:ln>
        </p:spPr>
        <p:txBody>
          <a:bodyPr anchorCtr="0" anchor="t" bIns="0" lIns="0" spcFirstLastPara="1" rIns="0" wrap="square" tIns="0">
            <a:normAutofit/>
          </a:bodyPr>
          <a:lstStyle>
            <a:lvl1pPr lvl="0" rtl="0" algn="l">
              <a:lnSpc>
                <a:spcPct val="100000"/>
              </a:lnSpc>
              <a:spcBef>
                <a:spcPts val="0"/>
              </a:spcBef>
              <a:spcAft>
                <a:spcPts val="0"/>
              </a:spcAft>
              <a:buClr>
                <a:srgbClr val="0E2D69"/>
              </a:buClr>
              <a:buSzPts val="3200"/>
              <a:buFont typeface="Arial"/>
              <a:buNone/>
              <a:defRPr sz="3200">
                <a:solidFill>
                  <a:srgbClr val="0E2D69"/>
                </a:solidFill>
                <a:latin typeface="Arial"/>
                <a:ea typeface="Arial"/>
                <a:cs typeface="Arial"/>
                <a:sym typeface="Arial"/>
              </a:defRPr>
            </a:lvl1pPr>
            <a:lvl2pPr lvl="1" rtl="0" algn="l">
              <a:lnSpc>
                <a:spcPct val="90000"/>
              </a:lnSpc>
              <a:spcBef>
                <a:spcPts val="0"/>
              </a:spcBef>
              <a:spcAft>
                <a:spcPts val="0"/>
              </a:spcAft>
              <a:buClr>
                <a:srgbClr val="0F2C68"/>
              </a:buClr>
              <a:buSzPts val="1400"/>
              <a:buNone/>
              <a:defRPr/>
            </a:lvl2pPr>
            <a:lvl3pPr lvl="2" rtl="0" algn="l">
              <a:lnSpc>
                <a:spcPct val="90000"/>
              </a:lnSpc>
              <a:spcBef>
                <a:spcPts val="0"/>
              </a:spcBef>
              <a:spcAft>
                <a:spcPts val="0"/>
              </a:spcAft>
              <a:buClr>
                <a:srgbClr val="0F2C68"/>
              </a:buClr>
              <a:buSzPts val="1400"/>
              <a:buNone/>
              <a:defRPr/>
            </a:lvl3pPr>
            <a:lvl4pPr lvl="3" rtl="0" algn="l">
              <a:lnSpc>
                <a:spcPct val="90000"/>
              </a:lnSpc>
              <a:spcBef>
                <a:spcPts val="0"/>
              </a:spcBef>
              <a:spcAft>
                <a:spcPts val="0"/>
              </a:spcAft>
              <a:buClr>
                <a:srgbClr val="0F2C68"/>
              </a:buClr>
              <a:buSzPts val="1400"/>
              <a:buNone/>
              <a:defRPr/>
            </a:lvl4pPr>
            <a:lvl5pPr lvl="4" rtl="0" algn="l">
              <a:lnSpc>
                <a:spcPct val="90000"/>
              </a:lnSpc>
              <a:spcBef>
                <a:spcPts val="0"/>
              </a:spcBef>
              <a:spcAft>
                <a:spcPts val="0"/>
              </a:spcAft>
              <a:buClr>
                <a:srgbClr val="0F2C68"/>
              </a:buClr>
              <a:buSzPts val="1400"/>
              <a:buNone/>
              <a:defRPr/>
            </a:lvl5pPr>
            <a:lvl6pPr lvl="5" rtl="0" algn="l">
              <a:lnSpc>
                <a:spcPct val="90000"/>
              </a:lnSpc>
              <a:spcBef>
                <a:spcPts val="0"/>
              </a:spcBef>
              <a:spcAft>
                <a:spcPts val="0"/>
              </a:spcAft>
              <a:buClr>
                <a:srgbClr val="0F2C68"/>
              </a:buClr>
              <a:buSzPts val="1400"/>
              <a:buNone/>
              <a:defRPr/>
            </a:lvl6pPr>
            <a:lvl7pPr lvl="6" rtl="0" algn="l">
              <a:lnSpc>
                <a:spcPct val="90000"/>
              </a:lnSpc>
              <a:spcBef>
                <a:spcPts val="0"/>
              </a:spcBef>
              <a:spcAft>
                <a:spcPts val="0"/>
              </a:spcAft>
              <a:buClr>
                <a:srgbClr val="0F2C68"/>
              </a:buClr>
              <a:buSzPts val="1400"/>
              <a:buNone/>
              <a:defRPr/>
            </a:lvl7pPr>
            <a:lvl8pPr lvl="7" rtl="0" algn="l">
              <a:lnSpc>
                <a:spcPct val="90000"/>
              </a:lnSpc>
              <a:spcBef>
                <a:spcPts val="0"/>
              </a:spcBef>
              <a:spcAft>
                <a:spcPts val="0"/>
              </a:spcAft>
              <a:buClr>
                <a:srgbClr val="0F2C68"/>
              </a:buClr>
              <a:buSzPts val="1400"/>
              <a:buNone/>
              <a:defRPr/>
            </a:lvl8pPr>
            <a:lvl9pPr lvl="8" rtl="0" algn="l">
              <a:lnSpc>
                <a:spcPct val="90000"/>
              </a:lnSpc>
              <a:spcBef>
                <a:spcPts val="0"/>
              </a:spcBef>
              <a:spcAft>
                <a:spcPts val="0"/>
              </a:spcAft>
              <a:buClr>
                <a:srgbClr val="0F2C68"/>
              </a:buClr>
              <a:buSzPts val="1400"/>
              <a:buNone/>
              <a:defRPr/>
            </a:lvl9pPr>
          </a:lstStyle>
          <a:p/>
        </p:txBody>
      </p:sp>
      <p:sp>
        <p:nvSpPr>
          <p:cNvPr id="179" name="Google Shape;179;p14"/>
          <p:cNvSpPr txBox="1"/>
          <p:nvPr>
            <p:ph idx="1" type="body"/>
          </p:nvPr>
        </p:nvSpPr>
        <p:spPr>
          <a:xfrm>
            <a:off x="1556210" y="890880"/>
            <a:ext cx="2886600" cy="326400"/>
          </a:xfrm>
          <a:prstGeom prst="rect">
            <a:avLst/>
          </a:prstGeom>
          <a:noFill/>
          <a:ln>
            <a:noFill/>
          </a:ln>
        </p:spPr>
        <p:txBody>
          <a:bodyPr anchorCtr="0" anchor="t" bIns="0" lIns="0" spcFirstLastPara="1" rIns="0" wrap="square" tIns="0">
            <a:normAutofit/>
          </a:bodyPr>
          <a:lstStyle>
            <a:lvl1pPr indent="-304800" lvl="0" marL="457200" rtl="0" algn="l">
              <a:lnSpc>
                <a:spcPct val="100000"/>
              </a:lnSpc>
              <a:spcBef>
                <a:spcPts val="0"/>
              </a:spcBef>
              <a:spcAft>
                <a:spcPts val="0"/>
              </a:spcAft>
              <a:buClr>
                <a:srgbClr val="0F2C68"/>
              </a:buClr>
              <a:buSzPts val="1200"/>
              <a:buFont typeface="Arial"/>
              <a:buChar char="•"/>
              <a:defRPr sz="1200"/>
            </a:lvl1pPr>
            <a:lvl2pPr indent="-304800" lvl="1" marL="914400" rtl="0" algn="l">
              <a:lnSpc>
                <a:spcPct val="100000"/>
              </a:lnSpc>
              <a:spcBef>
                <a:spcPts val="0"/>
              </a:spcBef>
              <a:spcAft>
                <a:spcPts val="0"/>
              </a:spcAft>
              <a:buClr>
                <a:srgbClr val="0F2C68"/>
              </a:buClr>
              <a:buSzPts val="1200"/>
              <a:buFont typeface="Arial"/>
              <a:buChar char="•"/>
              <a:defRPr sz="1200"/>
            </a:lvl2pPr>
            <a:lvl3pPr indent="-304800" lvl="2" marL="1371600" rtl="0" algn="l">
              <a:lnSpc>
                <a:spcPct val="100000"/>
              </a:lnSpc>
              <a:spcBef>
                <a:spcPts val="0"/>
              </a:spcBef>
              <a:spcAft>
                <a:spcPts val="0"/>
              </a:spcAft>
              <a:buClr>
                <a:srgbClr val="0F2C68"/>
              </a:buClr>
              <a:buSzPts val="1200"/>
              <a:buFont typeface="Arial"/>
              <a:buChar char="•"/>
              <a:defRPr sz="1200"/>
            </a:lvl3pPr>
            <a:lvl4pPr indent="-304800" lvl="3" marL="1828800" rtl="0" algn="l">
              <a:lnSpc>
                <a:spcPct val="100000"/>
              </a:lnSpc>
              <a:spcBef>
                <a:spcPts val="0"/>
              </a:spcBef>
              <a:spcAft>
                <a:spcPts val="0"/>
              </a:spcAft>
              <a:buClr>
                <a:srgbClr val="0F2C68"/>
              </a:buClr>
              <a:buSzPts val="1200"/>
              <a:buFont typeface="Arial"/>
              <a:buChar char="•"/>
              <a:defRPr sz="1200"/>
            </a:lvl4pPr>
            <a:lvl5pPr indent="-304800" lvl="4" marL="2286000" rtl="0" algn="l">
              <a:lnSpc>
                <a:spcPct val="100000"/>
              </a:lnSpc>
              <a:spcBef>
                <a:spcPts val="0"/>
              </a:spcBef>
              <a:spcAft>
                <a:spcPts val="0"/>
              </a:spcAft>
              <a:buClr>
                <a:srgbClr val="0F2C68"/>
              </a:buClr>
              <a:buSzPts val="1200"/>
              <a:buFont typeface="Arial"/>
              <a:buChar char="•"/>
              <a:defRPr sz="1200"/>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80" name="Google Shape;180;p14"/>
          <p:cNvSpPr txBox="1"/>
          <p:nvPr>
            <p:ph idx="2" type="body"/>
          </p:nvPr>
        </p:nvSpPr>
        <p:spPr>
          <a:xfrm>
            <a:off x="4694564" y="880372"/>
            <a:ext cx="1708500" cy="3474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81" name="Google Shape;181;p14"/>
          <p:cNvSpPr txBox="1"/>
          <p:nvPr>
            <p:ph idx="3" type="body"/>
          </p:nvPr>
        </p:nvSpPr>
        <p:spPr>
          <a:xfrm>
            <a:off x="6590040" y="880372"/>
            <a:ext cx="1663200" cy="3474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82" name="Google Shape;182;p14"/>
          <p:cNvSpPr txBox="1"/>
          <p:nvPr>
            <p:ph idx="4" type="body"/>
          </p:nvPr>
        </p:nvSpPr>
        <p:spPr>
          <a:xfrm>
            <a:off x="770975" y="3618686"/>
            <a:ext cx="5718900" cy="4896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83" name="Google Shape;183;p14"/>
          <p:cNvSpPr txBox="1"/>
          <p:nvPr>
            <p:ph idx="12" type="sldNum"/>
          </p:nvPr>
        </p:nvSpPr>
        <p:spPr>
          <a:xfrm>
            <a:off x="4419600" y="4629150"/>
            <a:ext cx="2133600" cy="207600"/>
          </a:xfrm>
          <a:prstGeom prst="rect">
            <a:avLst/>
          </a:prstGeom>
          <a:noFill/>
          <a:ln>
            <a:noFill/>
          </a:ln>
        </p:spPr>
        <p:txBody>
          <a:bodyPr anchorCtr="0" anchor="ctr" bIns="34250" lIns="34250" spcFirstLastPara="1" rIns="34250" wrap="square" tIns="34250">
            <a:spAutoFit/>
          </a:bodyPr>
          <a:lstStyle>
            <a:lvl1pPr indent="0" lvl="0"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1pPr>
            <a:lvl2pPr indent="0" lvl="1"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2pPr>
            <a:lvl3pPr indent="0" lvl="2"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3pPr>
            <a:lvl4pPr indent="0" lvl="3"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4pPr>
            <a:lvl5pPr indent="0" lvl="4"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5pPr>
            <a:lvl6pPr indent="0" lvl="5"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6pPr>
            <a:lvl7pPr indent="0" lvl="6"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7pPr>
            <a:lvl8pPr indent="0" lvl="7"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8pPr>
            <a:lvl9pPr indent="0" lvl="8" marL="0" marR="0" rtl="0" algn="r">
              <a:lnSpc>
                <a:spcPct val="100000"/>
              </a:lnSpc>
              <a:spcBef>
                <a:spcPts val="0"/>
              </a:spcBef>
              <a:spcAft>
                <a:spcPts val="0"/>
              </a:spcAft>
              <a:buClr>
                <a:srgbClr val="888C9F"/>
              </a:buClr>
              <a:buSzPts val="900"/>
              <a:buFont typeface="Calibri"/>
              <a:buNone/>
              <a:defRPr sz="900">
                <a:solidFill>
                  <a:srgbClr val="888C9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екст_1 1" type="title">
  <p:cSld name="TITLE">
    <p:spTree>
      <p:nvGrpSpPr>
        <p:cNvPr id="184" name="Shape 184"/>
        <p:cNvGrpSpPr/>
        <p:nvPr/>
      </p:nvGrpSpPr>
      <p:grpSpPr>
        <a:xfrm>
          <a:off x="0" y="0"/>
          <a:ext cx="0" cy="0"/>
          <a:chOff x="0" y="0"/>
          <a:chExt cx="0" cy="0"/>
        </a:xfrm>
      </p:grpSpPr>
      <p:sp>
        <p:nvSpPr>
          <p:cNvPr id="185" name="Google Shape;185;p15"/>
          <p:cNvSpPr txBox="1"/>
          <p:nvPr>
            <p:ph idx="12" type="sldNum"/>
          </p:nvPr>
        </p:nvSpPr>
        <p:spPr>
          <a:xfrm>
            <a:off x="7807651" y="399209"/>
            <a:ext cx="221400" cy="231000"/>
          </a:xfrm>
          <a:prstGeom prst="rect">
            <a:avLst/>
          </a:prstGeom>
          <a:noFill/>
          <a:ln>
            <a:noFill/>
          </a:ln>
        </p:spPr>
        <p:txBody>
          <a:bodyPr anchorCtr="0" anchor="t" bIns="0" lIns="0" spcFirstLastPara="1" rIns="0" wrap="square" tIns="0">
            <a:spAutoFit/>
          </a:bodyPr>
          <a:lstStyle>
            <a:lvl1pPr indent="0" lvl="0" marL="0" rtl="0" algn="l">
              <a:lnSpc>
                <a:spcPct val="100000"/>
              </a:lnSpc>
              <a:spcBef>
                <a:spcPts val="0"/>
              </a:spcBef>
              <a:spcAft>
                <a:spcPts val="0"/>
              </a:spcAft>
              <a:buClr>
                <a:srgbClr val="102D69"/>
              </a:buClr>
              <a:buSzPts val="1500"/>
              <a:buFont typeface="Arial"/>
              <a:buNone/>
              <a:defRPr sz="1500">
                <a:solidFill>
                  <a:srgbClr val="102D69"/>
                </a:solidFill>
              </a:defRPr>
            </a:lvl1pPr>
            <a:lvl2pPr indent="0" lvl="1" marL="0" rtl="0" algn="l">
              <a:lnSpc>
                <a:spcPct val="100000"/>
              </a:lnSpc>
              <a:spcBef>
                <a:spcPts val="0"/>
              </a:spcBef>
              <a:spcAft>
                <a:spcPts val="0"/>
              </a:spcAft>
              <a:buClr>
                <a:srgbClr val="102D69"/>
              </a:buClr>
              <a:buSzPts val="1500"/>
              <a:buFont typeface="Arial"/>
              <a:buNone/>
              <a:defRPr sz="1500">
                <a:solidFill>
                  <a:srgbClr val="102D69"/>
                </a:solidFill>
              </a:defRPr>
            </a:lvl2pPr>
            <a:lvl3pPr indent="0" lvl="2" marL="0" rtl="0" algn="l">
              <a:lnSpc>
                <a:spcPct val="100000"/>
              </a:lnSpc>
              <a:spcBef>
                <a:spcPts val="0"/>
              </a:spcBef>
              <a:spcAft>
                <a:spcPts val="0"/>
              </a:spcAft>
              <a:buClr>
                <a:srgbClr val="102D69"/>
              </a:buClr>
              <a:buSzPts val="1500"/>
              <a:buFont typeface="Arial"/>
              <a:buNone/>
              <a:defRPr sz="1500">
                <a:solidFill>
                  <a:srgbClr val="102D69"/>
                </a:solidFill>
              </a:defRPr>
            </a:lvl3pPr>
            <a:lvl4pPr indent="0" lvl="3" marL="0" rtl="0" algn="l">
              <a:lnSpc>
                <a:spcPct val="100000"/>
              </a:lnSpc>
              <a:spcBef>
                <a:spcPts val="0"/>
              </a:spcBef>
              <a:spcAft>
                <a:spcPts val="0"/>
              </a:spcAft>
              <a:buClr>
                <a:srgbClr val="102D69"/>
              </a:buClr>
              <a:buSzPts val="1500"/>
              <a:buFont typeface="Arial"/>
              <a:buNone/>
              <a:defRPr sz="1500">
                <a:solidFill>
                  <a:srgbClr val="102D69"/>
                </a:solidFill>
              </a:defRPr>
            </a:lvl4pPr>
            <a:lvl5pPr indent="0" lvl="4" marL="0" rtl="0" algn="l">
              <a:lnSpc>
                <a:spcPct val="100000"/>
              </a:lnSpc>
              <a:spcBef>
                <a:spcPts val="0"/>
              </a:spcBef>
              <a:spcAft>
                <a:spcPts val="0"/>
              </a:spcAft>
              <a:buClr>
                <a:srgbClr val="102D69"/>
              </a:buClr>
              <a:buSzPts val="1500"/>
              <a:buFont typeface="Arial"/>
              <a:buNone/>
              <a:defRPr sz="1500">
                <a:solidFill>
                  <a:srgbClr val="102D69"/>
                </a:solidFill>
              </a:defRPr>
            </a:lvl5pPr>
            <a:lvl6pPr indent="0" lvl="5" marL="0" rtl="0" algn="l">
              <a:lnSpc>
                <a:spcPct val="100000"/>
              </a:lnSpc>
              <a:spcBef>
                <a:spcPts val="0"/>
              </a:spcBef>
              <a:spcAft>
                <a:spcPts val="0"/>
              </a:spcAft>
              <a:buClr>
                <a:srgbClr val="102D69"/>
              </a:buClr>
              <a:buSzPts val="1500"/>
              <a:buFont typeface="Arial"/>
              <a:buNone/>
              <a:defRPr sz="1500">
                <a:solidFill>
                  <a:srgbClr val="102D69"/>
                </a:solidFill>
              </a:defRPr>
            </a:lvl6pPr>
            <a:lvl7pPr indent="0" lvl="6" marL="0" rtl="0" algn="l">
              <a:lnSpc>
                <a:spcPct val="100000"/>
              </a:lnSpc>
              <a:spcBef>
                <a:spcPts val="0"/>
              </a:spcBef>
              <a:spcAft>
                <a:spcPts val="0"/>
              </a:spcAft>
              <a:buClr>
                <a:srgbClr val="102D69"/>
              </a:buClr>
              <a:buSzPts val="1500"/>
              <a:buFont typeface="Arial"/>
              <a:buNone/>
              <a:defRPr sz="1500">
                <a:solidFill>
                  <a:srgbClr val="102D69"/>
                </a:solidFill>
              </a:defRPr>
            </a:lvl7pPr>
            <a:lvl8pPr indent="0" lvl="7" marL="0" rtl="0" algn="l">
              <a:lnSpc>
                <a:spcPct val="100000"/>
              </a:lnSpc>
              <a:spcBef>
                <a:spcPts val="0"/>
              </a:spcBef>
              <a:spcAft>
                <a:spcPts val="0"/>
              </a:spcAft>
              <a:buClr>
                <a:srgbClr val="102D69"/>
              </a:buClr>
              <a:buSzPts val="1500"/>
              <a:buFont typeface="Arial"/>
              <a:buNone/>
              <a:defRPr sz="1500">
                <a:solidFill>
                  <a:srgbClr val="102D69"/>
                </a:solidFill>
              </a:defRPr>
            </a:lvl8pPr>
            <a:lvl9pPr indent="0" lvl="8" marL="0" rtl="0" algn="l">
              <a:lnSpc>
                <a:spcPct val="100000"/>
              </a:lnSpc>
              <a:spcBef>
                <a:spcPts val="0"/>
              </a:spcBef>
              <a:spcAft>
                <a:spcPts val="0"/>
              </a:spcAft>
              <a:buClr>
                <a:srgbClr val="102D69"/>
              </a:buClr>
              <a:buSzPts val="1500"/>
              <a:buFont typeface="Arial"/>
              <a:buNone/>
              <a:defRPr sz="1500">
                <a:solidFill>
                  <a:srgbClr val="102D69"/>
                </a:solidFill>
              </a:defRPr>
            </a:lvl9pPr>
          </a:lstStyle>
          <a:p>
            <a:pPr indent="0" lvl="0" marL="0" rtl="0" algn="l">
              <a:spcBef>
                <a:spcPts val="0"/>
              </a:spcBef>
              <a:spcAft>
                <a:spcPts val="0"/>
              </a:spcAft>
              <a:buNone/>
            </a:pPr>
            <a:fld id="{00000000-1234-1234-1234-123412341234}" type="slidenum">
              <a:rPr lang="ru"/>
              <a:t>‹#›</a:t>
            </a:fld>
            <a:endParaRPr sz="900">
              <a:solidFill>
                <a:srgbClr val="888C9F"/>
              </a:solidFill>
            </a:endParaRPr>
          </a:p>
        </p:txBody>
      </p:sp>
      <p:sp>
        <p:nvSpPr>
          <p:cNvPr id="186" name="Google Shape;186;p15"/>
          <p:cNvSpPr/>
          <p:nvPr>
            <p:ph idx="2" type="pic"/>
          </p:nvPr>
        </p:nvSpPr>
        <p:spPr>
          <a:xfrm>
            <a:off x="5013490" y="1085842"/>
            <a:ext cx="3243900" cy="3243900"/>
          </a:xfrm>
          <a:prstGeom prst="rect">
            <a:avLst/>
          </a:prstGeom>
          <a:noFill/>
          <a:ln>
            <a:noFill/>
          </a:ln>
        </p:spPr>
      </p:sp>
      <p:sp>
        <p:nvSpPr>
          <p:cNvPr id="187" name="Google Shape;187;p15"/>
          <p:cNvSpPr txBox="1"/>
          <p:nvPr>
            <p:ph type="title"/>
          </p:nvPr>
        </p:nvSpPr>
        <p:spPr>
          <a:xfrm>
            <a:off x="439424" y="1085843"/>
            <a:ext cx="3934200" cy="582900"/>
          </a:xfrm>
          <a:prstGeom prst="rect">
            <a:avLst/>
          </a:prstGeom>
          <a:noFill/>
          <a:ln>
            <a:noFill/>
          </a:ln>
        </p:spPr>
        <p:txBody>
          <a:bodyPr anchorCtr="0" anchor="t" bIns="0" lIns="0" spcFirstLastPara="1" rIns="0" wrap="square" tIns="0">
            <a:normAutofit/>
          </a:bodyPr>
          <a:lstStyle>
            <a:lvl1pPr lvl="0" rtl="0" algn="l">
              <a:lnSpc>
                <a:spcPct val="100000"/>
              </a:lnSpc>
              <a:spcBef>
                <a:spcPts val="0"/>
              </a:spcBef>
              <a:spcAft>
                <a:spcPts val="0"/>
              </a:spcAft>
              <a:buClr>
                <a:srgbClr val="0F2C68"/>
              </a:buClr>
              <a:buSzPts val="1800"/>
              <a:buFont typeface="Arial"/>
              <a:buNone/>
              <a:defRPr sz="1800">
                <a:latin typeface="Arial"/>
                <a:ea typeface="Arial"/>
                <a:cs typeface="Arial"/>
                <a:sym typeface="Arial"/>
              </a:defRPr>
            </a:lvl1pPr>
            <a:lvl2pPr lvl="1" rtl="0" algn="l">
              <a:lnSpc>
                <a:spcPct val="90000"/>
              </a:lnSpc>
              <a:spcBef>
                <a:spcPts val="0"/>
              </a:spcBef>
              <a:spcAft>
                <a:spcPts val="0"/>
              </a:spcAft>
              <a:buClr>
                <a:srgbClr val="0F2C68"/>
              </a:buClr>
              <a:buSzPts val="1400"/>
              <a:buNone/>
              <a:defRPr/>
            </a:lvl2pPr>
            <a:lvl3pPr lvl="2" rtl="0" algn="l">
              <a:lnSpc>
                <a:spcPct val="90000"/>
              </a:lnSpc>
              <a:spcBef>
                <a:spcPts val="0"/>
              </a:spcBef>
              <a:spcAft>
                <a:spcPts val="0"/>
              </a:spcAft>
              <a:buClr>
                <a:srgbClr val="0F2C68"/>
              </a:buClr>
              <a:buSzPts val="1400"/>
              <a:buNone/>
              <a:defRPr/>
            </a:lvl3pPr>
            <a:lvl4pPr lvl="3" rtl="0" algn="l">
              <a:lnSpc>
                <a:spcPct val="90000"/>
              </a:lnSpc>
              <a:spcBef>
                <a:spcPts val="0"/>
              </a:spcBef>
              <a:spcAft>
                <a:spcPts val="0"/>
              </a:spcAft>
              <a:buClr>
                <a:srgbClr val="0F2C68"/>
              </a:buClr>
              <a:buSzPts val="1400"/>
              <a:buNone/>
              <a:defRPr/>
            </a:lvl4pPr>
            <a:lvl5pPr lvl="4" rtl="0" algn="l">
              <a:lnSpc>
                <a:spcPct val="90000"/>
              </a:lnSpc>
              <a:spcBef>
                <a:spcPts val="0"/>
              </a:spcBef>
              <a:spcAft>
                <a:spcPts val="0"/>
              </a:spcAft>
              <a:buClr>
                <a:srgbClr val="0F2C68"/>
              </a:buClr>
              <a:buSzPts val="1400"/>
              <a:buNone/>
              <a:defRPr/>
            </a:lvl5pPr>
            <a:lvl6pPr lvl="5" rtl="0" algn="l">
              <a:lnSpc>
                <a:spcPct val="90000"/>
              </a:lnSpc>
              <a:spcBef>
                <a:spcPts val="0"/>
              </a:spcBef>
              <a:spcAft>
                <a:spcPts val="0"/>
              </a:spcAft>
              <a:buClr>
                <a:srgbClr val="0F2C68"/>
              </a:buClr>
              <a:buSzPts val="1400"/>
              <a:buNone/>
              <a:defRPr/>
            </a:lvl6pPr>
            <a:lvl7pPr lvl="6" rtl="0" algn="l">
              <a:lnSpc>
                <a:spcPct val="90000"/>
              </a:lnSpc>
              <a:spcBef>
                <a:spcPts val="0"/>
              </a:spcBef>
              <a:spcAft>
                <a:spcPts val="0"/>
              </a:spcAft>
              <a:buClr>
                <a:srgbClr val="0F2C68"/>
              </a:buClr>
              <a:buSzPts val="1400"/>
              <a:buNone/>
              <a:defRPr/>
            </a:lvl7pPr>
            <a:lvl8pPr lvl="7" rtl="0" algn="l">
              <a:lnSpc>
                <a:spcPct val="90000"/>
              </a:lnSpc>
              <a:spcBef>
                <a:spcPts val="0"/>
              </a:spcBef>
              <a:spcAft>
                <a:spcPts val="0"/>
              </a:spcAft>
              <a:buClr>
                <a:srgbClr val="0F2C68"/>
              </a:buClr>
              <a:buSzPts val="1400"/>
              <a:buNone/>
              <a:defRPr/>
            </a:lvl8pPr>
            <a:lvl9pPr lvl="8" rtl="0" algn="l">
              <a:lnSpc>
                <a:spcPct val="90000"/>
              </a:lnSpc>
              <a:spcBef>
                <a:spcPts val="0"/>
              </a:spcBef>
              <a:spcAft>
                <a:spcPts val="0"/>
              </a:spcAft>
              <a:buClr>
                <a:srgbClr val="0F2C68"/>
              </a:buClr>
              <a:buSzPts val="1400"/>
              <a:buNone/>
              <a:defRPr/>
            </a:lvl9pPr>
          </a:lstStyle>
          <a:p/>
        </p:txBody>
      </p:sp>
      <p:sp>
        <p:nvSpPr>
          <p:cNvPr id="188" name="Google Shape;188;p15"/>
          <p:cNvSpPr txBox="1"/>
          <p:nvPr>
            <p:ph idx="1" type="body"/>
          </p:nvPr>
        </p:nvSpPr>
        <p:spPr>
          <a:xfrm>
            <a:off x="439422" y="1784747"/>
            <a:ext cx="3934200" cy="2544900"/>
          </a:xfrm>
          <a:prstGeom prst="rect">
            <a:avLst/>
          </a:prstGeom>
          <a:noFill/>
          <a:ln>
            <a:noFill/>
          </a:ln>
        </p:spPr>
        <p:txBody>
          <a:bodyPr anchorCtr="0" anchor="t" bIns="0" lIns="0" spcFirstLastPara="1" rIns="0" wrap="square" tIns="0">
            <a:normAutofit/>
          </a:bodyPr>
          <a:lstStyle>
            <a:lvl1pPr indent="-292100" lvl="0" marL="457200" rtl="0" algn="l">
              <a:lnSpc>
                <a:spcPct val="100000"/>
              </a:lnSpc>
              <a:spcBef>
                <a:spcPts val="800"/>
              </a:spcBef>
              <a:spcAft>
                <a:spcPts val="0"/>
              </a:spcAft>
              <a:buClr>
                <a:srgbClr val="0E2D69"/>
              </a:buClr>
              <a:buSzPts val="1000"/>
              <a:buFont typeface="Arial"/>
              <a:buChar char="•"/>
              <a:defRPr sz="1000">
                <a:solidFill>
                  <a:srgbClr val="0E2D69"/>
                </a:solidFill>
              </a:defRPr>
            </a:lvl1pPr>
            <a:lvl2pPr indent="-292100" lvl="1" marL="914400" rtl="0" algn="l">
              <a:lnSpc>
                <a:spcPct val="100000"/>
              </a:lnSpc>
              <a:spcBef>
                <a:spcPts val="800"/>
              </a:spcBef>
              <a:spcAft>
                <a:spcPts val="0"/>
              </a:spcAft>
              <a:buClr>
                <a:srgbClr val="0E2D69"/>
              </a:buClr>
              <a:buSzPts val="1000"/>
              <a:buFont typeface="Arial"/>
              <a:buChar char="•"/>
              <a:defRPr sz="1000">
                <a:solidFill>
                  <a:srgbClr val="0E2D69"/>
                </a:solidFill>
              </a:defRPr>
            </a:lvl2pPr>
            <a:lvl3pPr indent="-292100" lvl="2" marL="1371600" rtl="0" algn="l">
              <a:lnSpc>
                <a:spcPct val="100000"/>
              </a:lnSpc>
              <a:spcBef>
                <a:spcPts val="800"/>
              </a:spcBef>
              <a:spcAft>
                <a:spcPts val="0"/>
              </a:spcAft>
              <a:buClr>
                <a:srgbClr val="0E2D69"/>
              </a:buClr>
              <a:buSzPts val="1000"/>
              <a:buFont typeface="Arial"/>
              <a:buChar char="•"/>
              <a:defRPr sz="1000">
                <a:solidFill>
                  <a:srgbClr val="0E2D69"/>
                </a:solidFill>
              </a:defRPr>
            </a:lvl3pPr>
            <a:lvl4pPr indent="-292100" lvl="3" marL="1828800" rtl="0" algn="l">
              <a:lnSpc>
                <a:spcPct val="100000"/>
              </a:lnSpc>
              <a:spcBef>
                <a:spcPts val="800"/>
              </a:spcBef>
              <a:spcAft>
                <a:spcPts val="0"/>
              </a:spcAft>
              <a:buClr>
                <a:srgbClr val="0E2D69"/>
              </a:buClr>
              <a:buSzPts val="1000"/>
              <a:buFont typeface="Arial"/>
              <a:buChar char="•"/>
              <a:defRPr sz="1000">
                <a:solidFill>
                  <a:srgbClr val="0E2D69"/>
                </a:solidFill>
              </a:defRPr>
            </a:lvl4pPr>
            <a:lvl5pPr indent="-292100" lvl="4" marL="2286000" rtl="0" algn="l">
              <a:lnSpc>
                <a:spcPct val="100000"/>
              </a:lnSpc>
              <a:spcBef>
                <a:spcPts val="800"/>
              </a:spcBef>
              <a:spcAft>
                <a:spcPts val="0"/>
              </a:spcAft>
              <a:buClr>
                <a:srgbClr val="0E2D69"/>
              </a:buClr>
              <a:buSzPts val="1000"/>
              <a:buFont typeface="Arial"/>
              <a:buChar char="•"/>
              <a:defRPr sz="1000">
                <a:solidFill>
                  <a:srgbClr val="0E2D69"/>
                </a:solidFill>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89" name="Google Shape;189;p15"/>
          <p:cNvSpPr txBox="1"/>
          <p:nvPr>
            <p:ph idx="3" type="body"/>
          </p:nvPr>
        </p:nvSpPr>
        <p:spPr>
          <a:xfrm>
            <a:off x="857767" y="405677"/>
            <a:ext cx="1426500" cy="3120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90" name="Google Shape;190;p15"/>
          <p:cNvSpPr txBox="1"/>
          <p:nvPr>
            <p:ph idx="4" type="body"/>
          </p:nvPr>
        </p:nvSpPr>
        <p:spPr>
          <a:xfrm>
            <a:off x="2594371" y="411539"/>
            <a:ext cx="1552500" cy="3060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
        <p:nvSpPr>
          <p:cNvPr id="191" name="Google Shape;191;p15"/>
          <p:cNvSpPr txBox="1"/>
          <p:nvPr>
            <p:ph idx="5" type="body"/>
          </p:nvPr>
        </p:nvSpPr>
        <p:spPr>
          <a:xfrm>
            <a:off x="4694918" y="411539"/>
            <a:ext cx="1552500" cy="306000"/>
          </a:xfrm>
          <a:prstGeom prst="rect">
            <a:avLst/>
          </a:prstGeom>
          <a:noFill/>
          <a:ln>
            <a:noFill/>
          </a:ln>
        </p:spPr>
        <p:txBody>
          <a:bodyPr anchorCtr="0" anchor="t" bIns="0" lIns="0" spcFirstLastPara="1" rIns="0" wrap="square" tIns="0">
            <a:normAutofit/>
          </a:bodyPr>
          <a:lstStyle>
            <a:lvl1pPr indent="-317500" lvl="0" marL="457200" rtl="0" algn="l">
              <a:lnSpc>
                <a:spcPct val="100000"/>
              </a:lnSpc>
              <a:spcBef>
                <a:spcPts val="0"/>
              </a:spcBef>
              <a:spcAft>
                <a:spcPts val="0"/>
              </a:spcAft>
              <a:buClr>
                <a:srgbClr val="0F2C68"/>
              </a:buClr>
              <a:buSzPts val="1400"/>
              <a:buChar char="•"/>
              <a:defRPr/>
            </a:lvl1pPr>
            <a:lvl2pPr indent="-317500" lvl="1" marL="914400" rtl="0" algn="l">
              <a:lnSpc>
                <a:spcPct val="100000"/>
              </a:lnSpc>
              <a:spcBef>
                <a:spcPts val="0"/>
              </a:spcBef>
              <a:spcAft>
                <a:spcPts val="0"/>
              </a:spcAft>
              <a:buClr>
                <a:srgbClr val="0F2C68"/>
              </a:buClr>
              <a:buSzPts val="1400"/>
              <a:buChar char="•"/>
              <a:defRPr/>
            </a:lvl2pPr>
            <a:lvl3pPr indent="-317500" lvl="2" marL="1371600" rtl="0" algn="l">
              <a:lnSpc>
                <a:spcPct val="100000"/>
              </a:lnSpc>
              <a:spcBef>
                <a:spcPts val="0"/>
              </a:spcBef>
              <a:spcAft>
                <a:spcPts val="0"/>
              </a:spcAft>
              <a:buClr>
                <a:srgbClr val="0F2C68"/>
              </a:buClr>
              <a:buSzPts val="1400"/>
              <a:buChar char="•"/>
              <a:defRPr/>
            </a:lvl3pPr>
            <a:lvl4pPr indent="-317500" lvl="3" marL="1828800" rtl="0" algn="l">
              <a:lnSpc>
                <a:spcPct val="100000"/>
              </a:lnSpc>
              <a:spcBef>
                <a:spcPts val="0"/>
              </a:spcBef>
              <a:spcAft>
                <a:spcPts val="0"/>
              </a:spcAft>
              <a:buClr>
                <a:srgbClr val="0F2C68"/>
              </a:buClr>
              <a:buSzPts val="1400"/>
              <a:buChar char="•"/>
              <a:defRPr/>
            </a:lvl4pPr>
            <a:lvl5pPr indent="-317500" lvl="4" marL="2286000" rtl="0" algn="l">
              <a:lnSpc>
                <a:spcPct val="100000"/>
              </a:lnSpc>
              <a:spcBef>
                <a:spcPts val="0"/>
              </a:spcBef>
              <a:spcAft>
                <a:spcPts val="0"/>
              </a:spcAft>
              <a:buClr>
                <a:srgbClr val="0F2C68"/>
              </a:buClr>
              <a:buSzPts val="1400"/>
              <a:buChar char="•"/>
              <a:defRPr/>
            </a:lvl5pPr>
            <a:lvl6pPr indent="-279400" lvl="5" marL="2743200" rtl="0" algn="l">
              <a:lnSpc>
                <a:spcPct val="100000"/>
              </a:lnSpc>
              <a:spcBef>
                <a:spcPts val="0"/>
              </a:spcBef>
              <a:spcAft>
                <a:spcPts val="0"/>
              </a:spcAft>
              <a:buClr>
                <a:srgbClr val="0F2C68"/>
              </a:buClr>
              <a:buSzPts val="800"/>
              <a:buChar char="•"/>
              <a:defRPr/>
            </a:lvl6pPr>
            <a:lvl7pPr indent="-279400" lvl="6" marL="3200400" rtl="0" algn="l">
              <a:lnSpc>
                <a:spcPct val="100000"/>
              </a:lnSpc>
              <a:spcBef>
                <a:spcPts val="0"/>
              </a:spcBef>
              <a:spcAft>
                <a:spcPts val="0"/>
              </a:spcAft>
              <a:buClr>
                <a:srgbClr val="0F2C68"/>
              </a:buClr>
              <a:buSzPts val="800"/>
              <a:buChar char="•"/>
              <a:defRPr/>
            </a:lvl7pPr>
            <a:lvl8pPr indent="-279400" lvl="7" marL="3657600" rtl="0" algn="l">
              <a:lnSpc>
                <a:spcPct val="100000"/>
              </a:lnSpc>
              <a:spcBef>
                <a:spcPts val="0"/>
              </a:spcBef>
              <a:spcAft>
                <a:spcPts val="0"/>
              </a:spcAft>
              <a:buClr>
                <a:srgbClr val="0F2C68"/>
              </a:buClr>
              <a:buSzPts val="800"/>
              <a:buChar char="•"/>
              <a:defRPr/>
            </a:lvl8pPr>
            <a:lvl9pPr indent="-279400" lvl="8" marL="4114800" rtl="0" algn="l">
              <a:lnSpc>
                <a:spcPct val="100000"/>
              </a:lnSpc>
              <a:spcBef>
                <a:spcPts val="0"/>
              </a:spcBef>
              <a:spcAft>
                <a:spcPts val="0"/>
              </a:spcAft>
              <a:buClr>
                <a:srgbClr val="0F2C68"/>
              </a:buClr>
              <a:buSzPts val="800"/>
              <a:buChar char="•"/>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AND_BODY_1">
  <p:cSld name="TITLE_AND_BODY_1">
    <p:spTree>
      <p:nvGrpSpPr>
        <p:cNvPr id="192" name="Shape 192"/>
        <p:cNvGrpSpPr/>
        <p:nvPr/>
      </p:nvGrpSpPr>
      <p:grpSpPr>
        <a:xfrm>
          <a:off x="0" y="0"/>
          <a:ext cx="0" cy="0"/>
          <a:chOff x="0" y="0"/>
          <a:chExt cx="0" cy="0"/>
        </a:xfrm>
      </p:grpSpPr>
      <p:sp>
        <p:nvSpPr>
          <p:cNvPr id="193" name="Google Shape;193;p16"/>
          <p:cNvSpPr txBox="1"/>
          <p:nvPr>
            <p:ph type="title"/>
          </p:nvPr>
        </p:nvSpPr>
        <p:spPr>
          <a:xfrm>
            <a:off x="311700" y="445025"/>
            <a:ext cx="8520600" cy="572700"/>
          </a:xfrm>
          <a:prstGeom prst="rect">
            <a:avLst/>
          </a:prstGeom>
        </p:spPr>
        <p:txBody>
          <a:bodyPr anchorCtr="0" anchor="ctr" bIns="34275" lIns="68575" spcFirstLastPara="1" rIns="68575" wrap="square" tIns="34275">
            <a:normAutofit/>
          </a:bodyPr>
          <a:lstStyle>
            <a:lvl1pPr lvl="0" rtl="0">
              <a:spcBef>
                <a:spcPts val="0"/>
              </a:spcBef>
              <a:spcAft>
                <a:spcPts val="0"/>
              </a:spcAft>
              <a:buSzPts val="33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194" name="Google Shape;194;p16"/>
          <p:cNvSpPr txBox="1"/>
          <p:nvPr>
            <p:ph idx="1" type="body"/>
          </p:nvPr>
        </p:nvSpPr>
        <p:spPr>
          <a:xfrm>
            <a:off x="311700" y="1152475"/>
            <a:ext cx="8520600" cy="3416400"/>
          </a:xfrm>
          <a:prstGeom prst="rect">
            <a:avLst/>
          </a:prstGeom>
        </p:spPr>
        <p:txBody>
          <a:bodyPr anchorCtr="0" anchor="t" bIns="34275" lIns="68575" spcFirstLastPara="1" rIns="68575" wrap="square" tIns="34275">
            <a:normAutofit/>
          </a:bodyPr>
          <a:lstStyle>
            <a:lvl1pPr indent="-361950" lvl="0" marL="457200" rtl="0">
              <a:spcBef>
                <a:spcPts val="800"/>
              </a:spcBef>
              <a:spcAft>
                <a:spcPts val="0"/>
              </a:spcAft>
              <a:buSzPts val="2100"/>
              <a:buChar char="•"/>
              <a:defRPr/>
            </a:lvl1pPr>
            <a:lvl2pPr indent="-342900" lvl="1" marL="914400" rtl="0">
              <a:spcBef>
                <a:spcPts val="400"/>
              </a:spcBef>
              <a:spcAft>
                <a:spcPts val="0"/>
              </a:spcAft>
              <a:buSzPts val="1800"/>
              <a:buChar char="•"/>
              <a:defRPr/>
            </a:lvl2pPr>
            <a:lvl3pPr indent="-323850" lvl="2" marL="1371600" rtl="0">
              <a:spcBef>
                <a:spcPts val="400"/>
              </a:spcBef>
              <a:spcAft>
                <a:spcPts val="0"/>
              </a:spcAft>
              <a:buSzPts val="15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195" name="Google Shape;195;p16"/>
          <p:cNvSpPr txBox="1"/>
          <p:nvPr>
            <p:ph idx="12" type="sldNum"/>
          </p:nvPr>
        </p:nvSpPr>
        <p:spPr>
          <a:xfrm>
            <a:off x="8472458" y="4663217"/>
            <a:ext cx="548700" cy="393600"/>
          </a:xfrm>
          <a:prstGeom prst="rect">
            <a:avLst/>
          </a:prstGeom>
        </p:spPr>
        <p:txBody>
          <a:bodyPr anchorCtr="0" anchor="ctr" bIns="34275" lIns="68575" spcFirstLastPara="1" rIns="68575" wrap="square" tIns="3427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1">
  <p:cSld name="TITLE_1">
    <p:spTree>
      <p:nvGrpSpPr>
        <p:cNvPr id="196" name="Shape 196"/>
        <p:cNvGrpSpPr/>
        <p:nvPr/>
      </p:nvGrpSpPr>
      <p:grpSpPr>
        <a:xfrm>
          <a:off x="0" y="0"/>
          <a:ext cx="0" cy="0"/>
          <a:chOff x="0" y="0"/>
          <a:chExt cx="0" cy="0"/>
        </a:xfrm>
      </p:grpSpPr>
      <p:sp>
        <p:nvSpPr>
          <p:cNvPr id="197" name="Google Shape;197;p17"/>
          <p:cNvSpPr txBox="1"/>
          <p:nvPr>
            <p:ph type="ctrTitle"/>
          </p:nvPr>
        </p:nvSpPr>
        <p:spPr>
          <a:xfrm>
            <a:off x="311708" y="744575"/>
            <a:ext cx="8520600" cy="2052600"/>
          </a:xfrm>
          <a:prstGeom prst="rect">
            <a:avLst/>
          </a:prstGeom>
        </p:spPr>
        <p:txBody>
          <a:bodyPr anchorCtr="0" anchor="b" bIns="34275" lIns="68575" spcFirstLastPara="1" rIns="68575" wrap="square" tIns="34275">
            <a:norm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98" name="Google Shape;198;p17"/>
          <p:cNvSpPr txBox="1"/>
          <p:nvPr>
            <p:ph idx="1" type="subTitle"/>
          </p:nvPr>
        </p:nvSpPr>
        <p:spPr>
          <a:xfrm>
            <a:off x="311700" y="2834125"/>
            <a:ext cx="8520600" cy="792600"/>
          </a:xfrm>
          <a:prstGeom prst="rect">
            <a:avLst/>
          </a:prstGeom>
        </p:spPr>
        <p:txBody>
          <a:bodyPr anchorCtr="0" anchor="t" bIns="34275" lIns="68575" spcFirstLastPara="1" rIns="68575" wrap="square" tIns="34275">
            <a:normAutofit/>
          </a:bodyPr>
          <a:lstStyle>
            <a:lvl1pPr lvl="0" rtl="0" algn="ctr">
              <a:lnSpc>
                <a:spcPct val="100000"/>
              </a:lnSpc>
              <a:spcBef>
                <a:spcPts val="800"/>
              </a:spcBef>
              <a:spcAft>
                <a:spcPts val="0"/>
              </a:spcAft>
              <a:buSzPts val="2800"/>
              <a:buNone/>
              <a:defRPr sz="2800"/>
            </a:lvl1pPr>
            <a:lvl2pPr lvl="1" rtl="0" algn="ctr">
              <a:lnSpc>
                <a:spcPct val="100000"/>
              </a:lnSpc>
              <a:spcBef>
                <a:spcPts val="400"/>
              </a:spcBef>
              <a:spcAft>
                <a:spcPts val="0"/>
              </a:spcAft>
              <a:buSzPts val="2800"/>
              <a:buNone/>
              <a:defRPr sz="2800"/>
            </a:lvl2pPr>
            <a:lvl3pPr lvl="2" rtl="0" algn="ctr">
              <a:lnSpc>
                <a:spcPct val="100000"/>
              </a:lnSpc>
              <a:spcBef>
                <a:spcPts val="400"/>
              </a:spcBef>
              <a:spcAft>
                <a:spcPts val="0"/>
              </a:spcAft>
              <a:buSzPts val="2800"/>
              <a:buNone/>
              <a:defRPr sz="2800"/>
            </a:lvl3pPr>
            <a:lvl4pPr lvl="3" rtl="0" algn="ctr">
              <a:lnSpc>
                <a:spcPct val="100000"/>
              </a:lnSpc>
              <a:spcBef>
                <a:spcPts val="400"/>
              </a:spcBef>
              <a:spcAft>
                <a:spcPts val="0"/>
              </a:spcAft>
              <a:buSzPts val="2800"/>
              <a:buNone/>
              <a:defRPr sz="2800"/>
            </a:lvl4pPr>
            <a:lvl5pPr lvl="4" rtl="0" algn="ctr">
              <a:lnSpc>
                <a:spcPct val="100000"/>
              </a:lnSpc>
              <a:spcBef>
                <a:spcPts val="400"/>
              </a:spcBef>
              <a:spcAft>
                <a:spcPts val="0"/>
              </a:spcAft>
              <a:buSzPts val="2800"/>
              <a:buNone/>
              <a:defRPr sz="2800"/>
            </a:lvl5pPr>
            <a:lvl6pPr lvl="5" rtl="0" algn="ctr">
              <a:lnSpc>
                <a:spcPct val="100000"/>
              </a:lnSpc>
              <a:spcBef>
                <a:spcPts val="400"/>
              </a:spcBef>
              <a:spcAft>
                <a:spcPts val="0"/>
              </a:spcAft>
              <a:buSzPts val="2800"/>
              <a:buNone/>
              <a:defRPr sz="2800"/>
            </a:lvl6pPr>
            <a:lvl7pPr lvl="6" rtl="0" algn="ctr">
              <a:lnSpc>
                <a:spcPct val="100000"/>
              </a:lnSpc>
              <a:spcBef>
                <a:spcPts val="400"/>
              </a:spcBef>
              <a:spcAft>
                <a:spcPts val="0"/>
              </a:spcAft>
              <a:buSzPts val="2800"/>
              <a:buNone/>
              <a:defRPr sz="2800"/>
            </a:lvl7pPr>
            <a:lvl8pPr lvl="7" rtl="0" algn="ctr">
              <a:lnSpc>
                <a:spcPct val="100000"/>
              </a:lnSpc>
              <a:spcBef>
                <a:spcPts val="400"/>
              </a:spcBef>
              <a:spcAft>
                <a:spcPts val="0"/>
              </a:spcAft>
              <a:buSzPts val="2800"/>
              <a:buNone/>
              <a:defRPr sz="2800"/>
            </a:lvl8pPr>
            <a:lvl9pPr lvl="8" rtl="0" algn="ctr">
              <a:lnSpc>
                <a:spcPct val="100000"/>
              </a:lnSpc>
              <a:spcBef>
                <a:spcPts val="400"/>
              </a:spcBef>
              <a:spcAft>
                <a:spcPts val="0"/>
              </a:spcAft>
              <a:buSzPts val="2800"/>
              <a:buNone/>
              <a:defRPr sz="2800"/>
            </a:lvl9pPr>
          </a:lstStyle>
          <a:p/>
        </p:txBody>
      </p:sp>
      <p:sp>
        <p:nvSpPr>
          <p:cNvPr id="199" name="Google Shape;199;p17"/>
          <p:cNvSpPr txBox="1"/>
          <p:nvPr>
            <p:ph idx="12" type="sldNum"/>
          </p:nvPr>
        </p:nvSpPr>
        <p:spPr>
          <a:xfrm>
            <a:off x="8472458" y="4663217"/>
            <a:ext cx="548700" cy="393600"/>
          </a:xfrm>
          <a:prstGeom prst="rect">
            <a:avLst/>
          </a:prstGeom>
        </p:spPr>
        <p:txBody>
          <a:bodyPr anchorCtr="0" anchor="ctr" bIns="34275" lIns="68575" spcFirstLastPara="1" rIns="68575" wrap="square" tIns="3427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AND_BODY_2">
  <p:cSld name="TITLE_AND_BODY_2">
    <p:spTree>
      <p:nvGrpSpPr>
        <p:cNvPr id="200" name="Shape 200"/>
        <p:cNvGrpSpPr/>
        <p:nvPr/>
      </p:nvGrpSpPr>
      <p:grpSpPr>
        <a:xfrm>
          <a:off x="0" y="0"/>
          <a:ext cx="0" cy="0"/>
          <a:chOff x="0" y="0"/>
          <a:chExt cx="0" cy="0"/>
        </a:xfrm>
      </p:grpSpPr>
      <p:sp>
        <p:nvSpPr>
          <p:cNvPr id="201" name="Google Shape;201;p18"/>
          <p:cNvSpPr txBox="1"/>
          <p:nvPr>
            <p:ph type="title"/>
          </p:nvPr>
        </p:nvSpPr>
        <p:spPr>
          <a:xfrm>
            <a:off x="311700" y="445025"/>
            <a:ext cx="8520600" cy="572700"/>
          </a:xfrm>
          <a:prstGeom prst="rect">
            <a:avLst/>
          </a:prstGeom>
        </p:spPr>
        <p:txBody>
          <a:bodyPr anchorCtr="0" anchor="ctr" bIns="34275" lIns="68575" spcFirstLastPara="1" rIns="68575" wrap="square" tIns="34275">
            <a:normAutofit/>
          </a:bodyPr>
          <a:lstStyle>
            <a:lvl1pPr lvl="0" rtl="0">
              <a:spcBef>
                <a:spcPts val="0"/>
              </a:spcBef>
              <a:spcAft>
                <a:spcPts val="0"/>
              </a:spcAft>
              <a:buSzPts val="33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p:txBody>
      </p:sp>
      <p:sp>
        <p:nvSpPr>
          <p:cNvPr id="202" name="Google Shape;202;p18"/>
          <p:cNvSpPr txBox="1"/>
          <p:nvPr>
            <p:ph idx="1" type="body"/>
          </p:nvPr>
        </p:nvSpPr>
        <p:spPr>
          <a:xfrm>
            <a:off x="311700" y="1152475"/>
            <a:ext cx="8520600" cy="3416400"/>
          </a:xfrm>
          <a:prstGeom prst="rect">
            <a:avLst/>
          </a:prstGeom>
        </p:spPr>
        <p:txBody>
          <a:bodyPr anchorCtr="0" anchor="t" bIns="34275" lIns="68575" spcFirstLastPara="1" rIns="68575" wrap="square" tIns="34275">
            <a:normAutofit/>
          </a:bodyPr>
          <a:lstStyle>
            <a:lvl1pPr indent="-361950" lvl="0" marL="457200" rtl="0">
              <a:spcBef>
                <a:spcPts val="800"/>
              </a:spcBef>
              <a:spcAft>
                <a:spcPts val="0"/>
              </a:spcAft>
              <a:buSzPts val="2100"/>
              <a:buChar char="•"/>
              <a:defRPr/>
            </a:lvl1pPr>
            <a:lvl2pPr indent="-342900" lvl="1" marL="914400" rtl="0">
              <a:spcBef>
                <a:spcPts val="400"/>
              </a:spcBef>
              <a:spcAft>
                <a:spcPts val="0"/>
              </a:spcAft>
              <a:buSzPts val="1800"/>
              <a:buChar char="•"/>
              <a:defRPr/>
            </a:lvl2pPr>
            <a:lvl3pPr indent="-323850" lvl="2" marL="1371600" rtl="0">
              <a:spcBef>
                <a:spcPts val="400"/>
              </a:spcBef>
              <a:spcAft>
                <a:spcPts val="0"/>
              </a:spcAft>
              <a:buSzPts val="1500"/>
              <a:buChar char="•"/>
              <a:defRPr/>
            </a:lvl3pPr>
            <a:lvl4pPr indent="-317500" lvl="3" marL="1828800" rtl="0">
              <a:spcBef>
                <a:spcPts val="400"/>
              </a:spcBef>
              <a:spcAft>
                <a:spcPts val="0"/>
              </a:spcAft>
              <a:buSzPts val="1400"/>
              <a:buChar char="•"/>
              <a:defRPr/>
            </a:lvl4pPr>
            <a:lvl5pPr indent="-317500" lvl="4" marL="2286000" rtl="0">
              <a:spcBef>
                <a:spcPts val="40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203" name="Google Shape;203;p18"/>
          <p:cNvSpPr txBox="1"/>
          <p:nvPr>
            <p:ph idx="12" type="sldNum"/>
          </p:nvPr>
        </p:nvSpPr>
        <p:spPr>
          <a:xfrm>
            <a:off x="8472458" y="4663217"/>
            <a:ext cx="548700" cy="393600"/>
          </a:xfrm>
          <a:prstGeom prst="rect">
            <a:avLst/>
          </a:prstGeom>
        </p:spPr>
        <p:txBody>
          <a:bodyPr anchorCtr="0" anchor="ctr" bIns="34275" lIns="68575" spcFirstLastPara="1" rIns="68575" wrap="square" tIns="3427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екст_1">
  <p:cSld name="Текст_1">
    <p:bg>
      <p:bgPr>
        <a:blipFill>
          <a:blip r:embed="rId2">
            <a:alphaModFix/>
          </a:blip>
          <a:stretch>
            <a:fillRect/>
          </a:stretch>
        </a:blipFill>
      </p:bgPr>
    </p:bg>
    <p:spTree>
      <p:nvGrpSpPr>
        <p:cNvPr id="21" name="Shape 21"/>
        <p:cNvGrpSpPr/>
        <p:nvPr/>
      </p:nvGrpSpPr>
      <p:grpSpPr>
        <a:xfrm>
          <a:off x="0" y="0"/>
          <a:ext cx="0" cy="0"/>
          <a:chOff x="0" y="0"/>
          <a:chExt cx="0" cy="0"/>
        </a:xfrm>
      </p:grpSpPr>
      <p:pic>
        <p:nvPicPr>
          <p:cNvPr descr="Icon&#10;&#10;Description automatically generated" id="22" name="Google Shape;22;p3"/>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23" name="Google Shape;23;p3"/>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24" name="Google Shape;24;p3"/>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25" name="Google Shape;25;p3"/>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26" name="Google Shape;26;p3"/>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b="0" i="0" lang="ru" sz="1500" u="none" cap="none" strike="noStrike">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27" name="Google Shape;27;p3"/>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28" name="Google Shape;28;p3"/>
          <p:cNvSpPr/>
          <p:nvPr>
            <p:ph idx="2" type="pic"/>
          </p:nvPr>
        </p:nvSpPr>
        <p:spPr>
          <a:xfrm>
            <a:off x="5013490" y="1085842"/>
            <a:ext cx="3243900" cy="3243900"/>
          </a:xfrm>
          <a:prstGeom prst="rect">
            <a:avLst/>
          </a:prstGeom>
          <a:solidFill>
            <a:srgbClr val="D9D9D9"/>
          </a:solidFill>
          <a:ln>
            <a:noFill/>
          </a:ln>
        </p:spPr>
      </p:sp>
      <p:sp>
        <p:nvSpPr>
          <p:cNvPr id="29" name="Google Shape;29;p3"/>
          <p:cNvSpPr txBox="1"/>
          <p:nvPr>
            <p:ph type="title"/>
          </p:nvPr>
        </p:nvSpPr>
        <p:spPr>
          <a:xfrm>
            <a:off x="439424" y="1085843"/>
            <a:ext cx="39342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30" name="Google Shape;30;p3"/>
          <p:cNvSpPr txBox="1"/>
          <p:nvPr>
            <p:ph idx="1" type="body"/>
          </p:nvPr>
        </p:nvSpPr>
        <p:spPr>
          <a:xfrm>
            <a:off x="439423" y="1784747"/>
            <a:ext cx="3934200" cy="25449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1" name="Google Shape;31;p3"/>
          <p:cNvSpPr txBox="1"/>
          <p:nvPr>
            <p:ph idx="3"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2" name="Google Shape;32;p3"/>
          <p:cNvSpPr txBox="1"/>
          <p:nvPr>
            <p:ph idx="4"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33" name="Google Shape;33;p3"/>
          <p:cNvSpPr txBox="1"/>
          <p:nvPr>
            <p:ph idx="5"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екст_3">
  <p:cSld name="Текст_3">
    <p:bg>
      <p:bgPr>
        <a:blipFill>
          <a:blip r:embed="rId2">
            <a:alphaModFix/>
          </a:blip>
          <a:stretch>
            <a:fillRect/>
          </a:stretch>
        </a:blipFill>
      </p:bgPr>
    </p:bg>
    <p:spTree>
      <p:nvGrpSpPr>
        <p:cNvPr id="34" name="Shape 34"/>
        <p:cNvGrpSpPr/>
        <p:nvPr/>
      </p:nvGrpSpPr>
      <p:grpSpPr>
        <a:xfrm>
          <a:off x="0" y="0"/>
          <a:ext cx="0" cy="0"/>
          <a:chOff x="0" y="0"/>
          <a:chExt cx="0" cy="0"/>
        </a:xfrm>
      </p:grpSpPr>
      <p:pic>
        <p:nvPicPr>
          <p:cNvPr descr="Icon&#10;&#10;Description automatically generated" id="35" name="Google Shape;35;p4"/>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36" name="Google Shape;36;p4"/>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37" name="Google Shape;37;p4"/>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38" name="Google Shape;38;p4"/>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39" name="Google Shape;39;p4"/>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40" name="Google Shape;40;p4"/>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41" name="Google Shape;41;p4"/>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2" name="Google Shape;42;p4"/>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3" name="Google Shape;43;p4"/>
          <p:cNvSpPr txBox="1"/>
          <p:nvPr>
            <p:ph idx="3" type="body"/>
          </p:nvPr>
        </p:nvSpPr>
        <p:spPr>
          <a:xfrm>
            <a:off x="439424" y="1784747"/>
            <a:ext cx="3241800" cy="17994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4" name="Google Shape;44;p4"/>
          <p:cNvSpPr txBox="1"/>
          <p:nvPr>
            <p:ph idx="4" type="body"/>
          </p:nvPr>
        </p:nvSpPr>
        <p:spPr>
          <a:xfrm>
            <a:off x="439423" y="3887437"/>
            <a:ext cx="2950800" cy="4155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800"/>
              <a:buFont typeface="Arial"/>
              <a:buNone/>
              <a:defRPr b="0" i="0" sz="8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5" name="Google Shape;45;p4"/>
          <p:cNvSpPr txBox="1"/>
          <p:nvPr>
            <p:ph idx="5" type="body"/>
          </p:nvPr>
        </p:nvSpPr>
        <p:spPr>
          <a:xfrm>
            <a:off x="4694919" y="1784747"/>
            <a:ext cx="4038000" cy="2588700"/>
          </a:xfrm>
          <a:prstGeom prst="rect">
            <a:avLst/>
          </a:prstGeom>
          <a:noFill/>
          <a:ln>
            <a:noFill/>
          </a:ln>
        </p:spPr>
        <p:txBody>
          <a:bodyPr anchorCtr="0" anchor="t" bIns="0" lIns="0" spcFirstLastPara="1" rIns="0" wrap="square" tIns="0">
            <a:normAutofit/>
          </a:bodyPr>
          <a:lstStyle>
            <a:lvl1pPr indent="-228600" lvl="0" marL="457200" marR="0" algn="l">
              <a:lnSpc>
                <a:spcPct val="90000"/>
              </a:lnSpc>
              <a:spcBef>
                <a:spcPts val="800"/>
              </a:spcBef>
              <a:spcAft>
                <a:spcPts val="0"/>
              </a:spcAft>
              <a:buClr>
                <a:srgbClr val="0E2D69"/>
              </a:buClr>
              <a:buSzPts val="2400"/>
              <a:buFont typeface="Arial"/>
              <a:buNone/>
              <a:defRPr b="0" i="0" sz="2400">
                <a:solidFill>
                  <a:srgbClr val="0E2D69"/>
                </a:solidFill>
                <a:latin typeface="Arial"/>
                <a:ea typeface="Arial"/>
                <a:cs typeface="Arial"/>
                <a:sym typeface="Arial"/>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6" name="Google Shape;46;p4"/>
          <p:cNvSpPr txBox="1"/>
          <p:nvPr>
            <p:ph idx="6"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47" name="Google Shape;47;p4"/>
          <p:cNvSpPr txBox="1"/>
          <p:nvPr>
            <p:ph type="title"/>
          </p:nvPr>
        </p:nvSpPr>
        <p:spPr>
          <a:xfrm>
            <a:off x="439423" y="1085843"/>
            <a:ext cx="82935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екст_2">
  <p:cSld name="Текст_2">
    <p:bg>
      <p:bgPr>
        <a:blipFill>
          <a:blip r:embed="rId2">
            <a:alphaModFix/>
          </a:blip>
          <a:stretch>
            <a:fillRect/>
          </a:stretch>
        </a:blipFill>
      </p:bgPr>
    </p:bg>
    <p:spTree>
      <p:nvGrpSpPr>
        <p:cNvPr id="48" name="Shape 48"/>
        <p:cNvGrpSpPr/>
        <p:nvPr/>
      </p:nvGrpSpPr>
      <p:grpSpPr>
        <a:xfrm>
          <a:off x="0" y="0"/>
          <a:ext cx="0" cy="0"/>
          <a:chOff x="0" y="0"/>
          <a:chExt cx="0" cy="0"/>
        </a:xfrm>
      </p:grpSpPr>
      <p:pic>
        <p:nvPicPr>
          <p:cNvPr descr="Icon&#10;&#10;Description automatically generated" id="49" name="Google Shape;49;p5"/>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50" name="Google Shape;50;p5"/>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51" name="Google Shape;51;p5"/>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52" name="Google Shape;52;p5"/>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53" name="Google Shape;53;p5"/>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54" name="Google Shape;54;p5"/>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55" name="Google Shape;55;p5"/>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6" name="Google Shape;56;p5"/>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7" name="Google Shape;57;p5"/>
          <p:cNvSpPr txBox="1"/>
          <p:nvPr>
            <p:ph type="title"/>
          </p:nvPr>
        </p:nvSpPr>
        <p:spPr>
          <a:xfrm>
            <a:off x="439423" y="1085843"/>
            <a:ext cx="82935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8" name="Google Shape;58;p5"/>
          <p:cNvSpPr txBox="1"/>
          <p:nvPr>
            <p:ph idx="3" type="body"/>
          </p:nvPr>
        </p:nvSpPr>
        <p:spPr>
          <a:xfrm>
            <a:off x="439423" y="1784747"/>
            <a:ext cx="8293500" cy="2808900"/>
          </a:xfrm>
          <a:prstGeom prst="rect">
            <a:avLst/>
          </a:prstGeom>
          <a:noFill/>
          <a:ln>
            <a:noFill/>
          </a:ln>
        </p:spPr>
        <p:txBody>
          <a:bodyPr anchorCtr="0" anchor="t" bIns="34275" lIns="0" spcFirstLastPara="1" rIns="0" wrap="square" tIns="0">
            <a:noAutofit/>
          </a:bodyPr>
          <a:lstStyle>
            <a:lvl1pPr indent="-228600" lvl="0" marL="457200" marR="0" algn="l">
              <a:lnSpc>
                <a:spcPct val="100000"/>
              </a:lnSpc>
              <a:spcBef>
                <a:spcPts val="9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9" name="Google Shape;59;p5"/>
          <p:cNvSpPr txBox="1"/>
          <p:nvPr>
            <p:ph idx="4"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аблица_1">
  <p:cSld name="Таблица_1">
    <p:bg>
      <p:bgPr>
        <a:blipFill>
          <a:blip r:embed="rId2">
            <a:alphaModFix/>
          </a:blip>
          <a:stretch>
            <a:fillRect/>
          </a:stretch>
        </a:blipFill>
      </p:bgPr>
    </p:bg>
    <p:spTree>
      <p:nvGrpSpPr>
        <p:cNvPr id="60" name="Shape 60"/>
        <p:cNvGrpSpPr/>
        <p:nvPr/>
      </p:nvGrpSpPr>
      <p:grpSpPr>
        <a:xfrm>
          <a:off x="0" y="0"/>
          <a:ext cx="0" cy="0"/>
          <a:chOff x="0" y="0"/>
          <a:chExt cx="0" cy="0"/>
        </a:xfrm>
      </p:grpSpPr>
      <p:pic>
        <p:nvPicPr>
          <p:cNvPr descr="Icon&#10;&#10;Description automatically generated" id="61" name="Google Shape;61;p6"/>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62" name="Google Shape;62;p6"/>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63" name="Google Shape;63;p6"/>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64" name="Google Shape;64;p6"/>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65" name="Google Shape;65;p6"/>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66" name="Google Shape;66;p6"/>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67" name="Google Shape;67;p6"/>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8" name="Google Shape;68;p6"/>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9" name="Google Shape;69;p6"/>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0" name="Google Shape;70;p6"/>
          <p:cNvSpPr txBox="1"/>
          <p:nvPr>
            <p:ph idx="4" type="body"/>
          </p:nvPr>
        </p:nvSpPr>
        <p:spPr>
          <a:xfrm>
            <a:off x="439340" y="1085299"/>
            <a:ext cx="8293500" cy="230700"/>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800"/>
              </a:spcBef>
              <a:spcAft>
                <a:spcPts val="0"/>
              </a:spcAft>
              <a:buClr>
                <a:srgbClr val="0E2D69"/>
              </a:buClr>
              <a:buSzPts val="1200"/>
              <a:buNone/>
              <a:defRPr b="0" i="0" sz="1200">
                <a:solidFill>
                  <a:srgbClr val="0E2D69"/>
                </a:solidFill>
                <a:latin typeface="Arial"/>
                <a:ea typeface="Arial"/>
                <a:cs typeface="Arial"/>
                <a:sym typeface="Arial"/>
              </a:defRPr>
            </a:lvl1pPr>
            <a:lvl2pPr indent="-304800" lvl="1" marL="9144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2pPr>
            <a:lvl3pPr indent="-304800" lvl="2" marL="13716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3pPr>
            <a:lvl4pPr indent="-304800" lvl="3" marL="18288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4pPr>
            <a:lvl5pPr indent="-304800" lvl="4" marL="22860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1" name="Google Shape;71;p6"/>
          <p:cNvSpPr txBox="1"/>
          <p:nvPr>
            <p:ph idx="5" type="body"/>
          </p:nvPr>
        </p:nvSpPr>
        <p:spPr>
          <a:xfrm>
            <a:off x="439341" y="4304392"/>
            <a:ext cx="5118300" cy="527400"/>
          </a:xfrm>
          <a:prstGeom prst="rect">
            <a:avLst/>
          </a:prstGeom>
          <a:noFill/>
          <a:ln>
            <a:noFill/>
          </a:ln>
        </p:spPr>
        <p:txBody>
          <a:bodyPr anchorCtr="0" anchor="t" bIns="0" lIns="0" spcFirstLastPara="1" rIns="0" wrap="square" tIns="0">
            <a:normAutofit/>
          </a:bodyPr>
          <a:lstStyle>
            <a:lvl1pPr indent="-228600" lvl="0" marL="457200" marR="0" algn="l">
              <a:lnSpc>
                <a:spcPct val="100000"/>
              </a:lnSpc>
              <a:spcBef>
                <a:spcPts val="5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92100" lvl="1" marL="9144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2pPr>
            <a:lvl3pPr indent="-292100" lvl="2" marL="13716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3pPr>
            <a:lvl4pPr indent="-292100" lvl="3" marL="18288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4pPr>
            <a:lvl5pPr indent="-292100" lvl="4" marL="22860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График_1">
  <p:cSld name="График_1">
    <p:bg>
      <p:bgPr>
        <a:blipFill>
          <a:blip r:embed="rId2">
            <a:alphaModFix/>
          </a:blip>
          <a:stretch>
            <a:fillRect/>
          </a:stretch>
        </a:blipFill>
      </p:bgPr>
    </p:bg>
    <p:spTree>
      <p:nvGrpSpPr>
        <p:cNvPr id="72" name="Shape 72"/>
        <p:cNvGrpSpPr/>
        <p:nvPr/>
      </p:nvGrpSpPr>
      <p:grpSpPr>
        <a:xfrm>
          <a:off x="0" y="0"/>
          <a:ext cx="0" cy="0"/>
          <a:chOff x="0" y="0"/>
          <a:chExt cx="0" cy="0"/>
        </a:xfrm>
      </p:grpSpPr>
      <p:pic>
        <p:nvPicPr>
          <p:cNvPr descr="Icon&#10;&#10;Description automatically generated" id="73" name="Google Shape;73;p7"/>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74" name="Google Shape;74;p7"/>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75" name="Google Shape;75;p7"/>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76" name="Google Shape;76;p7"/>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77" name="Google Shape;77;p7"/>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78" name="Google Shape;78;p7"/>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79" name="Google Shape;79;p7"/>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0" name="Google Shape;80;p7"/>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1" name="Google Shape;81;p7"/>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2" name="Google Shape;82;p7"/>
          <p:cNvSpPr txBox="1"/>
          <p:nvPr>
            <p:ph type="title"/>
          </p:nvPr>
        </p:nvSpPr>
        <p:spPr>
          <a:xfrm>
            <a:off x="439424" y="1085843"/>
            <a:ext cx="32418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3" name="Google Shape;83;p7"/>
          <p:cNvSpPr txBox="1"/>
          <p:nvPr>
            <p:ph idx="4" type="body"/>
          </p:nvPr>
        </p:nvSpPr>
        <p:spPr>
          <a:xfrm>
            <a:off x="439424" y="1784747"/>
            <a:ext cx="3241800" cy="17994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4" name="Google Shape;84;p7"/>
          <p:cNvSpPr txBox="1"/>
          <p:nvPr>
            <p:ph idx="5" type="body"/>
          </p:nvPr>
        </p:nvSpPr>
        <p:spPr>
          <a:xfrm>
            <a:off x="439423" y="3887437"/>
            <a:ext cx="2950800" cy="4155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800"/>
              <a:buFont typeface="Arial"/>
              <a:buNone/>
              <a:defRPr b="0" i="0" sz="8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5" name="Google Shape;85;p7"/>
          <p:cNvSpPr/>
          <p:nvPr>
            <p:ph idx="6" type="chart"/>
          </p:nvPr>
        </p:nvSpPr>
        <p:spPr>
          <a:xfrm>
            <a:off x="3954073" y="1085842"/>
            <a:ext cx="4778700" cy="3217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График_2">
  <p:cSld name="График_2">
    <p:bg>
      <p:bgPr>
        <a:blipFill>
          <a:blip r:embed="rId2">
            <a:alphaModFix/>
          </a:blip>
          <a:stretch>
            <a:fillRect/>
          </a:stretch>
        </a:blipFill>
      </p:bgPr>
    </p:bg>
    <p:spTree>
      <p:nvGrpSpPr>
        <p:cNvPr id="86" name="Shape 86"/>
        <p:cNvGrpSpPr/>
        <p:nvPr/>
      </p:nvGrpSpPr>
      <p:grpSpPr>
        <a:xfrm>
          <a:off x="0" y="0"/>
          <a:ext cx="0" cy="0"/>
          <a:chOff x="0" y="0"/>
          <a:chExt cx="0" cy="0"/>
        </a:xfrm>
      </p:grpSpPr>
      <p:pic>
        <p:nvPicPr>
          <p:cNvPr descr="Icon&#10;&#10;Description automatically generated" id="87" name="Google Shape;87;p8"/>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88" name="Google Shape;88;p8"/>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89" name="Google Shape;89;p8"/>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90" name="Google Shape;90;p8"/>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91" name="Google Shape;91;p8"/>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92" name="Google Shape;92;p8"/>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93" name="Google Shape;93;p8"/>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4" name="Google Shape;94;p8"/>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5" name="Google Shape;95;p8"/>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6" name="Google Shape;96;p8"/>
          <p:cNvSpPr txBox="1"/>
          <p:nvPr>
            <p:ph idx="4" type="body"/>
          </p:nvPr>
        </p:nvSpPr>
        <p:spPr>
          <a:xfrm>
            <a:off x="439423" y="3887437"/>
            <a:ext cx="2950800" cy="4155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800"/>
              <a:buFont typeface="Arial"/>
              <a:buNone/>
              <a:defRPr b="0" i="0" sz="8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7" name="Google Shape;97;p8"/>
          <p:cNvSpPr/>
          <p:nvPr>
            <p:ph idx="5" type="chart"/>
          </p:nvPr>
        </p:nvSpPr>
        <p:spPr>
          <a:xfrm>
            <a:off x="3954073" y="1085842"/>
            <a:ext cx="4778700" cy="3217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lvl="1"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lvl="3"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lvl="4"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98" name="Google Shape;98;p8"/>
          <p:cNvSpPr txBox="1"/>
          <p:nvPr>
            <p:ph idx="6" type="body"/>
          </p:nvPr>
        </p:nvSpPr>
        <p:spPr>
          <a:xfrm>
            <a:off x="439341" y="1085298"/>
            <a:ext cx="3242100" cy="527400"/>
          </a:xfrm>
          <a:prstGeom prst="rect">
            <a:avLst/>
          </a:prstGeom>
          <a:noFill/>
          <a:ln>
            <a:noFill/>
          </a:ln>
        </p:spPr>
        <p:txBody>
          <a:bodyPr anchorCtr="0" anchor="t" bIns="34275" lIns="68575" spcFirstLastPara="1" rIns="68575" wrap="square" tIns="34275">
            <a:noAutofit/>
          </a:bodyPr>
          <a:lstStyle>
            <a:lvl1pPr indent="-228600" lvl="0" marL="457200" algn="l">
              <a:lnSpc>
                <a:spcPct val="90000"/>
              </a:lnSpc>
              <a:spcBef>
                <a:spcPts val="800"/>
              </a:spcBef>
              <a:spcAft>
                <a:spcPts val="0"/>
              </a:spcAft>
              <a:buClr>
                <a:srgbClr val="0E2D69"/>
              </a:buClr>
              <a:buSzPts val="1200"/>
              <a:buNone/>
              <a:defRPr b="0" i="0" sz="1200">
                <a:solidFill>
                  <a:srgbClr val="0E2D69"/>
                </a:solidFill>
                <a:latin typeface="Arial"/>
                <a:ea typeface="Arial"/>
                <a:cs typeface="Arial"/>
                <a:sym typeface="Arial"/>
              </a:defRPr>
            </a:lvl1pPr>
            <a:lvl2pPr indent="-304800" lvl="1" marL="9144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2pPr>
            <a:lvl3pPr indent="-304800" lvl="2" marL="13716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3pPr>
            <a:lvl4pPr indent="-304800" lvl="3" marL="18288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4pPr>
            <a:lvl5pPr indent="-304800" lvl="4" marL="22860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9" name="Google Shape;99;p8"/>
          <p:cNvSpPr txBox="1"/>
          <p:nvPr>
            <p:ph idx="7" type="body"/>
          </p:nvPr>
        </p:nvSpPr>
        <p:spPr>
          <a:xfrm>
            <a:off x="439424" y="1784747"/>
            <a:ext cx="3241800" cy="17994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Цифры">
  <p:cSld name="Цифры">
    <p:bg>
      <p:bgPr>
        <a:blipFill>
          <a:blip r:embed="rId2">
            <a:alphaModFix/>
          </a:blip>
          <a:stretch>
            <a:fillRect/>
          </a:stretch>
        </a:blipFill>
      </p:bgPr>
    </p:bg>
    <p:spTree>
      <p:nvGrpSpPr>
        <p:cNvPr id="100" name="Shape 100"/>
        <p:cNvGrpSpPr/>
        <p:nvPr/>
      </p:nvGrpSpPr>
      <p:grpSpPr>
        <a:xfrm>
          <a:off x="0" y="0"/>
          <a:ext cx="0" cy="0"/>
          <a:chOff x="0" y="0"/>
          <a:chExt cx="0" cy="0"/>
        </a:xfrm>
      </p:grpSpPr>
      <p:pic>
        <p:nvPicPr>
          <p:cNvPr descr="Icon&#10;&#10;Description automatically generated" id="101" name="Google Shape;101;p9"/>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102" name="Google Shape;102;p9"/>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03" name="Google Shape;103;p9"/>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04" name="Google Shape;104;p9"/>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05" name="Google Shape;105;p9"/>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106" name="Google Shape;106;p9"/>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07" name="Google Shape;107;p9"/>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8" name="Google Shape;108;p9"/>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9" name="Google Shape;109;p9"/>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0" name="Google Shape;110;p9"/>
          <p:cNvSpPr txBox="1"/>
          <p:nvPr>
            <p:ph type="title"/>
          </p:nvPr>
        </p:nvSpPr>
        <p:spPr>
          <a:xfrm>
            <a:off x="439423" y="1085843"/>
            <a:ext cx="8293500" cy="5829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dk1"/>
              </a:buClr>
              <a:buSzPts val="1800"/>
              <a:buFont typeface="Arial"/>
              <a:buNone/>
              <a:defRPr b="0" i="0" sz="1800">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11" name="Google Shape;111;p9"/>
          <p:cNvSpPr txBox="1"/>
          <p:nvPr>
            <p:ph idx="4" type="body"/>
          </p:nvPr>
        </p:nvSpPr>
        <p:spPr>
          <a:xfrm>
            <a:off x="431307" y="3077996"/>
            <a:ext cx="2068500" cy="11772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2" name="Google Shape;112;p9"/>
          <p:cNvSpPr txBox="1"/>
          <p:nvPr>
            <p:ph idx="5" type="body"/>
          </p:nvPr>
        </p:nvSpPr>
        <p:spPr>
          <a:xfrm>
            <a:off x="3035255" y="3077996"/>
            <a:ext cx="2068200" cy="11772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3" name="Google Shape;113;p9"/>
          <p:cNvSpPr txBox="1"/>
          <p:nvPr>
            <p:ph idx="6" type="body"/>
          </p:nvPr>
        </p:nvSpPr>
        <p:spPr>
          <a:xfrm>
            <a:off x="5639204" y="3077996"/>
            <a:ext cx="2068200" cy="11772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4" name="Google Shape;114;p9"/>
          <p:cNvSpPr txBox="1"/>
          <p:nvPr>
            <p:ph idx="7" type="body"/>
          </p:nvPr>
        </p:nvSpPr>
        <p:spPr>
          <a:xfrm>
            <a:off x="431307" y="2032676"/>
            <a:ext cx="2068500" cy="873000"/>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800"/>
              </a:spcBef>
              <a:spcAft>
                <a:spcPts val="0"/>
              </a:spcAft>
              <a:buClr>
                <a:schemeClr val="dk1"/>
              </a:buClr>
              <a:buSzPts val="7200"/>
              <a:buNone/>
              <a:defRPr sz="7200">
                <a:latin typeface="Arial"/>
                <a:ea typeface="Arial"/>
                <a:cs typeface="Arial"/>
                <a:sym typeface="Arial"/>
              </a:defRPr>
            </a:lvl1pPr>
            <a:lvl2pPr indent="-685800" lvl="1" marL="914400" algn="l">
              <a:lnSpc>
                <a:spcPct val="90000"/>
              </a:lnSpc>
              <a:spcBef>
                <a:spcPts val="400"/>
              </a:spcBef>
              <a:spcAft>
                <a:spcPts val="0"/>
              </a:spcAft>
              <a:buClr>
                <a:schemeClr val="dk1"/>
              </a:buClr>
              <a:buSzPts val="7200"/>
              <a:buChar char="•"/>
              <a:defRPr sz="7200">
                <a:latin typeface="Arial"/>
                <a:ea typeface="Arial"/>
                <a:cs typeface="Arial"/>
                <a:sym typeface="Arial"/>
              </a:defRPr>
            </a:lvl2pPr>
            <a:lvl3pPr indent="-685800" lvl="2" marL="1371600" algn="l">
              <a:lnSpc>
                <a:spcPct val="90000"/>
              </a:lnSpc>
              <a:spcBef>
                <a:spcPts val="400"/>
              </a:spcBef>
              <a:spcAft>
                <a:spcPts val="0"/>
              </a:spcAft>
              <a:buClr>
                <a:schemeClr val="dk1"/>
              </a:buClr>
              <a:buSzPts val="7200"/>
              <a:buChar char="•"/>
              <a:defRPr sz="7200">
                <a:latin typeface="Arial"/>
                <a:ea typeface="Arial"/>
                <a:cs typeface="Arial"/>
                <a:sym typeface="Arial"/>
              </a:defRPr>
            </a:lvl3pPr>
            <a:lvl4pPr indent="-685800" lvl="3" marL="1828800" algn="l">
              <a:lnSpc>
                <a:spcPct val="90000"/>
              </a:lnSpc>
              <a:spcBef>
                <a:spcPts val="400"/>
              </a:spcBef>
              <a:spcAft>
                <a:spcPts val="0"/>
              </a:spcAft>
              <a:buClr>
                <a:schemeClr val="dk1"/>
              </a:buClr>
              <a:buSzPts val="7200"/>
              <a:buChar char="•"/>
              <a:defRPr sz="7200">
                <a:latin typeface="Arial"/>
                <a:ea typeface="Arial"/>
                <a:cs typeface="Arial"/>
                <a:sym typeface="Arial"/>
              </a:defRPr>
            </a:lvl4pPr>
            <a:lvl5pPr indent="-685800" lvl="4" marL="2286000" algn="l">
              <a:lnSpc>
                <a:spcPct val="90000"/>
              </a:lnSpc>
              <a:spcBef>
                <a:spcPts val="400"/>
              </a:spcBef>
              <a:spcAft>
                <a:spcPts val="0"/>
              </a:spcAft>
              <a:buClr>
                <a:schemeClr val="dk1"/>
              </a:buClr>
              <a:buSzPts val="7200"/>
              <a:buChar char="•"/>
              <a:defRPr sz="72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5" name="Google Shape;115;p9"/>
          <p:cNvSpPr txBox="1"/>
          <p:nvPr>
            <p:ph idx="8" type="body"/>
          </p:nvPr>
        </p:nvSpPr>
        <p:spPr>
          <a:xfrm>
            <a:off x="3035255" y="2032676"/>
            <a:ext cx="2068500" cy="873000"/>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800"/>
              </a:spcBef>
              <a:spcAft>
                <a:spcPts val="0"/>
              </a:spcAft>
              <a:buClr>
                <a:schemeClr val="dk1"/>
              </a:buClr>
              <a:buSzPts val="7200"/>
              <a:buNone/>
              <a:defRPr sz="7200">
                <a:latin typeface="Arial"/>
                <a:ea typeface="Arial"/>
                <a:cs typeface="Arial"/>
                <a:sym typeface="Arial"/>
              </a:defRPr>
            </a:lvl1pPr>
            <a:lvl2pPr indent="-685800" lvl="1" marL="914400" algn="l">
              <a:lnSpc>
                <a:spcPct val="90000"/>
              </a:lnSpc>
              <a:spcBef>
                <a:spcPts val="400"/>
              </a:spcBef>
              <a:spcAft>
                <a:spcPts val="0"/>
              </a:spcAft>
              <a:buClr>
                <a:schemeClr val="dk1"/>
              </a:buClr>
              <a:buSzPts val="7200"/>
              <a:buChar char="•"/>
              <a:defRPr sz="7200">
                <a:latin typeface="Arial"/>
                <a:ea typeface="Arial"/>
                <a:cs typeface="Arial"/>
                <a:sym typeface="Arial"/>
              </a:defRPr>
            </a:lvl2pPr>
            <a:lvl3pPr indent="-685800" lvl="2" marL="1371600" algn="l">
              <a:lnSpc>
                <a:spcPct val="90000"/>
              </a:lnSpc>
              <a:spcBef>
                <a:spcPts val="400"/>
              </a:spcBef>
              <a:spcAft>
                <a:spcPts val="0"/>
              </a:spcAft>
              <a:buClr>
                <a:schemeClr val="dk1"/>
              </a:buClr>
              <a:buSzPts val="7200"/>
              <a:buChar char="•"/>
              <a:defRPr sz="7200">
                <a:latin typeface="Arial"/>
                <a:ea typeface="Arial"/>
                <a:cs typeface="Arial"/>
                <a:sym typeface="Arial"/>
              </a:defRPr>
            </a:lvl3pPr>
            <a:lvl4pPr indent="-685800" lvl="3" marL="1828800" algn="l">
              <a:lnSpc>
                <a:spcPct val="90000"/>
              </a:lnSpc>
              <a:spcBef>
                <a:spcPts val="400"/>
              </a:spcBef>
              <a:spcAft>
                <a:spcPts val="0"/>
              </a:spcAft>
              <a:buClr>
                <a:schemeClr val="dk1"/>
              </a:buClr>
              <a:buSzPts val="7200"/>
              <a:buChar char="•"/>
              <a:defRPr sz="7200">
                <a:latin typeface="Arial"/>
                <a:ea typeface="Arial"/>
                <a:cs typeface="Arial"/>
                <a:sym typeface="Arial"/>
              </a:defRPr>
            </a:lvl4pPr>
            <a:lvl5pPr indent="-685800" lvl="4" marL="2286000" algn="l">
              <a:lnSpc>
                <a:spcPct val="90000"/>
              </a:lnSpc>
              <a:spcBef>
                <a:spcPts val="400"/>
              </a:spcBef>
              <a:spcAft>
                <a:spcPts val="0"/>
              </a:spcAft>
              <a:buClr>
                <a:schemeClr val="dk1"/>
              </a:buClr>
              <a:buSzPts val="7200"/>
              <a:buChar char="•"/>
              <a:defRPr sz="72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6" name="Google Shape;116;p9"/>
          <p:cNvSpPr txBox="1"/>
          <p:nvPr>
            <p:ph idx="9" type="body"/>
          </p:nvPr>
        </p:nvSpPr>
        <p:spPr>
          <a:xfrm>
            <a:off x="5639204" y="2032676"/>
            <a:ext cx="2068500" cy="873000"/>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800"/>
              </a:spcBef>
              <a:spcAft>
                <a:spcPts val="0"/>
              </a:spcAft>
              <a:buClr>
                <a:schemeClr val="dk1"/>
              </a:buClr>
              <a:buSzPts val="7200"/>
              <a:buNone/>
              <a:defRPr sz="7200">
                <a:latin typeface="Arial"/>
                <a:ea typeface="Arial"/>
                <a:cs typeface="Arial"/>
                <a:sym typeface="Arial"/>
              </a:defRPr>
            </a:lvl1pPr>
            <a:lvl2pPr indent="-685800" lvl="1" marL="914400" algn="l">
              <a:lnSpc>
                <a:spcPct val="90000"/>
              </a:lnSpc>
              <a:spcBef>
                <a:spcPts val="400"/>
              </a:spcBef>
              <a:spcAft>
                <a:spcPts val="0"/>
              </a:spcAft>
              <a:buClr>
                <a:schemeClr val="dk1"/>
              </a:buClr>
              <a:buSzPts val="7200"/>
              <a:buChar char="•"/>
              <a:defRPr sz="7200">
                <a:latin typeface="Arial"/>
                <a:ea typeface="Arial"/>
                <a:cs typeface="Arial"/>
                <a:sym typeface="Arial"/>
              </a:defRPr>
            </a:lvl2pPr>
            <a:lvl3pPr indent="-685800" lvl="2" marL="1371600" algn="l">
              <a:lnSpc>
                <a:spcPct val="90000"/>
              </a:lnSpc>
              <a:spcBef>
                <a:spcPts val="400"/>
              </a:spcBef>
              <a:spcAft>
                <a:spcPts val="0"/>
              </a:spcAft>
              <a:buClr>
                <a:schemeClr val="dk1"/>
              </a:buClr>
              <a:buSzPts val="7200"/>
              <a:buChar char="•"/>
              <a:defRPr sz="7200">
                <a:latin typeface="Arial"/>
                <a:ea typeface="Arial"/>
                <a:cs typeface="Arial"/>
                <a:sym typeface="Arial"/>
              </a:defRPr>
            </a:lvl3pPr>
            <a:lvl4pPr indent="-685800" lvl="3" marL="1828800" algn="l">
              <a:lnSpc>
                <a:spcPct val="90000"/>
              </a:lnSpc>
              <a:spcBef>
                <a:spcPts val="400"/>
              </a:spcBef>
              <a:spcAft>
                <a:spcPts val="0"/>
              </a:spcAft>
              <a:buClr>
                <a:schemeClr val="dk1"/>
              </a:buClr>
              <a:buSzPts val="7200"/>
              <a:buChar char="•"/>
              <a:defRPr sz="7200">
                <a:latin typeface="Arial"/>
                <a:ea typeface="Arial"/>
                <a:cs typeface="Arial"/>
                <a:sym typeface="Arial"/>
              </a:defRPr>
            </a:lvl4pPr>
            <a:lvl5pPr indent="-685800" lvl="4" marL="2286000" algn="l">
              <a:lnSpc>
                <a:spcPct val="90000"/>
              </a:lnSpc>
              <a:spcBef>
                <a:spcPts val="400"/>
              </a:spcBef>
              <a:spcAft>
                <a:spcPts val="0"/>
              </a:spcAft>
              <a:buClr>
                <a:schemeClr val="dk1"/>
              </a:buClr>
              <a:buSzPts val="7200"/>
              <a:buChar char="•"/>
              <a:defRPr sz="72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аблица_2">
  <p:cSld name="Таблица_2">
    <p:bg>
      <p:bgPr>
        <a:blipFill>
          <a:blip r:embed="rId2">
            <a:alphaModFix/>
          </a:blip>
          <a:stretch>
            <a:fillRect/>
          </a:stretch>
        </a:blipFill>
      </p:bgPr>
    </p:bg>
    <p:spTree>
      <p:nvGrpSpPr>
        <p:cNvPr id="117" name="Shape 117"/>
        <p:cNvGrpSpPr/>
        <p:nvPr/>
      </p:nvGrpSpPr>
      <p:grpSpPr>
        <a:xfrm>
          <a:off x="0" y="0"/>
          <a:ext cx="0" cy="0"/>
          <a:chOff x="0" y="0"/>
          <a:chExt cx="0" cy="0"/>
        </a:xfrm>
      </p:grpSpPr>
      <p:pic>
        <p:nvPicPr>
          <p:cNvPr descr="Icon&#10;&#10;Description automatically generated" id="118" name="Google Shape;118;p10"/>
          <p:cNvPicPr preferRelativeResize="0"/>
          <p:nvPr/>
        </p:nvPicPr>
        <p:blipFill rotWithShape="1">
          <a:blip r:embed="rId3">
            <a:alphaModFix/>
          </a:blip>
          <a:srcRect b="0" l="0" r="0" t="0"/>
          <a:stretch/>
        </p:blipFill>
        <p:spPr>
          <a:xfrm>
            <a:off x="387899" y="348272"/>
            <a:ext cx="336207" cy="336208"/>
          </a:xfrm>
          <a:prstGeom prst="rect">
            <a:avLst/>
          </a:prstGeom>
          <a:noFill/>
          <a:ln>
            <a:noFill/>
          </a:ln>
        </p:spPr>
      </p:pic>
      <p:cxnSp>
        <p:nvCxnSpPr>
          <p:cNvPr id="119" name="Google Shape;119;p10"/>
          <p:cNvCxnSpPr/>
          <p:nvPr/>
        </p:nvCxnSpPr>
        <p:spPr>
          <a:xfrm>
            <a:off x="2474015"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20" name="Google Shape;120;p10"/>
          <p:cNvCxnSpPr/>
          <p:nvPr/>
        </p:nvCxnSpPr>
        <p:spPr>
          <a:xfrm>
            <a:off x="4574562" y="348272"/>
            <a:ext cx="0" cy="439800"/>
          </a:xfrm>
          <a:prstGeom prst="straightConnector1">
            <a:avLst/>
          </a:prstGeom>
          <a:noFill/>
          <a:ln cap="flat" cmpd="sng" w="12700">
            <a:solidFill>
              <a:srgbClr val="102D69"/>
            </a:solidFill>
            <a:prstDash val="solid"/>
            <a:miter lim="800000"/>
            <a:headEnd len="sm" w="sm" type="none"/>
            <a:tailEnd len="sm" w="sm" type="none"/>
          </a:ln>
        </p:spPr>
      </p:cxnSp>
      <p:cxnSp>
        <p:nvCxnSpPr>
          <p:cNvPr id="121" name="Google Shape;121;p10"/>
          <p:cNvCxnSpPr/>
          <p:nvPr/>
        </p:nvCxnSpPr>
        <p:spPr>
          <a:xfrm>
            <a:off x="770781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22" name="Google Shape;122;p10"/>
          <p:cNvSpPr txBox="1"/>
          <p:nvPr/>
        </p:nvSpPr>
        <p:spPr>
          <a:xfrm>
            <a:off x="7807651" y="399209"/>
            <a:ext cx="504000" cy="231000"/>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fld id="{00000000-1234-1234-1234-123412341234}" type="slidenum">
              <a:rPr lang="ru" sz="1500">
                <a:solidFill>
                  <a:srgbClr val="102D69"/>
                </a:solidFill>
                <a:latin typeface="Arial"/>
                <a:ea typeface="Arial"/>
                <a:cs typeface="Arial"/>
                <a:sym typeface="Arial"/>
              </a:rPr>
              <a:t>‹#›</a:t>
            </a:fld>
            <a:endParaRPr sz="1500">
              <a:solidFill>
                <a:srgbClr val="102D69"/>
              </a:solidFill>
              <a:latin typeface="Arial"/>
              <a:ea typeface="Arial"/>
              <a:cs typeface="Arial"/>
              <a:sym typeface="Arial"/>
            </a:endParaRPr>
          </a:p>
        </p:txBody>
      </p:sp>
      <p:cxnSp>
        <p:nvCxnSpPr>
          <p:cNvPr id="123" name="Google Shape;123;p10"/>
          <p:cNvCxnSpPr/>
          <p:nvPr/>
        </p:nvCxnSpPr>
        <p:spPr>
          <a:xfrm>
            <a:off x="8732901" y="348272"/>
            <a:ext cx="0" cy="439800"/>
          </a:xfrm>
          <a:prstGeom prst="straightConnector1">
            <a:avLst/>
          </a:prstGeom>
          <a:noFill/>
          <a:ln cap="flat" cmpd="sng" w="12700">
            <a:solidFill>
              <a:srgbClr val="102D69"/>
            </a:solidFill>
            <a:prstDash val="solid"/>
            <a:miter lim="800000"/>
            <a:headEnd len="sm" w="sm" type="none"/>
            <a:tailEnd len="sm" w="sm" type="none"/>
          </a:ln>
        </p:spPr>
      </p:cxnSp>
      <p:sp>
        <p:nvSpPr>
          <p:cNvPr id="124" name="Google Shape;124;p10"/>
          <p:cNvSpPr txBox="1"/>
          <p:nvPr>
            <p:ph idx="1" type="body"/>
          </p:nvPr>
        </p:nvSpPr>
        <p:spPr>
          <a:xfrm>
            <a:off x="857767" y="405678"/>
            <a:ext cx="1426500" cy="312000"/>
          </a:xfrm>
          <a:prstGeom prst="rect">
            <a:avLst/>
          </a:prstGeom>
          <a:noFill/>
          <a:ln>
            <a:noFill/>
          </a:ln>
        </p:spPr>
        <p:txBody>
          <a:bodyPr anchorCtr="0" anchor="t" bIns="0" lIns="0" spcFirstLastPara="1" rIns="0" wrap="square" tIns="0">
            <a:noAutofit/>
          </a:bodyPr>
          <a:lstStyle>
            <a:lvl1pPr indent="-228600" lvl="0" marL="457200" marR="0" algn="l">
              <a:lnSpc>
                <a:spcPct val="100000"/>
              </a:lnSpc>
              <a:spcBef>
                <a:spcPts val="0"/>
              </a:spcBef>
              <a:spcAft>
                <a:spcPts val="0"/>
              </a:spcAft>
              <a:buClr>
                <a:schemeClr val="dk1"/>
              </a:buClr>
              <a:buSzPts val="800"/>
              <a:buFont typeface="Arial"/>
              <a:buNone/>
              <a:defRPr b="0" i="0" sz="800">
                <a:latin typeface="Arial"/>
                <a:ea typeface="Arial"/>
                <a:cs typeface="Arial"/>
                <a:sym typeface="Arial"/>
              </a:defRPr>
            </a:lvl1pPr>
            <a:lvl2pPr indent="-228600" lvl="1" marL="914400" algn="l">
              <a:lnSpc>
                <a:spcPct val="100000"/>
              </a:lnSpc>
              <a:spcBef>
                <a:spcPts val="400"/>
              </a:spcBef>
              <a:spcAft>
                <a:spcPts val="0"/>
              </a:spcAft>
              <a:buClr>
                <a:schemeClr val="dk1"/>
              </a:buClr>
              <a:buSzPts val="800"/>
              <a:buNone/>
              <a:defRPr b="0" i="0" sz="800">
                <a:latin typeface="Arial"/>
                <a:ea typeface="Arial"/>
                <a:cs typeface="Arial"/>
                <a:sym typeface="Arial"/>
              </a:defRPr>
            </a:lvl2pPr>
            <a:lvl3pPr indent="-228600" lvl="2" marL="1371600" algn="l">
              <a:lnSpc>
                <a:spcPct val="100000"/>
              </a:lnSpc>
              <a:spcBef>
                <a:spcPts val="400"/>
              </a:spcBef>
              <a:spcAft>
                <a:spcPts val="0"/>
              </a:spcAft>
              <a:buClr>
                <a:schemeClr val="dk1"/>
              </a:buClr>
              <a:buSzPts val="800"/>
              <a:buNone/>
              <a:defRPr b="0" i="0" sz="800">
                <a:latin typeface="Arial"/>
                <a:ea typeface="Arial"/>
                <a:cs typeface="Arial"/>
                <a:sym typeface="Arial"/>
              </a:defRPr>
            </a:lvl3pPr>
            <a:lvl4pPr indent="-228600" lvl="3" marL="1828800" algn="l">
              <a:lnSpc>
                <a:spcPct val="100000"/>
              </a:lnSpc>
              <a:spcBef>
                <a:spcPts val="400"/>
              </a:spcBef>
              <a:spcAft>
                <a:spcPts val="0"/>
              </a:spcAft>
              <a:buClr>
                <a:schemeClr val="dk1"/>
              </a:buClr>
              <a:buSzPts val="800"/>
              <a:buNone/>
              <a:defRPr b="0" i="0" sz="800">
                <a:latin typeface="Arial"/>
                <a:ea typeface="Arial"/>
                <a:cs typeface="Arial"/>
                <a:sym typeface="Arial"/>
              </a:defRPr>
            </a:lvl4pPr>
            <a:lvl5pPr indent="-228600" lvl="4" marL="2286000" algn="l">
              <a:lnSpc>
                <a:spcPct val="100000"/>
              </a:lnSpc>
              <a:spcBef>
                <a:spcPts val="400"/>
              </a:spcBef>
              <a:spcAft>
                <a:spcPts val="0"/>
              </a:spcAft>
              <a:buClr>
                <a:schemeClr val="dk1"/>
              </a:buClr>
              <a:buSzPts val="800"/>
              <a:buNone/>
              <a:defRPr b="0" i="0" sz="800">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5" name="Google Shape;125;p10"/>
          <p:cNvSpPr txBox="1"/>
          <p:nvPr>
            <p:ph idx="2" type="body"/>
          </p:nvPr>
        </p:nvSpPr>
        <p:spPr>
          <a:xfrm>
            <a:off x="2594372"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6" name="Google Shape;126;p10"/>
          <p:cNvSpPr txBox="1"/>
          <p:nvPr>
            <p:ph idx="3" type="body"/>
          </p:nvPr>
        </p:nvSpPr>
        <p:spPr>
          <a:xfrm>
            <a:off x="4694919" y="411540"/>
            <a:ext cx="1552500" cy="3060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Clr>
                <a:srgbClr val="0E2D69"/>
              </a:buClr>
              <a:buSzPts val="800"/>
              <a:buNone/>
              <a:defRPr b="0" i="0" sz="800">
                <a:solidFill>
                  <a:srgbClr val="0E2D69"/>
                </a:solidFill>
                <a:latin typeface="Arial"/>
                <a:ea typeface="Arial"/>
                <a:cs typeface="Arial"/>
                <a:sym typeface="Arial"/>
              </a:defRPr>
            </a:lvl1pPr>
            <a:lvl2pPr indent="-228600" lvl="1" marL="9144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2pPr>
            <a:lvl3pPr indent="-228600" lvl="2" marL="13716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3pPr>
            <a:lvl4pPr indent="-228600" lvl="3" marL="18288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4pPr>
            <a:lvl5pPr indent="-228600" lvl="4" marL="2286000" algn="l">
              <a:lnSpc>
                <a:spcPct val="90000"/>
              </a:lnSpc>
              <a:spcBef>
                <a:spcPts val="400"/>
              </a:spcBef>
              <a:spcAft>
                <a:spcPts val="0"/>
              </a:spcAft>
              <a:buClr>
                <a:srgbClr val="0E2D69"/>
              </a:buClr>
              <a:buSzPts val="800"/>
              <a:buNone/>
              <a:defRPr b="0" i="0" sz="8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7" name="Google Shape;127;p10"/>
          <p:cNvSpPr txBox="1"/>
          <p:nvPr>
            <p:ph idx="4" type="body"/>
          </p:nvPr>
        </p:nvSpPr>
        <p:spPr>
          <a:xfrm>
            <a:off x="439340" y="1085298"/>
            <a:ext cx="5713500" cy="402900"/>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800"/>
              </a:spcBef>
              <a:spcAft>
                <a:spcPts val="0"/>
              </a:spcAft>
              <a:buClr>
                <a:srgbClr val="0E2D69"/>
              </a:buClr>
              <a:buSzPts val="1200"/>
              <a:buNone/>
              <a:defRPr b="0" i="0" sz="1200">
                <a:solidFill>
                  <a:srgbClr val="0E2D69"/>
                </a:solidFill>
                <a:latin typeface="Arial"/>
                <a:ea typeface="Arial"/>
                <a:cs typeface="Arial"/>
                <a:sym typeface="Arial"/>
              </a:defRPr>
            </a:lvl1pPr>
            <a:lvl2pPr indent="-304800" lvl="1" marL="9144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2pPr>
            <a:lvl3pPr indent="-304800" lvl="2" marL="13716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3pPr>
            <a:lvl4pPr indent="-304800" lvl="3" marL="18288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4pPr>
            <a:lvl5pPr indent="-304800" lvl="4" marL="2286000" algn="l">
              <a:lnSpc>
                <a:spcPct val="90000"/>
              </a:lnSpc>
              <a:spcBef>
                <a:spcPts val="400"/>
              </a:spcBef>
              <a:spcAft>
                <a:spcPts val="0"/>
              </a:spcAft>
              <a:buClr>
                <a:srgbClr val="0E2D69"/>
              </a:buClr>
              <a:buSzPts val="1200"/>
              <a:buChar char="•"/>
              <a:defRPr b="0" i="0" sz="12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8" name="Google Shape;128;p10"/>
          <p:cNvSpPr txBox="1"/>
          <p:nvPr>
            <p:ph idx="5" type="body"/>
          </p:nvPr>
        </p:nvSpPr>
        <p:spPr>
          <a:xfrm>
            <a:off x="439341" y="4304392"/>
            <a:ext cx="5118300" cy="527400"/>
          </a:xfrm>
          <a:prstGeom prst="rect">
            <a:avLst/>
          </a:prstGeom>
          <a:noFill/>
          <a:ln>
            <a:noFill/>
          </a:ln>
        </p:spPr>
        <p:txBody>
          <a:bodyPr anchorCtr="0" anchor="t" bIns="0" lIns="0" spcFirstLastPara="1" rIns="0" wrap="square" tIns="0">
            <a:normAutofit/>
          </a:bodyPr>
          <a:lstStyle>
            <a:lvl1pPr indent="-228600" lvl="0" marL="457200" marR="0" algn="l">
              <a:lnSpc>
                <a:spcPct val="100000"/>
              </a:lnSpc>
              <a:spcBef>
                <a:spcPts val="5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92100" lvl="1" marL="9144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2pPr>
            <a:lvl3pPr indent="-292100" lvl="2" marL="13716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3pPr>
            <a:lvl4pPr indent="-292100" lvl="3" marL="18288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4pPr>
            <a:lvl5pPr indent="-292100" lvl="4" marL="2286000" algn="l">
              <a:lnSpc>
                <a:spcPct val="90000"/>
              </a:lnSpc>
              <a:spcBef>
                <a:spcPts val="400"/>
              </a:spcBef>
              <a:spcAft>
                <a:spcPts val="0"/>
              </a:spcAft>
              <a:buClr>
                <a:srgbClr val="0E2D69"/>
              </a:buClr>
              <a:buSzPts val="1000"/>
              <a:buChar char="•"/>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9" name="Google Shape;129;p10"/>
          <p:cNvSpPr txBox="1"/>
          <p:nvPr>
            <p:ph idx="6" type="body"/>
          </p:nvPr>
        </p:nvSpPr>
        <p:spPr>
          <a:xfrm>
            <a:off x="6515105" y="1656272"/>
            <a:ext cx="2198100" cy="1928100"/>
          </a:xfrm>
          <a:prstGeom prst="rect">
            <a:avLst/>
          </a:prstGeom>
          <a:noFill/>
          <a:ln>
            <a:noFill/>
          </a:ln>
        </p:spPr>
        <p:txBody>
          <a:bodyPr anchorCtr="0" anchor="t" bIns="34275" lIns="0" spcFirstLastPara="1" rIns="0" wrap="square" tIns="0">
            <a:normAutofit/>
          </a:bodyPr>
          <a:lstStyle>
            <a:lvl1pPr indent="-228600" lvl="0" marL="457200" marR="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1pPr>
            <a:lvl2pPr indent="-228600" lvl="1" marL="9144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2pPr>
            <a:lvl3pPr indent="-228600" lvl="2" marL="13716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3pPr>
            <a:lvl4pPr indent="-228600" lvl="3" marL="18288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4pPr>
            <a:lvl5pPr indent="-228600" lvl="4" marL="2286000" algn="l">
              <a:lnSpc>
                <a:spcPct val="100000"/>
              </a:lnSpc>
              <a:spcBef>
                <a:spcPts val="800"/>
              </a:spcBef>
              <a:spcAft>
                <a:spcPts val="0"/>
              </a:spcAft>
              <a:buClr>
                <a:srgbClr val="0E2D69"/>
              </a:buClr>
              <a:buSzPts val="1000"/>
              <a:buFont typeface="Arial"/>
              <a:buNone/>
              <a:defRPr b="0" i="0" sz="1000">
                <a:solidFill>
                  <a:srgbClr val="0E2D69"/>
                </a:solidFill>
                <a:latin typeface="Arial"/>
                <a:ea typeface="Arial"/>
                <a:cs typeface="Arial"/>
                <a:sym typeface="Arial"/>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7" name="Google Shape;7;p1"/>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C9F"/>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C9F"/>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C9F"/>
                </a:solidFill>
                <a:latin typeface="Calibri"/>
                <a:ea typeface="Calibri"/>
                <a:cs typeface="Calibri"/>
                <a:sym typeface="Calibri"/>
              </a:defRPr>
            </a:lvl1pPr>
            <a:lvl2pPr indent="0" lvl="1" marL="0" marR="0" rtl="0" algn="r">
              <a:spcBef>
                <a:spcPts val="0"/>
              </a:spcBef>
              <a:buNone/>
              <a:defRPr b="0" i="0" sz="900" u="none" cap="none" strike="noStrike">
                <a:solidFill>
                  <a:srgbClr val="888C9F"/>
                </a:solidFill>
                <a:latin typeface="Calibri"/>
                <a:ea typeface="Calibri"/>
                <a:cs typeface="Calibri"/>
                <a:sym typeface="Calibri"/>
              </a:defRPr>
            </a:lvl2pPr>
            <a:lvl3pPr indent="0" lvl="2" marL="0" marR="0" rtl="0" algn="r">
              <a:spcBef>
                <a:spcPts val="0"/>
              </a:spcBef>
              <a:buNone/>
              <a:defRPr b="0" i="0" sz="900" u="none" cap="none" strike="noStrike">
                <a:solidFill>
                  <a:srgbClr val="888C9F"/>
                </a:solidFill>
                <a:latin typeface="Calibri"/>
                <a:ea typeface="Calibri"/>
                <a:cs typeface="Calibri"/>
                <a:sym typeface="Calibri"/>
              </a:defRPr>
            </a:lvl3pPr>
            <a:lvl4pPr indent="0" lvl="3" marL="0" marR="0" rtl="0" algn="r">
              <a:spcBef>
                <a:spcPts val="0"/>
              </a:spcBef>
              <a:buNone/>
              <a:defRPr b="0" i="0" sz="900" u="none" cap="none" strike="noStrike">
                <a:solidFill>
                  <a:srgbClr val="888C9F"/>
                </a:solidFill>
                <a:latin typeface="Calibri"/>
                <a:ea typeface="Calibri"/>
                <a:cs typeface="Calibri"/>
                <a:sym typeface="Calibri"/>
              </a:defRPr>
            </a:lvl4pPr>
            <a:lvl5pPr indent="0" lvl="4" marL="0" marR="0" rtl="0" algn="r">
              <a:spcBef>
                <a:spcPts val="0"/>
              </a:spcBef>
              <a:buNone/>
              <a:defRPr b="0" i="0" sz="900" u="none" cap="none" strike="noStrike">
                <a:solidFill>
                  <a:srgbClr val="888C9F"/>
                </a:solidFill>
                <a:latin typeface="Calibri"/>
                <a:ea typeface="Calibri"/>
                <a:cs typeface="Calibri"/>
                <a:sym typeface="Calibri"/>
              </a:defRPr>
            </a:lvl5pPr>
            <a:lvl6pPr indent="0" lvl="5" marL="0" marR="0" rtl="0" algn="r">
              <a:spcBef>
                <a:spcPts val="0"/>
              </a:spcBef>
              <a:buNone/>
              <a:defRPr b="0" i="0" sz="900" u="none" cap="none" strike="noStrike">
                <a:solidFill>
                  <a:srgbClr val="888C9F"/>
                </a:solidFill>
                <a:latin typeface="Calibri"/>
                <a:ea typeface="Calibri"/>
                <a:cs typeface="Calibri"/>
                <a:sym typeface="Calibri"/>
              </a:defRPr>
            </a:lvl6pPr>
            <a:lvl7pPr indent="0" lvl="6" marL="0" marR="0" rtl="0" algn="r">
              <a:spcBef>
                <a:spcPts val="0"/>
              </a:spcBef>
              <a:buNone/>
              <a:defRPr b="0" i="0" sz="900" u="none" cap="none" strike="noStrike">
                <a:solidFill>
                  <a:srgbClr val="888C9F"/>
                </a:solidFill>
                <a:latin typeface="Calibri"/>
                <a:ea typeface="Calibri"/>
                <a:cs typeface="Calibri"/>
                <a:sym typeface="Calibri"/>
              </a:defRPr>
            </a:lvl7pPr>
            <a:lvl8pPr indent="0" lvl="7" marL="0" marR="0" rtl="0" algn="r">
              <a:spcBef>
                <a:spcPts val="0"/>
              </a:spcBef>
              <a:buNone/>
              <a:defRPr b="0" i="0" sz="900" u="none" cap="none" strike="noStrike">
                <a:solidFill>
                  <a:srgbClr val="888C9F"/>
                </a:solidFill>
                <a:latin typeface="Calibri"/>
                <a:ea typeface="Calibri"/>
                <a:cs typeface="Calibri"/>
                <a:sym typeface="Calibri"/>
              </a:defRPr>
            </a:lvl8pPr>
            <a:lvl9pPr indent="0" lvl="8" marL="0" marR="0" rtl="0" algn="r">
              <a:spcBef>
                <a:spcPts val="0"/>
              </a:spcBef>
              <a:buNone/>
              <a:defRPr b="0" i="0" sz="900" u="none" cap="none" strike="noStrike">
                <a:solidFill>
                  <a:srgbClr val="888C9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9"/>
          <p:cNvSpPr/>
          <p:nvPr/>
        </p:nvSpPr>
        <p:spPr>
          <a:xfrm>
            <a:off x="6460381" y="723900"/>
            <a:ext cx="85200" cy="739200"/>
          </a:xfrm>
          <a:prstGeom prst="rect">
            <a:avLst/>
          </a:prstGeom>
          <a:solidFill>
            <a:srgbClr val="FFFFFF"/>
          </a:solidFill>
          <a:ln>
            <a:noFill/>
          </a:ln>
        </p:spPr>
        <p:txBody>
          <a:bodyPr anchorCtr="0" anchor="ctr" bIns="34275" lIns="34275" spcFirstLastPara="1" rIns="34275" wrap="square" tIns="34275">
            <a:noAutofit/>
          </a:bodyPr>
          <a:lstStyle/>
          <a:p>
            <a:pPr indent="0" lvl="0" marL="0" marR="0" rtl="0" algn="ctr">
              <a:lnSpc>
                <a:spcPct val="100000"/>
              </a:lnSpc>
              <a:spcBef>
                <a:spcPts val="0"/>
              </a:spcBef>
              <a:spcAft>
                <a:spcPts val="0"/>
              </a:spcAft>
              <a:buClr>
                <a:srgbClr val="FFFFFF"/>
              </a:buClr>
              <a:buSzPts val="1100"/>
              <a:buFont typeface="Arial"/>
              <a:buNone/>
            </a:pPr>
            <a:r>
              <a:t/>
            </a:r>
            <a:endParaRPr b="0" i="0" sz="1100" u="none" cap="none" strike="noStrike">
              <a:solidFill>
                <a:srgbClr val="FFFFFF"/>
              </a:solidFill>
              <a:latin typeface="Arial"/>
              <a:ea typeface="Arial"/>
              <a:cs typeface="Arial"/>
              <a:sym typeface="Arial"/>
            </a:endParaRPr>
          </a:p>
        </p:txBody>
      </p:sp>
      <p:sp>
        <p:nvSpPr>
          <p:cNvPr id="209" name="Google Shape;209;p19"/>
          <p:cNvSpPr/>
          <p:nvPr/>
        </p:nvSpPr>
        <p:spPr>
          <a:xfrm>
            <a:off x="4544615" y="723900"/>
            <a:ext cx="85200" cy="739200"/>
          </a:xfrm>
          <a:prstGeom prst="rect">
            <a:avLst/>
          </a:prstGeom>
          <a:solidFill>
            <a:srgbClr val="FFFFFF"/>
          </a:solidFill>
          <a:ln>
            <a:noFill/>
          </a:ln>
        </p:spPr>
        <p:txBody>
          <a:bodyPr anchorCtr="0" anchor="ctr" bIns="34275" lIns="34275" spcFirstLastPara="1" rIns="34275" wrap="square" tIns="34275">
            <a:noAutofit/>
          </a:bodyPr>
          <a:lstStyle/>
          <a:p>
            <a:pPr indent="0" lvl="0" marL="0" marR="0" rtl="0" algn="ctr">
              <a:lnSpc>
                <a:spcPct val="100000"/>
              </a:lnSpc>
              <a:spcBef>
                <a:spcPts val="0"/>
              </a:spcBef>
              <a:spcAft>
                <a:spcPts val="0"/>
              </a:spcAft>
              <a:buClr>
                <a:srgbClr val="FFFFFF"/>
              </a:buClr>
              <a:buSzPts val="1100"/>
              <a:buFont typeface="Arial"/>
              <a:buNone/>
            </a:pPr>
            <a:r>
              <a:t/>
            </a:r>
            <a:endParaRPr b="0" i="0" sz="1100" u="none" cap="none" strike="noStrike">
              <a:solidFill>
                <a:srgbClr val="FFFFFF"/>
              </a:solidFill>
              <a:latin typeface="Arial"/>
              <a:ea typeface="Arial"/>
              <a:cs typeface="Arial"/>
              <a:sym typeface="Arial"/>
            </a:endParaRPr>
          </a:p>
        </p:txBody>
      </p:sp>
      <p:sp>
        <p:nvSpPr>
          <p:cNvPr id="210" name="Google Shape;210;p19"/>
          <p:cNvSpPr txBox="1"/>
          <p:nvPr>
            <p:ph type="title"/>
          </p:nvPr>
        </p:nvSpPr>
        <p:spPr>
          <a:xfrm>
            <a:off x="925287" y="1829879"/>
            <a:ext cx="5725500" cy="101760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E2D69"/>
              </a:buClr>
              <a:buSzPts val="2000"/>
              <a:buFont typeface="Arial"/>
              <a:buNone/>
            </a:pPr>
            <a:r>
              <a:rPr lang="ru" sz="2000">
                <a:latin typeface="Calibri"/>
                <a:ea typeface="Calibri"/>
                <a:cs typeface="Calibri"/>
                <a:sym typeface="Calibri"/>
              </a:rPr>
              <a:t>«</a:t>
            </a:r>
            <a:r>
              <a:rPr lang="ru" sz="2000">
                <a:solidFill>
                  <a:schemeClr val="dk1"/>
                </a:solidFill>
                <a:latin typeface="Calibri"/>
                <a:ea typeface="Calibri"/>
                <a:cs typeface="Calibri"/>
                <a:sym typeface="Calibri"/>
              </a:rPr>
              <a:t>Образовательные инновации в школах Пермского края: каталогизация проектов по созданию дружелюбной образовательной среды</a:t>
            </a:r>
            <a:r>
              <a:rPr lang="ru" sz="2000">
                <a:latin typeface="Calibri"/>
                <a:ea typeface="Calibri"/>
                <a:cs typeface="Calibri"/>
                <a:sym typeface="Calibri"/>
              </a:rPr>
              <a:t>»</a:t>
            </a:r>
            <a:endParaRPr sz="2000">
              <a:latin typeface="Calibri"/>
              <a:ea typeface="Calibri"/>
              <a:cs typeface="Calibri"/>
              <a:sym typeface="Calibri"/>
            </a:endParaRPr>
          </a:p>
        </p:txBody>
      </p:sp>
      <p:sp>
        <p:nvSpPr>
          <p:cNvPr id="211" name="Google Shape;211;p19"/>
          <p:cNvSpPr txBox="1"/>
          <p:nvPr>
            <p:ph idx="1" type="body"/>
          </p:nvPr>
        </p:nvSpPr>
        <p:spPr>
          <a:xfrm>
            <a:off x="1600925" y="890880"/>
            <a:ext cx="1802400" cy="41640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F2C68"/>
              </a:buClr>
              <a:buSzPts val="1200"/>
              <a:buFont typeface="Arial"/>
              <a:buNone/>
            </a:pPr>
            <a:r>
              <a:rPr lang="ru">
                <a:latin typeface="Arial"/>
                <a:ea typeface="Arial"/>
                <a:cs typeface="Arial"/>
                <a:sym typeface="Arial"/>
              </a:rPr>
              <a:t>НИУ ВШЭ</a:t>
            </a:r>
            <a:endParaRPr/>
          </a:p>
        </p:txBody>
      </p:sp>
      <p:sp>
        <p:nvSpPr>
          <p:cNvPr id="212" name="Google Shape;212;p19"/>
          <p:cNvSpPr txBox="1"/>
          <p:nvPr>
            <p:ph idx="2" type="body"/>
          </p:nvPr>
        </p:nvSpPr>
        <p:spPr>
          <a:xfrm>
            <a:off x="3534418" y="873767"/>
            <a:ext cx="4074600" cy="63150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E2D69"/>
              </a:buClr>
              <a:buSzPts val="1200"/>
              <a:buFont typeface="Arial"/>
              <a:buNone/>
            </a:pPr>
            <a:r>
              <a:rPr lang="ru" sz="1200">
                <a:solidFill>
                  <a:srgbClr val="0E2D69"/>
                </a:solidFill>
                <a:latin typeface="Arial"/>
                <a:ea typeface="Arial"/>
                <a:cs typeface="Arial"/>
                <a:sym typeface="Arial"/>
              </a:rPr>
              <a:t>НУГ «Дружелюбная образовательная среда: на перекрестке интересов школы и города»</a:t>
            </a:r>
            <a:endParaRPr/>
          </a:p>
        </p:txBody>
      </p:sp>
      <p:sp>
        <p:nvSpPr>
          <p:cNvPr id="213" name="Google Shape;213;p19"/>
          <p:cNvSpPr txBox="1"/>
          <p:nvPr>
            <p:ph idx="3" type="body"/>
          </p:nvPr>
        </p:nvSpPr>
        <p:spPr>
          <a:xfrm>
            <a:off x="7447314" y="880370"/>
            <a:ext cx="999300" cy="488400"/>
          </a:xfrm>
          <a:prstGeom prst="rect">
            <a:avLst/>
          </a:prstGeom>
          <a:noFill/>
          <a:ln>
            <a:noFill/>
          </a:ln>
        </p:spPr>
        <p:txBody>
          <a:bodyPr anchorCtr="0" anchor="t" bIns="0" lIns="0" spcFirstLastPara="1" rIns="0" wrap="square" tIns="0">
            <a:normAutofit lnSpcReduction="10000"/>
          </a:bodyPr>
          <a:lstStyle/>
          <a:p>
            <a:pPr indent="0" lvl="0" marL="0" rtl="0" algn="l">
              <a:lnSpc>
                <a:spcPct val="100000"/>
              </a:lnSpc>
              <a:spcBef>
                <a:spcPts val="0"/>
              </a:spcBef>
              <a:spcAft>
                <a:spcPts val="0"/>
              </a:spcAft>
              <a:buClr>
                <a:srgbClr val="0E2D69"/>
              </a:buClr>
              <a:buSzPts val="1200"/>
              <a:buFont typeface="Arial"/>
              <a:buNone/>
            </a:pPr>
            <a:r>
              <a:rPr lang="ru" sz="1200">
                <a:solidFill>
                  <a:srgbClr val="0E2D69"/>
                </a:solidFill>
                <a:latin typeface="Arial"/>
                <a:ea typeface="Arial"/>
                <a:cs typeface="Arial"/>
                <a:sym typeface="Arial"/>
              </a:rPr>
              <a:t>Москва </a:t>
            </a:r>
            <a:br>
              <a:rPr lang="ru" sz="1200">
                <a:solidFill>
                  <a:srgbClr val="0E2D69"/>
                </a:solidFill>
                <a:latin typeface="Arial"/>
                <a:ea typeface="Arial"/>
                <a:cs typeface="Arial"/>
                <a:sym typeface="Arial"/>
              </a:rPr>
            </a:br>
            <a:r>
              <a:rPr lang="ru" sz="1200">
                <a:solidFill>
                  <a:srgbClr val="0E2D69"/>
                </a:solidFill>
                <a:latin typeface="Arial"/>
                <a:ea typeface="Arial"/>
                <a:cs typeface="Arial"/>
                <a:sym typeface="Arial"/>
              </a:rPr>
              <a:t>2023</a:t>
            </a:r>
            <a:endParaRPr/>
          </a:p>
        </p:txBody>
      </p:sp>
      <p:cxnSp>
        <p:nvCxnSpPr>
          <p:cNvPr id="214" name="Google Shape;214;p19"/>
          <p:cNvCxnSpPr/>
          <p:nvPr/>
        </p:nvCxnSpPr>
        <p:spPr>
          <a:xfrm>
            <a:off x="7309508" y="737235"/>
            <a:ext cx="0" cy="631500"/>
          </a:xfrm>
          <a:prstGeom prst="straightConnector1">
            <a:avLst/>
          </a:prstGeom>
          <a:noFill/>
          <a:ln cap="flat" cmpd="sng" w="12700">
            <a:solidFill>
              <a:srgbClr val="0F2C68"/>
            </a:solidFill>
            <a:prstDash val="solid"/>
            <a:round/>
            <a:headEnd len="sm" w="sm" type="none"/>
            <a:tailEnd len="sm" w="sm" type="none"/>
          </a:ln>
        </p:spPr>
      </p:cxnSp>
      <p:cxnSp>
        <p:nvCxnSpPr>
          <p:cNvPr id="215" name="Google Shape;215;p19"/>
          <p:cNvCxnSpPr/>
          <p:nvPr/>
        </p:nvCxnSpPr>
        <p:spPr>
          <a:xfrm>
            <a:off x="3386692" y="737235"/>
            <a:ext cx="0" cy="631500"/>
          </a:xfrm>
          <a:prstGeom prst="straightConnector1">
            <a:avLst/>
          </a:prstGeom>
          <a:noFill/>
          <a:ln cap="flat" cmpd="sng" w="12700">
            <a:solidFill>
              <a:srgbClr val="0F2C68"/>
            </a:solidFill>
            <a:prstDash val="solid"/>
            <a:round/>
            <a:headEnd len="sm" w="sm" type="none"/>
            <a:tailEnd len="sm" w="sm" type="none"/>
          </a:ln>
        </p:spPr>
      </p:cxnSp>
      <p:sp>
        <p:nvSpPr>
          <p:cNvPr id="216" name="Google Shape;216;p19"/>
          <p:cNvSpPr txBox="1"/>
          <p:nvPr/>
        </p:nvSpPr>
        <p:spPr>
          <a:xfrm>
            <a:off x="925287" y="3054008"/>
            <a:ext cx="5725500" cy="50460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E2D69"/>
              </a:buClr>
              <a:buSzPts val="1700"/>
              <a:buFont typeface="Arial"/>
              <a:buNone/>
            </a:pPr>
            <a:r>
              <a:rPr lang="ru" sz="1700">
                <a:solidFill>
                  <a:srgbClr val="0E2D69"/>
                </a:solidFill>
              </a:rPr>
              <a:t>8</a:t>
            </a:r>
            <a:r>
              <a:rPr b="0" i="0" lang="ru" sz="1700" u="none" cap="none" strike="noStrike">
                <a:solidFill>
                  <a:srgbClr val="0E2D69"/>
                </a:solidFill>
                <a:latin typeface="Arial"/>
                <a:ea typeface="Arial"/>
                <a:cs typeface="Arial"/>
                <a:sym typeface="Arial"/>
              </a:rPr>
              <a:t>-й открытый семинар НУГ</a:t>
            </a:r>
            <a:endParaRPr sz="1100"/>
          </a:p>
        </p:txBody>
      </p:sp>
      <p:cxnSp>
        <p:nvCxnSpPr>
          <p:cNvPr id="217" name="Google Shape;217;p19"/>
          <p:cNvCxnSpPr/>
          <p:nvPr/>
        </p:nvCxnSpPr>
        <p:spPr>
          <a:xfrm>
            <a:off x="925286" y="2934182"/>
            <a:ext cx="5222100" cy="0"/>
          </a:xfrm>
          <a:prstGeom prst="straightConnector1">
            <a:avLst/>
          </a:prstGeom>
          <a:noFill/>
          <a:ln cap="flat" cmpd="sng" w="19050">
            <a:solidFill>
              <a:srgbClr val="102D68"/>
            </a:solidFill>
            <a:prstDash val="solid"/>
            <a:round/>
            <a:headEnd len="sm" w="sm" type="none"/>
            <a:tailEnd len="sm" w="sm" type="none"/>
          </a:ln>
        </p:spPr>
      </p:cxnSp>
      <p:sp>
        <p:nvSpPr>
          <p:cNvPr id="218" name="Google Shape;218;p19"/>
          <p:cNvSpPr txBox="1"/>
          <p:nvPr/>
        </p:nvSpPr>
        <p:spPr>
          <a:xfrm>
            <a:off x="925287" y="4045829"/>
            <a:ext cx="5725500" cy="504600"/>
          </a:xfrm>
          <a:prstGeom prst="rect">
            <a:avLst/>
          </a:prstGeom>
          <a:noFill/>
          <a:ln>
            <a:noFill/>
          </a:ln>
        </p:spPr>
        <p:txBody>
          <a:bodyPr anchorCtr="0" anchor="t" bIns="0" lIns="0" spcFirstLastPara="1" rIns="0" wrap="square" tIns="0">
            <a:normAutofit/>
          </a:bodyPr>
          <a:lstStyle/>
          <a:p>
            <a:pPr indent="0" lvl="0" marL="0" marR="0" rtl="0" algn="l">
              <a:lnSpc>
                <a:spcPct val="100000"/>
              </a:lnSpc>
              <a:spcBef>
                <a:spcPts val="0"/>
              </a:spcBef>
              <a:spcAft>
                <a:spcPts val="0"/>
              </a:spcAft>
              <a:buClr>
                <a:srgbClr val="0E2D69"/>
              </a:buClr>
              <a:buSzPts val="1500"/>
              <a:buFont typeface="Arial"/>
              <a:buNone/>
            </a:pPr>
            <a:r>
              <a:rPr lang="ru" sz="1500">
                <a:solidFill>
                  <a:srgbClr val="0E2D69"/>
                </a:solidFill>
              </a:rPr>
              <a:t>31 октября </a:t>
            </a:r>
            <a:r>
              <a:rPr b="0" i="0" lang="ru" sz="1500" u="none" cap="none" strike="noStrike">
                <a:solidFill>
                  <a:srgbClr val="0E2D69"/>
                </a:solidFill>
                <a:latin typeface="Arial"/>
                <a:ea typeface="Arial"/>
                <a:cs typeface="Arial"/>
                <a:sym typeface="Arial"/>
              </a:rPr>
              <a:t>2023 года</a:t>
            </a:r>
            <a:endParaRPr sz="1100"/>
          </a:p>
        </p:txBody>
      </p:sp>
      <p:sp>
        <p:nvSpPr>
          <p:cNvPr id="219" name="Google Shape;219;p19"/>
          <p:cNvSpPr txBox="1"/>
          <p:nvPr/>
        </p:nvSpPr>
        <p:spPr>
          <a:xfrm>
            <a:off x="5788200" y="3113000"/>
            <a:ext cx="2413800" cy="10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ru">
                <a:solidFill>
                  <a:schemeClr val="dk1"/>
                </a:solidFill>
                <a:latin typeface="Calibri"/>
                <a:ea typeface="Calibri"/>
                <a:cs typeface="Calibri"/>
                <a:sym typeface="Calibri"/>
              </a:rPr>
              <a:t>Докладчики: </a:t>
            </a:r>
            <a:endParaRPr>
              <a:solidFill>
                <a:schemeClr val="dk1"/>
              </a:solidFill>
              <a:latin typeface="Calibri"/>
              <a:ea typeface="Calibri"/>
              <a:cs typeface="Calibri"/>
              <a:sym typeface="Calibri"/>
            </a:endParaRPr>
          </a:p>
          <a:p>
            <a:pPr indent="0" lvl="0" marL="0" rtl="0" algn="l">
              <a:spcBef>
                <a:spcPts val="0"/>
              </a:spcBef>
              <a:spcAft>
                <a:spcPts val="0"/>
              </a:spcAft>
              <a:buNone/>
            </a:pPr>
            <a:r>
              <a:rPr lang="ru">
                <a:solidFill>
                  <a:schemeClr val="dk1"/>
                </a:solidFill>
                <a:latin typeface="Calibri"/>
                <a:ea typeface="Calibri"/>
                <a:cs typeface="Calibri"/>
                <a:sym typeface="Calibri"/>
              </a:rPr>
              <a:t>Мадфес Ольга и</a:t>
            </a:r>
            <a:endParaRPr>
              <a:solidFill>
                <a:schemeClr val="dk1"/>
              </a:solidFill>
              <a:latin typeface="Calibri"/>
              <a:ea typeface="Calibri"/>
              <a:cs typeface="Calibri"/>
              <a:sym typeface="Calibri"/>
            </a:endParaRPr>
          </a:p>
          <a:p>
            <a:pPr indent="0" lvl="0" marL="0" rtl="0" algn="l">
              <a:spcBef>
                <a:spcPts val="0"/>
              </a:spcBef>
              <a:spcAft>
                <a:spcPts val="0"/>
              </a:spcAft>
              <a:buNone/>
            </a:pPr>
            <a:r>
              <a:rPr lang="ru">
                <a:solidFill>
                  <a:schemeClr val="dk1"/>
                </a:solidFill>
                <a:latin typeface="Calibri"/>
                <a:ea typeface="Calibri"/>
                <a:cs typeface="Calibri"/>
                <a:sym typeface="Calibri"/>
              </a:rPr>
              <a:t>Полякова Екатерина</a:t>
            </a:r>
            <a:endParaRPr>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28"/>
          <p:cNvSpPr txBox="1"/>
          <p:nvPr/>
        </p:nvSpPr>
        <p:spPr>
          <a:xfrm>
            <a:off x="311700" y="1512725"/>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290" name="Google Shape;290;p28"/>
          <p:cNvSpPr txBox="1"/>
          <p:nvPr/>
        </p:nvSpPr>
        <p:spPr>
          <a:xfrm>
            <a:off x="311700" y="1928825"/>
            <a:ext cx="4260300" cy="2770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Формат</a:t>
            </a:r>
            <a:r>
              <a:rPr lang="ru" sz="1200">
                <a:solidFill>
                  <a:srgbClr val="0F2C68"/>
                </a:solidFill>
              </a:rPr>
              <a:t>: формат_мероприятие</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область_широкая</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Целевая аудитория</a:t>
            </a:r>
            <a:r>
              <a:rPr lang="ru" sz="1200">
                <a:solidFill>
                  <a:srgbClr val="0F2C68"/>
                </a:solidFill>
              </a:rPr>
              <a:t>: ЦА_обучающиеся</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сфера_школьное</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Команда</a:t>
            </a:r>
            <a:r>
              <a:rPr lang="ru" sz="1200">
                <a:solidFill>
                  <a:srgbClr val="0F2C68"/>
                </a:solidFill>
              </a:rPr>
              <a:t>: команда_коллеги</a:t>
            </a:r>
            <a:endParaRPr sz="1200">
              <a:solidFill>
                <a:srgbClr val="0F2C68"/>
              </a:solidFill>
            </a:endParaRPr>
          </a:p>
        </p:txBody>
      </p:sp>
      <p:sp>
        <p:nvSpPr>
          <p:cNvPr id="291" name="Google Shape;291;p28"/>
          <p:cNvSpPr txBox="1"/>
          <p:nvPr/>
        </p:nvSpPr>
        <p:spPr>
          <a:xfrm>
            <a:off x="4368600" y="2703300"/>
            <a:ext cx="2141700" cy="387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292" name="Google Shape;292;p28"/>
          <p:cNvSpPr txBox="1"/>
          <p:nvPr/>
        </p:nvSpPr>
        <p:spPr>
          <a:xfrm>
            <a:off x="4368600" y="3044228"/>
            <a:ext cx="4463700" cy="16551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chemeClr val="dk1"/>
                </a:solidFill>
                <a:highlight>
                  <a:srgbClr val="C9DAF8"/>
                </a:highlight>
              </a:rPr>
              <a:t>СОП_Индивидуализация_персональный образовательный трек</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демонстрирует гибкость коммуникации, возможность выбора индивидуального образовательного трека, учет типичных для возраста интересов и активностей для начальной школы использование конструктора и подвижная коммуникация</a:t>
            </a:r>
            <a:endParaRPr sz="1200">
              <a:solidFill>
                <a:srgbClr val="0F2C68"/>
              </a:solidFill>
            </a:endParaRPr>
          </a:p>
        </p:txBody>
      </p:sp>
      <p:sp>
        <p:nvSpPr>
          <p:cNvPr id="293" name="Google Shape;293;p28"/>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6</a:t>
            </a:r>
            <a:r>
              <a:rPr lang="ru"/>
              <a:t>: Школа инженерной культуры</a:t>
            </a:r>
            <a:endParaRPr/>
          </a:p>
        </p:txBody>
      </p:sp>
      <p:sp>
        <p:nvSpPr>
          <p:cNvPr id="294" name="Google Shape;294;p28"/>
          <p:cNvSpPr txBox="1"/>
          <p:nvPr>
            <p:ph idx="1" type="body"/>
          </p:nvPr>
        </p:nvSpPr>
        <p:spPr>
          <a:xfrm>
            <a:off x="311700" y="772100"/>
            <a:ext cx="8520600" cy="5727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развитие инженерных навыков конструирования и моделирования - внедрение в программу предмета “Технология” блока механики с использованием конструкторов и планшетов. </a:t>
            </a:r>
            <a:endParaRPr sz="1200">
              <a:solidFill>
                <a:srgbClr val="0F2C68"/>
              </a:solidFill>
              <a:latin typeface="Arial"/>
              <a:ea typeface="Arial"/>
              <a:cs typeface="Arial"/>
              <a:sym typeface="Arial"/>
            </a:endParaRPr>
          </a:p>
        </p:txBody>
      </p:sp>
      <p:sp>
        <p:nvSpPr>
          <p:cNvPr id="295" name="Google Shape;295;p28"/>
          <p:cNvSpPr txBox="1"/>
          <p:nvPr/>
        </p:nvSpPr>
        <p:spPr>
          <a:xfrm>
            <a:off x="4368600" y="1512725"/>
            <a:ext cx="4463700" cy="11691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сотрудничество с организацией Эврика Пермь (институт инновационной деятельности)</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статус центра инновационного опыта</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сотрудничество с муниципалитетом</a:t>
            </a:r>
            <a:endParaRPr sz="1200">
              <a:solidFill>
                <a:srgbClr val="0F2C68"/>
              </a:solidFill>
            </a:endParaRPr>
          </a:p>
          <a:p>
            <a:pPr indent="0" lvl="0" marL="457200" marR="0" rtl="0" algn="l">
              <a:lnSpc>
                <a:spcPct val="115000"/>
              </a:lnSpc>
              <a:spcBef>
                <a:spcPts val="0"/>
              </a:spcBef>
              <a:spcAft>
                <a:spcPts val="0"/>
              </a:spcAft>
              <a:buNone/>
            </a:pPr>
            <a:r>
              <a:t/>
            </a:r>
            <a:endParaRPr sz="1200">
              <a:solidFill>
                <a:srgbClr val="0F2C68"/>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29"/>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8</a:t>
            </a:r>
            <a:r>
              <a:rPr lang="ru"/>
              <a:t>: Школа для родителей</a:t>
            </a:r>
            <a:endParaRPr/>
          </a:p>
        </p:txBody>
      </p:sp>
      <p:sp>
        <p:nvSpPr>
          <p:cNvPr id="301" name="Google Shape;301;p29"/>
          <p:cNvSpPr txBox="1"/>
          <p:nvPr>
            <p:ph idx="1" type="body"/>
          </p:nvPr>
        </p:nvSpPr>
        <p:spPr>
          <a:xfrm>
            <a:off x="311700" y="772100"/>
            <a:ext cx="8520600" cy="7407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о</a:t>
            </a:r>
            <a:r>
              <a:rPr lang="ru" sz="1200">
                <a:solidFill>
                  <a:srgbClr val="0F2C68"/>
                </a:solidFill>
                <a:latin typeface="Arial"/>
                <a:ea typeface="Arial"/>
                <a:cs typeface="Arial"/>
                <a:sym typeface="Arial"/>
              </a:rPr>
              <a:t>рганизация секций для родителей, где они пробуют на себе различные методы работы с детьми по разным вопросам (например, по информационной безопасности или по исследовательской деятельности). “Тест-драйв” практик и методов работы с их детьми</a:t>
            </a:r>
            <a:endParaRPr sz="1200">
              <a:solidFill>
                <a:srgbClr val="0F2C68"/>
              </a:solidFill>
              <a:latin typeface="Arial"/>
              <a:ea typeface="Arial"/>
              <a:cs typeface="Arial"/>
              <a:sym typeface="Arial"/>
            </a:endParaRPr>
          </a:p>
        </p:txBody>
      </p:sp>
      <p:sp>
        <p:nvSpPr>
          <p:cNvPr id="302" name="Google Shape;302;p29"/>
          <p:cNvSpPr txBox="1"/>
          <p:nvPr/>
        </p:nvSpPr>
        <p:spPr>
          <a:xfrm>
            <a:off x="311700" y="1512725"/>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303" name="Google Shape;303;p29"/>
          <p:cNvSpPr txBox="1"/>
          <p:nvPr/>
        </p:nvSpPr>
        <p:spPr>
          <a:xfrm>
            <a:off x="311700" y="1928825"/>
            <a:ext cx="4260300" cy="2978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Формат</a:t>
            </a:r>
            <a:r>
              <a:rPr lang="ru" sz="1200">
                <a:solidFill>
                  <a:srgbClr val="0F2C68"/>
                </a:solidFill>
              </a:rPr>
              <a:t>: формат_образовательная программа</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область_широкая</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Целевая аудитория</a:t>
            </a:r>
            <a:r>
              <a:rPr lang="ru" sz="1200">
                <a:solidFill>
                  <a:srgbClr val="0F2C68"/>
                </a:solidFill>
              </a:rPr>
              <a:t>: ЦА_родители</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сфера_смешанный формат</a:t>
            </a:r>
            <a:endParaRPr sz="1200">
              <a:solidFill>
                <a:srgbClr val="0F2C68"/>
              </a:solidFill>
            </a:endParaRPr>
          </a:p>
          <a:p>
            <a:pPr indent="0" lvl="0" marL="0" rtl="0" algn="l">
              <a:lnSpc>
                <a:spcPct val="115000"/>
              </a:lnSpc>
              <a:spcBef>
                <a:spcPts val="1000"/>
              </a:spcBef>
              <a:spcAft>
                <a:spcPts val="0"/>
              </a:spcAft>
              <a:buNone/>
            </a:pPr>
            <a:r>
              <a:rPr lang="ru" sz="1200">
                <a:solidFill>
                  <a:srgbClr val="0F2C68"/>
                </a:solidFill>
                <a:highlight>
                  <a:srgbClr val="C9DAF8"/>
                </a:highlight>
              </a:rPr>
              <a:t>Направленность</a:t>
            </a:r>
            <a:r>
              <a:rPr lang="ru" sz="1200">
                <a:solidFill>
                  <a:srgbClr val="0F2C68"/>
                </a:solidFill>
              </a:rPr>
              <a:t>: направленность_совершенствование учебного процесса</a:t>
            </a:r>
            <a:endParaRPr sz="1200">
              <a:solidFill>
                <a:srgbClr val="0F2C68"/>
              </a:solidFill>
              <a:highlight>
                <a:srgbClr val="DD7E6B"/>
              </a:highlight>
            </a:endParaRPr>
          </a:p>
          <a:p>
            <a:pPr indent="0" lvl="0" marL="0" rtl="0" algn="l">
              <a:lnSpc>
                <a:spcPct val="115000"/>
              </a:lnSpc>
              <a:spcBef>
                <a:spcPts val="1000"/>
              </a:spcBef>
              <a:spcAft>
                <a:spcPts val="0"/>
              </a:spcAft>
              <a:buNone/>
            </a:pPr>
            <a:r>
              <a:rPr lang="ru" sz="1200">
                <a:solidFill>
                  <a:srgbClr val="0F2C68"/>
                </a:solidFill>
                <a:highlight>
                  <a:srgbClr val="C9DAF8"/>
                </a:highlight>
              </a:rPr>
              <a:t>Команда</a:t>
            </a:r>
            <a:r>
              <a:rPr lang="ru" sz="1200">
                <a:solidFill>
                  <a:srgbClr val="0F2C68"/>
                </a:solidFill>
              </a:rPr>
              <a:t>: команда_коллеги</a:t>
            </a:r>
            <a:endParaRPr sz="1200">
              <a:solidFill>
                <a:srgbClr val="0F2C68"/>
              </a:solidFill>
            </a:endParaRPr>
          </a:p>
        </p:txBody>
      </p:sp>
      <p:sp>
        <p:nvSpPr>
          <p:cNvPr id="304" name="Google Shape;304;p29"/>
          <p:cNvSpPr txBox="1"/>
          <p:nvPr/>
        </p:nvSpPr>
        <p:spPr>
          <a:xfrm>
            <a:off x="4368600" y="2705600"/>
            <a:ext cx="20787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305" name="Google Shape;305;p29"/>
          <p:cNvSpPr txBox="1"/>
          <p:nvPr/>
        </p:nvSpPr>
        <p:spPr>
          <a:xfrm>
            <a:off x="4368600" y="3066975"/>
            <a:ext cx="4332300" cy="14517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ВЗ_партисипативность_все акторы</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родители участвуют в образовательном процессе, имеют возможность опробовать на себе и впоследствии довести до совершенства практики, которые потом будут осваивать их дети</a:t>
            </a:r>
            <a:endParaRPr sz="1200">
              <a:solidFill>
                <a:srgbClr val="0F2C68"/>
              </a:solidFill>
            </a:endParaRPr>
          </a:p>
        </p:txBody>
      </p:sp>
      <p:sp>
        <p:nvSpPr>
          <p:cNvPr id="306" name="Google Shape;306;p29"/>
          <p:cNvSpPr txBox="1"/>
          <p:nvPr/>
        </p:nvSpPr>
        <p:spPr>
          <a:xfrm>
            <a:off x="4368600" y="1512725"/>
            <a:ext cx="4463700" cy="10086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вовлеченность родительского комитета</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вовлеченность администрации школы в налаживание отношений с родителями</a:t>
            </a:r>
            <a:endParaRPr sz="1200">
              <a:solidFill>
                <a:srgbClr val="0F2C68"/>
              </a:solidFill>
            </a:endParaRPr>
          </a:p>
          <a:p>
            <a:pPr indent="0" lvl="0" marL="457200" marR="0" rtl="0" algn="l">
              <a:lnSpc>
                <a:spcPct val="115000"/>
              </a:lnSpc>
              <a:spcBef>
                <a:spcPts val="0"/>
              </a:spcBef>
              <a:spcAft>
                <a:spcPts val="0"/>
              </a:spcAft>
              <a:buNone/>
            </a:pPr>
            <a:r>
              <a:t/>
            </a:r>
            <a:endParaRPr sz="1200">
              <a:solidFill>
                <a:srgbClr val="0F2C68"/>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0"/>
          <p:cNvSpPr txBox="1"/>
          <p:nvPr/>
        </p:nvSpPr>
        <p:spPr>
          <a:xfrm>
            <a:off x="311700" y="1344800"/>
            <a:ext cx="8520600" cy="1009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ru" sz="1200">
                <a:solidFill>
                  <a:srgbClr val="0F2C68"/>
                </a:solidFill>
                <a:highlight>
                  <a:srgbClr val="FFE599"/>
                </a:highlight>
              </a:rPr>
              <a:t>Этапы реализации проекта</a:t>
            </a:r>
            <a:r>
              <a:rPr lang="ru" sz="1200">
                <a:solidFill>
                  <a:srgbClr val="0F2C68"/>
                </a:solidFill>
              </a:rPr>
              <a:t>:</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a:t>
            </a:r>
            <a:r>
              <a:rPr lang="ru" sz="1200">
                <a:solidFill>
                  <a:srgbClr val="0F2C68"/>
                </a:solidFill>
              </a:rPr>
              <a:t>роект по истории школы, под него были благодаря гранту были выделены деньги и впоследствии закуплено оборудование и стенды</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Привлечение детей для сбора архива истории школы - написание работ, выступление на конференциях</a:t>
            </a:r>
            <a:endParaRPr sz="1200">
              <a:solidFill>
                <a:srgbClr val="0F2C68"/>
              </a:solidFill>
            </a:endParaRPr>
          </a:p>
        </p:txBody>
      </p:sp>
      <p:sp>
        <p:nvSpPr>
          <p:cNvPr id="312" name="Google Shape;312;p30"/>
          <p:cNvSpPr txBox="1"/>
          <p:nvPr/>
        </p:nvSpPr>
        <p:spPr>
          <a:xfrm>
            <a:off x="311700" y="2354600"/>
            <a:ext cx="4122600" cy="16332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100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1000"/>
              </a:spcBef>
              <a:spcAft>
                <a:spcPts val="0"/>
              </a:spcAft>
              <a:buClr>
                <a:srgbClr val="0F2C68"/>
              </a:buClr>
              <a:buSzPts val="1200"/>
              <a:buChar char="-"/>
            </a:pPr>
            <a:r>
              <a:rPr lang="ru" sz="1200">
                <a:solidFill>
                  <a:srgbClr val="0F2C68"/>
                </a:solidFill>
              </a:rPr>
              <a:t>дружественные отношения с выпускниками школы (помощь в сборе информации для музея)</a:t>
            </a:r>
            <a:endParaRPr sz="1200">
              <a:solidFill>
                <a:srgbClr val="0F2C68"/>
              </a:solidFill>
            </a:endParaRPr>
          </a:p>
          <a:p>
            <a:pPr indent="-304800" lvl="0" marL="457200" marR="0" rtl="0" algn="l">
              <a:lnSpc>
                <a:spcPct val="115000"/>
              </a:lnSpc>
              <a:spcBef>
                <a:spcPts val="1000"/>
              </a:spcBef>
              <a:spcAft>
                <a:spcPts val="0"/>
              </a:spcAft>
              <a:buClr>
                <a:srgbClr val="0F2C68"/>
              </a:buClr>
              <a:buSzPts val="1200"/>
              <a:buChar char="-"/>
            </a:pPr>
            <a:r>
              <a:rPr lang="ru" sz="1200">
                <a:solidFill>
                  <a:srgbClr val="0F2C68"/>
                </a:solidFill>
              </a:rPr>
              <a:t>личный высокий интерес учащихся к истории школы</a:t>
            </a:r>
            <a:endParaRPr sz="1200">
              <a:solidFill>
                <a:srgbClr val="0F2C68"/>
              </a:solidFill>
            </a:endParaRPr>
          </a:p>
        </p:txBody>
      </p:sp>
      <p:sp>
        <p:nvSpPr>
          <p:cNvPr id="313" name="Google Shape;313;p30"/>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solidFill>
                  <a:srgbClr val="0F2C68"/>
                </a:solidFill>
              </a:rPr>
              <a:t>Карточка 9</a:t>
            </a:r>
            <a:r>
              <a:rPr lang="ru">
                <a:solidFill>
                  <a:srgbClr val="0F2C68"/>
                </a:solidFill>
              </a:rPr>
              <a:t>: Дети-краеведы</a:t>
            </a:r>
            <a:endParaRPr>
              <a:solidFill>
                <a:srgbClr val="0F2C68"/>
              </a:solidFill>
            </a:endParaRPr>
          </a:p>
        </p:txBody>
      </p:sp>
      <p:sp>
        <p:nvSpPr>
          <p:cNvPr id="314" name="Google Shape;314;p30"/>
          <p:cNvSpPr txBox="1"/>
          <p:nvPr>
            <p:ph idx="1" type="body"/>
          </p:nvPr>
        </p:nvSpPr>
        <p:spPr>
          <a:xfrm>
            <a:off x="311700" y="772100"/>
            <a:ext cx="8520600" cy="5727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оборудование кабинета-музея школы, написание школьниками работ с последующим выступлением на конференциях для формирования архива музея</a:t>
            </a:r>
            <a:endParaRPr sz="1200">
              <a:solidFill>
                <a:srgbClr val="0F2C68"/>
              </a:solidFill>
              <a:latin typeface="Arial"/>
              <a:ea typeface="Arial"/>
              <a:cs typeface="Arial"/>
              <a:sym typeface="Arial"/>
            </a:endParaRPr>
          </a:p>
        </p:txBody>
      </p:sp>
      <p:sp>
        <p:nvSpPr>
          <p:cNvPr id="315" name="Google Shape;315;p30"/>
          <p:cNvSpPr txBox="1"/>
          <p:nvPr/>
        </p:nvSpPr>
        <p:spPr>
          <a:xfrm>
            <a:off x="311700" y="3886700"/>
            <a:ext cx="4122600" cy="1009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победа в гранте, закупка оборудования и необходимых материалов для организации музея </a:t>
            </a:r>
            <a:endParaRPr sz="1200">
              <a:solidFill>
                <a:srgbClr val="0F2C68"/>
              </a:solidFill>
            </a:endParaRPr>
          </a:p>
        </p:txBody>
      </p:sp>
      <p:sp>
        <p:nvSpPr>
          <p:cNvPr id="316" name="Google Shape;316;p30"/>
          <p:cNvSpPr txBox="1"/>
          <p:nvPr/>
        </p:nvSpPr>
        <p:spPr>
          <a:xfrm>
            <a:off x="4434300" y="2354600"/>
            <a:ext cx="4122600" cy="2541900"/>
          </a:xfrm>
          <a:prstGeom prst="rect">
            <a:avLst/>
          </a:prstGeom>
          <a:noFill/>
          <a:ln>
            <a:noFill/>
          </a:ln>
        </p:spPr>
        <p:txBody>
          <a:bodyPr anchorCtr="0" anchor="t" bIns="91425" lIns="91425" spcFirstLastPara="1" rIns="91425" wrap="square" tIns="91425">
            <a:noAutofit/>
          </a:bodyPr>
          <a:lstStyle/>
          <a:p>
            <a:pPr indent="0" lvl="0" marL="0" marR="0" rtl="0" algn="just">
              <a:lnSpc>
                <a:spcPct val="115000"/>
              </a:lnSpc>
              <a:spcBef>
                <a:spcPts val="1000"/>
              </a:spcBef>
              <a:spcAft>
                <a:spcPts val="0"/>
              </a:spcAft>
              <a:buNone/>
            </a:pPr>
            <a:r>
              <a:rPr b="1" lang="ru" sz="1200">
                <a:solidFill>
                  <a:srgbClr val="0F2C68"/>
                </a:solidFill>
                <a:highlight>
                  <a:srgbClr val="F4CCCC"/>
                </a:highlight>
              </a:rPr>
              <a:t>Драйверы проекта</a:t>
            </a:r>
            <a:r>
              <a:rPr lang="ru" sz="1200">
                <a:solidFill>
                  <a:srgbClr val="0F2C68"/>
                </a:solidFill>
              </a:rPr>
              <a:t>:</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Драйвер_наличие финансов</a:t>
            </a:r>
            <a:r>
              <a:rPr lang="ru" sz="1200">
                <a:solidFill>
                  <a:srgbClr val="0F2C68"/>
                </a:solidFill>
              </a:rPr>
              <a:t>, </a:t>
            </a:r>
            <a:r>
              <a:rPr lang="ru" sz="1200">
                <a:solidFill>
                  <a:srgbClr val="0F2C68"/>
                </a:solidFill>
                <a:highlight>
                  <a:srgbClr val="C9DAF8"/>
                </a:highlight>
              </a:rPr>
              <a:t>Драйвер_наличие материально-технической инфраструктуры</a:t>
            </a:r>
            <a:r>
              <a:rPr lang="ru" sz="1200">
                <a:latin typeface="Times New Roman"/>
                <a:ea typeface="Times New Roman"/>
                <a:cs typeface="Times New Roman"/>
                <a:sym typeface="Times New Roman"/>
              </a:rPr>
              <a:t>: </a:t>
            </a:r>
            <a:r>
              <a:rPr lang="ru" sz="1200">
                <a:solidFill>
                  <a:srgbClr val="0F2C68"/>
                </a:solidFill>
              </a:rPr>
              <a:t>школа написала проект и выиграла грант для оборудования кабинета-музея</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Драйвер_персональный_внутренняя мотивация</a:t>
            </a:r>
            <a:r>
              <a:rPr lang="ru" sz="1200">
                <a:latin typeface="Times New Roman"/>
                <a:ea typeface="Times New Roman"/>
                <a:cs typeface="Times New Roman"/>
                <a:sym typeface="Times New Roman"/>
              </a:rPr>
              <a:t>: </a:t>
            </a:r>
            <a:r>
              <a:rPr lang="ru" sz="1200">
                <a:solidFill>
                  <a:srgbClr val="0F2C68"/>
                </a:solidFill>
              </a:rPr>
              <a:t>педагог, подавший заявку на грант, самостоятельно искал возможности привлечения финансирования для продвижения проекта</a:t>
            </a:r>
            <a:endParaRPr sz="1200">
              <a:solidFill>
                <a:srgbClr val="0F2C68"/>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31"/>
          <p:cNvSpPr txBox="1"/>
          <p:nvPr/>
        </p:nvSpPr>
        <p:spPr>
          <a:xfrm>
            <a:off x="311700" y="1512725"/>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322" name="Google Shape;322;p31"/>
          <p:cNvSpPr txBox="1"/>
          <p:nvPr/>
        </p:nvSpPr>
        <p:spPr>
          <a:xfrm>
            <a:off x="311700" y="1761200"/>
            <a:ext cx="4260300" cy="2598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Формат</a:t>
            </a:r>
            <a:r>
              <a:rPr lang="ru" sz="1200">
                <a:solidFill>
                  <a:srgbClr val="0F2C68"/>
                </a:solidFill>
              </a:rPr>
              <a:t>: формат_центр</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область_гуманитарные науки</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Целевая аудитория</a:t>
            </a:r>
            <a:r>
              <a:rPr lang="ru" sz="1200">
                <a:solidFill>
                  <a:srgbClr val="0F2C68"/>
                </a:solidFill>
              </a:rPr>
              <a:t>: ЦА_не определена</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сфера_школьное</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Команда</a:t>
            </a:r>
            <a:r>
              <a:rPr lang="ru" sz="1200">
                <a:solidFill>
                  <a:srgbClr val="0F2C68"/>
                </a:solidFill>
              </a:rPr>
              <a:t>: команда_коллеги</a:t>
            </a:r>
            <a:endParaRPr sz="1200">
              <a:solidFill>
                <a:srgbClr val="0F2C68"/>
              </a:solidFill>
            </a:endParaRPr>
          </a:p>
          <a:p>
            <a:pPr indent="0" lvl="0" marL="0" rtl="0" algn="l">
              <a:lnSpc>
                <a:spcPct val="100000"/>
              </a:lnSpc>
              <a:spcBef>
                <a:spcPts val="1000"/>
              </a:spcBef>
              <a:spcAft>
                <a:spcPts val="0"/>
              </a:spcAft>
              <a:buNone/>
            </a:pPr>
            <a:r>
              <a:t/>
            </a:r>
            <a:endParaRPr sz="1200">
              <a:solidFill>
                <a:schemeClr val="dk1"/>
              </a:solidFill>
            </a:endParaRPr>
          </a:p>
          <a:p>
            <a:pPr indent="0" lvl="0" marL="0" rtl="0" algn="l">
              <a:lnSpc>
                <a:spcPct val="100000"/>
              </a:lnSpc>
              <a:spcBef>
                <a:spcPts val="1000"/>
              </a:spcBef>
              <a:spcAft>
                <a:spcPts val="0"/>
              </a:spcAft>
              <a:buNone/>
            </a:pPr>
            <a:r>
              <a:t/>
            </a:r>
            <a:endParaRPr sz="1200">
              <a:solidFill>
                <a:srgbClr val="0F2C68"/>
              </a:solidFill>
            </a:endParaRPr>
          </a:p>
        </p:txBody>
      </p:sp>
      <p:sp>
        <p:nvSpPr>
          <p:cNvPr id="323" name="Google Shape;323;p31"/>
          <p:cNvSpPr txBox="1"/>
          <p:nvPr/>
        </p:nvSpPr>
        <p:spPr>
          <a:xfrm>
            <a:off x="5281775" y="1512725"/>
            <a:ext cx="17391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324" name="Google Shape;324;p31"/>
          <p:cNvSpPr txBox="1"/>
          <p:nvPr/>
        </p:nvSpPr>
        <p:spPr>
          <a:xfrm>
            <a:off x="5281775" y="1879400"/>
            <a:ext cx="3624600" cy="12330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ФП_Оборудование_техноновинки</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закупили оборудование и стенды для музея на деньги гранта</a:t>
            </a:r>
            <a:endParaRPr sz="1200">
              <a:solidFill>
                <a:srgbClr val="0F2C68"/>
              </a:solidFill>
            </a:endParaRPr>
          </a:p>
        </p:txBody>
      </p:sp>
      <p:sp>
        <p:nvSpPr>
          <p:cNvPr id="325" name="Google Shape;325;p31"/>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solidFill>
                  <a:srgbClr val="0F2C68"/>
                </a:solidFill>
              </a:rPr>
              <a:t>Карточка 9</a:t>
            </a:r>
            <a:r>
              <a:rPr lang="ru">
                <a:solidFill>
                  <a:srgbClr val="0F2C68"/>
                </a:solidFill>
              </a:rPr>
              <a:t>: Дети-краеведы</a:t>
            </a:r>
            <a:endParaRPr>
              <a:solidFill>
                <a:srgbClr val="0F2C68"/>
              </a:solidFill>
            </a:endParaRPr>
          </a:p>
        </p:txBody>
      </p:sp>
      <p:sp>
        <p:nvSpPr>
          <p:cNvPr id="326" name="Google Shape;326;p31"/>
          <p:cNvSpPr txBox="1"/>
          <p:nvPr>
            <p:ph idx="1" type="body"/>
          </p:nvPr>
        </p:nvSpPr>
        <p:spPr>
          <a:xfrm>
            <a:off x="311700" y="772100"/>
            <a:ext cx="8520600" cy="5727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оборудование кабинета-музея школы, написание школьниками работ с последующим выступлением на конференциях для формирования архива музея</a:t>
            </a:r>
            <a:endParaRPr sz="1200">
              <a:solidFill>
                <a:srgbClr val="0F2C68"/>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32"/>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21</a:t>
            </a:r>
            <a:r>
              <a:rPr lang="ru"/>
              <a:t>: Объединение предметов</a:t>
            </a:r>
            <a:endParaRPr/>
          </a:p>
        </p:txBody>
      </p:sp>
      <p:sp>
        <p:nvSpPr>
          <p:cNvPr id="332" name="Google Shape;332;p32"/>
          <p:cNvSpPr txBox="1"/>
          <p:nvPr>
            <p:ph idx="1" type="body"/>
          </p:nvPr>
        </p:nvSpPr>
        <p:spPr>
          <a:xfrm>
            <a:off x="311700" y="772100"/>
            <a:ext cx="8520600" cy="7713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a:t>
            </a:r>
            <a:r>
              <a:rPr lang="ru" sz="1200">
                <a:solidFill>
                  <a:srgbClr val="0F2C68"/>
                </a:solidFill>
                <a:latin typeface="Arial"/>
                <a:ea typeface="Arial"/>
                <a:cs typeface="Arial"/>
                <a:sym typeface="Arial"/>
              </a:rPr>
              <a:t>объединение трех школьных предмета: ИЗО, технологии и информатики в одно инновационное направление - в течение года ученики в командах реализуют один проект на занятиях по выделенным трем предметам (создают настольную игру) и защищают его в конце учебного года</a:t>
            </a:r>
            <a:endParaRPr sz="1200">
              <a:solidFill>
                <a:srgbClr val="0F2C68"/>
              </a:solidFill>
              <a:latin typeface="Arial"/>
              <a:ea typeface="Arial"/>
              <a:cs typeface="Arial"/>
              <a:sym typeface="Arial"/>
            </a:endParaRPr>
          </a:p>
        </p:txBody>
      </p:sp>
      <p:sp>
        <p:nvSpPr>
          <p:cNvPr id="333" name="Google Shape;333;p32"/>
          <p:cNvSpPr txBox="1"/>
          <p:nvPr/>
        </p:nvSpPr>
        <p:spPr>
          <a:xfrm>
            <a:off x="311700" y="2155650"/>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334" name="Google Shape;334;p32"/>
          <p:cNvSpPr txBox="1"/>
          <p:nvPr/>
        </p:nvSpPr>
        <p:spPr>
          <a:xfrm>
            <a:off x="311700" y="2440500"/>
            <a:ext cx="4260300" cy="25230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стадия_запущен</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Формат</a:t>
            </a:r>
            <a:r>
              <a:rPr lang="ru" sz="1200">
                <a:solidFill>
                  <a:srgbClr val="0F2C68"/>
                </a:solidFill>
              </a:rPr>
              <a:t>: формат_образовательная программа</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область_образовательный процесс</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Целевая аудитория</a:t>
            </a:r>
            <a:r>
              <a:rPr lang="ru" sz="1200">
                <a:solidFill>
                  <a:srgbClr val="0F2C68"/>
                </a:solidFill>
              </a:rPr>
              <a:t>: ЦА_обучающиеся</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сфера_школьное</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Направленность</a:t>
            </a:r>
            <a:r>
              <a:rPr lang="ru" sz="1200">
                <a:solidFill>
                  <a:srgbClr val="0F2C68"/>
                </a:solidFill>
              </a:rPr>
              <a:t>: направленность_актуализация образовательного процесса</a:t>
            </a:r>
            <a:endParaRPr sz="1200">
              <a:solidFill>
                <a:srgbClr val="0F2C68"/>
              </a:solidFill>
            </a:endParaRPr>
          </a:p>
          <a:p>
            <a:pPr indent="0" lvl="0" marL="0" rtl="0" algn="l">
              <a:lnSpc>
                <a:spcPct val="150000"/>
              </a:lnSpc>
              <a:spcBef>
                <a:spcPts val="0"/>
              </a:spcBef>
              <a:spcAft>
                <a:spcPts val="0"/>
              </a:spcAft>
              <a:buNone/>
            </a:pPr>
            <a:r>
              <a:rPr lang="ru" sz="1200">
                <a:solidFill>
                  <a:srgbClr val="0F2C68"/>
                </a:solidFill>
                <a:highlight>
                  <a:srgbClr val="C9DAF8"/>
                </a:highlight>
              </a:rPr>
              <a:t>Команда</a:t>
            </a:r>
            <a:r>
              <a:rPr lang="ru" sz="1200">
                <a:solidFill>
                  <a:srgbClr val="0F2C68"/>
                </a:solidFill>
              </a:rPr>
              <a:t>: команда_коллеги</a:t>
            </a:r>
            <a:endParaRPr sz="1200">
              <a:solidFill>
                <a:srgbClr val="0F2C68"/>
              </a:solidFill>
            </a:endParaRPr>
          </a:p>
        </p:txBody>
      </p:sp>
      <p:sp>
        <p:nvSpPr>
          <p:cNvPr id="335" name="Google Shape;335;p32"/>
          <p:cNvSpPr txBox="1"/>
          <p:nvPr/>
        </p:nvSpPr>
        <p:spPr>
          <a:xfrm>
            <a:off x="4904925" y="2155650"/>
            <a:ext cx="19818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336" name="Google Shape;336;p32"/>
          <p:cNvSpPr txBox="1"/>
          <p:nvPr/>
        </p:nvSpPr>
        <p:spPr>
          <a:xfrm>
            <a:off x="4904925" y="2485850"/>
            <a:ext cx="3927300" cy="24213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СОП_Гибкость_распределение</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возможность</a:t>
            </a:r>
            <a:r>
              <a:rPr lang="ru" sz="1200">
                <a:solidFill>
                  <a:srgbClr val="0F2C68"/>
                </a:solidFill>
              </a:rPr>
              <a:t> менять местами блоки материалов в рамках одного предмета или же добавлять новые, чтобы все было изучено вовремя для итогового проекта </a:t>
            </a:r>
            <a:endParaRPr sz="1200">
              <a:solidFill>
                <a:srgbClr val="0F2C68"/>
              </a:solidFill>
            </a:endParaRPr>
          </a:p>
          <a:p>
            <a:pPr indent="0" lvl="0" marL="0" rtl="0" algn="just">
              <a:lnSpc>
                <a:spcPct val="115000"/>
              </a:lnSpc>
              <a:spcBef>
                <a:spcPts val="1000"/>
              </a:spcBef>
              <a:spcAft>
                <a:spcPts val="0"/>
              </a:spcAft>
              <a:buNone/>
            </a:pPr>
            <a:r>
              <a:rPr lang="ru" sz="1200">
                <a:solidFill>
                  <a:srgbClr val="0F2C68"/>
                </a:solidFill>
                <a:highlight>
                  <a:srgbClr val="C9DAF8"/>
                </a:highlight>
              </a:rPr>
              <a:t>СОП_Интегративность_демонстрация</a:t>
            </a:r>
            <a:r>
              <a:rPr lang="ru" sz="1200">
                <a:latin typeface="Times New Roman"/>
                <a:ea typeface="Times New Roman"/>
                <a:cs typeface="Times New Roman"/>
                <a:sym typeface="Times New Roman"/>
              </a:rPr>
              <a:t>:</a:t>
            </a:r>
            <a:endParaRPr sz="1200">
              <a:latin typeface="Times New Roman"/>
              <a:ea typeface="Times New Roman"/>
              <a:cs typeface="Times New Roman"/>
              <a:sym typeface="Times New Roman"/>
            </a:endParaRPr>
          </a:p>
          <a:p>
            <a:pPr indent="0" lvl="0" marL="360000" rtl="0" algn="just">
              <a:lnSpc>
                <a:spcPct val="115000"/>
              </a:lnSpc>
              <a:spcBef>
                <a:spcPts val="0"/>
              </a:spcBef>
              <a:spcAft>
                <a:spcPts val="0"/>
              </a:spcAft>
              <a:buNone/>
            </a:pPr>
            <a:r>
              <a:rPr lang="ru" sz="1200">
                <a:solidFill>
                  <a:srgbClr val="0F2C68"/>
                </a:solidFill>
              </a:rPr>
              <a:t>идея с объединением предметов в рамках работы над одним проектом демонстрирует междисциплинарные связи и ресурсы для их осуществления</a:t>
            </a:r>
            <a:endParaRPr sz="1200">
              <a:solidFill>
                <a:srgbClr val="0F2C68"/>
              </a:solidFill>
            </a:endParaRPr>
          </a:p>
        </p:txBody>
      </p:sp>
      <p:sp>
        <p:nvSpPr>
          <p:cNvPr id="337" name="Google Shape;337;p32"/>
          <p:cNvSpPr txBox="1"/>
          <p:nvPr/>
        </p:nvSpPr>
        <p:spPr>
          <a:xfrm>
            <a:off x="311700" y="1457050"/>
            <a:ext cx="8520600" cy="771300"/>
          </a:xfrm>
          <a:prstGeom prst="rect">
            <a:avLst/>
          </a:prstGeom>
          <a:noFill/>
          <a:ln>
            <a:noFill/>
          </a:ln>
        </p:spPr>
        <p:txBody>
          <a:bodyPr anchorCtr="0" anchor="t" bIns="91425" lIns="91425" spcFirstLastPara="1" rIns="91425" wrap="square" tIns="91425">
            <a:noAutofit/>
          </a:bodyPr>
          <a:lstStyle/>
          <a:p>
            <a:pPr indent="0" lvl="0" marL="0" marR="0" rtl="0" algn="just">
              <a:lnSpc>
                <a:spcPct val="115000"/>
              </a:lnSpc>
              <a:spcBef>
                <a:spcPts val="0"/>
              </a:spcBef>
              <a:spcAft>
                <a:spcPts val="0"/>
              </a:spcAft>
              <a:buNone/>
            </a:pPr>
            <a:r>
              <a:rPr b="1" lang="ru" sz="1200">
                <a:solidFill>
                  <a:srgbClr val="0F2C68"/>
                </a:solidFill>
                <a:highlight>
                  <a:srgbClr val="F4CCCC"/>
                </a:highlight>
              </a:rPr>
              <a:t>Драйверы проекта</a:t>
            </a:r>
            <a:r>
              <a:rPr lang="ru" sz="1200">
                <a:solidFill>
                  <a:srgbClr val="0F2C68"/>
                </a:solidFill>
              </a:rPr>
              <a:t>:</a:t>
            </a:r>
            <a:endParaRPr sz="1200">
              <a:solidFill>
                <a:srgbClr val="0F2C68"/>
              </a:solidFill>
            </a:endParaRPr>
          </a:p>
          <a:p>
            <a:pPr indent="-304800" lvl="0" marL="457200" marR="0" rtl="0" algn="just">
              <a:lnSpc>
                <a:spcPct val="115000"/>
              </a:lnSpc>
              <a:spcBef>
                <a:spcPts val="0"/>
              </a:spcBef>
              <a:spcAft>
                <a:spcPts val="0"/>
              </a:spcAft>
              <a:buClr>
                <a:srgbClr val="0F2C68"/>
              </a:buClr>
              <a:buSzPts val="1200"/>
              <a:buChar char="-"/>
            </a:pPr>
            <a:r>
              <a:rPr lang="ru" sz="1200">
                <a:solidFill>
                  <a:srgbClr val="0F2C68"/>
                </a:solidFill>
                <a:highlight>
                  <a:srgbClr val="C9DAF8"/>
                </a:highlight>
              </a:rPr>
              <a:t>Драйвер_наличие актуальных проблем</a:t>
            </a:r>
            <a:r>
              <a:rPr lang="ru" sz="1200">
                <a:solidFill>
                  <a:srgbClr val="0F2C68"/>
                </a:solidFill>
              </a:rPr>
              <a:t>: по мнению проектной команды, современные программы школьных предметов теряют актуальность</a:t>
            </a:r>
            <a:endParaRPr sz="1200">
              <a:solidFill>
                <a:srgbClr val="0F2C68"/>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1" name="Shape 341"/>
        <p:cNvGrpSpPr/>
        <p:nvPr/>
      </p:nvGrpSpPr>
      <p:grpSpPr>
        <a:xfrm>
          <a:off x="0" y="0"/>
          <a:ext cx="0" cy="0"/>
          <a:chOff x="0" y="0"/>
          <a:chExt cx="0" cy="0"/>
        </a:xfrm>
      </p:grpSpPr>
      <p:sp>
        <p:nvSpPr>
          <p:cNvPr id="342" name="Google Shape;342;p33"/>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22</a:t>
            </a:r>
            <a:r>
              <a:rPr lang="ru"/>
              <a:t>: Военные школьные сборы</a:t>
            </a:r>
            <a:endParaRPr/>
          </a:p>
        </p:txBody>
      </p:sp>
      <p:sp>
        <p:nvSpPr>
          <p:cNvPr id="343" name="Google Shape;343;p33"/>
          <p:cNvSpPr txBox="1"/>
          <p:nvPr>
            <p:ph idx="1" type="body"/>
          </p:nvPr>
        </p:nvSpPr>
        <p:spPr>
          <a:xfrm>
            <a:off x="311700" y="772100"/>
            <a:ext cx="8520600" cy="939600"/>
          </a:xfrm>
          <a:prstGeom prst="rect">
            <a:avLst/>
          </a:prstGeom>
        </p:spPr>
        <p:txBody>
          <a:bodyPr anchorCtr="0" anchor="t" bIns="34275" lIns="68575" spcFirstLastPara="1" rIns="68575" wrap="square" tIns="34275">
            <a:noAutofit/>
          </a:bodyPr>
          <a:lstStyle/>
          <a:p>
            <a:pPr indent="0" lvl="0" marL="0" rtl="0" algn="l">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импровизированные военные сборы, длящиеся целую ночь с 22 на 23 февраля (приурочены ко дню защитника отечества). В числе мероприятий: строевая подготовка, солдатская кухня, военизированная эстафета, просмотр патриотических фильмов, и даже учебная тревога.</a:t>
            </a:r>
            <a:endParaRPr sz="1200">
              <a:solidFill>
                <a:srgbClr val="0F2C68"/>
              </a:solidFill>
              <a:latin typeface="Arial"/>
              <a:ea typeface="Arial"/>
              <a:cs typeface="Arial"/>
              <a:sym typeface="Arial"/>
            </a:endParaRPr>
          </a:p>
        </p:txBody>
      </p:sp>
      <p:sp>
        <p:nvSpPr>
          <p:cNvPr id="344" name="Google Shape;344;p33"/>
          <p:cNvSpPr txBox="1"/>
          <p:nvPr/>
        </p:nvSpPr>
        <p:spPr>
          <a:xfrm>
            <a:off x="311700" y="1543475"/>
            <a:ext cx="8520600" cy="1572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ru" sz="1200">
                <a:solidFill>
                  <a:srgbClr val="0F2C68"/>
                </a:solidFill>
                <a:highlight>
                  <a:srgbClr val="FFE599"/>
                </a:highlight>
              </a:rPr>
              <a:t>Этапы реализации проекта</a:t>
            </a:r>
            <a:r>
              <a:rPr lang="ru" sz="1200">
                <a:solidFill>
                  <a:srgbClr val="0F2C68"/>
                </a:solidFill>
              </a:rPr>
              <a:t>:</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В течение года идет подготовка в виде различных проектов и мероприятий более мелкого масштаба (“все проекты - они как маленькие ступенечки, шажки”)</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Заранее запрашивается разрешение администрации, родителей, оповещаются детская поликлиника (выдают фельдшера), полиция (патрулирование вокруг территории школы)</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Проведение мероприятия (в ночь с 22 на 23 февраля)</a:t>
            </a:r>
            <a:endParaRPr sz="1200">
              <a:solidFill>
                <a:srgbClr val="0F2C68"/>
              </a:solidFill>
            </a:endParaRPr>
          </a:p>
        </p:txBody>
      </p:sp>
      <p:sp>
        <p:nvSpPr>
          <p:cNvPr id="345" name="Google Shape;345;p33"/>
          <p:cNvSpPr txBox="1"/>
          <p:nvPr/>
        </p:nvSpPr>
        <p:spPr>
          <a:xfrm>
            <a:off x="311700" y="3182750"/>
            <a:ext cx="8301300" cy="15144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дружественные отношения с администрацией города</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дружественные отношения с депутатом Собрания Пермского края (однако привлекается в качестве предпринимателя, а не депутата)</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дружественные отношения с выпускниками (был случай, когда выпускник приглашал на мероприятие представителей ветеранской организации)</a:t>
            </a:r>
            <a:endParaRPr sz="1200">
              <a:solidFill>
                <a:srgbClr val="0F2C68"/>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34"/>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solidFill>
                  <a:srgbClr val="0F2C68"/>
                </a:solidFill>
              </a:rPr>
              <a:t>Карточка 22</a:t>
            </a:r>
            <a:r>
              <a:rPr lang="ru">
                <a:solidFill>
                  <a:srgbClr val="0F2C68"/>
                </a:solidFill>
              </a:rPr>
              <a:t>: Военные школьные сборы</a:t>
            </a:r>
            <a:endParaRPr>
              <a:solidFill>
                <a:srgbClr val="0F2C68"/>
              </a:solidFill>
            </a:endParaRPr>
          </a:p>
        </p:txBody>
      </p:sp>
      <p:sp>
        <p:nvSpPr>
          <p:cNvPr id="351" name="Google Shape;351;p34"/>
          <p:cNvSpPr txBox="1"/>
          <p:nvPr>
            <p:ph idx="1" type="body"/>
          </p:nvPr>
        </p:nvSpPr>
        <p:spPr>
          <a:xfrm>
            <a:off x="311700" y="772100"/>
            <a:ext cx="8520600" cy="834900"/>
          </a:xfrm>
          <a:prstGeom prst="rect">
            <a:avLst/>
          </a:prstGeom>
        </p:spPr>
        <p:txBody>
          <a:bodyPr anchorCtr="0" anchor="t" bIns="34275" lIns="68575" spcFirstLastPara="1" rIns="68575" wrap="square" tIns="34275">
            <a:noAutofit/>
          </a:bodyPr>
          <a:lstStyle/>
          <a:p>
            <a:pPr indent="0" lvl="0" marL="0" rtl="0" algn="l">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импровизированные военные сборы, длящиеся целую ночь с 22 на 23 февраля (приурочены ко дню защитника отечества). В числе мероприятий: строевая подготовка, солдатская кухня, военизированная эстафета, просмотр патриотических фильмов, и даже учебная тревога.</a:t>
            </a:r>
            <a:endParaRPr sz="1200">
              <a:solidFill>
                <a:srgbClr val="0F2C68"/>
              </a:solidFill>
              <a:latin typeface="Arial"/>
              <a:ea typeface="Arial"/>
              <a:cs typeface="Arial"/>
              <a:sym typeface="Arial"/>
            </a:endParaRPr>
          </a:p>
        </p:txBody>
      </p:sp>
      <p:sp>
        <p:nvSpPr>
          <p:cNvPr id="352" name="Google Shape;352;p34"/>
          <p:cNvSpPr txBox="1"/>
          <p:nvPr/>
        </p:nvSpPr>
        <p:spPr>
          <a:xfrm>
            <a:off x="311700" y="1607000"/>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353" name="Google Shape;353;p34"/>
          <p:cNvSpPr txBox="1"/>
          <p:nvPr/>
        </p:nvSpPr>
        <p:spPr>
          <a:xfrm>
            <a:off x="311700" y="1855475"/>
            <a:ext cx="4260300" cy="26742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Формат</a:t>
            </a:r>
            <a:r>
              <a:rPr lang="ru" sz="1200">
                <a:solidFill>
                  <a:srgbClr val="0F2C68"/>
                </a:solidFill>
              </a:rPr>
              <a:t>: формат_мероприятие</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область_широкая</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Целевая аудитория</a:t>
            </a:r>
            <a:r>
              <a:rPr lang="ru" sz="1200">
                <a:solidFill>
                  <a:srgbClr val="0F2C68"/>
                </a:solidFill>
              </a:rPr>
              <a:t>: ЦА_обучающиеся</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сфера_школьное</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Направленность</a:t>
            </a:r>
            <a:r>
              <a:rPr lang="ru" sz="1200">
                <a:solidFill>
                  <a:srgbClr val="0F2C68"/>
                </a:solidFill>
              </a:rPr>
              <a:t>: направленность_патриотизм</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Команда</a:t>
            </a:r>
            <a:r>
              <a:rPr lang="ru" sz="1200">
                <a:solidFill>
                  <a:srgbClr val="0F2C68"/>
                </a:solidFill>
              </a:rPr>
              <a:t>: команда_коллеги</a:t>
            </a:r>
            <a:endParaRPr sz="1200">
              <a:solidFill>
                <a:srgbClr val="0F2C68"/>
              </a:solidFill>
            </a:endParaRPr>
          </a:p>
          <a:p>
            <a:pPr indent="0" lvl="0" marL="0" rtl="0" algn="l">
              <a:lnSpc>
                <a:spcPct val="100000"/>
              </a:lnSpc>
              <a:spcBef>
                <a:spcPts val="1000"/>
              </a:spcBef>
              <a:spcAft>
                <a:spcPts val="0"/>
              </a:spcAft>
              <a:buNone/>
            </a:pPr>
            <a:r>
              <a:t/>
            </a:r>
            <a:endParaRPr sz="1200">
              <a:solidFill>
                <a:schemeClr val="dk1"/>
              </a:solidFill>
            </a:endParaRPr>
          </a:p>
          <a:p>
            <a:pPr indent="0" lvl="0" marL="0" rtl="0" algn="l">
              <a:lnSpc>
                <a:spcPct val="100000"/>
              </a:lnSpc>
              <a:spcBef>
                <a:spcPts val="1000"/>
              </a:spcBef>
              <a:spcAft>
                <a:spcPts val="0"/>
              </a:spcAft>
              <a:buNone/>
            </a:pPr>
            <a:r>
              <a:t/>
            </a:r>
            <a:endParaRPr sz="1200">
              <a:solidFill>
                <a:srgbClr val="0F2C68"/>
              </a:solidFill>
            </a:endParaRPr>
          </a:p>
        </p:txBody>
      </p:sp>
      <p:sp>
        <p:nvSpPr>
          <p:cNvPr id="354" name="Google Shape;354;p34"/>
          <p:cNvSpPr txBox="1"/>
          <p:nvPr/>
        </p:nvSpPr>
        <p:spPr>
          <a:xfrm>
            <a:off x="5281775" y="1607000"/>
            <a:ext cx="17391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355" name="Google Shape;355;p34"/>
          <p:cNvSpPr txBox="1"/>
          <p:nvPr/>
        </p:nvSpPr>
        <p:spPr>
          <a:xfrm>
            <a:off x="5281775" y="1973675"/>
            <a:ext cx="3624600" cy="25560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ФП_Доступность_местное сообщество</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привлекаются для организации мероприятия как местные сообщества, так и гос деятели</a:t>
            </a:r>
            <a:endParaRPr sz="1200">
              <a:solidFill>
                <a:srgbClr val="0F2C68"/>
              </a:solidFill>
            </a:endParaRPr>
          </a:p>
          <a:p>
            <a:pPr indent="0" lvl="0" marL="0" rtl="0" algn="just">
              <a:lnSpc>
                <a:spcPct val="115000"/>
              </a:lnSpc>
              <a:spcBef>
                <a:spcPts val="0"/>
              </a:spcBef>
              <a:spcAft>
                <a:spcPts val="0"/>
              </a:spcAft>
              <a:buNone/>
            </a:pPr>
            <a:r>
              <a:t/>
            </a:r>
            <a:endParaRPr sz="1200">
              <a:solidFill>
                <a:srgbClr val="0F2C68"/>
              </a:solidFill>
            </a:endParaRPr>
          </a:p>
          <a:p>
            <a:pPr indent="0" lvl="0" marL="0" rtl="0" algn="just">
              <a:lnSpc>
                <a:spcPct val="115000"/>
              </a:lnSpc>
              <a:spcBef>
                <a:spcPts val="0"/>
              </a:spcBef>
              <a:spcAft>
                <a:spcPts val="0"/>
              </a:spcAft>
              <a:buNone/>
            </a:pPr>
            <a:r>
              <a:rPr lang="ru" sz="1200">
                <a:solidFill>
                  <a:srgbClr val="0F2C68"/>
                </a:solidFill>
                <a:highlight>
                  <a:srgbClr val="C9DAF8"/>
                </a:highlight>
              </a:rPr>
              <a:t>ФП_Трансформируемость_разные назначения</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кабинеты используются в качестве мест для ночевки, в школе в кабинетах также проходят конкурсы и эстафеты, в спортзале устраивается вечер песен</a:t>
            </a:r>
            <a:endParaRPr sz="1200">
              <a:solidFill>
                <a:srgbClr val="0F2C68"/>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35"/>
          <p:cNvSpPr txBox="1"/>
          <p:nvPr>
            <p:ph type="title"/>
          </p:nvPr>
        </p:nvSpPr>
        <p:spPr>
          <a:xfrm>
            <a:off x="311700" y="445025"/>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ru"/>
              <a:t>Интерактив “Недружелюбные проекты”</a:t>
            </a:r>
            <a:endParaRPr/>
          </a:p>
        </p:txBody>
      </p:sp>
      <p:sp>
        <p:nvSpPr>
          <p:cNvPr id="361" name="Google Shape;361;p35"/>
          <p:cNvSpPr txBox="1"/>
          <p:nvPr>
            <p:ph idx="1" type="body"/>
          </p:nvPr>
        </p:nvSpPr>
        <p:spPr>
          <a:xfrm>
            <a:off x="311700" y="1152475"/>
            <a:ext cx="8520600" cy="34164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rPr lang="ru"/>
              <a:t>Ваша задача составить недружелюбные проекты для школы, отвергающие ценности ДОС</a:t>
            </a:r>
            <a:endParaRPr/>
          </a:p>
          <a:p>
            <a:pPr indent="0" lvl="0" marL="0" rtl="0" algn="l">
              <a:spcBef>
                <a:spcPts val="800"/>
              </a:spcBef>
              <a:spcAft>
                <a:spcPts val="0"/>
              </a:spcAft>
              <a:buNone/>
            </a:pPr>
            <a:r>
              <a:rPr lang="ru"/>
              <a:t>Обозначьте:</a:t>
            </a:r>
            <a:r>
              <a:rPr lang="ru"/>
              <a:t> </a:t>
            </a:r>
            <a:endParaRPr/>
          </a:p>
          <a:p>
            <a:pPr indent="0" lvl="0" marL="0" rtl="0" algn="l">
              <a:spcBef>
                <a:spcPts val="800"/>
              </a:spcBef>
              <a:spcAft>
                <a:spcPts val="0"/>
              </a:spcAft>
              <a:buNone/>
            </a:pPr>
            <a:r>
              <a:rPr lang="ru"/>
              <a:t>Суть проекта</a:t>
            </a:r>
            <a:endParaRPr/>
          </a:p>
          <a:p>
            <a:pPr indent="0" lvl="0" marL="0" rtl="0" algn="l">
              <a:spcBef>
                <a:spcPts val="800"/>
              </a:spcBef>
              <a:spcAft>
                <a:spcPts val="0"/>
              </a:spcAft>
              <a:buNone/>
            </a:pPr>
            <a:r>
              <a:rPr lang="ru"/>
              <a:t>Ресурсы мат/немат.</a:t>
            </a:r>
            <a:endParaRPr/>
          </a:p>
          <a:p>
            <a:pPr indent="0" lvl="0" marL="0" rtl="0" algn="l">
              <a:spcBef>
                <a:spcPts val="800"/>
              </a:spcBef>
              <a:spcAft>
                <a:spcPts val="0"/>
              </a:spcAft>
              <a:buNone/>
            </a:pPr>
            <a:r>
              <a:rPr lang="ru"/>
              <a:t>ЦА (на кого направлен)</a:t>
            </a:r>
            <a:endParaRPr/>
          </a:p>
          <a:p>
            <a:pPr indent="0" lvl="0" marL="0" rtl="0" algn="l">
              <a:spcBef>
                <a:spcPts val="800"/>
              </a:spcBef>
              <a:spcAft>
                <a:spcPts val="0"/>
              </a:spcAft>
              <a:buNone/>
            </a:pPr>
            <a:r>
              <a:rPr lang="ru"/>
              <a:t>Формат проекта (электронный сервис/фестиваль и т.д.)</a:t>
            </a:r>
            <a:endParaRPr/>
          </a:p>
          <a:p>
            <a:pPr indent="0" lvl="0" marL="0" rtl="0" algn="l">
              <a:spcBef>
                <a:spcPts val="800"/>
              </a:spcBef>
              <a:spcAft>
                <a:spcPts val="0"/>
              </a:spcAft>
              <a:buNone/>
            </a:pPr>
            <a:r>
              <a:rPr lang="ru"/>
              <a:t>Какие нормы Дружелюбной Образовательной Среды будет отвергать ваш проект?</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36"/>
          <p:cNvSpPr txBox="1"/>
          <p:nvPr>
            <p:ph type="title"/>
          </p:nvPr>
        </p:nvSpPr>
        <p:spPr>
          <a:xfrm>
            <a:off x="311700" y="1999050"/>
            <a:ext cx="8520600" cy="572700"/>
          </a:xfrm>
          <a:prstGeom prst="rect">
            <a:avLst/>
          </a:prstGeom>
        </p:spPr>
        <p:txBody>
          <a:bodyPr anchorCtr="0" anchor="ctr" bIns="34275" lIns="68575" spcFirstLastPara="1" rIns="68575" wrap="square" tIns="34275">
            <a:normAutofit/>
          </a:bodyPr>
          <a:lstStyle/>
          <a:p>
            <a:pPr indent="0" lvl="0" marL="0" rtl="0" algn="ctr">
              <a:spcBef>
                <a:spcPts val="0"/>
              </a:spcBef>
              <a:spcAft>
                <a:spcPts val="0"/>
              </a:spcAft>
              <a:buNone/>
            </a:pPr>
            <a:r>
              <a:rPr lang="ru"/>
              <a:t>Спасибо за время!</a:t>
            </a:r>
            <a:endParaRPr/>
          </a:p>
        </p:txBody>
      </p:sp>
      <p:sp>
        <p:nvSpPr>
          <p:cNvPr id="367" name="Google Shape;367;p36"/>
          <p:cNvSpPr txBox="1"/>
          <p:nvPr>
            <p:ph idx="1" type="body"/>
          </p:nvPr>
        </p:nvSpPr>
        <p:spPr>
          <a:xfrm>
            <a:off x="311700" y="1152475"/>
            <a:ext cx="8520600" cy="3416400"/>
          </a:xfrm>
          <a:prstGeom prst="rect">
            <a:avLst/>
          </a:prstGeom>
        </p:spPr>
        <p:txBody>
          <a:bodyPr anchorCtr="0" anchor="t" bIns="34275" lIns="68575" spcFirstLastPara="1" rIns="68575" wrap="square" tIns="34275">
            <a:normAutofit/>
          </a:bodyPr>
          <a:lstStyle/>
          <a:p>
            <a:pPr indent="0" lvl="0" marL="0" rtl="0" algn="l">
              <a:spcBef>
                <a:spcPts val="80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0"/>
          <p:cNvSpPr txBox="1"/>
          <p:nvPr>
            <p:ph type="title"/>
          </p:nvPr>
        </p:nvSpPr>
        <p:spPr>
          <a:xfrm>
            <a:off x="311700" y="445025"/>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ru"/>
              <a:t>Задача</a:t>
            </a:r>
            <a:endParaRPr/>
          </a:p>
        </p:txBody>
      </p:sp>
      <p:sp>
        <p:nvSpPr>
          <p:cNvPr id="225" name="Google Shape;225;p20"/>
          <p:cNvSpPr txBox="1"/>
          <p:nvPr>
            <p:ph idx="1" type="body"/>
          </p:nvPr>
        </p:nvSpPr>
        <p:spPr>
          <a:xfrm>
            <a:off x="311700" y="1152475"/>
            <a:ext cx="8520600" cy="3416400"/>
          </a:xfrm>
          <a:prstGeom prst="rect">
            <a:avLst/>
          </a:prstGeom>
        </p:spPr>
        <p:txBody>
          <a:bodyPr anchorCtr="0" anchor="t" bIns="34275" lIns="68575" spcFirstLastPara="1" rIns="68575" wrap="square" tIns="34275">
            <a:normAutofit/>
          </a:bodyPr>
          <a:lstStyle/>
          <a:p>
            <a:pPr indent="0" lvl="0" marL="0" rtl="0" algn="just">
              <a:lnSpc>
                <a:spcPct val="80000"/>
              </a:lnSpc>
              <a:spcBef>
                <a:spcPts val="800"/>
              </a:spcBef>
              <a:spcAft>
                <a:spcPts val="0"/>
              </a:spcAft>
              <a:buNone/>
            </a:pPr>
            <a:r>
              <a:rPr lang="ru" sz="2000"/>
              <a:t>Описание и каталогизация низовых инноваций по развитию дружелюбной образовательной среды, реализуемых образовательными организациями разных типов (общеобразовательные школы и учреждения дополнительного образования) в коллаборации с “внешними” акторами (государство, бизнес, общественные организации и инициативы).</a:t>
            </a:r>
            <a:endParaRPr sz="2000"/>
          </a:p>
          <a:p>
            <a:pPr indent="0" lvl="0" marL="0" rtl="0" algn="just">
              <a:lnSpc>
                <a:spcPct val="80000"/>
              </a:lnSpc>
              <a:spcBef>
                <a:spcPts val="800"/>
              </a:spcBef>
              <a:spcAft>
                <a:spcPts val="0"/>
              </a:spcAft>
              <a:buClr>
                <a:schemeClr val="dk1"/>
              </a:buClr>
              <a:buSzPts val="1100"/>
              <a:buFont typeface="Arial"/>
              <a:buNone/>
            </a:pPr>
            <a:r>
              <a:t/>
            </a:r>
            <a:endParaRPr sz="2000"/>
          </a:p>
          <a:p>
            <a:pPr indent="0" lvl="0" marL="0" rtl="0" algn="l">
              <a:lnSpc>
                <a:spcPct val="80000"/>
              </a:lnSpc>
              <a:spcBef>
                <a:spcPts val="800"/>
              </a:spcBef>
              <a:spcAft>
                <a:spcPts val="0"/>
              </a:spcAft>
              <a:buClr>
                <a:schemeClr val="dk1"/>
              </a:buClr>
              <a:buSzPts val="1100"/>
              <a:buFont typeface="Arial"/>
              <a:buNone/>
            </a:pPr>
            <a:r>
              <a:rPr lang="ru" sz="2000"/>
              <a:t>Шаги:</a:t>
            </a:r>
            <a:endParaRPr sz="2000"/>
          </a:p>
          <a:p>
            <a:pPr indent="0" lvl="0" marL="0" rtl="0" algn="l">
              <a:lnSpc>
                <a:spcPct val="80000"/>
              </a:lnSpc>
              <a:spcBef>
                <a:spcPts val="800"/>
              </a:spcBef>
              <a:spcAft>
                <a:spcPts val="0"/>
              </a:spcAft>
              <a:buClr>
                <a:schemeClr val="dk1"/>
              </a:buClr>
              <a:buSzPts val="1100"/>
              <a:buFont typeface="Arial"/>
              <a:buNone/>
            </a:pPr>
            <a:r>
              <a:rPr lang="ru" sz="2000"/>
              <a:t>1. Поиск проектов (Кодирование первым уровнем содержание проекта)</a:t>
            </a:r>
            <a:endParaRPr sz="2000"/>
          </a:p>
          <a:p>
            <a:pPr indent="0" lvl="0" marL="0" rtl="0" algn="l">
              <a:lnSpc>
                <a:spcPct val="80000"/>
              </a:lnSpc>
              <a:spcBef>
                <a:spcPts val="800"/>
              </a:spcBef>
              <a:spcAft>
                <a:spcPts val="0"/>
              </a:spcAft>
              <a:buClr>
                <a:schemeClr val="dk1"/>
              </a:buClr>
              <a:buSzPts val="1100"/>
              <a:buFont typeface="Arial"/>
              <a:buNone/>
            </a:pPr>
            <a:r>
              <a:rPr lang="ru" sz="2000"/>
              <a:t>2. Кодирование значение содержания проекта второй уровень</a:t>
            </a:r>
            <a:endParaRPr sz="2000"/>
          </a:p>
          <a:p>
            <a:pPr indent="0" lvl="0" marL="0" rtl="0" algn="l">
              <a:lnSpc>
                <a:spcPct val="80000"/>
              </a:lnSpc>
              <a:spcBef>
                <a:spcPts val="800"/>
              </a:spcBef>
              <a:spcAft>
                <a:spcPts val="0"/>
              </a:spcAft>
              <a:buClr>
                <a:schemeClr val="dk1"/>
              </a:buClr>
              <a:buSzPts val="1100"/>
              <a:buFont typeface="Arial"/>
              <a:buNone/>
            </a:pPr>
            <a:r>
              <a:rPr lang="ru" sz="2000"/>
              <a:t>3. Анализ карточек в соотнесении с ДОС</a:t>
            </a:r>
            <a:endParaRPr sz="2000"/>
          </a:p>
          <a:p>
            <a:pPr indent="0" lvl="0" marL="0" rtl="0" algn="l">
              <a:lnSpc>
                <a:spcPct val="80000"/>
              </a:lnSpc>
              <a:spcBef>
                <a:spcPts val="800"/>
              </a:spcBef>
              <a:spcAft>
                <a:spcPts val="0"/>
              </a:spcAft>
              <a:buNone/>
            </a:pPr>
            <a:r>
              <a:rPr lang="ru" sz="2000"/>
              <a:t>4. Создания каталога карточек</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1"/>
          <p:cNvSpPr txBox="1"/>
          <p:nvPr>
            <p:ph type="title"/>
          </p:nvPr>
        </p:nvSpPr>
        <p:spPr>
          <a:xfrm>
            <a:off x="448525" y="133425"/>
            <a:ext cx="8520600" cy="5271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SzPts val="990"/>
              <a:buNone/>
            </a:pPr>
            <a:r>
              <a:rPr lang="ru" sz="2900">
                <a:latin typeface="Arial"/>
                <a:ea typeface="Arial"/>
                <a:cs typeface="Arial"/>
                <a:sym typeface="Arial"/>
              </a:rPr>
              <a:t>Содержание проекта </a:t>
            </a:r>
            <a:endParaRPr sz="2900">
              <a:latin typeface="Arial"/>
              <a:ea typeface="Arial"/>
              <a:cs typeface="Arial"/>
              <a:sym typeface="Arial"/>
            </a:endParaRPr>
          </a:p>
        </p:txBody>
      </p:sp>
      <p:sp>
        <p:nvSpPr>
          <p:cNvPr id="231" name="Google Shape;231;p21"/>
          <p:cNvSpPr txBox="1"/>
          <p:nvPr>
            <p:ph idx="1" type="body"/>
          </p:nvPr>
        </p:nvSpPr>
        <p:spPr>
          <a:xfrm>
            <a:off x="-74400" y="346200"/>
            <a:ext cx="9218400" cy="4873500"/>
          </a:xfrm>
          <a:prstGeom prst="rect">
            <a:avLst/>
          </a:prstGeom>
        </p:spPr>
        <p:txBody>
          <a:bodyPr anchorCtr="0" anchor="ctr" bIns="34275" lIns="68575" spcFirstLastPara="1" rIns="68575" wrap="square" tIns="34275">
            <a:noAutofit/>
          </a:bodyPr>
          <a:lstStyle/>
          <a:p>
            <a:pPr indent="-311150" lvl="0" marL="457200" rtl="0" algn="l">
              <a:lnSpc>
                <a:spcPct val="150000"/>
              </a:lnSpc>
              <a:spcBef>
                <a:spcPts val="500"/>
              </a:spcBef>
              <a:spcAft>
                <a:spcPts val="0"/>
              </a:spcAft>
              <a:buSzPts val="1300"/>
              <a:buFont typeface="Calibri"/>
              <a:buChar char="•"/>
            </a:pPr>
            <a:r>
              <a:rPr lang="ru" sz="1300">
                <a:highlight>
                  <a:srgbClr val="CDDDF0"/>
                </a:highlight>
              </a:rPr>
              <a:t>Стадия реализации проекта</a:t>
            </a:r>
            <a:r>
              <a:rPr lang="ru" sz="1300"/>
              <a:t>  - стадия_идея, стадия_разработка, стадия_запущен, стадия_реализация</a:t>
            </a:r>
            <a:endParaRPr sz="1300"/>
          </a:p>
          <a:p>
            <a:pPr indent="-311150" lvl="0" marL="457200" rtl="0" algn="l">
              <a:lnSpc>
                <a:spcPct val="150000"/>
              </a:lnSpc>
              <a:spcBef>
                <a:spcPts val="0"/>
              </a:spcBef>
              <a:spcAft>
                <a:spcPts val="0"/>
              </a:spcAft>
              <a:buSzPts val="1300"/>
              <a:buFont typeface="Calibri"/>
              <a:buChar char="•"/>
            </a:pPr>
            <a:r>
              <a:rPr lang="ru" sz="1300">
                <a:highlight>
                  <a:srgbClr val="C9DAF8"/>
                </a:highlight>
              </a:rPr>
              <a:t>Масштаб проекта</a:t>
            </a:r>
            <a:r>
              <a:rPr lang="ru" sz="1300"/>
              <a:t> - масштаб_локальный, масштаб_городской, масштаб_региональный, масштаб_всероссийский, масштаб_международный</a:t>
            </a:r>
            <a:endParaRPr sz="1300"/>
          </a:p>
          <a:p>
            <a:pPr indent="-311150" lvl="0" marL="457200" rtl="0" algn="l">
              <a:lnSpc>
                <a:spcPct val="150000"/>
              </a:lnSpc>
              <a:spcBef>
                <a:spcPts val="0"/>
              </a:spcBef>
              <a:spcAft>
                <a:spcPts val="0"/>
              </a:spcAft>
              <a:buSzPts val="1300"/>
              <a:buFont typeface="Calibri"/>
              <a:buChar char="•"/>
            </a:pPr>
            <a:r>
              <a:rPr lang="ru" sz="1300">
                <a:highlight>
                  <a:srgbClr val="F4CCCC"/>
                </a:highlight>
              </a:rPr>
              <a:t>Формат проекта </a:t>
            </a:r>
            <a:r>
              <a:rPr lang="ru" sz="1300"/>
              <a:t>- формат_электронный сервис, формат_центр, формат_пособие, формат_мероприятие и др.</a:t>
            </a:r>
            <a:endParaRPr sz="1300"/>
          </a:p>
          <a:p>
            <a:pPr indent="-311150" lvl="0" marL="457200" rtl="0" algn="l">
              <a:lnSpc>
                <a:spcPct val="150000"/>
              </a:lnSpc>
              <a:spcBef>
                <a:spcPts val="0"/>
              </a:spcBef>
              <a:spcAft>
                <a:spcPts val="0"/>
              </a:spcAft>
              <a:buSzPts val="1300"/>
              <a:buFont typeface="Calibri"/>
              <a:buChar char="•"/>
            </a:pPr>
            <a:r>
              <a:rPr lang="ru" sz="1300">
                <a:highlight>
                  <a:srgbClr val="D9EAD3"/>
                </a:highlight>
              </a:rPr>
              <a:t>Предметная область</a:t>
            </a:r>
            <a:r>
              <a:rPr lang="ru" sz="1300"/>
              <a:t> - область_естественные науки, область_технические науки, область_гуманитарные науки, область_творчество и др.</a:t>
            </a:r>
            <a:endParaRPr sz="1300"/>
          </a:p>
          <a:p>
            <a:pPr indent="-311150" lvl="0" marL="457200" rtl="0" algn="l">
              <a:lnSpc>
                <a:spcPct val="150000"/>
              </a:lnSpc>
              <a:spcBef>
                <a:spcPts val="0"/>
              </a:spcBef>
              <a:spcAft>
                <a:spcPts val="0"/>
              </a:spcAft>
              <a:buSzPts val="1300"/>
              <a:buFont typeface="Calibri"/>
              <a:buChar char="•"/>
            </a:pPr>
            <a:r>
              <a:rPr lang="ru" sz="1300">
                <a:highlight>
                  <a:srgbClr val="FFF2CC"/>
                </a:highlight>
              </a:rPr>
              <a:t>Основная целевая аудитория </a:t>
            </a:r>
            <a:r>
              <a:rPr lang="ru" sz="1300"/>
              <a:t>- ЦА_дошкольники, ЦА_обучащиеся, ЦА_учителя, ЦА_родители, ЦА_не задана</a:t>
            </a:r>
            <a:endParaRPr sz="1300"/>
          </a:p>
          <a:p>
            <a:pPr indent="-311150" lvl="0" marL="457200" rtl="0" algn="l">
              <a:lnSpc>
                <a:spcPct val="150000"/>
              </a:lnSpc>
              <a:spcBef>
                <a:spcPts val="0"/>
              </a:spcBef>
              <a:spcAft>
                <a:spcPts val="0"/>
              </a:spcAft>
              <a:buSzPts val="1300"/>
              <a:buFont typeface="Calibri"/>
              <a:buChar char="•"/>
            </a:pPr>
            <a:r>
              <a:rPr lang="ru" sz="1300">
                <a:highlight>
                  <a:srgbClr val="B6D7A8"/>
                </a:highlight>
              </a:rPr>
              <a:t>Сфера образования </a:t>
            </a:r>
            <a:r>
              <a:rPr lang="ru" sz="1300"/>
              <a:t>- Сфера_дошкольное, Сфера_школьное, Сфера_высшее,Сфера_инклюзия и др.</a:t>
            </a:r>
            <a:endParaRPr sz="1300"/>
          </a:p>
          <a:p>
            <a:pPr indent="-311150" lvl="0" marL="457200" rtl="0" algn="l">
              <a:lnSpc>
                <a:spcPct val="150000"/>
              </a:lnSpc>
              <a:spcBef>
                <a:spcPts val="0"/>
              </a:spcBef>
              <a:spcAft>
                <a:spcPts val="0"/>
              </a:spcAft>
              <a:buSzPts val="1300"/>
              <a:buFont typeface="Calibri"/>
              <a:buChar char="•"/>
            </a:pPr>
            <a:r>
              <a:rPr lang="ru" sz="1300">
                <a:highlight>
                  <a:srgbClr val="D7C3F1"/>
                </a:highlight>
              </a:rPr>
              <a:t>Направленность проекта</a:t>
            </a:r>
            <a:r>
              <a:rPr lang="ru" sz="1300"/>
              <a:t> - Направленность_соц.защита, Направленность_цифровизация и др.</a:t>
            </a:r>
            <a:endParaRPr sz="1300"/>
          </a:p>
          <a:p>
            <a:pPr indent="-311150" lvl="0" marL="457200" rtl="0" algn="l">
              <a:lnSpc>
                <a:spcPct val="150000"/>
              </a:lnSpc>
              <a:spcBef>
                <a:spcPts val="0"/>
              </a:spcBef>
              <a:spcAft>
                <a:spcPts val="0"/>
              </a:spcAft>
              <a:buSzPts val="1300"/>
              <a:buFont typeface="Calibri"/>
              <a:buChar char="•"/>
            </a:pPr>
            <a:r>
              <a:rPr lang="ru" sz="1300">
                <a:highlight>
                  <a:srgbClr val="F6C3C3"/>
                </a:highlight>
              </a:rPr>
              <a:t>Инициатор инновации</a:t>
            </a:r>
            <a:r>
              <a:rPr lang="ru" sz="1300"/>
              <a:t> - Инициатор_учитель, Инициатор_администрация, Инициатор_родитель, Инициатор_предприниматель</a:t>
            </a:r>
            <a:endParaRPr sz="1300"/>
          </a:p>
          <a:p>
            <a:pPr indent="-311150" lvl="0" marL="457200" rtl="0" algn="l">
              <a:lnSpc>
                <a:spcPct val="150000"/>
              </a:lnSpc>
              <a:spcBef>
                <a:spcPts val="0"/>
              </a:spcBef>
              <a:spcAft>
                <a:spcPts val="0"/>
              </a:spcAft>
              <a:buSzPts val="1300"/>
              <a:buFont typeface="Calibri"/>
              <a:buChar char="•"/>
            </a:pPr>
            <a:r>
              <a:rPr lang="ru" sz="1300">
                <a:highlight>
                  <a:srgbClr val="EAD1DC"/>
                </a:highlight>
              </a:rPr>
              <a:t>Ресурсы проекта</a:t>
            </a:r>
            <a:r>
              <a:rPr lang="ru" sz="1300"/>
              <a:t> - Ресурсы_грант, Ресурсы_краудфандинг, Ресурсы_личные средства, Ресурсы_пожертвования и др.</a:t>
            </a:r>
            <a:endParaRPr sz="1300"/>
          </a:p>
          <a:p>
            <a:pPr indent="-311150" lvl="0" marL="457200" rtl="0" algn="l">
              <a:lnSpc>
                <a:spcPct val="150000"/>
              </a:lnSpc>
              <a:spcBef>
                <a:spcPts val="0"/>
              </a:spcBef>
              <a:spcAft>
                <a:spcPts val="0"/>
              </a:spcAft>
              <a:buSzPts val="1300"/>
              <a:buFont typeface="Calibri"/>
              <a:buChar char="•"/>
            </a:pPr>
            <a:r>
              <a:rPr lang="ru" sz="1300">
                <a:highlight>
                  <a:srgbClr val="D0E0E3"/>
                </a:highlight>
              </a:rPr>
              <a:t>Команда проекта</a:t>
            </a:r>
            <a:r>
              <a:rPr lang="ru" sz="1300"/>
              <a:t> - Команда_отсутствие, Команда_коллеги, Команда_учащиеся и др.</a:t>
            </a:r>
            <a:endParaRPr sz="1300"/>
          </a:p>
          <a:p>
            <a:pPr indent="-311150" lvl="0" marL="457200" rtl="0" algn="l">
              <a:lnSpc>
                <a:spcPct val="150000"/>
              </a:lnSpc>
              <a:spcBef>
                <a:spcPts val="0"/>
              </a:spcBef>
              <a:spcAft>
                <a:spcPts val="0"/>
              </a:spcAft>
              <a:buSzPts val="1300"/>
              <a:buFont typeface="Calibri"/>
              <a:buChar char="•"/>
            </a:pPr>
            <a:r>
              <a:rPr lang="ru" sz="1300">
                <a:highlight>
                  <a:srgbClr val="BF99DB"/>
                </a:highlight>
              </a:rPr>
              <a:t>Сотрудничество с кем</a:t>
            </a:r>
            <a:r>
              <a:rPr lang="ru" sz="1300"/>
              <a:t> - Сотрудничество_государство, Сотрудничество_бизнес и др.</a:t>
            </a:r>
            <a:endParaRPr i="1" sz="1300"/>
          </a:p>
        </p:txBody>
      </p:sp>
      <p:sp>
        <p:nvSpPr>
          <p:cNvPr id="232" name="Google Shape;232;p21"/>
          <p:cNvSpPr txBox="1"/>
          <p:nvPr/>
        </p:nvSpPr>
        <p:spPr>
          <a:xfrm>
            <a:off x="8641975" y="0"/>
            <a:ext cx="30000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fld id="{00000000-1234-1234-1234-123412341234}" type="slidenum">
              <a:rPr lang="ru" sz="1500">
                <a:solidFill>
                  <a:srgbClr val="102D69"/>
                </a:solidFill>
                <a:latin typeface="Calibri"/>
                <a:ea typeface="Calibri"/>
                <a:cs typeface="Calibri"/>
                <a:sym typeface="Calibri"/>
              </a:rPr>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2"/>
          <p:cNvSpPr txBox="1"/>
          <p:nvPr>
            <p:ph idx="1" type="body"/>
          </p:nvPr>
        </p:nvSpPr>
        <p:spPr>
          <a:xfrm>
            <a:off x="121900" y="148025"/>
            <a:ext cx="6702000" cy="5143500"/>
          </a:xfrm>
          <a:prstGeom prst="rect">
            <a:avLst/>
          </a:prstGeom>
        </p:spPr>
        <p:txBody>
          <a:bodyPr anchorCtr="0" anchor="t" bIns="34275" lIns="68575" spcFirstLastPara="1" rIns="68575" wrap="square" tIns="34275">
            <a:normAutofit fontScale="92500" lnSpcReduction="10000"/>
          </a:bodyPr>
          <a:lstStyle/>
          <a:p>
            <a:pPr indent="0" lvl="0" marL="0" rtl="0" algn="l">
              <a:spcBef>
                <a:spcPts val="800"/>
              </a:spcBef>
              <a:spcAft>
                <a:spcPts val="0"/>
              </a:spcAft>
              <a:buNone/>
            </a:pPr>
            <a:r>
              <a:rPr lang="ru" sz="1200">
                <a:solidFill>
                  <a:srgbClr val="3F3F46"/>
                </a:solidFill>
                <a:highlight>
                  <a:srgbClr val="FFFFFF"/>
                </a:highlight>
              </a:rPr>
              <a:t>И </a:t>
            </a:r>
            <a:r>
              <a:rPr lang="ru" sz="1200">
                <a:solidFill>
                  <a:srgbClr val="3F3F46"/>
                </a:solidFill>
                <a:highlight>
                  <a:srgbClr val="C9DAF8"/>
                </a:highlight>
              </a:rPr>
              <a:t>вот так инновационная практика, с которой мы недавно выходили </a:t>
            </a:r>
            <a:r>
              <a:rPr lang="ru" sz="1200">
                <a:solidFill>
                  <a:srgbClr val="3F3F46"/>
                </a:solidFill>
                <a:highlight>
                  <a:srgbClr val="FFFFFF"/>
                </a:highlight>
              </a:rPr>
              <a:t>- это брэйн фестс. Если по-простому, то задумывался как битва мозгов - некая интеллектуальная игра с такой естественнонаучной направленностью, даже не четко естественнонаучная направленность, </a:t>
            </a:r>
            <a:r>
              <a:rPr lang="ru" sz="1200">
                <a:solidFill>
                  <a:srgbClr val="3F3F46"/>
                </a:solidFill>
                <a:highlight>
                  <a:srgbClr val="EAD1DC"/>
                </a:highlight>
              </a:rPr>
              <a:t>там были такие предметы, как, например, информатика, химия, физика, иностранный язык в том числе</a:t>
            </a:r>
            <a:r>
              <a:rPr lang="ru" sz="1200">
                <a:solidFill>
                  <a:srgbClr val="3F3F46"/>
                </a:solidFill>
                <a:highlight>
                  <a:srgbClr val="FFFFFF"/>
                </a:highlight>
              </a:rPr>
              <a:t>. </a:t>
            </a:r>
            <a:r>
              <a:rPr lang="ru" sz="1200">
                <a:solidFill>
                  <a:srgbClr val="3F3F46"/>
                </a:solidFill>
                <a:highlight>
                  <a:srgbClr val="D0E0E3"/>
                </a:highlight>
              </a:rPr>
              <a:t>У нас есть предприятие Эрис, наш хороший партнер, предприятие, которое выпускает приборы учета. </a:t>
            </a:r>
            <a:endParaRPr sz="1200">
              <a:solidFill>
                <a:srgbClr val="3F3F46"/>
              </a:solidFill>
              <a:highlight>
                <a:srgbClr val="D0E0E3"/>
              </a:highlight>
            </a:endParaRPr>
          </a:p>
          <a:p>
            <a:pPr indent="0" lvl="0" marL="0" rtl="0" algn="l">
              <a:spcBef>
                <a:spcPts val="800"/>
              </a:spcBef>
              <a:spcAft>
                <a:spcPts val="0"/>
              </a:spcAft>
              <a:buNone/>
            </a:pPr>
            <a:r>
              <a:rPr lang="ru" sz="1200">
                <a:solidFill>
                  <a:srgbClr val="3F3F46"/>
                </a:solidFill>
                <a:highlight>
                  <a:srgbClr val="FFF2CC"/>
                </a:highlight>
              </a:rPr>
              <a:t>Там вот такие моменты, они очень хорошо распространяют свою продукцию и они заинтересованы в том, чтобы вырастить себе смену уже начиная со школы, чтобы детки туда приходили обученные, так скажем, и с этой целью у нас в классах технологического профиля уже имеются уроки на производстве,</a:t>
            </a:r>
            <a:r>
              <a:rPr lang="ru" sz="1200">
                <a:solidFill>
                  <a:srgbClr val="3F3F46"/>
                </a:solidFill>
                <a:highlight>
                  <a:srgbClr val="D5A6BD"/>
                </a:highlight>
              </a:rPr>
              <a:t> то есть часть занятий прям учителя физики и информатики используют приборы, приспособления, которые есть на предприятии</a:t>
            </a:r>
            <a:r>
              <a:rPr lang="ru" sz="1200">
                <a:solidFill>
                  <a:srgbClr val="3F3F46"/>
                </a:solidFill>
                <a:highlight>
                  <a:srgbClr val="FFFFFF"/>
                </a:highlight>
              </a:rPr>
              <a:t>,</a:t>
            </a:r>
            <a:r>
              <a:rPr lang="ru" sz="1200">
                <a:solidFill>
                  <a:srgbClr val="3F3F46"/>
                </a:solidFill>
                <a:highlight>
                  <a:srgbClr val="F6C3C3"/>
                </a:highlight>
              </a:rPr>
              <a:t> и, как мы, например, отметили, что не всегда дети готовы решать те производственные задачи, которые на предприятии ставятся. То есть они прям теряются. </a:t>
            </a:r>
            <a:endParaRPr sz="1200">
              <a:solidFill>
                <a:srgbClr val="3F3F46"/>
              </a:solidFill>
              <a:highlight>
                <a:srgbClr val="F6C3C3"/>
              </a:highlight>
            </a:endParaRPr>
          </a:p>
          <a:p>
            <a:pPr indent="0" lvl="0" marL="0" rtl="0" algn="l">
              <a:spcBef>
                <a:spcPts val="800"/>
              </a:spcBef>
              <a:spcAft>
                <a:spcPts val="0"/>
              </a:spcAft>
              <a:buNone/>
            </a:pPr>
            <a:r>
              <a:rPr lang="ru" sz="1200">
                <a:solidFill>
                  <a:srgbClr val="3F3F46"/>
                </a:solidFill>
                <a:highlight>
                  <a:srgbClr val="B6D7A8"/>
                </a:highlight>
              </a:rPr>
              <a:t>Иногда даже отказываются от таких заданий, тоже самое с исследовательской деятельностью, то есть если она больше такого теоретического характера, но там все равно можно решить проблему, но если нужно конкретно то-то на практике решать, то иногда они могут даже все это забросить, оставить, отказаться, потому что кажется им сложно. </a:t>
            </a:r>
            <a:r>
              <a:rPr lang="ru" sz="1200">
                <a:solidFill>
                  <a:srgbClr val="3F3F46"/>
                </a:solidFill>
                <a:highlight>
                  <a:srgbClr val="7D4EBA"/>
                </a:highlight>
              </a:rPr>
              <a:t>И на самом деле это взаимодействие со специалистами и инженерами,</a:t>
            </a:r>
            <a:r>
              <a:rPr lang="ru" sz="1200">
                <a:solidFill>
                  <a:srgbClr val="3F3F46"/>
                </a:solidFill>
                <a:highlight>
                  <a:srgbClr val="D9EAD3"/>
                </a:highlight>
              </a:rPr>
              <a:t> оно положительно влияет в том числе на учителей, потому что у нас один тип мышления, у них совершенно другое, когда вот это сочетается, получается некий новый продукт и в этом году тема брэйн феста была космическое путешествие, что дети должны оказаться на какой-то планете, и они должны понять, приспособлена она для проживания или нет. </a:t>
            </a:r>
            <a:r>
              <a:rPr lang="ru" sz="1200">
                <a:solidFill>
                  <a:srgbClr val="3F3F46"/>
                </a:solidFill>
                <a:highlight>
                  <a:srgbClr val="D5A6BD"/>
                </a:highlight>
              </a:rPr>
              <a:t>Создавались различные задания, где нужно было использовать оборудование именно данного предприятия.</a:t>
            </a:r>
            <a:r>
              <a:rPr lang="ru" sz="1200">
                <a:solidFill>
                  <a:srgbClr val="3F3F46"/>
                </a:solidFill>
                <a:highlight>
                  <a:srgbClr val="D9EAD3"/>
                </a:highlight>
              </a:rPr>
              <a:t> </a:t>
            </a:r>
            <a:endParaRPr sz="1200">
              <a:solidFill>
                <a:srgbClr val="3F3F46"/>
              </a:solidFill>
              <a:highlight>
                <a:srgbClr val="D9EAD3"/>
              </a:highlight>
            </a:endParaRPr>
          </a:p>
          <a:p>
            <a:pPr indent="0" lvl="0" marL="0" rtl="0" algn="l">
              <a:spcBef>
                <a:spcPts val="800"/>
              </a:spcBef>
              <a:spcAft>
                <a:spcPts val="0"/>
              </a:spcAft>
              <a:buNone/>
            </a:pPr>
            <a:r>
              <a:rPr lang="ru" sz="1200">
                <a:solidFill>
                  <a:srgbClr val="3F3F46"/>
                </a:solidFill>
                <a:highlight>
                  <a:srgbClr val="D9EAD3"/>
                </a:highlight>
              </a:rPr>
              <a:t>Оно было посвящено еще метрологии, то есть там используют различные счетчики, приборы эти, и вот дети должны были на различных станциях прорешивать задания, то есть такие продуктивные задания или практические задания, которые не имеют явного ответа или решения.</a:t>
            </a:r>
            <a:r>
              <a:rPr lang="ru" sz="1200">
                <a:solidFill>
                  <a:srgbClr val="3F3F46"/>
                </a:solidFill>
                <a:highlight>
                  <a:srgbClr val="FFFFFF"/>
                </a:highlight>
              </a:rPr>
              <a:t> </a:t>
            </a:r>
            <a:endParaRPr sz="1200">
              <a:solidFill>
                <a:srgbClr val="3F3F46"/>
              </a:solidFill>
              <a:highlight>
                <a:srgbClr val="FFFFFF"/>
              </a:highlight>
            </a:endParaRPr>
          </a:p>
          <a:p>
            <a:pPr indent="0" lvl="0" marL="0" rtl="0" algn="l">
              <a:spcBef>
                <a:spcPts val="800"/>
              </a:spcBef>
              <a:spcAft>
                <a:spcPts val="0"/>
              </a:spcAft>
              <a:buNone/>
            </a:pPr>
            <a:r>
              <a:rPr lang="ru" sz="1200">
                <a:solidFill>
                  <a:srgbClr val="3F3F46"/>
                </a:solidFill>
                <a:highlight>
                  <a:srgbClr val="E6B8AF"/>
                </a:highlight>
              </a:rPr>
              <a:t>Данное мероприятие.</a:t>
            </a:r>
            <a:r>
              <a:rPr lang="ru" sz="1200">
                <a:solidFill>
                  <a:srgbClr val="3F3F46"/>
                </a:solidFill>
                <a:highlight>
                  <a:srgbClr val="FFFFFF"/>
                </a:highlight>
              </a:rPr>
              <a:t> но оно проводилось на </a:t>
            </a:r>
            <a:r>
              <a:rPr lang="ru" sz="1200">
                <a:solidFill>
                  <a:srgbClr val="3F3F46"/>
                </a:solidFill>
                <a:highlight>
                  <a:srgbClr val="A4C2F4"/>
                </a:highlight>
              </a:rPr>
              <a:t>муниципальном уровне, и приходили команды из разных школ, и если сначала, допустим, наши дети хотя бы какое-то имеют отношение к этому предприятию - они там уже были, у них есть определенный опыт - то были такие школы, которые совершенно с этим сталкивались впервые, и педагоги отметили, что если, например, первая команда приходит, она очень долго выполняет задание, то есть просто вот этого опыта решения трудовых задач у детей не было</a:t>
            </a:r>
            <a:r>
              <a:rPr lang="ru" sz="1200">
                <a:solidFill>
                  <a:srgbClr val="3F3F46"/>
                </a:solidFill>
                <a:highlight>
                  <a:srgbClr val="FFFFFF"/>
                </a:highlight>
              </a:rPr>
              <a:t>. И поэтому, когда появляется такая возможность порешать эти задачи, первый раз, так скажем, медленно, та команда, которая уже пришла, так скажем, последней на эту станцию, то есть там шла смена между ними, они решали эти задачи уже быстро, несмотря на то, что, допустим, школа была сельской, так скажем. То есть опыта работы подобной у них не было, то есть все равно вот это событие оно немножко меняет даже сознание детей. как можно работать в этом направлении. Вот это мероприятие брейн фест.</a:t>
            </a:r>
            <a:endParaRPr/>
          </a:p>
        </p:txBody>
      </p:sp>
      <p:sp>
        <p:nvSpPr>
          <p:cNvPr id="238" name="Google Shape;238;p22"/>
          <p:cNvSpPr txBox="1"/>
          <p:nvPr/>
        </p:nvSpPr>
        <p:spPr>
          <a:xfrm>
            <a:off x="6823900" y="315225"/>
            <a:ext cx="2157900" cy="4037100"/>
          </a:xfrm>
          <a:prstGeom prst="rect">
            <a:avLst/>
          </a:prstGeom>
          <a:noFill/>
          <a:ln cap="flat" cmpd="sng" w="19050">
            <a:solidFill>
              <a:srgbClr val="741B47"/>
            </a:solidFill>
            <a:prstDash val="dot"/>
            <a:round/>
            <a:headEnd len="sm" w="sm" type="none"/>
            <a:tailEnd len="sm" w="sm" type="none"/>
          </a:ln>
        </p:spPr>
        <p:txBody>
          <a:bodyPr anchorCtr="0" anchor="t" bIns="91425" lIns="91425" spcFirstLastPara="1" rIns="91425" wrap="square" tIns="91425">
            <a:spAutoFit/>
          </a:bodyPr>
          <a:lstStyle/>
          <a:p>
            <a:pPr indent="0" lvl="0" marL="0" marR="101600" rtl="0" algn="l">
              <a:lnSpc>
                <a:spcPct val="142857"/>
              </a:lnSpc>
              <a:spcBef>
                <a:spcPts val="0"/>
              </a:spcBef>
              <a:spcAft>
                <a:spcPts val="0"/>
              </a:spcAft>
              <a:buNone/>
            </a:pPr>
            <a:r>
              <a:rPr lang="ru" sz="1200">
                <a:solidFill>
                  <a:schemeClr val="dk1"/>
                </a:solidFill>
                <a:highlight>
                  <a:srgbClr val="C9DAF8"/>
                </a:highlight>
              </a:rPr>
              <a:t>Стадия_реализация</a:t>
            </a:r>
            <a:endParaRPr sz="1200">
              <a:solidFill>
                <a:schemeClr val="dk1"/>
              </a:solidFill>
              <a:highlight>
                <a:srgbClr val="C9DAF8"/>
              </a:highlight>
            </a:endParaRPr>
          </a:p>
          <a:p>
            <a:pPr indent="0" lvl="0" marL="0" marR="101600" rtl="0" algn="l">
              <a:lnSpc>
                <a:spcPct val="142857"/>
              </a:lnSpc>
              <a:spcBef>
                <a:spcPts val="0"/>
              </a:spcBef>
              <a:spcAft>
                <a:spcPts val="0"/>
              </a:spcAft>
              <a:buNone/>
            </a:pPr>
            <a:r>
              <a:rPr lang="ru" sz="1200">
                <a:solidFill>
                  <a:schemeClr val="dk1"/>
                </a:solidFill>
                <a:highlight>
                  <a:srgbClr val="A4C2F4"/>
                </a:highlight>
              </a:rPr>
              <a:t>Масштаб_городской</a:t>
            </a:r>
            <a:endParaRPr sz="1200">
              <a:solidFill>
                <a:schemeClr val="dk1"/>
              </a:solidFill>
              <a:highlight>
                <a:srgbClr val="A4C2F4"/>
              </a:highlight>
            </a:endParaRPr>
          </a:p>
          <a:p>
            <a:pPr indent="0" lvl="0" marL="0" marR="203200" rtl="0" algn="l">
              <a:spcBef>
                <a:spcPts val="0"/>
              </a:spcBef>
              <a:spcAft>
                <a:spcPts val="0"/>
              </a:spcAft>
              <a:buNone/>
            </a:pPr>
            <a:r>
              <a:rPr lang="ru" sz="1200">
                <a:solidFill>
                  <a:schemeClr val="dk1"/>
                </a:solidFill>
                <a:highlight>
                  <a:srgbClr val="F4CCCC"/>
                </a:highlight>
              </a:rPr>
              <a:t>Формат_мероприятие</a:t>
            </a:r>
            <a:endParaRPr sz="1200">
              <a:solidFill>
                <a:schemeClr val="dk1"/>
              </a:solidFill>
              <a:highlight>
                <a:srgbClr val="F4CCCC"/>
              </a:highlight>
            </a:endParaRPr>
          </a:p>
          <a:p>
            <a:pPr indent="0" lvl="0" marL="0" marR="101600" rtl="0" algn="l">
              <a:lnSpc>
                <a:spcPct val="142857"/>
              </a:lnSpc>
              <a:spcBef>
                <a:spcPts val="0"/>
              </a:spcBef>
              <a:spcAft>
                <a:spcPts val="0"/>
              </a:spcAft>
              <a:buNone/>
            </a:pPr>
            <a:r>
              <a:rPr lang="ru" sz="1200">
                <a:solidFill>
                  <a:schemeClr val="dk1"/>
                </a:solidFill>
                <a:highlight>
                  <a:srgbClr val="D9EAD3"/>
                </a:highlight>
              </a:rPr>
              <a:t>Область_естественные науки</a:t>
            </a:r>
            <a:endParaRPr sz="1200">
              <a:solidFill>
                <a:schemeClr val="dk1"/>
              </a:solidFill>
              <a:highlight>
                <a:srgbClr val="D9EAD3"/>
              </a:highlight>
            </a:endParaRPr>
          </a:p>
          <a:p>
            <a:pPr indent="0" lvl="0" marL="0" marR="101600" rtl="0" algn="l">
              <a:lnSpc>
                <a:spcPct val="142857"/>
              </a:lnSpc>
              <a:spcBef>
                <a:spcPts val="0"/>
              </a:spcBef>
              <a:spcAft>
                <a:spcPts val="0"/>
              </a:spcAft>
              <a:buNone/>
            </a:pPr>
            <a:r>
              <a:rPr lang="ru" sz="1200">
                <a:solidFill>
                  <a:schemeClr val="dk1"/>
                </a:solidFill>
                <a:highlight>
                  <a:srgbClr val="EAD1DC"/>
                </a:highlight>
              </a:rPr>
              <a:t>Область_широкая</a:t>
            </a:r>
            <a:endParaRPr sz="1200">
              <a:solidFill>
                <a:schemeClr val="dk1"/>
              </a:solidFill>
              <a:highlight>
                <a:srgbClr val="EAD1DC"/>
              </a:highlight>
            </a:endParaRPr>
          </a:p>
          <a:p>
            <a:pPr indent="0" lvl="0" marL="0" marR="101600" rtl="0" algn="l">
              <a:lnSpc>
                <a:spcPct val="142857"/>
              </a:lnSpc>
              <a:spcBef>
                <a:spcPts val="0"/>
              </a:spcBef>
              <a:spcAft>
                <a:spcPts val="0"/>
              </a:spcAft>
              <a:buNone/>
            </a:pPr>
            <a:r>
              <a:rPr lang="ru" sz="1200">
                <a:solidFill>
                  <a:schemeClr val="dk1"/>
                </a:solidFill>
                <a:highlight>
                  <a:srgbClr val="FFF2CC"/>
                </a:highlight>
              </a:rPr>
              <a:t>ЦА_обучающиеся</a:t>
            </a:r>
            <a:endParaRPr sz="1200">
              <a:solidFill>
                <a:schemeClr val="dk1"/>
              </a:solidFill>
              <a:highlight>
                <a:srgbClr val="FFF2CC"/>
              </a:highlight>
            </a:endParaRPr>
          </a:p>
          <a:p>
            <a:pPr indent="0" lvl="0" marL="0" marR="101600" rtl="0" algn="l">
              <a:lnSpc>
                <a:spcPct val="142857"/>
              </a:lnSpc>
              <a:spcBef>
                <a:spcPts val="0"/>
              </a:spcBef>
              <a:spcAft>
                <a:spcPts val="0"/>
              </a:spcAft>
              <a:buNone/>
            </a:pPr>
            <a:r>
              <a:rPr lang="ru" sz="1200">
                <a:solidFill>
                  <a:schemeClr val="dk1"/>
                </a:solidFill>
                <a:highlight>
                  <a:srgbClr val="B6D7A8"/>
                </a:highlight>
              </a:rPr>
              <a:t>Сфера_школьное</a:t>
            </a:r>
            <a:endParaRPr sz="1200">
              <a:solidFill>
                <a:schemeClr val="dk1"/>
              </a:solidFill>
              <a:highlight>
                <a:srgbClr val="B6D7A8"/>
              </a:highlight>
            </a:endParaRPr>
          </a:p>
          <a:p>
            <a:pPr indent="0" lvl="0" marL="0" marR="101600" rtl="0" algn="l">
              <a:lnSpc>
                <a:spcPct val="142857"/>
              </a:lnSpc>
              <a:spcBef>
                <a:spcPts val="0"/>
              </a:spcBef>
              <a:spcAft>
                <a:spcPts val="0"/>
              </a:spcAft>
              <a:buNone/>
            </a:pPr>
            <a:r>
              <a:rPr lang="ru" sz="1200">
                <a:solidFill>
                  <a:schemeClr val="dk1"/>
                </a:solidFill>
                <a:highlight>
                  <a:srgbClr val="D9D2E9"/>
                </a:highlight>
              </a:rPr>
              <a:t>Сотрудничество_бизнес</a:t>
            </a:r>
            <a:endParaRPr sz="1200">
              <a:solidFill>
                <a:schemeClr val="dk1"/>
              </a:solidFill>
              <a:highlight>
                <a:srgbClr val="D9D2E9"/>
              </a:highlight>
            </a:endParaRPr>
          </a:p>
          <a:p>
            <a:pPr indent="0" lvl="0" marL="0" marR="101600" rtl="0" algn="l">
              <a:lnSpc>
                <a:spcPct val="142857"/>
              </a:lnSpc>
              <a:spcBef>
                <a:spcPts val="0"/>
              </a:spcBef>
              <a:spcAft>
                <a:spcPts val="0"/>
              </a:spcAft>
              <a:buNone/>
            </a:pPr>
            <a:r>
              <a:rPr lang="ru" sz="1200">
                <a:solidFill>
                  <a:schemeClr val="dk1"/>
                </a:solidFill>
                <a:highlight>
                  <a:srgbClr val="D5A6BD"/>
                </a:highlight>
              </a:rPr>
              <a:t>Ресурсы_пожертвование</a:t>
            </a:r>
            <a:endParaRPr sz="1200">
              <a:solidFill>
                <a:schemeClr val="dk1"/>
              </a:solidFill>
              <a:highlight>
                <a:srgbClr val="D5A6BD"/>
              </a:highlight>
            </a:endParaRPr>
          </a:p>
          <a:p>
            <a:pPr indent="0" lvl="0" marL="0" rtl="0" algn="l">
              <a:spcBef>
                <a:spcPts val="0"/>
              </a:spcBef>
              <a:spcAft>
                <a:spcPts val="0"/>
              </a:spcAft>
              <a:buNone/>
            </a:pPr>
            <a:r>
              <a:rPr lang="ru" sz="1200">
                <a:solidFill>
                  <a:srgbClr val="202124"/>
                </a:solidFill>
                <a:highlight>
                  <a:srgbClr val="D0E0E3"/>
                </a:highlight>
              </a:rPr>
              <a:t>Команда_коллеги</a:t>
            </a:r>
            <a:endParaRPr sz="1200">
              <a:solidFill>
                <a:srgbClr val="202124"/>
              </a:solidFill>
              <a:highlight>
                <a:srgbClr val="D0E0E3"/>
              </a:highlight>
            </a:endParaRPr>
          </a:p>
          <a:p>
            <a:pPr indent="0" lvl="0" marL="0" rtl="0" algn="l">
              <a:spcBef>
                <a:spcPts val="0"/>
              </a:spcBef>
              <a:spcAft>
                <a:spcPts val="0"/>
              </a:spcAft>
              <a:buNone/>
            </a:pPr>
            <a:r>
              <a:t/>
            </a:r>
            <a:endParaRPr sz="1200">
              <a:solidFill>
                <a:srgbClr val="202124"/>
              </a:solidFill>
              <a:highlight>
                <a:srgbClr val="D0E0E3"/>
              </a:highlight>
            </a:endParaRPr>
          </a:p>
          <a:p>
            <a:pPr indent="0" lvl="0" marL="0" rtl="0" algn="l">
              <a:spcBef>
                <a:spcPts val="0"/>
              </a:spcBef>
              <a:spcAft>
                <a:spcPts val="0"/>
              </a:spcAft>
              <a:buNone/>
            </a:pPr>
            <a:r>
              <a:rPr lang="ru" sz="1200">
                <a:solidFill>
                  <a:schemeClr val="dk1"/>
                </a:solidFill>
                <a:highlight>
                  <a:srgbClr val="F6C3C3"/>
                </a:highlight>
              </a:rPr>
              <a:t>СОП_Интегративность_демонстрация</a:t>
            </a:r>
            <a:endParaRPr sz="1200">
              <a:solidFill>
                <a:schemeClr val="dk1"/>
              </a:solidFill>
              <a:highlight>
                <a:srgbClr val="F6C3C3"/>
              </a:highlight>
            </a:endParaRPr>
          </a:p>
          <a:p>
            <a:pPr indent="0" lvl="0" marL="0" rtl="0" algn="l">
              <a:spcBef>
                <a:spcPts val="0"/>
              </a:spcBef>
              <a:spcAft>
                <a:spcPts val="0"/>
              </a:spcAft>
              <a:buNone/>
            </a:pPr>
            <a:r>
              <a:t/>
            </a:r>
            <a:endParaRPr sz="1200">
              <a:solidFill>
                <a:schemeClr val="dk1"/>
              </a:solidFill>
            </a:endParaRPr>
          </a:p>
          <a:p>
            <a:pPr indent="0" lvl="0" marL="0" rtl="0" algn="l">
              <a:spcBef>
                <a:spcPts val="0"/>
              </a:spcBef>
              <a:spcAft>
                <a:spcPts val="0"/>
              </a:spcAft>
              <a:buNone/>
            </a:pPr>
            <a:r>
              <a:rPr lang="ru" sz="1200">
                <a:solidFill>
                  <a:schemeClr val="dk1"/>
                </a:solidFill>
                <a:highlight>
                  <a:srgbClr val="7D4EBA"/>
                </a:highlight>
              </a:rPr>
              <a:t>ФП_Доступность_местное сообщество</a:t>
            </a:r>
            <a:endParaRPr>
              <a:solidFill>
                <a:srgbClr val="202124"/>
              </a:solidFill>
              <a:highlight>
                <a:srgbClr val="7D4EBA"/>
              </a:highlight>
            </a:endParaRPr>
          </a:p>
        </p:txBody>
      </p:sp>
      <p:sp>
        <p:nvSpPr>
          <p:cNvPr id="239" name="Google Shape;239;p22"/>
          <p:cNvSpPr txBox="1"/>
          <p:nvPr/>
        </p:nvSpPr>
        <p:spPr>
          <a:xfrm>
            <a:off x="8641975" y="0"/>
            <a:ext cx="30000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fld id="{00000000-1234-1234-1234-123412341234}" type="slidenum">
              <a:rPr lang="ru" sz="1500">
                <a:solidFill>
                  <a:srgbClr val="102D69"/>
                </a:solidFill>
                <a:latin typeface="Calibri"/>
                <a:ea typeface="Calibri"/>
                <a:cs typeface="Calibri"/>
                <a:sym typeface="Calibri"/>
              </a:rPr>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23"/>
          <p:cNvSpPr txBox="1"/>
          <p:nvPr>
            <p:ph type="title"/>
          </p:nvPr>
        </p:nvSpPr>
        <p:spPr>
          <a:xfrm>
            <a:off x="311700" y="445025"/>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ru"/>
              <a:t>Соотнесенность с ДОС</a:t>
            </a:r>
            <a:endParaRPr/>
          </a:p>
        </p:txBody>
      </p:sp>
      <p:sp>
        <p:nvSpPr>
          <p:cNvPr id="245" name="Google Shape;245;p23"/>
          <p:cNvSpPr txBox="1"/>
          <p:nvPr>
            <p:ph idx="1" type="body"/>
          </p:nvPr>
        </p:nvSpPr>
        <p:spPr>
          <a:xfrm>
            <a:off x="311700" y="1152475"/>
            <a:ext cx="8520600" cy="3815700"/>
          </a:xfrm>
          <a:prstGeom prst="rect">
            <a:avLst/>
          </a:prstGeom>
        </p:spPr>
        <p:txBody>
          <a:bodyPr anchorCtr="0" anchor="t" bIns="36000" lIns="91425" spcFirstLastPara="1" rIns="91425" wrap="square" tIns="91425">
            <a:normAutofit fontScale="92500" lnSpcReduction="20000"/>
          </a:bodyPr>
          <a:lstStyle/>
          <a:p>
            <a:pPr indent="0" lvl="0" marL="0" rtl="0" algn="l">
              <a:lnSpc>
                <a:spcPct val="150000"/>
              </a:lnSpc>
              <a:spcBef>
                <a:spcPts val="800"/>
              </a:spcBef>
              <a:spcAft>
                <a:spcPts val="0"/>
              </a:spcAft>
              <a:buNone/>
            </a:pPr>
            <a:r>
              <a:rPr lang="ru" sz="2000"/>
              <a:t>Параметры ДОС:</a:t>
            </a:r>
            <a:endParaRPr sz="2000"/>
          </a:p>
          <a:p>
            <a:pPr indent="-346075" lvl="0" marL="457200" rtl="0" algn="just">
              <a:lnSpc>
                <a:spcPct val="115000"/>
              </a:lnSpc>
              <a:spcBef>
                <a:spcPts val="0"/>
              </a:spcBef>
              <a:spcAft>
                <a:spcPts val="0"/>
              </a:spcAft>
              <a:buClr>
                <a:srgbClr val="0E2D69"/>
              </a:buClr>
              <a:buSzPct val="100000"/>
              <a:buFont typeface="Calibri"/>
              <a:buChar char="❖"/>
            </a:pPr>
            <a:r>
              <a:rPr lang="ru" sz="2000">
                <a:solidFill>
                  <a:srgbClr val="0E2D69"/>
                </a:solidFill>
              </a:rPr>
              <a:t>инклюзивность и равенство, </a:t>
            </a:r>
            <a:endParaRPr sz="2000">
              <a:solidFill>
                <a:srgbClr val="0E2D69"/>
              </a:solidFill>
            </a:endParaRPr>
          </a:p>
          <a:p>
            <a:pPr indent="-346075" lvl="0" marL="457200" rtl="0" algn="just">
              <a:lnSpc>
                <a:spcPct val="115000"/>
              </a:lnSpc>
              <a:spcBef>
                <a:spcPts val="0"/>
              </a:spcBef>
              <a:spcAft>
                <a:spcPts val="0"/>
              </a:spcAft>
              <a:buClr>
                <a:srgbClr val="0E2D69"/>
              </a:buClr>
              <a:buSzPct val="100000"/>
              <a:buFont typeface="Calibri"/>
              <a:buChar char="❖"/>
            </a:pPr>
            <a:r>
              <a:rPr lang="ru" sz="2000">
                <a:solidFill>
                  <a:srgbClr val="0E2D69"/>
                </a:solidFill>
              </a:rPr>
              <a:t>эффективное преподавание и учеба, </a:t>
            </a:r>
            <a:endParaRPr sz="2000">
              <a:solidFill>
                <a:srgbClr val="0E2D69"/>
              </a:solidFill>
            </a:endParaRPr>
          </a:p>
          <a:p>
            <a:pPr indent="-346075" lvl="0" marL="457200" rtl="0" algn="just">
              <a:lnSpc>
                <a:spcPct val="115000"/>
              </a:lnSpc>
              <a:spcBef>
                <a:spcPts val="0"/>
              </a:spcBef>
              <a:spcAft>
                <a:spcPts val="0"/>
              </a:spcAft>
              <a:buClr>
                <a:srgbClr val="0E2D69"/>
              </a:buClr>
              <a:buSzPct val="100000"/>
              <a:buFont typeface="Calibri"/>
              <a:buChar char="❖"/>
            </a:pPr>
            <a:r>
              <a:rPr lang="ru" sz="2000">
                <a:solidFill>
                  <a:srgbClr val="0E2D69"/>
                </a:solidFill>
              </a:rPr>
              <a:t>безопасная, здоровая и защищающая среда, </a:t>
            </a:r>
            <a:endParaRPr sz="2000">
              <a:solidFill>
                <a:srgbClr val="0E2D69"/>
              </a:solidFill>
            </a:endParaRPr>
          </a:p>
          <a:p>
            <a:pPr indent="-346075" lvl="0" marL="457200" rtl="0" algn="just">
              <a:lnSpc>
                <a:spcPct val="115000"/>
              </a:lnSpc>
              <a:spcBef>
                <a:spcPts val="0"/>
              </a:spcBef>
              <a:spcAft>
                <a:spcPts val="0"/>
              </a:spcAft>
              <a:buClr>
                <a:srgbClr val="0E2D69"/>
              </a:buClr>
              <a:buSzPct val="100000"/>
              <a:buFont typeface="Arial"/>
              <a:buChar char="❖"/>
            </a:pPr>
            <a:r>
              <a:rPr lang="ru" sz="2000">
                <a:solidFill>
                  <a:srgbClr val="0E2D69"/>
                </a:solidFill>
              </a:rPr>
              <a:t>соучастие обучающих и обучающихся (Brixi 2009). </a:t>
            </a:r>
            <a:endParaRPr sz="2000">
              <a:solidFill>
                <a:srgbClr val="0E2D69"/>
              </a:solidFill>
            </a:endParaRPr>
          </a:p>
          <a:p>
            <a:pPr indent="0" lvl="0" marL="0" rtl="0" algn="just">
              <a:lnSpc>
                <a:spcPct val="150000"/>
              </a:lnSpc>
              <a:spcBef>
                <a:spcPts val="1000"/>
              </a:spcBef>
              <a:spcAft>
                <a:spcPts val="0"/>
              </a:spcAft>
              <a:buNone/>
            </a:pPr>
            <a:r>
              <a:rPr lang="ru" sz="2000">
                <a:solidFill>
                  <a:srgbClr val="0E2D69"/>
                </a:solidFill>
              </a:rPr>
              <a:t>Критерии 1го уровня: </a:t>
            </a:r>
            <a:endParaRPr sz="2000">
              <a:solidFill>
                <a:srgbClr val="0E2D69"/>
              </a:solidFill>
            </a:endParaRPr>
          </a:p>
          <a:p>
            <a:pPr indent="-346075" lvl="0" marL="457200" rtl="0" algn="l">
              <a:lnSpc>
                <a:spcPct val="115000"/>
              </a:lnSpc>
              <a:spcBef>
                <a:spcPts val="0"/>
              </a:spcBef>
              <a:spcAft>
                <a:spcPts val="0"/>
              </a:spcAft>
              <a:buSzPct val="100000"/>
              <a:buChar char="❖"/>
            </a:pPr>
            <a:r>
              <a:rPr lang="ru" sz="2000"/>
              <a:t>ДОС Физическое пространство</a:t>
            </a:r>
            <a:endParaRPr sz="2000"/>
          </a:p>
          <a:p>
            <a:pPr indent="-346075" lvl="0" marL="457200" rtl="0" algn="l">
              <a:lnSpc>
                <a:spcPct val="115000"/>
              </a:lnSpc>
              <a:spcBef>
                <a:spcPts val="0"/>
              </a:spcBef>
              <a:spcAft>
                <a:spcPts val="0"/>
              </a:spcAft>
              <a:buSzPct val="100000"/>
              <a:buChar char="❖"/>
            </a:pPr>
            <a:r>
              <a:rPr lang="ru" sz="2000"/>
              <a:t>ДОС Взаимодействие</a:t>
            </a:r>
            <a:endParaRPr sz="2000"/>
          </a:p>
          <a:p>
            <a:pPr indent="-346075" lvl="0" marL="457200" rtl="0" algn="l">
              <a:lnSpc>
                <a:spcPct val="115000"/>
              </a:lnSpc>
              <a:spcBef>
                <a:spcPts val="0"/>
              </a:spcBef>
              <a:spcAft>
                <a:spcPts val="0"/>
              </a:spcAft>
              <a:buSzPct val="100000"/>
              <a:buChar char="❖"/>
            </a:pPr>
            <a:r>
              <a:rPr lang="ru" sz="2000"/>
              <a:t>ДОС Структура ОП</a:t>
            </a:r>
            <a:endParaRPr sz="2000"/>
          </a:p>
          <a:p>
            <a:pPr indent="-346075" lvl="0" marL="457200" rtl="0" algn="l">
              <a:lnSpc>
                <a:spcPct val="115000"/>
              </a:lnSpc>
              <a:spcBef>
                <a:spcPts val="0"/>
              </a:spcBef>
              <a:spcAft>
                <a:spcPts val="0"/>
              </a:spcAft>
              <a:buSzPct val="100000"/>
              <a:buChar char="❖"/>
            </a:pPr>
            <a:r>
              <a:rPr lang="ru" sz="2000"/>
              <a:t>ДОС Цифровая среда</a:t>
            </a:r>
            <a:endParaRPr sz="2000"/>
          </a:p>
          <a:p>
            <a:pPr indent="-346075" lvl="0" marL="457200" rtl="0" algn="l">
              <a:lnSpc>
                <a:spcPct val="115000"/>
              </a:lnSpc>
              <a:spcBef>
                <a:spcPts val="0"/>
              </a:spcBef>
              <a:spcAft>
                <a:spcPts val="0"/>
              </a:spcAft>
              <a:buSzPct val="100000"/>
              <a:buChar char="❖"/>
            </a:pPr>
            <a:r>
              <a:rPr lang="ru" sz="2000"/>
              <a:t>ДОС что-то другое</a:t>
            </a:r>
            <a:endParaRPr sz="2000"/>
          </a:p>
          <a:p>
            <a:pPr indent="0" lvl="0" marL="0" rtl="0" algn="just">
              <a:lnSpc>
                <a:spcPct val="100000"/>
              </a:lnSpc>
              <a:spcBef>
                <a:spcPts val="1000"/>
              </a:spcBef>
              <a:spcAft>
                <a:spcPts val="0"/>
              </a:spcAft>
              <a:buClr>
                <a:srgbClr val="0E2D69"/>
              </a:buClr>
              <a:buSzPct val="100000"/>
              <a:buFont typeface="Arial"/>
              <a:buNone/>
            </a:pPr>
            <a:r>
              <a:t/>
            </a:r>
            <a:endParaRPr sz="2000">
              <a:solidFill>
                <a:srgbClr val="0E2D69"/>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4"/>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2</a:t>
            </a:r>
            <a:r>
              <a:rPr lang="ru"/>
              <a:t>: Перевернутый класс</a:t>
            </a:r>
            <a:endParaRPr/>
          </a:p>
        </p:txBody>
      </p:sp>
      <p:sp>
        <p:nvSpPr>
          <p:cNvPr id="251" name="Google Shape;251;p24"/>
          <p:cNvSpPr txBox="1"/>
          <p:nvPr>
            <p:ph idx="1" type="body"/>
          </p:nvPr>
        </p:nvSpPr>
        <p:spPr>
          <a:xfrm>
            <a:off x="311700" y="772100"/>
            <a:ext cx="8520600" cy="7743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у</a:t>
            </a:r>
            <a:r>
              <a:rPr lang="ru" sz="1200">
                <a:solidFill>
                  <a:srgbClr val="0F2C68"/>
                </a:solidFill>
                <a:latin typeface="Arial"/>
                <a:ea typeface="Arial"/>
                <a:cs typeface="Arial"/>
                <a:sym typeface="Arial"/>
              </a:rPr>
              <a:t>ченики проходят теоретический материал по какой-то теме (мастер-классы, видеоролики и т.д.) до урока, приходят на урок где с ними обсуждается пройденный материал. Также поддержание коммуникации по темам с классом в соцсетях вне урока и использование цифровых ресурсов во время урока для переключения внимания</a:t>
            </a:r>
            <a:endParaRPr sz="1200">
              <a:solidFill>
                <a:srgbClr val="0F2C68"/>
              </a:solidFill>
              <a:latin typeface="Arial"/>
              <a:ea typeface="Arial"/>
              <a:cs typeface="Arial"/>
              <a:sym typeface="Arial"/>
            </a:endParaRPr>
          </a:p>
        </p:txBody>
      </p:sp>
      <p:sp>
        <p:nvSpPr>
          <p:cNvPr id="252" name="Google Shape;252;p24"/>
          <p:cNvSpPr txBox="1"/>
          <p:nvPr/>
        </p:nvSpPr>
        <p:spPr>
          <a:xfrm>
            <a:off x="311700" y="1763450"/>
            <a:ext cx="8520600" cy="1227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ru" sz="1200">
                <a:solidFill>
                  <a:srgbClr val="0F2C68"/>
                </a:solidFill>
                <a:highlight>
                  <a:srgbClr val="FFE599"/>
                </a:highlight>
              </a:rPr>
              <a:t>Этапы реализации проекта</a:t>
            </a:r>
            <a:r>
              <a:rPr lang="ru" sz="1200">
                <a:solidFill>
                  <a:srgbClr val="0F2C68"/>
                </a:solidFill>
              </a:rPr>
              <a:t>:</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Подготовка теоретического материала по теме до урока</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Коммуникация с учениками в группе в соцсетях</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Отправка материала до урока, составление план на урок</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Обсуждение пройденного на уроке, добавление способов переключения внимания</a:t>
            </a:r>
            <a:endParaRPr sz="1200">
              <a:solidFill>
                <a:srgbClr val="0F2C68"/>
              </a:solidFill>
            </a:endParaRPr>
          </a:p>
        </p:txBody>
      </p:sp>
      <p:sp>
        <p:nvSpPr>
          <p:cNvPr id="253" name="Google Shape;253;p24"/>
          <p:cNvSpPr txBox="1"/>
          <p:nvPr/>
        </p:nvSpPr>
        <p:spPr>
          <a:xfrm>
            <a:off x="3761100" y="3045000"/>
            <a:ext cx="4684200" cy="2098500"/>
          </a:xfrm>
          <a:prstGeom prst="rect">
            <a:avLst/>
          </a:prstGeom>
          <a:noFill/>
          <a:ln>
            <a:noFill/>
          </a:ln>
        </p:spPr>
        <p:txBody>
          <a:bodyPr anchorCtr="0" anchor="t" bIns="91425" lIns="91425" spcFirstLastPara="1" rIns="91425" wrap="square" tIns="91425">
            <a:noAutofit/>
          </a:bodyPr>
          <a:lstStyle/>
          <a:p>
            <a:pPr indent="0" lvl="0" marL="0" marR="0" rtl="0" algn="just">
              <a:lnSpc>
                <a:spcPct val="115000"/>
              </a:lnSpc>
              <a:spcBef>
                <a:spcPts val="0"/>
              </a:spcBef>
              <a:spcAft>
                <a:spcPts val="0"/>
              </a:spcAft>
              <a:buNone/>
            </a:pPr>
            <a:r>
              <a:rPr b="1" lang="ru" sz="1200">
                <a:solidFill>
                  <a:srgbClr val="0F2C68"/>
                </a:solidFill>
                <a:highlight>
                  <a:srgbClr val="F4CCCC"/>
                </a:highlight>
              </a:rPr>
              <a:t>Драйверы проекта</a:t>
            </a:r>
            <a:r>
              <a:rPr lang="ru" sz="1200">
                <a:solidFill>
                  <a:srgbClr val="0F2C68"/>
                </a:solidFill>
              </a:rPr>
              <a:t>:</a:t>
            </a:r>
            <a:endParaRPr sz="1200">
              <a:solidFill>
                <a:srgbClr val="0F2C68"/>
              </a:solidFill>
            </a:endParaRPr>
          </a:p>
          <a:p>
            <a:pPr indent="-304800" lvl="0" marL="457200" marR="0" rtl="0" algn="just">
              <a:lnSpc>
                <a:spcPct val="115000"/>
              </a:lnSpc>
              <a:spcBef>
                <a:spcPts val="0"/>
              </a:spcBef>
              <a:spcAft>
                <a:spcPts val="0"/>
              </a:spcAft>
              <a:buClr>
                <a:srgbClr val="0F2C68"/>
              </a:buClr>
              <a:buSzPts val="1200"/>
              <a:buChar char="-"/>
            </a:pPr>
            <a:r>
              <a:rPr lang="ru" sz="1200">
                <a:solidFill>
                  <a:srgbClr val="0F2C68"/>
                </a:solidFill>
                <a:highlight>
                  <a:srgbClr val="C9DAF8"/>
                </a:highlight>
              </a:rPr>
              <a:t>Драйвер_внутренняя мотивация</a:t>
            </a:r>
            <a:r>
              <a:rPr lang="ru" sz="1200">
                <a:solidFill>
                  <a:srgbClr val="0F2C68"/>
                </a:solidFill>
              </a:rPr>
              <a:t>: педагог подписана на различные педагогические журналы, где находит и анализирует образовательные новинки для последующего более глубокого погружения в тему</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Драйвер_обмен практиками</a:t>
            </a:r>
            <a:r>
              <a:rPr lang="ru" sz="1200">
                <a:solidFill>
                  <a:srgbClr val="0F2C68"/>
                </a:solidFill>
              </a:rPr>
              <a:t>: посещение краевых семинаров - пример коллег мотивирует опробовать демонстрируемые инструменты на собственном опыте</a:t>
            </a:r>
            <a:endParaRPr sz="1200">
              <a:solidFill>
                <a:srgbClr val="0F2C68"/>
              </a:solidFill>
            </a:endParaRPr>
          </a:p>
        </p:txBody>
      </p:sp>
      <p:sp>
        <p:nvSpPr>
          <p:cNvPr id="254" name="Google Shape;254;p24"/>
          <p:cNvSpPr txBox="1"/>
          <p:nvPr/>
        </p:nvSpPr>
        <p:spPr>
          <a:xfrm>
            <a:off x="311700" y="3045000"/>
            <a:ext cx="3389100" cy="22107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Инфоурок, </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педагогические журналы «Преподавание истории и обществознания в школе», </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цифровые ресурсы, </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профессиональное сообщество «Обмен педагогическим опытом» - обмен опытом, ссылки по теме</a:t>
            </a:r>
            <a:endParaRPr sz="1200">
              <a:solidFill>
                <a:srgbClr val="0F2C68"/>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5"/>
          <p:cNvSpPr txBox="1"/>
          <p:nvPr/>
        </p:nvSpPr>
        <p:spPr>
          <a:xfrm>
            <a:off x="311700" y="1652900"/>
            <a:ext cx="29580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260" name="Google Shape;260;p25"/>
          <p:cNvSpPr txBox="1"/>
          <p:nvPr/>
        </p:nvSpPr>
        <p:spPr>
          <a:xfrm>
            <a:off x="311700" y="2019575"/>
            <a:ext cx="4260300" cy="2880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00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Масштаб</a:t>
            </a:r>
            <a:r>
              <a:rPr lang="ru" sz="1200">
                <a:solidFill>
                  <a:srgbClr val="0F2C68"/>
                </a:solidFill>
              </a:rPr>
              <a:t>: масштаб_локальный</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Формат</a:t>
            </a:r>
            <a:r>
              <a:rPr lang="ru" sz="1200">
                <a:solidFill>
                  <a:srgbClr val="0F2C68"/>
                </a:solidFill>
              </a:rPr>
              <a:t>: формат_образовательная программа</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Предметная област</a:t>
            </a:r>
            <a:r>
              <a:rPr lang="ru" sz="1200">
                <a:solidFill>
                  <a:srgbClr val="0F2C68"/>
                </a:solidFill>
                <a:highlight>
                  <a:srgbClr val="C9DAF8"/>
                </a:highlight>
              </a:rPr>
              <a:t>ь</a:t>
            </a:r>
            <a:r>
              <a:rPr lang="ru" sz="1200">
                <a:solidFill>
                  <a:srgbClr val="0F2C68"/>
                </a:solidFill>
              </a:rPr>
              <a:t>: область_образовательный процесс</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Целевая аудитория</a:t>
            </a:r>
            <a:r>
              <a:rPr lang="ru" sz="1200">
                <a:solidFill>
                  <a:srgbClr val="0F2C68"/>
                </a:solidFill>
              </a:rPr>
              <a:t>: ЦА_обучающиеся</a:t>
            </a:r>
            <a:endParaRPr sz="1200">
              <a:solidFill>
                <a:srgbClr val="0F2C68"/>
              </a:solidFill>
            </a:endParaRPr>
          </a:p>
          <a:p>
            <a:pPr indent="0" lvl="0" marL="0" rtl="0" algn="l">
              <a:lnSpc>
                <a:spcPct val="100000"/>
              </a:lnSpc>
              <a:spcBef>
                <a:spcPts val="1000"/>
              </a:spcBef>
              <a:spcAft>
                <a:spcPts val="0"/>
              </a:spcAft>
              <a:buClr>
                <a:schemeClr val="dk1"/>
              </a:buClr>
              <a:buSzPts val="1100"/>
              <a:buFont typeface="Arial"/>
              <a:buNone/>
            </a:pPr>
            <a:r>
              <a:rPr lang="ru" sz="1200">
                <a:solidFill>
                  <a:srgbClr val="0F2C68"/>
                </a:solidFill>
                <a:highlight>
                  <a:srgbClr val="C9DAF8"/>
                </a:highlight>
              </a:rPr>
              <a:t>Сфера образования</a:t>
            </a:r>
            <a:r>
              <a:rPr lang="ru" sz="1200">
                <a:solidFill>
                  <a:srgbClr val="0F2C68"/>
                </a:solidFill>
              </a:rPr>
              <a:t>: сфера_школьное, </a:t>
            </a:r>
            <a:r>
              <a:rPr lang="ru" sz="1200">
                <a:solidFill>
                  <a:schemeClr val="dk1"/>
                </a:solidFill>
              </a:rPr>
              <a:t>сфера_смешанный формат</a:t>
            </a:r>
            <a:endParaRPr sz="1200">
              <a:solidFill>
                <a:srgbClr val="0F2C68"/>
              </a:solidFill>
            </a:endParaRPr>
          </a:p>
          <a:p>
            <a:pPr indent="0" lvl="0" marL="0" rtl="0" algn="l">
              <a:lnSpc>
                <a:spcPct val="100000"/>
              </a:lnSpc>
              <a:spcBef>
                <a:spcPts val="1000"/>
              </a:spcBef>
              <a:spcAft>
                <a:spcPts val="0"/>
              </a:spcAft>
              <a:buClr>
                <a:schemeClr val="dk1"/>
              </a:buClr>
              <a:buSzPts val="1100"/>
              <a:buFont typeface="Arial"/>
              <a:buNone/>
            </a:pPr>
            <a:r>
              <a:rPr lang="ru" sz="1200">
                <a:solidFill>
                  <a:srgbClr val="0F2C68"/>
                </a:solidFill>
                <a:highlight>
                  <a:srgbClr val="C9DAF8"/>
                </a:highlight>
              </a:rPr>
              <a:t>Направленность</a:t>
            </a:r>
            <a:r>
              <a:rPr lang="ru" sz="1200">
                <a:solidFill>
                  <a:srgbClr val="0F2C68"/>
                </a:solidFill>
              </a:rPr>
              <a:t>: направленность_формат образовательного процесса</a:t>
            </a:r>
            <a:endParaRPr sz="1200">
              <a:solidFill>
                <a:srgbClr val="0F2C68"/>
              </a:solidFill>
            </a:endParaRPr>
          </a:p>
          <a:p>
            <a:pPr indent="0" lvl="0" marL="0" rtl="0" algn="l">
              <a:lnSpc>
                <a:spcPct val="100000"/>
              </a:lnSpc>
              <a:spcBef>
                <a:spcPts val="1000"/>
              </a:spcBef>
              <a:spcAft>
                <a:spcPts val="0"/>
              </a:spcAft>
              <a:buNone/>
            </a:pPr>
            <a:r>
              <a:rPr lang="ru" sz="1200">
                <a:solidFill>
                  <a:srgbClr val="0F2C68"/>
                </a:solidFill>
                <a:highlight>
                  <a:srgbClr val="C9DAF8"/>
                </a:highlight>
              </a:rPr>
              <a:t>Команда</a:t>
            </a:r>
            <a:r>
              <a:rPr lang="ru" sz="1200">
                <a:solidFill>
                  <a:srgbClr val="0F2C68"/>
                </a:solidFill>
              </a:rPr>
              <a:t>: команда_отсутствие</a:t>
            </a:r>
            <a:endParaRPr sz="1200">
              <a:solidFill>
                <a:srgbClr val="0F2C68"/>
              </a:solidFill>
            </a:endParaRPr>
          </a:p>
        </p:txBody>
      </p:sp>
      <p:sp>
        <p:nvSpPr>
          <p:cNvPr id="261" name="Google Shape;261;p25"/>
          <p:cNvSpPr txBox="1"/>
          <p:nvPr/>
        </p:nvSpPr>
        <p:spPr>
          <a:xfrm>
            <a:off x="5281775" y="1652900"/>
            <a:ext cx="1739100" cy="41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262" name="Google Shape;262;p25"/>
          <p:cNvSpPr txBox="1"/>
          <p:nvPr/>
        </p:nvSpPr>
        <p:spPr>
          <a:xfrm>
            <a:off x="5281775" y="2019575"/>
            <a:ext cx="3624600" cy="22332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СОП_Индивидуализация_персональный образовательный трек</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проект демонстрирует гибкость коммуникации, а также возможности учеников влиять на формат. Более того, данный формат позволяет ученикам осваивать материал в комфортном режиме</a:t>
            </a:r>
            <a:endParaRPr sz="1200">
              <a:solidFill>
                <a:srgbClr val="0F2C68"/>
              </a:solidFill>
            </a:endParaRPr>
          </a:p>
        </p:txBody>
      </p:sp>
      <p:sp>
        <p:nvSpPr>
          <p:cNvPr id="263" name="Google Shape;263;p25"/>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2</a:t>
            </a:r>
            <a:r>
              <a:rPr lang="ru"/>
              <a:t>: Перевернутый класс</a:t>
            </a:r>
            <a:endParaRPr/>
          </a:p>
        </p:txBody>
      </p:sp>
      <p:sp>
        <p:nvSpPr>
          <p:cNvPr id="264" name="Google Shape;264;p25"/>
          <p:cNvSpPr txBox="1"/>
          <p:nvPr>
            <p:ph idx="1" type="body"/>
          </p:nvPr>
        </p:nvSpPr>
        <p:spPr>
          <a:xfrm>
            <a:off x="311700" y="772100"/>
            <a:ext cx="8520600" cy="7743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ученики проходят теоретический материал по какой-то теме (мастер-классы, видеоролики и т.д.) до урока, приходят на урок где с ними обсуждается пройденный материал. Также поддержание коммуникации по темам с классом в соцсетях вне урока и использование цифровых ресурсов во время урока для переключения внимания</a:t>
            </a:r>
            <a:endParaRPr sz="1200">
              <a:solidFill>
                <a:srgbClr val="0F2C68"/>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26"/>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3</a:t>
            </a:r>
            <a:r>
              <a:rPr lang="ru"/>
              <a:t>: Брэйн фестс</a:t>
            </a:r>
            <a:endParaRPr/>
          </a:p>
        </p:txBody>
      </p:sp>
      <p:sp>
        <p:nvSpPr>
          <p:cNvPr id="270" name="Google Shape;270;p26"/>
          <p:cNvSpPr txBox="1"/>
          <p:nvPr>
            <p:ph idx="1" type="body"/>
          </p:nvPr>
        </p:nvSpPr>
        <p:spPr>
          <a:xfrm>
            <a:off x="311700" y="772100"/>
            <a:ext cx="8520600" cy="7851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е</a:t>
            </a:r>
            <a:r>
              <a:rPr lang="ru" sz="1200">
                <a:solidFill>
                  <a:srgbClr val="0F2C68"/>
                </a:solidFill>
                <a:latin typeface="Arial"/>
                <a:ea typeface="Arial"/>
                <a:cs typeface="Arial"/>
                <a:sym typeface="Arial"/>
              </a:rPr>
              <a:t>жегодная интеллектуальная игра с естественнонаучной направленностью, каждый год меняется тема. Игра проводится на муниципальном уровне, команды из разных школ на разных “станциях” решают кейсы (какие-то задачи, часто производственные, так как партнер - предприятие, выпускающее приборы учета)</a:t>
            </a:r>
            <a:endParaRPr sz="1200">
              <a:solidFill>
                <a:srgbClr val="0F2C68"/>
              </a:solidFill>
              <a:latin typeface="Arial"/>
              <a:ea typeface="Arial"/>
              <a:cs typeface="Arial"/>
              <a:sym typeface="Arial"/>
            </a:endParaRPr>
          </a:p>
        </p:txBody>
      </p:sp>
      <p:sp>
        <p:nvSpPr>
          <p:cNvPr id="271" name="Google Shape;271;p26"/>
          <p:cNvSpPr txBox="1"/>
          <p:nvPr/>
        </p:nvSpPr>
        <p:spPr>
          <a:xfrm>
            <a:off x="3925212" y="1493600"/>
            <a:ext cx="4907100" cy="1187400"/>
          </a:xfrm>
          <a:prstGeom prst="rect">
            <a:avLst/>
          </a:prstGeom>
          <a:noFill/>
          <a:ln>
            <a:noFill/>
          </a:ln>
        </p:spPr>
        <p:txBody>
          <a:bodyPr anchorCtr="0" anchor="t" bIns="91425" lIns="91425" spcFirstLastPara="1" rIns="91425" wrap="square" tIns="91425">
            <a:noAutofit/>
          </a:bodyPr>
          <a:lstStyle/>
          <a:p>
            <a:pPr indent="0" lvl="0" marL="0" marR="0" rtl="0" algn="just">
              <a:lnSpc>
                <a:spcPct val="115000"/>
              </a:lnSpc>
              <a:spcBef>
                <a:spcPts val="0"/>
              </a:spcBef>
              <a:spcAft>
                <a:spcPts val="0"/>
              </a:spcAft>
              <a:buNone/>
            </a:pPr>
            <a:r>
              <a:rPr b="1" lang="ru" sz="1200">
                <a:solidFill>
                  <a:srgbClr val="0F2C68"/>
                </a:solidFill>
                <a:highlight>
                  <a:srgbClr val="F4CCCC"/>
                </a:highlight>
              </a:rPr>
              <a:t>Драйверы проекта</a:t>
            </a:r>
            <a:r>
              <a:rPr lang="ru" sz="1200">
                <a:solidFill>
                  <a:srgbClr val="0F2C68"/>
                </a:solidFill>
              </a:rPr>
              <a:t>:</a:t>
            </a:r>
            <a:endParaRPr sz="1200">
              <a:solidFill>
                <a:srgbClr val="0F2C68"/>
              </a:solidFill>
            </a:endParaRPr>
          </a:p>
          <a:p>
            <a:pPr indent="-304800" lvl="0" marL="457200" marR="0" rtl="0" algn="just">
              <a:lnSpc>
                <a:spcPct val="115000"/>
              </a:lnSpc>
              <a:spcBef>
                <a:spcPts val="0"/>
              </a:spcBef>
              <a:spcAft>
                <a:spcPts val="0"/>
              </a:spcAft>
              <a:buClr>
                <a:srgbClr val="0F2C68"/>
              </a:buClr>
              <a:buSzPts val="1200"/>
              <a:buChar char="-"/>
            </a:pPr>
            <a:r>
              <a:rPr lang="ru" sz="1200">
                <a:solidFill>
                  <a:srgbClr val="0F2C68"/>
                </a:solidFill>
                <a:highlight>
                  <a:srgbClr val="C9DAF8"/>
                </a:highlight>
              </a:rPr>
              <a:t>Драйвер_отношения с предприятием</a:t>
            </a:r>
            <a:r>
              <a:rPr lang="ru" sz="1200">
                <a:solidFill>
                  <a:srgbClr val="0F2C68"/>
                </a:solidFill>
              </a:rPr>
              <a:t>: предприятие активно участвует в жизни школы с целью “взрастить” достойных будущих сотрудников</a:t>
            </a:r>
            <a:endParaRPr sz="1200">
              <a:solidFill>
                <a:srgbClr val="0F2C68"/>
              </a:solidFill>
            </a:endParaRPr>
          </a:p>
        </p:txBody>
      </p:sp>
      <p:sp>
        <p:nvSpPr>
          <p:cNvPr id="272" name="Google Shape;272;p26"/>
          <p:cNvSpPr txBox="1"/>
          <p:nvPr/>
        </p:nvSpPr>
        <p:spPr>
          <a:xfrm>
            <a:off x="311688" y="1493600"/>
            <a:ext cx="3550500" cy="12510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None/>
            </a:pPr>
            <a:r>
              <a:rPr b="1" lang="ru" sz="1200">
                <a:solidFill>
                  <a:srgbClr val="0F2C68"/>
                </a:solidFill>
                <a:highlight>
                  <a:srgbClr val="F4CCCC"/>
                </a:highlight>
              </a:rPr>
              <a:t>Ресурсы (нематериальные)</a:t>
            </a:r>
            <a:r>
              <a:rPr lang="ru" sz="1200">
                <a:solidFill>
                  <a:srgbClr val="0F2C68"/>
                </a:solidFill>
              </a:rPr>
              <a:t>:</a:t>
            </a:r>
            <a:endParaRPr sz="1200">
              <a:solidFill>
                <a:srgbClr val="0F2C68"/>
              </a:solidFill>
            </a:endParaRPr>
          </a:p>
          <a:p>
            <a:pPr indent="-304800" lvl="0" marL="457200" marR="0" rtl="0" algn="l">
              <a:lnSpc>
                <a:spcPct val="115000"/>
              </a:lnSpc>
              <a:spcBef>
                <a:spcPts val="0"/>
              </a:spcBef>
              <a:spcAft>
                <a:spcPts val="0"/>
              </a:spcAft>
              <a:buClr>
                <a:srgbClr val="0F2C68"/>
              </a:buClr>
              <a:buSzPts val="1200"/>
              <a:buChar char="-"/>
            </a:pPr>
            <a:r>
              <a:rPr lang="ru" sz="1200">
                <a:solidFill>
                  <a:srgbClr val="0F2C68"/>
                </a:solidFill>
              </a:rPr>
              <a:t>взаимодействие с предприятием, выпускающим приборы учета (приглашение экспертов, составление кейсов)</a:t>
            </a:r>
            <a:endParaRPr sz="1200">
              <a:solidFill>
                <a:srgbClr val="0F2C68"/>
              </a:solidFill>
            </a:endParaRPr>
          </a:p>
        </p:txBody>
      </p:sp>
      <p:sp>
        <p:nvSpPr>
          <p:cNvPr id="273" name="Google Shape;273;p26"/>
          <p:cNvSpPr txBox="1"/>
          <p:nvPr/>
        </p:nvSpPr>
        <p:spPr>
          <a:xfrm>
            <a:off x="311688" y="2681000"/>
            <a:ext cx="2958000" cy="27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FFE599"/>
                </a:highlight>
              </a:rPr>
              <a:t>Количественные характеристики</a:t>
            </a:r>
            <a:r>
              <a:rPr b="1" lang="ru" sz="1200">
                <a:solidFill>
                  <a:srgbClr val="0F2C68"/>
                </a:solidFill>
              </a:rPr>
              <a:t>:</a:t>
            </a:r>
            <a:endParaRPr b="1" sz="1200">
              <a:solidFill>
                <a:srgbClr val="0F2C68"/>
              </a:solidFill>
            </a:endParaRPr>
          </a:p>
        </p:txBody>
      </p:sp>
      <p:sp>
        <p:nvSpPr>
          <p:cNvPr id="274" name="Google Shape;274;p26"/>
          <p:cNvSpPr txBox="1"/>
          <p:nvPr/>
        </p:nvSpPr>
        <p:spPr>
          <a:xfrm>
            <a:off x="311700" y="2952200"/>
            <a:ext cx="5012100" cy="2131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ru" sz="1200">
                <a:solidFill>
                  <a:srgbClr val="0F2C68"/>
                </a:solidFill>
                <a:highlight>
                  <a:srgbClr val="C9DAF8"/>
                </a:highlight>
              </a:rPr>
              <a:t>Стадия реализации</a:t>
            </a:r>
            <a:r>
              <a:rPr lang="ru" sz="1200">
                <a:solidFill>
                  <a:srgbClr val="0F2C68"/>
                </a:solidFill>
              </a:rPr>
              <a:t>: стадия_реализация</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Масштаб</a:t>
            </a:r>
            <a:r>
              <a:rPr lang="ru" sz="1200">
                <a:solidFill>
                  <a:srgbClr val="0F2C68"/>
                </a:solidFill>
              </a:rPr>
              <a:t>: масштаб_городской</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Формат</a:t>
            </a:r>
            <a:r>
              <a:rPr lang="ru" sz="1200">
                <a:solidFill>
                  <a:srgbClr val="0F2C68"/>
                </a:solidFill>
              </a:rPr>
              <a:t>: формат_мероприятие</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Предметная область</a:t>
            </a:r>
            <a:r>
              <a:rPr lang="ru" sz="1200">
                <a:solidFill>
                  <a:srgbClr val="0F2C68"/>
                </a:solidFill>
              </a:rPr>
              <a:t>: область_естественные науки, область_широкая</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Целевая аудитория</a:t>
            </a:r>
            <a:r>
              <a:rPr lang="ru" sz="1200">
                <a:solidFill>
                  <a:srgbClr val="0F2C68"/>
                </a:solidFill>
              </a:rPr>
              <a:t>: ЦА_обучающиеся</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Сфера образования</a:t>
            </a:r>
            <a:r>
              <a:rPr lang="ru" sz="1200">
                <a:solidFill>
                  <a:srgbClr val="0F2C68"/>
                </a:solidFill>
              </a:rPr>
              <a:t>: сфера_школьное</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Направленность</a:t>
            </a:r>
            <a:r>
              <a:rPr lang="ru" sz="1200">
                <a:solidFill>
                  <a:srgbClr val="0F2C68"/>
                </a:solidFill>
              </a:rPr>
              <a:t>: направленность_практикоориентированность</a:t>
            </a:r>
            <a:endParaRPr sz="1200">
              <a:solidFill>
                <a:srgbClr val="0F2C68"/>
              </a:solidFill>
            </a:endParaRPr>
          </a:p>
          <a:p>
            <a:pPr indent="0" lvl="0" marL="0" rtl="0" algn="l">
              <a:lnSpc>
                <a:spcPct val="115000"/>
              </a:lnSpc>
              <a:spcBef>
                <a:spcPts val="0"/>
              </a:spcBef>
              <a:spcAft>
                <a:spcPts val="0"/>
              </a:spcAft>
              <a:buNone/>
            </a:pPr>
            <a:r>
              <a:rPr lang="ru" sz="1200">
                <a:solidFill>
                  <a:srgbClr val="0F2C68"/>
                </a:solidFill>
                <a:highlight>
                  <a:srgbClr val="C9DAF8"/>
                </a:highlight>
              </a:rPr>
              <a:t>Сотрудничество</a:t>
            </a:r>
            <a:r>
              <a:rPr lang="ru" sz="1200">
                <a:solidFill>
                  <a:srgbClr val="0F2C68"/>
                </a:solidFill>
              </a:rPr>
              <a:t>: предприятие </a:t>
            </a:r>
            <a:endParaRPr sz="1200">
              <a:solidFill>
                <a:srgbClr val="0F2C68"/>
              </a:solidFill>
            </a:endParaRPr>
          </a:p>
        </p:txBody>
      </p:sp>
      <p:sp>
        <p:nvSpPr>
          <p:cNvPr id="275" name="Google Shape;275;p26"/>
          <p:cNvSpPr txBox="1"/>
          <p:nvPr/>
        </p:nvSpPr>
        <p:spPr>
          <a:xfrm>
            <a:off x="5564613" y="2681000"/>
            <a:ext cx="1739100" cy="271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ru" sz="1200">
                <a:solidFill>
                  <a:srgbClr val="0F2C68"/>
                </a:solidFill>
                <a:highlight>
                  <a:srgbClr val="B6D7A8"/>
                </a:highlight>
              </a:rPr>
              <a:t>Возможности ДОС</a:t>
            </a:r>
            <a:r>
              <a:rPr b="1" lang="ru" sz="1200">
                <a:solidFill>
                  <a:srgbClr val="0F2C68"/>
                </a:solidFill>
              </a:rPr>
              <a:t>:</a:t>
            </a:r>
            <a:endParaRPr/>
          </a:p>
        </p:txBody>
      </p:sp>
      <p:sp>
        <p:nvSpPr>
          <p:cNvPr id="276" name="Google Shape;276;p26"/>
          <p:cNvSpPr txBox="1"/>
          <p:nvPr/>
        </p:nvSpPr>
        <p:spPr>
          <a:xfrm>
            <a:off x="5564624" y="2919950"/>
            <a:ext cx="3341700" cy="12510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ru" sz="1200">
                <a:solidFill>
                  <a:srgbClr val="0F2C68"/>
                </a:solidFill>
                <a:highlight>
                  <a:srgbClr val="C9DAF8"/>
                </a:highlight>
              </a:rPr>
              <a:t>ФП_Доступность_местное сообщество</a:t>
            </a:r>
            <a:r>
              <a:rPr lang="ru" sz="1200">
                <a:solidFill>
                  <a:srgbClr val="0F2C68"/>
                </a:solidFill>
              </a:rPr>
              <a:t>:</a:t>
            </a:r>
            <a:endParaRPr sz="1200">
              <a:solidFill>
                <a:srgbClr val="0F2C68"/>
              </a:solidFill>
            </a:endParaRPr>
          </a:p>
          <a:p>
            <a:pPr indent="0" lvl="0" marL="360000" rtl="0" algn="just">
              <a:lnSpc>
                <a:spcPct val="115000"/>
              </a:lnSpc>
              <a:spcBef>
                <a:spcPts val="0"/>
              </a:spcBef>
              <a:spcAft>
                <a:spcPts val="0"/>
              </a:spcAft>
              <a:buNone/>
            </a:pPr>
            <a:r>
              <a:rPr lang="ru" sz="1200">
                <a:solidFill>
                  <a:srgbClr val="0F2C68"/>
                </a:solidFill>
              </a:rPr>
              <a:t>местное сообщество в лице предприятия участвует в мероприятиях школы</a:t>
            </a:r>
            <a:endParaRPr sz="1200">
              <a:solidFill>
                <a:srgbClr val="0F2C68"/>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27"/>
          <p:cNvSpPr txBox="1"/>
          <p:nvPr>
            <p:ph type="title"/>
          </p:nvPr>
        </p:nvSpPr>
        <p:spPr>
          <a:xfrm>
            <a:off x="311700" y="199400"/>
            <a:ext cx="8520600" cy="5727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b="1" lang="ru"/>
              <a:t>Карточка 6</a:t>
            </a:r>
            <a:r>
              <a:rPr lang="ru"/>
              <a:t>: Школа инженерной культуры</a:t>
            </a:r>
            <a:endParaRPr/>
          </a:p>
        </p:txBody>
      </p:sp>
      <p:sp>
        <p:nvSpPr>
          <p:cNvPr id="282" name="Google Shape;282;p27"/>
          <p:cNvSpPr txBox="1"/>
          <p:nvPr>
            <p:ph idx="1" type="body"/>
          </p:nvPr>
        </p:nvSpPr>
        <p:spPr>
          <a:xfrm>
            <a:off x="311700" y="772100"/>
            <a:ext cx="8520600" cy="572700"/>
          </a:xfrm>
          <a:prstGeom prst="rect">
            <a:avLst/>
          </a:prstGeom>
        </p:spPr>
        <p:txBody>
          <a:bodyPr anchorCtr="0" anchor="t" bIns="34275" lIns="68575" spcFirstLastPara="1" rIns="68575" wrap="square" tIns="34275">
            <a:noAutofit/>
          </a:bodyPr>
          <a:lstStyle/>
          <a:p>
            <a:pPr indent="0" lvl="0" marL="0" rtl="0" algn="just">
              <a:lnSpc>
                <a:spcPct val="115000"/>
              </a:lnSpc>
              <a:spcBef>
                <a:spcPts val="800"/>
              </a:spcBef>
              <a:spcAft>
                <a:spcPts val="0"/>
              </a:spcAft>
              <a:buSzPts val="852"/>
              <a:buNone/>
            </a:pPr>
            <a:r>
              <a:rPr b="1" lang="ru" sz="1200">
                <a:solidFill>
                  <a:srgbClr val="0F2C68"/>
                </a:solidFill>
                <a:highlight>
                  <a:srgbClr val="D9D2E9"/>
                </a:highlight>
                <a:latin typeface="Arial"/>
                <a:ea typeface="Arial"/>
                <a:cs typeface="Arial"/>
                <a:sym typeface="Arial"/>
              </a:rPr>
              <a:t>Суть</a:t>
            </a:r>
            <a:r>
              <a:rPr lang="ru" sz="1200">
                <a:solidFill>
                  <a:srgbClr val="0F2C68"/>
                </a:solidFill>
                <a:latin typeface="Arial"/>
                <a:ea typeface="Arial"/>
                <a:cs typeface="Arial"/>
                <a:sym typeface="Arial"/>
              </a:rPr>
              <a:t>: р</a:t>
            </a:r>
            <a:r>
              <a:rPr lang="ru" sz="1200">
                <a:solidFill>
                  <a:srgbClr val="0F2C68"/>
                </a:solidFill>
                <a:latin typeface="Arial"/>
                <a:ea typeface="Arial"/>
                <a:cs typeface="Arial"/>
                <a:sym typeface="Arial"/>
              </a:rPr>
              <a:t>азвитие инженерных навыков конструирования и моделирования - внедрение в программу предмета “Технология” блока механики с использованием конструкторов и планшетов. </a:t>
            </a:r>
            <a:endParaRPr sz="1200">
              <a:solidFill>
                <a:srgbClr val="0F2C68"/>
              </a:solidFill>
              <a:latin typeface="Arial"/>
              <a:ea typeface="Arial"/>
              <a:cs typeface="Arial"/>
              <a:sym typeface="Arial"/>
            </a:endParaRPr>
          </a:p>
        </p:txBody>
      </p:sp>
      <p:sp>
        <p:nvSpPr>
          <p:cNvPr id="283" name="Google Shape;283;p27"/>
          <p:cNvSpPr txBox="1"/>
          <p:nvPr/>
        </p:nvSpPr>
        <p:spPr>
          <a:xfrm>
            <a:off x="311700" y="1332825"/>
            <a:ext cx="8520600" cy="1572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ru" sz="1200">
                <a:solidFill>
                  <a:srgbClr val="0F2C68"/>
                </a:solidFill>
                <a:highlight>
                  <a:srgbClr val="FFE599"/>
                </a:highlight>
              </a:rPr>
              <a:t>Этапы реализации проекта</a:t>
            </a:r>
            <a:r>
              <a:rPr lang="ru" sz="1200">
                <a:solidFill>
                  <a:srgbClr val="0F2C68"/>
                </a:solidFill>
              </a:rPr>
              <a:t>:</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Проект про развитие навыков конструирования и моделирования</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Организация  образовательного события «День конструирования и моделирования»</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Раз в четверть школьники освобождаются от уроков и занимаются на практике моделированием или конструированием (предмет выбирается по желанию)</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Проект «Инженерные навыки учащихся начальной школы»</a:t>
            </a:r>
            <a:endParaRPr sz="1200">
              <a:solidFill>
                <a:srgbClr val="0F2C68"/>
              </a:solidFill>
            </a:endParaRPr>
          </a:p>
          <a:p>
            <a:pPr indent="-304800" lvl="0" marL="457200" marR="174075" rtl="0" algn="just">
              <a:lnSpc>
                <a:spcPct val="115000"/>
              </a:lnSpc>
              <a:spcBef>
                <a:spcPts val="0"/>
              </a:spcBef>
              <a:spcAft>
                <a:spcPts val="0"/>
              </a:spcAft>
              <a:buClr>
                <a:srgbClr val="0F2C68"/>
              </a:buClr>
              <a:buSzPts val="1200"/>
              <a:buAutoNum type="arabicPeriod"/>
            </a:pPr>
            <a:r>
              <a:rPr lang="ru" sz="1200">
                <a:solidFill>
                  <a:srgbClr val="0F2C68"/>
                </a:solidFill>
              </a:rPr>
              <a:t>Закупка и обучение в применении конструкторов в начальной школе</a:t>
            </a:r>
            <a:endParaRPr sz="1200">
              <a:solidFill>
                <a:srgbClr val="0F2C68"/>
              </a:solidFill>
            </a:endParaRPr>
          </a:p>
        </p:txBody>
      </p:sp>
      <p:sp>
        <p:nvSpPr>
          <p:cNvPr id="284" name="Google Shape;284;p27"/>
          <p:cNvSpPr txBox="1"/>
          <p:nvPr/>
        </p:nvSpPr>
        <p:spPr>
          <a:xfrm>
            <a:off x="311700" y="3039275"/>
            <a:ext cx="8520600" cy="1835100"/>
          </a:xfrm>
          <a:prstGeom prst="rect">
            <a:avLst/>
          </a:prstGeom>
          <a:noFill/>
          <a:ln>
            <a:noFill/>
          </a:ln>
        </p:spPr>
        <p:txBody>
          <a:bodyPr anchorCtr="0" anchor="t" bIns="91425" lIns="91425" spcFirstLastPara="1" rIns="91425" wrap="square" tIns="91425">
            <a:noAutofit/>
          </a:bodyPr>
          <a:lstStyle/>
          <a:p>
            <a:pPr indent="0" lvl="0" marL="0" marR="0" rtl="0" algn="just">
              <a:lnSpc>
                <a:spcPct val="115000"/>
              </a:lnSpc>
              <a:spcBef>
                <a:spcPts val="1000"/>
              </a:spcBef>
              <a:spcAft>
                <a:spcPts val="0"/>
              </a:spcAft>
              <a:buNone/>
            </a:pPr>
            <a:r>
              <a:rPr b="1" lang="ru" sz="1200">
                <a:solidFill>
                  <a:srgbClr val="0F2C68"/>
                </a:solidFill>
                <a:highlight>
                  <a:srgbClr val="F4CCCC"/>
                </a:highlight>
              </a:rPr>
              <a:t>Драйверы проекта</a:t>
            </a:r>
            <a:r>
              <a:rPr lang="ru" sz="1200">
                <a:solidFill>
                  <a:srgbClr val="0F2C68"/>
                </a:solidFill>
              </a:rPr>
              <a:t>:</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Драйвер_отношения с </a:t>
            </a:r>
            <a:r>
              <a:rPr lang="ru" sz="1200">
                <a:solidFill>
                  <a:srgbClr val="0F2C68"/>
                </a:solidFill>
                <a:highlight>
                  <a:srgbClr val="C9DAF8"/>
                </a:highlight>
              </a:rPr>
              <a:t>предприятиями</a:t>
            </a:r>
            <a:r>
              <a:rPr lang="ru" sz="1200">
                <a:solidFill>
                  <a:srgbClr val="0F2C68"/>
                </a:solidFill>
              </a:rPr>
              <a:t>: предприятие активно участвует в жизни школы с целью “взрастить” достойных будущих сотрудников,</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Драйвер_персональная компетентность</a:t>
            </a:r>
            <a:r>
              <a:rPr lang="ru" sz="1200">
                <a:solidFill>
                  <a:srgbClr val="0F2C68"/>
                </a:solidFill>
              </a:rPr>
              <a:t>: роль научного руководителя и стимулирование на развитие,</a:t>
            </a:r>
            <a:endParaRPr sz="1200">
              <a:solidFill>
                <a:srgbClr val="0F2C68"/>
              </a:solidFill>
            </a:endParaRPr>
          </a:p>
          <a:p>
            <a:pPr indent="-304800" lvl="0" marL="457200" marR="0" rtl="0" algn="just">
              <a:lnSpc>
                <a:spcPct val="115000"/>
              </a:lnSpc>
              <a:spcBef>
                <a:spcPts val="1000"/>
              </a:spcBef>
              <a:spcAft>
                <a:spcPts val="0"/>
              </a:spcAft>
              <a:buClr>
                <a:srgbClr val="0F2C68"/>
              </a:buClr>
              <a:buSzPts val="1200"/>
              <a:buChar char="-"/>
            </a:pPr>
            <a:r>
              <a:rPr lang="ru" sz="1200">
                <a:solidFill>
                  <a:srgbClr val="0F2C68"/>
                </a:solidFill>
                <a:highlight>
                  <a:srgbClr val="C9DAF8"/>
                </a:highlight>
              </a:rPr>
              <a:t>Драйвер_наличие материально-технической инфраструктуры</a:t>
            </a:r>
            <a:r>
              <a:rPr lang="ru" sz="1200">
                <a:solidFill>
                  <a:srgbClr val="0F2C68"/>
                </a:solidFill>
              </a:rPr>
              <a:t>: сотрудничество с организациями и написание(победа) грантовой заявки на инфраструктуру</a:t>
            </a:r>
            <a:endParaRPr sz="1200">
              <a:solidFill>
                <a:srgbClr val="0F2C68"/>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Пользовательские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