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33F53-F929-40A1-AB59-056EDCAB3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382DC4-90F3-4CF5-ABAA-DB6D780F3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784E16-3706-47DF-A99E-E555F6CA3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4019-FAA5-4A4F-9F23-1B70FFC07C11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52E822-DEC3-410B-AA23-2A44B9486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B7ECE-A0AD-4B2F-9DF2-9CE5CD48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E6-EE04-4F57-8908-8B8292CE2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277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51E6D-7B89-48E5-A25B-98E262856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B06AF4-F157-4E34-8BE0-9F01F1E76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DF1617-54BE-4C64-A027-FFCB15BC3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4019-FAA5-4A4F-9F23-1B70FFC07C11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08D8C4-30B1-4F2D-A5CC-7FFF83263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E7702B-FD49-4731-A27A-6C527D497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E6-EE04-4F57-8908-8B8292CE2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742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A864AD-F2BE-4E67-8A64-CEACED3D0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32F5BE-1395-4E5D-93E3-3AD504F23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577307-C251-4D21-BB64-A5DCF598B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4019-FAA5-4A4F-9F23-1B70FFC07C11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EC7C88-6124-4971-9220-B1E41901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87D77B-4D48-4547-8FFC-4B9D93508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E6-EE04-4F57-8908-8B8292CE2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64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F3384-61AC-492D-ACB9-51DC34D2A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5EC036-7476-45B3-BE4D-9E870306C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91F25C-63A8-4681-9A15-A80BD51E9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4019-FAA5-4A4F-9F23-1B70FFC07C11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35C6B5-0E34-40FC-A1A4-1EA432E17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3C5154-52E3-4489-AE5E-A3B0BE375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E6-EE04-4F57-8908-8B8292CE2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27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A5079-27C4-45E6-B7EF-9A6E678A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511178-E060-4A60-8627-4508AD6B5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2619B7-8DE8-4D7F-8B8E-606928FEA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4019-FAA5-4A4F-9F23-1B70FFC07C11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8637C-B0D8-4254-8A04-F8F89FADF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85F1DD-4225-4010-84B7-C56775957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E6-EE04-4F57-8908-8B8292CE2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53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57F0D-4523-4BE7-9278-F543090FE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D9E1A5-98D7-4F63-9D00-3806AF69E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13502C-5F2B-4CE8-9C4A-628AA1AE7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52F856-5FEB-4D1C-8E07-23AA887C1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4019-FAA5-4A4F-9F23-1B70FFC07C11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D996FC-D5B5-40CB-B378-5BFB03F9D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1F01F0-6E06-4264-ADB2-C288ABF08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E6-EE04-4F57-8908-8B8292CE2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72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6889B-E82D-4320-A110-432ABDCD9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F4E53E-97D9-498E-8500-FB12D481B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2DF7D1-9535-4288-9CD1-F0826AA4F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26AE9B-4C55-4284-8C4B-EBB76744A0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9D307B8-7E0B-43CE-910D-10E2D637A2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DD92C9-55E7-4E0C-9799-34A978BE0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4019-FAA5-4A4F-9F23-1B70FFC07C11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AB8D30F-729C-45ED-AD66-477A71A50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590FA3C-FCC5-4E0C-BE7B-D3539A8D8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E6-EE04-4F57-8908-8B8292CE2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65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33B2D7-AC79-4796-8A09-0C5AF25E3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9039542-4BAA-4D80-8993-77A57A0EA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4019-FAA5-4A4F-9F23-1B70FFC07C11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AF0BB5-4601-4400-B6B3-44E99BB1D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3BED71-C3C7-44B2-8966-ABFF30353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E6-EE04-4F57-8908-8B8292CE2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14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930F71-AD96-483B-A4D7-05B21C22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4019-FAA5-4A4F-9F23-1B70FFC07C11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39B262-C9EE-459C-BA40-9338C16A2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9FBAF7E-D433-4DB1-9DD3-82A69F5F5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E6-EE04-4F57-8908-8B8292CE2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1EFCC-236E-41ED-A2D5-1D4496A3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58E153-62FF-4517-8C2B-FD43C30F8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16E4A9-FF0D-4B3D-A653-97BE666FB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D73941-5026-4578-AEF7-9DEBF85B2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4019-FAA5-4A4F-9F23-1B70FFC07C11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01DF2F-16BB-47F8-B4E9-6EBA9BC38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4E5ABC-4FAE-45E5-8779-D6F7FEBDC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E6-EE04-4F57-8908-8B8292CE2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18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35477-4B06-4240-AC11-43B1AC6F8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E648447-1A0B-4B0C-A51D-17B16CAE39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86B8B2-6951-4626-AE6C-59EABA2B4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3637A-7CC7-427D-AC06-E705AF84D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4019-FAA5-4A4F-9F23-1B70FFC07C11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9FBB79-B3EB-404B-BFBF-6C2BBCC7E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A7C37B-9DD9-4412-9803-47D26C4E6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E6-EE04-4F57-8908-8B8292CE2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90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2B833-64F6-4DD2-A1D4-0BD47407E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F0A6A1-1A25-4321-8DA6-F4F5E5FA0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02942A-56E4-43EF-B430-809348E1C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24019-FAA5-4A4F-9F23-1B70FFC07C11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76E81A-EFE0-4DFB-9550-B4B093803C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9538E3-26DA-4A9A-9455-16ED1DF50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32AE6-EE04-4F57-8908-8B8292CE2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89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712A5E-5C25-4592-A55C-B89FF51A96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Второй семинар по законодательным актам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DB1E61-7401-42AF-8271-201981CABF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dirty="0"/>
          </a:p>
          <a:p>
            <a:pPr algn="r">
              <a:spcBef>
                <a:spcPts val="0"/>
              </a:spcBef>
            </a:pPr>
            <a:r>
              <a:rPr lang="ru-RU" dirty="0"/>
              <a:t>Мария Иванова</a:t>
            </a:r>
          </a:p>
          <a:p>
            <a:pPr algn="r">
              <a:spcBef>
                <a:spcPts val="0"/>
              </a:spcBef>
            </a:pPr>
            <a:r>
              <a:rPr lang="ru-RU" dirty="0"/>
              <a:t>Антон Лаптев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407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B22C6-41AA-42A5-AD3B-1553E7F71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Поставленные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68B51C-569B-44C2-9DC6-AF5637D66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Проверка сведений, отобранных из научной литературы по теме</a:t>
            </a:r>
          </a:p>
          <a:p>
            <a:r>
              <a:rPr lang="ru-RU" dirty="0"/>
              <a:t>Заполнение лакун</a:t>
            </a:r>
          </a:p>
          <a:p>
            <a:pPr lvl="1"/>
            <a:r>
              <a:rPr lang="ru-RU" dirty="0"/>
              <a:t>применительно к </a:t>
            </a:r>
            <a:r>
              <a:rPr lang="en-US" dirty="0"/>
              <a:t>XVIII</a:t>
            </a:r>
            <a:r>
              <a:rPr lang="ru-RU" dirty="0"/>
              <a:t> </a:t>
            </a:r>
            <a:r>
              <a:rPr lang="en-US" dirty="0"/>
              <a:t>–</a:t>
            </a:r>
            <a:r>
              <a:rPr lang="ru-RU" dirty="0"/>
              <a:t> первой половине </a:t>
            </a:r>
            <a:r>
              <a:rPr lang="en-US" dirty="0"/>
              <a:t>XIX</a:t>
            </a:r>
            <a:r>
              <a:rPr lang="ru-RU" dirty="0"/>
              <a:t> в.: продолжение ручного поиска по Полному собранию законов Российской империи</a:t>
            </a:r>
          </a:p>
          <a:p>
            <a:pPr lvl="1"/>
            <a:r>
              <a:rPr lang="ru-RU" dirty="0"/>
              <a:t>применительно ко второй половине </a:t>
            </a:r>
            <a:r>
              <a:rPr lang="en-US" dirty="0"/>
              <a:t>XIX </a:t>
            </a:r>
            <a:r>
              <a:rPr lang="ru-RU" dirty="0"/>
              <a:t>– началу </a:t>
            </a:r>
            <a:r>
              <a:rPr lang="en-US" dirty="0"/>
              <a:t>XX</a:t>
            </a:r>
            <a:r>
              <a:rPr lang="ru-RU" dirty="0"/>
              <a:t> в.: расширение круга источников (например, военные акты)</a:t>
            </a:r>
          </a:p>
          <a:p>
            <a:pPr lvl="1"/>
            <a:r>
              <a:rPr lang="ru-RU" dirty="0"/>
              <a:t>применительно к </a:t>
            </a:r>
            <a:r>
              <a:rPr lang="en-US" dirty="0"/>
              <a:t>XX</a:t>
            </a:r>
            <a:r>
              <a:rPr lang="ru-RU" dirty="0"/>
              <a:t> в.: поиск архивных источников (в частности, по описям ГА РФ)</a:t>
            </a:r>
          </a:p>
        </p:txBody>
      </p:sp>
    </p:spTree>
    <p:extLst>
      <p:ext uri="{BB962C8B-B14F-4D97-AF65-F5344CB8AC3E}">
        <p14:creationId xmlns:p14="http://schemas.microsoft.com/office/powerpoint/2010/main" val="129999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F866A-6282-48E0-83B8-0C67BC2CD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EA376C1-B347-48A2-B6B9-802D158A0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/>
          <a:stretch/>
        </p:blipFill>
        <p:spPr>
          <a:xfrm>
            <a:off x="1340377" y="816745"/>
            <a:ext cx="10332156" cy="5360217"/>
          </a:xfrm>
        </p:spPr>
      </p:pic>
    </p:spTree>
    <p:extLst>
      <p:ext uri="{BB962C8B-B14F-4D97-AF65-F5344CB8AC3E}">
        <p14:creationId xmlns:p14="http://schemas.microsoft.com/office/powerpoint/2010/main" val="767684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FA5653-0F47-45BE-A390-538F96230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Промежуточные 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84C64C-D301-436C-80AB-743AE8DAC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Расширена база данных: </a:t>
            </a:r>
          </a:p>
          <a:p>
            <a:pPr lvl="1"/>
            <a:r>
              <a:rPr lang="ru-RU" dirty="0"/>
              <a:t>сведения на текущий момент охватывают в том числе конец </a:t>
            </a:r>
            <a:r>
              <a:rPr lang="en-US" dirty="0"/>
              <a:t>XVII</a:t>
            </a:r>
            <a:r>
              <a:rPr lang="ru-RU" dirty="0"/>
              <a:t> в.</a:t>
            </a:r>
          </a:p>
          <a:p>
            <a:pPr lvl="1"/>
            <a:r>
              <a:rPr lang="ru-RU" dirty="0"/>
              <a:t>расширен список указов, принятых при Николае </a:t>
            </a:r>
            <a:r>
              <a:rPr lang="en-US" dirty="0"/>
              <a:t>I</a:t>
            </a:r>
            <a:endParaRPr lang="ru-RU" dirty="0"/>
          </a:p>
          <a:p>
            <a:pPr lvl="1"/>
            <a:r>
              <a:rPr lang="ru-RU" dirty="0"/>
              <a:t>добавлены новые материалы из ПСЗ</a:t>
            </a:r>
          </a:p>
          <a:p>
            <a:pPr lvl="1"/>
            <a:r>
              <a:rPr lang="ru-RU" dirty="0"/>
              <a:t>ведётся работа по проверке сведений из научной литературы («Указ о вытье», «медицинский устав Екатерины </a:t>
            </a:r>
            <a:r>
              <a:rPr lang="en-US" dirty="0"/>
              <a:t>II</a:t>
            </a:r>
            <a:r>
              <a:rPr lang="ru-RU" dirty="0"/>
              <a:t>»)</a:t>
            </a:r>
          </a:p>
          <a:p>
            <a:pPr lvl="1"/>
            <a:endParaRPr lang="ru-RU" dirty="0"/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431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9EB3CE-3380-468A-BA45-064748720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9369470-7331-45F3-B5BC-229B3DA15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679" y="725845"/>
            <a:ext cx="8650094" cy="5406309"/>
          </a:xfrm>
        </p:spPr>
      </p:pic>
    </p:spTree>
    <p:extLst>
      <p:ext uri="{BB962C8B-B14F-4D97-AF65-F5344CB8AC3E}">
        <p14:creationId xmlns:p14="http://schemas.microsoft.com/office/powerpoint/2010/main" val="2999070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045EE-4239-47B5-98CD-3770DFE47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CE4D567-386E-476C-991D-21941CCAD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47" y="573029"/>
            <a:ext cx="9139106" cy="5711941"/>
          </a:xfrm>
        </p:spPr>
      </p:pic>
    </p:spTree>
    <p:extLst>
      <p:ext uri="{BB962C8B-B14F-4D97-AF65-F5344CB8AC3E}">
        <p14:creationId xmlns:p14="http://schemas.microsoft.com/office/powerpoint/2010/main" val="2381111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685415-58D9-44A1-B47C-2DB5B2C68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Промежуточные 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F97B70-74B7-4E81-8F15-B1BF5B023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Создан отдельный блок, посвященный документам, которые регулируют процесс похорон военных чинов;</a:t>
            </a:r>
          </a:p>
          <a:p>
            <a:r>
              <a:rPr lang="ru-RU" dirty="0"/>
              <a:t>Найден первый блок документов, посвященный самоорганизации отдельных групп населения/институтов применительно к процессу похорон</a:t>
            </a:r>
          </a:p>
        </p:txBody>
      </p:sp>
    </p:spTree>
    <p:extLst>
      <p:ext uri="{BB962C8B-B14F-4D97-AF65-F5344CB8AC3E}">
        <p14:creationId xmlns:p14="http://schemas.microsoft.com/office/powerpoint/2010/main" val="20202030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158</Words>
  <Application>Microsoft Office PowerPoint</Application>
  <PresentationFormat>Широкоэкранный</PresentationFormat>
  <Paragraphs>19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Второй семинар по законодательным актам</vt:lpstr>
      <vt:lpstr>Поставленные задачи</vt:lpstr>
      <vt:lpstr>Презентация PowerPoint</vt:lpstr>
      <vt:lpstr>Промежуточные результаты</vt:lpstr>
      <vt:lpstr>Презентация PowerPoint</vt:lpstr>
      <vt:lpstr>Презентация PowerPoint</vt:lpstr>
      <vt:lpstr>Промежуточные результаты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Второй семинар по законодательным актам</dc:title>
  <dc:creator>Береснева Наталия Александровна</dc:creator>
  <cp:lastModifiedBy>Береснева Наталия Александровна</cp:lastModifiedBy>
  <cp:revision>2</cp:revision>
  <dcterms:created xsi:type="dcterms:W3CDTF">2023-11-10T10:37:22Z</dcterms:created>
  <dcterms:modified xsi:type="dcterms:W3CDTF">2023-11-10T10:49:47Z</dcterms:modified>
</cp:coreProperties>
</file>