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80412F-45D5-474F-846B-1E5D31D15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987CFF8-8758-4531-960C-A57368EFB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D8FDFB-78B4-4A79-8002-98E12BAC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4C20-9774-4D15-8DDD-141A5375018F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4C1F15-CADC-4D19-8945-8214C442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A7909E-4CAC-4652-ABE9-A9BA52544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957B-BEAD-4B1A-BC79-392508559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22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3E3DDE-3AE9-4242-A721-99547617C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57D3ED5-2ADE-4129-A0D1-3F7B1F3AC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E6245C-49D3-4625-8608-9CC1C9F04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4C20-9774-4D15-8DDD-141A5375018F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B6CE7A-F331-4437-91A7-C00465686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552CFA-903C-44BE-9AA8-01EF8BAA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957B-BEAD-4B1A-BC79-392508559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54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2EA29FD-D965-4F50-A825-1FBA84D724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AE4B7E-4951-4986-AF9C-2659646CD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9B2849-5B66-4EEA-9D8C-426125AB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4C20-9774-4D15-8DDD-141A5375018F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5E5B89-4B47-49E1-BCE3-486253E1D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BDAFDD-186E-40E4-B52F-42FAC1DB6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957B-BEAD-4B1A-BC79-392508559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95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E0A4C-913F-4712-ACE4-6EC1AA68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C313DB-F047-480E-B394-9A1780869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A0B248-7CBA-4F03-B0C9-0A7500166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4C20-9774-4D15-8DDD-141A5375018F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456902-CD86-4757-9499-83CE7DBAA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EAFA73-D5F7-4C4C-81DF-3745A1DC6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957B-BEAD-4B1A-BC79-392508559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43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0DDAF4-8271-4203-ABE9-0B8627EAF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625248-EB6C-48D2-962A-0E70D28E5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095A6C-23CC-431F-96FB-3D5F846DB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4C20-9774-4D15-8DDD-141A5375018F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7754CD-639C-4688-94AA-A76ABB3DD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56398E-5D4E-481A-B5AD-5C7F639EF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957B-BEAD-4B1A-BC79-392508559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09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64F46-2FFB-4568-BF52-E2320A714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672DD7-C1FB-4849-9671-8BDEFE29CD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8B82C99-91BF-41E8-AD8A-55C36B8F2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FDC961-1E76-478F-9899-CD1B3BAF2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4C20-9774-4D15-8DDD-141A5375018F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857A88-074E-4B0C-BFA9-083459FB1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46B202-5EC1-481C-9A50-18223981D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957B-BEAD-4B1A-BC79-392508559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08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898BE5-6D89-4D9B-A372-0ABC5A7B7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5D2D7D-00D0-43FD-AA49-910A922C7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2CB1C5-32AF-49D9-9FF5-866E3E4F6E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303FDE2-BC8F-416D-A48D-3CAA933C2B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1A95CE1-A3C2-42BF-8FBB-F642A1169C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31D07FE-4A61-457B-BBC1-C5A4C8A7E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4C20-9774-4D15-8DDD-141A5375018F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8C4F264-BEB4-49E9-B2D2-843EFFC1D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C2810FE-8F64-405A-B40B-2F22C291C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957B-BEAD-4B1A-BC79-392508559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53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77602E-0CB3-4FA7-96A1-337793DC3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AF448F6-1BD6-4BFB-BCD7-7C4382FE7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4C20-9774-4D15-8DDD-141A5375018F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352DBAD-4547-4993-B5FF-201DBE7D8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3E9D628-7561-41FA-BA2A-5562DA4E6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957B-BEAD-4B1A-BC79-392508559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6AD804B-D0AF-4DD3-878B-FD5F1316F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4C20-9774-4D15-8DDD-141A5375018F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552C14F-89F4-44E5-80C4-9D8D2FB8E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80EE9A-F1BE-4EDB-9E84-01BE31667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957B-BEAD-4B1A-BC79-392508559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51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2FFD2-98FC-425E-8D61-BDA38AF8F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4C6CDE-862C-4D34-BF97-B5D9DC520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AA7C983-FC26-4D0F-871D-76E5DBD8D7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43A16E-D583-4F25-B9D3-D1D7A75AC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4C20-9774-4D15-8DDD-141A5375018F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B85345-3BB5-4572-870C-5A320CC2C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A42EAA1-D283-4DF6-B063-F5B657769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957B-BEAD-4B1A-BC79-392508559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564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09BEED-3014-4371-AAE8-BA11C57D8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72B20A8-0CE3-4E8A-B3B3-2055B26281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85D6CBB-9505-4302-8636-708C418F72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64A628-659A-4557-BC2A-C36FE94FF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4C20-9774-4D15-8DDD-141A5375018F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732BCF-EDEC-4FF8-9EE3-B936A143F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6BE47E-6A8B-4BDC-A89F-5A31612C8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957B-BEAD-4B1A-BC79-392508559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537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245D6E-2AB9-4CE4-AE09-E6C792E43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F3F298-84F6-414C-81A2-0FEDA329B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E775FD-FD70-4066-A789-73D5F0B08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D4C20-9774-4D15-8DDD-141A5375018F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85610-D1A6-4491-8020-36EDF0E7E5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49507F-6907-4AB8-9270-78B6447B05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8957B-BEAD-4B1A-BC79-392508559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421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243A93-C212-4C1C-990E-4B80B27B10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Результаты полевых экспедиций в 2023 году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1A2EF14-43E3-49E7-B0AB-82E37D08DA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649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C5E36C-BFB9-463B-A25E-26B35D576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КОСТРОМА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1EDE37-3C28-45EE-BF85-E5B9ABB9F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Галичское кладбище - самое крупное кладбище в городе, однако надгробий имперского периода (практически) нет. Нам встретились лишь переделанные надгробия, преимущественно на секторе с еврейскими кладбищами (выделен как официальный сектор на карте кладбища). </a:t>
            </a:r>
          </a:p>
          <a:p>
            <a:pPr algn="just"/>
            <a:r>
              <a:rPr lang="ru-RU" dirty="0"/>
              <a:t>У входа на кладбище есть современные мастерские, и они в числе более привычных нам вариантов предлагают металлические кресты разных форм: от более ажурных до совсем простых. При этом на самом кладбище как раз таких надгробных памятников (сугубо крестов) нет, но они чрезвычайно характерны для территории в целом: на кладбище при церкви Иоанна Богослова и при церкви Александра и Антонины Римских в Селище осталось множество ажурных крестов имперского периода, в последнем случае очень много также сохранилось крестов советских.</a:t>
            </a:r>
            <a:endParaRPr lang="ru-RU" b="0" dirty="0">
              <a:effectLst/>
            </a:endParaRPr>
          </a:p>
          <a:p>
            <a:pPr marL="0" indent="0">
              <a:buNone/>
            </a:pP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6220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C98BA7-1E47-4CD6-9209-BEF2E2673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КОСТРОМА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0974CA-BDD4-4416-A9E0-C43BE1903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Говоря про ажурные кресты и региональные особенности: довольно часто на перекрестье располагаются литые иконы. Наиболее часто - Христос Вседержитель с державой, затем - Богородица (</a:t>
            </a:r>
            <a:r>
              <a:rPr lang="ru-RU" dirty="0" err="1"/>
              <a:t>Всецарица</a:t>
            </a:r>
            <a:r>
              <a:rPr lang="ru-RU" dirty="0"/>
              <a:t>). Очень редкий экземпляр - когда в перекрестье изображена икона Спас Нерукотворный. На кладбище в Селище также был ряд примеров, когда на кресте были отдельно литые изображения ангелов, а также более искусные литые таблички с информацией об умерших</a:t>
            </a:r>
          </a:p>
          <a:p>
            <a:pPr marL="0" indent="0">
              <a:buNone/>
            </a:pP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9980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FF1437-6FE5-4C60-AC88-F670B7D19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ВОЛОГДА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E32669-941F-493D-ABE4-FB603E57F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Вологда заметно отличается от кладбищ Костромы: некрополи города преимущественно состоят из памятников из мрамора/гранита, литые кресты имперского периода скорее являются исключением из правил. В целом надгробия не отличаются по своей форме и содержанию от тех, что группа описывала в городах Центральной России.</a:t>
            </a:r>
          </a:p>
          <a:p>
            <a:pPr algn="just"/>
            <a:r>
              <a:rPr lang="ru-RU" dirty="0"/>
              <a:t>На Введенском кладбище обнаружен также отдельный участок, на котором собран ряд еврейских надгробий; как и в Костроме, они представляют собой перебитые надгробия имперского периода, информация на них представлена на двух языках, на лицевой стороне над текстом также выбита Звезда Давида.</a:t>
            </a:r>
          </a:p>
        </p:txBody>
      </p:sp>
    </p:spTree>
    <p:extLst>
      <p:ext uri="{BB962C8B-B14F-4D97-AF65-F5344CB8AC3E}">
        <p14:creationId xmlns:p14="http://schemas.microsoft.com/office/powerpoint/2010/main" val="1818997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171A3F-2AA0-4C43-B532-ABC5A30EE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РЫБИНСК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A04BB6-6DD9-42D8-B191-58A998919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В Рыбинске сохранилось наибольшее количество памятников имперского периода по сравнению с другими территориями, охваченными в рамках работы НУГ. Памятники здесь чрезвычайно разнообразны: так, здесь можно встретить довольно редкие формы памятников – например, в виде деревьев.</a:t>
            </a:r>
          </a:p>
          <a:p>
            <a:pPr algn="just"/>
            <a:r>
              <a:rPr lang="ru-RU" dirty="0"/>
              <a:t>Одна из региональных особенностей – расположение информации на памятнике зигзагообразно: ранее участники НУГ подобного на имперских надгробиях не встречали.</a:t>
            </a:r>
          </a:p>
          <a:p>
            <a:pPr algn="just"/>
            <a:r>
              <a:rPr lang="ru-RU" dirty="0"/>
              <a:t>Обнаруженные еврейские надгробия схожи с ранее обнаруженными в Костроме </a:t>
            </a:r>
            <a:r>
              <a:rPr lang="ru-RU"/>
              <a:t>и Вологде.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70964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376</Words>
  <Application>Microsoft Office PowerPoint</Application>
  <PresentationFormat>Широкоэкранный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Результаты полевых экспедиций в 2023 году</vt:lpstr>
      <vt:lpstr>КОСТРОМА</vt:lpstr>
      <vt:lpstr>КОСТРОМА</vt:lpstr>
      <vt:lpstr>ВОЛОГДА</vt:lpstr>
      <vt:lpstr>РЫБИНСК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полевых экспедиций в 2023 году</dc:title>
  <dc:creator>Береснева Наталия Александровна</dc:creator>
  <cp:lastModifiedBy>Береснева Наталия Александровна</cp:lastModifiedBy>
  <cp:revision>6</cp:revision>
  <dcterms:created xsi:type="dcterms:W3CDTF">2023-11-10T11:57:35Z</dcterms:created>
  <dcterms:modified xsi:type="dcterms:W3CDTF">2023-11-10T12:57:38Z</dcterms:modified>
</cp:coreProperties>
</file>