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8" r:id="rId8"/>
    <p:sldId id="267" r:id="rId9"/>
    <p:sldId id="266" r:id="rId10"/>
    <p:sldId id="269" r:id="rId11"/>
    <p:sldId id="270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1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8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8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16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4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50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5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0A416-FA2A-4BF6-9E77-64C21BD6D52A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5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7916"/>
          <a:stretch/>
        </p:blipFill>
        <p:spPr>
          <a:xfrm>
            <a:off x="1207524" y="266700"/>
            <a:ext cx="9851001" cy="606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21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912" y="784230"/>
            <a:ext cx="10544175" cy="5472113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последнее десятилетие в зарубежной литературе описывается вариант любовной аддикции –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сталкерство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stalking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английского глагола – to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stalk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красться, идти крадучись), которое проявляет собой варианты поведения, включающие повторные и продолжающиеся попытки навязать другому человеку нежелаемое знакомство и/или контакт. Знакомство и общение могут осуществляться по телефону, в письмах, с помощью электронной почты, граффити; контакт осуществляется при приближении к жертве, ее сопровождении и постоянной слежке. Сталкерство в значительной степени является культуральным феноменом, распространенным преимущественно в западной цивилизации, и несет реальную угрозу жертвам этого явления. M. Зона с коллегами описал три группы сталкеров: эротоманы (сексуальные аддикты), невротики‐ананкасты и сталкеры с навязчивой любовью (любовные аддикты). 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95899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0100"/>
            <a:ext cx="10572750" cy="5376863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Мотивами обращения за психологической и психотерапевтической помощью лиц с признаками любовной аддикции в ситуации кризиса эмоционально значимых отношений, по наблюдению И.Н. Хмарука и Ю.С. Степановой, было: 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потребность в эмпатической поддержке, принятии («желание поговорить, выплакаться, выговориться» – как результат острой реакции на стресс); 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желание найти одобрение (либо оправдание) своего поведения у врача‐психотерапевта или консультанта‐психолога; 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желание найти поддержку в осуждении «недостойного (плохого)» поведения партнера;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желание получить «психологический анализ» причин поведения партнера с целью «повлиять на него» («сделать так, что он (она) понял»); 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потребность разобраться в истинных причинах происшедшего с целью найти способы конструктивного разрешения сложившейся ситуации.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65912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" t="10630" r="4996" b="34648"/>
          <a:stretch/>
        </p:blipFill>
        <p:spPr>
          <a:xfrm>
            <a:off x="0" y="123824"/>
            <a:ext cx="11889351" cy="49149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04381" y="5181600"/>
            <a:ext cx="5783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Контакты: 89037009245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@mail.ru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8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181732" y="4181475"/>
            <a:ext cx="2562594" cy="2373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1666" y="4920515"/>
            <a:ext cx="5920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Грачева Юлия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1600" y="1450620"/>
            <a:ext cx="82327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«Особенности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психосексуальной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сферы современной молодежи»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48633" y="4651684"/>
            <a:ext cx="2535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10.00 – 12.00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48632" y="5043626"/>
            <a:ext cx="2535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Зал №1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724" y="536244"/>
            <a:ext cx="2727826" cy="246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9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6529" y="2100262"/>
            <a:ext cx="7696200" cy="31861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Любовные аддикции были одними из первых нехимических зависимостей, описанных в специальной литературе. Любовная аддикция (патологическая любовь) – это поведение, которое характеризуется повторяющимся и неконтролируемым романтическим проявлением заботы и внимания к партнеру.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BC72490-D8E1-4225-9891-6B1AC1199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013" y="666750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0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7325" y="940593"/>
            <a:ext cx="9277350" cy="4976813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buNone/>
            </a:pP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Ц.П. Короленко и Н.В. Дмитриева выделяли три вида аддикций отношений – любовные, сексуальные и избегания, которые соприкасаются друг с другом. Большинство исследователей выделяют два вида эротических аддикций – любовную и сексуальную, у которых существуют общие признаки: 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постоянный поиск сексуального партнера или новых романтических отношений; 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неспособность или неудобство от пребывания в одиночестве; 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постоянный выбор партнеров, которые жестоки и эмоционально не подходят;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секса, обольщения или интриги, чтобы «подцепить» или удержать партнера;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секса или интенсивных чувств, чтобы противостоять негативному опыту или эмоциям; 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неуместные сексуальные связи или романтические отношения; 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8934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7325" y="1253331"/>
            <a:ext cx="927735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игнорирование интересов семьи, карьеры, чтобы поддержать и сохранить сексуальные или романтические отношения;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когда отношения существуют, ощущают себя обделенным и несчастным, а вне отношений – ощущение безнадежности и одиночества;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неоднократные попытки избегать секса и любовных отношений в течение длительного времени, чтобы «решить проблему»;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неспособность прекратить нездоровые отношения, несмотря на многочисленные клятвы и обещания себе и другим;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возврат к прежним нездоровым отношениям, несмотря на многочисленные клятвы и обещания себе и другим.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6945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387" y="641347"/>
            <a:ext cx="10563225" cy="5575306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Основываясь на опыте работы в Обществе анонимных любовных аддиктов, С.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Пибоди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предложила свою типологию любовных аддиктов: </a:t>
            </a:r>
          </a:p>
          <a:p>
            <a:pPr indent="457200" algn="just">
              <a:buFont typeface="Symbol" panose="05050102010706020507" pitchFamily="18" charset="2"/>
              <a:buChar char="·"/>
            </a:pP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навязчивые любовные аддикты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отпускают своих партнеров, даже если последние холодны эмоционально и сексуально, эгоцентричны, жадны, боятся близости, интимности, общения и/или зависимы от чего‐то на стороне – алкоголя, наркотиков, секса, отношений, хобби,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гемблинга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т.д.;</a:t>
            </a:r>
          </a:p>
          <a:p>
            <a:pPr indent="457200" algn="just">
              <a:buFont typeface="Symbol" panose="05050102010706020507" pitchFamily="18" charset="2"/>
              <a:buChar char="·"/>
            </a:pP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созависимые любовные аддикты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распознаются. Они соответствуют психологическому профилю созависимой личности;</a:t>
            </a:r>
          </a:p>
          <a:p>
            <a:pPr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аддикты отношений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других любовных аддиктов больше не любят своих партнеров, но не оставляют их. Обычно они столь несчастны, что отношения влияют на их здоровье, душевный и эмоциональный покой;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9774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862" y="716756"/>
            <a:ext cx="10582275" cy="3521869"/>
          </a:xfrm>
        </p:spPr>
        <p:txBody>
          <a:bodyPr>
            <a:normAutofit/>
          </a:bodyPr>
          <a:lstStyle/>
          <a:p>
            <a:pPr marL="573300" indent="-342900" algn="just">
              <a:buFont typeface="Symbol" panose="05050102010706020507" pitchFamily="18" charset="2"/>
              <a:buChar char="·"/>
            </a:pP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нарциссические любовные аддикты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влияние, обольщение и воздержание, чтобы контролировать своих партнеров. В отличие от созависимых, которые готовы мириться с массой неприятностей, нарциссы не желают принимать все, что мешает их счастью;</a:t>
            </a:r>
          </a:p>
          <a:p>
            <a:pPr marL="573300" indent="-342900" algn="just">
              <a:buFont typeface="Symbol" panose="05050102010706020507" pitchFamily="18" charset="2"/>
              <a:buChar char="·"/>
            </a:pP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амбивалентные любовные аддикты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психопатами шизоидного круга (уклоняющееся расстройство личности по DSM‐ IV). У них нет проблемы, чтобы уйти – в романтических отношениях они не могут двигаться вперед.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5BCBA80-B0BF-4DD3-B8C4-5FAA1D175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400550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5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14375"/>
            <a:ext cx="10506075" cy="5462588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И.Н. Хмарука, значимость проблематики любовных (эротических) аддикций заключается в том, что они: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поражают преимущественно лиц молодого возраста;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приводят к быстрой десоциализации этих людей, которая ведет к значительному прямому и косвенному экономическому ущербу для каждого из них, их семей и общества в целом;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повышают уровень аутодеструктивного и аутоагрессивного поведения у аддиктов;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повышают уровень суицидального риска;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повышают криминализацию и виктимизацию пациентов; 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большое количество коморбидных расстройств;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471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7325" y="3235325"/>
            <a:ext cx="9277350" cy="2098675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И.Н. Хмарука и Ю.С. Степановой, любовные (эротические) аддикции можно рассматривать как форму болезни нехимически зависимого поведения, которая соответствует таксону F63.8 МКБ‐10 – «Другие расстройства привычек и влечений». 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E80AB35-002D-45BF-AC30-6A140E59D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4" y="665537"/>
            <a:ext cx="3590925" cy="223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6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864</Words>
  <Application>Microsoft Office PowerPoint</Application>
  <PresentationFormat>Широкоэкранный</PresentationFormat>
  <Paragraphs>48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 Inc.</dc:creator>
  <cp:lastModifiedBy>Юлия Грачева</cp:lastModifiedBy>
  <cp:revision>21</cp:revision>
  <dcterms:created xsi:type="dcterms:W3CDTF">2023-11-22T12:10:38Z</dcterms:created>
  <dcterms:modified xsi:type="dcterms:W3CDTF">2023-11-27T13:52:31Z</dcterms:modified>
</cp:coreProperties>
</file>