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9" r:id="rId6"/>
    <p:sldId id="266" r:id="rId7"/>
    <p:sldId id="267" r:id="rId8"/>
    <p:sldId id="263" r:id="rId9"/>
    <p:sldId id="264" r:id="rId10"/>
    <p:sldId id="268" r:id="rId11"/>
    <p:sldId id="270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9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Сергей Олейников" userId="f4ee6cb208436b7e" providerId="LiveId" clId="{E197FD04-399E-4AF7-A5F6-181978ABAA68}"/>
    <pc:docChg chg="undo custSel addSld modSld">
      <pc:chgData name="Сергей Олейников" userId="f4ee6cb208436b7e" providerId="LiveId" clId="{E197FD04-399E-4AF7-A5F6-181978ABAA68}" dt="2023-11-28T20:58:24.756" v="621" actId="27636"/>
      <pc:docMkLst>
        <pc:docMk/>
      </pc:docMkLst>
      <pc:sldChg chg="modSp mod">
        <pc:chgData name="Сергей Олейников" userId="f4ee6cb208436b7e" providerId="LiveId" clId="{E197FD04-399E-4AF7-A5F6-181978ABAA68}" dt="2023-11-27T22:17:49.018" v="103" actId="20577"/>
        <pc:sldMkLst>
          <pc:docMk/>
          <pc:sldMk cId="2069452989" sldId="263"/>
        </pc:sldMkLst>
        <pc:spChg chg="mod">
          <ac:chgData name="Сергей Олейников" userId="f4ee6cb208436b7e" providerId="LiveId" clId="{E197FD04-399E-4AF7-A5F6-181978ABAA68}" dt="2023-11-27T22:15:07.848" v="75" actId="1076"/>
          <ac:spMkLst>
            <pc:docMk/>
            <pc:sldMk cId="2069452989" sldId="263"/>
            <ac:spMk id="2" creationId="{00000000-0000-0000-0000-000000000000}"/>
          </ac:spMkLst>
        </pc:spChg>
        <pc:spChg chg="mod">
          <ac:chgData name="Сергей Олейников" userId="f4ee6cb208436b7e" providerId="LiveId" clId="{E197FD04-399E-4AF7-A5F6-181978ABAA68}" dt="2023-11-27T22:17:49.018" v="103" actId="20577"/>
          <ac:spMkLst>
            <pc:docMk/>
            <pc:sldMk cId="2069452989" sldId="263"/>
            <ac:spMk id="5" creationId="{00000000-0000-0000-0000-000000000000}"/>
          </ac:spMkLst>
        </pc:spChg>
      </pc:sldChg>
      <pc:sldChg chg="modSp mod">
        <pc:chgData name="Сергей Олейников" userId="f4ee6cb208436b7e" providerId="LiveId" clId="{E197FD04-399E-4AF7-A5F6-181978ABAA68}" dt="2023-11-27T22:17:52.928" v="105" actId="20577"/>
        <pc:sldMkLst>
          <pc:docMk/>
          <pc:sldMk cId="1497747567" sldId="264"/>
        </pc:sldMkLst>
        <pc:spChg chg="mod">
          <ac:chgData name="Сергей Олейников" userId="f4ee6cb208436b7e" providerId="LiveId" clId="{E197FD04-399E-4AF7-A5F6-181978ABAA68}" dt="2023-11-27T22:17:52.928" v="105" actId="20577"/>
          <ac:spMkLst>
            <pc:docMk/>
            <pc:sldMk cId="1497747567" sldId="264"/>
            <ac:spMk id="5" creationId="{00000000-0000-0000-0000-000000000000}"/>
          </ac:spMkLst>
        </pc:spChg>
      </pc:sldChg>
      <pc:sldChg chg="modSp mod">
        <pc:chgData name="Сергей Олейников" userId="f4ee6cb208436b7e" providerId="LiveId" clId="{E197FD04-399E-4AF7-A5F6-181978ABAA68}" dt="2023-11-27T22:09:55.569" v="36" actId="20577"/>
        <pc:sldMkLst>
          <pc:docMk/>
          <pc:sldMk cId="667086429" sldId="265"/>
        </pc:sldMkLst>
        <pc:spChg chg="mod">
          <ac:chgData name="Сергей Олейников" userId="f4ee6cb208436b7e" providerId="LiveId" clId="{E197FD04-399E-4AF7-A5F6-181978ABAA68}" dt="2023-11-27T22:09:55.569" v="36" actId="20577"/>
          <ac:spMkLst>
            <pc:docMk/>
            <pc:sldMk cId="667086429" sldId="265"/>
            <ac:spMk id="15" creationId="{00000000-0000-0000-0000-000000000000}"/>
          </ac:spMkLst>
        </pc:spChg>
      </pc:sldChg>
      <pc:sldChg chg="addSp delSp modSp new mod">
        <pc:chgData name="Сергей Олейников" userId="f4ee6cb208436b7e" providerId="LiveId" clId="{E197FD04-399E-4AF7-A5F6-181978ABAA68}" dt="2023-11-28T20:45:13.842" v="185" actId="20577"/>
        <pc:sldMkLst>
          <pc:docMk/>
          <pc:sldMk cId="1457896517" sldId="266"/>
        </pc:sldMkLst>
        <pc:spChg chg="mod">
          <ac:chgData name="Сергей Олейников" userId="f4ee6cb208436b7e" providerId="LiveId" clId="{E197FD04-399E-4AF7-A5F6-181978ABAA68}" dt="2023-11-27T22:11:50.721" v="44" actId="20577"/>
          <ac:spMkLst>
            <pc:docMk/>
            <pc:sldMk cId="1457896517" sldId="266"/>
            <ac:spMk id="2" creationId="{06C96250-EAE6-470B-AA3B-75B517E1026B}"/>
          </ac:spMkLst>
        </pc:spChg>
        <pc:spChg chg="del">
          <ac:chgData name="Сергей Олейников" userId="f4ee6cb208436b7e" providerId="LiveId" clId="{E197FD04-399E-4AF7-A5F6-181978ABAA68}" dt="2023-11-27T22:11:56.821" v="45" actId="478"/>
          <ac:spMkLst>
            <pc:docMk/>
            <pc:sldMk cId="1457896517" sldId="266"/>
            <ac:spMk id="3" creationId="{341238D9-F19E-4FE8-B664-543F2CFE9172}"/>
          </ac:spMkLst>
        </pc:spChg>
        <pc:spChg chg="add mod">
          <ac:chgData name="Сергей Олейников" userId="f4ee6cb208436b7e" providerId="LiveId" clId="{E197FD04-399E-4AF7-A5F6-181978ABAA68}" dt="2023-11-28T20:45:13.842" v="185" actId="20577"/>
          <ac:spMkLst>
            <pc:docMk/>
            <pc:sldMk cId="1457896517" sldId="266"/>
            <ac:spMk id="5" creationId="{F0482D45-4C14-4056-8A4C-1C8FFAE7F0E0}"/>
          </ac:spMkLst>
        </pc:spChg>
        <pc:spChg chg="add del">
          <ac:chgData name="Сергей Олейников" userId="f4ee6cb208436b7e" providerId="LiveId" clId="{E197FD04-399E-4AF7-A5F6-181978ABAA68}" dt="2023-11-27T22:11:58.979" v="47"/>
          <ac:spMkLst>
            <pc:docMk/>
            <pc:sldMk cId="1457896517" sldId="266"/>
            <ac:spMk id="6" creationId="{45AC353A-4E5B-4095-B537-09CB04C1E3FC}"/>
          </ac:spMkLst>
        </pc:spChg>
        <pc:graphicFrameChg chg="add mod modGraphic">
          <ac:chgData name="Сергей Олейников" userId="f4ee6cb208436b7e" providerId="LiveId" clId="{E197FD04-399E-4AF7-A5F6-181978ABAA68}" dt="2023-11-27T22:14:43.491" v="69" actId="403"/>
          <ac:graphicFrameMkLst>
            <pc:docMk/>
            <pc:sldMk cId="1457896517" sldId="266"/>
            <ac:graphicFrameMk id="7" creationId="{5B7DD3FE-0660-4ADE-A440-7ADD455C27BB}"/>
          </ac:graphicFrameMkLst>
        </pc:graphicFrameChg>
        <pc:picChg chg="add">
          <ac:chgData name="Сергей Олейников" userId="f4ee6cb208436b7e" providerId="LiveId" clId="{E197FD04-399E-4AF7-A5F6-181978ABAA68}" dt="2023-11-27T22:10:19.793" v="38"/>
          <ac:picMkLst>
            <pc:docMk/>
            <pc:sldMk cId="1457896517" sldId="266"/>
            <ac:picMk id="4" creationId="{0026A6D5-9426-45F9-90EC-D537662DE2DA}"/>
          </ac:picMkLst>
        </pc:picChg>
      </pc:sldChg>
      <pc:sldChg chg="addSp delSp modSp new mod">
        <pc:chgData name="Сергей Олейников" userId="f4ee6cb208436b7e" providerId="LiveId" clId="{E197FD04-399E-4AF7-A5F6-181978ABAA68}" dt="2023-11-28T20:45:17.671" v="187" actId="20577"/>
        <pc:sldMkLst>
          <pc:docMk/>
          <pc:sldMk cId="2504228251" sldId="267"/>
        </pc:sldMkLst>
        <pc:spChg chg="mod">
          <ac:chgData name="Сергей Олейников" userId="f4ee6cb208436b7e" providerId="LiveId" clId="{E197FD04-399E-4AF7-A5F6-181978ABAA68}" dt="2023-11-27T22:14:14.418" v="58" actId="27636"/>
          <ac:spMkLst>
            <pc:docMk/>
            <pc:sldMk cId="2504228251" sldId="267"/>
            <ac:spMk id="2" creationId="{A7E463FC-3C44-4F68-B73A-8C9956F4C827}"/>
          </ac:spMkLst>
        </pc:spChg>
        <pc:spChg chg="del">
          <ac:chgData name="Сергей Олейников" userId="f4ee6cb208436b7e" providerId="LiveId" clId="{E197FD04-399E-4AF7-A5F6-181978ABAA68}" dt="2023-11-27T22:14:18.461" v="59" actId="478"/>
          <ac:spMkLst>
            <pc:docMk/>
            <pc:sldMk cId="2504228251" sldId="267"/>
            <ac:spMk id="3" creationId="{82594AEC-7628-4D19-8C3E-E0F35070EB34}"/>
          </ac:spMkLst>
        </pc:spChg>
        <pc:spChg chg="add mod">
          <ac:chgData name="Сергей Олейников" userId="f4ee6cb208436b7e" providerId="LiveId" clId="{E197FD04-399E-4AF7-A5F6-181978ABAA68}" dt="2023-11-28T20:45:17.671" v="187" actId="20577"/>
          <ac:spMkLst>
            <pc:docMk/>
            <pc:sldMk cId="2504228251" sldId="267"/>
            <ac:spMk id="6" creationId="{BC144770-161E-4DDD-8EBF-01797FB2AEC7}"/>
          </ac:spMkLst>
        </pc:spChg>
        <pc:graphicFrameChg chg="add mod modGraphic">
          <ac:chgData name="Сергей Олейников" userId="f4ee6cb208436b7e" providerId="LiveId" clId="{E197FD04-399E-4AF7-A5F6-181978ABAA68}" dt="2023-11-27T22:17:41.704" v="99" actId="14100"/>
          <ac:graphicFrameMkLst>
            <pc:docMk/>
            <pc:sldMk cId="2504228251" sldId="267"/>
            <ac:graphicFrameMk id="4" creationId="{86063674-1883-4086-8643-E78DF1D94A74}"/>
          </ac:graphicFrameMkLst>
        </pc:graphicFrameChg>
        <pc:picChg chg="add">
          <ac:chgData name="Сергей Олейников" userId="f4ee6cb208436b7e" providerId="LiveId" clId="{E197FD04-399E-4AF7-A5F6-181978ABAA68}" dt="2023-11-27T22:17:31.191" v="95"/>
          <ac:picMkLst>
            <pc:docMk/>
            <pc:sldMk cId="2504228251" sldId="267"/>
            <ac:picMk id="5" creationId="{75E42EFE-70BF-4C0F-85DD-A20EAB74887B}"/>
          </ac:picMkLst>
        </pc:picChg>
      </pc:sldChg>
      <pc:sldChg chg="addSp delSp modSp new mod">
        <pc:chgData name="Сергей Олейников" userId="f4ee6cb208436b7e" providerId="LiveId" clId="{E197FD04-399E-4AF7-A5F6-181978ABAA68}" dt="2023-11-27T22:18:07.376" v="110" actId="14100"/>
        <pc:sldMkLst>
          <pc:docMk/>
          <pc:sldMk cId="294927018" sldId="268"/>
        </pc:sldMkLst>
        <pc:spChg chg="del">
          <ac:chgData name="Сергей Олейников" userId="f4ee6cb208436b7e" providerId="LiveId" clId="{E197FD04-399E-4AF7-A5F6-181978ABAA68}" dt="2023-11-27T22:16:20.468" v="80" actId="478"/>
          <ac:spMkLst>
            <pc:docMk/>
            <pc:sldMk cId="294927018" sldId="268"/>
            <ac:spMk id="2" creationId="{6C02266A-E6C4-4B53-93D8-56BF93479054}"/>
          </ac:spMkLst>
        </pc:spChg>
        <pc:spChg chg="mod">
          <ac:chgData name="Сергей Олейников" userId="f4ee6cb208436b7e" providerId="LiveId" clId="{E197FD04-399E-4AF7-A5F6-181978ABAA68}" dt="2023-11-27T22:18:07.376" v="110" actId="14100"/>
          <ac:spMkLst>
            <pc:docMk/>
            <pc:sldMk cId="294927018" sldId="268"/>
            <ac:spMk id="3" creationId="{849E60FA-4731-4238-A928-31572F3E4971}"/>
          </ac:spMkLst>
        </pc:spChg>
        <pc:spChg chg="add mod">
          <ac:chgData name="Сергей Олейников" userId="f4ee6cb208436b7e" providerId="LiveId" clId="{E197FD04-399E-4AF7-A5F6-181978ABAA68}" dt="2023-11-27T22:18:04.460" v="109" actId="20577"/>
          <ac:spMkLst>
            <pc:docMk/>
            <pc:sldMk cId="294927018" sldId="268"/>
            <ac:spMk id="5" creationId="{758BD65C-EA0B-4B4D-8771-B6B0DD62D137}"/>
          </ac:spMkLst>
        </pc:spChg>
        <pc:picChg chg="add">
          <ac:chgData name="Сергей Олейников" userId="f4ee6cb208436b7e" providerId="LiveId" clId="{E197FD04-399E-4AF7-A5F6-181978ABAA68}" dt="2023-11-27T22:17:57.183" v="106"/>
          <ac:picMkLst>
            <pc:docMk/>
            <pc:sldMk cId="294927018" sldId="268"/>
            <ac:picMk id="4" creationId="{BF650479-DE38-43A3-A382-D49FD2F7771F}"/>
          </ac:picMkLst>
        </pc:picChg>
      </pc:sldChg>
      <pc:sldChg chg="modSp add mod">
        <pc:chgData name="Сергей Олейников" userId="f4ee6cb208436b7e" providerId="LiveId" clId="{E197FD04-399E-4AF7-A5F6-181978ABAA68}" dt="2023-11-28T20:58:24.756" v="621" actId="27636"/>
        <pc:sldMkLst>
          <pc:docMk/>
          <pc:sldMk cId="116657915" sldId="269"/>
        </pc:sldMkLst>
        <pc:spChg chg="mod">
          <ac:chgData name="Сергей Олейников" userId="f4ee6cb208436b7e" providerId="LiveId" clId="{E197FD04-399E-4AF7-A5F6-181978ABAA68}" dt="2023-11-28T20:44:39.072" v="152" actId="20577"/>
          <ac:spMkLst>
            <pc:docMk/>
            <pc:sldMk cId="116657915" sldId="269"/>
            <ac:spMk id="2" creationId="{00000000-0000-0000-0000-000000000000}"/>
          </ac:spMkLst>
        </pc:spChg>
        <pc:spChg chg="mod">
          <ac:chgData name="Сергей Олейников" userId="f4ee6cb208436b7e" providerId="LiveId" clId="{E197FD04-399E-4AF7-A5F6-181978ABAA68}" dt="2023-11-28T20:58:24.756" v="621" actId="27636"/>
          <ac:spMkLst>
            <pc:docMk/>
            <pc:sldMk cId="116657915" sldId="269"/>
            <ac:spMk id="3" creationId="{00000000-0000-0000-0000-000000000000}"/>
          </ac:spMkLst>
        </pc:spChg>
        <pc:spChg chg="mod">
          <ac:chgData name="Сергей Олейников" userId="f4ee6cb208436b7e" providerId="LiveId" clId="{E197FD04-399E-4AF7-A5F6-181978ABAA68}" dt="2023-11-28T20:45:04.436" v="181" actId="20577"/>
          <ac:spMkLst>
            <pc:docMk/>
            <pc:sldMk cId="116657915" sldId="269"/>
            <ac:spMk id="5" creationId="{00000000-0000-0000-0000-000000000000}"/>
          </ac:spMkLst>
        </pc:spChg>
      </pc:sldChg>
      <pc:sldChg chg="delSp modSp new mod">
        <pc:chgData name="Сергей Олейников" userId="f4ee6cb208436b7e" providerId="LiveId" clId="{E197FD04-399E-4AF7-A5F6-181978ABAA68}" dt="2023-11-28T20:57:52.334" v="612" actId="20577"/>
        <pc:sldMkLst>
          <pc:docMk/>
          <pc:sldMk cId="3442332373" sldId="270"/>
        </pc:sldMkLst>
        <pc:spChg chg="del">
          <ac:chgData name="Сергей Олейников" userId="f4ee6cb208436b7e" providerId="LiveId" clId="{E197FD04-399E-4AF7-A5F6-181978ABAA68}" dt="2023-11-28T20:46:33.858" v="190" actId="478"/>
          <ac:spMkLst>
            <pc:docMk/>
            <pc:sldMk cId="3442332373" sldId="270"/>
            <ac:spMk id="2" creationId="{732B2C43-C298-4B06-BD93-D9481B71A9E4}"/>
          </ac:spMkLst>
        </pc:spChg>
        <pc:spChg chg="mod">
          <ac:chgData name="Сергей Олейников" userId="f4ee6cb208436b7e" providerId="LiveId" clId="{E197FD04-399E-4AF7-A5F6-181978ABAA68}" dt="2023-11-28T20:57:52.334" v="612" actId="20577"/>
          <ac:spMkLst>
            <pc:docMk/>
            <pc:sldMk cId="3442332373" sldId="270"/>
            <ac:spMk id="3" creationId="{B69EE6B9-C08B-468E-BC10-37AA44025A4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8CE30-0093-46CF-A7A7-2AE3481DBB69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A0A268B-EE4A-46B5-AA71-8A7BE005E54B}">
      <dgm:prSet phldrT="[Текст]"/>
      <dgm:spPr/>
      <dgm:t>
        <a:bodyPr/>
        <a:lstStyle/>
        <a:p>
          <a:r>
            <a:rPr lang="ru-RU" dirty="0"/>
            <a:t>Тревога и депрессия</a:t>
          </a:r>
        </a:p>
      </dgm:t>
    </dgm:pt>
    <dgm:pt modelId="{92EA787B-ED1F-43CD-9152-60B1A84A9DAB}" type="parTrans" cxnId="{86537B61-E0FF-4546-BB59-B29A0E2E7CDF}">
      <dgm:prSet/>
      <dgm:spPr/>
      <dgm:t>
        <a:bodyPr/>
        <a:lstStyle/>
        <a:p>
          <a:endParaRPr lang="ru-RU"/>
        </a:p>
      </dgm:t>
    </dgm:pt>
    <dgm:pt modelId="{6A6968A0-58F7-40E1-93AE-B978BD6DAF28}" type="sibTrans" cxnId="{86537B61-E0FF-4546-BB59-B29A0E2E7CDF}">
      <dgm:prSet/>
      <dgm:spPr/>
      <dgm:t>
        <a:bodyPr/>
        <a:lstStyle/>
        <a:p>
          <a:endParaRPr lang="ru-RU"/>
        </a:p>
      </dgm:t>
    </dgm:pt>
    <dgm:pt modelId="{CD3000EB-89F5-4BEA-88F6-4A32743BECF9}">
      <dgm:prSet phldrT="[Текст]"/>
      <dgm:spPr/>
      <dgm:t>
        <a:bodyPr/>
        <a:lstStyle/>
        <a:p>
          <a:r>
            <a:rPr lang="ru-RU" dirty="0"/>
            <a:t>Экзальтированность</a:t>
          </a:r>
        </a:p>
      </dgm:t>
    </dgm:pt>
    <dgm:pt modelId="{E854CB00-AB11-4D5E-9ED4-55A21D2684DF}" type="parTrans" cxnId="{36059755-36BB-4D8D-8C80-E6D4A607AF94}">
      <dgm:prSet/>
      <dgm:spPr/>
      <dgm:t>
        <a:bodyPr/>
        <a:lstStyle/>
        <a:p>
          <a:endParaRPr lang="ru-RU"/>
        </a:p>
      </dgm:t>
    </dgm:pt>
    <dgm:pt modelId="{5628A615-4EC1-49E6-AE1D-06B558793B20}" type="sibTrans" cxnId="{36059755-36BB-4D8D-8C80-E6D4A607AF94}">
      <dgm:prSet/>
      <dgm:spPr/>
      <dgm:t>
        <a:bodyPr/>
        <a:lstStyle/>
        <a:p>
          <a:endParaRPr lang="ru-RU"/>
        </a:p>
      </dgm:t>
    </dgm:pt>
    <dgm:pt modelId="{DA541BCC-1DC6-4046-AA8C-E716DA888406}">
      <dgm:prSet phldrT="[Текст]" custT="1"/>
      <dgm:spPr/>
      <dgm:t>
        <a:bodyPr/>
        <a:lstStyle/>
        <a:p>
          <a:r>
            <a:rPr lang="ru-RU" sz="1100" dirty="0"/>
            <a:t>Эмоциональный канал эмпатии</a:t>
          </a:r>
        </a:p>
      </dgm:t>
    </dgm:pt>
    <dgm:pt modelId="{1BDEC8F9-C2BF-4FCE-8F13-91964C820A9F}" type="parTrans" cxnId="{B2FF107E-BCEA-4440-BE99-DDD07CE90AC1}">
      <dgm:prSet/>
      <dgm:spPr/>
      <dgm:t>
        <a:bodyPr/>
        <a:lstStyle/>
        <a:p>
          <a:endParaRPr lang="ru-RU"/>
        </a:p>
      </dgm:t>
    </dgm:pt>
    <dgm:pt modelId="{0C6FC651-B6DA-433E-8262-36178DC6DE63}" type="sibTrans" cxnId="{B2FF107E-BCEA-4440-BE99-DDD07CE90AC1}">
      <dgm:prSet/>
      <dgm:spPr/>
      <dgm:t>
        <a:bodyPr/>
        <a:lstStyle/>
        <a:p>
          <a:endParaRPr lang="ru-RU"/>
        </a:p>
      </dgm:t>
    </dgm:pt>
    <dgm:pt modelId="{C7CEDE34-AC56-4D52-B442-C5414D9033BB}" type="pres">
      <dgm:prSet presAssocID="{5DE8CE30-0093-46CF-A7A7-2AE3481DBB6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05EBA80-3FED-4690-8C85-914EAFC9931D}" type="pres">
      <dgm:prSet presAssocID="{EA0A268B-EE4A-46B5-AA71-8A7BE005E54B}" presName="centerShape" presStyleLbl="node0" presStyleIdx="0" presStyleCnt="1"/>
      <dgm:spPr/>
    </dgm:pt>
    <dgm:pt modelId="{172B8534-A512-4ECF-97A8-2C2DF94C253C}" type="pres">
      <dgm:prSet presAssocID="{E854CB00-AB11-4D5E-9ED4-55A21D2684DF}" presName="parTrans" presStyleLbl="bgSibTrans2D1" presStyleIdx="0" presStyleCnt="2"/>
      <dgm:spPr/>
    </dgm:pt>
    <dgm:pt modelId="{96798A3C-6083-40C0-8646-98534762BC4F}" type="pres">
      <dgm:prSet presAssocID="{CD3000EB-89F5-4BEA-88F6-4A32743BECF9}" presName="node" presStyleLbl="node1" presStyleIdx="0" presStyleCnt="2">
        <dgm:presLayoutVars>
          <dgm:bulletEnabled val="1"/>
        </dgm:presLayoutVars>
      </dgm:prSet>
      <dgm:spPr/>
    </dgm:pt>
    <dgm:pt modelId="{9A9B4CA5-7E51-4A07-8D08-E9E0A2FA4734}" type="pres">
      <dgm:prSet presAssocID="{1BDEC8F9-C2BF-4FCE-8F13-91964C820A9F}" presName="parTrans" presStyleLbl="bgSibTrans2D1" presStyleIdx="1" presStyleCnt="2"/>
      <dgm:spPr/>
    </dgm:pt>
    <dgm:pt modelId="{232F2E63-FF0B-41D1-8489-94C5CC11ACB4}" type="pres">
      <dgm:prSet presAssocID="{DA541BCC-1DC6-4046-AA8C-E716DA888406}" presName="node" presStyleLbl="node1" presStyleIdx="1" presStyleCnt="2">
        <dgm:presLayoutVars>
          <dgm:bulletEnabled val="1"/>
        </dgm:presLayoutVars>
      </dgm:prSet>
      <dgm:spPr/>
    </dgm:pt>
  </dgm:ptLst>
  <dgm:cxnLst>
    <dgm:cxn modelId="{43EBB709-3D59-4C70-8640-9071E23A6B2E}" type="presOf" srcId="{DA541BCC-1DC6-4046-AA8C-E716DA888406}" destId="{232F2E63-FF0B-41D1-8489-94C5CC11ACB4}" srcOrd="0" destOrd="0" presId="urn:microsoft.com/office/officeart/2005/8/layout/radial4"/>
    <dgm:cxn modelId="{55569339-901D-4C1E-BB64-78BE5D34478F}" type="presOf" srcId="{1BDEC8F9-C2BF-4FCE-8F13-91964C820A9F}" destId="{9A9B4CA5-7E51-4A07-8D08-E9E0A2FA4734}" srcOrd="0" destOrd="0" presId="urn:microsoft.com/office/officeart/2005/8/layout/radial4"/>
    <dgm:cxn modelId="{86537B61-E0FF-4546-BB59-B29A0E2E7CDF}" srcId="{5DE8CE30-0093-46CF-A7A7-2AE3481DBB69}" destId="{EA0A268B-EE4A-46B5-AA71-8A7BE005E54B}" srcOrd="0" destOrd="0" parTransId="{92EA787B-ED1F-43CD-9152-60B1A84A9DAB}" sibTransId="{6A6968A0-58F7-40E1-93AE-B978BD6DAF28}"/>
    <dgm:cxn modelId="{36059755-36BB-4D8D-8C80-E6D4A607AF94}" srcId="{EA0A268B-EE4A-46B5-AA71-8A7BE005E54B}" destId="{CD3000EB-89F5-4BEA-88F6-4A32743BECF9}" srcOrd="0" destOrd="0" parTransId="{E854CB00-AB11-4D5E-9ED4-55A21D2684DF}" sibTransId="{5628A615-4EC1-49E6-AE1D-06B558793B20}"/>
    <dgm:cxn modelId="{C2AA1079-D870-4CE9-833E-7F45547DF684}" type="presOf" srcId="{EA0A268B-EE4A-46B5-AA71-8A7BE005E54B}" destId="{205EBA80-3FED-4690-8C85-914EAFC9931D}" srcOrd="0" destOrd="0" presId="urn:microsoft.com/office/officeart/2005/8/layout/radial4"/>
    <dgm:cxn modelId="{B2FF107E-BCEA-4440-BE99-DDD07CE90AC1}" srcId="{EA0A268B-EE4A-46B5-AA71-8A7BE005E54B}" destId="{DA541BCC-1DC6-4046-AA8C-E716DA888406}" srcOrd="1" destOrd="0" parTransId="{1BDEC8F9-C2BF-4FCE-8F13-91964C820A9F}" sibTransId="{0C6FC651-B6DA-433E-8262-36178DC6DE63}"/>
    <dgm:cxn modelId="{CF600AAB-520A-4D8D-984E-43F84CD49164}" type="presOf" srcId="{E854CB00-AB11-4D5E-9ED4-55A21D2684DF}" destId="{172B8534-A512-4ECF-97A8-2C2DF94C253C}" srcOrd="0" destOrd="0" presId="urn:microsoft.com/office/officeart/2005/8/layout/radial4"/>
    <dgm:cxn modelId="{A3C2EED1-5D60-48C2-9F62-2EFEA8D2CFB2}" type="presOf" srcId="{5DE8CE30-0093-46CF-A7A7-2AE3481DBB69}" destId="{C7CEDE34-AC56-4D52-B442-C5414D9033BB}" srcOrd="0" destOrd="0" presId="urn:microsoft.com/office/officeart/2005/8/layout/radial4"/>
    <dgm:cxn modelId="{4400A8FF-3607-4695-8573-23E060D79B19}" type="presOf" srcId="{CD3000EB-89F5-4BEA-88F6-4A32743BECF9}" destId="{96798A3C-6083-40C0-8646-98534762BC4F}" srcOrd="0" destOrd="0" presId="urn:microsoft.com/office/officeart/2005/8/layout/radial4"/>
    <dgm:cxn modelId="{318A9796-888A-4E76-91A2-D20CD70EDA55}" type="presParOf" srcId="{C7CEDE34-AC56-4D52-B442-C5414D9033BB}" destId="{205EBA80-3FED-4690-8C85-914EAFC9931D}" srcOrd="0" destOrd="0" presId="urn:microsoft.com/office/officeart/2005/8/layout/radial4"/>
    <dgm:cxn modelId="{4CA85D36-85FF-41EA-9DFD-12B26995E0E4}" type="presParOf" srcId="{C7CEDE34-AC56-4D52-B442-C5414D9033BB}" destId="{172B8534-A512-4ECF-97A8-2C2DF94C253C}" srcOrd="1" destOrd="0" presId="urn:microsoft.com/office/officeart/2005/8/layout/radial4"/>
    <dgm:cxn modelId="{B025DC5E-29E1-4B02-8B9D-E94C21290A9D}" type="presParOf" srcId="{C7CEDE34-AC56-4D52-B442-C5414D9033BB}" destId="{96798A3C-6083-40C0-8646-98534762BC4F}" srcOrd="2" destOrd="0" presId="urn:microsoft.com/office/officeart/2005/8/layout/radial4"/>
    <dgm:cxn modelId="{0DFC689B-655C-4664-803F-10FABAEE9973}" type="presParOf" srcId="{C7CEDE34-AC56-4D52-B442-C5414D9033BB}" destId="{9A9B4CA5-7E51-4A07-8D08-E9E0A2FA4734}" srcOrd="3" destOrd="0" presId="urn:microsoft.com/office/officeart/2005/8/layout/radial4"/>
    <dgm:cxn modelId="{876F1460-AD7E-4E14-B11D-81965BD5FAB3}" type="presParOf" srcId="{C7CEDE34-AC56-4D52-B442-C5414D9033BB}" destId="{232F2E63-FF0B-41D1-8489-94C5CC11ACB4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77881A-B83A-4B75-AAA4-61DDD2990D21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702B7D8-AE2C-4DB9-8059-7AEF3E0DBBE1}">
      <dgm:prSet phldrT="[Текст]"/>
      <dgm:spPr/>
      <dgm:t>
        <a:bodyPr/>
        <a:lstStyle/>
        <a:p>
          <a:r>
            <a:rPr lang="ru-RU" dirty="0"/>
            <a:t>Загнанность в клетку</a:t>
          </a:r>
        </a:p>
      </dgm:t>
    </dgm:pt>
    <dgm:pt modelId="{1C3962DC-B192-4A05-90FD-08FC308EE091}" type="parTrans" cxnId="{36B483A6-CA97-47A4-BEFD-E2681CE67FB0}">
      <dgm:prSet/>
      <dgm:spPr/>
      <dgm:t>
        <a:bodyPr/>
        <a:lstStyle/>
        <a:p>
          <a:endParaRPr lang="ru-RU"/>
        </a:p>
      </dgm:t>
    </dgm:pt>
    <dgm:pt modelId="{F3A5DC7D-E710-4E8F-BCA7-51D5786A9790}" type="sibTrans" cxnId="{36B483A6-CA97-47A4-BEFD-E2681CE67FB0}">
      <dgm:prSet/>
      <dgm:spPr/>
      <dgm:t>
        <a:bodyPr/>
        <a:lstStyle/>
        <a:p>
          <a:endParaRPr lang="ru-RU"/>
        </a:p>
      </dgm:t>
    </dgm:pt>
    <dgm:pt modelId="{9E17FFCF-A6D3-4E39-95CD-BF3FB2C9B0E6}">
      <dgm:prSet phldrT="[Текст]"/>
      <dgm:spPr/>
      <dgm:t>
        <a:bodyPr/>
        <a:lstStyle/>
        <a:p>
          <a:r>
            <a:rPr lang="ru-RU" dirty="0"/>
            <a:t>Застревание</a:t>
          </a:r>
        </a:p>
      </dgm:t>
    </dgm:pt>
    <dgm:pt modelId="{BF1B79AB-B5EF-4AD9-BEC0-302D3E4BAB7B}" type="parTrans" cxnId="{30575530-4DE3-41DA-AF76-41F7D5A70F19}">
      <dgm:prSet/>
      <dgm:spPr/>
      <dgm:t>
        <a:bodyPr/>
        <a:lstStyle/>
        <a:p>
          <a:endParaRPr lang="ru-RU"/>
        </a:p>
      </dgm:t>
    </dgm:pt>
    <dgm:pt modelId="{12A0AB0A-9C84-4F5F-8EE5-51CE870C62CC}" type="sibTrans" cxnId="{30575530-4DE3-41DA-AF76-41F7D5A70F19}">
      <dgm:prSet/>
      <dgm:spPr/>
      <dgm:t>
        <a:bodyPr/>
        <a:lstStyle/>
        <a:p>
          <a:endParaRPr lang="ru-RU"/>
        </a:p>
      </dgm:t>
    </dgm:pt>
    <dgm:pt modelId="{CD659BB9-98C8-4D8C-9DAF-43A00128CBC0}" type="pres">
      <dgm:prSet presAssocID="{8077881A-B83A-4B75-AAA4-61DDD2990D2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D93639F-6304-40F8-B04C-38ACD623B8C9}" type="pres">
      <dgm:prSet presAssocID="{E702B7D8-AE2C-4DB9-8059-7AEF3E0DBBE1}" presName="centerShape" presStyleLbl="node0" presStyleIdx="0" presStyleCnt="1" custLinFactNeighborX="788" custLinFactNeighborY="61"/>
      <dgm:spPr/>
    </dgm:pt>
    <dgm:pt modelId="{4E29D870-5519-48E1-A017-A60E99C82F28}" type="pres">
      <dgm:prSet presAssocID="{BF1B79AB-B5EF-4AD9-BEC0-302D3E4BAB7B}" presName="parTrans" presStyleLbl="bgSibTrans2D1" presStyleIdx="0" presStyleCnt="1"/>
      <dgm:spPr/>
    </dgm:pt>
    <dgm:pt modelId="{D43C4958-3619-4A23-9EF4-E5077192AD3E}" type="pres">
      <dgm:prSet presAssocID="{9E17FFCF-A6D3-4E39-95CD-BF3FB2C9B0E6}" presName="node" presStyleLbl="node1" presStyleIdx="0" presStyleCnt="1" custRadScaleRad="98284" custRadScaleInc="1022">
        <dgm:presLayoutVars>
          <dgm:bulletEnabled val="1"/>
        </dgm:presLayoutVars>
      </dgm:prSet>
      <dgm:spPr/>
    </dgm:pt>
  </dgm:ptLst>
  <dgm:cxnLst>
    <dgm:cxn modelId="{E6003A10-BE40-4BEA-852C-CB8D0AA89268}" type="presOf" srcId="{8077881A-B83A-4B75-AAA4-61DDD2990D21}" destId="{CD659BB9-98C8-4D8C-9DAF-43A00128CBC0}" srcOrd="0" destOrd="0" presId="urn:microsoft.com/office/officeart/2005/8/layout/radial4"/>
    <dgm:cxn modelId="{30575530-4DE3-41DA-AF76-41F7D5A70F19}" srcId="{E702B7D8-AE2C-4DB9-8059-7AEF3E0DBBE1}" destId="{9E17FFCF-A6D3-4E39-95CD-BF3FB2C9B0E6}" srcOrd="0" destOrd="0" parTransId="{BF1B79AB-B5EF-4AD9-BEC0-302D3E4BAB7B}" sibTransId="{12A0AB0A-9C84-4F5F-8EE5-51CE870C62CC}"/>
    <dgm:cxn modelId="{6690B777-66DD-41B5-BA60-7172FC018646}" type="presOf" srcId="{9E17FFCF-A6D3-4E39-95CD-BF3FB2C9B0E6}" destId="{D43C4958-3619-4A23-9EF4-E5077192AD3E}" srcOrd="0" destOrd="0" presId="urn:microsoft.com/office/officeart/2005/8/layout/radial4"/>
    <dgm:cxn modelId="{172D2789-93DB-4DDD-9EC0-1B6813610441}" type="presOf" srcId="{E702B7D8-AE2C-4DB9-8059-7AEF3E0DBBE1}" destId="{2D93639F-6304-40F8-B04C-38ACD623B8C9}" srcOrd="0" destOrd="0" presId="urn:microsoft.com/office/officeart/2005/8/layout/radial4"/>
    <dgm:cxn modelId="{B3774096-1252-49F3-AFFE-068F46559DE5}" type="presOf" srcId="{BF1B79AB-B5EF-4AD9-BEC0-302D3E4BAB7B}" destId="{4E29D870-5519-48E1-A017-A60E99C82F28}" srcOrd="0" destOrd="0" presId="urn:microsoft.com/office/officeart/2005/8/layout/radial4"/>
    <dgm:cxn modelId="{36B483A6-CA97-47A4-BEFD-E2681CE67FB0}" srcId="{8077881A-B83A-4B75-AAA4-61DDD2990D21}" destId="{E702B7D8-AE2C-4DB9-8059-7AEF3E0DBBE1}" srcOrd="0" destOrd="0" parTransId="{1C3962DC-B192-4A05-90FD-08FC308EE091}" sibTransId="{F3A5DC7D-E710-4E8F-BCA7-51D5786A9790}"/>
    <dgm:cxn modelId="{7F5A2681-0B7F-4224-90C8-301DAEA7D26D}" type="presParOf" srcId="{CD659BB9-98C8-4D8C-9DAF-43A00128CBC0}" destId="{2D93639F-6304-40F8-B04C-38ACD623B8C9}" srcOrd="0" destOrd="0" presId="urn:microsoft.com/office/officeart/2005/8/layout/radial4"/>
    <dgm:cxn modelId="{D9316C43-B6AB-4785-981E-EC1847255E56}" type="presParOf" srcId="{CD659BB9-98C8-4D8C-9DAF-43A00128CBC0}" destId="{4E29D870-5519-48E1-A017-A60E99C82F28}" srcOrd="1" destOrd="0" presId="urn:microsoft.com/office/officeart/2005/8/layout/radial4"/>
    <dgm:cxn modelId="{541E666D-DCC2-4995-A1AA-1B5B76CFA9D6}" type="presParOf" srcId="{CD659BB9-98C8-4D8C-9DAF-43A00128CBC0}" destId="{D43C4958-3619-4A23-9EF4-E5077192AD3E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77881A-B83A-4B75-AAA4-61DDD2990D21}" type="doc">
      <dgm:prSet loTypeId="urn:microsoft.com/office/officeart/2005/8/layout/radial4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702B7D8-AE2C-4DB9-8059-7AEF3E0DBBE1}">
      <dgm:prSet phldrT="[Текст]"/>
      <dgm:spPr/>
      <dgm:t>
        <a:bodyPr/>
        <a:lstStyle/>
        <a:p>
          <a:r>
            <a:rPr lang="ru-RU" dirty="0"/>
            <a:t>Деперсонализация</a:t>
          </a:r>
        </a:p>
      </dgm:t>
    </dgm:pt>
    <dgm:pt modelId="{1C3962DC-B192-4A05-90FD-08FC308EE091}" type="parTrans" cxnId="{36B483A6-CA97-47A4-BEFD-E2681CE67FB0}">
      <dgm:prSet/>
      <dgm:spPr/>
      <dgm:t>
        <a:bodyPr/>
        <a:lstStyle/>
        <a:p>
          <a:endParaRPr lang="ru-RU"/>
        </a:p>
      </dgm:t>
    </dgm:pt>
    <dgm:pt modelId="{F3A5DC7D-E710-4E8F-BCA7-51D5786A9790}" type="sibTrans" cxnId="{36B483A6-CA97-47A4-BEFD-E2681CE67FB0}">
      <dgm:prSet/>
      <dgm:spPr/>
      <dgm:t>
        <a:bodyPr/>
        <a:lstStyle/>
        <a:p>
          <a:endParaRPr lang="ru-RU"/>
        </a:p>
      </dgm:t>
    </dgm:pt>
    <dgm:pt modelId="{9E17FFCF-A6D3-4E39-95CD-BF3FB2C9B0E6}">
      <dgm:prSet phldrT="[Текст]"/>
      <dgm:spPr/>
      <dgm:t>
        <a:bodyPr/>
        <a:lstStyle/>
        <a:p>
          <a:r>
            <a:rPr lang="ru-RU" dirty="0" err="1"/>
            <a:t>Дистимность</a:t>
          </a:r>
          <a:endParaRPr lang="ru-RU" dirty="0"/>
        </a:p>
      </dgm:t>
    </dgm:pt>
    <dgm:pt modelId="{BF1B79AB-B5EF-4AD9-BEC0-302D3E4BAB7B}" type="parTrans" cxnId="{30575530-4DE3-41DA-AF76-41F7D5A70F19}">
      <dgm:prSet/>
      <dgm:spPr/>
      <dgm:t>
        <a:bodyPr/>
        <a:lstStyle/>
        <a:p>
          <a:endParaRPr lang="ru-RU"/>
        </a:p>
      </dgm:t>
    </dgm:pt>
    <dgm:pt modelId="{12A0AB0A-9C84-4F5F-8EE5-51CE870C62CC}" type="sibTrans" cxnId="{30575530-4DE3-41DA-AF76-41F7D5A70F19}">
      <dgm:prSet/>
      <dgm:spPr/>
      <dgm:t>
        <a:bodyPr/>
        <a:lstStyle/>
        <a:p>
          <a:endParaRPr lang="ru-RU"/>
        </a:p>
      </dgm:t>
    </dgm:pt>
    <dgm:pt modelId="{CD659BB9-98C8-4D8C-9DAF-43A00128CBC0}" type="pres">
      <dgm:prSet presAssocID="{8077881A-B83A-4B75-AAA4-61DDD2990D2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D93639F-6304-40F8-B04C-38ACD623B8C9}" type="pres">
      <dgm:prSet presAssocID="{E702B7D8-AE2C-4DB9-8059-7AEF3E0DBBE1}" presName="centerShape" presStyleLbl="node0" presStyleIdx="0" presStyleCnt="1" custLinFactNeighborX="788" custLinFactNeighborY="61"/>
      <dgm:spPr/>
    </dgm:pt>
    <dgm:pt modelId="{4E29D870-5519-48E1-A017-A60E99C82F28}" type="pres">
      <dgm:prSet presAssocID="{BF1B79AB-B5EF-4AD9-BEC0-302D3E4BAB7B}" presName="parTrans" presStyleLbl="bgSibTrans2D1" presStyleIdx="0" presStyleCnt="1"/>
      <dgm:spPr/>
    </dgm:pt>
    <dgm:pt modelId="{D43C4958-3619-4A23-9EF4-E5077192AD3E}" type="pres">
      <dgm:prSet presAssocID="{9E17FFCF-A6D3-4E39-95CD-BF3FB2C9B0E6}" presName="node" presStyleLbl="node1" presStyleIdx="0" presStyleCnt="1" custRadScaleRad="98284" custRadScaleInc="1022">
        <dgm:presLayoutVars>
          <dgm:bulletEnabled val="1"/>
        </dgm:presLayoutVars>
      </dgm:prSet>
      <dgm:spPr/>
    </dgm:pt>
  </dgm:ptLst>
  <dgm:cxnLst>
    <dgm:cxn modelId="{E6003A10-BE40-4BEA-852C-CB8D0AA89268}" type="presOf" srcId="{8077881A-B83A-4B75-AAA4-61DDD2990D21}" destId="{CD659BB9-98C8-4D8C-9DAF-43A00128CBC0}" srcOrd="0" destOrd="0" presId="urn:microsoft.com/office/officeart/2005/8/layout/radial4"/>
    <dgm:cxn modelId="{30575530-4DE3-41DA-AF76-41F7D5A70F19}" srcId="{E702B7D8-AE2C-4DB9-8059-7AEF3E0DBBE1}" destId="{9E17FFCF-A6D3-4E39-95CD-BF3FB2C9B0E6}" srcOrd="0" destOrd="0" parTransId="{BF1B79AB-B5EF-4AD9-BEC0-302D3E4BAB7B}" sibTransId="{12A0AB0A-9C84-4F5F-8EE5-51CE870C62CC}"/>
    <dgm:cxn modelId="{6690B777-66DD-41B5-BA60-7172FC018646}" type="presOf" srcId="{9E17FFCF-A6D3-4E39-95CD-BF3FB2C9B0E6}" destId="{D43C4958-3619-4A23-9EF4-E5077192AD3E}" srcOrd="0" destOrd="0" presId="urn:microsoft.com/office/officeart/2005/8/layout/radial4"/>
    <dgm:cxn modelId="{172D2789-93DB-4DDD-9EC0-1B6813610441}" type="presOf" srcId="{E702B7D8-AE2C-4DB9-8059-7AEF3E0DBBE1}" destId="{2D93639F-6304-40F8-B04C-38ACD623B8C9}" srcOrd="0" destOrd="0" presId="urn:microsoft.com/office/officeart/2005/8/layout/radial4"/>
    <dgm:cxn modelId="{B3774096-1252-49F3-AFFE-068F46559DE5}" type="presOf" srcId="{BF1B79AB-B5EF-4AD9-BEC0-302D3E4BAB7B}" destId="{4E29D870-5519-48E1-A017-A60E99C82F28}" srcOrd="0" destOrd="0" presId="urn:microsoft.com/office/officeart/2005/8/layout/radial4"/>
    <dgm:cxn modelId="{36B483A6-CA97-47A4-BEFD-E2681CE67FB0}" srcId="{8077881A-B83A-4B75-AAA4-61DDD2990D21}" destId="{E702B7D8-AE2C-4DB9-8059-7AEF3E0DBBE1}" srcOrd="0" destOrd="0" parTransId="{1C3962DC-B192-4A05-90FD-08FC308EE091}" sibTransId="{F3A5DC7D-E710-4E8F-BCA7-51D5786A9790}"/>
    <dgm:cxn modelId="{7F5A2681-0B7F-4224-90C8-301DAEA7D26D}" type="presParOf" srcId="{CD659BB9-98C8-4D8C-9DAF-43A00128CBC0}" destId="{2D93639F-6304-40F8-B04C-38ACD623B8C9}" srcOrd="0" destOrd="0" presId="urn:microsoft.com/office/officeart/2005/8/layout/radial4"/>
    <dgm:cxn modelId="{D9316C43-B6AB-4785-981E-EC1847255E56}" type="presParOf" srcId="{CD659BB9-98C8-4D8C-9DAF-43A00128CBC0}" destId="{4E29D870-5519-48E1-A017-A60E99C82F28}" srcOrd="1" destOrd="0" presId="urn:microsoft.com/office/officeart/2005/8/layout/radial4"/>
    <dgm:cxn modelId="{541E666D-DCC2-4995-A1AA-1B5B76CFA9D6}" type="presParOf" srcId="{CD659BB9-98C8-4D8C-9DAF-43A00128CBC0}" destId="{D43C4958-3619-4A23-9EF4-E5077192AD3E}" srcOrd="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EBA80-3FED-4690-8C85-914EAFC9931D}">
      <dsp:nvSpPr>
        <dsp:cNvPr id="0" name=""/>
        <dsp:cNvSpPr/>
      </dsp:nvSpPr>
      <dsp:spPr>
        <a:xfrm>
          <a:off x="1516983" y="2315619"/>
          <a:ext cx="1399227" cy="13992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Тревога и депрессия</a:t>
          </a:r>
        </a:p>
      </dsp:txBody>
      <dsp:txXfrm>
        <a:off x="1721895" y="2520531"/>
        <a:ext cx="989403" cy="989403"/>
      </dsp:txXfrm>
    </dsp:sp>
    <dsp:sp modelId="{172B8534-A512-4ECF-97A8-2C2DF94C253C}">
      <dsp:nvSpPr>
        <dsp:cNvPr id="0" name=""/>
        <dsp:cNvSpPr/>
      </dsp:nvSpPr>
      <dsp:spPr>
        <a:xfrm rot="12900000">
          <a:off x="564472" y="2053657"/>
          <a:ext cx="1127222" cy="39877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798A3C-6083-40C0-8646-98534762BC4F}">
      <dsp:nvSpPr>
        <dsp:cNvPr id="0" name=""/>
        <dsp:cNvSpPr/>
      </dsp:nvSpPr>
      <dsp:spPr>
        <a:xfrm>
          <a:off x="1767" y="1398067"/>
          <a:ext cx="1329265" cy="1063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Экзальтированность</a:t>
          </a:r>
        </a:p>
      </dsp:txBody>
      <dsp:txXfrm>
        <a:off x="32913" y="1429213"/>
        <a:ext cx="1266973" cy="1001120"/>
      </dsp:txXfrm>
    </dsp:sp>
    <dsp:sp modelId="{9A9B4CA5-7E51-4A07-8D08-E9E0A2FA4734}">
      <dsp:nvSpPr>
        <dsp:cNvPr id="0" name=""/>
        <dsp:cNvSpPr/>
      </dsp:nvSpPr>
      <dsp:spPr>
        <a:xfrm rot="19500000">
          <a:off x="2741500" y="2053657"/>
          <a:ext cx="1127222" cy="39877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2F2E63-FF0B-41D1-8489-94C5CC11ACB4}">
      <dsp:nvSpPr>
        <dsp:cNvPr id="0" name=""/>
        <dsp:cNvSpPr/>
      </dsp:nvSpPr>
      <dsp:spPr>
        <a:xfrm>
          <a:off x="3102161" y="1398067"/>
          <a:ext cx="1329265" cy="10634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Эмоциональный канал эмпатии</a:t>
          </a:r>
        </a:p>
      </dsp:txBody>
      <dsp:txXfrm>
        <a:off x="3133307" y="1429213"/>
        <a:ext cx="1266973" cy="1001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3639F-6304-40F8-B04C-38ACD623B8C9}">
      <dsp:nvSpPr>
        <dsp:cNvPr id="0" name=""/>
        <dsp:cNvSpPr/>
      </dsp:nvSpPr>
      <dsp:spPr>
        <a:xfrm>
          <a:off x="1370038" y="1472372"/>
          <a:ext cx="1375410" cy="13754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Загнанность в клетку</a:t>
          </a:r>
        </a:p>
      </dsp:txBody>
      <dsp:txXfrm>
        <a:off x="1571462" y="1673796"/>
        <a:ext cx="972562" cy="972562"/>
      </dsp:txXfrm>
    </dsp:sp>
    <dsp:sp modelId="{4E29D870-5519-48E1-A017-A60E99C82F28}">
      <dsp:nvSpPr>
        <dsp:cNvPr id="0" name=""/>
        <dsp:cNvSpPr/>
      </dsp:nvSpPr>
      <dsp:spPr>
        <a:xfrm rot="16255188">
          <a:off x="1642300" y="791712"/>
          <a:ext cx="868530" cy="39199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3C4958-3619-4A23-9EF4-E5077192AD3E}">
      <dsp:nvSpPr>
        <dsp:cNvPr id="0" name=""/>
        <dsp:cNvSpPr/>
      </dsp:nvSpPr>
      <dsp:spPr>
        <a:xfrm>
          <a:off x="1430216" y="30843"/>
          <a:ext cx="1306639" cy="10453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Застревание</a:t>
          </a:r>
        </a:p>
      </dsp:txBody>
      <dsp:txXfrm>
        <a:off x="1460832" y="61459"/>
        <a:ext cx="1245407" cy="9840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3639F-6304-40F8-B04C-38ACD623B8C9}">
      <dsp:nvSpPr>
        <dsp:cNvPr id="0" name=""/>
        <dsp:cNvSpPr/>
      </dsp:nvSpPr>
      <dsp:spPr>
        <a:xfrm>
          <a:off x="1370038" y="1472372"/>
          <a:ext cx="1375410" cy="13754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Деперсонализация</a:t>
          </a:r>
        </a:p>
      </dsp:txBody>
      <dsp:txXfrm>
        <a:off x="1571462" y="1673796"/>
        <a:ext cx="972562" cy="972562"/>
      </dsp:txXfrm>
    </dsp:sp>
    <dsp:sp modelId="{4E29D870-5519-48E1-A017-A60E99C82F28}">
      <dsp:nvSpPr>
        <dsp:cNvPr id="0" name=""/>
        <dsp:cNvSpPr/>
      </dsp:nvSpPr>
      <dsp:spPr>
        <a:xfrm rot="16255188">
          <a:off x="1642300" y="791712"/>
          <a:ext cx="868530" cy="39199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3C4958-3619-4A23-9EF4-E5077192AD3E}">
      <dsp:nvSpPr>
        <dsp:cNvPr id="0" name=""/>
        <dsp:cNvSpPr/>
      </dsp:nvSpPr>
      <dsp:spPr>
        <a:xfrm>
          <a:off x="1430216" y="30843"/>
          <a:ext cx="1306639" cy="104531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/>
            <a:t>Дистимность</a:t>
          </a:r>
          <a:endParaRPr lang="ru-RU" sz="1600" kern="1200" dirty="0"/>
        </a:p>
      </dsp:txBody>
      <dsp:txXfrm>
        <a:off x="1460832" y="61459"/>
        <a:ext cx="1245407" cy="984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91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08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0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582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16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0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84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50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655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5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75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0A416-FA2A-4BF6-9E77-64C21BD6D52A}" type="datetimeFigureOut">
              <a:rPr lang="ru-RU" smtClean="0"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8C33-4AE7-4B44-95BE-315899340F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75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4.png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" b="7916"/>
          <a:stretch/>
        </p:blipFill>
        <p:spPr>
          <a:xfrm>
            <a:off x="1207524" y="266700"/>
            <a:ext cx="9851001" cy="606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021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9E60FA-4731-4238-A928-31572F3E4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774"/>
            <a:ext cx="9780431" cy="621405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i="1" dirty="0"/>
              <a:t>Таким образом, основными психологическими особенностями абитуриентов выступают: </a:t>
            </a:r>
          </a:p>
          <a:p>
            <a:pPr marL="0" indent="0" algn="just">
              <a:buNone/>
            </a:pPr>
            <a:endParaRPr lang="ru-RU" i="1" dirty="0"/>
          </a:p>
          <a:p>
            <a:pPr lvl="0" algn="just"/>
            <a:r>
              <a:rPr lang="ru-RU" b="1" dirty="0"/>
              <a:t>приверженность к выбору профессий, связанных с тесным взаимодействием с другими людьми или объектами природы;</a:t>
            </a:r>
          </a:p>
          <a:p>
            <a:pPr lvl="0" algn="just"/>
            <a:endParaRPr lang="ru-RU" b="1" dirty="0"/>
          </a:p>
          <a:p>
            <a:pPr lvl="0" algn="just"/>
            <a:r>
              <a:rPr lang="ru-RU" b="1" dirty="0"/>
              <a:t>абитуриентам, поступающим в медицинский вуз, свойственны акцентуации характера, связанные с интенсивными эмоциональными переживаниями, которые затрачивают большое количество психических ресурсов;</a:t>
            </a:r>
          </a:p>
          <a:p>
            <a:pPr lvl="0" algn="just"/>
            <a:endParaRPr lang="ru-RU" b="1" dirty="0"/>
          </a:p>
          <a:p>
            <a:pPr lvl="0" algn="just"/>
            <a:r>
              <a:rPr lang="ru-RU" b="1" dirty="0"/>
              <a:t>присутствие определенной степени интереса абитуриента к выбранной области знаний;</a:t>
            </a:r>
          </a:p>
          <a:p>
            <a:pPr lvl="0" algn="just"/>
            <a:endParaRPr lang="ru-RU" b="1" dirty="0"/>
          </a:p>
          <a:p>
            <a:pPr lvl="0" algn="just"/>
            <a:r>
              <a:rPr lang="ru-RU" b="1" dirty="0"/>
              <a:t>сформировано понимание профессиональных перспектив, привлекающих абитуриента на этапе поступления.</a:t>
            </a:r>
          </a:p>
          <a:p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F650479-DE38-43A3-A382-D49FD2F777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794666" y="5657849"/>
            <a:ext cx="968710" cy="8972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8BD65C-EA0B-4B4D-8771-B6B0DD62D137}"/>
              </a:ext>
            </a:extLst>
          </p:cNvPr>
          <p:cNvSpPr txBox="1"/>
          <p:nvPr/>
        </p:nvSpPr>
        <p:spPr>
          <a:xfrm>
            <a:off x="11032729" y="5794678"/>
            <a:ext cx="49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4927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69EE6B9-C08B-468E-BC10-37AA44025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Переход абитуриента в новую среду, такую как университет, может вызывать стресс, что заставляет адаптироваться к новым требованиям и вызовам. </a:t>
            </a:r>
          </a:p>
          <a:p>
            <a:pPr marL="0" indent="0" algn="just">
              <a:buNone/>
            </a:pPr>
            <a:r>
              <a:rPr lang="ru-RU" i="1" dirty="0">
                <a:solidFill>
                  <a:srgbClr val="FF0000"/>
                </a:solidFill>
              </a:rPr>
              <a:t>Специалисты психологической службы </a:t>
            </a:r>
            <a:r>
              <a:rPr lang="ru-RU" dirty="0"/>
              <a:t>могут провести сессии консультирования для помощи студенту в осознании и преодолении этих вызовов, разработать стратегий эффективного </a:t>
            </a:r>
            <a:r>
              <a:rPr lang="ru-RU" dirty="0" err="1"/>
              <a:t>совладания</a:t>
            </a:r>
            <a:r>
              <a:rPr lang="ru-RU" dirty="0"/>
              <a:t> со стрессом и тревогой, предложить помощь в  развитии навыков эффективного </a:t>
            </a:r>
            <a:r>
              <a:rPr lang="ru-RU" dirty="0" err="1"/>
              <a:t>обученияи</a:t>
            </a:r>
            <a:r>
              <a:rPr lang="ru-RU" dirty="0"/>
              <a:t> установления здоровых привычек. Психолог может также помочь студенту в общении и установлении контактов с другими студентами, преподавателями и персоналом университета, что способствует более успешной адаптации.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33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0" t="10630" r="4996" b="34648"/>
          <a:stretch/>
        </p:blipFill>
        <p:spPr>
          <a:xfrm>
            <a:off x="0" y="257174"/>
            <a:ext cx="11889351" cy="491490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008212" y="5172075"/>
            <a:ext cx="8232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E-mail: alien4you@mail.ru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086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181732" y="4181475"/>
            <a:ext cx="2562594" cy="23736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2291" y="3953838"/>
            <a:ext cx="5920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Олейников Сергей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преподаватель кафедры общей психологии ФГБОУ ВО МГМСУ им. А.И. Евдокимова Минздрава России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7750" y="874400"/>
            <a:ext cx="82327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«Исследование факторов психической дезадаптации студентов»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48633" y="4651684"/>
            <a:ext cx="2535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10.00 – 12.00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48632" y="5043626"/>
            <a:ext cx="2535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Зал №1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5724" y="536244"/>
            <a:ext cx="2727826" cy="246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099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факторы психической дезадаптации студентов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277350" cy="4351338"/>
          </a:xfrm>
        </p:spPr>
        <p:txBody>
          <a:bodyPr>
            <a:normAutofit fontScale="92500"/>
          </a:bodyPr>
          <a:lstStyle/>
          <a:p>
            <a:r>
              <a:rPr lang="ru-RU" dirty="0"/>
              <a:t>высокая учебная нагрузка </a:t>
            </a:r>
          </a:p>
          <a:p>
            <a:r>
              <a:rPr lang="ru-RU" dirty="0"/>
              <a:t>постоянный стресс </a:t>
            </a:r>
          </a:p>
          <a:p>
            <a:r>
              <a:rPr lang="ru-RU" dirty="0"/>
              <a:t>нехватка времени </a:t>
            </a:r>
          </a:p>
          <a:p>
            <a:r>
              <a:rPr lang="ru-RU" dirty="0"/>
              <a:t>сложности в общении со сверстниками </a:t>
            </a:r>
          </a:p>
          <a:p>
            <a:r>
              <a:rPr lang="ru-RU" dirty="0"/>
              <a:t>трудности в адаптации к новому социальному окружению</a:t>
            </a:r>
          </a:p>
          <a:p>
            <a:r>
              <a:rPr lang="ru-RU" dirty="0"/>
              <a:t>конфликты в учебной группе </a:t>
            </a:r>
          </a:p>
          <a:p>
            <a:r>
              <a:rPr lang="ru-RU" dirty="0"/>
              <a:t>проблемы с самооценкой </a:t>
            </a:r>
          </a:p>
          <a:p>
            <a:r>
              <a:rPr lang="ru-RU" dirty="0"/>
              <a:t>различные психологические проблемы, такие как депрессия, тревожность, нарушения пищевого поведения и другие.</a:t>
            </a:r>
          </a:p>
          <a:p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794666" y="5657849"/>
            <a:ext cx="968710" cy="8972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32729" y="5794678"/>
            <a:ext cx="49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3740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Учебное выгорание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27735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dirty="0"/>
              <a:t>Состояние, при котором студент переживает чувство истощения, отчаяния, апатии и недовольства своей учебной деятельностью. </a:t>
            </a:r>
          </a:p>
          <a:p>
            <a:pPr marL="0" indent="0" algn="just">
              <a:buNone/>
            </a:pPr>
            <a:r>
              <a:rPr lang="ru-RU" dirty="0"/>
              <a:t>Эмоциональный компонент учебного выгорания проявляется через постоянное беспокойство, раздражительность, чувство отчаяния и беспомощности, а также эмоциональное истощение. Студент может чувствовать себя измотанным, депрессивным и испытывать ряд негативных эмоций по отношению к учебной деятельности.</a:t>
            </a:r>
          </a:p>
          <a:p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794666" y="5657849"/>
            <a:ext cx="968710" cy="8972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32729" y="5794678"/>
            <a:ext cx="49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8934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Психологическая служба вуза: основные функции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277350" cy="435133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Эмоциональная поддержка студентов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Помощь в личностном развитии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Помощь в достижении успеха в учебе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Консультации по карьере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Содействие здоровью и благополучию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Кризисное вмешательство</a:t>
            </a: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794666" y="5657849"/>
            <a:ext cx="968710" cy="8972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32729" y="5794678"/>
            <a:ext cx="49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6657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C96250-EAE6-470B-AA3B-75B517E10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Факторы привлекательности профессии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0026A6D5-9426-45F9-90EC-D537662DE2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794666" y="5657849"/>
            <a:ext cx="968710" cy="8972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482D45-4C14-4056-8A4C-1C8FFAE7F0E0}"/>
              </a:ext>
            </a:extLst>
          </p:cNvPr>
          <p:cNvSpPr txBox="1"/>
          <p:nvPr/>
        </p:nvSpPr>
        <p:spPr>
          <a:xfrm>
            <a:off x="11032729" y="5794678"/>
            <a:ext cx="49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5B7DD3FE-0660-4ADE-A440-7ADD455C2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955872"/>
              </p:ext>
            </p:extLst>
          </p:nvPr>
        </p:nvGraphicFramePr>
        <p:xfrm>
          <a:off x="933718" y="1584101"/>
          <a:ext cx="9575442" cy="4672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1814">
                  <a:extLst>
                    <a:ext uri="{9D8B030D-6E8A-4147-A177-3AD203B41FA5}">
                      <a16:colId xmlns:a16="http://schemas.microsoft.com/office/drawing/2014/main" val="1766072478"/>
                    </a:ext>
                  </a:extLst>
                </a:gridCol>
                <a:gridCol w="3191814">
                  <a:extLst>
                    <a:ext uri="{9D8B030D-6E8A-4147-A177-3AD203B41FA5}">
                      <a16:colId xmlns:a16="http://schemas.microsoft.com/office/drawing/2014/main" val="2446432853"/>
                    </a:ext>
                  </a:extLst>
                </a:gridCol>
                <a:gridCol w="3191814">
                  <a:extLst>
                    <a:ext uri="{9D8B030D-6E8A-4147-A177-3AD203B41FA5}">
                      <a16:colId xmlns:a16="http://schemas.microsoft.com/office/drawing/2014/main" val="3984945659"/>
                    </a:ext>
                  </a:extLst>
                </a:gridCol>
              </a:tblGrid>
              <a:tr h="629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Абитуриенты СПО (2023) 134 Человека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Абитуриенты СПО (2022) 202 Человека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42726305"/>
                  </a:ext>
                </a:extLst>
              </a:tr>
              <a:tr h="3076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Общий результат ФПП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82,16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80,05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49692588"/>
                  </a:ext>
                </a:extLst>
              </a:tr>
              <a:tr h="3076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Важность труда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9,46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9,38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74647769"/>
                  </a:ext>
                </a:extLst>
              </a:tr>
              <a:tr h="3076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Работа с людьми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9,57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9,63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55239980"/>
                  </a:ext>
                </a:extLst>
              </a:tr>
              <a:tr h="3076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Условья для творчества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6,15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5,66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07366535"/>
                  </a:ext>
                </a:extLst>
              </a:tr>
              <a:tr h="629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Работа вызывает переутомление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5,90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5,47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5075531"/>
                  </a:ext>
                </a:extLst>
              </a:tr>
              <a:tr h="3076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Зарплата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7,37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6,92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99670640"/>
                  </a:ext>
                </a:extLst>
              </a:tr>
              <a:tr h="629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Условья к самосовершенстовани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9,38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9,32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62464651"/>
                  </a:ext>
                </a:extLst>
              </a:tr>
              <a:tr h="3076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Соответствие способностям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9,47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9,14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22987618"/>
                  </a:ext>
                </a:extLst>
              </a:tr>
              <a:tr h="3076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Длительность рабочего дня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9,36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9,04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52726504"/>
                  </a:ext>
                </a:extLst>
              </a:tr>
              <a:tr h="6296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Частота контакта с людьми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7,83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7,77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64318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896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E463FC-3C44-4F68-B73A-8C9956F4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Средние значения шкал по дифференциально-диагностическому опроснику Е. А. Климова</a:t>
            </a: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6063674-1883-4086-8643-E78DF1D94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003588"/>
              </p:ext>
            </p:extLst>
          </p:nvPr>
        </p:nvGraphicFramePr>
        <p:xfrm>
          <a:off x="888642" y="1848117"/>
          <a:ext cx="9781503" cy="440457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260501">
                  <a:extLst>
                    <a:ext uri="{9D8B030D-6E8A-4147-A177-3AD203B41FA5}">
                      <a16:colId xmlns:a16="http://schemas.microsoft.com/office/drawing/2014/main" val="3018098211"/>
                    </a:ext>
                  </a:extLst>
                </a:gridCol>
                <a:gridCol w="3260501">
                  <a:extLst>
                    <a:ext uri="{9D8B030D-6E8A-4147-A177-3AD203B41FA5}">
                      <a16:colId xmlns:a16="http://schemas.microsoft.com/office/drawing/2014/main" val="4165517678"/>
                    </a:ext>
                  </a:extLst>
                </a:gridCol>
                <a:gridCol w="3260501">
                  <a:extLst>
                    <a:ext uri="{9D8B030D-6E8A-4147-A177-3AD203B41FA5}">
                      <a16:colId xmlns:a16="http://schemas.microsoft.com/office/drawing/2014/main" val="1493102760"/>
                    </a:ext>
                  </a:extLst>
                </a:gridCol>
              </a:tblGrid>
              <a:tr h="11025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Абитуриенты СПО (2021) 370 человек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Абитуриенты СПО (2020) 321 человек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901981898"/>
                  </a:ext>
                </a:extLst>
              </a:tr>
              <a:tr h="5585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Человек —  природа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5,26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5,66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41877191"/>
                  </a:ext>
                </a:extLst>
              </a:tr>
              <a:tr h="5411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Человек — техника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2,53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2,10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89035090"/>
                  </a:ext>
                </a:extLst>
              </a:tr>
              <a:tr h="5585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Человек — человек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5,89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5,98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640613753"/>
                  </a:ext>
                </a:extLst>
              </a:tr>
              <a:tr h="54116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Человек — знаковая систем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2,84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2,82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40672737"/>
                  </a:ext>
                </a:extLst>
              </a:tr>
              <a:tr h="11025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Человек — художественный образ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3,48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3,45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80748000"/>
                  </a:ext>
                </a:extLst>
              </a:tr>
            </a:tbl>
          </a:graphicData>
        </a:graphic>
      </p:graphicFrame>
      <p:pic>
        <p:nvPicPr>
          <p:cNvPr id="5" name="Объект 3">
            <a:extLst>
              <a:ext uri="{FF2B5EF4-FFF2-40B4-BE49-F238E27FC236}">
                <a16:creationId xmlns:a16="http://schemas.microsoft.com/office/drawing/2014/main" id="{75E42EFE-70BF-4C0F-85DD-A20EAB7488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794666" y="5657849"/>
            <a:ext cx="968710" cy="8972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144770-161E-4DDD-8EBF-01797FB2AEC7}"/>
              </a:ext>
            </a:extLst>
          </p:cNvPr>
          <p:cNvSpPr txBox="1"/>
          <p:nvPr/>
        </p:nvSpPr>
        <p:spPr>
          <a:xfrm>
            <a:off x="11032729" y="5794678"/>
            <a:ext cx="49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04228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80672"/>
            <a:ext cx="10515600" cy="39472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Выраженность симптомов эмоционального выгорания у студентов 2 курса СПО</a:t>
            </a:r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794666" y="5657849"/>
            <a:ext cx="968710" cy="8972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32729" y="5794678"/>
            <a:ext cx="49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6E2D47AC-5E36-48E6-A12E-0EB700FC1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068503"/>
              </p:ext>
            </p:extLst>
          </p:nvPr>
        </p:nvGraphicFramePr>
        <p:xfrm>
          <a:off x="838198" y="1593644"/>
          <a:ext cx="10687115" cy="22961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37423">
                  <a:extLst>
                    <a:ext uri="{9D8B030D-6E8A-4147-A177-3AD203B41FA5}">
                      <a16:colId xmlns:a16="http://schemas.microsoft.com/office/drawing/2014/main" val="2701596955"/>
                    </a:ext>
                  </a:extLst>
                </a:gridCol>
                <a:gridCol w="2137423">
                  <a:extLst>
                    <a:ext uri="{9D8B030D-6E8A-4147-A177-3AD203B41FA5}">
                      <a16:colId xmlns:a16="http://schemas.microsoft.com/office/drawing/2014/main" val="2316316372"/>
                    </a:ext>
                  </a:extLst>
                </a:gridCol>
                <a:gridCol w="2137423">
                  <a:extLst>
                    <a:ext uri="{9D8B030D-6E8A-4147-A177-3AD203B41FA5}">
                      <a16:colId xmlns:a16="http://schemas.microsoft.com/office/drawing/2014/main" val="2644305393"/>
                    </a:ext>
                  </a:extLst>
                </a:gridCol>
                <a:gridCol w="1925729">
                  <a:extLst>
                    <a:ext uri="{9D8B030D-6E8A-4147-A177-3AD203B41FA5}">
                      <a16:colId xmlns:a16="http://schemas.microsoft.com/office/drawing/2014/main" val="3916738594"/>
                    </a:ext>
                  </a:extLst>
                </a:gridCol>
                <a:gridCol w="2349117">
                  <a:extLst>
                    <a:ext uri="{9D8B030D-6E8A-4147-A177-3AD203B41FA5}">
                      <a16:colId xmlns:a16="http://schemas.microsoft.com/office/drawing/2014/main" val="12131993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ФАЗА ЭВ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СРЕДНИЕ</a:t>
                      </a:r>
                    </a:p>
                    <a:p>
                      <a:r>
                        <a:rPr lang="ru-RU" dirty="0"/>
                        <a:t>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СТ. ОТКЛОНЕНИЕ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СИМПТОМ ФОРМИРУЕТСЯ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СФОРМИРОВАННЫЙ СИМПТОМ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818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ФАЗА НАПРЯЖЕНИЯ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30,58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20,312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535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ФАЗА РЕЗИСТЕНТНОСТИ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59,58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25,649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30,8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57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ФАЗА ИСТОЩЕНИЯ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41,08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26,236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217288"/>
                  </a:ext>
                </a:extLst>
              </a:tr>
            </a:tbl>
          </a:graphicData>
        </a:graphic>
      </p:graphicFrame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B826636-4B24-4D86-9C43-A333F2CD23C9}"/>
              </a:ext>
            </a:extLst>
          </p:cNvPr>
          <p:cNvSpPr/>
          <p:nvPr/>
        </p:nvSpPr>
        <p:spPr>
          <a:xfrm>
            <a:off x="838198" y="4026633"/>
            <a:ext cx="1068711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Для данной группы наиболее характерными оказались симптомы фазы СЭВ «резистентность». Такие результаты могут свидетельствовать о том, что под действием  хронических стресс-факторов постоянно расходуются психические ресурсы, порождая сильное перманентное напряжение, которое неминуемо приводит к истощению адаптационных возможностей организма.</a:t>
            </a:r>
          </a:p>
        </p:txBody>
      </p:sp>
    </p:spTree>
    <p:extLst>
      <p:ext uri="{BB962C8B-B14F-4D97-AF65-F5344CB8AC3E}">
        <p14:creationId xmlns:p14="http://schemas.microsoft.com/office/powerpoint/2010/main" val="2069452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794666" y="5657849"/>
            <a:ext cx="968710" cy="8972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32729" y="5794678"/>
            <a:ext cx="492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98F64E01-5F2E-4088-9909-1873E683DF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1194219"/>
              </p:ext>
            </p:extLst>
          </p:nvPr>
        </p:nvGraphicFramePr>
        <p:xfrm>
          <a:off x="1199167" y="315532"/>
          <a:ext cx="4433195" cy="5112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E59FB13B-42DD-47A2-A3C2-9E370C2CD1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8631400"/>
              </p:ext>
            </p:extLst>
          </p:nvPr>
        </p:nvGraphicFramePr>
        <p:xfrm>
          <a:off x="5364887" y="1640504"/>
          <a:ext cx="4064000" cy="2847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id="{9DFC3908-3B2B-437B-BE47-DE13C8D31A4F}"/>
              </a:ext>
            </a:extLst>
          </p:cNvPr>
          <p:cNvSpPr/>
          <p:nvPr/>
        </p:nvSpPr>
        <p:spPr>
          <a:xfrm>
            <a:off x="1618681" y="2788275"/>
            <a:ext cx="484632" cy="1700011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B6E01AF7-228A-4086-AEAA-8903FE3BC6BF}"/>
              </a:ext>
            </a:extLst>
          </p:cNvPr>
          <p:cNvSpPr/>
          <p:nvPr/>
        </p:nvSpPr>
        <p:spPr>
          <a:xfrm>
            <a:off x="934909" y="4488286"/>
            <a:ext cx="1803043" cy="160985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13DA85B-F1F4-43EC-AFB6-3E8756804167}"/>
              </a:ext>
            </a:extLst>
          </p:cNvPr>
          <p:cNvSpPr/>
          <p:nvPr/>
        </p:nvSpPr>
        <p:spPr>
          <a:xfrm>
            <a:off x="984042" y="4809188"/>
            <a:ext cx="17539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Психосоматические и психовегетативные нарушения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D344C871-A424-4071-927F-3EC458B28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093" y="154490"/>
            <a:ext cx="10515600" cy="1325563"/>
          </a:xfrm>
        </p:spPr>
        <p:txBody>
          <a:bodyPr/>
          <a:lstStyle/>
          <a:p>
            <a:r>
              <a:rPr lang="ru-RU" b="1" dirty="0"/>
              <a:t>Психологические факторы эмоционального выгорания в процессе обучения в вузе</a:t>
            </a:r>
          </a:p>
        </p:txBody>
      </p:sp>
      <p:graphicFrame>
        <p:nvGraphicFramePr>
          <p:cNvPr id="13" name="Схема 12">
            <a:extLst>
              <a:ext uri="{FF2B5EF4-FFF2-40B4-BE49-F238E27FC236}">
                <a16:creationId xmlns:a16="http://schemas.microsoft.com/office/drawing/2014/main" id="{26B1E9B8-6336-43D3-86AF-D43864F2F5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6204060"/>
              </p:ext>
            </p:extLst>
          </p:nvPr>
        </p:nvGraphicFramePr>
        <p:xfrm>
          <a:off x="7919197" y="1640504"/>
          <a:ext cx="4064000" cy="2847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4977475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563</Words>
  <Application>Microsoft Office PowerPoint</Application>
  <PresentationFormat>Широкоэкранный</PresentationFormat>
  <Paragraphs>134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Основные факторы психической дезадаптации студентов </vt:lpstr>
      <vt:lpstr>Учебное выгорание </vt:lpstr>
      <vt:lpstr>Психологическая служба вуза: основные функции</vt:lpstr>
      <vt:lpstr>Факторы привлекательности профессии</vt:lpstr>
      <vt:lpstr>Средние значения шкал по дифференциально-диагностическому опроснику Е. А. Климова</vt:lpstr>
      <vt:lpstr>Выраженность симптомов эмоционального выгорания у студентов 2 курса СПО</vt:lpstr>
      <vt:lpstr>Психологические факторы эмоционального выгорания в процессе обучения в вузе</vt:lpstr>
      <vt:lpstr>Презентация PowerPoint</vt:lpstr>
      <vt:lpstr>Презентация PowerPoint</vt:lpstr>
      <vt:lpstr>Презентация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 Inc.</dc:creator>
  <cp:lastModifiedBy>Сергей Олейников</cp:lastModifiedBy>
  <cp:revision>11</cp:revision>
  <dcterms:created xsi:type="dcterms:W3CDTF">2023-11-22T12:10:38Z</dcterms:created>
  <dcterms:modified xsi:type="dcterms:W3CDTF">2023-11-28T20:58:34Z</dcterms:modified>
</cp:coreProperties>
</file>