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0" r:id="rId3"/>
    <p:sldId id="261" r:id="rId4"/>
    <p:sldId id="273" r:id="rId5"/>
    <p:sldId id="262" r:id="rId6"/>
    <p:sldId id="263" r:id="rId7"/>
    <p:sldId id="264" r:id="rId8"/>
    <p:sldId id="271" r:id="rId9"/>
    <p:sldId id="268" r:id="rId10"/>
    <p:sldId id="269" r:id="rId11"/>
    <p:sldId id="270" r:id="rId12"/>
    <p:sldId id="265" r:id="rId1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u="sng" dirty="0"/>
              <a:t>2022-2023 уч.год</a:t>
            </a:r>
          </a:p>
        </c:rich>
      </c:tx>
      <c:layout>
        <c:manualLayout>
          <c:xMode val="edge"/>
          <c:yMode val="edge"/>
          <c:x val="0.2987358911633414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45812440183118"/>
          <c:y val="0.32846064179351836"/>
          <c:w val="0.71532052126834478"/>
          <c:h val="0.6131121958174816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2022-2023 уч.год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9BA-48E3-82D2-67C540AB576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9BA-48E3-82D2-67C540AB576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9BA-48E3-82D2-67C540AB57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Имеют психиатрический диагноз</c:v>
                </c:pt>
                <c:pt idx="1">
                  <c:v>Имеют выраженные симптомы психического расстройства</c:v>
                </c:pt>
                <c:pt idx="2">
                  <c:v>Не имеют признаков  психического расстройства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</c:v>
                </c:pt>
                <c:pt idx="1">
                  <c:v>16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9BA-48E3-82D2-67C540AB576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4702883039621022E-2"/>
          <c:y val="7.1891604872660664E-2"/>
          <c:w val="0.95680164726503825"/>
          <c:h val="0.251943860890111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cmpd="dbl">
      <a:gradFill>
        <a:gsLst>
          <a:gs pos="0">
            <a:schemeClr val="accent1">
              <a:lumMod val="5000"/>
              <a:lumOff val="95000"/>
              <a:alpha val="33000"/>
            </a:schemeClr>
          </a:gs>
          <a:gs pos="74000">
            <a:schemeClr val="accent1">
              <a:lumMod val="45000"/>
              <a:lumOff val="55000"/>
            </a:schemeClr>
          </a:gs>
          <a:gs pos="83000">
            <a:schemeClr val="accent1">
              <a:lumMod val="45000"/>
              <a:lumOff val="55000"/>
            </a:schemeClr>
          </a:gs>
          <a:gs pos="100000">
            <a:schemeClr val="accent1">
              <a:lumMod val="30000"/>
              <a:lumOff val="70000"/>
            </a:schemeClr>
          </a:gs>
        </a:gsLst>
        <a:lin ang="5400000" scaled="1"/>
      </a:gra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image" Target="../media/image24.jpg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image" Target="../media/image28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image" Target="../media/image24.jpg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image" Target="../media/image28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03E783-0756-4329-BEFD-2ED2EA93ABAB}" type="doc">
      <dgm:prSet loTypeId="urn:microsoft.com/office/officeart/2005/8/layout/radial3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8E47BCE-C8F6-472E-8FD5-6F7FB4DD36C9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000" b="1" dirty="0" smtClean="0">
              <a:solidFill>
                <a:schemeClr val="tx2"/>
              </a:solidFill>
            </a:rPr>
            <a:t>Психологическая служба</a:t>
          </a:r>
        </a:p>
      </dgm:t>
    </dgm:pt>
    <dgm:pt modelId="{564D9D26-7330-4FD8-BFE2-3000974AA9AD}" type="parTrans" cxnId="{FC6977A7-FBAC-4B81-8DEA-E116015C1582}">
      <dgm:prSet/>
      <dgm:spPr/>
      <dgm:t>
        <a:bodyPr/>
        <a:lstStyle/>
        <a:p>
          <a:endParaRPr lang="ru-RU"/>
        </a:p>
      </dgm:t>
    </dgm:pt>
    <dgm:pt modelId="{138E032A-A31D-4C87-89B5-3E662939D6BB}" type="sibTrans" cxnId="{FC6977A7-FBAC-4B81-8DEA-E116015C1582}">
      <dgm:prSet/>
      <dgm:spPr/>
      <dgm:t>
        <a:bodyPr/>
        <a:lstStyle/>
        <a:p>
          <a:endParaRPr lang="ru-RU"/>
        </a:p>
      </dgm:t>
    </dgm:pt>
    <dgm:pt modelId="{10079089-3826-4B8C-95B2-A2E89C76FF91}">
      <dgm:prSet phldrT="[Текст]" custScaleX="134004" custScaleY="124925" custRadScaleRad="78699" custRadScaleInc="-820"/>
      <dgm:spPr/>
      <dgm:t>
        <a:bodyPr/>
        <a:lstStyle/>
        <a:p>
          <a:endParaRPr lang="ru-RU"/>
        </a:p>
      </dgm:t>
    </dgm:pt>
    <dgm:pt modelId="{76E2BB1B-5B6C-4F4E-8A4B-16477903AB2B}" type="parTrans" cxnId="{549C2913-482E-49AD-899D-187638A01A09}">
      <dgm:prSet/>
      <dgm:spPr/>
      <dgm:t>
        <a:bodyPr/>
        <a:lstStyle/>
        <a:p>
          <a:endParaRPr lang="ru-RU"/>
        </a:p>
      </dgm:t>
    </dgm:pt>
    <dgm:pt modelId="{5CD8897C-38EF-4BC1-A74B-AC82FA00D295}" type="sibTrans" cxnId="{549C2913-482E-49AD-899D-187638A01A09}">
      <dgm:prSet/>
      <dgm:spPr/>
      <dgm:t>
        <a:bodyPr/>
        <a:lstStyle/>
        <a:p>
          <a:endParaRPr lang="ru-RU"/>
        </a:p>
      </dgm:t>
    </dgm:pt>
    <dgm:pt modelId="{2C3C28A0-405A-41F1-8E50-F8BF341263E3}" type="pres">
      <dgm:prSet presAssocID="{B203E783-0756-4329-BEFD-2ED2EA93ABA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4DA593-B8B6-4729-8616-F24B7C9C0978}" type="pres">
      <dgm:prSet presAssocID="{B203E783-0756-4329-BEFD-2ED2EA93ABAB}" presName="radial" presStyleCnt="0">
        <dgm:presLayoutVars>
          <dgm:animLvl val="ctr"/>
        </dgm:presLayoutVars>
      </dgm:prSet>
      <dgm:spPr/>
    </dgm:pt>
    <dgm:pt modelId="{C3BC81DB-0EC1-4980-9D9F-386EB97A53B0}" type="pres">
      <dgm:prSet presAssocID="{D8E47BCE-C8F6-472E-8FD5-6F7FB4DD36C9}" presName="centerShape" presStyleLbl="vennNode1" presStyleIdx="0" presStyleCnt="1" custScaleX="55791" custScaleY="48223" custLinFactNeighborX="-5224" custLinFactNeighborY="1047"/>
      <dgm:spPr/>
      <dgm:t>
        <a:bodyPr/>
        <a:lstStyle/>
        <a:p>
          <a:endParaRPr lang="ru-RU"/>
        </a:p>
      </dgm:t>
    </dgm:pt>
  </dgm:ptLst>
  <dgm:cxnLst>
    <dgm:cxn modelId="{DBCFE5AE-ED54-4C67-B950-CB63C1EA02DD}" type="presOf" srcId="{B203E783-0756-4329-BEFD-2ED2EA93ABAB}" destId="{2C3C28A0-405A-41F1-8E50-F8BF341263E3}" srcOrd="0" destOrd="0" presId="urn:microsoft.com/office/officeart/2005/8/layout/radial3"/>
    <dgm:cxn modelId="{549C2913-482E-49AD-899D-187638A01A09}" srcId="{B203E783-0756-4329-BEFD-2ED2EA93ABAB}" destId="{10079089-3826-4B8C-95B2-A2E89C76FF91}" srcOrd="1" destOrd="0" parTransId="{76E2BB1B-5B6C-4F4E-8A4B-16477903AB2B}" sibTransId="{5CD8897C-38EF-4BC1-A74B-AC82FA00D295}"/>
    <dgm:cxn modelId="{FC6977A7-FBAC-4B81-8DEA-E116015C1582}" srcId="{B203E783-0756-4329-BEFD-2ED2EA93ABAB}" destId="{D8E47BCE-C8F6-472E-8FD5-6F7FB4DD36C9}" srcOrd="0" destOrd="0" parTransId="{564D9D26-7330-4FD8-BFE2-3000974AA9AD}" sibTransId="{138E032A-A31D-4C87-89B5-3E662939D6BB}"/>
    <dgm:cxn modelId="{BC95F159-D6D1-48C0-9089-E5E6BAA22840}" type="presOf" srcId="{D8E47BCE-C8F6-472E-8FD5-6F7FB4DD36C9}" destId="{C3BC81DB-0EC1-4980-9D9F-386EB97A53B0}" srcOrd="0" destOrd="0" presId="urn:microsoft.com/office/officeart/2005/8/layout/radial3"/>
    <dgm:cxn modelId="{0C56E237-6CA3-46DF-B91F-0A39A35E105C}" type="presParOf" srcId="{2C3C28A0-405A-41F1-8E50-F8BF341263E3}" destId="{B64DA593-B8B6-4729-8616-F24B7C9C0978}" srcOrd="0" destOrd="0" presId="urn:microsoft.com/office/officeart/2005/8/layout/radial3"/>
    <dgm:cxn modelId="{8BB02C9A-2036-422C-9422-922F4008DFE5}" type="presParOf" srcId="{B64DA593-B8B6-4729-8616-F24B7C9C0978}" destId="{C3BC81DB-0EC1-4980-9D9F-386EB97A53B0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DD538BA-21D5-476D-812C-28E64BA7E5B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38A1392-7DF4-47DB-9C5B-A0BECD29DA40}">
      <dgm:prSet/>
      <dgm:spPr/>
      <dgm:t>
        <a:bodyPr/>
        <a:lstStyle/>
        <a:p>
          <a:pPr rtl="0"/>
          <a:r>
            <a:rPr lang="ru-RU" b="1" smtClean="0"/>
            <a:t>Регламент реагирования работников и обучающихся РУТ (МИИТ) при выявлении на территориях университета и в общежитиях поведения, опасного  для себя и окружающих</a:t>
          </a:r>
          <a:endParaRPr lang="ru-RU"/>
        </a:p>
      </dgm:t>
    </dgm:pt>
    <dgm:pt modelId="{67D063FA-DF95-4733-9A75-6F1514C0516B}" type="parTrans" cxnId="{E97CD187-90D8-47A4-B362-35EF220204FF}">
      <dgm:prSet/>
      <dgm:spPr/>
      <dgm:t>
        <a:bodyPr/>
        <a:lstStyle/>
        <a:p>
          <a:endParaRPr lang="ru-RU"/>
        </a:p>
      </dgm:t>
    </dgm:pt>
    <dgm:pt modelId="{4D99033B-E832-4498-94B9-3BAD4648DE7B}" type="sibTrans" cxnId="{E97CD187-90D8-47A4-B362-35EF220204FF}">
      <dgm:prSet/>
      <dgm:spPr/>
      <dgm:t>
        <a:bodyPr/>
        <a:lstStyle/>
        <a:p>
          <a:endParaRPr lang="ru-RU"/>
        </a:p>
      </dgm:t>
    </dgm:pt>
    <dgm:pt modelId="{CF7A58F8-A168-42C4-9AEF-B6FD040D0A3B}">
      <dgm:prSet/>
      <dgm:spPr/>
      <dgm:t>
        <a:bodyPr/>
        <a:lstStyle/>
        <a:p>
          <a:pPr rtl="0"/>
          <a:r>
            <a:rPr lang="ru-RU" b="1" smtClean="0"/>
            <a:t>Курс первой допсихологической помощи для студентов, проживающих в общежитиях</a:t>
          </a:r>
          <a:endParaRPr lang="ru-RU"/>
        </a:p>
      </dgm:t>
    </dgm:pt>
    <dgm:pt modelId="{191C31C1-FFC0-4E0C-B61C-629CEC120461}" type="parTrans" cxnId="{2BB56B54-D40E-4A5B-BC2A-0D8BAD1CD614}">
      <dgm:prSet/>
      <dgm:spPr/>
      <dgm:t>
        <a:bodyPr/>
        <a:lstStyle/>
        <a:p>
          <a:endParaRPr lang="ru-RU"/>
        </a:p>
      </dgm:t>
    </dgm:pt>
    <dgm:pt modelId="{3E0F34C3-17AD-4D39-89B7-527A7F5F176A}" type="sibTrans" cxnId="{2BB56B54-D40E-4A5B-BC2A-0D8BAD1CD614}">
      <dgm:prSet/>
      <dgm:spPr/>
      <dgm:t>
        <a:bodyPr/>
        <a:lstStyle/>
        <a:p>
          <a:endParaRPr lang="ru-RU"/>
        </a:p>
      </dgm:t>
    </dgm:pt>
    <dgm:pt modelId="{836E2F35-0D10-4535-AA98-CC9C6B5C5950}">
      <dgm:prSet/>
      <dgm:spPr/>
      <dgm:t>
        <a:bodyPr/>
        <a:lstStyle/>
        <a:p>
          <a:pPr rtl="0"/>
          <a:r>
            <a:rPr lang="ru-RU" b="1" dirty="0" smtClean="0"/>
            <a:t>Обучение сотрудников особенностям взаимодействия со студентами «группы риска»</a:t>
          </a:r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A3A24596-C9A8-4AB6-91C0-DA2DBAB3B4B5}" type="parTrans" cxnId="{778231E9-90BB-404C-A8A5-6945413797F7}">
      <dgm:prSet/>
      <dgm:spPr/>
      <dgm:t>
        <a:bodyPr/>
        <a:lstStyle/>
        <a:p>
          <a:endParaRPr lang="ru-RU"/>
        </a:p>
      </dgm:t>
    </dgm:pt>
    <dgm:pt modelId="{511BE0F2-2B33-40C0-883F-46BC2BB71599}" type="sibTrans" cxnId="{778231E9-90BB-404C-A8A5-6945413797F7}">
      <dgm:prSet/>
      <dgm:spPr/>
      <dgm:t>
        <a:bodyPr/>
        <a:lstStyle/>
        <a:p>
          <a:endParaRPr lang="ru-RU"/>
        </a:p>
      </dgm:t>
    </dgm:pt>
    <dgm:pt modelId="{38BB711E-6145-4D5F-ACC2-368E04805DFA}" type="pres">
      <dgm:prSet presAssocID="{6DD538BA-21D5-476D-812C-28E64BA7E5B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385FA9-FC9B-455A-A05A-12916694F5AC}" type="pres">
      <dgm:prSet presAssocID="{838A1392-7DF4-47DB-9C5B-A0BECD29DA40}" presName="composite" presStyleCnt="0"/>
      <dgm:spPr/>
    </dgm:pt>
    <dgm:pt modelId="{F112876B-1433-43C4-A6F9-4426394CBA1B}" type="pres">
      <dgm:prSet presAssocID="{838A1392-7DF4-47DB-9C5B-A0BECD29DA40}" presName="rect1" presStyleLbl="b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E0BE1F89-2995-47ED-9801-386787604A9E}" type="pres">
      <dgm:prSet presAssocID="{838A1392-7DF4-47DB-9C5B-A0BECD29DA40}" presName="wedgeRectCallout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78B741-C00C-40F7-B005-6E813D5496FB}" type="pres">
      <dgm:prSet presAssocID="{4D99033B-E832-4498-94B9-3BAD4648DE7B}" presName="sibTrans" presStyleCnt="0"/>
      <dgm:spPr/>
    </dgm:pt>
    <dgm:pt modelId="{61654170-944B-4670-BA5A-2E28E83E465C}" type="pres">
      <dgm:prSet presAssocID="{CF7A58F8-A168-42C4-9AEF-B6FD040D0A3B}" presName="composite" presStyleCnt="0"/>
      <dgm:spPr/>
    </dgm:pt>
    <dgm:pt modelId="{1F6FEF1B-D584-4AC2-8457-82851E05C4A0}" type="pres">
      <dgm:prSet presAssocID="{CF7A58F8-A168-42C4-9AEF-B6FD040D0A3B}" presName="rect1" presStyleLbl="b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</dgm:pt>
    <dgm:pt modelId="{4AC3CF3B-9BBD-4797-AA20-0FAF6300F85F}" type="pres">
      <dgm:prSet presAssocID="{CF7A58F8-A168-42C4-9AEF-B6FD040D0A3B}" presName="wedgeRectCallout1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59A753-0BEA-4851-A8A4-ED50712DD9AC}" type="pres">
      <dgm:prSet presAssocID="{3E0F34C3-17AD-4D39-89B7-527A7F5F176A}" presName="sibTrans" presStyleCnt="0"/>
      <dgm:spPr/>
    </dgm:pt>
    <dgm:pt modelId="{FC65F638-14DC-48FF-BC45-A61F4F842E5F}" type="pres">
      <dgm:prSet presAssocID="{836E2F35-0D10-4535-AA98-CC9C6B5C5950}" presName="composite" presStyleCnt="0"/>
      <dgm:spPr/>
    </dgm:pt>
    <dgm:pt modelId="{6550FE38-E490-45CB-AD5A-EDE128CD3F6F}" type="pres">
      <dgm:prSet presAssocID="{836E2F35-0D10-4535-AA98-CC9C6B5C5950}" presName="rect1" presStyleLbl="bgImgPlace1" presStyleIdx="2" presStyleCnt="3" custLinFactNeighborY="25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52BAB02-531E-4A4D-BFE9-3FA64E35B871}" type="pres">
      <dgm:prSet presAssocID="{836E2F35-0D10-4535-AA98-CC9C6B5C5950}" presName="wedgeRectCallout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8231E9-90BB-404C-A8A5-6945413797F7}" srcId="{6DD538BA-21D5-476D-812C-28E64BA7E5B7}" destId="{836E2F35-0D10-4535-AA98-CC9C6B5C5950}" srcOrd="2" destOrd="0" parTransId="{A3A24596-C9A8-4AB6-91C0-DA2DBAB3B4B5}" sibTransId="{511BE0F2-2B33-40C0-883F-46BC2BB71599}"/>
    <dgm:cxn modelId="{9F177F41-2D9A-4000-BE30-CAE095C0CF6B}" type="presOf" srcId="{CF7A58F8-A168-42C4-9AEF-B6FD040D0A3B}" destId="{4AC3CF3B-9BBD-4797-AA20-0FAF6300F85F}" srcOrd="0" destOrd="0" presId="urn:microsoft.com/office/officeart/2008/layout/BendingPictureCaptionList"/>
    <dgm:cxn modelId="{B654AE67-7B5F-4F15-B660-66967DCF2BCF}" type="presOf" srcId="{6DD538BA-21D5-476D-812C-28E64BA7E5B7}" destId="{38BB711E-6145-4D5F-ACC2-368E04805DFA}" srcOrd="0" destOrd="0" presId="urn:microsoft.com/office/officeart/2008/layout/BendingPictureCaptionList"/>
    <dgm:cxn modelId="{4B60E6B4-238B-4B97-BDE3-59C708E9A30E}" type="presOf" srcId="{838A1392-7DF4-47DB-9C5B-A0BECD29DA40}" destId="{E0BE1F89-2995-47ED-9801-386787604A9E}" srcOrd="0" destOrd="0" presId="urn:microsoft.com/office/officeart/2008/layout/BendingPictureCaptionList"/>
    <dgm:cxn modelId="{E97CD187-90D8-47A4-B362-35EF220204FF}" srcId="{6DD538BA-21D5-476D-812C-28E64BA7E5B7}" destId="{838A1392-7DF4-47DB-9C5B-A0BECD29DA40}" srcOrd="0" destOrd="0" parTransId="{67D063FA-DF95-4733-9A75-6F1514C0516B}" sibTransId="{4D99033B-E832-4498-94B9-3BAD4648DE7B}"/>
    <dgm:cxn modelId="{4361E47A-676D-4574-AD8A-49756295AAF1}" type="presOf" srcId="{836E2F35-0D10-4535-AA98-CC9C6B5C5950}" destId="{E52BAB02-531E-4A4D-BFE9-3FA64E35B871}" srcOrd="0" destOrd="0" presId="urn:microsoft.com/office/officeart/2008/layout/BendingPictureCaptionList"/>
    <dgm:cxn modelId="{2BB56B54-D40E-4A5B-BC2A-0D8BAD1CD614}" srcId="{6DD538BA-21D5-476D-812C-28E64BA7E5B7}" destId="{CF7A58F8-A168-42C4-9AEF-B6FD040D0A3B}" srcOrd="1" destOrd="0" parTransId="{191C31C1-FFC0-4E0C-B61C-629CEC120461}" sibTransId="{3E0F34C3-17AD-4D39-89B7-527A7F5F176A}"/>
    <dgm:cxn modelId="{C25F7684-40A0-46E9-838F-BE69603F1A4C}" type="presParOf" srcId="{38BB711E-6145-4D5F-ACC2-368E04805DFA}" destId="{D5385FA9-FC9B-455A-A05A-12916694F5AC}" srcOrd="0" destOrd="0" presId="urn:microsoft.com/office/officeart/2008/layout/BendingPictureCaptionList"/>
    <dgm:cxn modelId="{548F1A83-95E1-47D3-AD09-4AAD0014D816}" type="presParOf" srcId="{D5385FA9-FC9B-455A-A05A-12916694F5AC}" destId="{F112876B-1433-43C4-A6F9-4426394CBA1B}" srcOrd="0" destOrd="0" presId="urn:microsoft.com/office/officeart/2008/layout/BendingPictureCaptionList"/>
    <dgm:cxn modelId="{89418420-3B06-4768-B2D1-2929CB572050}" type="presParOf" srcId="{D5385FA9-FC9B-455A-A05A-12916694F5AC}" destId="{E0BE1F89-2995-47ED-9801-386787604A9E}" srcOrd="1" destOrd="0" presId="urn:microsoft.com/office/officeart/2008/layout/BendingPictureCaptionList"/>
    <dgm:cxn modelId="{1C5D14A7-AC8D-495C-A207-D56B08AF58C4}" type="presParOf" srcId="{38BB711E-6145-4D5F-ACC2-368E04805DFA}" destId="{DB78B741-C00C-40F7-B005-6E813D5496FB}" srcOrd="1" destOrd="0" presId="urn:microsoft.com/office/officeart/2008/layout/BendingPictureCaptionList"/>
    <dgm:cxn modelId="{A04CDBA0-EF90-4B46-8E38-83D46968A788}" type="presParOf" srcId="{38BB711E-6145-4D5F-ACC2-368E04805DFA}" destId="{61654170-944B-4670-BA5A-2E28E83E465C}" srcOrd="2" destOrd="0" presId="urn:microsoft.com/office/officeart/2008/layout/BendingPictureCaptionList"/>
    <dgm:cxn modelId="{B422E8D0-49C3-4BC4-8F50-66C9595093B4}" type="presParOf" srcId="{61654170-944B-4670-BA5A-2E28E83E465C}" destId="{1F6FEF1B-D584-4AC2-8457-82851E05C4A0}" srcOrd="0" destOrd="0" presId="urn:microsoft.com/office/officeart/2008/layout/BendingPictureCaptionList"/>
    <dgm:cxn modelId="{98E8ABD8-34B0-48C8-A6F1-82867BECDF23}" type="presParOf" srcId="{61654170-944B-4670-BA5A-2E28E83E465C}" destId="{4AC3CF3B-9BBD-4797-AA20-0FAF6300F85F}" srcOrd="1" destOrd="0" presId="urn:microsoft.com/office/officeart/2008/layout/BendingPictureCaptionList"/>
    <dgm:cxn modelId="{D5ED5EC2-521F-48ED-BEAB-10959BD2D182}" type="presParOf" srcId="{38BB711E-6145-4D5F-ACC2-368E04805DFA}" destId="{A159A753-0BEA-4851-A8A4-ED50712DD9AC}" srcOrd="3" destOrd="0" presId="urn:microsoft.com/office/officeart/2008/layout/BendingPictureCaptionList"/>
    <dgm:cxn modelId="{37BA828C-1E6E-47A6-AEBB-7D91A27C0DE6}" type="presParOf" srcId="{38BB711E-6145-4D5F-ACC2-368E04805DFA}" destId="{FC65F638-14DC-48FF-BC45-A61F4F842E5F}" srcOrd="4" destOrd="0" presId="urn:microsoft.com/office/officeart/2008/layout/BendingPictureCaptionList"/>
    <dgm:cxn modelId="{BFF044B2-C971-4203-8A85-69B0F8EFC19F}" type="presParOf" srcId="{FC65F638-14DC-48FF-BC45-A61F4F842E5F}" destId="{6550FE38-E490-45CB-AD5A-EDE128CD3F6F}" srcOrd="0" destOrd="0" presId="urn:microsoft.com/office/officeart/2008/layout/BendingPictureCaptionList"/>
    <dgm:cxn modelId="{950D5E5E-ADE5-4141-9179-CABD0959993D}" type="presParOf" srcId="{FC65F638-14DC-48FF-BC45-A61F4F842E5F}" destId="{E52BAB02-531E-4A4D-BFE9-3FA64E35B871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CB76902-0652-4D5A-9100-817C591A4FD7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CC3CE4-905F-4D85-B421-C4290E27FAE4}">
      <dgm:prSet phldrT="[Текст]" custT="1"/>
      <dgm:spPr/>
      <dgm:t>
        <a:bodyPr/>
        <a:lstStyle/>
        <a:p>
          <a:pPr>
            <a:lnSpc>
              <a:spcPts val="1000"/>
            </a:lnSpc>
          </a:pPr>
          <a:r>
            <a:rPr lang="ru-RU" sz="2000" b="1" dirty="0" smtClean="0">
              <a:solidFill>
                <a:srgbClr val="7030A0"/>
              </a:solidFill>
            </a:rPr>
            <a:t>сайт </a:t>
          </a:r>
        </a:p>
        <a:p>
          <a:pPr>
            <a:lnSpc>
              <a:spcPts val="1000"/>
            </a:lnSpc>
          </a:pPr>
          <a:r>
            <a:rPr lang="ru-RU" sz="1600" b="1" dirty="0" smtClean="0">
              <a:solidFill>
                <a:srgbClr val="7030A0"/>
              </a:solidFill>
            </a:rPr>
            <a:t>Психологической службы </a:t>
          </a:r>
          <a:endParaRPr lang="ru-RU" sz="1600" b="1" dirty="0">
            <a:solidFill>
              <a:srgbClr val="7030A0"/>
            </a:solidFill>
          </a:endParaRPr>
        </a:p>
      </dgm:t>
    </dgm:pt>
    <dgm:pt modelId="{B81D1091-9E7C-4C60-985C-F44D165872E3}" type="parTrans" cxnId="{37BB5B5D-7D48-4F97-B84A-E4B43CC617C5}">
      <dgm:prSet/>
      <dgm:spPr/>
      <dgm:t>
        <a:bodyPr/>
        <a:lstStyle/>
        <a:p>
          <a:endParaRPr lang="ru-RU"/>
        </a:p>
      </dgm:t>
    </dgm:pt>
    <dgm:pt modelId="{C1AA2C1D-7FF4-48A7-B098-048032062A24}" type="sibTrans" cxnId="{37BB5B5D-7D48-4F97-B84A-E4B43CC617C5}">
      <dgm:prSet/>
      <dgm:spPr/>
      <dgm:t>
        <a:bodyPr/>
        <a:lstStyle/>
        <a:p>
          <a:endParaRPr lang="ru-RU"/>
        </a:p>
      </dgm:t>
    </dgm:pt>
    <dgm:pt modelId="{A6310AB9-ACD9-4834-B37C-50FD65D95535}">
      <dgm:prSet phldrT="[Текст]" custT="1"/>
      <dgm:spPr/>
      <dgm:t>
        <a:bodyPr/>
        <a:lstStyle/>
        <a:p>
          <a:endParaRPr lang="ru-RU" sz="2000" dirty="0"/>
        </a:p>
      </dgm:t>
    </dgm:pt>
    <dgm:pt modelId="{03251FD3-47C7-47CF-849D-99ADF8E65048}" type="sibTrans" cxnId="{8AF6FFE2-55DB-4CE7-8C6A-30400C64AE75}">
      <dgm:prSet/>
      <dgm:spPr/>
      <dgm:t>
        <a:bodyPr/>
        <a:lstStyle/>
        <a:p>
          <a:endParaRPr lang="ru-RU"/>
        </a:p>
      </dgm:t>
    </dgm:pt>
    <dgm:pt modelId="{896CE16D-6E5D-4E79-95E6-897C377AD60E}" type="parTrans" cxnId="{8AF6FFE2-55DB-4CE7-8C6A-30400C64AE75}">
      <dgm:prSet/>
      <dgm:spPr/>
      <dgm:t>
        <a:bodyPr/>
        <a:lstStyle/>
        <a:p>
          <a:endParaRPr lang="ru-RU"/>
        </a:p>
      </dgm:t>
    </dgm:pt>
    <dgm:pt modelId="{076E71B1-2841-42AF-A614-5B83D9001BDB}" type="pres">
      <dgm:prSet presAssocID="{3CB76902-0652-4D5A-9100-817C591A4F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E611D8-79BF-47F1-86CF-EDA4ACB32BC3}" type="pres">
      <dgm:prSet presAssocID="{CDCC3CE4-905F-4D85-B421-C4290E27FAE4}" presName="compNode" presStyleCnt="0"/>
      <dgm:spPr/>
    </dgm:pt>
    <dgm:pt modelId="{B191EA32-1426-46E6-9F0F-B552D93172AC}" type="pres">
      <dgm:prSet presAssocID="{CDCC3CE4-905F-4D85-B421-C4290E27FAE4}" presName="pictRect" presStyleLbl="node1" presStyleIdx="0" presStyleCnt="2" custScaleX="91141" custScaleY="97002" custLinFactNeighborX="5278" custLinFactNeighborY="5156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ru-RU"/>
        </a:p>
      </dgm:t>
    </dgm:pt>
    <dgm:pt modelId="{F4F0EEED-36F2-4D4A-85EF-3D10291DD940}" type="pres">
      <dgm:prSet presAssocID="{CDCC3CE4-905F-4D85-B421-C4290E27FAE4}" presName="textRect" presStyleLbl="revTx" presStyleIdx="0" presStyleCnt="2" custLinFactY="-100000" custLinFactNeighborX="849" custLinFactNeighborY="-139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46830-A98D-469E-AA2D-03EFB16982DD}" type="pres">
      <dgm:prSet presAssocID="{C1AA2C1D-7FF4-48A7-B098-048032062A2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26250D5-BD26-44AA-A02E-9EB258349083}" type="pres">
      <dgm:prSet presAssocID="{A6310AB9-ACD9-4834-B37C-50FD65D95535}" presName="compNode" presStyleCnt="0"/>
      <dgm:spPr/>
    </dgm:pt>
    <dgm:pt modelId="{456D8EAA-FB09-4A85-9B42-3FD7AFE4FD14}" type="pres">
      <dgm:prSet presAssocID="{A6310AB9-ACD9-4834-B37C-50FD65D95535}" presName="pictRect" presStyleLbl="nod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C917F6B8-5A76-4806-98C1-F0BC6A64BDBE}" type="pres">
      <dgm:prSet presAssocID="{A6310AB9-ACD9-4834-B37C-50FD65D95535}" presName="textRect" presStyleLbl="revTx" presStyleIdx="1" presStyleCnt="2" custScaleY="109610" custLinFactY="-100000" custLinFactNeighborX="-1435" custLinFactNeighborY="-135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F6FFE2-55DB-4CE7-8C6A-30400C64AE75}" srcId="{3CB76902-0652-4D5A-9100-817C591A4FD7}" destId="{A6310AB9-ACD9-4834-B37C-50FD65D95535}" srcOrd="1" destOrd="0" parTransId="{896CE16D-6E5D-4E79-95E6-897C377AD60E}" sibTransId="{03251FD3-47C7-47CF-849D-99ADF8E65048}"/>
    <dgm:cxn modelId="{3BCFFAAF-B76A-41ED-8782-057A575C5255}" type="presOf" srcId="{CDCC3CE4-905F-4D85-B421-C4290E27FAE4}" destId="{F4F0EEED-36F2-4D4A-85EF-3D10291DD940}" srcOrd="0" destOrd="0" presId="urn:microsoft.com/office/officeart/2005/8/layout/pList1"/>
    <dgm:cxn modelId="{A2FEE98B-EF60-40A1-A113-D0C2732839AC}" type="presOf" srcId="{C1AA2C1D-7FF4-48A7-B098-048032062A24}" destId="{84446830-A98D-469E-AA2D-03EFB16982DD}" srcOrd="0" destOrd="0" presId="urn:microsoft.com/office/officeart/2005/8/layout/pList1"/>
    <dgm:cxn modelId="{E8462032-1922-4915-9E8B-9E05DBCBBAEA}" type="presOf" srcId="{A6310AB9-ACD9-4834-B37C-50FD65D95535}" destId="{C917F6B8-5A76-4806-98C1-F0BC6A64BDBE}" srcOrd="0" destOrd="0" presId="urn:microsoft.com/office/officeart/2005/8/layout/pList1"/>
    <dgm:cxn modelId="{37BB5B5D-7D48-4F97-B84A-E4B43CC617C5}" srcId="{3CB76902-0652-4D5A-9100-817C591A4FD7}" destId="{CDCC3CE4-905F-4D85-B421-C4290E27FAE4}" srcOrd="0" destOrd="0" parTransId="{B81D1091-9E7C-4C60-985C-F44D165872E3}" sibTransId="{C1AA2C1D-7FF4-48A7-B098-048032062A24}"/>
    <dgm:cxn modelId="{B032FECD-33F6-4829-9AEB-70F5A844331E}" type="presOf" srcId="{3CB76902-0652-4D5A-9100-817C591A4FD7}" destId="{076E71B1-2841-42AF-A614-5B83D9001BDB}" srcOrd="0" destOrd="0" presId="urn:microsoft.com/office/officeart/2005/8/layout/pList1"/>
    <dgm:cxn modelId="{56D283AE-006D-4252-9574-A569B8392D18}" type="presParOf" srcId="{076E71B1-2841-42AF-A614-5B83D9001BDB}" destId="{B7E611D8-79BF-47F1-86CF-EDA4ACB32BC3}" srcOrd="0" destOrd="0" presId="urn:microsoft.com/office/officeart/2005/8/layout/pList1"/>
    <dgm:cxn modelId="{E6CC50D6-91AE-4EB4-945C-9AFE09751E38}" type="presParOf" srcId="{B7E611D8-79BF-47F1-86CF-EDA4ACB32BC3}" destId="{B191EA32-1426-46E6-9F0F-B552D93172AC}" srcOrd="0" destOrd="0" presId="urn:microsoft.com/office/officeart/2005/8/layout/pList1"/>
    <dgm:cxn modelId="{6BA714C5-C7FF-4429-94E9-77965BDA9BB9}" type="presParOf" srcId="{B7E611D8-79BF-47F1-86CF-EDA4ACB32BC3}" destId="{F4F0EEED-36F2-4D4A-85EF-3D10291DD940}" srcOrd="1" destOrd="0" presId="urn:microsoft.com/office/officeart/2005/8/layout/pList1"/>
    <dgm:cxn modelId="{4C3A6AE2-0A1A-4E44-AB68-4F5C89D13369}" type="presParOf" srcId="{076E71B1-2841-42AF-A614-5B83D9001BDB}" destId="{84446830-A98D-469E-AA2D-03EFB16982DD}" srcOrd="1" destOrd="0" presId="urn:microsoft.com/office/officeart/2005/8/layout/pList1"/>
    <dgm:cxn modelId="{AEDAB4EE-09C2-426F-B665-79C9C25A6F3B}" type="presParOf" srcId="{076E71B1-2841-42AF-A614-5B83D9001BDB}" destId="{D26250D5-BD26-44AA-A02E-9EB258349083}" srcOrd="2" destOrd="0" presId="urn:microsoft.com/office/officeart/2005/8/layout/pList1"/>
    <dgm:cxn modelId="{83A803C7-062B-4B3F-B2A0-4BE2FF34A793}" type="presParOf" srcId="{D26250D5-BD26-44AA-A02E-9EB258349083}" destId="{456D8EAA-FB09-4A85-9B42-3FD7AFE4FD14}" srcOrd="0" destOrd="0" presId="urn:microsoft.com/office/officeart/2005/8/layout/pList1"/>
    <dgm:cxn modelId="{C4B39AB7-B28E-4328-8F19-E21568E84D95}" type="presParOf" srcId="{D26250D5-BD26-44AA-A02E-9EB258349083}" destId="{C917F6B8-5A76-4806-98C1-F0BC6A64BDBE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2AF10F-4863-4585-9D1C-EDA855B3E886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00CF5D-8E80-4CF1-A000-0C7694F28F99}">
      <dgm:prSet phldrT="[Текст]"/>
      <dgm:spPr/>
      <dgm:t>
        <a:bodyPr/>
        <a:lstStyle/>
        <a:p>
          <a:pPr algn="just"/>
          <a:r>
            <a:rPr lang="ru-RU" dirty="0" smtClean="0"/>
            <a:t>Цель деятельности Психологической службы — создание условий, способствующих психологическому благополучию, </a:t>
          </a:r>
          <a:r>
            <a:rPr lang="ru-RU" i="1" dirty="0" smtClean="0">
              <a:solidFill>
                <a:schemeClr val="accent6">
                  <a:lumMod val="50000"/>
                </a:schemeClr>
              </a:solidFill>
            </a:rPr>
            <a:t>психическому здоровью</a:t>
          </a:r>
          <a:r>
            <a:rPr lang="ru-RU" dirty="0" smtClean="0"/>
            <a:t>, профессиональному становлению, развитию и позитивной социализации обучающихся*.</a:t>
          </a:r>
          <a:endParaRPr lang="ru-RU" dirty="0"/>
        </a:p>
      </dgm:t>
    </dgm:pt>
    <dgm:pt modelId="{80A4F6E2-66A4-4FB5-890A-3770825A8614}" type="parTrans" cxnId="{662B02BF-600F-4B4B-8973-DDA84E7FD7C4}">
      <dgm:prSet/>
      <dgm:spPr/>
      <dgm:t>
        <a:bodyPr/>
        <a:lstStyle/>
        <a:p>
          <a:endParaRPr lang="ru-RU"/>
        </a:p>
      </dgm:t>
    </dgm:pt>
    <dgm:pt modelId="{2B676C13-3AA5-4F74-A044-08BDF6BFF6B8}" type="sibTrans" cxnId="{662B02BF-600F-4B4B-8973-DDA84E7FD7C4}">
      <dgm:prSet/>
      <dgm:spPr/>
      <dgm:t>
        <a:bodyPr/>
        <a:lstStyle/>
        <a:p>
          <a:endParaRPr lang="ru-RU"/>
        </a:p>
      </dgm:t>
    </dgm:pt>
    <dgm:pt modelId="{FD7A8A9D-2D03-42BE-9870-81E0CA65F2CB}">
      <dgm:prSet phldrT="[Текст]"/>
      <dgm:spPr/>
      <dgm:t>
        <a:bodyPr/>
        <a:lstStyle/>
        <a:p>
          <a:pPr algn="just"/>
          <a:r>
            <a:rPr lang="ru-RU" dirty="0" smtClean="0"/>
            <a:t>Формирование </a:t>
          </a:r>
          <a:r>
            <a:rPr lang="ru-RU" dirty="0" err="1" smtClean="0"/>
            <a:t>межпрофессионального</a:t>
          </a:r>
          <a:r>
            <a:rPr lang="ru-RU" dirty="0" smtClean="0"/>
            <a:t> коллектива специалистов для организации </a:t>
          </a:r>
          <a:r>
            <a:rPr lang="ru-RU" i="1" dirty="0" smtClean="0">
              <a:solidFill>
                <a:schemeClr val="accent6">
                  <a:lumMod val="50000"/>
                </a:schemeClr>
              </a:solidFill>
            </a:rPr>
            <a:t>оказания комплексной психолого-медико-социальной помощи </a:t>
          </a:r>
          <a:r>
            <a:rPr lang="ru-RU" dirty="0" smtClean="0"/>
            <a:t>обучающимся при необходимости**</a:t>
          </a:r>
          <a:endParaRPr lang="ru-RU" dirty="0"/>
        </a:p>
      </dgm:t>
    </dgm:pt>
    <dgm:pt modelId="{9556BA40-930D-4447-80C5-35C225E1F7D2}" type="parTrans" cxnId="{B4793002-A378-4661-A448-15E2B2C2E052}">
      <dgm:prSet/>
      <dgm:spPr/>
      <dgm:t>
        <a:bodyPr/>
        <a:lstStyle/>
        <a:p>
          <a:endParaRPr lang="ru-RU"/>
        </a:p>
      </dgm:t>
    </dgm:pt>
    <dgm:pt modelId="{4125018C-845C-4FAE-A488-AACB45136B86}" type="sibTrans" cxnId="{B4793002-A378-4661-A448-15E2B2C2E052}">
      <dgm:prSet/>
      <dgm:spPr/>
      <dgm:t>
        <a:bodyPr/>
        <a:lstStyle/>
        <a:p>
          <a:endParaRPr lang="ru-RU"/>
        </a:p>
      </dgm:t>
    </dgm:pt>
    <dgm:pt modelId="{F24D436C-83B8-4F5C-B403-03A33D8AF06A}" type="pres">
      <dgm:prSet presAssocID="{C92AF10F-4863-4585-9D1C-EDA855B3E88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3546A2-1D59-4B3D-8775-6461262FBE97}" type="pres">
      <dgm:prSet presAssocID="{F700CF5D-8E80-4CF1-A000-0C7694F28F99}" presName="composite" presStyleCnt="0"/>
      <dgm:spPr/>
    </dgm:pt>
    <dgm:pt modelId="{DD0013AB-AD5B-48A2-9178-84FDB0102C5F}" type="pres">
      <dgm:prSet presAssocID="{F700CF5D-8E80-4CF1-A000-0C7694F28F99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EA60B-3AC2-44A5-BCBF-508C13C64562}" type="pres">
      <dgm:prSet presAssocID="{F700CF5D-8E80-4CF1-A000-0C7694F28F99}" presName="rect2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  <dgm:pt modelId="{D09B010D-4240-4BE9-8D2F-BC2806DB873B}" type="pres">
      <dgm:prSet presAssocID="{2B676C13-3AA5-4F74-A044-08BDF6BFF6B8}" presName="sibTrans" presStyleCnt="0"/>
      <dgm:spPr/>
    </dgm:pt>
    <dgm:pt modelId="{6D02028B-6A2A-4EB8-9E6D-DC0CC000B142}" type="pres">
      <dgm:prSet presAssocID="{FD7A8A9D-2D03-42BE-9870-81E0CA65F2CB}" presName="composite" presStyleCnt="0"/>
      <dgm:spPr/>
    </dgm:pt>
    <dgm:pt modelId="{3F11C3FB-B89B-4ABE-8B93-976625FA833A}" type="pres">
      <dgm:prSet presAssocID="{FD7A8A9D-2D03-42BE-9870-81E0CA65F2CB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06C322-239D-4F62-A6A5-D52211DD7EDC}" type="pres">
      <dgm:prSet presAssocID="{FD7A8A9D-2D03-42BE-9870-81E0CA65F2CB}" presName="rect2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>
          <a:solidFill>
            <a:schemeClr val="accent6">
              <a:lumMod val="40000"/>
              <a:lumOff val="6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B4793002-A378-4661-A448-15E2B2C2E052}" srcId="{C92AF10F-4863-4585-9D1C-EDA855B3E886}" destId="{FD7A8A9D-2D03-42BE-9870-81E0CA65F2CB}" srcOrd="1" destOrd="0" parTransId="{9556BA40-930D-4447-80C5-35C225E1F7D2}" sibTransId="{4125018C-845C-4FAE-A488-AACB45136B86}"/>
    <dgm:cxn modelId="{662B02BF-600F-4B4B-8973-DDA84E7FD7C4}" srcId="{C92AF10F-4863-4585-9D1C-EDA855B3E886}" destId="{F700CF5D-8E80-4CF1-A000-0C7694F28F99}" srcOrd="0" destOrd="0" parTransId="{80A4F6E2-66A4-4FB5-890A-3770825A8614}" sibTransId="{2B676C13-3AA5-4F74-A044-08BDF6BFF6B8}"/>
    <dgm:cxn modelId="{1D0AD5E2-EC03-495B-913A-B23F6E5FDB33}" type="presOf" srcId="{FD7A8A9D-2D03-42BE-9870-81E0CA65F2CB}" destId="{3F11C3FB-B89B-4ABE-8B93-976625FA833A}" srcOrd="0" destOrd="0" presId="urn:microsoft.com/office/officeart/2008/layout/PictureStrips"/>
    <dgm:cxn modelId="{0D1E4298-8887-4AD6-99B8-BD50087E4DC1}" type="presOf" srcId="{C92AF10F-4863-4585-9D1C-EDA855B3E886}" destId="{F24D436C-83B8-4F5C-B403-03A33D8AF06A}" srcOrd="0" destOrd="0" presId="urn:microsoft.com/office/officeart/2008/layout/PictureStrips"/>
    <dgm:cxn modelId="{1B2388BC-D352-45C3-881B-248F5A2D2945}" type="presOf" srcId="{F700CF5D-8E80-4CF1-A000-0C7694F28F99}" destId="{DD0013AB-AD5B-48A2-9178-84FDB0102C5F}" srcOrd="0" destOrd="0" presId="urn:microsoft.com/office/officeart/2008/layout/PictureStrips"/>
    <dgm:cxn modelId="{E526C550-3CCF-474A-9BCC-A3DF4B0A0DC9}" type="presParOf" srcId="{F24D436C-83B8-4F5C-B403-03A33D8AF06A}" destId="{933546A2-1D59-4B3D-8775-6461262FBE97}" srcOrd="0" destOrd="0" presId="urn:microsoft.com/office/officeart/2008/layout/PictureStrips"/>
    <dgm:cxn modelId="{1A635E6D-2BDD-491C-A253-7146F03E734A}" type="presParOf" srcId="{933546A2-1D59-4B3D-8775-6461262FBE97}" destId="{DD0013AB-AD5B-48A2-9178-84FDB0102C5F}" srcOrd="0" destOrd="0" presId="urn:microsoft.com/office/officeart/2008/layout/PictureStrips"/>
    <dgm:cxn modelId="{2C07D44A-2A51-4BF8-A6AF-DCCFC7BA7CA0}" type="presParOf" srcId="{933546A2-1D59-4B3D-8775-6461262FBE97}" destId="{B6DEA60B-3AC2-44A5-BCBF-508C13C64562}" srcOrd="1" destOrd="0" presId="urn:microsoft.com/office/officeart/2008/layout/PictureStrips"/>
    <dgm:cxn modelId="{0754AB71-5B19-4CDC-AAC8-D23C2D9BBA17}" type="presParOf" srcId="{F24D436C-83B8-4F5C-B403-03A33D8AF06A}" destId="{D09B010D-4240-4BE9-8D2F-BC2806DB873B}" srcOrd="1" destOrd="0" presId="urn:microsoft.com/office/officeart/2008/layout/PictureStrips"/>
    <dgm:cxn modelId="{AD6D2FD4-7FFE-4B3A-930F-2DCDCC1C4F8C}" type="presParOf" srcId="{F24D436C-83B8-4F5C-B403-03A33D8AF06A}" destId="{6D02028B-6A2A-4EB8-9E6D-DC0CC000B142}" srcOrd="2" destOrd="0" presId="urn:microsoft.com/office/officeart/2008/layout/PictureStrips"/>
    <dgm:cxn modelId="{12EB9049-AA75-490C-A170-6D33AEB06857}" type="presParOf" srcId="{6D02028B-6A2A-4EB8-9E6D-DC0CC000B142}" destId="{3F11C3FB-B89B-4ABE-8B93-976625FA833A}" srcOrd="0" destOrd="0" presId="urn:microsoft.com/office/officeart/2008/layout/PictureStrips"/>
    <dgm:cxn modelId="{473A33AC-8591-4E3D-AB33-43351676C3D8}" type="presParOf" srcId="{6D02028B-6A2A-4EB8-9E6D-DC0CC000B142}" destId="{0B06C322-239D-4F62-A6A5-D52211DD7ED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4917D0-765B-4002-B77A-BA3A2BEB2954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F3998C1-8B3C-4F11-A853-752E2E955008}">
      <dgm:prSet phldrT="[Текст]" custT="1"/>
      <dgm:spPr/>
      <dgm:t>
        <a:bodyPr/>
        <a:lstStyle/>
        <a:p>
          <a:r>
            <a:rPr lang="ru-RU" sz="1400" b="0" i="1" dirty="0" smtClean="0">
              <a:solidFill>
                <a:schemeClr val="accent5">
                  <a:lumMod val="50000"/>
                </a:schemeClr>
              </a:solidFill>
            </a:rPr>
            <a:t>КРАТКОСРОЧНОЕ</a:t>
          </a:r>
          <a:endParaRPr lang="ru-RU" sz="1400" b="0" i="1" dirty="0">
            <a:solidFill>
              <a:schemeClr val="accent5">
                <a:lumMod val="50000"/>
              </a:schemeClr>
            </a:solidFill>
          </a:endParaRPr>
        </a:p>
      </dgm:t>
    </dgm:pt>
    <dgm:pt modelId="{58D8A76C-D072-410B-89BD-E4F38FABCD60}" type="parTrans" cxnId="{03784734-4821-450E-8A18-F9CCB3008189}">
      <dgm:prSet/>
      <dgm:spPr/>
      <dgm:t>
        <a:bodyPr/>
        <a:lstStyle/>
        <a:p>
          <a:endParaRPr lang="ru-RU"/>
        </a:p>
      </dgm:t>
    </dgm:pt>
    <dgm:pt modelId="{57A20F34-3A51-4EFC-A90D-49DBCE466F6B}" type="sibTrans" cxnId="{03784734-4821-450E-8A18-F9CCB3008189}">
      <dgm:prSet/>
      <dgm:spPr/>
      <dgm:t>
        <a:bodyPr/>
        <a:lstStyle/>
        <a:p>
          <a:endParaRPr lang="ru-RU"/>
        </a:p>
      </dgm:t>
    </dgm:pt>
    <dgm:pt modelId="{95B5A9E5-F2DF-4688-B3F8-1499670794EE}">
      <dgm:prSet phldrT="[Текст]"/>
      <dgm:spPr/>
      <dgm:t>
        <a:bodyPr/>
        <a:lstStyle/>
        <a:p>
          <a:r>
            <a:rPr lang="ru-RU" dirty="0" smtClean="0">
              <a:sym typeface="Symbol" panose="05050102010706020507" pitchFamily="18" charset="2"/>
            </a:rPr>
            <a:t> </a:t>
          </a:r>
          <a:r>
            <a:rPr lang="ru-RU" dirty="0" smtClean="0"/>
            <a:t>до 5 консультаций</a:t>
          </a:r>
        </a:p>
        <a:p>
          <a:r>
            <a:rPr lang="ru-RU" dirty="0" smtClean="0">
              <a:sym typeface="Symbol" panose="05050102010706020507" pitchFamily="18" charset="2"/>
            </a:rPr>
            <a:t> </a:t>
          </a:r>
          <a:r>
            <a:rPr lang="ru-RU" dirty="0" smtClean="0"/>
            <a:t>проработка 1-2 запросов</a:t>
          </a:r>
          <a:endParaRPr lang="ru-RU" dirty="0"/>
        </a:p>
      </dgm:t>
    </dgm:pt>
    <dgm:pt modelId="{D5EC3D37-14E7-4FFD-82CE-3D3897546488}" type="parTrans" cxnId="{8231699E-0F52-44CA-B284-7165AFCC4F7B}">
      <dgm:prSet/>
      <dgm:spPr/>
      <dgm:t>
        <a:bodyPr/>
        <a:lstStyle/>
        <a:p>
          <a:endParaRPr lang="ru-RU"/>
        </a:p>
      </dgm:t>
    </dgm:pt>
    <dgm:pt modelId="{ADF88B5D-4457-4054-B208-7018AB4E4BF1}" type="sibTrans" cxnId="{8231699E-0F52-44CA-B284-7165AFCC4F7B}">
      <dgm:prSet/>
      <dgm:spPr/>
      <dgm:t>
        <a:bodyPr/>
        <a:lstStyle/>
        <a:p>
          <a:endParaRPr lang="ru-RU"/>
        </a:p>
      </dgm:t>
    </dgm:pt>
    <dgm:pt modelId="{BAACD1CE-E2A1-4952-B3F8-E7A38E1F5F8A}">
      <dgm:prSet phldrT="[Текст]"/>
      <dgm:spPr/>
      <dgm:t>
        <a:bodyPr vert="vert270"/>
        <a:lstStyle/>
        <a:p>
          <a:endParaRPr lang="ru-RU" dirty="0"/>
        </a:p>
      </dgm:t>
    </dgm:pt>
    <dgm:pt modelId="{F9102807-531D-4C28-BA56-6BDE07C49040}" type="sibTrans" cxnId="{E02DBF0E-FD0A-40AE-A536-2EB3EE5F0CDD}">
      <dgm:prSet/>
      <dgm:spPr/>
      <dgm:t>
        <a:bodyPr/>
        <a:lstStyle/>
        <a:p>
          <a:endParaRPr lang="ru-RU"/>
        </a:p>
      </dgm:t>
    </dgm:pt>
    <dgm:pt modelId="{85F6380B-4736-40F9-BC79-EDD8DFBC3A88}" type="parTrans" cxnId="{E02DBF0E-FD0A-40AE-A536-2EB3EE5F0CDD}">
      <dgm:prSet/>
      <dgm:spPr/>
      <dgm:t>
        <a:bodyPr/>
        <a:lstStyle/>
        <a:p>
          <a:endParaRPr lang="ru-RU"/>
        </a:p>
      </dgm:t>
    </dgm:pt>
    <dgm:pt modelId="{7917FE9A-38CE-4E21-8D6C-84F042C54E46}" type="pres">
      <dgm:prSet presAssocID="{004917D0-765B-4002-B77A-BA3A2BEB295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7037734-76FB-48DA-BB5E-C514B8827C67}" type="pres">
      <dgm:prSet presAssocID="{BAACD1CE-E2A1-4952-B3F8-E7A38E1F5F8A}" presName="thickLine" presStyleLbl="alignNode1" presStyleIdx="0" presStyleCnt="1" custLinFactNeighborX="1090" custLinFactNeighborY="0"/>
      <dgm:spPr/>
    </dgm:pt>
    <dgm:pt modelId="{4BC0823B-E28E-4867-923B-EFE52FCA7535}" type="pres">
      <dgm:prSet presAssocID="{BAACD1CE-E2A1-4952-B3F8-E7A38E1F5F8A}" presName="horz1" presStyleCnt="0"/>
      <dgm:spPr/>
    </dgm:pt>
    <dgm:pt modelId="{756F5D4D-3351-4ECA-AEBF-26363A794317}" type="pres">
      <dgm:prSet presAssocID="{BAACD1CE-E2A1-4952-B3F8-E7A38E1F5F8A}" presName="tx1" presStyleLbl="revTx" presStyleIdx="0" presStyleCnt="3"/>
      <dgm:spPr/>
      <dgm:t>
        <a:bodyPr/>
        <a:lstStyle/>
        <a:p>
          <a:endParaRPr lang="ru-RU"/>
        </a:p>
      </dgm:t>
    </dgm:pt>
    <dgm:pt modelId="{5681FF72-9E4A-4E9C-96A9-DE4DCA181DB6}" type="pres">
      <dgm:prSet presAssocID="{BAACD1CE-E2A1-4952-B3F8-E7A38E1F5F8A}" presName="vert1" presStyleCnt="0"/>
      <dgm:spPr/>
    </dgm:pt>
    <dgm:pt modelId="{645244C3-7FC1-4B59-BFF8-1027AA0CA9D1}" type="pres">
      <dgm:prSet presAssocID="{6F3998C1-8B3C-4F11-A853-752E2E955008}" presName="vertSpace2a" presStyleCnt="0"/>
      <dgm:spPr/>
    </dgm:pt>
    <dgm:pt modelId="{A28B8300-CB8D-4D97-B303-E80018E1FE1D}" type="pres">
      <dgm:prSet presAssocID="{6F3998C1-8B3C-4F11-A853-752E2E955008}" presName="horz2" presStyleCnt="0"/>
      <dgm:spPr/>
    </dgm:pt>
    <dgm:pt modelId="{6CCA1CD4-7766-49C8-8262-A7E146F39581}" type="pres">
      <dgm:prSet presAssocID="{6F3998C1-8B3C-4F11-A853-752E2E955008}" presName="horzSpace2" presStyleCnt="0"/>
      <dgm:spPr/>
    </dgm:pt>
    <dgm:pt modelId="{AF8F8BF0-217D-4E25-A424-9AE999CD82FB}" type="pres">
      <dgm:prSet presAssocID="{6F3998C1-8B3C-4F11-A853-752E2E955008}" presName="tx2" presStyleLbl="revTx" presStyleIdx="1" presStyleCnt="3" custScaleX="123042" custScaleY="23115" custLinFactNeighborX="-25211" custLinFactNeighborY="1163"/>
      <dgm:spPr/>
      <dgm:t>
        <a:bodyPr/>
        <a:lstStyle/>
        <a:p>
          <a:endParaRPr lang="ru-RU"/>
        </a:p>
      </dgm:t>
    </dgm:pt>
    <dgm:pt modelId="{83F06BB8-7153-4FFC-9CAB-6D303DA0DFA5}" type="pres">
      <dgm:prSet presAssocID="{6F3998C1-8B3C-4F11-A853-752E2E955008}" presName="vert2" presStyleCnt="0"/>
      <dgm:spPr/>
    </dgm:pt>
    <dgm:pt modelId="{C62A0D2A-99C8-47D8-A360-2AD5E77DFEEC}" type="pres">
      <dgm:prSet presAssocID="{6F3998C1-8B3C-4F11-A853-752E2E955008}" presName="thinLine2b" presStyleLbl="callout" presStyleIdx="0" presStyleCnt="2"/>
      <dgm:spPr/>
    </dgm:pt>
    <dgm:pt modelId="{33E63C7B-B14B-4046-AFC3-1D9DA394C0FD}" type="pres">
      <dgm:prSet presAssocID="{6F3998C1-8B3C-4F11-A853-752E2E955008}" presName="vertSpace2b" presStyleCnt="0"/>
      <dgm:spPr/>
    </dgm:pt>
    <dgm:pt modelId="{DCF4181F-2380-445C-8B97-671AA80B4D83}" type="pres">
      <dgm:prSet presAssocID="{95B5A9E5-F2DF-4688-B3F8-1499670794EE}" presName="horz2" presStyleCnt="0"/>
      <dgm:spPr/>
    </dgm:pt>
    <dgm:pt modelId="{A0E62D15-897E-42C7-9381-4BAAF07F3394}" type="pres">
      <dgm:prSet presAssocID="{95B5A9E5-F2DF-4688-B3F8-1499670794EE}" presName="horzSpace2" presStyleCnt="0"/>
      <dgm:spPr/>
    </dgm:pt>
    <dgm:pt modelId="{F4BF19DD-B428-4D66-BD8E-EF210347375D}" type="pres">
      <dgm:prSet presAssocID="{95B5A9E5-F2DF-4688-B3F8-1499670794EE}" presName="tx2" presStyleLbl="revTx" presStyleIdx="2" presStyleCnt="3" custScaleX="128462" custScaleY="50512" custLinFactNeighborX="-24199" custLinFactNeighborY="1301"/>
      <dgm:spPr/>
      <dgm:t>
        <a:bodyPr/>
        <a:lstStyle/>
        <a:p>
          <a:endParaRPr lang="ru-RU"/>
        </a:p>
      </dgm:t>
    </dgm:pt>
    <dgm:pt modelId="{749D5A75-D6FD-407F-B476-3E6A09506D4D}" type="pres">
      <dgm:prSet presAssocID="{95B5A9E5-F2DF-4688-B3F8-1499670794EE}" presName="vert2" presStyleCnt="0"/>
      <dgm:spPr/>
    </dgm:pt>
    <dgm:pt modelId="{A00800C6-27A2-4C39-A13D-D6ADBB0196DD}" type="pres">
      <dgm:prSet presAssocID="{95B5A9E5-F2DF-4688-B3F8-1499670794EE}" presName="thinLine2b" presStyleLbl="callout" presStyleIdx="1" presStyleCnt="2" custLinFactY="2000000" custLinFactNeighborX="94202" custLinFactNeighborY="2098877"/>
      <dgm:spPr/>
    </dgm:pt>
    <dgm:pt modelId="{E1D89869-008B-47BD-BF6A-30FB586806D6}" type="pres">
      <dgm:prSet presAssocID="{95B5A9E5-F2DF-4688-B3F8-1499670794EE}" presName="vertSpace2b" presStyleCnt="0"/>
      <dgm:spPr/>
    </dgm:pt>
  </dgm:ptLst>
  <dgm:cxnLst>
    <dgm:cxn modelId="{2ABED256-CBA4-4CF0-B608-7786110212C6}" type="presOf" srcId="{004917D0-765B-4002-B77A-BA3A2BEB2954}" destId="{7917FE9A-38CE-4E21-8D6C-84F042C54E46}" srcOrd="0" destOrd="0" presId="urn:microsoft.com/office/officeart/2008/layout/LinedList"/>
    <dgm:cxn modelId="{79926679-A316-4CA8-B8BF-C0CEF32D8024}" type="presOf" srcId="{6F3998C1-8B3C-4F11-A853-752E2E955008}" destId="{AF8F8BF0-217D-4E25-A424-9AE999CD82FB}" srcOrd="0" destOrd="0" presId="urn:microsoft.com/office/officeart/2008/layout/LinedList"/>
    <dgm:cxn modelId="{8231699E-0F52-44CA-B284-7165AFCC4F7B}" srcId="{BAACD1CE-E2A1-4952-B3F8-E7A38E1F5F8A}" destId="{95B5A9E5-F2DF-4688-B3F8-1499670794EE}" srcOrd="1" destOrd="0" parTransId="{D5EC3D37-14E7-4FFD-82CE-3D3897546488}" sibTransId="{ADF88B5D-4457-4054-B208-7018AB4E4BF1}"/>
    <dgm:cxn modelId="{59871FD2-2F28-42D5-A1D7-DAD211C8B737}" type="presOf" srcId="{95B5A9E5-F2DF-4688-B3F8-1499670794EE}" destId="{F4BF19DD-B428-4D66-BD8E-EF210347375D}" srcOrd="0" destOrd="0" presId="urn:microsoft.com/office/officeart/2008/layout/LinedList"/>
    <dgm:cxn modelId="{03784734-4821-450E-8A18-F9CCB3008189}" srcId="{BAACD1CE-E2A1-4952-B3F8-E7A38E1F5F8A}" destId="{6F3998C1-8B3C-4F11-A853-752E2E955008}" srcOrd="0" destOrd="0" parTransId="{58D8A76C-D072-410B-89BD-E4F38FABCD60}" sibTransId="{57A20F34-3A51-4EFC-A90D-49DBCE466F6B}"/>
    <dgm:cxn modelId="{FBBE8AE6-1166-424D-B974-6329721678AA}" type="presOf" srcId="{BAACD1CE-E2A1-4952-B3F8-E7A38E1F5F8A}" destId="{756F5D4D-3351-4ECA-AEBF-26363A794317}" srcOrd="0" destOrd="0" presId="urn:microsoft.com/office/officeart/2008/layout/LinedList"/>
    <dgm:cxn modelId="{E02DBF0E-FD0A-40AE-A536-2EB3EE5F0CDD}" srcId="{004917D0-765B-4002-B77A-BA3A2BEB2954}" destId="{BAACD1CE-E2A1-4952-B3F8-E7A38E1F5F8A}" srcOrd="0" destOrd="0" parTransId="{85F6380B-4736-40F9-BC79-EDD8DFBC3A88}" sibTransId="{F9102807-531D-4C28-BA56-6BDE07C49040}"/>
    <dgm:cxn modelId="{78434526-39C1-481E-A05A-1E55687909A5}" type="presParOf" srcId="{7917FE9A-38CE-4E21-8D6C-84F042C54E46}" destId="{F7037734-76FB-48DA-BB5E-C514B8827C67}" srcOrd="0" destOrd="0" presId="urn:microsoft.com/office/officeart/2008/layout/LinedList"/>
    <dgm:cxn modelId="{F55570D5-0F3E-436A-92B4-FD052249E3C6}" type="presParOf" srcId="{7917FE9A-38CE-4E21-8D6C-84F042C54E46}" destId="{4BC0823B-E28E-4867-923B-EFE52FCA7535}" srcOrd="1" destOrd="0" presId="urn:microsoft.com/office/officeart/2008/layout/LinedList"/>
    <dgm:cxn modelId="{B6C7B908-8444-4F75-8300-F6A2508936C3}" type="presParOf" srcId="{4BC0823B-E28E-4867-923B-EFE52FCA7535}" destId="{756F5D4D-3351-4ECA-AEBF-26363A794317}" srcOrd="0" destOrd="0" presId="urn:microsoft.com/office/officeart/2008/layout/LinedList"/>
    <dgm:cxn modelId="{154DDB4C-7193-4871-9BB2-306B25A719C9}" type="presParOf" srcId="{4BC0823B-E28E-4867-923B-EFE52FCA7535}" destId="{5681FF72-9E4A-4E9C-96A9-DE4DCA181DB6}" srcOrd="1" destOrd="0" presId="urn:microsoft.com/office/officeart/2008/layout/LinedList"/>
    <dgm:cxn modelId="{90502BC9-C27A-4596-93DE-56D121DE4FED}" type="presParOf" srcId="{5681FF72-9E4A-4E9C-96A9-DE4DCA181DB6}" destId="{645244C3-7FC1-4B59-BFF8-1027AA0CA9D1}" srcOrd="0" destOrd="0" presId="urn:microsoft.com/office/officeart/2008/layout/LinedList"/>
    <dgm:cxn modelId="{939F260C-6C4D-48B7-AD19-4F8029B89CA8}" type="presParOf" srcId="{5681FF72-9E4A-4E9C-96A9-DE4DCA181DB6}" destId="{A28B8300-CB8D-4D97-B303-E80018E1FE1D}" srcOrd="1" destOrd="0" presId="urn:microsoft.com/office/officeart/2008/layout/LinedList"/>
    <dgm:cxn modelId="{DACFEC48-DD2D-4393-86B6-0C2076AFE88F}" type="presParOf" srcId="{A28B8300-CB8D-4D97-B303-E80018E1FE1D}" destId="{6CCA1CD4-7766-49C8-8262-A7E146F39581}" srcOrd="0" destOrd="0" presId="urn:microsoft.com/office/officeart/2008/layout/LinedList"/>
    <dgm:cxn modelId="{D6B534CC-96FC-47CE-B8C6-F8CB1E798EEB}" type="presParOf" srcId="{A28B8300-CB8D-4D97-B303-E80018E1FE1D}" destId="{AF8F8BF0-217D-4E25-A424-9AE999CD82FB}" srcOrd="1" destOrd="0" presId="urn:microsoft.com/office/officeart/2008/layout/LinedList"/>
    <dgm:cxn modelId="{9AA72552-666C-4182-9E7F-BCC426F9F592}" type="presParOf" srcId="{A28B8300-CB8D-4D97-B303-E80018E1FE1D}" destId="{83F06BB8-7153-4FFC-9CAB-6D303DA0DFA5}" srcOrd="2" destOrd="0" presId="urn:microsoft.com/office/officeart/2008/layout/LinedList"/>
    <dgm:cxn modelId="{0019F5AC-EDE4-4D33-AC6E-78FC18EABC04}" type="presParOf" srcId="{5681FF72-9E4A-4E9C-96A9-DE4DCA181DB6}" destId="{C62A0D2A-99C8-47D8-A360-2AD5E77DFEEC}" srcOrd="2" destOrd="0" presId="urn:microsoft.com/office/officeart/2008/layout/LinedList"/>
    <dgm:cxn modelId="{633C54DE-0FEA-4BD7-A7BA-41B66DBD609E}" type="presParOf" srcId="{5681FF72-9E4A-4E9C-96A9-DE4DCA181DB6}" destId="{33E63C7B-B14B-4046-AFC3-1D9DA394C0FD}" srcOrd="3" destOrd="0" presId="urn:microsoft.com/office/officeart/2008/layout/LinedList"/>
    <dgm:cxn modelId="{487D6237-F336-4420-AB93-CC0C5DD6E94D}" type="presParOf" srcId="{5681FF72-9E4A-4E9C-96A9-DE4DCA181DB6}" destId="{DCF4181F-2380-445C-8B97-671AA80B4D83}" srcOrd="4" destOrd="0" presId="urn:microsoft.com/office/officeart/2008/layout/LinedList"/>
    <dgm:cxn modelId="{23C75D42-276A-4861-93EF-B7CC8DFE2EEA}" type="presParOf" srcId="{DCF4181F-2380-445C-8B97-671AA80B4D83}" destId="{A0E62D15-897E-42C7-9381-4BAAF07F3394}" srcOrd="0" destOrd="0" presId="urn:microsoft.com/office/officeart/2008/layout/LinedList"/>
    <dgm:cxn modelId="{2807B3DB-F218-45F2-B686-F480B4BF2582}" type="presParOf" srcId="{DCF4181F-2380-445C-8B97-671AA80B4D83}" destId="{F4BF19DD-B428-4D66-BD8E-EF210347375D}" srcOrd="1" destOrd="0" presId="urn:microsoft.com/office/officeart/2008/layout/LinedList"/>
    <dgm:cxn modelId="{8E27C40F-0D3D-494B-B940-04A72F77DD21}" type="presParOf" srcId="{DCF4181F-2380-445C-8B97-671AA80B4D83}" destId="{749D5A75-D6FD-407F-B476-3E6A09506D4D}" srcOrd="2" destOrd="0" presId="urn:microsoft.com/office/officeart/2008/layout/LinedList"/>
    <dgm:cxn modelId="{7032FAF5-AC54-468E-AA88-77581AE5CC12}" type="presParOf" srcId="{5681FF72-9E4A-4E9C-96A9-DE4DCA181DB6}" destId="{A00800C6-27A2-4C39-A13D-D6ADBB0196DD}" srcOrd="5" destOrd="0" presId="urn:microsoft.com/office/officeart/2008/layout/LinedList"/>
    <dgm:cxn modelId="{ED8BB807-1F9D-49CF-A5C4-3E5F39988E51}" type="presParOf" srcId="{5681FF72-9E4A-4E9C-96A9-DE4DCA181DB6}" destId="{E1D89869-008B-47BD-BF6A-30FB586806D6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4917D0-765B-4002-B77A-BA3A2BEB2954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F3998C1-8B3C-4F11-A853-752E2E955008}">
      <dgm:prSet phldrT="[Текст]" custT="1"/>
      <dgm:spPr/>
      <dgm:t>
        <a:bodyPr/>
        <a:lstStyle/>
        <a:p>
          <a:r>
            <a:rPr lang="ru-RU" sz="1400" b="0" i="1" dirty="0" smtClean="0">
              <a:solidFill>
                <a:schemeClr val="accent5">
                  <a:lumMod val="50000"/>
                </a:schemeClr>
              </a:solidFill>
            </a:rPr>
            <a:t>ДОЛГОСРОЧНОЕ</a:t>
          </a:r>
          <a:endParaRPr lang="ru-RU" sz="1400" b="0" i="1" dirty="0">
            <a:solidFill>
              <a:schemeClr val="accent5">
                <a:lumMod val="50000"/>
              </a:schemeClr>
            </a:solidFill>
          </a:endParaRPr>
        </a:p>
      </dgm:t>
    </dgm:pt>
    <dgm:pt modelId="{58D8A76C-D072-410B-89BD-E4F38FABCD60}" type="parTrans" cxnId="{03784734-4821-450E-8A18-F9CCB3008189}">
      <dgm:prSet/>
      <dgm:spPr/>
      <dgm:t>
        <a:bodyPr/>
        <a:lstStyle/>
        <a:p>
          <a:endParaRPr lang="ru-RU"/>
        </a:p>
      </dgm:t>
    </dgm:pt>
    <dgm:pt modelId="{57A20F34-3A51-4EFC-A90D-49DBCE466F6B}" type="sibTrans" cxnId="{03784734-4821-450E-8A18-F9CCB3008189}">
      <dgm:prSet/>
      <dgm:spPr/>
      <dgm:t>
        <a:bodyPr/>
        <a:lstStyle/>
        <a:p>
          <a:endParaRPr lang="ru-RU"/>
        </a:p>
      </dgm:t>
    </dgm:pt>
    <dgm:pt modelId="{95B5A9E5-F2DF-4688-B3F8-1499670794EE}">
      <dgm:prSet phldrT="[Текст]" custT="1"/>
      <dgm:spPr/>
      <dgm:t>
        <a:bodyPr/>
        <a:lstStyle/>
        <a:p>
          <a:r>
            <a:rPr lang="ru-RU" sz="1400" dirty="0" smtClean="0">
              <a:sym typeface="Symbol" panose="05050102010706020507" pitchFamily="18" charset="2"/>
            </a:rPr>
            <a:t> </a:t>
          </a:r>
          <a:r>
            <a:rPr lang="ru-RU" sz="1400" dirty="0" smtClean="0"/>
            <a:t> суицидальные намерения (подписание Договора о безопасности)</a:t>
          </a:r>
        </a:p>
        <a:p>
          <a:r>
            <a:rPr lang="ru-RU" sz="1400" dirty="0" smtClean="0">
              <a:sym typeface="Symbol" panose="05050102010706020507" pitchFamily="18" charset="2"/>
            </a:rPr>
            <a:t> </a:t>
          </a:r>
          <a:r>
            <a:rPr lang="ru-RU" sz="1400" dirty="0" smtClean="0"/>
            <a:t>психические расстройства и заболевания (сопровождение с врачом-психиатром)</a:t>
          </a:r>
          <a:endParaRPr lang="ru-RU" sz="1400" dirty="0"/>
        </a:p>
      </dgm:t>
    </dgm:pt>
    <dgm:pt modelId="{D5EC3D37-14E7-4FFD-82CE-3D3897546488}" type="parTrans" cxnId="{8231699E-0F52-44CA-B284-7165AFCC4F7B}">
      <dgm:prSet/>
      <dgm:spPr/>
      <dgm:t>
        <a:bodyPr/>
        <a:lstStyle/>
        <a:p>
          <a:endParaRPr lang="ru-RU"/>
        </a:p>
      </dgm:t>
    </dgm:pt>
    <dgm:pt modelId="{ADF88B5D-4457-4054-B208-7018AB4E4BF1}" type="sibTrans" cxnId="{8231699E-0F52-44CA-B284-7165AFCC4F7B}">
      <dgm:prSet/>
      <dgm:spPr/>
      <dgm:t>
        <a:bodyPr/>
        <a:lstStyle/>
        <a:p>
          <a:endParaRPr lang="ru-RU"/>
        </a:p>
      </dgm:t>
    </dgm:pt>
    <dgm:pt modelId="{BAACD1CE-E2A1-4952-B3F8-E7A38E1F5F8A}">
      <dgm:prSet phldrT="[Текст]"/>
      <dgm:spPr/>
      <dgm:t>
        <a:bodyPr vert="vert270"/>
        <a:lstStyle/>
        <a:p>
          <a:endParaRPr lang="ru-RU" dirty="0"/>
        </a:p>
      </dgm:t>
    </dgm:pt>
    <dgm:pt modelId="{F9102807-531D-4C28-BA56-6BDE07C49040}" type="sibTrans" cxnId="{E02DBF0E-FD0A-40AE-A536-2EB3EE5F0CDD}">
      <dgm:prSet/>
      <dgm:spPr/>
      <dgm:t>
        <a:bodyPr/>
        <a:lstStyle/>
        <a:p>
          <a:endParaRPr lang="ru-RU"/>
        </a:p>
      </dgm:t>
    </dgm:pt>
    <dgm:pt modelId="{85F6380B-4736-40F9-BC79-EDD8DFBC3A88}" type="parTrans" cxnId="{E02DBF0E-FD0A-40AE-A536-2EB3EE5F0CDD}">
      <dgm:prSet/>
      <dgm:spPr/>
      <dgm:t>
        <a:bodyPr/>
        <a:lstStyle/>
        <a:p>
          <a:endParaRPr lang="ru-RU"/>
        </a:p>
      </dgm:t>
    </dgm:pt>
    <dgm:pt modelId="{7917FE9A-38CE-4E21-8D6C-84F042C54E46}" type="pres">
      <dgm:prSet presAssocID="{004917D0-765B-4002-B77A-BA3A2BEB295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7037734-76FB-48DA-BB5E-C514B8827C67}" type="pres">
      <dgm:prSet presAssocID="{BAACD1CE-E2A1-4952-B3F8-E7A38E1F5F8A}" presName="thickLine" presStyleLbl="alignNode1" presStyleIdx="0" presStyleCnt="1" custLinFactNeighborX="-1522" custLinFactNeighborY="-49"/>
      <dgm:spPr/>
    </dgm:pt>
    <dgm:pt modelId="{4BC0823B-E28E-4867-923B-EFE52FCA7535}" type="pres">
      <dgm:prSet presAssocID="{BAACD1CE-E2A1-4952-B3F8-E7A38E1F5F8A}" presName="horz1" presStyleCnt="0"/>
      <dgm:spPr/>
    </dgm:pt>
    <dgm:pt modelId="{756F5D4D-3351-4ECA-AEBF-26363A794317}" type="pres">
      <dgm:prSet presAssocID="{BAACD1CE-E2A1-4952-B3F8-E7A38E1F5F8A}" presName="tx1" presStyleLbl="revTx" presStyleIdx="0" presStyleCnt="3"/>
      <dgm:spPr/>
      <dgm:t>
        <a:bodyPr/>
        <a:lstStyle/>
        <a:p>
          <a:endParaRPr lang="ru-RU"/>
        </a:p>
      </dgm:t>
    </dgm:pt>
    <dgm:pt modelId="{5681FF72-9E4A-4E9C-96A9-DE4DCA181DB6}" type="pres">
      <dgm:prSet presAssocID="{BAACD1CE-E2A1-4952-B3F8-E7A38E1F5F8A}" presName="vert1" presStyleCnt="0"/>
      <dgm:spPr/>
    </dgm:pt>
    <dgm:pt modelId="{645244C3-7FC1-4B59-BFF8-1027AA0CA9D1}" type="pres">
      <dgm:prSet presAssocID="{6F3998C1-8B3C-4F11-A853-752E2E955008}" presName="vertSpace2a" presStyleCnt="0"/>
      <dgm:spPr/>
    </dgm:pt>
    <dgm:pt modelId="{A28B8300-CB8D-4D97-B303-E80018E1FE1D}" type="pres">
      <dgm:prSet presAssocID="{6F3998C1-8B3C-4F11-A853-752E2E955008}" presName="horz2" presStyleCnt="0"/>
      <dgm:spPr/>
    </dgm:pt>
    <dgm:pt modelId="{6CCA1CD4-7766-49C8-8262-A7E146F39581}" type="pres">
      <dgm:prSet presAssocID="{6F3998C1-8B3C-4F11-A853-752E2E955008}" presName="horzSpace2" presStyleCnt="0"/>
      <dgm:spPr/>
    </dgm:pt>
    <dgm:pt modelId="{AF8F8BF0-217D-4E25-A424-9AE999CD82FB}" type="pres">
      <dgm:prSet presAssocID="{6F3998C1-8B3C-4F11-A853-752E2E955008}" presName="tx2" presStyleLbl="revTx" presStyleIdx="1" presStyleCnt="3" custScaleX="136127" custScaleY="14293" custLinFactNeighborX="-23325" custLinFactNeighborY="-1308"/>
      <dgm:spPr/>
      <dgm:t>
        <a:bodyPr/>
        <a:lstStyle/>
        <a:p>
          <a:endParaRPr lang="ru-RU"/>
        </a:p>
      </dgm:t>
    </dgm:pt>
    <dgm:pt modelId="{83F06BB8-7153-4FFC-9CAB-6D303DA0DFA5}" type="pres">
      <dgm:prSet presAssocID="{6F3998C1-8B3C-4F11-A853-752E2E955008}" presName="vert2" presStyleCnt="0"/>
      <dgm:spPr/>
    </dgm:pt>
    <dgm:pt modelId="{C62A0D2A-99C8-47D8-A360-2AD5E77DFEEC}" type="pres">
      <dgm:prSet presAssocID="{6F3998C1-8B3C-4F11-A853-752E2E955008}" presName="thinLine2b" presStyleLbl="callout" presStyleIdx="0" presStyleCnt="2"/>
      <dgm:spPr/>
    </dgm:pt>
    <dgm:pt modelId="{33E63C7B-B14B-4046-AFC3-1D9DA394C0FD}" type="pres">
      <dgm:prSet presAssocID="{6F3998C1-8B3C-4F11-A853-752E2E955008}" presName="vertSpace2b" presStyleCnt="0"/>
      <dgm:spPr/>
    </dgm:pt>
    <dgm:pt modelId="{DCF4181F-2380-445C-8B97-671AA80B4D83}" type="pres">
      <dgm:prSet presAssocID="{95B5A9E5-F2DF-4688-B3F8-1499670794EE}" presName="horz2" presStyleCnt="0"/>
      <dgm:spPr/>
    </dgm:pt>
    <dgm:pt modelId="{A0E62D15-897E-42C7-9381-4BAAF07F3394}" type="pres">
      <dgm:prSet presAssocID="{95B5A9E5-F2DF-4688-B3F8-1499670794EE}" presName="horzSpace2" presStyleCnt="0"/>
      <dgm:spPr/>
    </dgm:pt>
    <dgm:pt modelId="{F4BF19DD-B428-4D66-BD8E-EF210347375D}" type="pres">
      <dgm:prSet presAssocID="{95B5A9E5-F2DF-4688-B3F8-1499670794EE}" presName="tx2" presStyleLbl="revTx" presStyleIdx="2" presStyleCnt="3" custScaleX="155740" custScaleY="53267" custLinFactNeighborX="-15745" custLinFactNeighborY="231"/>
      <dgm:spPr/>
      <dgm:t>
        <a:bodyPr/>
        <a:lstStyle/>
        <a:p>
          <a:endParaRPr lang="ru-RU"/>
        </a:p>
      </dgm:t>
    </dgm:pt>
    <dgm:pt modelId="{749D5A75-D6FD-407F-B476-3E6A09506D4D}" type="pres">
      <dgm:prSet presAssocID="{95B5A9E5-F2DF-4688-B3F8-1499670794EE}" presName="vert2" presStyleCnt="0"/>
      <dgm:spPr/>
    </dgm:pt>
    <dgm:pt modelId="{A00800C6-27A2-4C39-A13D-D6ADBB0196DD}" type="pres">
      <dgm:prSet presAssocID="{95B5A9E5-F2DF-4688-B3F8-1499670794EE}" presName="thinLine2b" presStyleLbl="callout" presStyleIdx="1" presStyleCnt="2" custLinFactY="200000" custLinFactNeighborX="56340" custLinFactNeighborY="223896"/>
      <dgm:spPr/>
    </dgm:pt>
    <dgm:pt modelId="{E1D89869-008B-47BD-BF6A-30FB586806D6}" type="pres">
      <dgm:prSet presAssocID="{95B5A9E5-F2DF-4688-B3F8-1499670794EE}" presName="vertSpace2b" presStyleCnt="0"/>
      <dgm:spPr/>
    </dgm:pt>
  </dgm:ptLst>
  <dgm:cxnLst>
    <dgm:cxn modelId="{2ABED256-CBA4-4CF0-B608-7786110212C6}" type="presOf" srcId="{004917D0-765B-4002-B77A-BA3A2BEB2954}" destId="{7917FE9A-38CE-4E21-8D6C-84F042C54E46}" srcOrd="0" destOrd="0" presId="urn:microsoft.com/office/officeart/2008/layout/LinedList"/>
    <dgm:cxn modelId="{79926679-A316-4CA8-B8BF-C0CEF32D8024}" type="presOf" srcId="{6F3998C1-8B3C-4F11-A853-752E2E955008}" destId="{AF8F8BF0-217D-4E25-A424-9AE999CD82FB}" srcOrd="0" destOrd="0" presId="urn:microsoft.com/office/officeart/2008/layout/LinedList"/>
    <dgm:cxn modelId="{8231699E-0F52-44CA-B284-7165AFCC4F7B}" srcId="{BAACD1CE-E2A1-4952-B3F8-E7A38E1F5F8A}" destId="{95B5A9E5-F2DF-4688-B3F8-1499670794EE}" srcOrd="1" destOrd="0" parTransId="{D5EC3D37-14E7-4FFD-82CE-3D3897546488}" sibTransId="{ADF88B5D-4457-4054-B208-7018AB4E4BF1}"/>
    <dgm:cxn modelId="{59871FD2-2F28-42D5-A1D7-DAD211C8B737}" type="presOf" srcId="{95B5A9E5-F2DF-4688-B3F8-1499670794EE}" destId="{F4BF19DD-B428-4D66-BD8E-EF210347375D}" srcOrd="0" destOrd="0" presId="urn:microsoft.com/office/officeart/2008/layout/LinedList"/>
    <dgm:cxn modelId="{03784734-4821-450E-8A18-F9CCB3008189}" srcId="{BAACD1CE-E2A1-4952-B3F8-E7A38E1F5F8A}" destId="{6F3998C1-8B3C-4F11-A853-752E2E955008}" srcOrd="0" destOrd="0" parTransId="{58D8A76C-D072-410B-89BD-E4F38FABCD60}" sibTransId="{57A20F34-3A51-4EFC-A90D-49DBCE466F6B}"/>
    <dgm:cxn modelId="{FBBE8AE6-1166-424D-B974-6329721678AA}" type="presOf" srcId="{BAACD1CE-E2A1-4952-B3F8-E7A38E1F5F8A}" destId="{756F5D4D-3351-4ECA-AEBF-26363A794317}" srcOrd="0" destOrd="0" presId="urn:microsoft.com/office/officeart/2008/layout/LinedList"/>
    <dgm:cxn modelId="{E02DBF0E-FD0A-40AE-A536-2EB3EE5F0CDD}" srcId="{004917D0-765B-4002-B77A-BA3A2BEB2954}" destId="{BAACD1CE-E2A1-4952-B3F8-E7A38E1F5F8A}" srcOrd="0" destOrd="0" parTransId="{85F6380B-4736-40F9-BC79-EDD8DFBC3A88}" sibTransId="{F9102807-531D-4C28-BA56-6BDE07C49040}"/>
    <dgm:cxn modelId="{78434526-39C1-481E-A05A-1E55687909A5}" type="presParOf" srcId="{7917FE9A-38CE-4E21-8D6C-84F042C54E46}" destId="{F7037734-76FB-48DA-BB5E-C514B8827C67}" srcOrd="0" destOrd="0" presId="urn:microsoft.com/office/officeart/2008/layout/LinedList"/>
    <dgm:cxn modelId="{F55570D5-0F3E-436A-92B4-FD052249E3C6}" type="presParOf" srcId="{7917FE9A-38CE-4E21-8D6C-84F042C54E46}" destId="{4BC0823B-E28E-4867-923B-EFE52FCA7535}" srcOrd="1" destOrd="0" presId="urn:microsoft.com/office/officeart/2008/layout/LinedList"/>
    <dgm:cxn modelId="{B6C7B908-8444-4F75-8300-F6A2508936C3}" type="presParOf" srcId="{4BC0823B-E28E-4867-923B-EFE52FCA7535}" destId="{756F5D4D-3351-4ECA-AEBF-26363A794317}" srcOrd="0" destOrd="0" presId="urn:microsoft.com/office/officeart/2008/layout/LinedList"/>
    <dgm:cxn modelId="{154DDB4C-7193-4871-9BB2-306B25A719C9}" type="presParOf" srcId="{4BC0823B-E28E-4867-923B-EFE52FCA7535}" destId="{5681FF72-9E4A-4E9C-96A9-DE4DCA181DB6}" srcOrd="1" destOrd="0" presId="urn:microsoft.com/office/officeart/2008/layout/LinedList"/>
    <dgm:cxn modelId="{90502BC9-C27A-4596-93DE-56D121DE4FED}" type="presParOf" srcId="{5681FF72-9E4A-4E9C-96A9-DE4DCA181DB6}" destId="{645244C3-7FC1-4B59-BFF8-1027AA0CA9D1}" srcOrd="0" destOrd="0" presId="urn:microsoft.com/office/officeart/2008/layout/LinedList"/>
    <dgm:cxn modelId="{939F260C-6C4D-48B7-AD19-4F8029B89CA8}" type="presParOf" srcId="{5681FF72-9E4A-4E9C-96A9-DE4DCA181DB6}" destId="{A28B8300-CB8D-4D97-B303-E80018E1FE1D}" srcOrd="1" destOrd="0" presId="urn:microsoft.com/office/officeart/2008/layout/LinedList"/>
    <dgm:cxn modelId="{DACFEC48-DD2D-4393-86B6-0C2076AFE88F}" type="presParOf" srcId="{A28B8300-CB8D-4D97-B303-E80018E1FE1D}" destId="{6CCA1CD4-7766-49C8-8262-A7E146F39581}" srcOrd="0" destOrd="0" presId="urn:microsoft.com/office/officeart/2008/layout/LinedList"/>
    <dgm:cxn modelId="{D6B534CC-96FC-47CE-B8C6-F8CB1E798EEB}" type="presParOf" srcId="{A28B8300-CB8D-4D97-B303-E80018E1FE1D}" destId="{AF8F8BF0-217D-4E25-A424-9AE999CD82FB}" srcOrd="1" destOrd="0" presId="urn:microsoft.com/office/officeart/2008/layout/LinedList"/>
    <dgm:cxn modelId="{9AA72552-666C-4182-9E7F-BCC426F9F592}" type="presParOf" srcId="{A28B8300-CB8D-4D97-B303-E80018E1FE1D}" destId="{83F06BB8-7153-4FFC-9CAB-6D303DA0DFA5}" srcOrd="2" destOrd="0" presId="urn:microsoft.com/office/officeart/2008/layout/LinedList"/>
    <dgm:cxn modelId="{0019F5AC-EDE4-4D33-AC6E-78FC18EABC04}" type="presParOf" srcId="{5681FF72-9E4A-4E9C-96A9-DE4DCA181DB6}" destId="{C62A0D2A-99C8-47D8-A360-2AD5E77DFEEC}" srcOrd="2" destOrd="0" presId="urn:microsoft.com/office/officeart/2008/layout/LinedList"/>
    <dgm:cxn modelId="{633C54DE-0FEA-4BD7-A7BA-41B66DBD609E}" type="presParOf" srcId="{5681FF72-9E4A-4E9C-96A9-DE4DCA181DB6}" destId="{33E63C7B-B14B-4046-AFC3-1D9DA394C0FD}" srcOrd="3" destOrd="0" presId="urn:microsoft.com/office/officeart/2008/layout/LinedList"/>
    <dgm:cxn modelId="{487D6237-F336-4420-AB93-CC0C5DD6E94D}" type="presParOf" srcId="{5681FF72-9E4A-4E9C-96A9-DE4DCA181DB6}" destId="{DCF4181F-2380-445C-8B97-671AA80B4D83}" srcOrd="4" destOrd="0" presId="urn:microsoft.com/office/officeart/2008/layout/LinedList"/>
    <dgm:cxn modelId="{23C75D42-276A-4861-93EF-B7CC8DFE2EEA}" type="presParOf" srcId="{DCF4181F-2380-445C-8B97-671AA80B4D83}" destId="{A0E62D15-897E-42C7-9381-4BAAF07F3394}" srcOrd="0" destOrd="0" presId="urn:microsoft.com/office/officeart/2008/layout/LinedList"/>
    <dgm:cxn modelId="{2807B3DB-F218-45F2-B686-F480B4BF2582}" type="presParOf" srcId="{DCF4181F-2380-445C-8B97-671AA80B4D83}" destId="{F4BF19DD-B428-4D66-BD8E-EF210347375D}" srcOrd="1" destOrd="0" presId="urn:microsoft.com/office/officeart/2008/layout/LinedList"/>
    <dgm:cxn modelId="{8E27C40F-0D3D-494B-B940-04A72F77DD21}" type="presParOf" srcId="{DCF4181F-2380-445C-8B97-671AA80B4D83}" destId="{749D5A75-D6FD-407F-B476-3E6A09506D4D}" srcOrd="2" destOrd="0" presId="urn:microsoft.com/office/officeart/2008/layout/LinedList"/>
    <dgm:cxn modelId="{7032FAF5-AC54-468E-AA88-77581AE5CC12}" type="presParOf" srcId="{5681FF72-9E4A-4E9C-96A9-DE4DCA181DB6}" destId="{A00800C6-27A2-4C39-A13D-D6ADBB0196DD}" srcOrd="5" destOrd="0" presId="urn:microsoft.com/office/officeart/2008/layout/LinedList"/>
    <dgm:cxn modelId="{ED8BB807-1F9D-49CF-A5C4-3E5F39988E51}" type="presParOf" srcId="{5681FF72-9E4A-4E9C-96A9-DE4DCA181DB6}" destId="{E1D89869-008B-47BD-BF6A-30FB586806D6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4917D0-765B-4002-B77A-BA3A2BEB2954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F3998C1-8B3C-4F11-A853-752E2E955008}">
      <dgm:prSet phldrT="[Текст]" custT="1"/>
      <dgm:spPr/>
      <dgm:t>
        <a:bodyPr/>
        <a:lstStyle/>
        <a:p>
          <a:r>
            <a:rPr lang="ru-RU" sz="1400" b="0" i="1" dirty="0" smtClean="0">
              <a:solidFill>
                <a:schemeClr val="accent5">
                  <a:lumMod val="50000"/>
                </a:schemeClr>
              </a:solidFill>
            </a:rPr>
            <a:t>ИНДИВИДУАЛЬНАЯ</a:t>
          </a:r>
          <a:endParaRPr lang="ru-RU" sz="1400" b="0" i="1" dirty="0">
            <a:solidFill>
              <a:schemeClr val="accent5">
                <a:lumMod val="50000"/>
              </a:schemeClr>
            </a:solidFill>
          </a:endParaRPr>
        </a:p>
      </dgm:t>
    </dgm:pt>
    <dgm:pt modelId="{58D8A76C-D072-410B-89BD-E4F38FABCD60}" type="parTrans" cxnId="{03784734-4821-450E-8A18-F9CCB3008189}">
      <dgm:prSet/>
      <dgm:spPr/>
      <dgm:t>
        <a:bodyPr/>
        <a:lstStyle/>
        <a:p>
          <a:endParaRPr lang="ru-RU"/>
        </a:p>
      </dgm:t>
    </dgm:pt>
    <dgm:pt modelId="{57A20F34-3A51-4EFC-A90D-49DBCE466F6B}" type="sibTrans" cxnId="{03784734-4821-450E-8A18-F9CCB3008189}">
      <dgm:prSet/>
      <dgm:spPr/>
      <dgm:t>
        <a:bodyPr/>
        <a:lstStyle/>
        <a:p>
          <a:endParaRPr lang="ru-RU"/>
        </a:p>
      </dgm:t>
    </dgm:pt>
    <dgm:pt modelId="{95B5A9E5-F2DF-4688-B3F8-1499670794EE}">
      <dgm:prSet phldrT="[Текст]" custT="1"/>
      <dgm:spPr/>
      <dgm:t>
        <a:bodyPr/>
        <a:lstStyle/>
        <a:p>
          <a:r>
            <a:rPr lang="ru-RU" sz="1400" dirty="0" smtClean="0">
              <a:sym typeface="Symbol" panose="05050102010706020507" pitchFamily="18" charset="2"/>
            </a:rPr>
            <a:t> </a:t>
          </a:r>
          <a:r>
            <a:rPr lang="ru-RU" sz="1400" dirty="0" smtClean="0"/>
            <a:t>психодиагностика</a:t>
          </a:r>
        </a:p>
        <a:p>
          <a:r>
            <a:rPr lang="ru-RU" sz="1400" dirty="0" smtClean="0">
              <a:sym typeface="Symbol" panose="05050102010706020507" pitchFamily="18" charset="2"/>
            </a:rPr>
            <a:t> п</a:t>
          </a:r>
          <a:r>
            <a:rPr lang="ru-RU" sz="1400" dirty="0" smtClean="0"/>
            <a:t>атодиагностика</a:t>
          </a:r>
        </a:p>
        <a:p>
          <a:r>
            <a:rPr lang="ru-RU" sz="1400" dirty="0" smtClean="0">
              <a:sym typeface="Symbol" panose="05050102010706020507" pitchFamily="18" charset="2"/>
            </a:rPr>
            <a:t>  нейродиагностика</a:t>
          </a:r>
          <a:endParaRPr lang="ru-RU" sz="1400" dirty="0"/>
        </a:p>
      </dgm:t>
    </dgm:pt>
    <dgm:pt modelId="{D5EC3D37-14E7-4FFD-82CE-3D3897546488}" type="parTrans" cxnId="{8231699E-0F52-44CA-B284-7165AFCC4F7B}">
      <dgm:prSet/>
      <dgm:spPr/>
      <dgm:t>
        <a:bodyPr/>
        <a:lstStyle/>
        <a:p>
          <a:endParaRPr lang="ru-RU"/>
        </a:p>
      </dgm:t>
    </dgm:pt>
    <dgm:pt modelId="{ADF88B5D-4457-4054-B208-7018AB4E4BF1}" type="sibTrans" cxnId="{8231699E-0F52-44CA-B284-7165AFCC4F7B}">
      <dgm:prSet/>
      <dgm:spPr/>
      <dgm:t>
        <a:bodyPr/>
        <a:lstStyle/>
        <a:p>
          <a:endParaRPr lang="ru-RU"/>
        </a:p>
      </dgm:t>
    </dgm:pt>
    <dgm:pt modelId="{BAACD1CE-E2A1-4952-B3F8-E7A38E1F5F8A}">
      <dgm:prSet phldrT="[Текст]"/>
      <dgm:spPr/>
      <dgm:t>
        <a:bodyPr vert="vert270"/>
        <a:lstStyle/>
        <a:p>
          <a:endParaRPr lang="ru-RU" dirty="0"/>
        </a:p>
      </dgm:t>
    </dgm:pt>
    <dgm:pt modelId="{F9102807-531D-4C28-BA56-6BDE07C49040}" type="sibTrans" cxnId="{E02DBF0E-FD0A-40AE-A536-2EB3EE5F0CDD}">
      <dgm:prSet/>
      <dgm:spPr/>
      <dgm:t>
        <a:bodyPr/>
        <a:lstStyle/>
        <a:p>
          <a:endParaRPr lang="ru-RU"/>
        </a:p>
      </dgm:t>
    </dgm:pt>
    <dgm:pt modelId="{85F6380B-4736-40F9-BC79-EDD8DFBC3A88}" type="parTrans" cxnId="{E02DBF0E-FD0A-40AE-A536-2EB3EE5F0CDD}">
      <dgm:prSet/>
      <dgm:spPr/>
      <dgm:t>
        <a:bodyPr/>
        <a:lstStyle/>
        <a:p>
          <a:endParaRPr lang="ru-RU"/>
        </a:p>
      </dgm:t>
    </dgm:pt>
    <dgm:pt modelId="{7917FE9A-38CE-4E21-8D6C-84F042C54E46}" type="pres">
      <dgm:prSet presAssocID="{004917D0-765B-4002-B77A-BA3A2BEB295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7037734-76FB-48DA-BB5E-C514B8827C67}" type="pres">
      <dgm:prSet presAssocID="{BAACD1CE-E2A1-4952-B3F8-E7A38E1F5F8A}" presName="thickLine" presStyleLbl="alignNode1" presStyleIdx="0" presStyleCnt="1" custLinFactX="-100000" custLinFactY="-100000" custLinFactNeighborX="-135919" custLinFactNeighborY="-158421"/>
      <dgm:spPr/>
    </dgm:pt>
    <dgm:pt modelId="{4BC0823B-E28E-4867-923B-EFE52FCA7535}" type="pres">
      <dgm:prSet presAssocID="{BAACD1CE-E2A1-4952-B3F8-E7A38E1F5F8A}" presName="horz1" presStyleCnt="0"/>
      <dgm:spPr/>
    </dgm:pt>
    <dgm:pt modelId="{756F5D4D-3351-4ECA-AEBF-26363A794317}" type="pres">
      <dgm:prSet presAssocID="{BAACD1CE-E2A1-4952-B3F8-E7A38E1F5F8A}" presName="tx1" presStyleLbl="revTx" presStyleIdx="0" presStyleCnt="3"/>
      <dgm:spPr/>
      <dgm:t>
        <a:bodyPr/>
        <a:lstStyle/>
        <a:p>
          <a:endParaRPr lang="ru-RU"/>
        </a:p>
      </dgm:t>
    </dgm:pt>
    <dgm:pt modelId="{5681FF72-9E4A-4E9C-96A9-DE4DCA181DB6}" type="pres">
      <dgm:prSet presAssocID="{BAACD1CE-E2A1-4952-B3F8-E7A38E1F5F8A}" presName="vert1" presStyleCnt="0"/>
      <dgm:spPr/>
    </dgm:pt>
    <dgm:pt modelId="{645244C3-7FC1-4B59-BFF8-1027AA0CA9D1}" type="pres">
      <dgm:prSet presAssocID="{6F3998C1-8B3C-4F11-A853-752E2E955008}" presName="vertSpace2a" presStyleCnt="0"/>
      <dgm:spPr/>
    </dgm:pt>
    <dgm:pt modelId="{A28B8300-CB8D-4D97-B303-E80018E1FE1D}" type="pres">
      <dgm:prSet presAssocID="{6F3998C1-8B3C-4F11-A853-752E2E955008}" presName="horz2" presStyleCnt="0"/>
      <dgm:spPr/>
    </dgm:pt>
    <dgm:pt modelId="{6CCA1CD4-7766-49C8-8262-A7E146F39581}" type="pres">
      <dgm:prSet presAssocID="{6F3998C1-8B3C-4F11-A853-752E2E955008}" presName="horzSpace2" presStyleCnt="0"/>
      <dgm:spPr/>
    </dgm:pt>
    <dgm:pt modelId="{AF8F8BF0-217D-4E25-A424-9AE999CD82FB}" type="pres">
      <dgm:prSet presAssocID="{6F3998C1-8B3C-4F11-A853-752E2E955008}" presName="tx2" presStyleLbl="revTx" presStyleIdx="1" presStyleCnt="3" custScaleX="123042" custScaleY="23115" custLinFactNeighborX="-25342" custLinFactNeighborY="586"/>
      <dgm:spPr/>
      <dgm:t>
        <a:bodyPr/>
        <a:lstStyle/>
        <a:p>
          <a:endParaRPr lang="ru-RU"/>
        </a:p>
      </dgm:t>
    </dgm:pt>
    <dgm:pt modelId="{83F06BB8-7153-4FFC-9CAB-6D303DA0DFA5}" type="pres">
      <dgm:prSet presAssocID="{6F3998C1-8B3C-4F11-A853-752E2E955008}" presName="vert2" presStyleCnt="0"/>
      <dgm:spPr/>
    </dgm:pt>
    <dgm:pt modelId="{C62A0D2A-99C8-47D8-A360-2AD5E77DFEEC}" type="pres">
      <dgm:prSet presAssocID="{6F3998C1-8B3C-4F11-A853-752E2E955008}" presName="thinLine2b" presStyleLbl="callout" presStyleIdx="0" presStyleCnt="2"/>
      <dgm:spPr/>
    </dgm:pt>
    <dgm:pt modelId="{33E63C7B-B14B-4046-AFC3-1D9DA394C0FD}" type="pres">
      <dgm:prSet presAssocID="{6F3998C1-8B3C-4F11-A853-752E2E955008}" presName="vertSpace2b" presStyleCnt="0"/>
      <dgm:spPr/>
    </dgm:pt>
    <dgm:pt modelId="{DCF4181F-2380-445C-8B97-671AA80B4D83}" type="pres">
      <dgm:prSet presAssocID="{95B5A9E5-F2DF-4688-B3F8-1499670794EE}" presName="horz2" presStyleCnt="0"/>
      <dgm:spPr/>
    </dgm:pt>
    <dgm:pt modelId="{A0E62D15-897E-42C7-9381-4BAAF07F3394}" type="pres">
      <dgm:prSet presAssocID="{95B5A9E5-F2DF-4688-B3F8-1499670794EE}" presName="horzSpace2" presStyleCnt="0"/>
      <dgm:spPr/>
    </dgm:pt>
    <dgm:pt modelId="{F4BF19DD-B428-4D66-BD8E-EF210347375D}" type="pres">
      <dgm:prSet presAssocID="{95B5A9E5-F2DF-4688-B3F8-1499670794EE}" presName="tx2" presStyleLbl="revTx" presStyleIdx="2" presStyleCnt="3" custScaleX="142402" custScaleY="67008" custLinFactNeighborX="-24199" custLinFactNeighborY="1301"/>
      <dgm:spPr/>
      <dgm:t>
        <a:bodyPr/>
        <a:lstStyle/>
        <a:p>
          <a:endParaRPr lang="ru-RU"/>
        </a:p>
      </dgm:t>
    </dgm:pt>
    <dgm:pt modelId="{749D5A75-D6FD-407F-B476-3E6A09506D4D}" type="pres">
      <dgm:prSet presAssocID="{95B5A9E5-F2DF-4688-B3F8-1499670794EE}" presName="vert2" presStyleCnt="0"/>
      <dgm:spPr/>
    </dgm:pt>
    <dgm:pt modelId="{A00800C6-27A2-4C39-A13D-D6ADBB0196DD}" type="pres">
      <dgm:prSet presAssocID="{95B5A9E5-F2DF-4688-B3F8-1499670794EE}" presName="thinLine2b" presStyleLbl="callout" presStyleIdx="1" presStyleCnt="2" custLinFactY="2000000" custLinFactNeighborX="94202" custLinFactNeighborY="2098877"/>
      <dgm:spPr/>
    </dgm:pt>
    <dgm:pt modelId="{E1D89869-008B-47BD-BF6A-30FB586806D6}" type="pres">
      <dgm:prSet presAssocID="{95B5A9E5-F2DF-4688-B3F8-1499670794EE}" presName="vertSpace2b" presStyleCnt="0"/>
      <dgm:spPr/>
    </dgm:pt>
  </dgm:ptLst>
  <dgm:cxnLst>
    <dgm:cxn modelId="{2ABED256-CBA4-4CF0-B608-7786110212C6}" type="presOf" srcId="{004917D0-765B-4002-B77A-BA3A2BEB2954}" destId="{7917FE9A-38CE-4E21-8D6C-84F042C54E46}" srcOrd="0" destOrd="0" presId="urn:microsoft.com/office/officeart/2008/layout/LinedList"/>
    <dgm:cxn modelId="{79926679-A316-4CA8-B8BF-C0CEF32D8024}" type="presOf" srcId="{6F3998C1-8B3C-4F11-A853-752E2E955008}" destId="{AF8F8BF0-217D-4E25-A424-9AE999CD82FB}" srcOrd="0" destOrd="0" presId="urn:microsoft.com/office/officeart/2008/layout/LinedList"/>
    <dgm:cxn modelId="{8231699E-0F52-44CA-B284-7165AFCC4F7B}" srcId="{BAACD1CE-E2A1-4952-B3F8-E7A38E1F5F8A}" destId="{95B5A9E5-F2DF-4688-B3F8-1499670794EE}" srcOrd="1" destOrd="0" parTransId="{D5EC3D37-14E7-4FFD-82CE-3D3897546488}" sibTransId="{ADF88B5D-4457-4054-B208-7018AB4E4BF1}"/>
    <dgm:cxn modelId="{59871FD2-2F28-42D5-A1D7-DAD211C8B737}" type="presOf" srcId="{95B5A9E5-F2DF-4688-B3F8-1499670794EE}" destId="{F4BF19DD-B428-4D66-BD8E-EF210347375D}" srcOrd="0" destOrd="0" presId="urn:microsoft.com/office/officeart/2008/layout/LinedList"/>
    <dgm:cxn modelId="{03784734-4821-450E-8A18-F9CCB3008189}" srcId="{BAACD1CE-E2A1-4952-B3F8-E7A38E1F5F8A}" destId="{6F3998C1-8B3C-4F11-A853-752E2E955008}" srcOrd="0" destOrd="0" parTransId="{58D8A76C-D072-410B-89BD-E4F38FABCD60}" sibTransId="{57A20F34-3A51-4EFC-A90D-49DBCE466F6B}"/>
    <dgm:cxn modelId="{FBBE8AE6-1166-424D-B974-6329721678AA}" type="presOf" srcId="{BAACD1CE-E2A1-4952-B3F8-E7A38E1F5F8A}" destId="{756F5D4D-3351-4ECA-AEBF-26363A794317}" srcOrd="0" destOrd="0" presId="urn:microsoft.com/office/officeart/2008/layout/LinedList"/>
    <dgm:cxn modelId="{E02DBF0E-FD0A-40AE-A536-2EB3EE5F0CDD}" srcId="{004917D0-765B-4002-B77A-BA3A2BEB2954}" destId="{BAACD1CE-E2A1-4952-B3F8-E7A38E1F5F8A}" srcOrd="0" destOrd="0" parTransId="{85F6380B-4736-40F9-BC79-EDD8DFBC3A88}" sibTransId="{F9102807-531D-4C28-BA56-6BDE07C49040}"/>
    <dgm:cxn modelId="{78434526-39C1-481E-A05A-1E55687909A5}" type="presParOf" srcId="{7917FE9A-38CE-4E21-8D6C-84F042C54E46}" destId="{F7037734-76FB-48DA-BB5E-C514B8827C67}" srcOrd="0" destOrd="0" presId="urn:microsoft.com/office/officeart/2008/layout/LinedList"/>
    <dgm:cxn modelId="{F55570D5-0F3E-436A-92B4-FD052249E3C6}" type="presParOf" srcId="{7917FE9A-38CE-4E21-8D6C-84F042C54E46}" destId="{4BC0823B-E28E-4867-923B-EFE52FCA7535}" srcOrd="1" destOrd="0" presId="urn:microsoft.com/office/officeart/2008/layout/LinedList"/>
    <dgm:cxn modelId="{B6C7B908-8444-4F75-8300-F6A2508936C3}" type="presParOf" srcId="{4BC0823B-E28E-4867-923B-EFE52FCA7535}" destId="{756F5D4D-3351-4ECA-AEBF-26363A794317}" srcOrd="0" destOrd="0" presId="urn:microsoft.com/office/officeart/2008/layout/LinedList"/>
    <dgm:cxn modelId="{154DDB4C-7193-4871-9BB2-306B25A719C9}" type="presParOf" srcId="{4BC0823B-E28E-4867-923B-EFE52FCA7535}" destId="{5681FF72-9E4A-4E9C-96A9-DE4DCA181DB6}" srcOrd="1" destOrd="0" presId="urn:microsoft.com/office/officeart/2008/layout/LinedList"/>
    <dgm:cxn modelId="{90502BC9-C27A-4596-93DE-56D121DE4FED}" type="presParOf" srcId="{5681FF72-9E4A-4E9C-96A9-DE4DCA181DB6}" destId="{645244C3-7FC1-4B59-BFF8-1027AA0CA9D1}" srcOrd="0" destOrd="0" presId="urn:microsoft.com/office/officeart/2008/layout/LinedList"/>
    <dgm:cxn modelId="{939F260C-6C4D-48B7-AD19-4F8029B89CA8}" type="presParOf" srcId="{5681FF72-9E4A-4E9C-96A9-DE4DCA181DB6}" destId="{A28B8300-CB8D-4D97-B303-E80018E1FE1D}" srcOrd="1" destOrd="0" presId="urn:microsoft.com/office/officeart/2008/layout/LinedList"/>
    <dgm:cxn modelId="{DACFEC48-DD2D-4393-86B6-0C2076AFE88F}" type="presParOf" srcId="{A28B8300-CB8D-4D97-B303-E80018E1FE1D}" destId="{6CCA1CD4-7766-49C8-8262-A7E146F39581}" srcOrd="0" destOrd="0" presId="urn:microsoft.com/office/officeart/2008/layout/LinedList"/>
    <dgm:cxn modelId="{D6B534CC-96FC-47CE-B8C6-F8CB1E798EEB}" type="presParOf" srcId="{A28B8300-CB8D-4D97-B303-E80018E1FE1D}" destId="{AF8F8BF0-217D-4E25-A424-9AE999CD82FB}" srcOrd="1" destOrd="0" presId="urn:microsoft.com/office/officeart/2008/layout/LinedList"/>
    <dgm:cxn modelId="{9AA72552-666C-4182-9E7F-BCC426F9F592}" type="presParOf" srcId="{A28B8300-CB8D-4D97-B303-E80018E1FE1D}" destId="{83F06BB8-7153-4FFC-9CAB-6D303DA0DFA5}" srcOrd="2" destOrd="0" presId="urn:microsoft.com/office/officeart/2008/layout/LinedList"/>
    <dgm:cxn modelId="{0019F5AC-EDE4-4D33-AC6E-78FC18EABC04}" type="presParOf" srcId="{5681FF72-9E4A-4E9C-96A9-DE4DCA181DB6}" destId="{C62A0D2A-99C8-47D8-A360-2AD5E77DFEEC}" srcOrd="2" destOrd="0" presId="urn:microsoft.com/office/officeart/2008/layout/LinedList"/>
    <dgm:cxn modelId="{633C54DE-0FEA-4BD7-A7BA-41B66DBD609E}" type="presParOf" srcId="{5681FF72-9E4A-4E9C-96A9-DE4DCA181DB6}" destId="{33E63C7B-B14B-4046-AFC3-1D9DA394C0FD}" srcOrd="3" destOrd="0" presId="urn:microsoft.com/office/officeart/2008/layout/LinedList"/>
    <dgm:cxn modelId="{487D6237-F336-4420-AB93-CC0C5DD6E94D}" type="presParOf" srcId="{5681FF72-9E4A-4E9C-96A9-DE4DCA181DB6}" destId="{DCF4181F-2380-445C-8B97-671AA80B4D83}" srcOrd="4" destOrd="0" presId="urn:microsoft.com/office/officeart/2008/layout/LinedList"/>
    <dgm:cxn modelId="{23C75D42-276A-4861-93EF-B7CC8DFE2EEA}" type="presParOf" srcId="{DCF4181F-2380-445C-8B97-671AA80B4D83}" destId="{A0E62D15-897E-42C7-9381-4BAAF07F3394}" srcOrd="0" destOrd="0" presId="urn:microsoft.com/office/officeart/2008/layout/LinedList"/>
    <dgm:cxn modelId="{2807B3DB-F218-45F2-B686-F480B4BF2582}" type="presParOf" srcId="{DCF4181F-2380-445C-8B97-671AA80B4D83}" destId="{F4BF19DD-B428-4D66-BD8E-EF210347375D}" srcOrd="1" destOrd="0" presId="urn:microsoft.com/office/officeart/2008/layout/LinedList"/>
    <dgm:cxn modelId="{8E27C40F-0D3D-494B-B940-04A72F77DD21}" type="presParOf" srcId="{DCF4181F-2380-445C-8B97-671AA80B4D83}" destId="{749D5A75-D6FD-407F-B476-3E6A09506D4D}" srcOrd="2" destOrd="0" presId="urn:microsoft.com/office/officeart/2008/layout/LinedList"/>
    <dgm:cxn modelId="{7032FAF5-AC54-468E-AA88-77581AE5CC12}" type="presParOf" srcId="{5681FF72-9E4A-4E9C-96A9-DE4DCA181DB6}" destId="{A00800C6-27A2-4C39-A13D-D6ADBB0196DD}" srcOrd="5" destOrd="0" presId="urn:microsoft.com/office/officeart/2008/layout/LinedList"/>
    <dgm:cxn modelId="{ED8BB807-1F9D-49CF-A5C4-3E5F39988E51}" type="presParOf" srcId="{5681FF72-9E4A-4E9C-96A9-DE4DCA181DB6}" destId="{E1D89869-008B-47BD-BF6A-30FB586806D6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4917D0-765B-4002-B77A-BA3A2BEB2954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F3998C1-8B3C-4F11-A853-752E2E955008}">
      <dgm:prSet phldrT="[Текст]" custT="1"/>
      <dgm:spPr/>
      <dgm:t>
        <a:bodyPr/>
        <a:lstStyle/>
        <a:p>
          <a:r>
            <a:rPr lang="ru-RU" sz="1400" b="0" i="1" dirty="0" smtClean="0">
              <a:solidFill>
                <a:schemeClr val="accent5">
                  <a:lumMod val="50000"/>
                </a:schemeClr>
              </a:solidFill>
            </a:rPr>
            <a:t>ГРУППОВАЯ</a:t>
          </a:r>
          <a:endParaRPr lang="ru-RU" sz="1400" b="0" i="1" dirty="0">
            <a:solidFill>
              <a:schemeClr val="accent5">
                <a:lumMod val="50000"/>
              </a:schemeClr>
            </a:solidFill>
          </a:endParaRPr>
        </a:p>
      </dgm:t>
    </dgm:pt>
    <dgm:pt modelId="{58D8A76C-D072-410B-89BD-E4F38FABCD60}" type="parTrans" cxnId="{03784734-4821-450E-8A18-F9CCB3008189}">
      <dgm:prSet/>
      <dgm:spPr/>
      <dgm:t>
        <a:bodyPr/>
        <a:lstStyle/>
        <a:p>
          <a:endParaRPr lang="ru-RU"/>
        </a:p>
      </dgm:t>
    </dgm:pt>
    <dgm:pt modelId="{57A20F34-3A51-4EFC-A90D-49DBCE466F6B}" type="sibTrans" cxnId="{03784734-4821-450E-8A18-F9CCB3008189}">
      <dgm:prSet/>
      <dgm:spPr/>
      <dgm:t>
        <a:bodyPr/>
        <a:lstStyle/>
        <a:p>
          <a:endParaRPr lang="ru-RU"/>
        </a:p>
      </dgm:t>
    </dgm:pt>
    <dgm:pt modelId="{95B5A9E5-F2DF-4688-B3F8-1499670794EE}">
      <dgm:prSet phldrT="[Текст]" custT="1"/>
      <dgm:spPr/>
      <dgm:t>
        <a:bodyPr/>
        <a:lstStyle/>
        <a:p>
          <a:r>
            <a:rPr lang="ru-RU" sz="1400" dirty="0" smtClean="0">
              <a:sym typeface="Symbol" panose="05050102010706020507" pitchFamily="18" charset="2"/>
            </a:rPr>
            <a:t> скрининг первокурсников</a:t>
          </a:r>
          <a:endParaRPr lang="ru-RU" sz="1400" dirty="0" smtClean="0"/>
        </a:p>
        <a:p>
          <a:endParaRPr lang="ru-RU" sz="1000" dirty="0"/>
        </a:p>
      </dgm:t>
    </dgm:pt>
    <dgm:pt modelId="{D5EC3D37-14E7-4FFD-82CE-3D3897546488}" type="parTrans" cxnId="{8231699E-0F52-44CA-B284-7165AFCC4F7B}">
      <dgm:prSet/>
      <dgm:spPr/>
      <dgm:t>
        <a:bodyPr/>
        <a:lstStyle/>
        <a:p>
          <a:endParaRPr lang="ru-RU"/>
        </a:p>
      </dgm:t>
    </dgm:pt>
    <dgm:pt modelId="{ADF88B5D-4457-4054-B208-7018AB4E4BF1}" type="sibTrans" cxnId="{8231699E-0F52-44CA-B284-7165AFCC4F7B}">
      <dgm:prSet/>
      <dgm:spPr/>
      <dgm:t>
        <a:bodyPr/>
        <a:lstStyle/>
        <a:p>
          <a:endParaRPr lang="ru-RU"/>
        </a:p>
      </dgm:t>
    </dgm:pt>
    <dgm:pt modelId="{BAACD1CE-E2A1-4952-B3F8-E7A38E1F5F8A}">
      <dgm:prSet phldrT="[Текст]"/>
      <dgm:spPr/>
      <dgm:t>
        <a:bodyPr vert="vert270"/>
        <a:lstStyle/>
        <a:p>
          <a:endParaRPr lang="ru-RU" dirty="0"/>
        </a:p>
      </dgm:t>
    </dgm:pt>
    <dgm:pt modelId="{F9102807-531D-4C28-BA56-6BDE07C49040}" type="sibTrans" cxnId="{E02DBF0E-FD0A-40AE-A536-2EB3EE5F0CDD}">
      <dgm:prSet/>
      <dgm:spPr/>
      <dgm:t>
        <a:bodyPr/>
        <a:lstStyle/>
        <a:p>
          <a:endParaRPr lang="ru-RU"/>
        </a:p>
      </dgm:t>
    </dgm:pt>
    <dgm:pt modelId="{85F6380B-4736-40F9-BC79-EDD8DFBC3A88}" type="parTrans" cxnId="{E02DBF0E-FD0A-40AE-A536-2EB3EE5F0CDD}">
      <dgm:prSet/>
      <dgm:spPr/>
      <dgm:t>
        <a:bodyPr/>
        <a:lstStyle/>
        <a:p>
          <a:endParaRPr lang="ru-RU"/>
        </a:p>
      </dgm:t>
    </dgm:pt>
    <dgm:pt modelId="{7917FE9A-38CE-4E21-8D6C-84F042C54E46}" type="pres">
      <dgm:prSet presAssocID="{004917D0-765B-4002-B77A-BA3A2BEB295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7037734-76FB-48DA-BB5E-C514B8827C67}" type="pres">
      <dgm:prSet presAssocID="{BAACD1CE-E2A1-4952-B3F8-E7A38E1F5F8A}" presName="thickLine" presStyleLbl="alignNode1" presStyleIdx="0" presStyleCnt="1" custLinFactX="-100000" custLinFactY="-100000" custLinFactNeighborX="-135919" custLinFactNeighborY="-158421"/>
      <dgm:spPr/>
    </dgm:pt>
    <dgm:pt modelId="{4BC0823B-E28E-4867-923B-EFE52FCA7535}" type="pres">
      <dgm:prSet presAssocID="{BAACD1CE-E2A1-4952-B3F8-E7A38E1F5F8A}" presName="horz1" presStyleCnt="0"/>
      <dgm:spPr/>
    </dgm:pt>
    <dgm:pt modelId="{756F5D4D-3351-4ECA-AEBF-26363A794317}" type="pres">
      <dgm:prSet presAssocID="{BAACD1CE-E2A1-4952-B3F8-E7A38E1F5F8A}" presName="tx1" presStyleLbl="revTx" presStyleIdx="0" presStyleCnt="3"/>
      <dgm:spPr/>
      <dgm:t>
        <a:bodyPr/>
        <a:lstStyle/>
        <a:p>
          <a:endParaRPr lang="ru-RU"/>
        </a:p>
      </dgm:t>
    </dgm:pt>
    <dgm:pt modelId="{5681FF72-9E4A-4E9C-96A9-DE4DCA181DB6}" type="pres">
      <dgm:prSet presAssocID="{BAACD1CE-E2A1-4952-B3F8-E7A38E1F5F8A}" presName="vert1" presStyleCnt="0"/>
      <dgm:spPr/>
    </dgm:pt>
    <dgm:pt modelId="{645244C3-7FC1-4B59-BFF8-1027AA0CA9D1}" type="pres">
      <dgm:prSet presAssocID="{6F3998C1-8B3C-4F11-A853-752E2E955008}" presName="vertSpace2a" presStyleCnt="0"/>
      <dgm:spPr/>
    </dgm:pt>
    <dgm:pt modelId="{A28B8300-CB8D-4D97-B303-E80018E1FE1D}" type="pres">
      <dgm:prSet presAssocID="{6F3998C1-8B3C-4F11-A853-752E2E955008}" presName="horz2" presStyleCnt="0"/>
      <dgm:spPr/>
    </dgm:pt>
    <dgm:pt modelId="{6CCA1CD4-7766-49C8-8262-A7E146F39581}" type="pres">
      <dgm:prSet presAssocID="{6F3998C1-8B3C-4F11-A853-752E2E955008}" presName="horzSpace2" presStyleCnt="0"/>
      <dgm:spPr/>
    </dgm:pt>
    <dgm:pt modelId="{AF8F8BF0-217D-4E25-A424-9AE999CD82FB}" type="pres">
      <dgm:prSet presAssocID="{6F3998C1-8B3C-4F11-A853-752E2E955008}" presName="tx2" presStyleLbl="revTx" presStyleIdx="1" presStyleCnt="3" custScaleX="93135" custScaleY="14800" custLinFactNeighborX="-24827" custLinFactNeighborY="-1413"/>
      <dgm:spPr/>
      <dgm:t>
        <a:bodyPr/>
        <a:lstStyle/>
        <a:p>
          <a:endParaRPr lang="ru-RU"/>
        </a:p>
      </dgm:t>
    </dgm:pt>
    <dgm:pt modelId="{83F06BB8-7153-4FFC-9CAB-6D303DA0DFA5}" type="pres">
      <dgm:prSet presAssocID="{6F3998C1-8B3C-4F11-A853-752E2E955008}" presName="vert2" presStyleCnt="0"/>
      <dgm:spPr/>
    </dgm:pt>
    <dgm:pt modelId="{C62A0D2A-99C8-47D8-A360-2AD5E77DFEEC}" type="pres">
      <dgm:prSet presAssocID="{6F3998C1-8B3C-4F11-A853-752E2E955008}" presName="thinLine2b" presStyleLbl="callout" presStyleIdx="0" presStyleCnt="2"/>
      <dgm:spPr/>
    </dgm:pt>
    <dgm:pt modelId="{33E63C7B-B14B-4046-AFC3-1D9DA394C0FD}" type="pres">
      <dgm:prSet presAssocID="{6F3998C1-8B3C-4F11-A853-752E2E955008}" presName="vertSpace2b" presStyleCnt="0"/>
      <dgm:spPr/>
    </dgm:pt>
    <dgm:pt modelId="{DCF4181F-2380-445C-8B97-671AA80B4D83}" type="pres">
      <dgm:prSet presAssocID="{95B5A9E5-F2DF-4688-B3F8-1499670794EE}" presName="horz2" presStyleCnt="0"/>
      <dgm:spPr/>
    </dgm:pt>
    <dgm:pt modelId="{A0E62D15-897E-42C7-9381-4BAAF07F3394}" type="pres">
      <dgm:prSet presAssocID="{95B5A9E5-F2DF-4688-B3F8-1499670794EE}" presName="horzSpace2" presStyleCnt="0"/>
      <dgm:spPr/>
    </dgm:pt>
    <dgm:pt modelId="{F4BF19DD-B428-4D66-BD8E-EF210347375D}" type="pres">
      <dgm:prSet presAssocID="{95B5A9E5-F2DF-4688-B3F8-1499670794EE}" presName="tx2" presStyleLbl="revTx" presStyleIdx="2" presStyleCnt="3" custScaleX="128462" custScaleY="50512" custLinFactNeighborX="-24199" custLinFactNeighborY="1301"/>
      <dgm:spPr/>
      <dgm:t>
        <a:bodyPr/>
        <a:lstStyle/>
        <a:p>
          <a:endParaRPr lang="ru-RU"/>
        </a:p>
      </dgm:t>
    </dgm:pt>
    <dgm:pt modelId="{749D5A75-D6FD-407F-B476-3E6A09506D4D}" type="pres">
      <dgm:prSet presAssocID="{95B5A9E5-F2DF-4688-B3F8-1499670794EE}" presName="vert2" presStyleCnt="0"/>
      <dgm:spPr/>
    </dgm:pt>
    <dgm:pt modelId="{A00800C6-27A2-4C39-A13D-D6ADBB0196DD}" type="pres">
      <dgm:prSet presAssocID="{95B5A9E5-F2DF-4688-B3F8-1499670794EE}" presName="thinLine2b" presStyleLbl="callout" presStyleIdx="1" presStyleCnt="2" custLinFactY="300000" custLinFactNeighborX="31498" custLinFactNeighborY="327392"/>
      <dgm:spPr/>
    </dgm:pt>
    <dgm:pt modelId="{E1D89869-008B-47BD-BF6A-30FB586806D6}" type="pres">
      <dgm:prSet presAssocID="{95B5A9E5-F2DF-4688-B3F8-1499670794EE}" presName="vertSpace2b" presStyleCnt="0"/>
      <dgm:spPr/>
    </dgm:pt>
  </dgm:ptLst>
  <dgm:cxnLst>
    <dgm:cxn modelId="{2ABED256-CBA4-4CF0-B608-7786110212C6}" type="presOf" srcId="{004917D0-765B-4002-B77A-BA3A2BEB2954}" destId="{7917FE9A-38CE-4E21-8D6C-84F042C54E46}" srcOrd="0" destOrd="0" presId="urn:microsoft.com/office/officeart/2008/layout/LinedList"/>
    <dgm:cxn modelId="{79926679-A316-4CA8-B8BF-C0CEF32D8024}" type="presOf" srcId="{6F3998C1-8B3C-4F11-A853-752E2E955008}" destId="{AF8F8BF0-217D-4E25-A424-9AE999CD82FB}" srcOrd="0" destOrd="0" presId="urn:microsoft.com/office/officeart/2008/layout/LinedList"/>
    <dgm:cxn modelId="{8231699E-0F52-44CA-B284-7165AFCC4F7B}" srcId="{BAACD1CE-E2A1-4952-B3F8-E7A38E1F5F8A}" destId="{95B5A9E5-F2DF-4688-B3F8-1499670794EE}" srcOrd="1" destOrd="0" parTransId="{D5EC3D37-14E7-4FFD-82CE-3D3897546488}" sibTransId="{ADF88B5D-4457-4054-B208-7018AB4E4BF1}"/>
    <dgm:cxn modelId="{59871FD2-2F28-42D5-A1D7-DAD211C8B737}" type="presOf" srcId="{95B5A9E5-F2DF-4688-B3F8-1499670794EE}" destId="{F4BF19DD-B428-4D66-BD8E-EF210347375D}" srcOrd="0" destOrd="0" presId="urn:microsoft.com/office/officeart/2008/layout/LinedList"/>
    <dgm:cxn modelId="{03784734-4821-450E-8A18-F9CCB3008189}" srcId="{BAACD1CE-E2A1-4952-B3F8-E7A38E1F5F8A}" destId="{6F3998C1-8B3C-4F11-A853-752E2E955008}" srcOrd="0" destOrd="0" parTransId="{58D8A76C-D072-410B-89BD-E4F38FABCD60}" sibTransId="{57A20F34-3A51-4EFC-A90D-49DBCE466F6B}"/>
    <dgm:cxn modelId="{FBBE8AE6-1166-424D-B974-6329721678AA}" type="presOf" srcId="{BAACD1CE-E2A1-4952-B3F8-E7A38E1F5F8A}" destId="{756F5D4D-3351-4ECA-AEBF-26363A794317}" srcOrd="0" destOrd="0" presId="urn:microsoft.com/office/officeart/2008/layout/LinedList"/>
    <dgm:cxn modelId="{E02DBF0E-FD0A-40AE-A536-2EB3EE5F0CDD}" srcId="{004917D0-765B-4002-B77A-BA3A2BEB2954}" destId="{BAACD1CE-E2A1-4952-B3F8-E7A38E1F5F8A}" srcOrd="0" destOrd="0" parTransId="{85F6380B-4736-40F9-BC79-EDD8DFBC3A88}" sibTransId="{F9102807-531D-4C28-BA56-6BDE07C49040}"/>
    <dgm:cxn modelId="{78434526-39C1-481E-A05A-1E55687909A5}" type="presParOf" srcId="{7917FE9A-38CE-4E21-8D6C-84F042C54E46}" destId="{F7037734-76FB-48DA-BB5E-C514B8827C67}" srcOrd="0" destOrd="0" presId="urn:microsoft.com/office/officeart/2008/layout/LinedList"/>
    <dgm:cxn modelId="{F55570D5-0F3E-436A-92B4-FD052249E3C6}" type="presParOf" srcId="{7917FE9A-38CE-4E21-8D6C-84F042C54E46}" destId="{4BC0823B-E28E-4867-923B-EFE52FCA7535}" srcOrd="1" destOrd="0" presId="urn:microsoft.com/office/officeart/2008/layout/LinedList"/>
    <dgm:cxn modelId="{B6C7B908-8444-4F75-8300-F6A2508936C3}" type="presParOf" srcId="{4BC0823B-E28E-4867-923B-EFE52FCA7535}" destId="{756F5D4D-3351-4ECA-AEBF-26363A794317}" srcOrd="0" destOrd="0" presId="urn:microsoft.com/office/officeart/2008/layout/LinedList"/>
    <dgm:cxn modelId="{154DDB4C-7193-4871-9BB2-306B25A719C9}" type="presParOf" srcId="{4BC0823B-E28E-4867-923B-EFE52FCA7535}" destId="{5681FF72-9E4A-4E9C-96A9-DE4DCA181DB6}" srcOrd="1" destOrd="0" presId="urn:microsoft.com/office/officeart/2008/layout/LinedList"/>
    <dgm:cxn modelId="{90502BC9-C27A-4596-93DE-56D121DE4FED}" type="presParOf" srcId="{5681FF72-9E4A-4E9C-96A9-DE4DCA181DB6}" destId="{645244C3-7FC1-4B59-BFF8-1027AA0CA9D1}" srcOrd="0" destOrd="0" presId="urn:microsoft.com/office/officeart/2008/layout/LinedList"/>
    <dgm:cxn modelId="{939F260C-6C4D-48B7-AD19-4F8029B89CA8}" type="presParOf" srcId="{5681FF72-9E4A-4E9C-96A9-DE4DCA181DB6}" destId="{A28B8300-CB8D-4D97-B303-E80018E1FE1D}" srcOrd="1" destOrd="0" presId="urn:microsoft.com/office/officeart/2008/layout/LinedList"/>
    <dgm:cxn modelId="{DACFEC48-DD2D-4393-86B6-0C2076AFE88F}" type="presParOf" srcId="{A28B8300-CB8D-4D97-B303-E80018E1FE1D}" destId="{6CCA1CD4-7766-49C8-8262-A7E146F39581}" srcOrd="0" destOrd="0" presId="urn:microsoft.com/office/officeart/2008/layout/LinedList"/>
    <dgm:cxn modelId="{D6B534CC-96FC-47CE-B8C6-F8CB1E798EEB}" type="presParOf" srcId="{A28B8300-CB8D-4D97-B303-E80018E1FE1D}" destId="{AF8F8BF0-217D-4E25-A424-9AE999CD82FB}" srcOrd="1" destOrd="0" presId="urn:microsoft.com/office/officeart/2008/layout/LinedList"/>
    <dgm:cxn modelId="{9AA72552-666C-4182-9E7F-BCC426F9F592}" type="presParOf" srcId="{A28B8300-CB8D-4D97-B303-E80018E1FE1D}" destId="{83F06BB8-7153-4FFC-9CAB-6D303DA0DFA5}" srcOrd="2" destOrd="0" presId="urn:microsoft.com/office/officeart/2008/layout/LinedList"/>
    <dgm:cxn modelId="{0019F5AC-EDE4-4D33-AC6E-78FC18EABC04}" type="presParOf" srcId="{5681FF72-9E4A-4E9C-96A9-DE4DCA181DB6}" destId="{C62A0D2A-99C8-47D8-A360-2AD5E77DFEEC}" srcOrd="2" destOrd="0" presId="urn:microsoft.com/office/officeart/2008/layout/LinedList"/>
    <dgm:cxn modelId="{633C54DE-0FEA-4BD7-A7BA-41B66DBD609E}" type="presParOf" srcId="{5681FF72-9E4A-4E9C-96A9-DE4DCA181DB6}" destId="{33E63C7B-B14B-4046-AFC3-1D9DA394C0FD}" srcOrd="3" destOrd="0" presId="urn:microsoft.com/office/officeart/2008/layout/LinedList"/>
    <dgm:cxn modelId="{487D6237-F336-4420-AB93-CC0C5DD6E94D}" type="presParOf" srcId="{5681FF72-9E4A-4E9C-96A9-DE4DCA181DB6}" destId="{DCF4181F-2380-445C-8B97-671AA80B4D83}" srcOrd="4" destOrd="0" presId="urn:microsoft.com/office/officeart/2008/layout/LinedList"/>
    <dgm:cxn modelId="{23C75D42-276A-4861-93EF-B7CC8DFE2EEA}" type="presParOf" srcId="{DCF4181F-2380-445C-8B97-671AA80B4D83}" destId="{A0E62D15-897E-42C7-9381-4BAAF07F3394}" srcOrd="0" destOrd="0" presId="urn:microsoft.com/office/officeart/2008/layout/LinedList"/>
    <dgm:cxn modelId="{2807B3DB-F218-45F2-B686-F480B4BF2582}" type="presParOf" srcId="{DCF4181F-2380-445C-8B97-671AA80B4D83}" destId="{F4BF19DD-B428-4D66-BD8E-EF210347375D}" srcOrd="1" destOrd="0" presId="urn:microsoft.com/office/officeart/2008/layout/LinedList"/>
    <dgm:cxn modelId="{8E27C40F-0D3D-494B-B940-04A72F77DD21}" type="presParOf" srcId="{DCF4181F-2380-445C-8B97-671AA80B4D83}" destId="{749D5A75-D6FD-407F-B476-3E6A09506D4D}" srcOrd="2" destOrd="0" presId="urn:microsoft.com/office/officeart/2008/layout/LinedList"/>
    <dgm:cxn modelId="{7032FAF5-AC54-468E-AA88-77581AE5CC12}" type="presParOf" srcId="{5681FF72-9E4A-4E9C-96A9-DE4DCA181DB6}" destId="{A00800C6-27A2-4C39-A13D-D6ADBB0196DD}" srcOrd="5" destOrd="0" presId="urn:microsoft.com/office/officeart/2008/layout/LinedList"/>
    <dgm:cxn modelId="{ED8BB807-1F9D-49CF-A5C4-3E5F39988E51}" type="presParOf" srcId="{5681FF72-9E4A-4E9C-96A9-DE4DCA181DB6}" destId="{E1D89869-008B-47BD-BF6A-30FB586806D6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04917D0-765B-4002-B77A-BA3A2BEB2954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F3998C1-8B3C-4F11-A853-752E2E955008}">
      <dgm:prSet phldrT="[Текст]" custT="1"/>
      <dgm:spPr/>
      <dgm:t>
        <a:bodyPr/>
        <a:lstStyle/>
        <a:p>
          <a:r>
            <a:rPr lang="ru-RU" sz="1400" b="0" i="1" dirty="0" smtClean="0">
              <a:solidFill>
                <a:schemeClr val="accent5">
                  <a:lumMod val="50000"/>
                </a:schemeClr>
              </a:solidFill>
            </a:rPr>
            <a:t>СТУДЕНТЫ</a:t>
          </a:r>
          <a:endParaRPr lang="ru-RU" sz="1400" b="0" i="1" dirty="0">
            <a:solidFill>
              <a:schemeClr val="accent5">
                <a:lumMod val="50000"/>
              </a:schemeClr>
            </a:solidFill>
          </a:endParaRPr>
        </a:p>
      </dgm:t>
    </dgm:pt>
    <dgm:pt modelId="{58D8A76C-D072-410B-89BD-E4F38FABCD60}" type="parTrans" cxnId="{03784734-4821-450E-8A18-F9CCB3008189}">
      <dgm:prSet/>
      <dgm:spPr/>
      <dgm:t>
        <a:bodyPr/>
        <a:lstStyle/>
        <a:p>
          <a:endParaRPr lang="ru-RU"/>
        </a:p>
      </dgm:t>
    </dgm:pt>
    <dgm:pt modelId="{57A20F34-3A51-4EFC-A90D-49DBCE466F6B}" type="sibTrans" cxnId="{03784734-4821-450E-8A18-F9CCB3008189}">
      <dgm:prSet/>
      <dgm:spPr/>
      <dgm:t>
        <a:bodyPr/>
        <a:lstStyle/>
        <a:p>
          <a:endParaRPr lang="ru-RU"/>
        </a:p>
      </dgm:t>
    </dgm:pt>
    <dgm:pt modelId="{95B5A9E5-F2DF-4688-B3F8-1499670794EE}">
      <dgm:prSet phldrT="[Текст]" custT="1"/>
      <dgm:spPr/>
      <dgm:t>
        <a:bodyPr/>
        <a:lstStyle/>
        <a:p>
          <a:r>
            <a:rPr lang="ru-RU" sz="1400" dirty="0" smtClean="0">
              <a:sym typeface="Symbol" panose="05050102010706020507" pitchFamily="18" charset="2"/>
            </a:rPr>
            <a:t> г</a:t>
          </a:r>
          <a:r>
            <a:rPr lang="ru-RU" sz="1400" dirty="0" smtClean="0"/>
            <a:t>руппы поддержки </a:t>
          </a:r>
        </a:p>
        <a:p>
          <a:r>
            <a:rPr lang="ru-RU" sz="1400" dirty="0" smtClean="0">
              <a:sym typeface="Symbol" panose="05050102010706020507" pitchFamily="18" charset="2"/>
            </a:rPr>
            <a:t>  тренинги</a:t>
          </a:r>
          <a:endParaRPr lang="ru-RU" sz="1400" dirty="0" smtClean="0"/>
        </a:p>
        <a:p>
          <a:r>
            <a:rPr lang="ru-RU" sz="1400" dirty="0" smtClean="0">
              <a:sym typeface="Symbol" panose="05050102010706020507" pitchFamily="18" charset="2"/>
            </a:rPr>
            <a:t> </a:t>
          </a:r>
          <a:r>
            <a:rPr lang="ru-RU" sz="1400" dirty="0" err="1" smtClean="0">
              <a:sym typeface="Symbol" panose="05050102010706020507" pitchFamily="18" charset="2"/>
            </a:rPr>
            <a:t>а</a:t>
          </a:r>
          <a:r>
            <a:rPr lang="ru-RU" sz="1400" dirty="0" err="1" smtClean="0"/>
            <a:t>мбассадорские</a:t>
          </a:r>
          <a:r>
            <a:rPr lang="ru-RU" sz="1400" dirty="0" smtClean="0"/>
            <a:t> группы</a:t>
          </a:r>
        </a:p>
        <a:p>
          <a:endParaRPr lang="ru-RU" sz="1000" dirty="0" smtClean="0"/>
        </a:p>
        <a:p>
          <a:endParaRPr lang="ru-RU" sz="1000" dirty="0"/>
        </a:p>
      </dgm:t>
    </dgm:pt>
    <dgm:pt modelId="{D5EC3D37-14E7-4FFD-82CE-3D3897546488}" type="parTrans" cxnId="{8231699E-0F52-44CA-B284-7165AFCC4F7B}">
      <dgm:prSet/>
      <dgm:spPr/>
      <dgm:t>
        <a:bodyPr/>
        <a:lstStyle/>
        <a:p>
          <a:endParaRPr lang="ru-RU"/>
        </a:p>
      </dgm:t>
    </dgm:pt>
    <dgm:pt modelId="{ADF88B5D-4457-4054-B208-7018AB4E4BF1}" type="sibTrans" cxnId="{8231699E-0F52-44CA-B284-7165AFCC4F7B}">
      <dgm:prSet/>
      <dgm:spPr/>
      <dgm:t>
        <a:bodyPr/>
        <a:lstStyle/>
        <a:p>
          <a:endParaRPr lang="ru-RU"/>
        </a:p>
      </dgm:t>
    </dgm:pt>
    <dgm:pt modelId="{BAACD1CE-E2A1-4952-B3F8-E7A38E1F5F8A}">
      <dgm:prSet phldrT="[Текст]"/>
      <dgm:spPr/>
      <dgm:t>
        <a:bodyPr vert="vert270"/>
        <a:lstStyle/>
        <a:p>
          <a:endParaRPr lang="ru-RU" dirty="0"/>
        </a:p>
      </dgm:t>
    </dgm:pt>
    <dgm:pt modelId="{F9102807-531D-4C28-BA56-6BDE07C49040}" type="sibTrans" cxnId="{E02DBF0E-FD0A-40AE-A536-2EB3EE5F0CDD}">
      <dgm:prSet/>
      <dgm:spPr/>
      <dgm:t>
        <a:bodyPr/>
        <a:lstStyle/>
        <a:p>
          <a:endParaRPr lang="ru-RU"/>
        </a:p>
      </dgm:t>
    </dgm:pt>
    <dgm:pt modelId="{85F6380B-4736-40F9-BC79-EDD8DFBC3A88}" type="parTrans" cxnId="{E02DBF0E-FD0A-40AE-A536-2EB3EE5F0CDD}">
      <dgm:prSet/>
      <dgm:spPr/>
      <dgm:t>
        <a:bodyPr/>
        <a:lstStyle/>
        <a:p>
          <a:endParaRPr lang="ru-RU"/>
        </a:p>
      </dgm:t>
    </dgm:pt>
    <dgm:pt modelId="{7917FE9A-38CE-4E21-8D6C-84F042C54E46}" type="pres">
      <dgm:prSet presAssocID="{004917D0-765B-4002-B77A-BA3A2BEB295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7037734-76FB-48DA-BB5E-C514B8827C67}" type="pres">
      <dgm:prSet presAssocID="{BAACD1CE-E2A1-4952-B3F8-E7A38E1F5F8A}" presName="thickLine" presStyleLbl="alignNode1" presStyleIdx="0" presStyleCnt="1" custLinFactX="-100000" custLinFactY="-100000" custLinFactNeighborX="-135919" custLinFactNeighborY="-158421"/>
      <dgm:spPr/>
    </dgm:pt>
    <dgm:pt modelId="{4BC0823B-E28E-4867-923B-EFE52FCA7535}" type="pres">
      <dgm:prSet presAssocID="{BAACD1CE-E2A1-4952-B3F8-E7A38E1F5F8A}" presName="horz1" presStyleCnt="0"/>
      <dgm:spPr/>
    </dgm:pt>
    <dgm:pt modelId="{756F5D4D-3351-4ECA-AEBF-26363A794317}" type="pres">
      <dgm:prSet presAssocID="{BAACD1CE-E2A1-4952-B3F8-E7A38E1F5F8A}" presName="tx1" presStyleLbl="revTx" presStyleIdx="0" presStyleCnt="3"/>
      <dgm:spPr/>
      <dgm:t>
        <a:bodyPr/>
        <a:lstStyle/>
        <a:p>
          <a:endParaRPr lang="ru-RU"/>
        </a:p>
      </dgm:t>
    </dgm:pt>
    <dgm:pt modelId="{5681FF72-9E4A-4E9C-96A9-DE4DCA181DB6}" type="pres">
      <dgm:prSet presAssocID="{BAACD1CE-E2A1-4952-B3F8-E7A38E1F5F8A}" presName="vert1" presStyleCnt="0"/>
      <dgm:spPr/>
    </dgm:pt>
    <dgm:pt modelId="{645244C3-7FC1-4B59-BFF8-1027AA0CA9D1}" type="pres">
      <dgm:prSet presAssocID="{6F3998C1-8B3C-4F11-A853-752E2E955008}" presName="vertSpace2a" presStyleCnt="0"/>
      <dgm:spPr/>
    </dgm:pt>
    <dgm:pt modelId="{A28B8300-CB8D-4D97-B303-E80018E1FE1D}" type="pres">
      <dgm:prSet presAssocID="{6F3998C1-8B3C-4F11-A853-752E2E955008}" presName="horz2" presStyleCnt="0"/>
      <dgm:spPr/>
    </dgm:pt>
    <dgm:pt modelId="{6CCA1CD4-7766-49C8-8262-A7E146F39581}" type="pres">
      <dgm:prSet presAssocID="{6F3998C1-8B3C-4F11-A853-752E2E955008}" presName="horzSpace2" presStyleCnt="0"/>
      <dgm:spPr/>
    </dgm:pt>
    <dgm:pt modelId="{AF8F8BF0-217D-4E25-A424-9AE999CD82FB}" type="pres">
      <dgm:prSet presAssocID="{6F3998C1-8B3C-4F11-A853-752E2E955008}" presName="tx2" presStyleLbl="revTx" presStyleIdx="1" presStyleCnt="3" custScaleX="120333" custScaleY="23115" custLinFactNeighborX="-25342" custLinFactNeighborY="586"/>
      <dgm:spPr/>
      <dgm:t>
        <a:bodyPr/>
        <a:lstStyle/>
        <a:p>
          <a:endParaRPr lang="ru-RU"/>
        </a:p>
      </dgm:t>
    </dgm:pt>
    <dgm:pt modelId="{83F06BB8-7153-4FFC-9CAB-6D303DA0DFA5}" type="pres">
      <dgm:prSet presAssocID="{6F3998C1-8B3C-4F11-A853-752E2E955008}" presName="vert2" presStyleCnt="0"/>
      <dgm:spPr/>
    </dgm:pt>
    <dgm:pt modelId="{C62A0D2A-99C8-47D8-A360-2AD5E77DFEEC}" type="pres">
      <dgm:prSet presAssocID="{6F3998C1-8B3C-4F11-A853-752E2E955008}" presName="thinLine2b" presStyleLbl="callout" presStyleIdx="0" presStyleCnt="2"/>
      <dgm:spPr/>
    </dgm:pt>
    <dgm:pt modelId="{33E63C7B-B14B-4046-AFC3-1D9DA394C0FD}" type="pres">
      <dgm:prSet presAssocID="{6F3998C1-8B3C-4F11-A853-752E2E955008}" presName="vertSpace2b" presStyleCnt="0"/>
      <dgm:spPr/>
    </dgm:pt>
    <dgm:pt modelId="{DCF4181F-2380-445C-8B97-671AA80B4D83}" type="pres">
      <dgm:prSet presAssocID="{95B5A9E5-F2DF-4688-B3F8-1499670794EE}" presName="horz2" presStyleCnt="0"/>
      <dgm:spPr/>
    </dgm:pt>
    <dgm:pt modelId="{A0E62D15-897E-42C7-9381-4BAAF07F3394}" type="pres">
      <dgm:prSet presAssocID="{95B5A9E5-F2DF-4688-B3F8-1499670794EE}" presName="horzSpace2" presStyleCnt="0"/>
      <dgm:spPr/>
    </dgm:pt>
    <dgm:pt modelId="{F4BF19DD-B428-4D66-BD8E-EF210347375D}" type="pres">
      <dgm:prSet presAssocID="{95B5A9E5-F2DF-4688-B3F8-1499670794EE}" presName="tx2" presStyleLbl="revTx" presStyleIdx="2" presStyleCnt="3" custScaleX="128462" custScaleY="50512" custLinFactNeighborX="-24199" custLinFactNeighborY="1301"/>
      <dgm:spPr/>
      <dgm:t>
        <a:bodyPr/>
        <a:lstStyle/>
        <a:p>
          <a:endParaRPr lang="ru-RU"/>
        </a:p>
      </dgm:t>
    </dgm:pt>
    <dgm:pt modelId="{749D5A75-D6FD-407F-B476-3E6A09506D4D}" type="pres">
      <dgm:prSet presAssocID="{95B5A9E5-F2DF-4688-B3F8-1499670794EE}" presName="vert2" presStyleCnt="0"/>
      <dgm:spPr/>
    </dgm:pt>
    <dgm:pt modelId="{A00800C6-27A2-4C39-A13D-D6ADBB0196DD}" type="pres">
      <dgm:prSet presAssocID="{95B5A9E5-F2DF-4688-B3F8-1499670794EE}" presName="thinLine2b" presStyleLbl="callout" presStyleIdx="1" presStyleCnt="2" custLinFactY="2000000" custLinFactNeighborX="94202" custLinFactNeighborY="2098877"/>
      <dgm:spPr/>
    </dgm:pt>
    <dgm:pt modelId="{E1D89869-008B-47BD-BF6A-30FB586806D6}" type="pres">
      <dgm:prSet presAssocID="{95B5A9E5-F2DF-4688-B3F8-1499670794EE}" presName="vertSpace2b" presStyleCnt="0"/>
      <dgm:spPr/>
    </dgm:pt>
  </dgm:ptLst>
  <dgm:cxnLst>
    <dgm:cxn modelId="{2ABED256-CBA4-4CF0-B608-7786110212C6}" type="presOf" srcId="{004917D0-765B-4002-B77A-BA3A2BEB2954}" destId="{7917FE9A-38CE-4E21-8D6C-84F042C54E46}" srcOrd="0" destOrd="0" presId="urn:microsoft.com/office/officeart/2008/layout/LinedList"/>
    <dgm:cxn modelId="{79926679-A316-4CA8-B8BF-C0CEF32D8024}" type="presOf" srcId="{6F3998C1-8B3C-4F11-A853-752E2E955008}" destId="{AF8F8BF0-217D-4E25-A424-9AE999CD82FB}" srcOrd="0" destOrd="0" presId="urn:microsoft.com/office/officeart/2008/layout/LinedList"/>
    <dgm:cxn modelId="{8231699E-0F52-44CA-B284-7165AFCC4F7B}" srcId="{BAACD1CE-E2A1-4952-B3F8-E7A38E1F5F8A}" destId="{95B5A9E5-F2DF-4688-B3F8-1499670794EE}" srcOrd="1" destOrd="0" parTransId="{D5EC3D37-14E7-4FFD-82CE-3D3897546488}" sibTransId="{ADF88B5D-4457-4054-B208-7018AB4E4BF1}"/>
    <dgm:cxn modelId="{59871FD2-2F28-42D5-A1D7-DAD211C8B737}" type="presOf" srcId="{95B5A9E5-F2DF-4688-B3F8-1499670794EE}" destId="{F4BF19DD-B428-4D66-BD8E-EF210347375D}" srcOrd="0" destOrd="0" presId="urn:microsoft.com/office/officeart/2008/layout/LinedList"/>
    <dgm:cxn modelId="{03784734-4821-450E-8A18-F9CCB3008189}" srcId="{BAACD1CE-E2A1-4952-B3F8-E7A38E1F5F8A}" destId="{6F3998C1-8B3C-4F11-A853-752E2E955008}" srcOrd="0" destOrd="0" parTransId="{58D8A76C-D072-410B-89BD-E4F38FABCD60}" sibTransId="{57A20F34-3A51-4EFC-A90D-49DBCE466F6B}"/>
    <dgm:cxn modelId="{FBBE8AE6-1166-424D-B974-6329721678AA}" type="presOf" srcId="{BAACD1CE-E2A1-4952-B3F8-E7A38E1F5F8A}" destId="{756F5D4D-3351-4ECA-AEBF-26363A794317}" srcOrd="0" destOrd="0" presId="urn:microsoft.com/office/officeart/2008/layout/LinedList"/>
    <dgm:cxn modelId="{E02DBF0E-FD0A-40AE-A536-2EB3EE5F0CDD}" srcId="{004917D0-765B-4002-B77A-BA3A2BEB2954}" destId="{BAACD1CE-E2A1-4952-B3F8-E7A38E1F5F8A}" srcOrd="0" destOrd="0" parTransId="{85F6380B-4736-40F9-BC79-EDD8DFBC3A88}" sibTransId="{F9102807-531D-4C28-BA56-6BDE07C49040}"/>
    <dgm:cxn modelId="{78434526-39C1-481E-A05A-1E55687909A5}" type="presParOf" srcId="{7917FE9A-38CE-4E21-8D6C-84F042C54E46}" destId="{F7037734-76FB-48DA-BB5E-C514B8827C67}" srcOrd="0" destOrd="0" presId="urn:microsoft.com/office/officeart/2008/layout/LinedList"/>
    <dgm:cxn modelId="{F55570D5-0F3E-436A-92B4-FD052249E3C6}" type="presParOf" srcId="{7917FE9A-38CE-4E21-8D6C-84F042C54E46}" destId="{4BC0823B-E28E-4867-923B-EFE52FCA7535}" srcOrd="1" destOrd="0" presId="urn:microsoft.com/office/officeart/2008/layout/LinedList"/>
    <dgm:cxn modelId="{B6C7B908-8444-4F75-8300-F6A2508936C3}" type="presParOf" srcId="{4BC0823B-E28E-4867-923B-EFE52FCA7535}" destId="{756F5D4D-3351-4ECA-AEBF-26363A794317}" srcOrd="0" destOrd="0" presId="urn:microsoft.com/office/officeart/2008/layout/LinedList"/>
    <dgm:cxn modelId="{154DDB4C-7193-4871-9BB2-306B25A719C9}" type="presParOf" srcId="{4BC0823B-E28E-4867-923B-EFE52FCA7535}" destId="{5681FF72-9E4A-4E9C-96A9-DE4DCA181DB6}" srcOrd="1" destOrd="0" presId="urn:microsoft.com/office/officeart/2008/layout/LinedList"/>
    <dgm:cxn modelId="{90502BC9-C27A-4596-93DE-56D121DE4FED}" type="presParOf" srcId="{5681FF72-9E4A-4E9C-96A9-DE4DCA181DB6}" destId="{645244C3-7FC1-4B59-BFF8-1027AA0CA9D1}" srcOrd="0" destOrd="0" presId="urn:microsoft.com/office/officeart/2008/layout/LinedList"/>
    <dgm:cxn modelId="{939F260C-6C4D-48B7-AD19-4F8029B89CA8}" type="presParOf" srcId="{5681FF72-9E4A-4E9C-96A9-DE4DCA181DB6}" destId="{A28B8300-CB8D-4D97-B303-E80018E1FE1D}" srcOrd="1" destOrd="0" presId="urn:microsoft.com/office/officeart/2008/layout/LinedList"/>
    <dgm:cxn modelId="{DACFEC48-DD2D-4393-86B6-0C2076AFE88F}" type="presParOf" srcId="{A28B8300-CB8D-4D97-B303-E80018E1FE1D}" destId="{6CCA1CD4-7766-49C8-8262-A7E146F39581}" srcOrd="0" destOrd="0" presId="urn:microsoft.com/office/officeart/2008/layout/LinedList"/>
    <dgm:cxn modelId="{D6B534CC-96FC-47CE-B8C6-F8CB1E798EEB}" type="presParOf" srcId="{A28B8300-CB8D-4D97-B303-E80018E1FE1D}" destId="{AF8F8BF0-217D-4E25-A424-9AE999CD82FB}" srcOrd="1" destOrd="0" presId="urn:microsoft.com/office/officeart/2008/layout/LinedList"/>
    <dgm:cxn modelId="{9AA72552-666C-4182-9E7F-BCC426F9F592}" type="presParOf" srcId="{A28B8300-CB8D-4D97-B303-E80018E1FE1D}" destId="{83F06BB8-7153-4FFC-9CAB-6D303DA0DFA5}" srcOrd="2" destOrd="0" presId="urn:microsoft.com/office/officeart/2008/layout/LinedList"/>
    <dgm:cxn modelId="{0019F5AC-EDE4-4D33-AC6E-78FC18EABC04}" type="presParOf" srcId="{5681FF72-9E4A-4E9C-96A9-DE4DCA181DB6}" destId="{C62A0D2A-99C8-47D8-A360-2AD5E77DFEEC}" srcOrd="2" destOrd="0" presId="urn:microsoft.com/office/officeart/2008/layout/LinedList"/>
    <dgm:cxn modelId="{633C54DE-0FEA-4BD7-A7BA-41B66DBD609E}" type="presParOf" srcId="{5681FF72-9E4A-4E9C-96A9-DE4DCA181DB6}" destId="{33E63C7B-B14B-4046-AFC3-1D9DA394C0FD}" srcOrd="3" destOrd="0" presId="urn:microsoft.com/office/officeart/2008/layout/LinedList"/>
    <dgm:cxn modelId="{487D6237-F336-4420-AB93-CC0C5DD6E94D}" type="presParOf" srcId="{5681FF72-9E4A-4E9C-96A9-DE4DCA181DB6}" destId="{DCF4181F-2380-445C-8B97-671AA80B4D83}" srcOrd="4" destOrd="0" presId="urn:microsoft.com/office/officeart/2008/layout/LinedList"/>
    <dgm:cxn modelId="{23C75D42-276A-4861-93EF-B7CC8DFE2EEA}" type="presParOf" srcId="{DCF4181F-2380-445C-8B97-671AA80B4D83}" destId="{A0E62D15-897E-42C7-9381-4BAAF07F3394}" srcOrd="0" destOrd="0" presId="urn:microsoft.com/office/officeart/2008/layout/LinedList"/>
    <dgm:cxn modelId="{2807B3DB-F218-45F2-B686-F480B4BF2582}" type="presParOf" srcId="{DCF4181F-2380-445C-8B97-671AA80B4D83}" destId="{F4BF19DD-B428-4D66-BD8E-EF210347375D}" srcOrd="1" destOrd="0" presId="urn:microsoft.com/office/officeart/2008/layout/LinedList"/>
    <dgm:cxn modelId="{8E27C40F-0D3D-494B-B940-04A72F77DD21}" type="presParOf" srcId="{DCF4181F-2380-445C-8B97-671AA80B4D83}" destId="{749D5A75-D6FD-407F-B476-3E6A09506D4D}" srcOrd="2" destOrd="0" presId="urn:microsoft.com/office/officeart/2008/layout/LinedList"/>
    <dgm:cxn modelId="{7032FAF5-AC54-468E-AA88-77581AE5CC12}" type="presParOf" srcId="{5681FF72-9E4A-4E9C-96A9-DE4DCA181DB6}" destId="{A00800C6-27A2-4C39-A13D-D6ADBB0196DD}" srcOrd="5" destOrd="0" presId="urn:microsoft.com/office/officeart/2008/layout/LinedList"/>
    <dgm:cxn modelId="{ED8BB807-1F9D-49CF-A5C4-3E5F39988E51}" type="presParOf" srcId="{5681FF72-9E4A-4E9C-96A9-DE4DCA181DB6}" destId="{E1D89869-008B-47BD-BF6A-30FB586806D6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04917D0-765B-4002-B77A-BA3A2BEB2954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F3998C1-8B3C-4F11-A853-752E2E955008}">
      <dgm:prSet phldrT="[Текст]" custT="1"/>
      <dgm:spPr/>
      <dgm:t>
        <a:bodyPr/>
        <a:lstStyle/>
        <a:p>
          <a:r>
            <a:rPr lang="ru-RU" sz="1400" b="0" i="1" dirty="0" smtClean="0">
              <a:solidFill>
                <a:schemeClr val="accent5">
                  <a:lumMod val="50000"/>
                </a:schemeClr>
              </a:solidFill>
            </a:rPr>
            <a:t>СОТРУДНИКИ</a:t>
          </a:r>
          <a:endParaRPr lang="ru-RU" sz="1400" b="0" i="1" dirty="0">
            <a:solidFill>
              <a:schemeClr val="accent5">
                <a:lumMod val="50000"/>
              </a:schemeClr>
            </a:solidFill>
          </a:endParaRPr>
        </a:p>
      </dgm:t>
    </dgm:pt>
    <dgm:pt modelId="{58D8A76C-D072-410B-89BD-E4F38FABCD60}" type="parTrans" cxnId="{03784734-4821-450E-8A18-F9CCB3008189}">
      <dgm:prSet/>
      <dgm:spPr/>
      <dgm:t>
        <a:bodyPr/>
        <a:lstStyle/>
        <a:p>
          <a:endParaRPr lang="ru-RU"/>
        </a:p>
      </dgm:t>
    </dgm:pt>
    <dgm:pt modelId="{57A20F34-3A51-4EFC-A90D-49DBCE466F6B}" type="sibTrans" cxnId="{03784734-4821-450E-8A18-F9CCB3008189}">
      <dgm:prSet/>
      <dgm:spPr/>
      <dgm:t>
        <a:bodyPr/>
        <a:lstStyle/>
        <a:p>
          <a:endParaRPr lang="ru-RU"/>
        </a:p>
      </dgm:t>
    </dgm:pt>
    <dgm:pt modelId="{95B5A9E5-F2DF-4688-B3F8-1499670794EE}">
      <dgm:prSet phldrT="[Текст]" custT="1"/>
      <dgm:spPr/>
      <dgm:t>
        <a:bodyPr/>
        <a:lstStyle/>
        <a:p>
          <a:r>
            <a:rPr lang="ru-RU" sz="1400" dirty="0" smtClean="0">
              <a:sym typeface="Symbol" panose="05050102010706020507" pitchFamily="18" charset="2"/>
            </a:rPr>
            <a:t> </a:t>
          </a:r>
          <a:r>
            <a:rPr lang="ru-RU" sz="1400" dirty="0" err="1" smtClean="0">
              <a:sym typeface="Symbol" panose="05050102010706020507" pitchFamily="18" charset="2"/>
            </a:rPr>
            <a:t>балинтовские</a:t>
          </a:r>
          <a:r>
            <a:rPr lang="ru-RU" sz="1400" dirty="0" smtClean="0">
              <a:sym typeface="Symbol" panose="05050102010706020507" pitchFamily="18" charset="2"/>
            </a:rPr>
            <a:t> группы</a:t>
          </a:r>
          <a:endParaRPr lang="ru-RU" sz="1400" dirty="0" smtClean="0"/>
        </a:p>
        <a:p>
          <a:endParaRPr lang="ru-RU" sz="1000" dirty="0"/>
        </a:p>
      </dgm:t>
    </dgm:pt>
    <dgm:pt modelId="{D5EC3D37-14E7-4FFD-82CE-3D3897546488}" type="parTrans" cxnId="{8231699E-0F52-44CA-B284-7165AFCC4F7B}">
      <dgm:prSet/>
      <dgm:spPr/>
      <dgm:t>
        <a:bodyPr/>
        <a:lstStyle/>
        <a:p>
          <a:endParaRPr lang="ru-RU"/>
        </a:p>
      </dgm:t>
    </dgm:pt>
    <dgm:pt modelId="{ADF88B5D-4457-4054-B208-7018AB4E4BF1}" type="sibTrans" cxnId="{8231699E-0F52-44CA-B284-7165AFCC4F7B}">
      <dgm:prSet/>
      <dgm:spPr/>
      <dgm:t>
        <a:bodyPr/>
        <a:lstStyle/>
        <a:p>
          <a:endParaRPr lang="ru-RU"/>
        </a:p>
      </dgm:t>
    </dgm:pt>
    <dgm:pt modelId="{BAACD1CE-E2A1-4952-B3F8-E7A38E1F5F8A}">
      <dgm:prSet phldrT="[Текст]"/>
      <dgm:spPr/>
      <dgm:t>
        <a:bodyPr vert="vert270"/>
        <a:lstStyle/>
        <a:p>
          <a:endParaRPr lang="ru-RU" dirty="0"/>
        </a:p>
      </dgm:t>
    </dgm:pt>
    <dgm:pt modelId="{F9102807-531D-4C28-BA56-6BDE07C49040}" type="sibTrans" cxnId="{E02DBF0E-FD0A-40AE-A536-2EB3EE5F0CDD}">
      <dgm:prSet/>
      <dgm:spPr/>
      <dgm:t>
        <a:bodyPr/>
        <a:lstStyle/>
        <a:p>
          <a:endParaRPr lang="ru-RU"/>
        </a:p>
      </dgm:t>
    </dgm:pt>
    <dgm:pt modelId="{85F6380B-4736-40F9-BC79-EDD8DFBC3A88}" type="parTrans" cxnId="{E02DBF0E-FD0A-40AE-A536-2EB3EE5F0CDD}">
      <dgm:prSet/>
      <dgm:spPr/>
      <dgm:t>
        <a:bodyPr/>
        <a:lstStyle/>
        <a:p>
          <a:endParaRPr lang="ru-RU"/>
        </a:p>
      </dgm:t>
    </dgm:pt>
    <dgm:pt modelId="{7917FE9A-38CE-4E21-8D6C-84F042C54E46}" type="pres">
      <dgm:prSet presAssocID="{004917D0-765B-4002-B77A-BA3A2BEB295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7037734-76FB-48DA-BB5E-C514B8827C67}" type="pres">
      <dgm:prSet presAssocID="{BAACD1CE-E2A1-4952-B3F8-E7A38E1F5F8A}" presName="thickLine" presStyleLbl="alignNode1" presStyleIdx="0" presStyleCnt="1" custLinFactNeighborX="-301" custLinFactNeighborY="-6245"/>
      <dgm:spPr/>
    </dgm:pt>
    <dgm:pt modelId="{4BC0823B-E28E-4867-923B-EFE52FCA7535}" type="pres">
      <dgm:prSet presAssocID="{BAACD1CE-E2A1-4952-B3F8-E7A38E1F5F8A}" presName="horz1" presStyleCnt="0"/>
      <dgm:spPr/>
    </dgm:pt>
    <dgm:pt modelId="{756F5D4D-3351-4ECA-AEBF-26363A794317}" type="pres">
      <dgm:prSet presAssocID="{BAACD1CE-E2A1-4952-B3F8-E7A38E1F5F8A}" presName="tx1" presStyleLbl="revTx" presStyleIdx="0" presStyleCnt="3"/>
      <dgm:spPr/>
      <dgm:t>
        <a:bodyPr/>
        <a:lstStyle/>
        <a:p>
          <a:endParaRPr lang="ru-RU"/>
        </a:p>
      </dgm:t>
    </dgm:pt>
    <dgm:pt modelId="{5681FF72-9E4A-4E9C-96A9-DE4DCA181DB6}" type="pres">
      <dgm:prSet presAssocID="{BAACD1CE-E2A1-4952-B3F8-E7A38E1F5F8A}" presName="vert1" presStyleCnt="0"/>
      <dgm:spPr/>
    </dgm:pt>
    <dgm:pt modelId="{645244C3-7FC1-4B59-BFF8-1027AA0CA9D1}" type="pres">
      <dgm:prSet presAssocID="{6F3998C1-8B3C-4F11-A853-752E2E955008}" presName="vertSpace2a" presStyleCnt="0"/>
      <dgm:spPr/>
    </dgm:pt>
    <dgm:pt modelId="{A28B8300-CB8D-4D97-B303-E80018E1FE1D}" type="pres">
      <dgm:prSet presAssocID="{6F3998C1-8B3C-4F11-A853-752E2E955008}" presName="horz2" presStyleCnt="0"/>
      <dgm:spPr/>
    </dgm:pt>
    <dgm:pt modelId="{6CCA1CD4-7766-49C8-8262-A7E146F39581}" type="pres">
      <dgm:prSet presAssocID="{6F3998C1-8B3C-4F11-A853-752E2E955008}" presName="horzSpace2" presStyleCnt="0"/>
      <dgm:spPr/>
    </dgm:pt>
    <dgm:pt modelId="{AF8F8BF0-217D-4E25-A424-9AE999CD82FB}" type="pres">
      <dgm:prSet presAssocID="{6F3998C1-8B3C-4F11-A853-752E2E955008}" presName="tx2" presStyleLbl="revTx" presStyleIdx="1" presStyleCnt="3" custScaleX="123042" custScaleY="23115" custLinFactNeighborX="-27089" custLinFactNeighborY="-2036"/>
      <dgm:spPr/>
      <dgm:t>
        <a:bodyPr/>
        <a:lstStyle/>
        <a:p>
          <a:endParaRPr lang="ru-RU"/>
        </a:p>
      </dgm:t>
    </dgm:pt>
    <dgm:pt modelId="{83F06BB8-7153-4FFC-9CAB-6D303DA0DFA5}" type="pres">
      <dgm:prSet presAssocID="{6F3998C1-8B3C-4F11-A853-752E2E955008}" presName="vert2" presStyleCnt="0"/>
      <dgm:spPr/>
    </dgm:pt>
    <dgm:pt modelId="{C62A0D2A-99C8-47D8-A360-2AD5E77DFEEC}" type="pres">
      <dgm:prSet presAssocID="{6F3998C1-8B3C-4F11-A853-752E2E955008}" presName="thinLine2b" presStyleLbl="callout" presStyleIdx="0" presStyleCnt="2"/>
      <dgm:spPr/>
    </dgm:pt>
    <dgm:pt modelId="{33E63C7B-B14B-4046-AFC3-1D9DA394C0FD}" type="pres">
      <dgm:prSet presAssocID="{6F3998C1-8B3C-4F11-A853-752E2E955008}" presName="vertSpace2b" presStyleCnt="0"/>
      <dgm:spPr/>
    </dgm:pt>
    <dgm:pt modelId="{DCF4181F-2380-445C-8B97-671AA80B4D83}" type="pres">
      <dgm:prSet presAssocID="{95B5A9E5-F2DF-4688-B3F8-1499670794EE}" presName="horz2" presStyleCnt="0"/>
      <dgm:spPr/>
    </dgm:pt>
    <dgm:pt modelId="{A0E62D15-897E-42C7-9381-4BAAF07F3394}" type="pres">
      <dgm:prSet presAssocID="{95B5A9E5-F2DF-4688-B3F8-1499670794EE}" presName="horzSpace2" presStyleCnt="0"/>
      <dgm:spPr/>
    </dgm:pt>
    <dgm:pt modelId="{F4BF19DD-B428-4D66-BD8E-EF210347375D}" type="pres">
      <dgm:prSet presAssocID="{95B5A9E5-F2DF-4688-B3F8-1499670794EE}" presName="tx2" presStyleLbl="revTx" presStyleIdx="2" presStyleCnt="3" custScaleX="128462" custScaleY="50512" custLinFactNeighborX="-24199" custLinFactNeighborY="1301"/>
      <dgm:spPr/>
      <dgm:t>
        <a:bodyPr/>
        <a:lstStyle/>
        <a:p>
          <a:endParaRPr lang="ru-RU"/>
        </a:p>
      </dgm:t>
    </dgm:pt>
    <dgm:pt modelId="{749D5A75-D6FD-407F-B476-3E6A09506D4D}" type="pres">
      <dgm:prSet presAssocID="{95B5A9E5-F2DF-4688-B3F8-1499670794EE}" presName="vert2" presStyleCnt="0"/>
      <dgm:spPr/>
    </dgm:pt>
    <dgm:pt modelId="{A00800C6-27A2-4C39-A13D-D6ADBB0196DD}" type="pres">
      <dgm:prSet presAssocID="{95B5A9E5-F2DF-4688-B3F8-1499670794EE}" presName="thinLine2b" presStyleLbl="callout" presStyleIdx="1" presStyleCnt="2" custLinFactY="-10793" custLinFactNeighborX="26326" custLinFactNeighborY="-100000"/>
      <dgm:spPr/>
    </dgm:pt>
    <dgm:pt modelId="{E1D89869-008B-47BD-BF6A-30FB586806D6}" type="pres">
      <dgm:prSet presAssocID="{95B5A9E5-F2DF-4688-B3F8-1499670794EE}" presName="vertSpace2b" presStyleCnt="0"/>
      <dgm:spPr/>
    </dgm:pt>
  </dgm:ptLst>
  <dgm:cxnLst>
    <dgm:cxn modelId="{2ABED256-CBA4-4CF0-B608-7786110212C6}" type="presOf" srcId="{004917D0-765B-4002-B77A-BA3A2BEB2954}" destId="{7917FE9A-38CE-4E21-8D6C-84F042C54E46}" srcOrd="0" destOrd="0" presId="urn:microsoft.com/office/officeart/2008/layout/LinedList"/>
    <dgm:cxn modelId="{79926679-A316-4CA8-B8BF-C0CEF32D8024}" type="presOf" srcId="{6F3998C1-8B3C-4F11-A853-752E2E955008}" destId="{AF8F8BF0-217D-4E25-A424-9AE999CD82FB}" srcOrd="0" destOrd="0" presId="urn:microsoft.com/office/officeart/2008/layout/LinedList"/>
    <dgm:cxn modelId="{8231699E-0F52-44CA-B284-7165AFCC4F7B}" srcId="{BAACD1CE-E2A1-4952-B3F8-E7A38E1F5F8A}" destId="{95B5A9E5-F2DF-4688-B3F8-1499670794EE}" srcOrd="1" destOrd="0" parTransId="{D5EC3D37-14E7-4FFD-82CE-3D3897546488}" sibTransId="{ADF88B5D-4457-4054-B208-7018AB4E4BF1}"/>
    <dgm:cxn modelId="{59871FD2-2F28-42D5-A1D7-DAD211C8B737}" type="presOf" srcId="{95B5A9E5-F2DF-4688-B3F8-1499670794EE}" destId="{F4BF19DD-B428-4D66-BD8E-EF210347375D}" srcOrd="0" destOrd="0" presId="urn:microsoft.com/office/officeart/2008/layout/LinedList"/>
    <dgm:cxn modelId="{03784734-4821-450E-8A18-F9CCB3008189}" srcId="{BAACD1CE-E2A1-4952-B3F8-E7A38E1F5F8A}" destId="{6F3998C1-8B3C-4F11-A853-752E2E955008}" srcOrd="0" destOrd="0" parTransId="{58D8A76C-D072-410B-89BD-E4F38FABCD60}" sibTransId="{57A20F34-3A51-4EFC-A90D-49DBCE466F6B}"/>
    <dgm:cxn modelId="{FBBE8AE6-1166-424D-B974-6329721678AA}" type="presOf" srcId="{BAACD1CE-E2A1-4952-B3F8-E7A38E1F5F8A}" destId="{756F5D4D-3351-4ECA-AEBF-26363A794317}" srcOrd="0" destOrd="0" presId="urn:microsoft.com/office/officeart/2008/layout/LinedList"/>
    <dgm:cxn modelId="{E02DBF0E-FD0A-40AE-A536-2EB3EE5F0CDD}" srcId="{004917D0-765B-4002-B77A-BA3A2BEB2954}" destId="{BAACD1CE-E2A1-4952-B3F8-E7A38E1F5F8A}" srcOrd="0" destOrd="0" parTransId="{85F6380B-4736-40F9-BC79-EDD8DFBC3A88}" sibTransId="{F9102807-531D-4C28-BA56-6BDE07C49040}"/>
    <dgm:cxn modelId="{78434526-39C1-481E-A05A-1E55687909A5}" type="presParOf" srcId="{7917FE9A-38CE-4E21-8D6C-84F042C54E46}" destId="{F7037734-76FB-48DA-BB5E-C514B8827C67}" srcOrd="0" destOrd="0" presId="urn:microsoft.com/office/officeart/2008/layout/LinedList"/>
    <dgm:cxn modelId="{F55570D5-0F3E-436A-92B4-FD052249E3C6}" type="presParOf" srcId="{7917FE9A-38CE-4E21-8D6C-84F042C54E46}" destId="{4BC0823B-E28E-4867-923B-EFE52FCA7535}" srcOrd="1" destOrd="0" presId="urn:microsoft.com/office/officeart/2008/layout/LinedList"/>
    <dgm:cxn modelId="{B6C7B908-8444-4F75-8300-F6A2508936C3}" type="presParOf" srcId="{4BC0823B-E28E-4867-923B-EFE52FCA7535}" destId="{756F5D4D-3351-4ECA-AEBF-26363A794317}" srcOrd="0" destOrd="0" presId="urn:microsoft.com/office/officeart/2008/layout/LinedList"/>
    <dgm:cxn modelId="{154DDB4C-7193-4871-9BB2-306B25A719C9}" type="presParOf" srcId="{4BC0823B-E28E-4867-923B-EFE52FCA7535}" destId="{5681FF72-9E4A-4E9C-96A9-DE4DCA181DB6}" srcOrd="1" destOrd="0" presId="urn:microsoft.com/office/officeart/2008/layout/LinedList"/>
    <dgm:cxn modelId="{90502BC9-C27A-4596-93DE-56D121DE4FED}" type="presParOf" srcId="{5681FF72-9E4A-4E9C-96A9-DE4DCA181DB6}" destId="{645244C3-7FC1-4B59-BFF8-1027AA0CA9D1}" srcOrd="0" destOrd="0" presId="urn:microsoft.com/office/officeart/2008/layout/LinedList"/>
    <dgm:cxn modelId="{939F260C-6C4D-48B7-AD19-4F8029B89CA8}" type="presParOf" srcId="{5681FF72-9E4A-4E9C-96A9-DE4DCA181DB6}" destId="{A28B8300-CB8D-4D97-B303-E80018E1FE1D}" srcOrd="1" destOrd="0" presId="urn:microsoft.com/office/officeart/2008/layout/LinedList"/>
    <dgm:cxn modelId="{DACFEC48-DD2D-4393-86B6-0C2076AFE88F}" type="presParOf" srcId="{A28B8300-CB8D-4D97-B303-E80018E1FE1D}" destId="{6CCA1CD4-7766-49C8-8262-A7E146F39581}" srcOrd="0" destOrd="0" presId="urn:microsoft.com/office/officeart/2008/layout/LinedList"/>
    <dgm:cxn modelId="{D6B534CC-96FC-47CE-B8C6-F8CB1E798EEB}" type="presParOf" srcId="{A28B8300-CB8D-4D97-B303-E80018E1FE1D}" destId="{AF8F8BF0-217D-4E25-A424-9AE999CD82FB}" srcOrd="1" destOrd="0" presId="urn:microsoft.com/office/officeart/2008/layout/LinedList"/>
    <dgm:cxn modelId="{9AA72552-666C-4182-9E7F-BCC426F9F592}" type="presParOf" srcId="{A28B8300-CB8D-4D97-B303-E80018E1FE1D}" destId="{83F06BB8-7153-4FFC-9CAB-6D303DA0DFA5}" srcOrd="2" destOrd="0" presId="urn:microsoft.com/office/officeart/2008/layout/LinedList"/>
    <dgm:cxn modelId="{0019F5AC-EDE4-4D33-AC6E-78FC18EABC04}" type="presParOf" srcId="{5681FF72-9E4A-4E9C-96A9-DE4DCA181DB6}" destId="{C62A0D2A-99C8-47D8-A360-2AD5E77DFEEC}" srcOrd="2" destOrd="0" presId="urn:microsoft.com/office/officeart/2008/layout/LinedList"/>
    <dgm:cxn modelId="{633C54DE-0FEA-4BD7-A7BA-41B66DBD609E}" type="presParOf" srcId="{5681FF72-9E4A-4E9C-96A9-DE4DCA181DB6}" destId="{33E63C7B-B14B-4046-AFC3-1D9DA394C0FD}" srcOrd="3" destOrd="0" presId="urn:microsoft.com/office/officeart/2008/layout/LinedList"/>
    <dgm:cxn modelId="{487D6237-F336-4420-AB93-CC0C5DD6E94D}" type="presParOf" srcId="{5681FF72-9E4A-4E9C-96A9-DE4DCA181DB6}" destId="{DCF4181F-2380-445C-8B97-671AA80B4D83}" srcOrd="4" destOrd="0" presId="urn:microsoft.com/office/officeart/2008/layout/LinedList"/>
    <dgm:cxn modelId="{23C75D42-276A-4861-93EF-B7CC8DFE2EEA}" type="presParOf" srcId="{DCF4181F-2380-445C-8B97-671AA80B4D83}" destId="{A0E62D15-897E-42C7-9381-4BAAF07F3394}" srcOrd="0" destOrd="0" presId="urn:microsoft.com/office/officeart/2008/layout/LinedList"/>
    <dgm:cxn modelId="{2807B3DB-F218-45F2-B686-F480B4BF2582}" type="presParOf" srcId="{DCF4181F-2380-445C-8B97-671AA80B4D83}" destId="{F4BF19DD-B428-4D66-BD8E-EF210347375D}" srcOrd="1" destOrd="0" presId="urn:microsoft.com/office/officeart/2008/layout/LinedList"/>
    <dgm:cxn modelId="{8E27C40F-0D3D-494B-B940-04A72F77DD21}" type="presParOf" srcId="{DCF4181F-2380-445C-8B97-671AA80B4D83}" destId="{749D5A75-D6FD-407F-B476-3E6A09506D4D}" srcOrd="2" destOrd="0" presId="urn:microsoft.com/office/officeart/2008/layout/LinedList"/>
    <dgm:cxn modelId="{7032FAF5-AC54-468E-AA88-77581AE5CC12}" type="presParOf" srcId="{5681FF72-9E4A-4E9C-96A9-DE4DCA181DB6}" destId="{A00800C6-27A2-4C39-A13D-D6ADBB0196DD}" srcOrd="5" destOrd="0" presId="urn:microsoft.com/office/officeart/2008/layout/LinedList"/>
    <dgm:cxn modelId="{ED8BB807-1F9D-49CF-A5C4-3E5F39988E51}" type="presParOf" srcId="{5681FF72-9E4A-4E9C-96A9-DE4DCA181DB6}" destId="{E1D89869-008B-47BD-BF6A-30FB586806D6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C14D865-0012-4C3A-BCEB-8FA7F7E47337}" type="doc">
      <dgm:prSet loTypeId="urn:microsoft.com/office/officeart/2008/layout/VerticalCircleLis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9CBA6158-6A48-43B3-A9AC-97032ED2ACAD}">
      <dgm:prSet phldrT="[Текст]"/>
      <dgm:spPr/>
      <dgm:t>
        <a:bodyPr/>
        <a:lstStyle/>
        <a:p>
          <a:r>
            <a:rPr lang="ru-RU" dirty="0" smtClean="0"/>
            <a:t>2 чел.</a:t>
          </a:r>
          <a:endParaRPr lang="ru-RU" dirty="0"/>
        </a:p>
      </dgm:t>
    </dgm:pt>
    <dgm:pt modelId="{167D2F0E-021A-463D-BCDD-1F39AFADA958}" type="parTrans" cxnId="{B293EFA7-5A16-48A7-9C65-9C0B386D5431}">
      <dgm:prSet/>
      <dgm:spPr/>
      <dgm:t>
        <a:bodyPr/>
        <a:lstStyle/>
        <a:p>
          <a:endParaRPr lang="ru-RU"/>
        </a:p>
      </dgm:t>
    </dgm:pt>
    <dgm:pt modelId="{5FC32B86-6AF6-4AB1-8E90-D6B4C4526FFD}" type="sibTrans" cxnId="{B293EFA7-5A16-48A7-9C65-9C0B386D5431}">
      <dgm:prSet/>
      <dgm:spPr/>
      <dgm:t>
        <a:bodyPr/>
        <a:lstStyle/>
        <a:p>
          <a:endParaRPr lang="ru-RU"/>
        </a:p>
      </dgm:t>
    </dgm:pt>
    <dgm:pt modelId="{42D6D798-80D9-4F10-98D9-1B1B4ADDF7CB}">
      <dgm:prSet phldrT="[Текст]"/>
      <dgm:spPr/>
      <dgm:t>
        <a:bodyPr/>
        <a:lstStyle/>
        <a:p>
          <a:r>
            <a:rPr lang="ru-RU" dirty="0" smtClean="0"/>
            <a:t>Госпитализация в психиатрический стационар</a:t>
          </a:r>
          <a:endParaRPr lang="ru-RU" dirty="0"/>
        </a:p>
      </dgm:t>
    </dgm:pt>
    <dgm:pt modelId="{EF80CC98-01CC-47D6-881F-D6F1B554ACAC}" type="parTrans" cxnId="{7D710598-EE86-4BD2-A12D-5F18A8E17CCA}">
      <dgm:prSet/>
      <dgm:spPr/>
      <dgm:t>
        <a:bodyPr/>
        <a:lstStyle/>
        <a:p>
          <a:endParaRPr lang="ru-RU"/>
        </a:p>
      </dgm:t>
    </dgm:pt>
    <dgm:pt modelId="{2BF9A8E4-AFDB-48D3-B330-3E9E6FEEDE5D}" type="sibTrans" cxnId="{7D710598-EE86-4BD2-A12D-5F18A8E17CCA}">
      <dgm:prSet/>
      <dgm:spPr/>
      <dgm:t>
        <a:bodyPr/>
        <a:lstStyle/>
        <a:p>
          <a:endParaRPr lang="ru-RU"/>
        </a:p>
      </dgm:t>
    </dgm:pt>
    <dgm:pt modelId="{7AD8BB9B-4F1D-48F8-8CB6-9CDD53426C21}">
      <dgm:prSet phldrT="[Текст]"/>
      <dgm:spPr/>
      <dgm:t>
        <a:bodyPr/>
        <a:lstStyle/>
        <a:p>
          <a:r>
            <a:rPr lang="ru-RU" dirty="0" smtClean="0"/>
            <a:t>2 чел.</a:t>
          </a:r>
          <a:endParaRPr lang="ru-RU" dirty="0"/>
        </a:p>
      </dgm:t>
    </dgm:pt>
    <dgm:pt modelId="{04BBB4E7-77AA-482F-8337-C19ABD3FBC67}" type="parTrans" cxnId="{4CAF95AC-D4FC-40D9-8CB7-5D07901CDAEB}">
      <dgm:prSet/>
      <dgm:spPr/>
      <dgm:t>
        <a:bodyPr/>
        <a:lstStyle/>
        <a:p>
          <a:endParaRPr lang="ru-RU"/>
        </a:p>
      </dgm:t>
    </dgm:pt>
    <dgm:pt modelId="{9A30F6DF-7FEA-4A0E-BF28-0ED0D948FE2B}" type="sibTrans" cxnId="{4CAF95AC-D4FC-40D9-8CB7-5D07901CDAEB}">
      <dgm:prSet/>
      <dgm:spPr/>
      <dgm:t>
        <a:bodyPr/>
        <a:lstStyle/>
        <a:p>
          <a:endParaRPr lang="ru-RU"/>
        </a:p>
      </dgm:t>
    </dgm:pt>
    <dgm:pt modelId="{C8AC0428-D0D9-4D06-A39B-D062168B6068}">
      <dgm:prSet/>
      <dgm:spPr/>
      <dgm:t>
        <a:bodyPr/>
        <a:lstStyle/>
        <a:p>
          <a:r>
            <a:rPr lang="ru-RU" dirty="0" smtClean="0"/>
            <a:t>Амбулаторное наблюдение</a:t>
          </a:r>
          <a:endParaRPr lang="ru-RU" dirty="0"/>
        </a:p>
      </dgm:t>
    </dgm:pt>
    <dgm:pt modelId="{0E26102B-5F6D-470B-8163-0F5CF642FDBC}" type="parTrans" cxnId="{5962D895-A50E-4A46-B049-58F23CEC7452}">
      <dgm:prSet/>
      <dgm:spPr/>
      <dgm:t>
        <a:bodyPr/>
        <a:lstStyle/>
        <a:p>
          <a:endParaRPr lang="ru-RU"/>
        </a:p>
      </dgm:t>
    </dgm:pt>
    <dgm:pt modelId="{589B62B2-87AF-44F7-AFE9-112E2198A485}" type="sibTrans" cxnId="{5962D895-A50E-4A46-B049-58F23CEC7452}">
      <dgm:prSet/>
      <dgm:spPr/>
      <dgm:t>
        <a:bodyPr/>
        <a:lstStyle/>
        <a:p>
          <a:endParaRPr lang="ru-RU"/>
        </a:p>
      </dgm:t>
    </dgm:pt>
    <dgm:pt modelId="{6E947A0B-5775-4365-A667-6D937F27C139}" type="pres">
      <dgm:prSet presAssocID="{EC14D865-0012-4C3A-BCEB-8FA7F7E47337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26CD27EB-39B6-42DC-9E41-3CA29CF1F1BD}" type="pres">
      <dgm:prSet presAssocID="{9CBA6158-6A48-43B3-A9AC-97032ED2ACAD}" presName="withChildren" presStyleCnt="0"/>
      <dgm:spPr/>
    </dgm:pt>
    <dgm:pt modelId="{F4E9C550-85C1-466D-97FE-7C247912B40E}" type="pres">
      <dgm:prSet presAssocID="{9CBA6158-6A48-43B3-A9AC-97032ED2ACAD}" presName="bigCircle" presStyleLbl="vennNode1" presStyleIdx="0" presStyleCnt="4"/>
      <dgm:spPr/>
    </dgm:pt>
    <dgm:pt modelId="{7349D935-5719-435A-A322-CB41B3E73D12}" type="pres">
      <dgm:prSet presAssocID="{9CBA6158-6A48-43B3-A9AC-97032ED2ACAD}" presName="medCircle" presStyleLbl="vennNode1" presStyleIdx="1" presStyleCnt="4"/>
      <dgm:spPr/>
    </dgm:pt>
    <dgm:pt modelId="{B6F992B6-1D46-4395-A145-BD2D22DA1F2A}" type="pres">
      <dgm:prSet presAssocID="{9CBA6158-6A48-43B3-A9AC-97032ED2ACAD}" presName="txLvl1" presStyleLbl="revTx" presStyleIdx="0" presStyleCnt="4"/>
      <dgm:spPr/>
      <dgm:t>
        <a:bodyPr/>
        <a:lstStyle/>
        <a:p>
          <a:endParaRPr lang="ru-RU"/>
        </a:p>
      </dgm:t>
    </dgm:pt>
    <dgm:pt modelId="{50AE59A6-2D72-45CE-B4F4-45042F4C7357}" type="pres">
      <dgm:prSet presAssocID="{9CBA6158-6A48-43B3-A9AC-97032ED2ACAD}" presName="lin" presStyleCnt="0"/>
      <dgm:spPr/>
    </dgm:pt>
    <dgm:pt modelId="{63485953-36E1-456F-8AD2-42D4B57A7993}" type="pres">
      <dgm:prSet presAssocID="{42D6D798-80D9-4F10-98D9-1B1B4ADDF7CB}" presName="txLvl2" presStyleLbl="revTx" presStyleIdx="1" presStyleCnt="4"/>
      <dgm:spPr/>
      <dgm:t>
        <a:bodyPr/>
        <a:lstStyle/>
        <a:p>
          <a:endParaRPr lang="ru-RU"/>
        </a:p>
      </dgm:t>
    </dgm:pt>
    <dgm:pt modelId="{1CBE5D28-7189-43C2-A256-F75179514AE3}" type="pres">
      <dgm:prSet presAssocID="{9CBA6158-6A48-43B3-A9AC-97032ED2ACAD}" presName="overlap" presStyleCnt="0"/>
      <dgm:spPr/>
    </dgm:pt>
    <dgm:pt modelId="{60D1F5E1-ACDE-4A45-AD08-F54D32D30906}" type="pres">
      <dgm:prSet presAssocID="{7AD8BB9B-4F1D-48F8-8CB6-9CDD53426C21}" presName="withChildren" presStyleCnt="0"/>
      <dgm:spPr/>
    </dgm:pt>
    <dgm:pt modelId="{F866580E-C139-4718-BD7A-19C9160C8B06}" type="pres">
      <dgm:prSet presAssocID="{7AD8BB9B-4F1D-48F8-8CB6-9CDD53426C21}" presName="bigCircle" presStyleLbl="vennNode1" presStyleIdx="2" presStyleCnt="4"/>
      <dgm:spPr/>
    </dgm:pt>
    <dgm:pt modelId="{A43B0CA0-FEAC-49A0-A009-582FB04DF5B9}" type="pres">
      <dgm:prSet presAssocID="{7AD8BB9B-4F1D-48F8-8CB6-9CDD53426C21}" presName="medCircle" presStyleLbl="vennNode1" presStyleIdx="3" presStyleCnt="4"/>
      <dgm:spPr/>
    </dgm:pt>
    <dgm:pt modelId="{F2C80C58-5E48-4274-B99E-B707EF961BCB}" type="pres">
      <dgm:prSet presAssocID="{7AD8BB9B-4F1D-48F8-8CB6-9CDD53426C21}" presName="txLvl1" presStyleLbl="revTx" presStyleIdx="2" presStyleCnt="4"/>
      <dgm:spPr/>
      <dgm:t>
        <a:bodyPr/>
        <a:lstStyle/>
        <a:p>
          <a:endParaRPr lang="ru-RU"/>
        </a:p>
      </dgm:t>
    </dgm:pt>
    <dgm:pt modelId="{D42213EE-CDD9-4569-A729-31242FD5050A}" type="pres">
      <dgm:prSet presAssocID="{7AD8BB9B-4F1D-48F8-8CB6-9CDD53426C21}" presName="lin" presStyleCnt="0"/>
      <dgm:spPr/>
    </dgm:pt>
    <dgm:pt modelId="{1BED0F68-4441-4824-B428-B7052CF91070}" type="pres">
      <dgm:prSet presAssocID="{C8AC0428-D0D9-4D06-A39B-D062168B6068}" presName="txLvl2" presStyleLbl="revTx" presStyleIdx="3" presStyleCnt="4"/>
      <dgm:spPr/>
      <dgm:t>
        <a:bodyPr/>
        <a:lstStyle/>
        <a:p>
          <a:endParaRPr lang="ru-RU"/>
        </a:p>
      </dgm:t>
    </dgm:pt>
  </dgm:ptLst>
  <dgm:cxnLst>
    <dgm:cxn modelId="{DC266ABB-6490-4ECF-8E0B-CEA100EDBD8A}" type="presOf" srcId="{42D6D798-80D9-4F10-98D9-1B1B4ADDF7CB}" destId="{63485953-36E1-456F-8AD2-42D4B57A7993}" srcOrd="0" destOrd="0" presId="urn:microsoft.com/office/officeart/2008/layout/VerticalCircleList"/>
    <dgm:cxn modelId="{4CAF95AC-D4FC-40D9-8CB7-5D07901CDAEB}" srcId="{EC14D865-0012-4C3A-BCEB-8FA7F7E47337}" destId="{7AD8BB9B-4F1D-48F8-8CB6-9CDD53426C21}" srcOrd="1" destOrd="0" parTransId="{04BBB4E7-77AA-482F-8337-C19ABD3FBC67}" sibTransId="{9A30F6DF-7FEA-4A0E-BF28-0ED0D948FE2B}"/>
    <dgm:cxn modelId="{C25A0FC7-82B2-4B34-980D-D822AF4E2ABC}" type="presOf" srcId="{9CBA6158-6A48-43B3-A9AC-97032ED2ACAD}" destId="{B6F992B6-1D46-4395-A145-BD2D22DA1F2A}" srcOrd="0" destOrd="0" presId="urn:microsoft.com/office/officeart/2008/layout/VerticalCircleList"/>
    <dgm:cxn modelId="{0FEE2093-58C9-495D-9ECB-EDAC92317047}" type="presOf" srcId="{7AD8BB9B-4F1D-48F8-8CB6-9CDD53426C21}" destId="{F2C80C58-5E48-4274-B99E-B707EF961BCB}" srcOrd="0" destOrd="0" presId="urn:microsoft.com/office/officeart/2008/layout/VerticalCircleList"/>
    <dgm:cxn modelId="{B293EFA7-5A16-48A7-9C65-9C0B386D5431}" srcId="{EC14D865-0012-4C3A-BCEB-8FA7F7E47337}" destId="{9CBA6158-6A48-43B3-A9AC-97032ED2ACAD}" srcOrd="0" destOrd="0" parTransId="{167D2F0E-021A-463D-BCDD-1F39AFADA958}" sibTransId="{5FC32B86-6AF6-4AB1-8E90-D6B4C4526FFD}"/>
    <dgm:cxn modelId="{7D710598-EE86-4BD2-A12D-5F18A8E17CCA}" srcId="{9CBA6158-6A48-43B3-A9AC-97032ED2ACAD}" destId="{42D6D798-80D9-4F10-98D9-1B1B4ADDF7CB}" srcOrd="0" destOrd="0" parTransId="{EF80CC98-01CC-47D6-881F-D6F1B554ACAC}" sibTransId="{2BF9A8E4-AFDB-48D3-B330-3E9E6FEEDE5D}"/>
    <dgm:cxn modelId="{5704BA36-D49D-4A6D-8513-87A89B21B674}" type="presOf" srcId="{EC14D865-0012-4C3A-BCEB-8FA7F7E47337}" destId="{6E947A0B-5775-4365-A667-6D937F27C139}" srcOrd="0" destOrd="0" presId="urn:microsoft.com/office/officeart/2008/layout/VerticalCircleList"/>
    <dgm:cxn modelId="{4D196369-BDB4-4AFE-A0AF-6A6EC942F600}" type="presOf" srcId="{C8AC0428-D0D9-4D06-A39B-D062168B6068}" destId="{1BED0F68-4441-4824-B428-B7052CF91070}" srcOrd="0" destOrd="0" presId="urn:microsoft.com/office/officeart/2008/layout/VerticalCircleList"/>
    <dgm:cxn modelId="{5962D895-A50E-4A46-B049-58F23CEC7452}" srcId="{7AD8BB9B-4F1D-48F8-8CB6-9CDD53426C21}" destId="{C8AC0428-D0D9-4D06-A39B-D062168B6068}" srcOrd="0" destOrd="0" parTransId="{0E26102B-5F6D-470B-8163-0F5CF642FDBC}" sibTransId="{589B62B2-87AF-44F7-AFE9-112E2198A485}"/>
    <dgm:cxn modelId="{CAE61C36-C440-4BB9-A13F-65710F4C7D3A}" type="presParOf" srcId="{6E947A0B-5775-4365-A667-6D937F27C139}" destId="{26CD27EB-39B6-42DC-9E41-3CA29CF1F1BD}" srcOrd="0" destOrd="0" presId="urn:microsoft.com/office/officeart/2008/layout/VerticalCircleList"/>
    <dgm:cxn modelId="{184C3CDD-9290-49FF-8AB8-4E3C936A8F05}" type="presParOf" srcId="{26CD27EB-39B6-42DC-9E41-3CA29CF1F1BD}" destId="{F4E9C550-85C1-466D-97FE-7C247912B40E}" srcOrd="0" destOrd="0" presId="urn:microsoft.com/office/officeart/2008/layout/VerticalCircleList"/>
    <dgm:cxn modelId="{0EC007B9-A965-4164-A63B-5C30739E79B3}" type="presParOf" srcId="{26CD27EB-39B6-42DC-9E41-3CA29CF1F1BD}" destId="{7349D935-5719-435A-A322-CB41B3E73D12}" srcOrd="1" destOrd="0" presId="urn:microsoft.com/office/officeart/2008/layout/VerticalCircleList"/>
    <dgm:cxn modelId="{19F6C781-56BD-468F-A560-8447B5C9B330}" type="presParOf" srcId="{26CD27EB-39B6-42DC-9E41-3CA29CF1F1BD}" destId="{B6F992B6-1D46-4395-A145-BD2D22DA1F2A}" srcOrd="2" destOrd="0" presId="urn:microsoft.com/office/officeart/2008/layout/VerticalCircleList"/>
    <dgm:cxn modelId="{AD2E0929-F95C-4A22-8A0D-B81D12A4BCDB}" type="presParOf" srcId="{26CD27EB-39B6-42DC-9E41-3CA29CF1F1BD}" destId="{50AE59A6-2D72-45CE-B4F4-45042F4C7357}" srcOrd="3" destOrd="0" presId="urn:microsoft.com/office/officeart/2008/layout/VerticalCircleList"/>
    <dgm:cxn modelId="{0C38F519-16E5-47C8-841A-AC5B0CA434C1}" type="presParOf" srcId="{50AE59A6-2D72-45CE-B4F4-45042F4C7357}" destId="{63485953-36E1-456F-8AD2-42D4B57A7993}" srcOrd="0" destOrd="0" presId="urn:microsoft.com/office/officeart/2008/layout/VerticalCircleList"/>
    <dgm:cxn modelId="{A8883AA7-C0E6-4114-9CDA-C522F59CC250}" type="presParOf" srcId="{6E947A0B-5775-4365-A667-6D937F27C139}" destId="{1CBE5D28-7189-43C2-A256-F75179514AE3}" srcOrd="1" destOrd="0" presId="urn:microsoft.com/office/officeart/2008/layout/VerticalCircleList"/>
    <dgm:cxn modelId="{CA82DB84-6350-4ACF-AB8E-BF2C3467A718}" type="presParOf" srcId="{6E947A0B-5775-4365-A667-6D937F27C139}" destId="{60D1F5E1-ACDE-4A45-AD08-F54D32D30906}" srcOrd="2" destOrd="0" presId="urn:microsoft.com/office/officeart/2008/layout/VerticalCircleList"/>
    <dgm:cxn modelId="{A6A95AF4-4A53-47A1-ACDB-BA68CEDB3CD2}" type="presParOf" srcId="{60D1F5E1-ACDE-4A45-AD08-F54D32D30906}" destId="{F866580E-C139-4718-BD7A-19C9160C8B06}" srcOrd="0" destOrd="0" presId="urn:microsoft.com/office/officeart/2008/layout/VerticalCircleList"/>
    <dgm:cxn modelId="{61B963AA-F3CB-4959-8D43-CF62E2E608A3}" type="presParOf" srcId="{60D1F5E1-ACDE-4A45-AD08-F54D32D30906}" destId="{A43B0CA0-FEAC-49A0-A009-582FB04DF5B9}" srcOrd="1" destOrd="0" presId="urn:microsoft.com/office/officeart/2008/layout/VerticalCircleList"/>
    <dgm:cxn modelId="{B6E4B32A-25A3-4050-9113-06D0B5EABAE7}" type="presParOf" srcId="{60D1F5E1-ACDE-4A45-AD08-F54D32D30906}" destId="{F2C80C58-5E48-4274-B99E-B707EF961BCB}" srcOrd="2" destOrd="0" presId="urn:microsoft.com/office/officeart/2008/layout/VerticalCircleList"/>
    <dgm:cxn modelId="{14447E05-9DE0-4ED3-92F3-28BE7A179BB6}" type="presParOf" srcId="{60D1F5E1-ACDE-4A45-AD08-F54D32D30906}" destId="{D42213EE-CDD9-4569-A729-31242FD5050A}" srcOrd="3" destOrd="0" presId="urn:microsoft.com/office/officeart/2008/layout/VerticalCircleList"/>
    <dgm:cxn modelId="{EDECA5F2-1EF9-435C-840F-A6707ED4B366}" type="presParOf" srcId="{D42213EE-CDD9-4569-A729-31242FD5050A}" destId="{1BED0F68-4441-4824-B428-B7052CF91070}" srcOrd="0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C81DB-0EC1-4980-9D9F-386EB97A53B0}">
      <dsp:nvSpPr>
        <dsp:cNvPr id="0" name=""/>
        <dsp:cNvSpPr/>
      </dsp:nvSpPr>
      <dsp:spPr>
        <a:xfrm>
          <a:off x="625010" y="750389"/>
          <a:ext cx="1392138" cy="1203295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2"/>
              </a:solidFill>
            </a:rPr>
            <a:t>Психологическая служба</a:t>
          </a:r>
        </a:p>
      </dsp:txBody>
      <dsp:txXfrm>
        <a:off x="828884" y="926607"/>
        <a:ext cx="984390" cy="85085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2876B-1433-43C4-A6F9-4426394CBA1B}">
      <dsp:nvSpPr>
        <dsp:cNvPr id="0" name=""/>
        <dsp:cNvSpPr/>
      </dsp:nvSpPr>
      <dsp:spPr>
        <a:xfrm>
          <a:off x="0" y="472975"/>
          <a:ext cx="3615464" cy="28923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BE1F89-2995-47ED-9801-386787604A9E}">
      <dsp:nvSpPr>
        <dsp:cNvPr id="0" name=""/>
        <dsp:cNvSpPr/>
      </dsp:nvSpPr>
      <dsp:spPr>
        <a:xfrm>
          <a:off x="325391" y="3076109"/>
          <a:ext cx="3217763" cy="101233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/>
            <a:t>Регламент реагирования работников и обучающихся РУТ (МИИТ) при выявлении на территориях университета и в общежитиях поведения, опасного  для себя и окружающих</a:t>
          </a:r>
          <a:endParaRPr lang="ru-RU" sz="1300" kern="1200"/>
        </a:p>
      </dsp:txBody>
      <dsp:txXfrm>
        <a:off x="325391" y="3076109"/>
        <a:ext cx="3217763" cy="1012330"/>
      </dsp:txXfrm>
    </dsp:sp>
    <dsp:sp modelId="{1F6FEF1B-D584-4AC2-8457-82851E05C4A0}">
      <dsp:nvSpPr>
        <dsp:cNvPr id="0" name=""/>
        <dsp:cNvSpPr/>
      </dsp:nvSpPr>
      <dsp:spPr>
        <a:xfrm>
          <a:off x="3977010" y="472975"/>
          <a:ext cx="3615464" cy="2892371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C3CF3B-9BBD-4797-AA20-0FAF6300F85F}">
      <dsp:nvSpPr>
        <dsp:cNvPr id="0" name=""/>
        <dsp:cNvSpPr/>
      </dsp:nvSpPr>
      <dsp:spPr>
        <a:xfrm>
          <a:off x="4302402" y="3076109"/>
          <a:ext cx="3217763" cy="101233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/>
            <a:t>Курс первой допсихологической помощи для студентов, проживающих в общежитиях</a:t>
          </a:r>
          <a:endParaRPr lang="ru-RU" sz="1300" kern="1200"/>
        </a:p>
      </dsp:txBody>
      <dsp:txXfrm>
        <a:off x="4302402" y="3076109"/>
        <a:ext cx="3217763" cy="1012330"/>
      </dsp:txXfrm>
    </dsp:sp>
    <dsp:sp modelId="{6550FE38-E490-45CB-AD5A-EDE128CD3F6F}">
      <dsp:nvSpPr>
        <dsp:cNvPr id="0" name=""/>
        <dsp:cNvSpPr/>
      </dsp:nvSpPr>
      <dsp:spPr>
        <a:xfrm>
          <a:off x="7954021" y="480293"/>
          <a:ext cx="3615464" cy="28923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2BAB02-531E-4A4D-BFE9-3FA64E35B871}">
      <dsp:nvSpPr>
        <dsp:cNvPr id="0" name=""/>
        <dsp:cNvSpPr/>
      </dsp:nvSpPr>
      <dsp:spPr>
        <a:xfrm>
          <a:off x="8279413" y="3076109"/>
          <a:ext cx="3217763" cy="101233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Обучение сотрудников особенностям взаимодействия со студентами «группы риска»</a:t>
          </a:r>
          <a:r>
            <a:rPr lang="ru-RU" sz="1300" kern="1200" dirty="0" smtClean="0"/>
            <a:t/>
          </a:r>
          <a:br>
            <a:rPr lang="ru-RU" sz="1300" kern="1200" dirty="0" smtClean="0"/>
          </a:br>
          <a:endParaRPr lang="ru-RU" sz="1300" kern="1200" dirty="0"/>
        </a:p>
      </dsp:txBody>
      <dsp:txXfrm>
        <a:off x="8279413" y="3076109"/>
        <a:ext cx="3217763" cy="101233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1EA32-1426-46E6-9F0F-B552D93172AC}">
      <dsp:nvSpPr>
        <dsp:cNvPr id="0" name=""/>
        <dsp:cNvSpPr/>
      </dsp:nvSpPr>
      <dsp:spPr>
        <a:xfrm>
          <a:off x="510976" y="831538"/>
          <a:ext cx="2049114" cy="1502631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F0EEED-36F2-4D4A-85EF-3D10291DD940}">
      <dsp:nvSpPr>
        <dsp:cNvPr id="0" name=""/>
        <dsp:cNvSpPr/>
      </dsp:nvSpPr>
      <dsp:spPr>
        <a:xfrm>
          <a:off x="311811" y="0"/>
          <a:ext cx="2248290" cy="834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7030A0"/>
              </a:solidFill>
            </a:rPr>
            <a:t>сайт </a:t>
          </a:r>
        </a:p>
        <a:p>
          <a:pPr lvl="0" algn="ctr" defTabSz="889000">
            <a:lnSpc>
              <a:spcPts val="1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7030A0"/>
              </a:solidFill>
            </a:rPr>
            <a:t>Психологической службы </a:t>
          </a:r>
          <a:endParaRPr lang="ru-RU" sz="1600" b="1" kern="1200" dirty="0">
            <a:solidFill>
              <a:srgbClr val="7030A0"/>
            </a:solidFill>
          </a:endParaRPr>
        </a:p>
      </dsp:txBody>
      <dsp:txXfrm>
        <a:off x="311811" y="0"/>
        <a:ext cx="2248290" cy="834115"/>
      </dsp:txXfrm>
    </dsp:sp>
    <dsp:sp modelId="{456D8EAA-FB09-4A85-9B42-3FD7AFE4FD14}">
      <dsp:nvSpPr>
        <dsp:cNvPr id="0" name=""/>
        <dsp:cNvSpPr/>
      </dsp:nvSpPr>
      <dsp:spPr>
        <a:xfrm>
          <a:off x="2765937" y="1109"/>
          <a:ext cx="2248290" cy="1549072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17F6B8-5A76-4806-98C1-F0BC6A64BDBE}">
      <dsp:nvSpPr>
        <dsp:cNvPr id="0" name=""/>
        <dsp:cNvSpPr/>
      </dsp:nvSpPr>
      <dsp:spPr>
        <a:xfrm>
          <a:off x="2733674" y="0"/>
          <a:ext cx="2248290" cy="914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2733674" y="0"/>
        <a:ext cx="2248290" cy="9142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013AB-AD5B-48A2-9178-84FDB0102C5F}">
      <dsp:nvSpPr>
        <dsp:cNvPr id="0" name=""/>
        <dsp:cNvSpPr/>
      </dsp:nvSpPr>
      <dsp:spPr>
        <a:xfrm>
          <a:off x="2194089" y="283903"/>
          <a:ext cx="5613327" cy="175416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8154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Цель деятельности Психологической службы — создание условий, способствующих психологическому благополучию, </a:t>
          </a:r>
          <a:r>
            <a:rPr lang="ru-RU" sz="1700" i="1" kern="1200" dirty="0" smtClean="0">
              <a:solidFill>
                <a:schemeClr val="accent6">
                  <a:lumMod val="50000"/>
                </a:schemeClr>
              </a:solidFill>
            </a:rPr>
            <a:t>психическому здоровью</a:t>
          </a:r>
          <a:r>
            <a:rPr lang="ru-RU" sz="1700" kern="1200" dirty="0" smtClean="0"/>
            <a:t>, профессиональному становлению, развитию и позитивной социализации обучающихся*.</a:t>
          </a:r>
          <a:endParaRPr lang="ru-RU" sz="1700" kern="1200" dirty="0"/>
        </a:p>
      </dsp:txBody>
      <dsp:txXfrm>
        <a:off x="2194089" y="283903"/>
        <a:ext cx="5613327" cy="1754164"/>
      </dsp:txXfrm>
    </dsp:sp>
    <dsp:sp modelId="{B6DEA60B-3AC2-44A5-BCBF-508C13C64562}">
      <dsp:nvSpPr>
        <dsp:cNvPr id="0" name=""/>
        <dsp:cNvSpPr/>
      </dsp:nvSpPr>
      <dsp:spPr>
        <a:xfrm>
          <a:off x="1960200" y="30524"/>
          <a:ext cx="1227915" cy="184187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2700" cap="flat" cmpd="sng" algn="ctr">
          <a:solidFill>
            <a:schemeClr val="accent6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11C3FB-B89B-4ABE-8B93-976625FA833A}">
      <dsp:nvSpPr>
        <dsp:cNvPr id="0" name=""/>
        <dsp:cNvSpPr/>
      </dsp:nvSpPr>
      <dsp:spPr>
        <a:xfrm>
          <a:off x="2194089" y="2492202"/>
          <a:ext cx="5613327" cy="175416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8154" tIns="64770" rIns="64770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Формирование </a:t>
          </a:r>
          <a:r>
            <a:rPr lang="ru-RU" sz="1700" kern="1200" dirty="0" err="1" smtClean="0"/>
            <a:t>межпрофессионального</a:t>
          </a:r>
          <a:r>
            <a:rPr lang="ru-RU" sz="1700" kern="1200" dirty="0" smtClean="0"/>
            <a:t> коллектива специалистов для организации </a:t>
          </a:r>
          <a:r>
            <a:rPr lang="ru-RU" sz="1700" i="1" kern="1200" dirty="0" smtClean="0">
              <a:solidFill>
                <a:schemeClr val="accent6">
                  <a:lumMod val="50000"/>
                </a:schemeClr>
              </a:solidFill>
            </a:rPr>
            <a:t>оказания комплексной психолого-медико-социальной помощи </a:t>
          </a:r>
          <a:r>
            <a:rPr lang="ru-RU" sz="1700" kern="1200" dirty="0" smtClean="0"/>
            <a:t>обучающимся при необходимости**</a:t>
          </a:r>
          <a:endParaRPr lang="ru-RU" sz="1700" kern="1200" dirty="0"/>
        </a:p>
      </dsp:txBody>
      <dsp:txXfrm>
        <a:off x="2194089" y="2492202"/>
        <a:ext cx="5613327" cy="1754164"/>
      </dsp:txXfrm>
    </dsp:sp>
    <dsp:sp modelId="{0B06C322-239D-4F62-A6A5-D52211DD7EDC}">
      <dsp:nvSpPr>
        <dsp:cNvPr id="0" name=""/>
        <dsp:cNvSpPr/>
      </dsp:nvSpPr>
      <dsp:spPr>
        <a:xfrm>
          <a:off x="1960200" y="2238823"/>
          <a:ext cx="1227915" cy="184187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 w="12700" cap="flat" cmpd="sng" algn="ctr">
          <a:solidFill>
            <a:schemeClr val="accent6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037734-76FB-48DA-BB5E-C514B8827C67}">
      <dsp:nvSpPr>
        <dsp:cNvPr id="0" name=""/>
        <dsp:cNvSpPr/>
      </dsp:nvSpPr>
      <dsp:spPr>
        <a:xfrm>
          <a:off x="0" y="610"/>
          <a:ext cx="313685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6F5D4D-3351-4ECA-AEBF-26363A794317}">
      <dsp:nvSpPr>
        <dsp:cNvPr id="0" name=""/>
        <dsp:cNvSpPr/>
      </dsp:nvSpPr>
      <dsp:spPr>
        <a:xfrm>
          <a:off x="0" y="610"/>
          <a:ext cx="512190" cy="1249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>
        <a:off x="0" y="610"/>
        <a:ext cx="512190" cy="1249607"/>
      </dsp:txXfrm>
    </dsp:sp>
    <dsp:sp modelId="{AF8F8BF0-217D-4E25-A424-9AE999CD82FB}">
      <dsp:nvSpPr>
        <dsp:cNvPr id="0" name=""/>
        <dsp:cNvSpPr/>
      </dsp:nvSpPr>
      <dsp:spPr>
        <a:xfrm>
          <a:off x="43776" y="77548"/>
          <a:ext cx="2473570" cy="288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 smtClean="0">
              <a:solidFill>
                <a:schemeClr val="accent5">
                  <a:lumMod val="50000"/>
                </a:schemeClr>
              </a:solidFill>
            </a:rPr>
            <a:t>КРАТКОСРОЧНОЕ</a:t>
          </a:r>
          <a:endParaRPr lang="ru-RU" sz="1400" b="0" i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43776" y="77548"/>
        <a:ext cx="2473570" cy="288564"/>
      </dsp:txXfrm>
    </dsp:sp>
    <dsp:sp modelId="{C62A0D2A-99C8-47D8-A360-2AD5E77DFEEC}">
      <dsp:nvSpPr>
        <dsp:cNvPr id="0" name=""/>
        <dsp:cNvSpPr/>
      </dsp:nvSpPr>
      <dsp:spPr>
        <a:xfrm>
          <a:off x="512190" y="351594"/>
          <a:ext cx="204876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BF19DD-B428-4D66-BD8E-EF210347375D}">
      <dsp:nvSpPr>
        <dsp:cNvPr id="0" name=""/>
        <dsp:cNvSpPr/>
      </dsp:nvSpPr>
      <dsp:spPr>
        <a:xfrm>
          <a:off x="64120" y="430255"/>
          <a:ext cx="2582531" cy="630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ym typeface="Symbol" panose="05050102010706020507" pitchFamily="18" charset="2"/>
            </a:rPr>
            <a:t> </a:t>
          </a:r>
          <a:r>
            <a:rPr lang="ru-RU" sz="1400" kern="1200" dirty="0" smtClean="0"/>
            <a:t>до 5 консультаций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ym typeface="Symbol" panose="05050102010706020507" pitchFamily="18" charset="2"/>
            </a:rPr>
            <a:t> </a:t>
          </a:r>
          <a:r>
            <a:rPr lang="ru-RU" sz="1400" kern="1200" dirty="0" smtClean="0"/>
            <a:t>проработка 1-2 запросов</a:t>
          </a:r>
          <a:endParaRPr lang="ru-RU" sz="1400" kern="1200" dirty="0"/>
        </a:p>
      </dsp:txBody>
      <dsp:txXfrm>
        <a:off x="64120" y="430255"/>
        <a:ext cx="2582531" cy="630585"/>
      </dsp:txXfrm>
    </dsp:sp>
    <dsp:sp modelId="{A00800C6-27A2-4C39-A13D-D6ADBB0196DD}">
      <dsp:nvSpPr>
        <dsp:cNvPr id="0" name=""/>
        <dsp:cNvSpPr/>
      </dsp:nvSpPr>
      <dsp:spPr>
        <a:xfrm>
          <a:off x="1088097" y="1250829"/>
          <a:ext cx="204876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037734-76FB-48DA-BB5E-C514B8827C67}">
      <dsp:nvSpPr>
        <dsp:cNvPr id="0" name=""/>
        <dsp:cNvSpPr/>
      </dsp:nvSpPr>
      <dsp:spPr>
        <a:xfrm>
          <a:off x="0" y="0"/>
          <a:ext cx="313685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6F5D4D-3351-4ECA-AEBF-26363A794317}">
      <dsp:nvSpPr>
        <dsp:cNvPr id="0" name=""/>
        <dsp:cNvSpPr/>
      </dsp:nvSpPr>
      <dsp:spPr>
        <a:xfrm>
          <a:off x="0" y="971"/>
          <a:ext cx="436219" cy="1987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0" y="971"/>
        <a:ext cx="436219" cy="1987785"/>
      </dsp:txXfrm>
    </dsp:sp>
    <dsp:sp modelId="{AF8F8BF0-217D-4E25-A424-9AE999CD82FB}">
      <dsp:nvSpPr>
        <dsp:cNvPr id="0" name=""/>
        <dsp:cNvSpPr/>
      </dsp:nvSpPr>
      <dsp:spPr>
        <a:xfrm>
          <a:off x="69574" y="74288"/>
          <a:ext cx="2330713" cy="283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 smtClean="0">
              <a:solidFill>
                <a:schemeClr val="accent5">
                  <a:lumMod val="50000"/>
                </a:schemeClr>
              </a:solidFill>
            </a:rPr>
            <a:t>ДОЛГОСРОЧНОЕ</a:t>
          </a:r>
          <a:endParaRPr lang="ru-RU" sz="1400" b="0" i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69574" y="74288"/>
        <a:ext cx="2330713" cy="283836"/>
      </dsp:txXfrm>
    </dsp:sp>
    <dsp:sp modelId="{C62A0D2A-99C8-47D8-A360-2AD5E77DFEEC}">
      <dsp:nvSpPr>
        <dsp:cNvPr id="0" name=""/>
        <dsp:cNvSpPr/>
      </dsp:nvSpPr>
      <dsp:spPr>
        <a:xfrm>
          <a:off x="436219" y="384100"/>
          <a:ext cx="174487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BF19DD-B428-4D66-BD8E-EF210347375D}">
      <dsp:nvSpPr>
        <dsp:cNvPr id="0" name=""/>
        <dsp:cNvSpPr/>
      </dsp:nvSpPr>
      <dsp:spPr>
        <a:xfrm>
          <a:off x="199356" y="487980"/>
          <a:ext cx="2666520" cy="1057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ym typeface="Symbol" panose="05050102010706020507" pitchFamily="18" charset="2"/>
            </a:rPr>
            <a:t> </a:t>
          </a:r>
          <a:r>
            <a:rPr lang="ru-RU" sz="1400" kern="1200" dirty="0" smtClean="0"/>
            <a:t> суицидальные намерения (подписание Договора о безопасности)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ym typeface="Symbol" panose="05050102010706020507" pitchFamily="18" charset="2"/>
            </a:rPr>
            <a:t> </a:t>
          </a:r>
          <a:r>
            <a:rPr lang="ru-RU" sz="1400" kern="1200" dirty="0" smtClean="0"/>
            <a:t>психические расстройства и заболевания (сопровождение с врачом-психиатром)</a:t>
          </a:r>
          <a:endParaRPr lang="ru-RU" sz="1400" kern="1200" dirty="0"/>
        </a:p>
      </dsp:txBody>
      <dsp:txXfrm>
        <a:off x="199356" y="487980"/>
        <a:ext cx="2666520" cy="1057799"/>
      </dsp:txXfrm>
    </dsp:sp>
    <dsp:sp modelId="{A00800C6-27A2-4C39-A13D-D6ADBB0196DD}">
      <dsp:nvSpPr>
        <dsp:cNvPr id="0" name=""/>
        <dsp:cNvSpPr/>
      </dsp:nvSpPr>
      <dsp:spPr>
        <a:xfrm>
          <a:off x="1391981" y="1835504"/>
          <a:ext cx="174487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037734-76FB-48DA-BB5E-C514B8827C67}">
      <dsp:nvSpPr>
        <dsp:cNvPr id="0" name=""/>
        <dsp:cNvSpPr/>
      </dsp:nvSpPr>
      <dsp:spPr>
        <a:xfrm>
          <a:off x="0" y="0"/>
          <a:ext cx="313685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6F5D4D-3351-4ECA-AEBF-26363A794317}">
      <dsp:nvSpPr>
        <dsp:cNvPr id="0" name=""/>
        <dsp:cNvSpPr/>
      </dsp:nvSpPr>
      <dsp:spPr>
        <a:xfrm>
          <a:off x="0" y="610"/>
          <a:ext cx="470528" cy="12496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0" y="610"/>
        <a:ext cx="470528" cy="1249607"/>
      </dsp:txXfrm>
    </dsp:sp>
    <dsp:sp modelId="{AF8F8BF0-217D-4E25-A424-9AE999CD82FB}">
      <dsp:nvSpPr>
        <dsp:cNvPr id="0" name=""/>
        <dsp:cNvSpPr/>
      </dsp:nvSpPr>
      <dsp:spPr>
        <a:xfrm>
          <a:off x="37795" y="67005"/>
          <a:ext cx="2272371" cy="274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 smtClean="0">
              <a:solidFill>
                <a:schemeClr val="accent5">
                  <a:lumMod val="50000"/>
                </a:schemeClr>
              </a:solidFill>
            </a:rPr>
            <a:t>ИНДИВИДУАЛЬНАЯ</a:t>
          </a:r>
          <a:endParaRPr lang="ru-RU" sz="1400" b="0" i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37795" y="67005"/>
        <a:ext cx="2272371" cy="274742"/>
      </dsp:txXfrm>
    </dsp:sp>
    <dsp:sp modelId="{C62A0D2A-99C8-47D8-A360-2AD5E77DFEEC}">
      <dsp:nvSpPr>
        <dsp:cNvPr id="0" name=""/>
        <dsp:cNvSpPr/>
      </dsp:nvSpPr>
      <dsp:spPr>
        <a:xfrm>
          <a:off x="470528" y="334783"/>
          <a:ext cx="188211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BF19DD-B428-4D66-BD8E-EF210347375D}">
      <dsp:nvSpPr>
        <dsp:cNvPr id="0" name=""/>
        <dsp:cNvSpPr/>
      </dsp:nvSpPr>
      <dsp:spPr>
        <a:xfrm>
          <a:off x="58905" y="409676"/>
          <a:ext cx="2629916" cy="796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ym typeface="Symbol" panose="05050102010706020507" pitchFamily="18" charset="2"/>
            </a:rPr>
            <a:t> </a:t>
          </a:r>
          <a:r>
            <a:rPr lang="ru-RU" sz="1400" kern="1200" dirty="0" smtClean="0"/>
            <a:t>психодиагностика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ym typeface="Symbol" panose="05050102010706020507" pitchFamily="18" charset="2"/>
            </a:rPr>
            <a:t> п</a:t>
          </a:r>
          <a:r>
            <a:rPr lang="ru-RU" sz="1400" kern="1200" dirty="0" smtClean="0"/>
            <a:t>атодиагностика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ym typeface="Symbol" panose="05050102010706020507" pitchFamily="18" charset="2"/>
            </a:rPr>
            <a:t>  нейродиагностика</a:t>
          </a:r>
          <a:endParaRPr lang="ru-RU" sz="1400" kern="1200" dirty="0"/>
        </a:p>
      </dsp:txBody>
      <dsp:txXfrm>
        <a:off x="58905" y="409676"/>
        <a:ext cx="2629916" cy="796451"/>
      </dsp:txXfrm>
    </dsp:sp>
    <dsp:sp modelId="{A00800C6-27A2-4C39-A13D-D6ADBB0196DD}">
      <dsp:nvSpPr>
        <dsp:cNvPr id="0" name=""/>
        <dsp:cNvSpPr/>
      </dsp:nvSpPr>
      <dsp:spPr>
        <a:xfrm>
          <a:off x="1254743" y="1250829"/>
          <a:ext cx="188211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037734-76FB-48DA-BB5E-C514B8827C67}">
      <dsp:nvSpPr>
        <dsp:cNvPr id="0" name=""/>
        <dsp:cNvSpPr/>
      </dsp:nvSpPr>
      <dsp:spPr>
        <a:xfrm>
          <a:off x="0" y="0"/>
          <a:ext cx="318459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6F5D4D-3351-4ECA-AEBF-26363A794317}">
      <dsp:nvSpPr>
        <dsp:cNvPr id="0" name=""/>
        <dsp:cNvSpPr/>
      </dsp:nvSpPr>
      <dsp:spPr>
        <a:xfrm>
          <a:off x="0" y="901"/>
          <a:ext cx="519983" cy="1843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0" y="901"/>
        <a:ext cx="519983" cy="1843992"/>
      </dsp:txXfrm>
    </dsp:sp>
    <dsp:sp modelId="{AF8F8BF0-217D-4E25-A424-9AE999CD82FB}">
      <dsp:nvSpPr>
        <dsp:cNvPr id="0" name=""/>
        <dsp:cNvSpPr/>
      </dsp:nvSpPr>
      <dsp:spPr>
        <a:xfrm>
          <a:off x="52279" y="66980"/>
          <a:ext cx="1900826" cy="272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 smtClean="0">
              <a:solidFill>
                <a:schemeClr val="accent5">
                  <a:lumMod val="50000"/>
                </a:schemeClr>
              </a:solidFill>
            </a:rPr>
            <a:t>ГРУППОВАЯ</a:t>
          </a:r>
          <a:endParaRPr lang="ru-RU" sz="1400" b="0" i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52279" y="66980"/>
        <a:ext cx="1900826" cy="272644"/>
      </dsp:txXfrm>
    </dsp:sp>
    <dsp:sp modelId="{C62A0D2A-99C8-47D8-A360-2AD5E77DFEEC}">
      <dsp:nvSpPr>
        <dsp:cNvPr id="0" name=""/>
        <dsp:cNvSpPr/>
      </dsp:nvSpPr>
      <dsp:spPr>
        <a:xfrm>
          <a:off x="519983" y="365655"/>
          <a:ext cx="207993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BF19DD-B428-4D66-BD8E-EF210347375D}">
      <dsp:nvSpPr>
        <dsp:cNvPr id="0" name=""/>
        <dsp:cNvSpPr/>
      </dsp:nvSpPr>
      <dsp:spPr>
        <a:xfrm>
          <a:off x="65096" y="481731"/>
          <a:ext cx="2621828" cy="930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ym typeface="Symbol" panose="05050102010706020507" pitchFamily="18" charset="2"/>
            </a:rPr>
            <a:t> скрининг первокурсников</a:t>
          </a:r>
          <a:endParaRPr lang="ru-RU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65096" y="481731"/>
        <a:ext cx="2621828" cy="930527"/>
      </dsp:txXfrm>
    </dsp:sp>
    <dsp:sp modelId="{A00800C6-27A2-4C39-A13D-D6ADBB0196DD}">
      <dsp:nvSpPr>
        <dsp:cNvPr id="0" name=""/>
        <dsp:cNvSpPr/>
      </dsp:nvSpPr>
      <dsp:spPr>
        <a:xfrm>
          <a:off x="1104655" y="1797852"/>
          <a:ext cx="207993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037734-76FB-48DA-BB5E-C514B8827C67}">
      <dsp:nvSpPr>
        <dsp:cNvPr id="0" name=""/>
        <dsp:cNvSpPr/>
      </dsp:nvSpPr>
      <dsp:spPr>
        <a:xfrm>
          <a:off x="0" y="0"/>
          <a:ext cx="313685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6F5D4D-3351-4ECA-AEBF-26363A794317}">
      <dsp:nvSpPr>
        <dsp:cNvPr id="0" name=""/>
        <dsp:cNvSpPr/>
      </dsp:nvSpPr>
      <dsp:spPr>
        <a:xfrm>
          <a:off x="0" y="652"/>
          <a:ext cx="512190" cy="1335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>
        <a:off x="0" y="652"/>
        <a:ext cx="512190" cy="1335901"/>
      </dsp:txXfrm>
    </dsp:sp>
    <dsp:sp modelId="{AF8F8BF0-217D-4E25-A424-9AE999CD82FB}">
      <dsp:nvSpPr>
        <dsp:cNvPr id="0" name=""/>
        <dsp:cNvSpPr/>
      </dsp:nvSpPr>
      <dsp:spPr>
        <a:xfrm>
          <a:off x="41142" y="75203"/>
          <a:ext cx="2419110" cy="308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 smtClean="0">
              <a:solidFill>
                <a:schemeClr val="accent5">
                  <a:lumMod val="50000"/>
                </a:schemeClr>
              </a:solidFill>
            </a:rPr>
            <a:t>СТУДЕНТЫ</a:t>
          </a:r>
          <a:endParaRPr lang="ru-RU" sz="1400" b="0" i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41142" y="75203"/>
        <a:ext cx="2419110" cy="308491"/>
      </dsp:txXfrm>
    </dsp:sp>
    <dsp:sp modelId="{C62A0D2A-99C8-47D8-A360-2AD5E77DFEEC}">
      <dsp:nvSpPr>
        <dsp:cNvPr id="0" name=""/>
        <dsp:cNvSpPr/>
      </dsp:nvSpPr>
      <dsp:spPr>
        <a:xfrm>
          <a:off x="512190" y="375874"/>
          <a:ext cx="204876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BF19DD-B428-4D66-BD8E-EF210347375D}">
      <dsp:nvSpPr>
        <dsp:cNvPr id="0" name=""/>
        <dsp:cNvSpPr/>
      </dsp:nvSpPr>
      <dsp:spPr>
        <a:xfrm>
          <a:off x="64120" y="459967"/>
          <a:ext cx="2582531" cy="674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ym typeface="Symbol" panose="05050102010706020507" pitchFamily="18" charset="2"/>
            </a:rPr>
            <a:t> г</a:t>
          </a:r>
          <a:r>
            <a:rPr lang="ru-RU" sz="1400" kern="1200" dirty="0" smtClean="0"/>
            <a:t>руппы поддержки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ym typeface="Symbol" panose="05050102010706020507" pitchFamily="18" charset="2"/>
            </a:rPr>
            <a:t>  тренинги</a:t>
          </a:r>
          <a:endParaRPr lang="ru-RU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ym typeface="Symbol" panose="05050102010706020507" pitchFamily="18" charset="2"/>
            </a:rPr>
            <a:t> </a:t>
          </a:r>
          <a:r>
            <a:rPr lang="ru-RU" sz="1400" kern="1200" dirty="0" err="1" smtClean="0">
              <a:sym typeface="Symbol" panose="05050102010706020507" pitchFamily="18" charset="2"/>
            </a:rPr>
            <a:t>а</a:t>
          </a:r>
          <a:r>
            <a:rPr lang="ru-RU" sz="1400" kern="1200" dirty="0" err="1" smtClean="0"/>
            <a:t>мбассадорские</a:t>
          </a:r>
          <a:r>
            <a:rPr lang="ru-RU" sz="1400" kern="1200" dirty="0" smtClean="0"/>
            <a:t> группы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64120" y="459967"/>
        <a:ext cx="2582531" cy="674131"/>
      </dsp:txXfrm>
    </dsp:sp>
    <dsp:sp modelId="{A00800C6-27A2-4C39-A13D-D6ADBB0196DD}">
      <dsp:nvSpPr>
        <dsp:cNvPr id="0" name=""/>
        <dsp:cNvSpPr/>
      </dsp:nvSpPr>
      <dsp:spPr>
        <a:xfrm>
          <a:off x="1088097" y="1337207"/>
          <a:ext cx="204876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037734-76FB-48DA-BB5E-C514B8827C67}">
      <dsp:nvSpPr>
        <dsp:cNvPr id="0" name=""/>
        <dsp:cNvSpPr/>
      </dsp:nvSpPr>
      <dsp:spPr>
        <a:xfrm>
          <a:off x="0" y="0"/>
          <a:ext cx="313685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6F5D4D-3351-4ECA-AEBF-26363A794317}">
      <dsp:nvSpPr>
        <dsp:cNvPr id="0" name=""/>
        <dsp:cNvSpPr/>
      </dsp:nvSpPr>
      <dsp:spPr>
        <a:xfrm>
          <a:off x="0" y="615"/>
          <a:ext cx="512190" cy="1259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>
        <a:off x="0" y="615"/>
        <a:ext cx="512190" cy="1259132"/>
      </dsp:txXfrm>
    </dsp:sp>
    <dsp:sp modelId="{AF8F8BF0-217D-4E25-A424-9AE999CD82FB}">
      <dsp:nvSpPr>
        <dsp:cNvPr id="0" name=""/>
        <dsp:cNvSpPr/>
      </dsp:nvSpPr>
      <dsp:spPr>
        <a:xfrm>
          <a:off x="6021" y="37899"/>
          <a:ext cx="2473570" cy="2907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1" kern="1200" dirty="0" smtClean="0">
              <a:solidFill>
                <a:schemeClr val="accent5">
                  <a:lumMod val="50000"/>
                </a:schemeClr>
              </a:solidFill>
            </a:rPr>
            <a:t>СОТРУДНИКИ</a:t>
          </a:r>
          <a:endParaRPr lang="ru-RU" sz="1400" b="0" i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6021" y="37899"/>
        <a:ext cx="2473570" cy="290764"/>
      </dsp:txXfrm>
    </dsp:sp>
    <dsp:sp modelId="{C62A0D2A-99C8-47D8-A360-2AD5E77DFEEC}">
      <dsp:nvSpPr>
        <dsp:cNvPr id="0" name=""/>
        <dsp:cNvSpPr/>
      </dsp:nvSpPr>
      <dsp:spPr>
        <a:xfrm>
          <a:off x="512190" y="354274"/>
          <a:ext cx="204876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4BF19DD-B428-4D66-BD8E-EF210347375D}">
      <dsp:nvSpPr>
        <dsp:cNvPr id="0" name=""/>
        <dsp:cNvSpPr/>
      </dsp:nvSpPr>
      <dsp:spPr>
        <a:xfrm>
          <a:off x="64120" y="433535"/>
          <a:ext cx="2582531" cy="6353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ym typeface="Symbol" panose="05050102010706020507" pitchFamily="18" charset="2"/>
            </a:rPr>
            <a:t> </a:t>
          </a:r>
          <a:r>
            <a:rPr lang="ru-RU" sz="1400" kern="1200" dirty="0" err="1" smtClean="0">
              <a:sym typeface="Symbol" panose="05050102010706020507" pitchFamily="18" charset="2"/>
            </a:rPr>
            <a:t>балинтовские</a:t>
          </a:r>
          <a:r>
            <a:rPr lang="ru-RU" sz="1400" kern="1200" dirty="0" smtClean="0">
              <a:sym typeface="Symbol" panose="05050102010706020507" pitchFamily="18" charset="2"/>
            </a:rPr>
            <a:t> группы</a:t>
          </a:r>
          <a:endParaRPr lang="ru-RU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64120" y="433535"/>
        <a:ext cx="2582531" cy="635391"/>
      </dsp:txXfrm>
    </dsp:sp>
    <dsp:sp modelId="{A00800C6-27A2-4C39-A13D-D6ADBB0196DD}">
      <dsp:nvSpPr>
        <dsp:cNvPr id="0" name=""/>
        <dsp:cNvSpPr/>
      </dsp:nvSpPr>
      <dsp:spPr>
        <a:xfrm>
          <a:off x="1051547" y="985780"/>
          <a:ext cx="204876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9C550-85C1-466D-97FE-7C247912B40E}">
      <dsp:nvSpPr>
        <dsp:cNvPr id="0" name=""/>
        <dsp:cNvSpPr/>
      </dsp:nvSpPr>
      <dsp:spPr>
        <a:xfrm>
          <a:off x="315432" y="1814"/>
          <a:ext cx="1756778" cy="1756778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349D935-5719-435A-A322-CB41B3E73D12}">
      <dsp:nvSpPr>
        <dsp:cNvPr id="0" name=""/>
        <dsp:cNvSpPr/>
      </dsp:nvSpPr>
      <dsp:spPr>
        <a:xfrm>
          <a:off x="398536" y="75598"/>
          <a:ext cx="316220" cy="316220"/>
        </a:xfrm>
        <a:prstGeom prst="ellipse">
          <a:avLst/>
        </a:prstGeom>
        <a:solidFill>
          <a:schemeClr val="accent2">
            <a:shade val="80000"/>
            <a:alpha val="50000"/>
            <a:hueOff val="-295612"/>
            <a:satOff val="3868"/>
            <a:lumOff val="183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6F992B6-1D46-4395-A145-BD2D22DA1F2A}">
      <dsp:nvSpPr>
        <dsp:cNvPr id="0" name=""/>
        <dsp:cNvSpPr/>
      </dsp:nvSpPr>
      <dsp:spPr>
        <a:xfrm>
          <a:off x="556646" y="75598"/>
          <a:ext cx="1691435" cy="316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 чел.</a:t>
          </a:r>
          <a:endParaRPr lang="ru-RU" sz="1800" kern="1200" dirty="0"/>
        </a:p>
      </dsp:txBody>
      <dsp:txXfrm>
        <a:off x="556646" y="75598"/>
        <a:ext cx="1691435" cy="316220"/>
      </dsp:txXfrm>
    </dsp:sp>
    <dsp:sp modelId="{63485953-36E1-456F-8AD2-42D4B57A7993}">
      <dsp:nvSpPr>
        <dsp:cNvPr id="0" name=""/>
        <dsp:cNvSpPr/>
      </dsp:nvSpPr>
      <dsp:spPr>
        <a:xfrm>
          <a:off x="556646" y="391818"/>
          <a:ext cx="1691435" cy="641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Госпитализация в психиатрический стационар</a:t>
          </a:r>
          <a:endParaRPr lang="ru-RU" sz="1400" kern="1200" dirty="0"/>
        </a:p>
      </dsp:txBody>
      <dsp:txXfrm>
        <a:off x="556646" y="391818"/>
        <a:ext cx="1691435" cy="641044"/>
      </dsp:txXfrm>
    </dsp:sp>
    <dsp:sp modelId="{F866580E-C139-4718-BD7A-19C9160C8B06}">
      <dsp:nvSpPr>
        <dsp:cNvPr id="0" name=""/>
        <dsp:cNvSpPr/>
      </dsp:nvSpPr>
      <dsp:spPr>
        <a:xfrm>
          <a:off x="315432" y="1586587"/>
          <a:ext cx="1756778" cy="1756778"/>
        </a:xfrm>
        <a:prstGeom prst="ellipse">
          <a:avLst/>
        </a:prstGeom>
        <a:solidFill>
          <a:schemeClr val="accent2">
            <a:shade val="80000"/>
            <a:alpha val="50000"/>
            <a:hueOff val="-591223"/>
            <a:satOff val="7735"/>
            <a:lumOff val="366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43B0CA0-FEAC-49A0-A009-582FB04DF5B9}">
      <dsp:nvSpPr>
        <dsp:cNvPr id="0" name=""/>
        <dsp:cNvSpPr/>
      </dsp:nvSpPr>
      <dsp:spPr>
        <a:xfrm>
          <a:off x="398536" y="1660371"/>
          <a:ext cx="316220" cy="316220"/>
        </a:xfrm>
        <a:prstGeom prst="ellipse">
          <a:avLst/>
        </a:prstGeom>
        <a:solidFill>
          <a:schemeClr val="accent2">
            <a:shade val="80000"/>
            <a:alpha val="50000"/>
            <a:hueOff val="-295612"/>
            <a:satOff val="3868"/>
            <a:lumOff val="183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2C80C58-5E48-4274-B99E-B707EF961BCB}">
      <dsp:nvSpPr>
        <dsp:cNvPr id="0" name=""/>
        <dsp:cNvSpPr/>
      </dsp:nvSpPr>
      <dsp:spPr>
        <a:xfrm>
          <a:off x="556646" y="1660371"/>
          <a:ext cx="1691435" cy="316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 чел.</a:t>
          </a:r>
          <a:endParaRPr lang="ru-RU" sz="1800" kern="1200" dirty="0"/>
        </a:p>
      </dsp:txBody>
      <dsp:txXfrm>
        <a:off x="556646" y="1660371"/>
        <a:ext cx="1691435" cy="316220"/>
      </dsp:txXfrm>
    </dsp:sp>
    <dsp:sp modelId="{1BED0F68-4441-4824-B428-B7052CF91070}">
      <dsp:nvSpPr>
        <dsp:cNvPr id="0" name=""/>
        <dsp:cNvSpPr/>
      </dsp:nvSpPr>
      <dsp:spPr>
        <a:xfrm>
          <a:off x="556646" y="1976591"/>
          <a:ext cx="1691435" cy="429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Амбулаторное наблюдение</a:t>
          </a:r>
          <a:endParaRPr lang="ru-RU" sz="1400" kern="1200" dirty="0"/>
        </a:p>
      </dsp:txBody>
      <dsp:txXfrm>
        <a:off x="556646" y="1976591"/>
        <a:ext cx="1691435" cy="429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0.80547</cdr:x>
      <cdr:y>0.3707</cdr:y>
    </cdr:from>
    <cdr:to>
      <cdr:x>0.98673</cdr:x>
      <cdr:y>0.52743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2701906" y="1601526"/>
          <a:ext cx="608046" cy="67710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bg1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685800" rtl="0" eaLnBrk="1" latinLnBrk="0" hangingPunct="1"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342900" algn="l" defTabSz="685800" rtl="0" eaLnBrk="1" latinLnBrk="0" hangingPunct="1"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685800" algn="l" defTabSz="685800" rtl="0" eaLnBrk="1" latinLnBrk="0" hangingPunct="1"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028700" algn="l" defTabSz="685800" rtl="0" eaLnBrk="1" latinLnBrk="0" hangingPunct="1"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371600" algn="l" defTabSz="685800" rtl="0" eaLnBrk="1" latinLnBrk="0" hangingPunct="1"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1714500" algn="l" defTabSz="685800" rtl="0" eaLnBrk="1" latinLnBrk="0" hangingPunct="1"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057400" algn="l" defTabSz="685800" rtl="0" eaLnBrk="1" latinLnBrk="0" hangingPunct="1"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2400300" algn="l" defTabSz="685800" rtl="0" eaLnBrk="1" latinLnBrk="0" hangingPunct="1"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2743200" algn="l" defTabSz="685800" rtl="0" eaLnBrk="1" latinLnBrk="0" hangingPunct="1">
            <a:defRPr sz="1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u="sng" dirty="0" smtClean="0">
              <a:solidFill>
                <a:srgbClr val="002060"/>
              </a:solidFill>
            </a:rPr>
            <a:t>31%</a:t>
          </a:r>
          <a:endParaRPr lang="ru-RU" sz="1800" b="1" u="sng" dirty="0">
            <a:solidFill>
              <a:srgbClr val="002060"/>
            </a:solidFill>
          </a:endParaRPr>
        </a:p>
        <a:p xmlns:a="http://schemas.openxmlformats.org/drawingml/2006/main">
          <a:pPr algn="ctr"/>
          <a:r>
            <a:rPr lang="ru-RU" sz="2000" dirty="0"/>
            <a:t> </a:t>
          </a:r>
          <a:endParaRPr lang="ru-RU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72284-D6C5-4747-9459-78D2CF235810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05041-6F2D-46CA-B3B9-37A73C949B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625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1EFB1-10B7-4E24-9A8C-570EFCA3EDE5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870DC-B066-4F1E-921D-865414EBF8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460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A416-FA2A-4BF6-9E77-64C21BD6D52A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8C33-4AE7-4B44-95BE-315899340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91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A416-FA2A-4BF6-9E77-64C21BD6D52A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8C33-4AE7-4B44-95BE-315899340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083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A416-FA2A-4BF6-9E77-64C21BD6D52A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8C33-4AE7-4B44-95BE-315899340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0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A416-FA2A-4BF6-9E77-64C21BD6D52A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8C33-4AE7-4B44-95BE-315899340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582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A416-FA2A-4BF6-9E77-64C21BD6D52A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8C33-4AE7-4B44-95BE-315899340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16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A416-FA2A-4BF6-9E77-64C21BD6D52A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8C33-4AE7-4B44-95BE-315899340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08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A416-FA2A-4BF6-9E77-64C21BD6D52A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8C33-4AE7-4B44-95BE-315899340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847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A416-FA2A-4BF6-9E77-64C21BD6D52A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8C33-4AE7-4B44-95BE-315899340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505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A416-FA2A-4BF6-9E77-64C21BD6D52A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8C33-4AE7-4B44-95BE-315899340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65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A416-FA2A-4BF6-9E77-64C21BD6D52A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8C33-4AE7-4B44-95BE-315899340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57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A416-FA2A-4BF6-9E77-64C21BD6D52A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8C33-4AE7-4B44-95BE-315899340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755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0A416-FA2A-4BF6-9E77-64C21BD6D52A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88C33-4AE7-4B44-95BE-315899340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75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3.jpg"/><Relationship Id="rId7" Type="http://schemas.openxmlformats.org/officeDocument/2006/relationships/diagramColors" Target="../diagrams/colors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18" Type="http://schemas.microsoft.com/office/2007/relationships/diagramDrawing" Target="../diagrams/drawing5.xml"/><Relationship Id="rId26" Type="http://schemas.openxmlformats.org/officeDocument/2006/relationships/diagramQuickStyle" Target="../diagrams/quickStyle7.xml"/><Relationship Id="rId3" Type="http://schemas.openxmlformats.org/officeDocument/2006/relationships/image" Target="../media/image12.png"/><Relationship Id="rId21" Type="http://schemas.openxmlformats.org/officeDocument/2006/relationships/diagramQuickStyle" Target="../diagrams/quickStyle6.xml"/><Relationship Id="rId34" Type="http://schemas.openxmlformats.org/officeDocument/2006/relationships/image" Target="../media/image13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17" Type="http://schemas.openxmlformats.org/officeDocument/2006/relationships/diagramColors" Target="../diagrams/colors5.xml"/><Relationship Id="rId25" Type="http://schemas.openxmlformats.org/officeDocument/2006/relationships/diagramLayout" Target="../diagrams/layout7.xml"/><Relationship Id="rId33" Type="http://schemas.microsoft.com/office/2007/relationships/diagramDrawing" Target="../diagrams/drawing8.xml"/><Relationship Id="rId38" Type="http://schemas.microsoft.com/office/2007/relationships/hdphoto" Target="../media/hdphoto5.wdp"/><Relationship Id="rId2" Type="http://schemas.openxmlformats.org/officeDocument/2006/relationships/image" Target="../media/image4.png"/><Relationship Id="rId16" Type="http://schemas.openxmlformats.org/officeDocument/2006/relationships/diagramQuickStyle" Target="../diagrams/quickStyle5.xml"/><Relationship Id="rId20" Type="http://schemas.openxmlformats.org/officeDocument/2006/relationships/diagramLayout" Target="../diagrams/layout6.xml"/><Relationship Id="rId29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24" Type="http://schemas.openxmlformats.org/officeDocument/2006/relationships/diagramData" Target="../diagrams/data7.xml"/><Relationship Id="rId32" Type="http://schemas.openxmlformats.org/officeDocument/2006/relationships/diagramColors" Target="../diagrams/colors8.xml"/><Relationship Id="rId37" Type="http://schemas.openxmlformats.org/officeDocument/2006/relationships/image" Target="../media/image15.png"/><Relationship Id="rId5" Type="http://schemas.openxmlformats.org/officeDocument/2006/relationships/diagramLayout" Target="../diagrams/layout3.xml"/><Relationship Id="rId15" Type="http://schemas.openxmlformats.org/officeDocument/2006/relationships/diagramLayout" Target="../diagrams/layout5.xml"/><Relationship Id="rId23" Type="http://schemas.microsoft.com/office/2007/relationships/diagramDrawing" Target="../diagrams/drawing6.xml"/><Relationship Id="rId28" Type="http://schemas.microsoft.com/office/2007/relationships/diagramDrawing" Target="../diagrams/drawing7.xml"/><Relationship Id="rId36" Type="http://schemas.microsoft.com/office/2007/relationships/hdphoto" Target="../media/hdphoto4.wdp"/><Relationship Id="rId10" Type="http://schemas.openxmlformats.org/officeDocument/2006/relationships/diagramLayout" Target="../diagrams/layout4.xml"/><Relationship Id="rId19" Type="http://schemas.openxmlformats.org/officeDocument/2006/relationships/diagramData" Target="../diagrams/data6.xml"/><Relationship Id="rId31" Type="http://schemas.openxmlformats.org/officeDocument/2006/relationships/diagramQuickStyle" Target="../diagrams/quickStyle8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diagramData" Target="../diagrams/data5.xml"/><Relationship Id="rId22" Type="http://schemas.openxmlformats.org/officeDocument/2006/relationships/diagramColors" Target="../diagrams/colors6.xml"/><Relationship Id="rId27" Type="http://schemas.openxmlformats.org/officeDocument/2006/relationships/diagramColors" Target="../diagrams/colors7.xml"/><Relationship Id="rId30" Type="http://schemas.openxmlformats.org/officeDocument/2006/relationships/diagramLayout" Target="../diagrams/layout8.xml"/><Relationship Id="rId35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0.pn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7916"/>
          <a:stretch/>
        </p:blipFill>
        <p:spPr>
          <a:xfrm>
            <a:off x="1106785" y="282198"/>
            <a:ext cx="9851001" cy="606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2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220" y="286205"/>
            <a:ext cx="11111155" cy="92123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sym typeface="Symbol" panose="05050102010706020507" pitchFamily="18" charset="2"/>
              </a:rPr>
              <a:t>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предоставлении академического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отпуска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медицинским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показаниям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794666" y="5657849"/>
            <a:ext cx="968710" cy="8972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32729" y="5794678"/>
            <a:ext cx="492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07417" y="1690801"/>
            <a:ext cx="6808567" cy="3967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867" dirty="0"/>
              <a:t>Наличие жалоб различного регистра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867" dirty="0"/>
              <a:t>Наблюдение у врача- психиатра в динамике, </a:t>
            </a:r>
            <a:r>
              <a:rPr lang="ru-RU" sz="1867" dirty="0" err="1"/>
              <a:t>психофармакотерапия</a:t>
            </a:r>
            <a:r>
              <a:rPr lang="ru-RU" sz="1867" dirty="0"/>
              <a:t> и/или стационарное обследование и лечение с рекомендацией по определению дальнейшего учебного маршрута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867" dirty="0"/>
              <a:t>Дополнительные диагностические мероприятия: патопсихологическое обследование (клинический психолог), консультация невролога, проведение рутинной электроэнцефалограммы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867" dirty="0" err="1"/>
              <a:t>Психокоррекция</a:t>
            </a:r>
            <a:r>
              <a:rPr lang="ru-RU" sz="1867" dirty="0"/>
              <a:t>: занятия с психологом/психотерапевтом при отсутствии противопоказаний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867" dirty="0"/>
              <a:t>Заключение о состоянии здоровья для предоставления академического отпуска (ВК)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49112" y="1445458"/>
            <a:ext cx="7245554" cy="4810885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8" r="23729"/>
          <a:stretch/>
        </p:blipFill>
        <p:spPr>
          <a:xfrm>
            <a:off x="2580402" y="4070056"/>
            <a:ext cx="1415462" cy="2335686"/>
          </a:xfrm>
          <a:prstGeom prst="rect">
            <a:avLst/>
          </a:prstGeom>
        </p:spPr>
      </p:pic>
      <p:grpSp>
        <p:nvGrpSpPr>
          <p:cNvPr id="14" name="Group 284"/>
          <p:cNvGrpSpPr/>
          <p:nvPr/>
        </p:nvGrpSpPr>
        <p:grpSpPr>
          <a:xfrm>
            <a:off x="462080" y="1897250"/>
            <a:ext cx="425033" cy="478440"/>
            <a:chOff x="4427538" y="1254125"/>
            <a:chExt cx="292100" cy="295275"/>
          </a:xfrm>
          <a:solidFill>
            <a:schemeClr val="accent2">
              <a:lumMod val="75000"/>
            </a:schemeClr>
          </a:solidFill>
        </p:grpSpPr>
        <p:sp>
          <p:nvSpPr>
            <p:cNvPr id="15" name="Freeform 211"/>
            <p:cNvSpPr>
              <a:spLocks/>
            </p:cNvSpPr>
            <p:nvPr/>
          </p:nvSpPr>
          <p:spPr bwMode="auto">
            <a:xfrm>
              <a:off x="4471988" y="1287463"/>
              <a:ext cx="33338" cy="33338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7" y="2"/>
                </a:cxn>
                <a:cxn ang="0">
                  <a:pos x="2" y="2"/>
                </a:cxn>
                <a:cxn ang="0">
                  <a:pos x="2" y="7"/>
                </a:cxn>
                <a:cxn ang="0">
                  <a:pos x="7" y="12"/>
                </a:cxn>
                <a:cxn ang="0">
                  <a:pos x="12" y="12"/>
                </a:cxn>
                <a:cxn ang="0">
                  <a:pos x="12" y="7"/>
                </a:cxn>
              </a:cxnLst>
              <a:rect l="0" t="0" r="r" b="b"/>
              <a:pathLst>
                <a:path w="13" h="13">
                  <a:moveTo>
                    <a:pt x="12" y="7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3"/>
                    <a:pt x="10" y="13"/>
                    <a:pt x="12" y="12"/>
                  </a:cubicBezTo>
                  <a:cubicBezTo>
                    <a:pt x="13" y="11"/>
                    <a:pt x="13" y="8"/>
                    <a:pt x="12" y="7"/>
                  </a:cubicBezTo>
                  <a:close/>
                </a:path>
              </a:pathLst>
            </a:custGeom>
            <a:grpFill/>
            <a:ln w="9525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F6F6F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12"/>
            <p:cNvSpPr>
              <a:spLocks/>
            </p:cNvSpPr>
            <p:nvPr/>
          </p:nvSpPr>
          <p:spPr bwMode="auto">
            <a:xfrm>
              <a:off x="4427538" y="1382713"/>
              <a:ext cx="34925" cy="1905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4" y="7"/>
                </a:cxn>
                <a:cxn ang="0">
                  <a:pos x="11" y="7"/>
                </a:cxn>
                <a:cxn ang="0">
                  <a:pos x="14" y="4"/>
                </a:cxn>
                <a:cxn ang="0">
                  <a:pos x="11" y="0"/>
                </a:cxn>
              </a:cxnLst>
              <a:rect l="0" t="0" r="r" b="b"/>
              <a:pathLst>
                <a:path w="14" h="7">
                  <a:moveTo>
                    <a:pt x="1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7"/>
                    <a:pt x="14" y="6"/>
                    <a:pt x="14" y="4"/>
                  </a:cubicBezTo>
                  <a:cubicBezTo>
                    <a:pt x="14" y="2"/>
                    <a:pt x="13" y="0"/>
                    <a:pt x="11" y="0"/>
                  </a:cubicBezTo>
                  <a:close/>
                </a:path>
              </a:pathLst>
            </a:custGeom>
            <a:grpFill/>
            <a:ln w="9525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F6F6F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Freeform 213"/>
            <p:cNvSpPr>
              <a:spLocks/>
            </p:cNvSpPr>
            <p:nvPr/>
          </p:nvSpPr>
          <p:spPr bwMode="auto">
            <a:xfrm>
              <a:off x="4684713" y="1401763"/>
              <a:ext cx="34925" cy="190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3" y="8"/>
                </a:cxn>
                <a:cxn ang="0">
                  <a:pos x="10" y="8"/>
                </a:cxn>
                <a:cxn ang="0">
                  <a:pos x="14" y="4"/>
                </a:cxn>
                <a:cxn ang="0">
                  <a:pos x="10" y="0"/>
                </a:cxn>
              </a:cxnLst>
              <a:rect l="0" t="0" r="r" b="b"/>
              <a:pathLst>
                <a:path w="14" h="8">
                  <a:moveTo>
                    <a:pt x="1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8"/>
                    <a:pt x="14" y="6"/>
                    <a:pt x="14" y="4"/>
                  </a:cubicBezTo>
                  <a:cubicBezTo>
                    <a:pt x="14" y="2"/>
                    <a:pt x="12" y="0"/>
                    <a:pt x="10" y="0"/>
                  </a:cubicBezTo>
                  <a:close/>
                </a:path>
              </a:pathLst>
            </a:custGeom>
            <a:grpFill/>
            <a:ln w="9525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F6F6F"/>
                </a:solidFill>
                <a:latin typeface="+mn-lt"/>
                <a:ea typeface="+mn-ea"/>
              </a:endParaRPr>
            </a:p>
          </p:txBody>
        </p:sp>
        <p:sp>
          <p:nvSpPr>
            <p:cNvPr id="19" name="Freeform 214"/>
            <p:cNvSpPr>
              <a:spLocks/>
            </p:cNvSpPr>
            <p:nvPr/>
          </p:nvSpPr>
          <p:spPr bwMode="auto">
            <a:xfrm>
              <a:off x="4654551" y="1303338"/>
              <a:ext cx="31750" cy="31750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1" y="11"/>
                </a:cxn>
                <a:cxn ang="0">
                  <a:pos x="6" y="11"/>
                </a:cxn>
                <a:cxn ang="0">
                  <a:pos x="12" y="6"/>
                </a:cxn>
                <a:cxn ang="0">
                  <a:pos x="12" y="1"/>
                </a:cxn>
              </a:cxnLst>
              <a:rect l="0" t="0" r="r" b="b"/>
              <a:pathLst>
                <a:path w="13" h="13">
                  <a:moveTo>
                    <a:pt x="12" y="1"/>
                  </a:moveTo>
                  <a:cubicBezTo>
                    <a:pt x="10" y="0"/>
                    <a:pt x="8" y="0"/>
                    <a:pt x="6" y="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3" y="13"/>
                    <a:pt x="5" y="13"/>
                    <a:pt x="6" y="1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5"/>
                    <a:pt x="13" y="2"/>
                    <a:pt x="12" y="1"/>
                  </a:cubicBezTo>
                  <a:close/>
                </a:path>
              </a:pathLst>
            </a:custGeom>
            <a:grpFill/>
            <a:ln w="9525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F6F6F"/>
                </a:solidFill>
                <a:latin typeface="+mn-lt"/>
                <a:ea typeface="+mn-ea"/>
              </a:endParaRPr>
            </a:p>
          </p:txBody>
        </p:sp>
        <p:sp>
          <p:nvSpPr>
            <p:cNvPr id="20" name="Freeform 215"/>
            <p:cNvSpPr>
              <a:spLocks/>
            </p:cNvSpPr>
            <p:nvPr/>
          </p:nvSpPr>
          <p:spPr bwMode="auto">
            <a:xfrm>
              <a:off x="4573588" y="1254125"/>
              <a:ext cx="17463" cy="38100"/>
            </a:xfrm>
            <a:custGeom>
              <a:avLst/>
              <a:gdLst/>
              <a:ahLst/>
              <a:cxnLst>
                <a:cxn ang="0">
                  <a:pos x="4" y="15"/>
                </a:cxn>
                <a:cxn ang="0">
                  <a:pos x="6" y="14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4" y="15"/>
                </a:cxn>
              </a:cxnLst>
              <a:rect l="0" t="0" r="r" b="b"/>
              <a:pathLst>
                <a:path w="7" h="15">
                  <a:moveTo>
                    <a:pt x="4" y="15"/>
                  </a:moveTo>
                  <a:cubicBezTo>
                    <a:pt x="5" y="15"/>
                    <a:pt x="6" y="14"/>
                    <a:pt x="6" y="14"/>
                  </a:cubicBezTo>
                  <a:cubicBezTo>
                    <a:pt x="7" y="13"/>
                    <a:pt x="7" y="12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2" y="15"/>
                    <a:pt x="4" y="15"/>
                  </a:cubicBezTo>
                  <a:close/>
                </a:path>
              </a:pathLst>
            </a:custGeom>
            <a:grpFill/>
            <a:ln w="9525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F6F6F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Freeform 216"/>
            <p:cNvSpPr>
              <a:spLocks noEditPoints="1"/>
            </p:cNvSpPr>
            <p:nvPr/>
          </p:nvSpPr>
          <p:spPr bwMode="auto">
            <a:xfrm>
              <a:off x="4500563" y="1327150"/>
              <a:ext cx="146050" cy="16668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29"/>
                </a:cxn>
                <a:cxn ang="0">
                  <a:pos x="14" y="54"/>
                </a:cxn>
                <a:cxn ang="0">
                  <a:pos x="14" y="66"/>
                </a:cxn>
                <a:cxn ang="0">
                  <a:pos x="44" y="66"/>
                </a:cxn>
                <a:cxn ang="0">
                  <a:pos x="44" y="54"/>
                </a:cxn>
                <a:cxn ang="0">
                  <a:pos x="58" y="29"/>
                </a:cxn>
                <a:cxn ang="0">
                  <a:pos x="29" y="0"/>
                </a:cxn>
                <a:cxn ang="0">
                  <a:pos x="40" y="48"/>
                </a:cxn>
                <a:cxn ang="0">
                  <a:pos x="36" y="50"/>
                </a:cxn>
                <a:cxn ang="0">
                  <a:pos x="36" y="54"/>
                </a:cxn>
                <a:cxn ang="0">
                  <a:pos x="36" y="58"/>
                </a:cxn>
                <a:cxn ang="0">
                  <a:pos x="22" y="58"/>
                </a:cxn>
                <a:cxn ang="0">
                  <a:pos x="22" y="54"/>
                </a:cxn>
                <a:cxn ang="0">
                  <a:pos x="22" y="50"/>
                </a:cxn>
                <a:cxn ang="0">
                  <a:pos x="18" y="48"/>
                </a:cxn>
                <a:cxn ang="0">
                  <a:pos x="7" y="29"/>
                </a:cxn>
                <a:cxn ang="0">
                  <a:pos x="29" y="8"/>
                </a:cxn>
                <a:cxn ang="0">
                  <a:pos x="51" y="29"/>
                </a:cxn>
                <a:cxn ang="0">
                  <a:pos x="40" y="48"/>
                </a:cxn>
              </a:cxnLst>
              <a:rect l="0" t="0" r="r" b="b"/>
              <a:pathLst>
                <a:path w="58" h="66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0"/>
                    <a:pt x="6" y="49"/>
                    <a:pt x="14" y="54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52" y="49"/>
                    <a:pt x="58" y="40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40" y="48"/>
                  </a:moveTo>
                  <a:cubicBezTo>
                    <a:pt x="36" y="50"/>
                    <a:pt x="36" y="50"/>
                    <a:pt x="36" y="50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1" y="44"/>
                    <a:pt x="7" y="37"/>
                    <a:pt x="7" y="29"/>
                  </a:cubicBezTo>
                  <a:cubicBezTo>
                    <a:pt x="7" y="17"/>
                    <a:pt x="17" y="8"/>
                    <a:pt x="29" y="8"/>
                  </a:cubicBezTo>
                  <a:cubicBezTo>
                    <a:pt x="41" y="8"/>
                    <a:pt x="51" y="17"/>
                    <a:pt x="51" y="29"/>
                  </a:cubicBezTo>
                  <a:cubicBezTo>
                    <a:pt x="51" y="37"/>
                    <a:pt x="47" y="44"/>
                    <a:pt x="40" y="48"/>
                  </a:cubicBezTo>
                  <a:close/>
                </a:path>
              </a:pathLst>
            </a:custGeom>
            <a:grpFill/>
            <a:ln w="9525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F6F6F"/>
                </a:solidFill>
                <a:latin typeface="+mn-lt"/>
                <a:ea typeface="+mn-ea"/>
              </a:endParaRPr>
            </a:p>
          </p:txBody>
        </p:sp>
        <p:sp>
          <p:nvSpPr>
            <p:cNvPr id="22" name="Freeform 217"/>
            <p:cNvSpPr>
              <a:spLocks/>
            </p:cNvSpPr>
            <p:nvPr/>
          </p:nvSpPr>
          <p:spPr bwMode="auto">
            <a:xfrm>
              <a:off x="4535488" y="1511300"/>
              <a:ext cx="76200" cy="3810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8" y="7"/>
                </a:cxn>
                <a:cxn ang="0">
                  <a:pos x="8" y="8"/>
                </a:cxn>
                <a:cxn ang="0">
                  <a:pos x="15" y="15"/>
                </a:cxn>
                <a:cxn ang="0">
                  <a:pos x="22" y="8"/>
                </a:cxn>
                <a:cxn ang="0">
                  <a:pos x="22" y="7"/>
                </a:cxn>
                <a:cxn ang="0">
                  <a:pos x="30" y="7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0" y="7"/>
                </a:cxn>
              </a:cxnLst>
              <a:rect l="0" t="0" r="r" b="b"/>
              <a:pathLst>
                <a:path w="30" h="15">
                  <a:moveTo>
                    <a:pt x="0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2"/>
                    <a:pt x="11" y="15"/>
                    <a:pt x="15" y="15"/>
                  </a:cubicBezTo>
                  <a:cubicBezTo>
                    <a:pt x="19" y="15"/>
                    <a:pt x="22" y="12"/>
                    <a:pt x="22" y="8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 w="9525">
              <a:solidFill>
                <a:schemeClr val="accent6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6F6F6F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41275" y="1533353"/>
            <a:ext cx="1661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 smtClean="0">
                <a:solidFill>
                  <a:schemeClr val="accent4">
                    <a:lumMod val="50000"/>
                  </a:schemeClr>
                </a:solidFill>
              </a:rPr>
              <a:t>2022-2023 </a:t>
            </a:r>
            <a:r>
              <a:rPr lang="ru-RU" sz="1600" b="1" u="sng" dirty="0" err="1" smtClean="0">
                <a:solidFill>
                  <a:schemeClr val="accent4">
                    <a:lumMod val="50000"/>
                  </a:schemeClr>
                </a:solidFill>
              </a:rPr>
              <a:t>уч.год</a:t>
            </a:r>
            <a:endParaRPr lang="ru-RU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87273614"/>
              </p:ext>
            </p:extLst>
          </p:nvPr>
        </p:nvGraphicFramePr>
        <p:xfrm>
          <a:off x="645242" y="2085026"/>
          <a:ext cx="2563515" cy="3345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1781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220" y="286205"/>
            <a:ext cx="11111155" cy="92123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sym typeface="Symbol" panose="05050102010706020507" pitchFamily="18" charset="2"/>
              </a:rPr>
              <a:t>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Выявление и реагирование на обучающихся/сотрудников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психическими расстройствами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794666" y="5657849"/>
            <a:ext cx="968710" cy="8972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32729" y="5794678"/>
            <a:ext cx="492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0328281"/>
              </p:ext>
            </p:extLst>
          </p:nvPr>
        </p:nvGraphicFramePr>
        <p:xfrm>
          <a:off x="302377" y="1506171"/>
          <a:ext cx="11569486" cy="4561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591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" t="10630" r="4996" b="34648"/>
          <a:stretch/>
        </p:blipFill>
        <p:spPr>
          <a:xfrm>
            <a:off x="108488" y="232324"/>
            <a:ext cx="11889351" cy="491490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08212" y="5172075"/>
            <a:ext cx="8232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Контакты: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60293862"/>
              </p:ext>
            </p:extLst>
          </p:nvPr>
        </p:nvGraphicFramePr>
        <p:xfrm>
          <a:off x="4402736" y="4220942"/>
          <a:ext cx="5306952" cy="2425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708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181732" y="4181475"/>
            <a:ext cx="2562594" cy="23736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04674" y="4148110"/>
            <a:ext cx="7328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Высоцкая Нина Александровна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2634" y="3007633"/>
            <a:ext cx="90939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Комплексное медико-психологическое сопровождение обучающихся: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опыт психологической службы Российского университета транспорта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48633" y="4651684"/>
            <a:ext cx="2535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10.00 – 12.00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48632" y="5043626"/>
            <a:ext cx="2535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Зал №1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5724" y="536244"/>
            <a:ext cx="2727826" cy="246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9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794666" y="5657849"/>
            <a:ext cx="968710" cy="8972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32729" y="5794678"/>
            <a:ext cx="492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012316545"/>
              </p:ext>
            </p:extLst>
          </p:nvPr>
        </p:nvGraphicFramePr>
        <p:xfrm>
          <a:off x="1110128" y="2500879"/>
          <a:ext cx="3683966" cy="2495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2262929" y="4078026"/>
            <a:ext cx="1270088" cy="1184038"/>
            <a:chOff x="1661014" y="204313"/>
            <a:chExt cx="1270088" cy="1184038"/>
          </a:xfrm>
        </p:grpSpPr>
        <p:sp>
          <p:nvSpPr>
            <p:cNvPr id="15" name="Овал 14"/>
            <p:cNvSpPr/>
            <p:nvPr/>
          </p:nvSpPr>
          <p:spPr>
            <a:xfrm>
              <a:off x="1661014" y="204313"/>
              <a:ext cx="1270088" cy="1184038"/>
            </a:xfrm>
            <a:prstGeom prst="ellipse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6" name="Овал 4"/>
            <p:cNvSpPr txBox="1"/>
            <p:nvPr/>
          </p:nvSpPr>
          <p:spPr>
            <a:xfrm>
              <a:off x="1754014" y="397272"/>
              <a:ext cx="1084088" cy="837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0" i="0" kern="1200" dirty="0" smtClean="0">
                  <a:solidFill>
                    <a:srgbClr val="174293"/>
                  </a:solidFill>
                  <a:latin typeface="+mn-lt"/>
                  <a:ea typeface="Open Sans Light" charset="0"/>
                  <a:cs typeface="Open Sans Light" charset="0"/>
                </a:rPr>
                <a:t>Психологическое благополучие</a:t>
              </a:r>
              <a:endParaRPr lang="ru-RU" sz="1100" b="0" i="0" kern="1200" dirty="0">
                <a:solidFill>
                  <a:srgbClr val="174293"/>
                </a:solidFill>
                <a:latin typeface="+mn-lt"/>
                <a:ea typeface="Open Sans Light" charset="0"/>
                <a:cs typeface="Open Sans Light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744045" y="2766790"/>
            <a:ext cx="1270088" cy="1184038"/>
            <a:chOff x="1661014" y="204313"/>
            <a:chExt cx="1270088" cy="1184038"/>
          </a:xfrm>
        </p:grpSpPr>
        <p:sp>
          <p:nvSpPr>
            <p:cNvPr id="18" name="Овал 17"/>
            <p:cNvSpPr/>
            <p:nvPr/>
          </p:nvSpPr>
          <p:spPr>
            <a:xfrm>
              <a:off x="1661014" y="204313"/>
              <a:ext cx="1270088" cy="1184038"/>
            </a:xfrm>
            <a:prstGeom prst="ellipse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9" name="Овал 4"/>
            <p:cNvSpPr txBox="1"/>
            <p:nvPr/>
          </p:nvSpPr>
          <p:spPr>
            <a:xfrm>
              <a:off x="1847014" y="377711"/>
              <a:ext cx="898088" cy="837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0" i="0" kern="1200" dirty="0" smtClean="0">
                  <a:solidFill>
                    <a:srgbClr val="174293"/>
                  </a:solidFill>
                  <a:latin typeface="+mn-lt"/>
                  <a:ea typeface="Open Sans Light" charset="0"/>
                  <a:cs typeface="Open Sans Light" charset="0"/>
                </a:rPr>
                <a:t>Развитие и социализация личности</a:t>
              </a:r>
              <a:endParaRPr lang="ru-RU" sz="1100" b="0" i="0" kern="1200" dirty="0">
                <a:solidFill>
                  <a:srgbClr val="174293"/>
                </a:solidFill>
                <a:latin typeface="+mn-lt"/>
                <a:ea typeface="Open Sans Light" charset="0"/>
                <a:cs typeface="Open Sans Light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45913" y="3777430"/>
            <a:ext cx="1270088" cy="1184038"/>
            <a:chOff x="1661014" y="204313"/>
            <a:chExt cx="1270088" cy="1184038"/>
          </a:xfrm>
        </p:grpSpPr>
        <p:sp>
          <p:nvSpPr>
            <p:cNvPr id="21" name="Овал 20"/>
            <p:cNvSpPr/>
            <p:nvPr/>
          </p:nvSpPr>
          <p:spPr>
            <a:xfrm>
              <a:off x="1661014" y="204313"/>
              <a:ext cx="1270088" cy="1184038"/>
            </a:xfrm>
            <a:prstGeom prst="ellipse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2" name="Овал 4"/>
            <p:cNvSpPr txBox="1"/>
            <p:nvPr/>
          </p:nvSpPr>
          <p:spPr>
            <a:xfrm>
              <a:off x="1661014" y="377711"/>
              <a:ext cx="1270088" cy="837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0" i="0" kern="1200" dirty="0" smtClean="0">
                  <a:solidFill>
                    <a:srgbClr val="174293"/>
                  </a:solidFill>
                  <a:latin typeface="+mn-lt"/>
                  <a:ea typeface="Open Sans Light" charset="0"/>
                  <a:cs typeface="Open Sans Light" charset="0"/>
                </a:rPr>
                <a:t>Профессиональное становление</a:t>
              </a:r>
              <a:endParaRPr lang="ru-RU" sz="1100" b="0" i="0" kern="1200" dirty="0">
                <a:solidFill>
                  <a:srgbClr val="174293"/>
                </a:solidFill>
                <a:latin typeface="+mn-lt"/>
                <a:ea typeface="Open Sans Light" charset="0"/>
                <a:cs typeface="Open Sans Light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271329" y="2411754"/>
            <a:ext cx="1270088" cy="1184038"/>
            <a:chOff x="1661014" y="204313"/>
            <a:chExt cx="1270088" cy="1184038"/>
          </a:xfrm>
        </p:grpSpPr>
        <p:sp>
          <p:nvSpPr>
            <p:cNvPr id="24" name="Овал 23"/>
            <p:cNvSpPr/>
            <p:nvPr/>
          </p:nvSpPr>
          <p:spPr>
            <a:xfrm>
              <a:off x="1661014" y="204313"/>
              <a:ext cx="1270088" cy="1184038"/>
            </a:xfrm>
            <a:prstGeom prst="ellipse">
              <a:avLst/>
            </a:prstGeom>
            <a:ln w="12700"/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5" name="Овал 4"/>
            <p:cNvSpPr txBox="1"/>
            <p:nvPr/>
          </p:nvSpPr>
          <p:spPr>
            <a:xfrm>
              <a:off x="1847014" y="377711"/>
              <a:ext cx="898088" cy="837242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b="0" i="0" kern="1200" dirty="0" smtClean="0">
                  <a:solidFill>
                    <a:srgbClr val="174293"/>
                  </a:solidFill>
                  <a:latin typeface="+mn-lt"/>
                  <a:ea typeface="Open Sans Light" charset="0"/>
                  <a:cs typeface="Open Sans Light" charset="0"/>
                </a:rPr>
                <a:t>Психическое здоровье</a:t>
              </a:r>
              <a:endParaRPr lang="ru-RU" sz="1100" b="0" i="0" kern="1200" dirty="0">
                <a:solidFill>
                  <a:srgbClr val="174293"/>
                </a:solidFill>
                <a:latin typeface="+mn-lt"/>
                <a:ea typeface="Open Sans Light" charset="0"/>
                <a:cs typeface="Open Sans Light" charset="0"/>
              </a:endParaRPr>
            </a:p>
          </p:txBody>
        </p:sp>
      </p:grp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517129" y="163270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sym typeface="Symbol" panose="05050102010706020507" pitchFamily="18" charset="2"/>
              </a:rPr>
              <a:t>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sym typeface="Symbol" panose="05050102010706020507" pitchFamily="18" charset="2"/>
              </a:rPr>
              <a:t>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Оказание  психолого-педагогического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медицинского сопровождения </a:t>
            </a: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1633566" y="1475507"/>
            <a:ext cx="9720234" cy="603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ea typeface="+mn-ea"/>
                <a:cs typeface="+mn-cs"/>
              </a:rPr>
              <a:t/>
            </a:r>
            <a:br>
              <a:rPr lang="ru-RU" sz="2000" dirty="0" smtClean="0">
                <a:ea typeface="+mn-ea"/>
                <a:cs typeface="+mn-cs"/>
              </a:rPr>
            </a:br>
            <a:endParaRPr lang="ru-RU" sz="2000" dirty="0">
              <a:ea typeface="+mn-ea"/>
              <a:cs typeface="+mn-cs"/>
            </a:endParaRPr>
          </a:p>
        </p:txBody>
      </p:sp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77015250"/>
              </p:ext>
            </p:extLst>
          </p:nvPr>
        </p:nvGraphicFramePr>
        <p:xfrm>
          <a:off x="2727417" y="1401150"/>
          <a:ext cx="9767618" cy="4276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32" name="Прямая соединительная линия 31"/>
          <p:cNvCxnSpPr/>
          <p:nvPr/>
        </p:nvCxnSpPr>
        <p:spPr>
          <a:xfrm>
            <a:off x="5102465" y="5872911"/>
            <a:ext cx="1488022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id="{90C1E8ED-40C2-45E5-53B3-100BFD778678}"/>
              </a:ext>
            </a:extLst>
          </p:cNvPr>
          <p:cNvSpPr txBox="1">
            <a:spLocks/>
          </p:cNvSpPr>
          <p:nvPr/>
        </p:nvSpPr>
        <p:spPr>
          <a:xfrm>
            <a:off x="5041247" y="5926505"/>
            <a:ext cx="6387031" cy="3801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charset="0"/>
                <a:cs typeface="Open Sans Light" charset="0"/>
              </a:defRPr>
            </a:lvl1pPr>
          </a:lstStyle>
          <a:p>
            <a:r>
              <a:rPr lang="ru-RU" sz="1100" dirty="0" smtClean="0"/>
              <a:t>* </a:t>
            </a:r>
            <a:r>
              <a:rPr lang="ru-RU" sz="1100" i="1" dirty="0" smtClean="0"/>
              <a:t>Положение о Психологической службе</a:t>
            </a:r>
            <a:br>
              <a:rPr lang="ru-RU" sz="1100" i="1" dirty="0" smtClean="0"/>
            </a:br>
            <a:endParaRPr lang="ru-RU" sz="11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90C1E8ED-40C2-45E5-53B3-100BFD778678}"/>
              </a:ext>
            </a:extLst>
          </p:cNvPr>
          <p:cNvSpPr txBox="1">
            <a:spLocks/>
          </p:cNvSpPr>
          <p:nvPr/>
        </p:nvSpPr>
        <p:spPr>
          <a:xfrm>
            <a:off x="5041246" y="6191951"/>
            <a:ext cx="6387031" cy="3801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Open Sans Light" charset="0"/>
                <a:cs typeface="Open Sans Light" charset="0"/>
              </a:defRPr>
            </a:lvl1pPr>
          </a:lstStyle>
          <a:p>
            <a:r>
              <a:rPr lang="ru-RU" sz="1100" dirty="0" smtClean="0"/>
              <a:t>** </a:t>
            </a:r>
            <a:r>
              <a:rPr lang="ru-RU" sz="1100" i="1" dirty="0" smtClean="0"/>
              <a:t>Принципы, заложенные в основу Концепции развития сети психологических служб в образовательных организациях высшего образования в РФ</a:t>
            </a:r>
            <a:br>
              <a:rPr lang="ru-RU" sz="1100" i="1" dirty="0" smtClean="0"/>
            </a:br>
            <a:endParaRPr lang="ru-RU" sz="11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40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794666" y="5657849"/>
            <a:ext cx="968710" cy="8972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32729" y="5794678"/>
            <a:ext cx="492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32240" y="-36736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sym typeface="Symbol" panose="05050102010706020507" pitchFamily="18" charset="2"/>
              </a:rPr>
              <a:t> </a:t>
            </a: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sym typeface="Symbol" panose="05050102010706020507" pitchFamily="18" charset="2"/>
              </a:rPr>
              <a:t>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П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сихолого-педагогическое сопровождение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1633566" y="1475507"/>
            <a:ext cx="9720234" cy="603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ea typeface="+mn-ea"/>
                <a:cs typeface="+mn-cs"/>
              </a:rPr>
              <a:t/>
            </a:r>
            <a:br>
              <a:rPr lang="ru-RU" sz="2000" dirty="0" smtClean="0">
                <a:ea typeface="+mn-ea"/>
                <a:cs typeface="+mn-cs"/>
              </a:rPr>
            </a:br>
            <a:endParaRPr lang="ru-RU" sz="2000" dirty="0">
              <a:ea typeface="+mn-ea"/>
              <a:cs typeface="+mn-cs"/>
            </a:endParaRPr>
          </a:p>
        </p:txBody>
      </p:sp>
      <p:sp>
        <p:nvSpPr>
          <p:cNvPr id="26" name="AutoShape 2" descr="https://www.clipartmax.com/png/middle/235-2355598_checklist-comments-icon.png"/>
          <p:cNvSpPr>
            <a:spLocks noChangeAspect="1" noChangeArrowheads="1"/>
          </p:cNvSpPr>
          <p:nvPr/>
        </p:nvSpPr>
        <p:spPr bwMode="auto">
          <a:xfrm>
            <a:off x="155575" y="-59539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17954" y="1100238"/>
            <a:ext cx="4402925" cy="597491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7886" y="1202663"/>
            <a:ext cx="4768240" cy="35900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1733" b="1" dirty="0">
                <a:ln/>
                <a:solidFill>
                  <a:schemeClr val="accent3"/>
                </a:solidFill>
              </a:rPr>
              <a:t>ЛЕКЦИИ, БЕСЕДЫ, ТРЕНИНГИ, ПОДКАСТЫ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555960" y="1115604"/>
            <a:ext cx="3671763" cy="597491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99390" y="1194095"/>
            <a:ext cx="3103916" cy="35900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1733" b="1" dirty="0">
                <a:ln/>
                <a:solidFill>
                  <a:schemeClr val="accent3"/>
                </a:solidFill>
              </a:rPr>
              <a:t>СОЦИАЛЬНЫЕ СЕТИ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843526" y="1957460"/>
            <a:ext cx="2268516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33" i="1" dirty="0"/>
              <a:t> </a:t>
            </a:r>
            <a:r>
              <a:rPr lang="ru-RU" sz="1733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ВКонтакте</a:t>
            </a:r>
            <a:endParaRPr lang="ru-RU" sz="1733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65038" y="1957460"/>
            <a:ext cx="2274263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33" i="1" dirty="0">
                <a:solidFill>
                  <a:schemeClr val="accent3">
                    <a:lumMod val="75000"/>
                  </a:schemeClr>
                </a:solidFill>
              </a:rPr>
              <a:t>Сайт университета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639301" y="1957460"/>
            <a:ext cx="2268516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33" i="1" dirty="0">
                <a:solidFill>
                  <a:schemeClr val="accent2">
                    <a:lumMod val="50000"/>
                  </a:schemeClr>
                </a:solidFill>
              </a:rPr>
              <a:t>Telegram</a:t>
            </a:r>
            <a:endParaRPr lang="ru-RU" sz="1733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flipH="1">
            <a:off x="6822510" y="1744091"/>
            <a:ext cx="300625" cy="341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36" idx="2"/>
          </p:cNvCxnSpPr>
          <p:nvPr/>
        </p:nvCxnSpPr>
        <p:spPr>
          <a:xfrm>
            <a:off x="8391842" y="1713095"/>
            <a:ext cx="8948" cy="341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9753601" y="1744091"/>
            <a:ext cx="334028" cy="341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4" name="Рисунок 4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781"/>
          <a:stretch/>
        </p:blipFill>
        <p:spPr>
          <a:xfrm>
            <a:off x="251975" y="4049520"/>
            <a:ext cx="4319808" cy="196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3"/>
          <a:stretch/>
        </p:blipFill>
        <p:spPr>
          <a:xfrm>
            <a:off x="460375" y="2085940"/>
            <a:ext cx="3203788" cy="1681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89"/>
          <a:stretch/>
        </p:blipFill>
        <p:spPr>
          <a:xfrm>
            <a:off x="4247066" y="2372552"/>
            <a:ext cx="3210115" cy="1479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657" y="2338872"/>
            <a:ext cx="2812946" cy="3767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94"/>
          <a:stretch/>
        </p:blipFill>
        <p:spPr>
          <a:xfrm>
            <a:off x="4805353" y="3957496"/>
            <a:ext cx="2452902" cy="2148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231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248" y="-54973"/>
            <a:ext cx="10515600" cy="132556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sym typeface="Symbol" panose="05050102010706020507" pitchFamily="18" charset="2"/>
              </a:rPr>
              <a:t>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Психологическое и медицинское сопровождение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794666" y="5657849"/>
            <a:ext cx="968710" cy="8972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32729" y="5794678"/>
            <a:ext cx="492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22453" y="1366484"/>
            <a:ext cx="6151547" cy="563089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46791" y="2348909"/>
            <a:ext cx="2268516" cy="597491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346898" y="1111135"/>
            <a:ext cx="779727" cy="767099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200" y="1230793"/>
            <a:ext cx="579120" cy="57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46791" y="2444263"/>
            <a:ext cx="2268516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33" i="1" dirty="0"/>
              <a:t>КОНСУЛЬТИРОВАНИЕ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99125" y="2340443"/>
            <a:ext cx="2268516" cy="597491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43305" y="2431282"/>
            <a:ext cx="2268516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33" i="1" dirty="0"/>
              <a:t>ДИАГНОСТИКА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375725" y="2315043"/>
            <a:ext cx="2268516" cy="597491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84438" y="2418863"/>
            <a:ext cx="2268516" cy="359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33" i="1" dirty="0"/>
              <a:t>ГРУППОВАЯ РАБОТА</a:t>
            </a: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531160028"/>
              </p:ext>
            </p:extLst>
          </p:nvPr>
        </p:nvGraphicFramePr>
        <p:xfrm>
          <a:off x="569969" y="3024430"/>
          <a:ext cx="3136859" cy="1250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904036453"/>
              </p:ext>
            </p:extLst>
          </p:nvPr>
        </p:nvGraphicFramePr>
        <p:xfrm>
          <a:off x="591796" y="4266614"/>
          <a:ext cx="3136859" cy="1989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4242629304"/>
              </p:ext>
            </p:extLst>
          </p:nvPr>
        </p:nvGraphicFramePr>
        <p:xfrm>
          <a:off x="4580868" y="3024430"/>
          <a:ext cx="3136859" cy="1250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3357568547"/>
              </p:ext>
            </p:extLst>
          </p:nvPr>
        </p:nvGraphicFramePr>
        <p:xfrm>
          <a:off x="4533137" y="4275257"/>
          <a:ext cx="3184591" cy="1845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cxnSp>
        <p:nvCxnSpPr>
          <p:cNvPr id="20" name="Прямая со стрелкой 19"/>
          <p:cNvCxnSpPr>
            <a:endCxn id="8" idx="0"/>
          </p:cNvCxnSpPr>
          <p:nvPr/>
        </p:nvCxnSpPr>
        <p:spPr>
          <a:xfrm flipH="1">
            <a:off x="2381050" y="1929573"/>
            <a:ext cx="291169" cy="419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6" idx="3"/>
          </p:cNvCxnSpPr>
          <p:nvPr/>
        </p:nvCxnSpPr>
        <p:spPr>
          <a:xfrm>
            <a:off x="7874000" y="1648029"/>
            <a:ext cx="1371307" cy="667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2" idx="0"/>
          </p:cNvCxnSpPr>
          <p:nvPr/>
        </p:nvCxnSpPr>
        <p:spPr>
          <a:xfrm>
            <a:off x="6233382" y="1929573"/>
            <a:ext cx="1" cy="410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2688005063"/>
              </p:ext>
            </p:extLst>
          </p:nvPr>
        </p:nvGraphicFramePr>
        <p:xfrm>
          <a:off x="8300715" y="3035287"/>
          <a:ext cx="3136859" cy="1337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1233833077"/>
              </p:ext>
            </p:extLst>
          </p:nvPr>
        </p:nvGraphicFramePr>
        <p:xfrm>
          <a:off x="8332428" y="4380090"/>
          <a:ext cx="3136859" cy="1260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214" y="3333068"/>
            <a:ext cx="903177" cy="9031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3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329" y="5198155"/>
            <a:ext cx="655031" cy="74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3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978" y="3387393"/>
            <a:ext cx="779740" cy="91967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3718644" y="3024425"/>
            <a:ext cx="27093" cy="307769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717727" y="3024429"/>
            <a:ext cx="27093" cy="307769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1432743" y="3024426"/>
            <a:ext cx="4831" cy="233462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34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183" y="-84534"/>
            <a:ext cx="11745990" cy="132556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sym typeface="Symbol" panose="05050102010706020507" pitchFamily="18" charset="2"/>
              </a:rPr>
              <a:t>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Место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психологической службы в структуре университета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794666" y="5657849"/>
            <a:ext cx="968710" cy="8972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32729" y="5794678"/>
            <a:ext cx="492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FA6023-6115-9FDB-AFC1-8D7CF39DC57C}"/>
              </a:ext>
            </a:extLst>
          </p:cNvPr>
          <p:cNvSpPr txBox="1"/>
          <p:nvPr/>
        </p:nvSpPr>
        <p:spPr>
          <a:xfrm>
            <a:off x="7821542" y="3145122"/>
            <a:ext cx="1836299" cy="2974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333" dirty="0"/>
              <a:t>Кадровый состав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009943" y="4370539"/>
            <a:ext cx="3491885" cy="1599039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1364" y="4409313"/>
            <a:ext cx="3491885" cy="1599039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9" name="Овал 8"/>
          <p:cNvSpPr/>
          <p:nvPr/>
        </p:nvSpPr>
        <p:spPr>
          <a:xfrm>
            <a:off x="4097255" y="4247313"/>
            <a:ext cx="1021631" cy="1021631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0" name="Прямоугольник 9"/>
          <p:cNvSpPr/>
          <p:nvPr/>
        </p:nvSpPr>
        <p:spPr>
          <a:xfrm>
            <a:off x="4870204" y="1855843"/>
            <a:ext cx="33223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ПОЛИКЛИНИКА РУТ (МИИТ)</a:t>
            </a:r>
          </a:p>
          <a:p>
            <a:r>
              <a:rPr lang="ru-RU" sz="1600" dirty="0"/>
              <a:t>ГЛАВНЫЙ ВРАЧ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82601" y="4623525"/>
            <a:ext cx="2912145" cy="1159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>
              <a:buFont typeface="Arial" panose="020B0604020202020204" pitchFamily="34" charset="0"/>
              <a:buChar char="•"/>
            </a:pPr>
            <a:r>
              <a:rPr lang="ru-RU" sz="1733" dirty="0"/>
              <a:t>Педагоги-психологи  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ru-RU" sz="1733" dirty="0"/>
              <a:t>Медицинский психолог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ru-RU" sz="1733" dirty="0"/>
              <a:t>Врач-психиатр</a:t>
            </a:r>
          </a:p>
          <a:p>
            <a:endParaRPr lang="ru-RU" sz="1733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88595" y="1775427"/>
            <a:ext cx="3566205" cy="776383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3" name="Овал 12"/>
          <p:cNvSpPr/>
          <p:nvPr/>
        </p:nvSpPr>
        <p:spPr>
          <a:xfrm>
            <a:off x="3913499" y="1652803"/>
            <a:ext cx="1021631" cy="1021631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380" y="1884684"/>
            <a:ext cx="557869" cy="5578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870204" y="3145121"/>
            <a:ext cx="33223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ПСИХОЛОГИЧЕСКАЯ СЛУЖБА</a:t>
            </a:r>
          </a:p>
          <a:p>
            <a:r>
              <a:rPr lang="ru-RU" sz="1600" dirty="0"/>
              <a:t>РУКОВОДИТЕЛЬ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88595" y="3064706"/>
            <a:ext cx="3566205" cy="776383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7" name="Овал 16"/>
          <p:cNvSpPr/>
          <p:nvPr/>
        </p:nvSpPr>
        <p:spPr>
          <a:xfrm>
            <a:off x="3913499" y="2942082"/>
            <a:ext cx="1021631" cy="1021631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53" y="3179353"/>
            <a:ext cx="579120" cy="5791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379012" y="4560742"/>
            <a:ext cx="2752316" cy="1105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067"/>
              </a:lnSpc>
            </a:pPr>
            <a:endParaRPr lang="ru-RU" sz="1333" b="1" dirty="0"/>
          </a:p>
          <a:p>
            <a:pPr marL="228594" indent="-228594">
              <a:lnSpc>
                <a:spcPts val="1067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733" dirty="0"/>
              <a:t>Врач-нарколог</a:t>
            </a:r>
          </a:p>
          <a:p>
            <a:pPr marL="228594" indent="-228594">
              <a:lnSpc>
                <a:spcPts val="1067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733" dirty="0"/>
              <a:t>Невролог</a:t>
            </a:r>
          </a:p>
          <a:p>
            <a:pPr marL="228594" indent="-228594">
              <a:lnSpc>
                <a:spcPts val="1067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733" dirty="0"/>
              <a:t>Другие профильные</a:t>
            </a:r>
          </a:p>
          <a:p>
            <a:pPr>
              <a:lnSpc>
                <a:spcPts val="1067"/>
              </a:lnSpc>
              <a:spcAft>
                <a:spcPts val="800"/>
              </a:spcAft>
            </a:pPr>
            <a:r>
              <a:rPr lang="ru-RU" sz="1733" dirty="0"/>
              <a:t>    врачи</a:t>
            </a: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209" y="4446904"/>
            <a:ext cx="629920" cy="6299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Овал 20"/>
          <p:cNvSpPr/>
          <p:nvPr/>
        </p:nvSpPr>
        <p:spPr>
          <a:xfrm>
            <a:off x="6460970" y="4251050"/>
            <a:ext cx="1021631" cy="1021631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135" y="4436739"/>
            <a:ext cx="599301" cy="5993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1657899" y="2191585"/>
            <a:ext cx="2033791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657900" y="2191585"/>
            <a:ext cx="0" cy="2001456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Нашивка 104"/>
          <p:cNvSpPr/>
          <p:nvPr/>
        </p:nvSpPr>
        <p:spPr>
          <a:xfrm rot="5400000">
            <a:off x="1514995" y="3896681"/>
            <a:ext cx="285809" cy="518987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552697" y="3309268"/>
            <a:ext cx="0" cy="750243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Нашивка 107"/>
          <p:cNvSpPr/>
          <p:nvPr/>
        </p:nvSpPr>
        <p:spPr>
          <a:xfrm rot="5400000">
            <a:off x="2409794" y="3913961"/>
            <a:ext cx="285809" cy="518987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28" name="Нашивка 110"/>
          <p:cNvSpPr/>
          <p:nvPr/>
        </p:nvSpPr>
        <p:spPr>
          <a:xfrm rot="5400000">
            <a:off x="9255443" y="3877516"/>
            <a:ext cx="285809" cy="518987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6210737" y="2624353"/>
            <a:ext cx="1" cy="281479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Нашивка 67"/>
          <p:cNvSpPr/>
          <p:nvPr/>
        </p:nvSpPr>
        <p:spPr>
          <a:xfrm rot="5400000">
            <a:off x="6067831" y="2557845"/>
            <a:ext cx="285809" cy="518987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23970" y="1446483"/>
            <a:ext cx="10288043" cy="4934567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462045" y="1230521"/>
            <a:ext cx="8195797" cy="3761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РОССИЙСКИЙ УНИВЕРСИТЕТ ТРАНСПОРТА РУТ (МИИТ)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5FA6023-6115-9FDB-AFC1-8D7CF39DC57C}"/>
              </a:ext>
            </a:extLst>
          </p:cNvPr>
          <p:cNvSpPr txBox="1"/>
          <p:nvPr/>
        </p:nvSpPr>
        <p:spPr>
          <a:xfrm>
            <a:off x="2461620" y="3172342"/>
            <a:ext cx="1467083" cy="2974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333" dirty="0"/>
              <a:t>Взаимодействие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9398348" y="3442799"/>
            <a:ext cx="0" cy="750243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8113420" y="3423212"/>
            <a:ext cx="1284928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552697" y="3442799"/>
            <a:ext cx="1284928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45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1" y="123473"/>
            <a:ext cx="8538275" cy="92123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sym typeface="Symbol" panose="05050102010706020507" pitchFamily="18" charset="2"/>
              </a:rPr>
              <a:t>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Анализ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обращений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794666" y="5657849"/>
            <a:ext cx="968710" cy="8972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32729" y="5794678"/>
            <a:ext cx="492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2987998" y="-107359"/>
            <a:ext cx="184731" cy="46166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endParaRPr lang="ru-RU" sz="2400"/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146979836"/>
              </p:ext>
            </p:extLst>
          </p:nvPr>
        </p:nvGraphicFramePr>
        <p:xfrm>
          <a:off x="3722004" y="855126"/>
          <a:ext cx="4472611" cy="5760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584536" y="1313809"/>
            <a:ext cx="2923388" cy="4273337"/>
          </a:xfrm>
          <a:prstGeom prst="roundRect">
            <a:avLst/>
          </a:prstGeom>
          <a:noFill/>
          <a:ln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0" name="Овал 19"/>
          <p:cNvSpPr/>
          <p:nvPr/>
        </p:nvSpPr>
        <p:spPr>
          <a:xfrm>
            <a:off x="187473" y="1192368"/>
            <a:ext cx="1021631" cy="1021631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1" name="Прямоугольник 20"/>
          <p:cNvSpPr/>
          <p:nvPr/>
        </p:nvSpPr>
        <p:spPr>
          <a:xfrm>
            <a:off x="1132849" y="1337077"/>
            <a:ext cx="2502299" cy="4194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sz="1333" dirty="0" err="1"/>
              <a:t>Генерализованное</a:t>
            </a:r>
            <a:r>
              <a:rPr lang="ru-RU" sz="1333" dirty="0"/>
              <a:t> тревожное расстройство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sz="1333" dirty="0"/>
              <a:t>Депрессивное расстройство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sz="1333" dirty="0"/>
              <a:t>Обсессивно-</a:t>
            </a:r>
            <a:r>
              <a:rPr lang="ru-RU" sz="1333" dirty="0" err="1"/>
              <a:t>компульсивное</a:t>
            </a:r>
            <a:r>
              <a:rPr lang="ru-RU" sz="1333" dirty="0"/>
              <a:t> расстройство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sz="1333" dirty="0"/>
              <a:t>Пограничное расстройство личности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sz="1333" dirty="0"/>
              <a:t>Полиморфное психотическое расстройство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sz="1333" dirty="0" err="1"/>
              <a:t>Шизоаффективное</a:t>
            </a:r>
            <a:r>
              <a:rPr lang="ru-RU" sz="1333" dirty="0"/>
              <a:t> расстройство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sz="1333" dirty="0"/>
              <a:t>Биполярное аффективное расстройство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sz="1333" dirty="0"/>
              <a:t>Психоз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sz="1333" dirty="0"/>
              <a:t>Расстройство приёма пищи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sz="1333" dirty="0"/>
              <a:t>ПТСР</a:t>
            </a:r>
          </a:p>
        </p:txBody>
      </p:sp>
      <p:sp>
        <p:nvSpPr>
          <p:cNvPr id="22" name="Нашивка 110"/>
          <p:cNvSpPr/>
          <p:nvPr/>
        </p:nvSpPr>
        <p:spPr>
          <a:xfrm rot="19762584">
            <a:off x="7096699" y="3205891"/>
            <a:ext cx="285809" cy="518987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751" tIns="38876" rIns="77751" bIns="38876"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5854" y="1432628"/>
            <a:ext cx="773072" cy="8720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15%</a:t>
            </a:r>
          </a:p>
          <a:p>
            <a:pPr algn="ctr"/>
            <a:r>
              <a:rPr lang="ru-RU" sz="2667" dirty="0"/>
              <a:t> </a:t>
            </a:r>
            <a:endParaRPr lang="ru-RU" sz="24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695603" y="1356143"/>
            <a:ext cx="2923388" cy="4273337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5" name="Овал 24"/>
          <p:cNvSpPr/>
          <p:nvPr/>
        </p:nvSpPr>
        <p:spPr>
          <a:xfrm>
            <a:off x="8104815" y="1234703"/>
            <a:ext cx="1021631" cy="1021631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26" name="Прямоугольник 25"/>
          <p:cNvSpPr/>
          <p:nvPr/>
        </p:nvSpPr>
        <p:spPr>
          <a:xfrm>
            <a:off x="9048628" y="1656649"/>
            <a:ext cx="2497424" cy="3374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endParaRPr lang="ru-RU" sz="1333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sz="1333" dirty="0" err="1"/>
              <a:t>Геймплинг</a:t>
            </a:r>
            <a:endParaRPr lang="ru-RU" sz="1333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sz="1333" dirty="0"/>
              <a:t>Алкоголизм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sz="1333" dirty="0"/>
              <a:t>Социальная фобия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sz="1333" dirty="0"/>
              <a:t>Психоз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sz="1333" dirty="0"/>
              <a:t>Расстройство приёма пищи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sz="1333" dirty="0"/>
              <a:t>ПТСР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sz="1333" dirty="0"/>
              <a:t>Обсессивно-</a:t>
            </a:r>
            <a:r>
              <a:rPr lang="ru-RU" sz="1333" dirty="0" err="1"/>
              <a:t>компульсивное</a:t>
            </a:r>
            <a:r>
              <a:rPr lang="ru-RU" sz="1333" dirty="0"/>
              <a:t> расстройство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sz="1333" dirty="0"/>
              <a:t>Депрессивное расстройство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sz="1333" dirty="0" err="1"/>
              <a:t>Аутическая</a:t>
            </a:r>
            <a:r>
              <a:rPr lang="ru-RU" sz="1333" dirty="0"/>
              <a:t> психопатия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ru-RU" sz="1333" dirty="0"/>
              <a:t>Пограничное расстройство личности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29093" y="1474962"/>
            <a:ext cx="773072" cy="8720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16%</a:t>
            </a:r>
          </a:p>
          <a:p>
            <a:pPr algn="ctr"/>
            <a:r>
              <a:rPr lang="ru-RU" sz="2667" dirty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97747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220" y="286205"/>
            <a:ext cx="11111155" cy="92123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sym typeface="Symbol" panose="05050102010706020507" pitchFamily="18" charset="2"/>
              </a:rPr>
              <a:t>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Документы для особых случаев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794666" y="5657849"/>
            <a:ext cx="968710" cy="8972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32729" y="5794678"/>
            <a:ext cx="492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05380" y="1385871"/>
            <a:ext cx="2408394" cy="448118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7647" y="1364959"/>
            <a:ext cx="2476127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Договор о безопасности (антисуицидальный контракт</a:t>
            </a:r>
            <a:r>
              <a:rPr lang="ru-RU" sz="1300" i="1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endParaRPr lang="ru-RU" sz="13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56" y="2144857"/>
            <a:ext cx="3231100" cy="4223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4386864" y="1386296"/>
            <a:ext cx="2408394" cy="448118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7389" y="1501663"/>
            <a:ext cx="2476127" cy="252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Консультация психиатра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155" y="2617556"/>
            <a:ext cx="3271975" cy="2334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929" y="2144857"/>
            <a:ext cx="3187702" cy="4223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7851672" y="1364959"/>
            <a:ext cx="2408394" cy="448118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55281" y="1466381"/>
            <a:ext cx="1970302" cy="252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Отказ от помощи</a:t>
            </a:r>
          </a:p>
        </p:txBody>
      </p:sp>
    </p:spTree>
    <p:extLst>
      <p:ext uri="{BB962C8B-B14F-4D97-AF65-F5344CB8AC3E}">
        <p14:creationId xmlns:p14="http://schemas.microsoft.com/office/powerpoint/2010/main" val="156703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1" y="123473"/>
            <a:ext cx="9499168" cy="92123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sym typeface="Symbol" panose="05050102010706020507" pitchFamily="18" charset="2"/>
              </a:rPr>
              <a:t>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Учебная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неуспеваемость как сопутствующий фактор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794666" y="5657849"/>
            <a:ext cx="968710" cy="8972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32729" y="5794678"/>
            <a:ext cx="492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бъект 2"/>
          <p:cNvSpPr>
            <a:spLocks noGrp="1"/>
          </p:cNvSpPr>
          <p:nvPr>
            <p:ph idx="1"/>
          </p:nvPr>
        </p:nvSpPr>
        <p:spPr>
          <a:xfrm>
            <a:off x="1320656" y="1800105"/>
            <a:ext cx="11152643" cy="4468288"/>
          </a:xfrm>
        </p:spPr>
        <p:txBody>
          <a:bodyPr>
            <a:normAutofit/>
          </a:bodyPr>
          <a:lstStyle/>
          <a:p>
            <a:pPr algn="just"/>
            <a:r>
              <a:rPr lang="ru-RU" sz="1867" dirty="0"/>
              <a:t>Аффективные расстройства </a:t>
            </a:r>
          </a:p>
          <a:p>
            <a:pPr algn="just"/>
            <a:r>
              <a:rPr lang="ru-RU" sz="1867" dirty="0"/>
              <a:t>Невротические, тревожные и стрессовые расстройства</a:t>
            </a:r>
          </a:p>
          <a:p>
            <a:pPr algn="just"/>
            <a:r>
              <a:rPr lang="ru-RU" sz="1867" dirty="0"/>
              <a:t>Нарушения психологического развития</a:t>
            </a:r>
          </a:p>
          <a:p>
            <a:pPr algn="just"/>
            <a:r>
              <a:rPr lang="ru-RU" sz="1867" dirty="0"/>
              <a:t>Расстройства личности</a:t>
            </a:r>
          </a:p>
          <a:p>
            <a:pPr algn="just"/>
            <a:r>
              <a:rPr lang="ru-RU" sz="1867" dirty="0"/>
              <a:t>Расстройства влечений </a:t>
            </a:r>
          </a:p>
          <a:p>
            <a:pPr algn="just"/>
            <a:r>
              <a:rPr lang="ru-RU" sz="1867" dirty="0" err="1"/>
              <a:t>Аддикции</a:t>
            </a:r>
            <a:r>
              <a:rPr lang="ru-RU" sz="1867" dirty="0"/>
              <a:t> </a:t>
            </a:r>
          </a:p>
          <a:p>
            <a:pPr algn="just"/>
            <a:r>
              <a:rPr lang="ru-RU" sz="1867" dirty="0"/>
              <a:t>Заболевания шизофренического спектра</a:t>
            </a:r>
          </a:p>
          <a:p>
            <a:pPr algn="just"/>
            <a:r>
              <a:rPr lang="ru-RU" sz="1867" dirty="0"/>
              <a:t>Психические расстройства при соматических патологиях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040384" y="1423291"/>
            <a:ext cx="8297345" cy="4810885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8" name="Объект 8">
            <a:extLst>
              <a:ext uri="{FF2B5EF4-FFF2-40B4-BE49-F238E27FC236}">
                <a16:creationId xmlns:a16="http://schemas.microsoft.com/office/drawing/2014/main" id="{8A6E21AA-A0D9-464C-A845-7AFC9BD000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742" y="3709505"/>
            <a:ext cx="2174398" cy="217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1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</TotalTime>
  <Words>477</Words>
  <Application>Microsoft Office PowerPoint</Application>
  <PresentationFormat>Широкоэкранный</PresentationFormat>
  <Paragraphs>130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Open Sans Light</vt:lpstr>
      <vt:lpstr>Symbol</vt:lpstr>
      <vt:lpstr>Тема Office</vt:lpstr>
      <vt:lpstr>Презентация PowerPoint</vt:lpstr>
      <vt:lpstr>Презентация PowerPoint</vt:lpstr>
      <vt:lpstr>  Оказание  психолого-педагогического  и медицинского сопровождения </vt:lpstr>
      <vt:lpstr>  Психолого-педагогическое сопровождение </vt:lpstr>
      <vt:lpstr> Психологическое и медицинское сопровождение</vt:lpstr>
      <vt:lpstr> Место психологической службы в структуре университета</vt:lpstr>
      <vt:lpstr> Анализ обращений</vt:lpstr>
      <vt:lpstr> Документы для особых случаев</vt:lpstr>
      <vt:lpstr> Учебная неуспеваемость как сопутствующий фактор</vt:lpstr>
      <vt:lpstr> О предоставлении академического отпуска по медицинским показаниям</vt:lpstr>
      <vt:lpstr> Выявление и реагирование на обучающихся/сотрудников с психическими расстройствами</vt:lpstr>
      <vt:lpstr>Презентация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 Inc.</dc:creator>
  <cp:lastModifiedBy>Высоцкая Нина Александровна</cp:lastModifiedBy>
  <cp:revision>43</cp:revision>
  <cp:lastPrinted>2023-11-28T10:54:41Z</cp:lastPrinted>
  <dcterms:created xsi:type="dcterms:W3CDTF">2023-11-22T12:10:38Z</dcterms:created>
  <dcterms:modified xsi:type="dcterms:W3CDTF">2023-11-28T11:07:43Z</dcterms:modified>
</cp:coreProperties>
</file>